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52_7D05E1A3.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39"/>
  </p:notesMasterIdLst>
  <p:handoutMasterIdLst>
    <p:handoutMasterId r:id="rId40"/>
  </p:handoutMasterIdLst>
  <p:sldIdLst>
    <p:sldId id="267" r:id="rId5"/>
    <p:sldId id="263" r:id="rId6"/>
    <p:sldId id="275" r:id="rId7"/>
    <p:sldId id="337" r:id="rId8"/>
    <p:sldId id="353" r:id="rId9"/>
    <p:sldId id="350" r:id="rId10"/>
    <p:sldId id="284" r:id="rId11"/>
    <p:sldId id="261" r:id="rId12"/>
    <p:sldId id="333" r:id="rId13"/>
    <p:sldId id="351" r:id="rId14"/>
    <p:sldId id="345" r:id="rId15"/>
    <p:sldId id="336" r:id="rId16"/>
    <p:sldId id="348" r:id="rId17"/>
    <p:sldId id="349" r:id="rId18"/>
    <p:sldId id="346" r:id="rId19"/>
    <p:sldId id="340" r:id="rId20"/>
    <p:sldId id="341" r:id="rId21"/>
    <p:sldId id="342" r:id="rId22"/>
    <p:sldId id="343" r:id="rId23"/>
    <p:sldId id="344" r:id="rId24"/>
    <p:sldId id="352" r:id="rId25"/>
    <p:sldId id="315" r:id="rId26"/>
    <p:sldId id="313" r:id="rId27"/>
    <p:sldId id="314" r:id="rId28"/>
    <p:sldId id="335" r:id="rId29"/>
    <p:sldId id="338" r:id="rId30"/>
    <p:sldId id="312" r:id="rId31"/>
    <p:sldId id="316" r:id="rId32"/>
    <p:sldId id="317" r:id="rId33"/>
    <p:sldId id="356" r:id="rId34"/>
    <p:sldId id="322" r:id="rId35"/>
    <p:sldId id="334" r:id="rId36"/>
    <p:sldId id="357" r:id="rId37"/>
    <p:sldId id="35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A463C9-D9C2-7ADF-A564-243A7C5AFA3D}" name="Tara Chen" initials="TC" userId="S::tt3chen@uwaterloo.ca::72dfa58e-7a44-4d4b-8149-4f5cf83d79f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3F00"/>
    <a:srgbClr val="FFFFFF"/>
    <a:srgbClr val="E4B429"/>
    <a:srgbClr val="FFD54F"/>
    <a:srgbClr val="FFEA3D"/>
    <a:srgbClr val="FFFFAA"/>
    <a:srgbClr val="E0249A"/>
    <a:srgbClr val="0073CF"/>
    <a:srgbClr val="57068C"/>
    <a:srgbClr val="FFDB43"/>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65533-E623-4933-9CFC-3FBBA94361F0}" v="1118" dt="2024-10-09T12:32:10.0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409" autoAdjust="0"/>
  </p:normalViewPr>
  <p:slideViewPr>
    <p:cSldViewPr snapToGrid="0">
      <p:cViewPr varScale="1">
        <p:scale>
          <a:sx n="93" d="100"/>
          <a:sy n="93" d="100"/>
        </p:scale>
        <p:origin x="606" y="78"/>
      </p:cViewPr>
      <p:guideLst>
        <p:guide orient="horz" pos="2160"/>
        <p:guide pos="3840"/>
      </p:guideLst>
    </p:cSldViewPr>
  </p:slideViewPr>
  <p:notesTextViewPr>
    <p:cViewPr>
      <p:scale>
        <a:sx n="3" d="2"/>
        <a:sy n="3" d="2"/>
      </p:scale>
      <p:origin x="0" y="0"/>
    </p:cViewPr>
  </p:notesTextViewPr>
  <p:sorterViewPr>
    <p:cViewPr>
      <p:scale>
        <a:sx n="30" d="100"/>
        <a:sy n="30" d="100"/>
      </p:scale>
      <p:origin x="0" y="0"/>
    </p:cViewPr>
  </p:sorterViewPr>
  <p:notesViewPr>
    <p:cSldViewPr snapToGrid="0">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Chow" userId="16a0f41f-a17a-4c03-8c60-cbeb4140df4a" providerId="ADAL" clId="{3F165533-E623-4933-9CFC-3FBBA94361F0}"/>
    <pc:docChg chg="undo custSel addSld delSld modSld sldOrd">
      <pc:chgData name="Natalie Chow" userId="16a0f41f-a17a-4c03-8c60-cbeb4140df4a" providerId="ADAL" clId="{3F165533-E623-4933-9CFC-3FBBA94361F0}" dt="2024-10-09T14:36:38.030" v="15170" actId="14100"/>
      <pc:docMkLst>
        <pc:docMk/>
      </pc:docMkLst>
      <pc:sldChg chg="modSp del mod">
        <pc:chgData name="Natalie Chow" userId="16a0f41f-a17a-4c03-8c60-cbeb4140df4a" providerId="ADAL" clId="{3F165533-E623-4933-9CFC-3FBBA94361F0}" dt="2024-09-25T14:53:21.388" v="205" actId="2696"/>
        <pc:sldMkLst>
          <pc:docMk/>
          <pc:sldMk cId="114863653" sldId="256"/>
        </pc:sldMkLst>
        <pc:spChg chg="mod">
          <ac:chgData name="Natalie Chow" userId="16a0f41f-a17a-4c03-8c60-cbeb4140df4a" providerId="ADAL" clId="{3F165533-E623-4933-9CFC-3FBBA94361F0}" dt="2024-09-25T14:51:42.597" v="60" actId="20577"/>
          <ac:spMkLst>
            <pc:docMk/>
            <pc:sldMk cId="114863653" sldId="256"/>
            <ac:spMk id="2" creationId="{00000000-0000-0000-0000-000000000000}"/>
          </ac:spMkLst>
        </pc:spChg>
        <pc:spChg chg="mod">
          <ac:chgData name="Natalie Chow" userId="16a0f41f-a17a-4c03-8c60-cbeb4140df4a" providerId="ADAL" clId="{3F165533-E623-4933-9CFC-3FBBA94361F0}" dt="2024-09-25T14:53:01.850" v="204" actId="20577"/>
          <ac:spMkLst>
            <pc:docMk/>
            <pc:sldMk cId="114863653" sldId="256"/>
            <ac:spMk id="3" creationId="{00000000-0000-0000-0000-000000000000}"/>
          </ac:spMkLst>
        </pc:spChg>
        <pc:spChg chg="mod">
          <ac:chgData name="Natalie Chow" userId="16a0f41f-a17a-4c03-8c60-cbeb4140df4a" providerId="ADAL" clId="{3F165533-E623-4933-9CFC-3FBBA94361F0}" dt="2024-09-25T14:51:54.657" v="77" actId="14100"/>
          <ac:spMkLst>
            <pc:docMk/>
            <pc:sldMk cId="114863653" sldId="256"/>
            <ac:spMk id="10" creationId="{00000000-0000-0000-0000-000000000000}"/>
          </ac:spMkLst>
        </pc:spChg>
      </pc:sldChg>
      <pc:sldChg chg="delSp modSp add mod modAnim modNotesTx">
        <pc:chgData name="Natalie Chow" userId="16a0f41f-a17a-4c03-8c60-cbeb4140df4a" providerId="ADAL" clId="{3F165533-E623-4933-9CFC-3FBBA94361F0}" dt="2024-10-09T14:35:10.294" v="15123" actId="6549"/>
        <pc:sldMkLst>
          <pc:docMk/>
          <pc:sldMk cId="1030325938" sldId="261"/>
        </pc:sldMkLst>
        <pc:spChg chg="mod">
          <ac:chgData name="Natalie Chow" userId="16a0f41f-a17a-4c03-8c60-cbeb4140df4a" providerId="ADAL" clId="{3F165533-E623-4933-9CFC-3FBBA94361F0}" dt="2024-10-03T14:56:23.417" v="8766" actId="20577"/>
          <ac:spMkLst>
            <pc:docMk/>
            <pc:sldMk cId="1030325938" sldId="261"/>
            <ac:spMk id="2" creationId="{00000000-0000-0000-0000-000000000000}"/>
          </ac:spMkLst>
        </pc:spChg>
        <pc:spChg chg="mod">
          <ac:chgData name="Natalie Chow" userId="16a0f41f-a17a-4c03-8c60-cbeb4140df4a" providerId="ADAL" clId="{3F165533-E623-4933-9CFC-3FBBA94361F0}" dt="2024-10-03T15:03:11.454" v="9275" actId="20577"/>
          <ac:spMkLst>
            <pc:docMk/>
            <pc:sldMk cId="1030325938" sldId="261"/>
            <ac:spMk id="3" creationId="{00000000-0000-0000-0000-000000000000}"/>
          </ac:spMkLst>
        </pc:spChg>
        <pc:spChg chg="del">
          <ac:chgData name="Natalie Chow" userId="16a0f41f-a17a-4c03-8c60-cbeb4140df4a" providerId="ADAL" clId="{3F165533-E623-4933-9CFC-3FBBA94361F0}" dt="2024-09-25T15:15:19.808" v="819" actId="478"/>
          <ac:spMkLst>
            <pc:docMk/>
            <pc:sldMk cId="1030325938" sldId="261"/>
            <ac:spMk id="4" creationId="{C11660AA-6FCB-5D1C-6F94-76EC46190919}"/>
          </ac:spMkLst>
        </pc:spChg>
        <pc:spChg chg="del">
          <ac:chgData name="Natalie Chow" userId="16a0f41f-a17a-4c03-8c60-cbeb4140df4a" providerId="ADAL" clId="{3F165533-E623-4933-9CFC-3FBBA94361F0}" dt="2024-09-25T15:15:21.749" v="820" actId="478"/>
          <ac:spMkLst>
            <pc:docMk/>
            <pc:sldMk cId="1030325938" sldId="261"/>
            <ac:spMk id="5" creationId="{00000000-0000-0000-0000-000000000000}"/>
          </ac:spMkLst>
        </pc:spChg>
      </pc:sldChg>
      <pc:sldChg chg="del">
        <pc:chgData name="Natalie Chow" userId="16a0f41f-a17a-4c03-8c60-cbeb4140df4a" providerId="ADAL" clId="{3F165533-E623-4933-9CFC-3FBBA94361F0}" dt="2024-09-25T15:10:28.076" v="685" actId="2696"/>
        <pc:sldMkLst>
          <pc:docMk/>
          <pc:sldMk cId="358182150" sldId="262"/>
        </pc:sldMkLst>
      </pc:sldChg>
      <pc:sldChg chg="delSp modSp mod">
        <pc:chgData name="Natalie Chow" userId="16a0f41f-a17a-4c03-8c60-cbeb4140df4a" providerId="ADAL" clId="{3F165533-E623-4933-9CFC-3FBBA94361F0}" dt="2024-10-02T14:26:06.790" v="6853" actId="478"/>
        <pc:sldMkLst>
          <pc:docMk/>
          <pc:sldMk cId="443207280" sldId="263"/>
        </pc:sldMkLst>
        <pc:spChg chg="mod">
          <ac:chgData name="Natalie Chow" userId="16a0f41f-a17a-4c03-8c60-cbeb4140df4a" providerId="ADAL" clId="{3F165533-E623-4933-9CFC-3FBBA94361F0}" dt="2024-09-25T14:56:06.990" v="529" actId="20577"/>
          <ac:spMkLst>
            <pc:docMk/>
            <pc:sldMk cId="443207280" sldId="263"/>
            <ac:spMk id="2" creationId="{00000000-0000-0000-0000-000000000000}"/>
          </ac:spMkLst>
        </pc:spChg>
        <pc:spChg chg="mod">
          <ac:chgData name="Natalie Chow" userId="16a0f41f-a17a-4c03-8c60-cbeb4140df4a" providerId="ADAL" clId="{3F165533-E623-4933-9CFC-3FBBA94361F0}" dt="2024-09-25T14:56:25.499" v="530"/>
          <ac:spMkLst>
            <pc:docMk/>
            <pc:sldMk cId="443207280" sldId="263"/>
            <ac:spMk id="3" creationId="{00000000-0000-0000-0000-000000000000}"/>
          </ac:spMkLst>
        </pc:spChg>
        <pc:spChg chg="del">
          <ac:chgData name="Natalie Chow" userId="16a0f41f-a17a-4c03-8c60-cbeb4140df4a" providerId="ADAL" clId="{3F165533-E623-4933-9CFC-3FBBA94361F0}" dt="2024-10-02T14:26:05.002" v="6852" actId="478"/>
          <ac:spMkLst>
            <pc:docMk/>
            <pc:sldMk cId="443207280" sldId="263"/>
            <ac:spMk id="6" creationId="{00000000-0000-0000-0000-000000000000}"/>
          </ac:spMkLst>
        </pc:spChg>
        <pc:spChg chg="del">
          <ac:chgData name="Natalie Chow" userId="16a0f41f-a17a-4c03-8c60-cbeb4140df4a" providerId="ADAL" clId="{3F165533-E623-4933-9CFC-3FBBA94361F0}" dt="2024-10-02T14:26:06.790" v="6853" actId="478"/>
          <ac:spMkLst>
            <pc:docMk/>
            <pc:sldMk cId="443207280" sldId="263"/>
            <ac:spMk id="7" creationId="{00000000-0000-0000-0000-000000000000}"/>
          </ac:spMkLst>
        </pc:spChg>
      </pc:sldChg>
      <pc:sldChg chg="del">
        <pc:chgData name="Natalie Chow" userId="16a0f41f-a17a-4c03-8c60-cbeb4140df4a" providerId="ADAL" clId="{3F165533-E623-4933-9CFC-3FBBA94361F0}" dt="2024-09-25T15:10:28.076" v="685" actId="2696"/>
        <pc:sldMkLst>
          <pc:docMk/>
          <pc:sldMk cId="3572507933" sldId="264"/>
        </pc:sldMkLst>
      </pc:sldChg>
      <pc:sldChg chg="modSp mod modNotesTx">
        <pc:chgData name="Natalie Chow" userId="16a0f41f-a17a-4c03-8c60-cbeb4140df4a" providerId="ADAL" clId="{3F165533-E623-4933-9CFC-3FBBA94361F0}" dt="2024-10-09T14:32:31.370" v="15096" actId="6549"/>
        <pc:sldMkLst>
          <pc:docMk/>
          <pc:sldMk cId="1291644704" sldId="267"/>
        </pc:sldMkLst>
        <pc:spChg chg="mod">
          <ac:chgData name="Natalie Chow" userId="16a0f41f-a17a-4c03-8c60-cbeb4140df4a" providerId="ADAL" clId="{3F165533-E623-4933-9CFC-3FBBA94361F0}" dt="2024-09-25T15:15:38.882" v="826" actId="1076"/>
          <ac:spMkLst>
            <pc:docMk/>
            <pc:sldMk cId="1291644704" sldId="267"/>
            <ac:spMk id="2" creationId="{00000000-0000-0000-0000-000000000000}"/>
          </ac:spMkLst>
        </pc:spChg>
        <pc:spChg chg="mod">
          <ac:chgData name="Natalie Chow" userId="16a0f41f-a17a-4c03-8c60-cbeb4140df4a" providerId="ADAL" clId="{3F165533-E623-4933-9CFC-3FBBA94361F0}" dt="2024-10-08T12:35:18.409" v="13338" actId="13926"/>
          <ac:spMkLst>
            <pc:docMk/>
            <pc:sldMk cId="1291644704" sldId="267"/>
            <ac:spMk id="3" creationId="{00000000-0000-0000-0000-000000000000}"/>
          </ac:spMkLst>
        </pc:spChg>
        <pc:spChg chg="mod">
          <ac:chgData name="Natalie Chow" userId="16a0f41f-a17a-4c03-8c60-cbeb4140df4a" providerId="ADAL" clId="{3F165533-E623-4933-9CFC-3FBBA94361F0}" dt="2024-09-25T15:15:36.588" v="825" actId="1076"/>
          <ac:spMkLst>
            <pc:docMk/>
            <pc:sldMk cId="1291644704" sldId="267"/>
            <ac:spMk id="10" creationId="{00000000-0000-0000-0000-000000000000}"/>
          </ac:spMkLst>
        </pc:spChg>
      </pc:sldChg>
      <pc:sldChg chg="del">
        <pc:chgData name="Natalie Chow" userId="16a0f41f-a17a-4c03-8c60-cbeb4140df4a" providerId="ADAL" clId="{3F165533-E623-4933-9CFC-3FBBA94361F0}" dt="2024-09-25T14:53:59.397" v="356" actId="2696"/>
        <pc:sldMkLst>
          <pc:docMk/>
          <pc:sldMk cId="2278159042" sldId="268"/>
        </pc:sldMkLst>
      </pc:sldChg>
      <pc:sldChg chg="del">
        <pc:chgData name="Natalie Chow" userId="16a0f41f-a17a-4c03-8c60-cbeb4140df4a" providerId="ADAL" clId="{3F165533-E623-4933-9CFC-3FBBA94361F0}" dt="2024-09-25T14:53:59.397" v="356" actId="2696"/>
        <pc:sldMkLst>
          <pc:docMk/>
          <pc:sldMk cId="2917708611" sldId="269"/>
        </pc:sldMkLst>
      </pc:sldChg>
      <pc:sldChg chg="del">
        <pc:chgData name="Natalie Chow" userId="16a0f41f-a17a-4c03-8c60-cbeb4140df4a" providerId="ADAL" clId="{3F165533-E623-4933-9CFC-3FBBA94361F0}" dt="2024-09-25T15:10:28.076" v="685" actId="2696"/>
        <pc:sldMkLst>
          <pc:docMk/>
          <pc:sldMk cId="926310359" sldId="270"/>
        </pc:sldMkLst>
      </pc:sldChg>
      <pc:sldChg chg="del">
        <pc:chgData name="Natalie Chow" userId="16a0f41f-a17a-4c03-8c60-cbeb4140df4a" providerId="ADAL" clId="{3F165533-E623-4933-9CFC-3FBBA94361F0}" dt="2024-09-25T15:10:28.076" v="685" actId="2696"/>
        <pc:sldMkLst>
          <pc:docMk/>
          <pc:sldMk cId="2028444897" sldId="271"/>
        </pc:sldMkLst>
      </pc:sldChg>
      <pc:sldChg chg="del">
        <pc:chgData name="Natalie Chow" userId="16a0f41f-a17a-4c03-8c60-cbeb4140df4a" providerId="ADAL" clId="{3F165533-E623-4933-9CFC-3FBBA94361F0}" dt="2024-09-25T15:10:28.076" v="685" actId="2696"/>
        <pc:sldMkLst>
          <pc:docMk/>
          <pc:sldMk cId="3895099228" sldId="272"/>
        </pc:sldMkLst>
      </pc:sldChg>
      <pc:sldChg chg="del">
        <pc:chgData name="Natalie Chow" userId="16a0f41f-a17a-4c03-8c60-cbeb4140df4a" providerId="ADAL" clId="{3F165533-E623-4933-9CFC-3FBBA94361F0}" dt="2024-09-25T15:10:28.076" v="685" actId="2696"/>
        <pc:sldMkLst>
          <pc:docMk/>
          <pc:sldMk cId="388866757" sldId="273"/>
        </pc:sldMkLst>
      </pc:sldChg>
      <pc:sldChg chg="del">
        <pc:chgData name="Natalie Chow" userId="16a0f41f-a17a-4c03-8c60-cbeb4140df4a" providerId="ADAL" clId="{3F165533-E623-4933-9CFC-3FBBA94361F0}" dt="2024-09-25T15:10:28.076" v="685" actId="2696"/>
        <pc:sldMkLst>
          <pc:docMk/>
          <pc:sldMk cId="1272585053" sldId="274"/>
        </pc:sldMkLst>
      </pc:sldChg>
      <pc:sldChg chg="addSp delSp modSp mod">
        <pc:chgData name="Natalie Chow" userId="16a0f41f-a17a-4c03-8c60-cbeb4140df4a" providerId="ADAL" clId="{3F165533-E623-4933-9CFC-3FBBA94361F0}" dt="2024-10-04T19:36:39.450" v="9840" actId="20577"/>
        <pc:sldMkLst>
          <pc:docMk/>
          <pc:sldMk cId="4168813638" sldId="275"/>
        </pc:sldMkLst>
        <pc:spChg chg="mod">
          <ac:chgData name="Natalie Chow" userId="16a0f41f-a17a-4c03-8c60-cbeb4140df4a" providerId="ADAL" clId="{3F165533-E623-4933-9CFC-3FBBA94361F0}" dt="2024-09-25T15:08:00.315" v="627" actId="20577"/>
          <ac:spMkLst>
            <pc:docMk/>
            <pc:sldMk cId="4168813638" sldId="275"/>
            <ac:spMk id="2" creationId="{00000000-0000-0000-0000-000000000000}"/>
          </ac:spMkLst>
        </pc:spChg>
        <pc:spChg chg="mod">
          <ac:chgData name="Natalie Chow" userId="16a0f41f-a17a-4c03-8c60-cbeb4140df4a" providerId="ADAL" clId="{3F165533-E623-4933-9CFC-3FBBA94361F0}" dt="2024-10-04T19:36:39.450" v="9840" actId="20577"/>
          <ac:spMkLst>
            <pc:docMk/>
            <pc:sldMk cId="4168813638" sldId="275"/>
            <ac:spMk id="3" creationId="{00000000-0000-0000-0000-000000000000}"/>
          </ac:spMkLst>
        </pc:spChg>
        <pc:spChg chg="del">
          <ac:chgData name="Natalie Chow" userId="16a0f41f-a17a-4c03-8c60-cbeb4140df4a" providerId="ADAL" clId="{3F165533-E623-4933-9CFC-3FBBA94361F0}" dt="2024-09-25T15:08:02.667" v="628" actId="478"/>
          <ac:spMkLst>
            <pc:docMk/>
            <pc:sldMk cId="4168813638" sldId="275"/>
            <ac:spMk id="4" creationId="{00000000-0000-0000-0000-000000000000}"/>
          </ac:spMkLst>
        </pc:spChg>
        <pc:spChg chg="del">
          <ac:chgData name="Natalie Chow" userId="16a0f41f-a17a-4c03-8c60-cbeb4140df4a" providerId="ADAL" clId="{3F165533-E623-4933-9CFC-3FBBA94361F0}" dt="2024-10-02T14:26:08.699" v="6854" actId="478"/>
          <ac:spMkLst>
            <pc:docMk/>
            <pc:sldMk cId="4168813638" sldId="275"/>
            <ac:spMk id="5" creationId="{00000000-0000-0000-0000-000000000000}"/>
          </ac:spMkLst>
        </pc:spChg>
        <pc:spChg chg="del">
          <ac:chgData name="Natalie Chow" userId="16a0f41f-a17a-4c03-8c60-cbeb4140df4a" providerId="ADAL" clId="{3F165533-E623-4933-9CFC-3FBBA94361F0}" dt="2024-10-02T14:26:09.734" v="6855" actId="478"/>
          <ac:spMkLst>
            <pc:docMk/>
            <pc:sldMk cId="4168813638" sldId="275"/>
            <ac:spMk id="6" creationId="{00000000-0000-0000-0000-000000000000}"/>
          </ac:spMkLst>
        </pc:spChg>
        <pc:spChg chg="add del mod">
          <ac:chgData name="Natalie Chow" userId="16a0f41f-a17a-4c03-8c60-cbeb4140df4a" providerId="ADAL" clId="{3F165533-E623-4933-9CFC-3FBBA94361F0}" dt="2024-09-25T15:08:04.127" v="629" actId="478"/>
          <ac:spMkLst>
            <pc:docMk/>
            <pc:sldMk cId="4168813638" sldId="275"/>
            <ac:spMk id="8" creationId="{96653E28-58DF-308A-49E2-81B6102B47FF}"/>
          </ac:spMkLst>
        </pc:spChg>
      </pc:sldChg>
      <pc:sldChg chg="del">
        <pc:chgData name="Natalie Chow" userId="16a0f41f-a17a-4c03-8c60-cbeb4140df4a" providerId="ADAL" clId="{3F165533-E623-4933-9CFC-3FBBA94361F0}" dt="2024-09-25T15:10:28.076" v="685" actId="2696"/>
        <pc:sldMkLst>
          <pc:docMk/>
          <pc:sldMk cId="3834374019" sldId="279"/>
        </pc:sldMkLst>
      </pc:sldChg>
      <pc:sldChg chg="del">
        <pc:chgData name="Natalie Chow" userId="16a0f41f-a17a-4c03-8c60-cbeb4140df4a" providerId="ADAL" clId="{3F165533-E623-4933-9CFC-3FBBA94361F0}" dt="2024-09-25T15:10:28.076" v="685" actId="2696"/>
        <pc:sldMkLst>
          <pc:docMk/>
          <pc:sldMk cId="2522398539" sldId="280"/>
        </pc:sldMkLst>
      </pc:sldChg>
      <pc:sldChg chg="delSp modSp add mod modAnim modNotesTx">
        <pc:chgData name="Natalie Chow" userId="16a0f41f-a17a-4c03-8c60-cbeb4140df4a" providerId="ADAL" clId="{3F165533-E623-4933-9CFC-3FBBA94361F0}" dt="2024-10-09T14:34:43.546" v="15121" actId="6549"/>
        <pc:sldMkLst>
          <pc:docMk/>
          <pc:sldMk cId="1944764755" sldId="284"/>
        </pc:sldMkLst>
        <pc:spChg chg="mod">
          <ac:chgData name="Natalie Chow" userId="16a0f41f-a17a-4c03-8c60-cbeb4140df4a" providerId="ADAL" clId="{3F165533-E623-4933-9CFC-3FBBA94361F0}" dt="2024-10-08T18:07:48.268" v="15024" actId="113"/>
          <ac:spMkLst>
            <pc:docMk/>
            <pc:sldMk cId="1944764755" sldId="284"/>
            <ac:spMk id="2" creationId="{00000000-0000-0000-0000-000000000000}"/>
          </ac:spMkLst>
        </pc:spChg>
        <pc:spChg chg="mod">
          <ac:chgData name="Natalie Chow" userId="16a0f41f-a17a-4c03-8c60-cbeb4140df4a" providerId="ADAL" clId="{3F165533-E623-4933-9CFC-3FBBA94361F0}" dt="2024-10-03T15:02:01.249" v="9122" actId="20577"/>
          <ac:spMkLst>
            <pc:docMk/>
            <pc:sldMk cId="1944764755" sldId="284"/>
            <ac:spMk id="3" creationId="{00000000-0000-0000-0000-000000000000}"/>
          </ac:spMkLst>
        </pc:spChg>
        <pc:spChg chg="del">
          <ac:chgData name="Natalie Chow" userId="16a0f41f-a17a-4c03-8c60-cbeb4140df4a" providerId="ADAL" clId="{3F165533-E623-4933-9CFC-3FBBA94361F0}" dt="2024-09-25T15:15:23.887" v="821" actId="478"/>
          <ac:spMkLst>
            <pc:docMk/>
            <pc:sldMk cId="1944764755" sldId="284"/>
            <ac:spMk id="4" creationId="{37180371-10FE-AD41-BF54-7B46F761B0BA}"/>
          </ac:spMkLst>
        </pc:spChg>
        <pc:spChg chg="del">
          <ac:chgData name="Natalie Chow" userId="16a0f41f-a17a-4c03-8c60-cbeb4140df4a" providerId="ADAL" clId="{3F165533-E623-4933-9CFC-3FBBA94361F0}" dt="2024-09-25T15:15:25.423" v="822" actId="478"/>
          <ac:spMkLst>
            <pc:docMk/>
            <pc:sldMk cId="1944764755" sldId="284"/>
            <ac:spMk id="5" creationId="{00000000-0000-0000-0000-000000000000}"/>
          </ac:spMkLst>
        </pc:spChg>
      </pc:sldChg>
      <pc:sldChg chg="del">
        <pc:chgData name="Natalie Chow" userId="16a0f41f-a17a-4c03-8c60-cbeb4140df4a" providerId="ADAL" clId="{3F165533-E623-4933-9CFC-3FBBA94361F0}" dt="2024-09-25T15:10:28.076" v="685" actId="2696"/>
        <pc:sldMkLst>
          <pc:docMk/>
          <pc:sldMk cId="794587617" sldId="295"/>
        </pc:sldMkLst>
      </pc:sldChg>
      <pc:sldChg chg="delSp modSp del mod">
        <pc:chgData name="Natalie Chow" userId="16a0f41f-a17a-4c03-8c60-cbeb4140df4a" providerId="ADAL" clId="{3F165533-E623-4933-9CFC-3FBBA94361F0}" dt="2024-10-02T18:39:20.519" v="8189" actId="2696"/>
        <pc:sldMkLst>
          <pc:docMk/>
          <pc:sldMk cId="1240379349" sldId="299"/>
        </pc:sldMkLst>
        <pc:spChg chg="mod">
          <ac:chgData name="Natalie Chow" userId="16a0f41f-a17a-4c03-8c60-cbeb4140df4a" providerId="ADAL" clId="{3F165533-E623-4933-9CFC-3FBBA94361F0}" dt="2024-09-25T14:55:14.429" v="489" actId="20577"/>
          <ac:spMkLst>
            <pc:docMk/>
            <pc:sldMk cId="1240379349" sldId="299"/>
            <ac:spMk id="2" creationId="{00000000-0000-0000-0000-000000000000}"/>
          </ac:spMkLst>
        </pc:spChg>
        <pc:spChg chg="del">
          <ac:chgData name="Natalie Chow" userId="16a0f41f-a17a-4c03-8c60-cbeb4140df4a" providerId="ADAL" clId="{3F165533-E623-4933-9CFC-3FBBA94361F0}" dt="2024-09-25T14:55:32.620" v="492" actId="478"/>
          <ac:spMkLst>
            <pc:docMk/>
            <pc:sldMk cId="1240379349" sldId="299"/>
            <ac:spMk id="3" creationId="{00000000-0000-0000-0000-000000000000}"/>
          </ac:spMkLst>
        </pc:spChg>
        <pc:spChg chg="del">
          <ac:chgData name="Natalie Chow" userId="16a0f41f-a17a-4c03-8c60-cbeb4140df4a" providerId="ADAL" clId="{3F165533-E623-4933-9CFC-3FBBA94361F0}" dt="2024-09-25T14:55:30.715" v="491" actId="478"/>
          <ac:spMkLst>
            <pc:docMk/>
            <pc:sldMk cId="1240379349" sldId="299"/>
            <ac:spMk id="4" creationId="{00000000-0000-0000-0000-000000000000}"/>
          </ac:spMkLst>
        </pc:spChg>
      </pc:sldChg>
      <pc:sldChg chg="add del">
        <pc:chgData name="Natalie Chow" userId="16a0f41f-a17a-4c03-8c60-cbeb4140df4a" providerId="ADAL" clId="{3F165533-E623-4933-9CFC-3FBBA94361F0}" dt="2024-09-25T15:10:57.893" v="686" actId="2696"/>
        <pc:sldMkLst>
          <pc:docMk/>
          <pc:sldMk cId="117371208" sldId="300"/>
        </pc:sldMkLst>
      </pc:sldChg>
      <pc:sldChg chg="del">
        <pc:chgData name="Natalie Chow" userId="16a0f41f-a17a-4c03-8c60-cbeb4140df4a" providerId="ADAL" clId="{3F165533-E623-4933-9CFC-3FBBA94361F0}" dt="2024-09-25T14:55:20.788" v="490" actId="2696"/>
        <pc:sldMkLst>
          <pc:docMk/>
          <pc:sldMk cId="2545567292" sldId="300"/>
        </pc:sldMkLst>
      </pc:sldChg>
      <pc:sldChg chg="del">
        <pc:chgData name="Natalie Chow" userId="16a0f41f-a17a-4c03-8c60-cbeb4140df4a" providerId="ADAL" clId="{3F165533-E623-4933-9CFC-3FBBA94361F0}" dt="2024-09-25T14:55:20.788" v="490" actId="2696"/>
        <pc:sldMkLst>
          <pc:docMk/>
          <pc:sldMk cId="2766910582" sldId="301"/>
        </pc:sldMkLst>
      </pc:sldChg>
      <pc:sldChg chg="del">
        <pc:chgData name="Natalie Chow" userId="16a0f41f-a17a-4c03-8c60-cbeb4140df4a" providerId="ADAL" clId="{3F165533-E623-4933-9CFC-3FBBA94361F0}" dt="2024-09-25T14:55:20.788" v="490" actId="2696"/>
        <pc:sldMkLst>
          <pc:docMk/>
          <pc:sldMk cId="262932436" sldId="302"/>
        </pc:sldMkLst>
      </pc:sldChg>
      <pc:sldChg chg="delSp modSp add mod modNotesTx">
        <pc:chgData name="Natalie Chow" userId="16a0f41f-a17a-4c03-8c60-cbeb4140df4a" providerId="ADAL" clId="{3F165533-E623-4933-9CFC-3FBBA94361F0}" dt="2024-10-07T17:39:05.009" v="12293" actId="20577"/>
        <pc:sldMkLst>
          <pc:docMk/>
          <pc:sldMk cId="2417641291" sldId="312"/>
        </pc:sldMkLst>
        <pc:spChg chg="mod">
          <ac:chgData name="Natalie Chow" userId="16a0f41f-a17a-4c03-8c60-cbeb4140df4a" providerId="ADAL" clId="{3F165533-E623-4933-9CFC-3FBBA94361F0}" dt="2024-10-03T15:09:18.166" v="9651" actId="20577"/>
          <ac:spMkLst>
            <pc:docMk/>
            <pc:sldMk cId="2417641291" sldId="312"/>
            <ac:spMk id="2" creationId="{6309CE04-D175-6245-925E-F081DA4BCA38}"/>
          </ac:spMkLst>
        </pc:spChg>
        <pc:spChg chg="mod">
          <ac:chgData name="Natalie Chow" userId="16a0f41f-a17a-4c03-8c60-cbeb4140df4a" providerId="ADAL" clId="{3F165533-E623-4933-9CFC-3FBBA94361F0}" dt="2024-10-07T17:39:05.009" v="12293" actId="20577"/>
          <ac:spMkLst>
            <pc:docMk/>
            <pc:sldMk cId="2417641291" sldId="312"/>
            <ac:spMk id="3" creationId="{96D91CB0-CA85-394C-BE2B-DF5EB64A0B71}"/>
          </ac:spMkLst>
        </pc:spChg>
        <pc:picChg chg="del">
          <ac:chgData name="Natalie Chow" userId="16a0f41f-a17a-4c03-8c60-cbeb4140df4a" providerId="ADAL" clId="{3F165533-E623-4933-9CFC-3FBBA94361F0}" dt="2024-10-02T18:35:25.591" v="7844" actId="478"/>
          <ac:picMkLst>
            <pc:docMk/>
            <pc:sldMk cId="2417641291" sldId="312"/>
            <ac:picMk id="6" creationId="{C48F0525-BBD8-DCE3-57E4-2C7C31D78CA4}"/>
          </ac:picMkLst>
        </pc:picChg>
      </pc:sldChg>
      <pc:sldChg chg="delSp modSp add mod modAnim modNotesTx">
        <pc:chgData name="Natalie Chow" userId="16a0f41f-a17a-4c03-8c60-cbeb4140df4a" providerId="ADAL" clId="{3F165533-E623-4933-9CFC-3FBBA94361F0}" dt="2024-10-07T17:31:47.633" v="11954" actId="20577"/>
        <pc:sldMkLst>
          <pc:docMk/>
          <pc:sldMk cId="3219670335" sldId="313"/>
        </pc:sldMkLst>
        <pc:spChg chg="mod">
          <ac:chgData name="Natalie Chow" userId="16a0f41f-a17a-4c03-8c60-cbeb4140df4a" providerId="ADAL" clId="{3F165533-E623-4933-9CFC-3FBBA94361F0}" dt="2024-10-02T14:23:12.152" v="6782" actId="6549"/>
          <ac:spMkLst>
            <pc:docMk/>
            <pc:sldMk cId="3219670335" sldId="313"/>
            <ac:spMk id="2" creationId="{42A1D557-89EF-414A-AE78-9992BC23E810}"/>
          </ac:spMkLst>
        </pc:spChg>
        <pc:spChg chg="mod">
          <ac:chgData name="Natalie Chow" userId="16a0f41f-a17a-4c03-8c60-cbeb4140df4a" providerId="ADAL" clId="{3F165533-E623-4933-9CFC-3FBBA94361F0}" dt="2024-10-03T18:35:54.136" v="9821" actId="14100"/>
          <ac:spMkLst>
            <pc:docMk/>
            <pc:sldMk cId="3219670335" sldId="313"/>
            <ac:spMk id="3" creationId="{8D29027C-88D3-D943-9AC6-5B5346CDE2F9}"/>
          </ac:spMkLst>
        </pc:spChg>
        <pc:picChg chg="del">
          <ac:chgData name="Natalie Chow" userId="16a0f41f-a17a-4c03-8c60-cbeb4140df4a" providerId="ADAL" clId="{3F165533-E623-4933-9CFC-3FBBA94361F0}" dt="2024-10-03T18:35:51.200" v="9820" actId="478"/>
          <ac:picMkLst>
            <pc:docMk/>
            <pc:sldMk cId="3219670335" sldId="313"/>
            <ac:picMk id="6" creationId="{105DF49C-4FB7-49D7-87E4-02CAF1159E30}"/>
          </ac:picMkLst>
        </pc:picChg>
      </pc:sldChg>
      <pc:sldChg chg="delSp modSp add mod modNotesTx">
        <pc:chgData name="Natalie Chow" userId="16a0f41f-a17a-4c03-8c60-cbeb4140df4a" providerId="ADAL" clId="{3F165533-E623-4933-9CFC-3FBBA94361F0}" dt="2024-10-09T12:30:02.090" v="15050" actId="20577"/>
        <pc:sldMkLst>
          <pc:docMk/>
          <pc:sldMk cId="1038206808" sldId="314"/>
        </pc:sldMkLst>
        <pc:spChg chg="mod">
          <ac:chgData name="Natalie Chow" userId="16a0f41f-a17a-4c03-8c60-cbeb4140df4a" providerId="ADAL" clId="{3F165533-E623-4933-9CFC-3FBBA94361F0}" dt="2024-10-02T14:23:15.512" v="6783" actId="6549"/>
          <ac:spMkLst>
            <pc:docMk/>
            <pc:sldMk cId="1038206808" sldId="314"/>
            <ac:spMk id="2" creationId="{42A1D557-89EF-414A-AE78-9992BC23E810}"/>
          </ac:spMkLst>
        </pc:spChg>
        <pc:spChg chg="mod">
          <ac:chgData name="Natalie Chow" userId="16a0f41f-a17a-4c03-8c60-cbeb4140df4a" providerId="ADAL" clId="{3F165533-E623-4933-9CFC-3FBBA94361F0}" dt="2024-10-09T12:30:02.090" v="15050" actId="20577"/>
          <ac:spMkLst>
            <pc:docMk/>
            <pc:sldMk cId="1038206808" sldId="314"/>
            <ac:spMk id="3" creationId="{8D29027C-88D3-D943-9AC6-5B5346CDE2F9}"/>
          </ac:spMkLst>
        </pc:spChg>
        <pc:picChg chg="del">
          <ac:chgData name="Natalie Chow" userId="16a0f41f-a17a-4c03-8c60-cbeb4140df4a" providerId="ADAL" clId="{3F165533-E623-4933-9CFC-3FBBA94361F0}" dt="2024-10-03T18:35:55.668" v="9822" actId="478"/>
          <ac:picMkLst>
            <pc:docMk/>
            <pc:sldMk cId="1038206808" sldId="314"/>
            <ac:picMk id="2050" creationId="{434607CD-F840-49E6-9B2C-29322FBED8C6}"/>
          </ac:picMkLst>
        </pc:picChg>
      </pc:sldChg>
      <pc:sldChg chg="modSp add mod modCm">
        <pc:chgData name="Natalie Chow" userId="16a0f41f-a17a-4c03-8c60-cbeb4140df4a" providerId="ADAL" clId="{3F165533-E623-4933-9CFC-3FBBA94361F0}" dt="2024-10-03T15:08:12.696" v="9547" actId="20577"/>
        <pc:sldMkLst>
          <pc:docMk/>
          <pc:sldMk cId="4007239887" sldId="315"/>
        </pc:sldMkLst>
        <pc:spChg chg="mod">
          <ac:chgData name="Natalie Chow" userId="16a0f41f-a17a-4c03-8c60-cbeb4140df4a" providerId="ADAL" clId="{3F165533-E623-4933-9CFC-3FBBA94361F0}" dt="2024-10-03T15:08:12.696" v="9547" actId="20577"/>
          <ac:spMkLst>
            <pc:docMk/>
            <pc:sldMk cId="4007239887" sldId="315"/>
            <ac:spMk id="2" creationId="{42A1D557-89EF-414A-AE78-9992BC23E810}"/>
          </ac:spMkLst>
        </pc:spChg>
        <pc:spChg chg="mod">
          <ac:chgData name="Natalie Chow" userId="16a0f41f-a17a-4c03-8c60-cbeb4140df4a" providerId="ADAL" clId="{3F165533-E623-4933-9CFC-3FBBA94361F0}" dt="2024-10-02T18:33:36.129" v="7752" actId="20577"/>
          <ac:spMkLst>
            <pc:docMk/>
            <pc:sldMk cId="4007239887" sldId="315"/>
            <ac:spMk id="3" creationId="{8D29027C-88D3-D943-9AC6-5B5346CDE2F9}"/>
          </ac:spMkLst>
        </pc:spChg>
        <pc:extLst>
          <p:ext xmlns:p="http://schemas.openxmlformats.org/presentationml/2006/main" uri="{D6D511B9-2390-475A-947B-AFAB55BFBCF1}">
            <pc226:cmChg xmlns:pc226="http://schemas.microsoft.com/office/powerpoint/2022/06/main/command" chg="mod">
              <pc226:chgData name="Natalie Chow" userId="16a0f41f-a17a-4c03-8c60-cbeb4140df4a" providerId="ADAL" clId="{3F165533-E623-4933-9CFC-3FBBA94361F0}" dt="2024-10-02T18:33:36.129" v="7752" actId="20577"/>
              <pc2:cmMkLst xmlns:pc2="http://schemas.microsoft.com/office/powerpoint/2019/9/main/command">
                <pc:docMk/>
                <pc:sldMk cId="4007239887" sldId="315"/>
                <pc2:cmMk id="{A96A8B79-94CA-4A09-8B30-E5E4AC80B792}"/>
              </pc2:cmMkLst>
            </pc226:cmChg>
          </p:ext>
        </pc:extLst>
      </pc:sldChg>
      <pc:sldChg chg="addSp delSp modSp add mod modNotesTx">
        <pc:chgData name="Natalie Chow" userId="16a0f41f-a17a-4c03-8c60-cbeb4140df4a" providerId="ADAL" clId="{3F165533-E623-4933-9CFC-3FBBA94361F0}" dt="2024-10-09T12:32:10.012" v="15080" actId="255"/>
        <pc:sldMkLst>
          <pc:docMk/>
          <pc:sldMk cId="2119075849" sldId="316"/>
        </pc:sldMkLst>
        <pc:spChg chg="mod">
          <ac:chgData name="Natalie Chow" userId="16a0f41f-a17a-4c03-8c60-cbeb4140df4a" providerId="ADAL" clId="{3F165533-E623-4933-9CFC-3FBBA94361F0}" dt="2024-10-07T17:40:14.480" v="12390" actId="20577"/>
          <ac:spMkLst>
            <pc:docMk/>
            <pc:sldMk cId="2119075849" sldId="316"/>
            <ac:spMk id="2" creationId="{30D60812-BA98-484B-96A9-749BDFDCB14D}"/>
          </ac:spMkLst>
        </pc:spChg>
        <pc:spChg chg="mod">
          <ac:chgData name="Natalie Chow" userId="16a0f41f-a17a-4c03-8c60-cbeb4140df4a" providerId="ADAL" clId="{3F165533-E623-4933-9CFC-3FBBA94361F0}" dt="2024-10-02T18:36:25.699" v="7863" actId="6549"/>
          <ac:spMkLst>
            <pc:docMk/>
            <pc:sldMk cId="2119075849" sldId="316"/>
            <ac:spMk id="3" creationId="{06740CB3-F71E-814B-96D2-47E62DEDBEE3}"/>
          </ac:spMkLst>
        </pc:spChg>
        <pc:graphicFrameChg chg="add mod">
          <ac:chgData name="Natalie Chow" userId="16a0f41f-a17a-4c03-8c60-cbeb4140df4a" providerId="ADAL" clId="{3F165533-E623-4933-9CFC-3FBBA94361F0}" dt="2024-10-09T12:32:10.012" v="15080" actId="255"/>
          <ac:graphicFrameMkLst>
            <pc:docMk/>
            <pc:sldMk cId="2119075849" sldId="316"/>
            <ac:graphicFrameMk id="4" creationId="{A2DE623A-D06D-3BFF-5FE5-F341EB859CCB}"/>
          </ac:graphicFrameMkLst>
        </pc:graphicFrameChg>
        <pc:picChg chg="del">
          <ac:chgData name="Natalie Chow" userId="16a0f41f-a17a-4c03-8c60-cbeb4140df4a" providerId="ADAL" clId="{3F165533-E623-4933-9CFC-3FBBA94361F0}" dt="2024-10-01T15:30:06.438" v="6490" actId="478"/>
          <ac:picMkLst>
            <pc:docMk/>
            <pc:sldMk cId="2119075849" sldId="316"/>
            <ac:picMk id="4" creationId="{DF981D50-2087-5485-09BC-36FA764E9F5A}"/>
          </ac:picMkLst>
        </pc:picChg>
      </pc:sldChg>
      <pc:sldChg chg="addSp delSp modSp add mod modNotesTx">
        <pc:chgData name="Natalie Chow" userId="16a0f41f-a17a-4c03-8c60-cbeb4140df4a" providerId="ADAL" clId="{3F165533-E623-4933-9CFC-3FBBA94361F0}" dt="2024-10-08T17:21:10.271" v="14889" actId="20577"/>
        <pc:sldMkLst>
          <pc:docMk/>
          <pc:sldMk cId="1805550801" sldId="317"/>
        </pc:sldMkLst>
        <pc:spChg chg="mod">
          <ac:chgData name="Natalie Chow" userId="16a0f41f-a17a-4c03-8c60-cbeb4140df4a" providerId="ADAL" clId="{3F165533-E623-4933-9CFC-3FBBA94361F0}" dt="2024-10-07T17:45:55.886" v="12532" actId="20577"/>
          <ac:spMkLst>
            <pc:docMk/>
            <pc:sldMk cId="1805550801" sldId="317"/>
            <ac:spMk id="2" creationId="{C4225B4E-F3A5-5640-B03B-13B4A215AA26}"/>
          </ac:spMkLst>
        </pc:spChg>
        <pc:spChg chg="add mod">
          <ac:chgData name="Natalie Chow" userId="16a0f41f-a17a-4c03-8c60-cbeb4140df4a" providerId="ADAL" clId="{3F165533-E623-4933-9CFC-3FBBA94361F0}" dt="2024-10-08T17:21:10.271" v="14889" actId="20577"/>
          <ac:spMkLst>
            <pc:docMk/>
            <pc:sldMk cId="1805550801" sldId="317"/>
            <ac:spMk id="4" creationId="{9793D023-4791-6126-D759-4041096BC8BD}"/>
          </ac:spMkLst>
        </pc:spChg>
        <pc:graphicFrameChg chg="del mod">
          <ac:chgData name="Natalie Chow" userId="16a0f41f-a17a-4c03-8c60-cbeb4140df4a" providerId="ADAL" clId="{3F165533-E623-4933-9CFC-3FBBA94361F0}" dt="2024-10-07T17:45:02.279" v="12463" actId="478"/>
          <ac:graphicFrameMkLst>
            <pc:docMk/>
            <pc:sldMk cId="1805550801" sldId="317"/>
            <ac:graphicFrameMk id="3" creationId="{9987E489-ED91-BB2D-02CE-BC66B2C74F71}"/>
          </ac:graphicFrameMkLst>
        </pc:graphicFrameChg>
      </pc:sldChg>
      <pc:sldChg chg="modSp add mod modNotesTx">
        <pc:chgData name="Natalie Chow" userId="16a0f41f-a17a-4c03-8c60-cbeb4140df4a" providerId="ADAL" clId="{3F165533-E623-4933-9CFC-3FBBA94361F0}" dt="2024-10-08T17:26:59.826" v="15022" actId="20577"/>
        <pc:sldMkLst>
          <pc:docMk/>
          <pc:sldMk cId="2827260679" sldId="322"/>
        </pc:sldMkLst>
        <pc:spChg chg="mod">
          <ac:chgData name="Natalie Chow" userId="16a0f41f-a17a-4c03-8c60-cbeb4140df4a" providerId="ADAL" clId="{3F165533-E623-4933-9CFC-3FBBA94361F0}" dt="2024-10-03T15:09:48.525" v="9673" actId="20577"/>
          <ac:spMkLst>
            <pc:docMk/>
            <pc:sldMk cId="2827260679" sldId="322"/>
            <ac:spMk id="2" creationId="{6309CE04-D175-6245-925E-F081DA4BCA38}"/>
          </ac:spMkLst>
        </pc:spChg>
        <pc:spChg chg="mod">
          <ac:chgData name="Natalie Chow" userId="16a0f41f-a17a-4c03-8c60-cbeb4140df4a" providerId="ADAL" clId="{3F165533-E623-4933-9CFC-3FBBA94361F0}" dt="2024-10-08T17:26:59.826" v="15022" actId="20577"/>
          <ac:spMkLst>
            <pc:docMk/>
            <pc:sldMk cId="2827260679" sldId="322"/>
            <ac:spMk id="3" creationId="{96D91CB0-CA85-394C-BE2B-DF5EB64A0B71}"/>
          </ac:spMkLst>
        </pc:spChg>
      </pc:sldChg>
      <pc:sldChg chg="modSp add del mod modShow modNotesTx">
        <pc:chgData name="Natalie Chow" userId="16a0f41f-a17a-4c03-8c60-cbeb4140df4a" providerId="ADAL" clId="{3F165533-E623-4933-9CFC-3FBBA94361F0}" dt="2024-10-02T18:32:08.358" v="7699" actId="2696"/>
        <pc:sldMkLst>
          <pc:docMk/>
          <pc:sldMk cId="3585458017" sldId="326"/>
        </pc:sldMkLst>
        <pc:spChg chg="mod">
          <ac:chgData name="Natalie Chow" userId="16a0f41f-a17a-4c03-8c60-cbeb4140df4a" providerId="ADAL" clId="{3F165533-E623-4933-9CFC-3FBBA94361F0}" dt="2024-09-26T17:37:46.916" v="2085" actId="20577"/>
          <ac:spMkLst>
            <pc:docMk/>
            <pc:sldMk cId="3585458017" sldId="326"/>
            <ac:spMk id="3" creationId="{086C03B4-BFCF-BF4F-81B3-5CC18187C244}"/>
          </ac:spMkLst>
        </pc:spChg>
      </pc:sldChg>
      <pc:sldChg chg="modSp add mod modNotesTx">
        <pc:chgData name="Natalie Chow" userId="16a0f41f-a17a-4c03-8c60-cbeb4140df4a" providerId="ADAL" clId="{3F165533-E623-4933-9CFC-3FBBA94361F0}" dt="2024-10-07T17:26:34.334" v="11680" actId="6549"/>
        <pc:sldMkLst>
          <pc:docMk/>
          <pc:sldMk cId="3299707755" sldId="333"/>
        </pc:sldMkLst>
        <pc:spChg chg="mod">
          <ac:chgData name="Natalie Chow" userId="16a0f41f-a17a-4c03-8c60-cbeb4140df4a" providerId="ADAL" clId="{3F165533-E623-4933-9CFC-3FBBA94361F0}" dt="2024-10-03T15:01:24.023" v="9100" actId="20577"/>
          <ac:spMkLst>
            <pc:docMk/>
            <pc:sldMk cId="3299707755" sldId="333"/>
            <ac:spMk id="2" creationId="{6E173DDC-5CA1-E36B-8BFE-01AAD4743AA1}"/>
          </ac:spMkLst>
        </pc:spChg>
        <pc:spChg chg="mod">
          <ac:chgData name="Natalie Chow" userId="16a0f41f-a17a-4c03-8c60-cbeb4140df4a" providerId="ADAL" clId="{3F165533-E623-4933-9CFC-3FBBA94361F0}" dt="2024-10-03T15:01:13.660" v="9090" actId="20577"/>
          <ac:spMkLst>
            <pc:docMk/>
            <pc:sldMk cId="3299707755" sldId="333"/>
            <ac:spMk id="3" creationId="{7CBA7BE2-E3E3-DEA9-1294-2E55F455892B}"/>
          </ac:spMkLst>
        </pc:spChg>
        <pc:spChg chg="mod">
          <ac:chgData name="Natalie Chow" userId="16a0f41f-a17a-4c03-8c60-cbeb4140df4a" providerId="ADAL" clId="{3F165533-E623-4933-9CFC-3FBBA94361F0}" dt="2024-10-04T19:50:20.121" v="10999" actId="1076"/>
          <ac:spMkLst>
            <pc:docMk/>
            <pc:sldMk cId="3299707755" sldId="333"/>
            <ac:spMk id="6" creationId="{838E1650-E2EC-FC16-EDD5-38FE7E937DDD}"/>
          </ac:spMkLst>
        </pc:spChg>
      </pc:sldChg>
      <pc:sldChg chg="modSp add mod">
        <pc:chgData name="Natalie Chow" userId="16a0f41f-a17a-4c03-8c60-cbeb4140df4a" providerId="ADAL" clId="{3F165533-E623-4933-9CFC-3FBBA94361F0}" dt="2024-10-08T17:21:39.717" v="14892" actId="255"/>
        <pc:sldMkLst>
          <pc:docMk/>
          <pc:sldMk cId="1172257431" sldId="334"/>
        </pc:sldMkLst>
        <pc:spChg chg="mod">
          <ac:chgData name="Natalie Chow" userId="16a0f41f-a17a-4c03-8c60-cbeb4140df4a" providerId="ADAL" clId="{3F165533-E623-4933-9CFC-3FBBA94361F0}" dt="2024-10-03T15:09:54.535" v="9684" actId="20577"/>
          <ac:spMkLst>
            <pc:docMk/>
            <pc:sldMk cId="1172257431" sldId="334"/>
            <ac:spMk id="2" creationId="{6309CE04-D175-6245-925E-F081DA4BCA38}"/>
          </ac:spMkLst>
        </pc:spChg>
        <pc:spChg chg="mod">
          <ac:chgData name="Natalie Chow" userId="16a0f41f-a17a-4c03-8c60-cbeb4140df4a" providerId="ADAL" clId="{3F165533-E623-4933-9CFC-3FBBA94361F0}" dt="2024-10-08T17:21:39.717" v="14892" actId="255"/>
          <ac:spMkLst>
            <pc:docMk/>
            <pc:sldMk cId="1172257431" sldId="334"/>
            <ac:spMk id="3" creationId="{96D91CB0-CA85-394C-BE2B-DF5EB64A0B71}"/>
          </ac:spMkLst>
        </pc:spChg>
      </pc:sldChg>
      <pc:sldChg chg="addSp delSp modSp add mod ord">
        <pc:chgData name="Natalie Chow" userId="16a0f41f-a17a-4c03-8c60-cbeb4140df4a" providerId="ADAL" clId="{3F165533-E623-4933-9CFC-3FBBA94361F0}" dt="2024-10-09T12:31:28.269" v="15076" actId="6549"/>
        <pc:sldMkLst>
          <pc:docMk/>
          <pc:sldMk cId="2478754961" sldId="335"/>
        </pc:sldMkLst>
        <pc:spChg chg="mod">
          <ac:chgData name="Natalie Chow" userId="16a0f41f-a17a-4c03-8c60-cbeb4140df4a" providerId="ADAL" clId="{3F165533-E623-4933-9CFC-3FBBA94361F0}" dt="2024-10-03T15:09:10.489" v="9627" actId="20577"/>
          <ac:spMkLst>
            <pc:docMk/>
            <pc:sldMk cId="2478754961" sldId="335"/>
            <ac:spMk id="2" creationId="{B2D07F31-2522-5787-50D2-5927F843179C}"/>
          </ac:spMkLst>
        </pc:spChg>
        <pc:spChg chg="del">
          <ac:chgData name="Natalie Chow" userId="16a0f41f-a17a-4c03-8c60-cbeb4140df4a" providerId="ADAL" clId="{3F165533-E623-4933-9CFC-3FBBA94361F0}" dt="2024-10-09T12:30:47.279" v="15051" actId="478"/>
          <ac:spMkLst>
            <pc:docMk/>
            <pc:sldMk cId="2478754961" sldId="335"/>
            <ac:spMk id="3" creationId="{1D34257F-F30F-CFBB-3A01-9A4E91954BD8}"/>
          </ac:spMkLst>
        </pc:spChg>
        <pc:spChg chg="mod">
          <ac:chgData name="Natalie Chow" userId="16a0f41f-a17a-4c03-8c60-cbeb4140df4a" providerId="ADAL" clId="{3F165533-E623-4933-9CFC-3FBBA94361F0}" dt="2024-10-09T12:31:28.269" v="15076" actId="6549"/>
          <ac:spMkLst>
            <pc:docMk/>
            <pc:sldMk cId="2478754961" sldId="335"/>
            <ac:spMk id="4" creationId="{A2ED4538-8217-E931-B286-D142B5DB67A9}"/>
          </ac:spMkLst>
        </pc:spChg>
        <pc:spChg chg="add del mod">
          <ac:chgData name="Natalie Chow" userId="16a0f41f-a17a-4c03-8c60-cbeb4140df4a" providerId="ADAL" clId="{3F165533-E623-4933-9CFC-3FBBA94361F0}" dt="2024-10-09T12:30:50.181" v="15052" actId="478"/>
          <ac:spMkLst>
            <pc:docMk/>
            <pc:sldMk cId="2478754961" sldId="335"/>
            <ac:spMk id="6" creationId="{CC5845CB-6F28-D0D0-0384-484C3833D78C}"/>
          </ac:spMkLst>
        </pc:spChg>
      </pc:sldChg>
      <pc:sldChg chg="addSp delSp modSp add mod ord modNotesTx">
        <pc:chgData name="Natalie Chow" userId="16a0f41f-a17a-4c03-8c60-cbeb4140df4a" providerId="ADAL" clId="{3F165533-E623-4933-9CFC-3FBBA94361F0}" dt="2024-10-08T17:25:18.796" v="14905" actId="6549"/>
        <pc:sldMkLst>
          <pc:docMk/>
          <pc:sldMk cId="1978524321" sldId="336"/>
        </pc:sldMkLst>
        <pc:spChg chg="mod">
          <ac:chgData name="Natalie Chow" userId="16a0f41f-a17a-4c03-8c60-cbeb4140df4a" providerId="ADAL" clId="{3F165533-E623-4933-9CFC-3FBBA94361F0}" dt="2024-10-03T15:02:59.169" v="9267" actId="20577"/>
          <ac:spMkLst>
            <pc:docMk/>
            <pc:sldMk cId="1978524321" sldId="336"/>
            <ac:spMk id="2" creationId="{B2D07F31-2522-5787-50D2-5927F843179C}"/>
          </ac:spMkLst>
        </pc:spChg>
        <pc:spChg chg="del">
          <ac:chgData name="Natalie Chow" userId="16a0f41f-a17a-4c03-8c60-cbeb4140df4a" providerId="ADAL" clId="{3F165533-E623-4933-9CFC-3FBBA94361F0}" dt="2024-09-25T15:11:22.983" v="718" actId="478"/>
          <ac:spMkLst>
            <pc:docMk/>
            <pc:sldMk cId="1978524321" sldId="336"/>
            <ac:spMk id="3" creationId="{1D34257F-F30F-CFBB-3A01-9A4E91954BD8}"/>
          </ac:spMkLst>
        </pc:spChg>
        <pc:spChg chg="del">
          <ac:chgData name="Natalie Chow" userId="16a0f41f-a17a-4c03-8c60-cbeb4140df4a" providerId="ADAL" clId="{3F165533-E623-4933-9CFC-3FBBA94361F0}" dt="2024-09-25T15:11:24.501" v="719" actId="478"/>
          <ac:spMkLst>
            <pc:docMk/>
            <pc:sldMk cId="1978524321" sldId="336"/>
            <ac:spMk id="4" creationId="{A2ED4538-8217-E931-B286-D142B5DB67A9}"/>
          </ac:spMkLst>
        </pc:spChg>
        <pc:spChg chg="add mod">
          <ac:chgData name="Natalie Chow" userId="16a0f41f-a17a-4c03-8c60-cbeb4140df4a" providerId="ADAL" clId="{3F165533-E623-4933-9CFC-3FBBA94361F0}" dt="2024-10-01T15:09:52.223" v="5336" actId="20577"/>
          <ac:spMkLst>
            <pc:docMk/>
            <pc:sldMk cId="1978524321" sldId="336"/>
            <ac:spMk id="6" creationId="{DB2E7423-C0DE-6231-4AAD-26BBEA4E3D61}"/>
          </ac:spMkLst>
        </pc:spChg>
        <pc:spChg chg="add del mod">
          <ac:chgData name="Natalie Chow" userId="16a0f41f-a17a-4c03-8c60-cbeb4140df4a" providerId="ADAL" clId="{3F165533-E623-4933-9CFC-3FBBA94361F0}" dt="2024-10-01T14:39:58.978" v="2842" actId="478"/>
          <ac:spMkLst>
            <pc:docMk/>
            <pc:sldMk cId="1978524321" sldId="336"/>
            <ac:spMk id="8" creationId="{61B56F26-562C-5A1C-2B8F-CEF1AA232567}"/>
          </ac:spMkLst>
        </pc:spChg>
      </pc:sldChg>
      <pc:sldChg chg="modSp add mod ord modAnim modNotesTx">
        <pc:chgData name="Natalie Chow" userId="16a0f41f-a17a-4c03-8c60-cbeb4140df4a" providerId="ADAL" clId="{3F165533-E623-4933-9CFC-3FBBA94361F0}" dt="2024-10-09T14:34:28.037" v="15119" actId="20577"/>
        <pc:sldMkLst>
          <pc:docMk/>
          <pc:sldMk cId="1092963138" sldId="337"/>
        </pc:sldMkLst>
        <pc:spChg chg="mod">
          <ac:chgData name="Natalie Chow" userId="16a0f41f-a17a-4c03-8c60-cbeb4140df4a" providerId="ADAL" clId="{3F165533-E623-4933-9CFC-3FBBA94361F0}" dt="2024-10-04T19:37:24.274" v="9874" actId="20577"/>
          <ac:spMkLst>
            <pc:docMk/>
            <pc:sldMk cId="1092963138" sldId="337"/>
            <ac:spMk id="2" creationId="{00000000-0000-0000-0000-000000000000}"/>
          </ac:spMkLst>
        </pc:spChg>
        <pc:spChg chg="mod">
          <ac:chgData name="Natalie Chow" userId="16a0f41f-a17a-4c03-8c60-cbeb4140df4a" providerId="ADAL" clId="{3F165533-E623-4933-9CFC-3FBBA94361F0}" dt="2024-10-03T14:46:46.804" v="8283" actId="20577"/>
          <ac:spMkLst>
            <pc:docMk/>
            <pc:sldMk cId="1092963138" sldId="337"/>
            <ac:spMk id="3" creationId="{00000000-0000-0000-0000-000000000000}"/>
          </ac:spMkLst>
        </pc:spChg>
      </pc:sldChg>
      <pc:sldChg chg="add del">
        <pc:chgData name="Natalie Chow" userId="16a0f41f-a17a-4c03-8c60-cbeb4140df4a" providerId="ADAL" clId="{3F165533-E623-4933-9CFC-3FBBA94361F0}" dt="2024-09-25T15:17:42.747" v="1063" actId="2696"/>
        <pc:sldMkLst>
          <pc:docMk/>
          <pc:sldMk cId="1985464174" sldId="338"/>
        </pc:sldMkLst>
      </pc:sldChg>
      <pc:sldChg chg="addSp delSp modSp add mod modCm modNotesTx">
        <pc:chgData name="Natalie Chow" userId="16a0f41f-a17a-4c03-8c60-cbeb4140df4a" providerId="ADAL" clId="{3F165533-E623-4933-9CFC-3FBBA94361F0}" dt="2024-10-03T18:36:56.884" v="9832" actId="20577"/>
        <pc:sldMkLst>
          <pc:docMk/>
          <pc:sldMk cId="2097537443" sldId="338"/>
        </pc:sldMkLst>
        <pc:spChg chg="mod">
          <ac:chgData name="Natalie Chow" userId="16a0f41f-a17a-4c03-8c60-cbeb4140df4a" providerId="ADAL" clId="{3F165533-E623-4933-9CFC-3FBBA94361F0}" dt="2024-10-03T15:09:01.398" v="9600" actId="20577"/>
          <ac:spMkLst>
            <pc:docMk/>
            <pc:sldMk cId="2097537443" sldId="338"/>
            <ac:spMk id="2" creationId="{42A1D557-89EF-414A-AE78-9992BC23E810}"/>
          </ac:spMkLst>
        </pc:spChg>
        <pc:spChg chg="del mod">
          <ac:chgData name="Natalie Chow" userId="16a0f41f-a17a-4c03-8c60-cbeb4140df4a" providerId="ADAL" clId="{3F165533-E623-4933-9CFC-3FBBA94361F0}" dt="2024-10-03T18:29:24.872" v="9686" actId="478"/>
          <ac:spMkLst>
            <pc:docMk/>
            <pc:sldMk cId="2097537443" sldId="338"/>
            <ac:spMk id="3" creationId="{8D29027C-88D3-D943-9AC6-5B5346CDE2F9}"/>
          </ac:spMkLst>
        </pc:spChg>
        <pc:spChg chg="add del mod">
          <ac:chgData name="Natalie Chow" userId="16a0f41f-a17a-4c03-8c60-cbeb4140df4a" providerId="ADAL" clId="{3F165533-E623-4933-9CFC-3FBBA94361F0}" dt="2024-10-03T18:29:27.710" v="9687" actId="478"/>
          <ac:spMkLst>
            <pc:docMk/>
            <pc:sldMk cId="2097537443" sldId="338"/>
            <ac:spMk id="5" creationId="{8D3C83BA-25C4-0BC1-75B9-1931683413E2}"/>
          </ac:spMkLst>
        </pc:spChg>
        <pc:spChg chg="add mod">
          <ac:chgData name="Natalie Chow" userId="16a0f41f-a17a-4c03-8c60-cbeb4140df4a" providerId="ADAL" clId="{3F165533-E623-4933-9CFC-3FBBA94361F0}" dt="2024-10-03T18:36:56.884" v="9832" actId="20577"/>
          <ac:spMkLst>
            <pc:docMk/>
            <pc:sldMk cId="2097537443" sldId="338"/>
            <ac:spMk id="7" creationId="{E9F9C94A-B569-7777-CA1D-E59A45F44801}"/>
          </ac:spMkLst>
        </pc:spChg>
        <pc:spChg chg="add mod">
          <ac:chgData name="Natalie Chow" userId="16a0f41f-a17a-4c03-8c60-cbeb4140df4a" providerId="ADAL" clId="{3F165533-E623-4933-9CFC-3FBBA94361F0}" dt="2024-10-03T18:31:44.948" v="9812" actId="1076"/>
          <ac:spMkLst>
            <pc:docMk/>
            <pc:sldMk cId="2097537443" sldId="338"/>
            <ac:spMk id="8" creationId="{A30E5BF4-C9A1-8A75-8D33-54D425B8A77F}"/>
          </ac:spMkLst>
        </pc:spChg>
        <pc:spChg chg="add mod">
          <ac:chgData name="Natalie Chow" userId="16a0f41f-a17a-4c03-8c60-cbeb4140df4a" providerId="ADAL" clId="{3F165533-E623-4933-9CFC-3FBBA94361F0}" dt="2024-10-03T18:31:52.921" v="9814" actId="1076"/>
          <ac:spMkLst>
            <pc:docMk/>
            <pc:sldMk cId="2097537443" sldId="338"/>
            <ac:spMk id="9" creationId="{D7381286-D0D4-BF2C-EAF6-F6DE7ACEDED2}"/>
          </ac:spMkLst>
        </pc:spChg>
        <pc:picChg chg="add mod">
          <ac:chgData name="Natalie Chow" userId="16a0f41f-a17a-4c03-8c60-cbeb4140df4a" providerId="ADAL" clId="{3F165533-E623-4933-9CFC-3FBBA94361F0}" dt="2024-10-03T18:31:43.295" v="9811" actId="1076"/>
          <ac:picMkLst>
            <pc:docMk/>
            <pc:sldMk cId="2097537443" sldId="338"/>
            <ac:picMk id="6" creationId="{A88FE122-2744-5922-A275-4AA4C1E492C3}"/>
          </ac:picMkLst>
        </pc:picChg>
        <pc:picChg chg="del">
          <ac:chgData name="Natalie Chow" userId="16a0f41f-a17a-4c03-8c60-cbeb4140df4a" providerId="ADAL" clId="{3F165533-E623-4933-9CFC-3FBBA94361F0}" dt="2024-09-25T15:25:45.105" v="1503" actId="478"/>
          <ac:picMkLst>
            <pc:docMk/>
            <pc:sldMk cId="2097537443" sldId="338"/>
            <ac:picMk id="2050" creationId="{434607CD-F840-49E6-9B2C-29322FBED8C6}"/>
          </ac:picMkLst>
        </pc:picChg>
        <pc:extLst>
          <p:ext xmlns:p="http://schemas.openxmlformats.org/presentationml/2006/main" uri="{D6D511B9-2390-475A-947B-AFAB55BFBCF1}">
            <pc226:cmChg xmlns:pc226="http://schemas.microsoft.com/office/powerpoint/2022/06/main/command" chg="mod">
              <pc226:chgData name="Natalie Chow" userId="16a0f41f-a17a-4c03-8c60-cbeb4140df4a" providerId="ADAL" clId="{3F165533-E623-4933-9CFC-3FBBA94361F0}" dt="2024-10-02T14:24:08.050" v="6843" actId="20577"/>
              <pc2:cmMkLst xmlns:pc2="http://schemas.microsoft.com/office/powerpoint/2019/9/main/command">
                <pc:docMk/>
                <pc:sldMk cId="2097537443" sldId="338"/>
                <pc2:cmMk id="{5571B3DE-1205-4057-9B49-78EC55B24B8C}"/>
              </pc2:cmMkLst>
            </pc226:cmChg>
          </p:ext>
        </pc:extLst>
      </pc:sldChg>
      <pc:sldChg chg="addSp delSp modSp add del mod modNotesTx">
        <pc:chgData name="Natalie Chow" userId="16a0f41f-a17a-4c03-8c60-cbeb4140df4a" providerId="ADAL" clId="{3F165533-E623-4933-9CFC-3FBBA94361F0}" dt="2024-10-02T18:40:07.241" v="8206" actId="2696"/>
        <pc:sldMkLst>
          <pc:docMk/>
          <pc:sldMk cId="2020145401" sldId="339"/>
        </pc:sldMkLst>
        <pc:spChg chg="mod">
          <ac:chgData name="Natalie Chow" userId="16a0f41f-a17a-4c03-8c60-cbeb4140df4a" providerId="ADAL" clId="{3F165533-E623-4933-9CFC-3FBBA94361F0}" dt="2024-09-30T17:52:50.836" v="2349" actId="13926"/>
          <ac:spMkLst>
            <pc:docMk/>
            <pc:sldMk cId="2020145401" sldId="339"/>
            <ac:spMk id="2" creationId="{6309CE04-D175-6245-925E-F081DA4BCA38}"/>
          </ac:spMkLst>
        </pc:spChg>
        <pc:spChg chg="del">
          <ac:chgData name="Natalie Chow" userId="16a0f41f-a17a-4c03-8c60-cbeb4140df4a" providerId="ADAL" clId="{3F165533-E623-4933-9CFC-3FBBA94361F0}" dt="2024-09-30T17:52:39.200" v="2337" actId="478"/>
          <ac:spMkLst>
            <pc:docMk/>
            <pc:sldMk cId="2020145401" sldId="339"/>
            <ac:spMk id="3" creationId="{96D91CB0-CA85-394C-BE2B-DF5EB64A0B71}"/>
          </ac:spMkLst>
        </pc:spChg>
        <pc:spChg chg="add mod">
          <ac:chgData name="Natalie Chow" userId="16a0f41f-a17a-4c03-8c60-cbeb4140df4a" providerId="ADAL" clId="{3F165533-E623-4933-9CFC-3FBBA94361F0}" dt="2024-09-30T18:25:23.895" v="2551" actId="20577"/>
          <ac:spMkLst>
            <pc:docMk/>
            <pc:sldMk cId="2020145401" sldId="339"/>
            <ac:spMk id="5" creationId="{D32A840F-4EB8-8D92-08D0-2DA936956BC1}"/>
          </ac:spMkLst>
        </pc:spChg>
      </pc:sldChg>
      <pc:sldChg chg="add del">
        <pc:chgData name="Natalie Chow" userId="16a0f41f-a17a-4c03-8c60-cbeb4140df4a" providerId="ADAL" clId="{3F165533-E623-4933-9CFC-3FBBA94361F0}" dt="2024-09-30T17:52:29.417" v="2335" actId="2696"/>
        <pc:sldMkLst>
          <pc:docMk/>
          <pc:sldMk cId="3006173741" sldId="339"/>
        </pc:sldMkLst>
      </pc:sldChg>
      <pc:sldChg chg="modSp add mod ord modCm modNotesTx">
        <pc:chgData name="Natalie Chow" userId="16a0f41f-a17a-4c03-8c60-cbeb4140df4a" providerId="ADAL" clId="{3F165533-E623-4933-9CFC-3FBBA94361F0}" dt="2024-10-07T17:31:16.624" v="11950" actId="20577"/>
        <pc:sldMkLst>
          <pc:docMk/>
          <pc:sldMk cId="1664043310" sldId="340"/>
        </pc:sldMkLst>
        <pc:spChg chg="mod">
          <ac:chgData name="Natalie Chow" userId="16a0f41f-a17a-4c03-8c60-cbeb4140df4a" providerId="ADAL" clId="{3F165533-E623-4933-9CFC-3FBBA94361F0}" dt="2024-10-03T15:04:08.996" v="9288" actId="20577"/>
          <ac:spMkLst>
            <pc:docMk/>
            <pc:sldMk cId="1664043310" sldId="340"/>
            <ac:spMk id="2" creationId="{B2D07F31-2522-5787-50D2-5927F843179C}"/>
          </ac:spMkLst>
        </pc:spChg>
        <pc:spChg chg="mod">
          <ac:chgData name="Natalie Chow" userId="16a0f41f-a17a-4c03-8c60-cbeb4140df4a" providerId="ADAL" clId="{3F165533-E623-4933-9CFC-3FBBA94361F0}" dt="2024-10-01T14:53:57.255" v="4415" actId="20577"/>
          <ac:spMkLst>
            <pc:docMk/>
            <pc:sldMk cId="1664043310" sldId="340"/>
            <ac:spMk id="6" creationId="{DB2E7423-C0DE-6231-4AAD-26BBEA4E3D61}"/>
          </ac:spMkLst>
        </pc:spChg>
        <pc:extLst>
          <p:ext xmlns:p="http://schemas.openxmlformats.org/presentationml/2006/main" uri="{D6D511B9-2390-475A-947B-AFAB55BFBCF1}">
            <pc226:cmChg xmlns:pc226="http://schemas.microsoft.com/office/powerpoint/2022/06/main/command" chg="mod">
              <pc226:chgData name="Natalie Chow" userId="16a0f41f-a17a-4c03-8c60-cbeb4140df4a" providerId="ADAL" clId="{3F165533-E623-4933-9CFC-3FBBA94361F0}" dt="2024-10-03T15:04:08.996" v="9288" actId="20577"/>
              <pc2:cmMkLst xmlns:pc2="http://schemas.microsoft.com/office/powerpoint/2019/9/main/command">
                <pc:docMk/>
                <pc:sldMk cId="1664043310" sldId="340"/>
                <pc2:cmMk id="{FE3EC124-026D-4F7B-9B3E-53C942B0AA21}"/>
              </pc2:cmMkLst>
            </pc226:cmChg>
          </p:ext>
        </pc:extLst>
      </pc:sldChg>
      <pc:sldChg chg="addSp delSp modSp add mod ord modNotesTx">
        <pc:chgData name="Natalie Chow" userId="16a0f41f-a17a-4c03-8c60-cbeb4140df4a" providerId="ADAL" clId="{3F165533-E623-4933-9CFC-3FBBA94361F0}" dt="2024-10-03T15:05:39.348" v="9359" actId="12789"/>
        <pc:sldMkLst>
          <pc:docMk/>
          <pc:sldMk cId="3247880315" sldId="341"/>
        </pc:sldMkLst>
        <pc:spChg chg="mod">
          <ac:chgData name="Natalie Chow" userId="16a0f41f-a17a-4c03-8c60-cbeb4140df4a" providerId="ADAL" clId="{3F165533-E623-4933-9CFC-3FBBA94361F0}" dt="2024-10-03T15:04:51.371" v="9349" actId="20577"/>
          <ac:spMkLst>
            <pc:docMk/>
            <pc:sldMk cId="3247880315" sldId="341"/>
            <ac:spMk id="2" creationId="{B2D07F31-2522-5787-50D2-5927F843179C}"/>
          </ac:spMkLst>
        </pc:spChg>
        <pc:spChg chg="add del mod">
          <ac:chgData name="Natalie Chow" userId="16a0f41f-a17a-4c03-8c60-cbeb4140df4a" providerId="ADAL" clId="{3F165533-E623-4933-9CFC-3FBBA94361F0}" dt="2024-10-01T14:50:10.527" v="4150" actId="478"/>
          <ac:spMkLst>
            <pc:docMk/>
            <pc:sldMk cId="3247880315" sldId="341"/>
            <ac:spMk id="3" creationId="{72AFD755-F61B-1176-8136-C64C9B0C8B8A}"/>
          </ac:spMkLst>
        </pc:spChg>
        <pc:spChg chg="add del">
          <ac:chgData name="Natalie Chow" userId="16a0f41f-a17a-4c03-8c60-cbeb4140df4a" providerId="ADAL" clId="{3F165533-E623-4933-9CFC-3FBBA94361F0}" dt="2024-10-01T14:49:34.369" v="4148" actId="478"/>
          <ac:spMkLst>
            <pc:docMk/>
            <pc:sldMk cId="3247880315" sldId="341"/>
            <ac:spMk id="4" creationId="{8B8F0DB1-00F0-C74E-1237-A2FF9BA6156E}"/>
          </ac:spMkLst>
        </pc:spChg>
        <pc:spChg chg="add mod">
          <ac:chgData name="Natalie Chow" userId="16a0f41f-a17a-4c03-8c60-cbeb4140df4a" providerId="ADAL" clId="{3F165533-E623-4933-9CFC-3FBBA94361F0}" dt="2024-10-03T15:05:39.348" v="9359" actId="12789"/>
          <ac:spMkLst>
            <pc:docMk/>
            <pc:sldMk cId="3247880315" sldId="341"/>
            <ac:spMk id="5" creationId="{7D7B7D47-3CFF-C420-BE85-23317DBEFA91}"/>
          </ac:spMkLst>
        </pc:spChg>
        <pc:spChg chg="del mod">
          <ac:chgData name="Natalie Chow" userId="16a0f41f-a17a-4c03-8c60-cbeb4140df4a" providerId="ADAL" clId="{3F165533-E623-4933-9CFC-3FBBA94361F0}" dt="2024-10-01T14:48:57.904" v="4142" actId="478"/>
          <ac:spMkLst>
            <pc:docMk/>
            <pc:sldMk cId="3247880315" sldId="341"/>
            <ac:spMk id="6" creationId="{DB2E7423-C0DE-6231-4AAD-26BBEA4E3D61}"/>
          </ac:spMkLst>
        </pc:spChg>
      </pc:sldChg>
      <pc:sldChg chg="modSp add mod ord modNotesTx">
        <pc:chgData name="Natalie Chow" userId="16a0f41f-a17a-4c03-8c60-cbeb4140df4a" providerId="ADAL" clId="{3F165533-E623-4933-9CFC-3FBBA94361F0}" dt="2024-10-03T15:05:53.745" v="9363" actId="12789"/>
        <pc:sldMkLst>
          <pc:docMk/>
          <pc:sldMk cId="4043145272" sldId="342"/>
        </pc:sldMkLst>
        <pc:spChg chg="mod">
          <ac:chgData name="Natalie Chow" userId="16a0f41f-a17a-4c03-8c60-cbeb4140df4a" providerId="ADAL" clId="{3F165533-E623-4933-9CFC-3FBBA94361F0}" dt="2024-10-03T15:04:57.049" v="9350"/>
          <ac:spMkLst>
            <pc:docMk/>
            <pc:sldMk cId="4043145272" sldId="342"/>
            <ac:spMk id="2" creationId="{B2D07F31-2522-5787-50D2-5927F843179C}"/>
          </ac:spMkLst>
        </pc:spChg>
        <pc:spChg chg="mod">
          <ac:chgData name="Natalie Chow" userId="16a0f41f-a17a-4c03-8c60-cbeb4140df4a" providerId="ADAL" clId="{3F165533-E623-4933-9CFC-3FBBA94361F0}" dt="2024-10-03T15:05:53.745" v="9363" actId="12789"/>
          <ac:spMkLst>
            <pc:docMk/>
            <pc:sldMk cId="4043145272" sldId="342"/>
            <ac:spMk id="5" creationId="{7D7B7D47-3CFF-C420-BE85-23317DBEFA91}"/>
          </ac:spMkLst>
        </pc:spChg>
      </pc:sldChg>
      <pc:sldChg chg="modSp add mod ord modNotesTx">
        <pc:chgData name="Natalie Chow" userId="16a0f41f-a17a-4c03-8c60-cbeb4140df4a" providerId="ADAL" clId="{3F165533-E623-4933-9CFC-3FBBA94361F0}" dt="2024-10-03T15:06:07.072" v="9368" actId="12789"/>
        <pc:sldMkLst>
          <pc:docMk/>
          <pc:sldMk cId="375288246" sldId="343"/>
        </pc:sldMkLst>
        <pc:spChg chg="mod">
          <ac:chgData name="Natalie Chow" userId="16a0f41f-a17a-4c03-8c60-cbeb4140df4a" providerId="ADAL" clId="{3F165533-E623-4933-9CFC-3FBBA94361F0}" dt="2024-10-03T15:05:00.265" v="9351"/>
          <ac:spMkLst>
            <pc:docMk/>
            <pc:sldMk cId="375288246" sldId="343"/>
            <ac:spMk id="2" creationId="{B2D07F31-2522-5787-50D2-5927F843179C}"/>
          </ac:spMkLst>
        </pc:spChg>
        <pc:spChg chg="mod">
          <ac:chgData name="Natalie Chow" userId="16a0f41f-a17a-4c03-8c60-cbeb4140df4a" providerId="ADAL" clId="{3F165533-E623-4933-9CFC-3FBBA94361F0}" dt="2024-10-03T15:06:07.072" v="9368" actId="12789"/>
          <ac:spMkLst>
            <pc:docMk/>
            <pc:sldMk cId="375288246" sldId="343"/>
            <ac:spMk id="5" creationId="{7D7B7D47-3CFF-C420-BE85-23317DBEFA91}"/>
          </ac:spMkLst>
        </pc:spChg>
      </pc:sldChg>
      <pc:sldChg chg="modSp add mod ord modNotesTx">
        <pc:chgData name="Natalie Chow" userId="16a0f41f-a17a-4c03-8c60-cbeb4140df4a" providerId="ADAL" clId="{3F165533-E623-4933-9CFC-3FBBA94361F0}" dt="2024-10-07T17:31:28.391" v="11951" actId="6549"/>
        <pc:sldMkLst>
          <pc:docMk/>
          <pc:sldMk cId="1223467864" sldId="344"/>
        </pc:sldMkLst>
        <pc:spChg chg="mod">
          <ac:chgData name="Natalie Chow" userId="16a0f41f-a17a-4c03-8c60-cbeb4140df4a" providerId="ADAL" clId="{3F165533-E623-4933-9CFC-3FBBA94361F0}" dt="2024-10-03T15:06:18.154" v="9370" actId="20577"/>
          <ac:spMkLst>
            <pc:docMk/>
            <pc:sldMk cId="1223467864" sldId="344"/>
            <ac:spMk id="2" creationId="{B2D07F31-2522-5787-50D2-5927F843179C}"/>
          </ac:spMkLst>
        </pc:spChg>
        <pc:spChg chg="mod">
          <ac:chgData name="Natalie Chow" userId="16a0f41f-a17a-4c03-8c60-cbeb4140df4a" providerId="ADAL" clId="{3F165533-E623-4933-9CFC-3FBBA94361F0}" dt="2024-10-03T15:07:27.262" v="9512" actId="20577"/>
          <ac:spMkLst>
            <pc:docMk/>
            <pc:sldMk cId="1223467864" sldId="344"/>
            <ac:spMk id="6" creationId="{DB2E7423-C0DE-6231-4AAD-26BBEA4E3D61}"/>
          </ac:spMkLst>
        </pc:spChg>
      </pc:sldChg>
      <pc:sldChg chg="addSp delSp modSp add mod ord">
        <pc:chgData name="Natalie Chow" userId="16a0f41f-a17a-4c03-8c60-cbeb4140df4a" providerId="ADAL" clId="{3F165533-E623-4933-9CFC-3FBBA94361F0}" dt="2024-10-08T17:06:41.630" v="13430" actId="12789"/>
        <pc:sldMkLst>
          <pc:docMk/>
          <pc:sldMk cId="2697554014" sldId="345"/>
        </pc:sldMkLst>
        <pc:spChg chg="mod">
          <ac:chgData name="Natalie Chow" userId="16a0f41f-a17a-4c03-8c60-cbeb4140df4a" providerId="ADAL" clId="{3F165533-E623-4933-9CFC-3FBBA94361F0}" dt="2024-10-03T15:03:05.652" v="9271" actId="20577"/>
          <ac:spMkLst>
            <pc:docMk/>
            <pc:sldMk cId="2697554014" sldId="345"/>
            <ac:spMk id="2" creationId="{B2D07F31-2522-5787-50D2-5927F843179C}"/>
          </ac:spMkLst>
        </pc:spChg>
        <pc:spChg chg="del">
          <ac:chgData name="Natalie Chow" userId="16a0f41f-a17a-4c03-8c60-cbeb4140df4a" providerId="ADAL" clId="{3F165533-E623-4933-9CFC-3FBBA94361F0}" dt="2024-10-01T15:05:46.869" v="4722" actId="478"/>
          <ac:spMkLst>
            <pc:docMk/>
            <pc:sldMk cId="2697554014" sldId="345"/>
            <ac:spMk id="3" creationId="{1D34257F-F30F-CFBB-3A01-9A4E91954BD8}"/>
          </ac:spMkLst>
        </pc:spChg>
        <pc:spChg chg="del">
          <ac:chgData name="Natalie Chow" userId="16a0f41f-a17a-4c03-8c60-cbeb4140df4a" providerId="ADAL" clId="{3F165533-E623-4933-9CFC-3FBBA94361F0}" dt="2024-10-01T15:05:48.172" v="4723" actId="478"/>
          <ac:spMkLst>
            <pc:docMk/>
            <pc:sldMk cId="2697554014" sldId="345"/>
            <ac:spMk id="4" creationId="{A2ED4538-8217-E931-B286-D142B5DB67A9}"/>
          </ac:spMkLst>
        </pc:spChg>
        <pc:spChg chg="add mod">
          <ac:chgData name="Natalie Chow" userId="16a0f41f-a17a-4c03-8c60-cbeb4140df4a" providerId="ADAL" clId="{3F165533-E623-4933-9CFC-3FBBA94361F0}" dt="2024-10-08T17:06:41.630" v="13430" actId="12789"/>
          <ac:spMkLst>
            <pc:docMk/>
            <pc:sldMk cId="2697554014" sldId="345"/>
            <ac:spMk id="6" creationId="{60EFD966-E957-F6BC-03BE-CE428AF041DB}"/>
          </ac:spMkLst>
        </pc:spChg>
        <pc:spChg chg="add del mod">
          <ac:chgData name="Natalie Chow" userId="16a0f41f-a17a-4c03-8c60-cbeb4140df4a" providerId="ADAL" clId="{3F165533-E623-4933-9CFC-3FBBA94361F0}" dt="2024-10-01T15:05:50.029" v="4724" actId="478"/>
          <ac:spMkLst>
            <pc:docMk/>
            <pc:sldMk cId="2697554014" sldId="345"/>
            <ac:spMk id="8" creationId="{14B15A28-7354-0D17-C9B7-B369A80ECEB8}"/>
          </ac:spMkLst>
        </pc:spChg>
      </pc:sldChg>
      <pc:sldChg chg="modSp add mod ord modNotesTx">
        <pc:chgData name="Natalie Chow" userId="16a0f41f-a17a-4c03-8c60-cbeb4140df4a" providerId="ADAL" clId="{3F165533-E623-4933-9CFC-3FBBA94361F0}" dt="2024-10-03T15:03:49.815" v="9284" actId="20577"/>
        <pc:sldMkLst>
          <pc:docMk/>
          <pc:sldMk cId="3425807444" sldId="346"/>
        </pc:sldMkLst>
        <pc:spChg chg="mod">
          <ac:chgData name="Natalie Chow" userId="16a0f41f-a17a-4c03-8c60-cbeb4140df4a" providerId="ADAL" clId="{3F165533-E623-4933-9CFC-3FBBA94361F0}" dt="2024-10-03T15:03:49.815" v="9284" actId="20577"/>
          <ac:spMkLst>
            <pc:docMk/>
            <pc:sldMk cId="3425807444" sldId="346"/>
            <ac:spMk id="2" creationId="{B2D07F31-2522-5787-50D2-5927F843179C}"/>
          </ac:spMkLst>
        </pc:spChg>
      </pc:sldChg>
      <pc:sldChg chg="modSp add del mod ord">
        <pc:chgData name="Natalie Chow" userId="16a0f41f-a17a-4c03-8c60-cbeb4140df4a" providerId="ADAL" clId="{3F165533-E623-4933-9CFC-3FBBA94361F0}" dt="2024-10-02T14:20:45.663" v="6699" actId="2696"/>
        <pc:sldMkLst>
          <pc:docMk/>
          <pc:sldMk cId="3136669659" sldId="347"/>
        </pc:sldMkLst>
        <pc:spChg chg="mod">
          <ac:chgData name="Natalie Chow" userId="16a0f41f-a17a-4c03-8c60-cbeb4140df4a" providerId="ADAL" clId="{3F165533-E623-4933-9CFC-3FBBA94361F0}" dt="2024-10-01T15:12:53.214" v="5385" actId="20577"/>
          <ac:spMkLst>
            <pc:docMk/>
            <pc:sldMk cId="3136669659" sldId="347"/>
            <ac:spMk id="2" creationId="{B2D07F31-2522-5787-50D2-5927F843179C}"/>
          </ac:spMkLst>
        </pc:spChg>
        <pc:spChg chg="mod">
          <ac:chgData name="Natalie Chow" userId="16a0f41f-a17a-4c03-8c60-cbeb4140df4a" providerId="ADAL" clId="{3F165533-E623-4933-9CFC-3FBBA94361F0}" dt="2024-10-01T15:12:33.485" v="5338" actId="6549"/>
          <ac:spMkLst>
            <pc:docMk/>
            <pc:sldMk cId="3136669659" sldId="347"/>
            <ac:spMk id="6" creationId="{DB2E7423-C0DE-6231-4AAD-26BBEA4E3D61}"/>
          </ac:spMkLst>
        </pc:spChg>
      </pc:sldChg>
      <pc:sldChg chg="add del">
        <pc:chgData name="Natalie Chow" userId="16a0f41f-a17a-4c03-8c60-cbeb4140df4a" providerId="ADAL" clId="{3F165533-E623-4933-9CFC-3FBBA94361F0}" dt="2024-10-02T14:20:53.365" v="6702"/>
        <pc:sldMkLst>
          <pc:docMk/>
          <pc:sldMk cId="3205465897" sldId="347"/>
        </pc:sldMkLst>
      </pc:sldChg>
      <pc:sldChg chg="addSp modSp add mod ord modNotesTx">
        <pc:chgData name="Natalie Chow" userId="16a0f41f-a17a-4c03-8c60-cbeb4140df4a" providerId="ADAL" clId="{3F165533-E623-4933-9CFC-3FBBA94361F0}" dt="2024-10-08T17:25:32.295" v="14954" actId="20577"/>
        <pc:sldMkLst>
          <pc:docMk/>
          <pc:sldMk cId="664289251" sldId="348"/>
        </pc:sldMkLst>
        <pc:spChg chg="mod">
          <ac:chgData name="Natalie Chow" userId="16a0f41f-a17a-4c03-8c60-cbeb4140df4a" providerId="ADAL" clId="{3F165533-E623-4933-9CFC-3FBBA94361F0}" dt="2024-10-07T17:27:54.189" v="11743" actId="20577"/>
          <ac:spMkLst>
            <pc:docMk/>
            <pc:sldMk cId="664289251" sldId="348"/>
            <ac:spMk id="2" creationId="{B2D07F31-2522-5787-50D2-5927F843179C}"/>
          </ac:spMkLst>
        </pc:spChg>
        <pc:spChg chg="add mod">
          <ac:chgData name="Natalie Chow" userId="16a0f41f-a17a-4c03-8c60-cbeb4140df4a" providerId="ADAL" clId="{3F165533-E623-4933-9CFC-3FBBA94361F0}" dt="2024-10-07T17:30:17.437" v="11874" actId="1076"/>
          <ac:spMkLst>
            <pc:docMk/>
            <pc:sldMk cId="664289251" sldId="348"/>
            <ac:spMk id="3" creationId="{A7B703F9-D667-9F93-D78E-EF46CC3D96A4}"/>
          </ac:spMkLst>
        </pc:spChg>
        <pc:spChg chg="mod">
          <ac:chgData name="Natalie Chow" userId="16a0f41f-a17a-4c03-8c60-cbeb4140df4a" providerId="ADAL" clId="{3F165533-E623-4933-9CFC-3FBBA94361F0}" dt="2024-10-07T17:30:00.296" v="11871" actId="20577"/>
          <ac:spMkLst>
            <pc:docMk/>
            <pc:sldMk cId="664289251" sldId="348"/>
            <ac:spMk id="6" creationId="{DB2E7423-C0DE-6231-4AAD-26BBEA4E3D61}"/>
          </ac:spMkLst>
        </pc:spChg>
      </pc:sldChg>
      <pc:sldChg chg="addSp modSp add mod ord modNotesTx">
        <pc:chgData name="Natalie Chow" userId="16a0f41f-a17a-4c03-8c60-cbeb4140df4a" providerId="ADAL" clId="{3F165533-E623-4933-9CFC-3FBBA94361F0}" dt="2024-10-08T17:25:45.332" v="14955" actId="1076"/>
        <pc:sldMkLst>
          <pc:docMk/>
          <pc:sldMk cId="4279202300" sldId="349"/>
        </pc:sldMkLst>
        <pc:spChg chg="mod">
          <ac:chgData name="Natalie Chow" userId="16a0f41f-a17a-4c03-8c60-cbeb4140df4a" providerId="ADAL" clId="{3F165533-E623-4933-9CFC-3FBBA94361F0}" dt="2024-10-07T17:30:29.352" v="11879" actId="27636"/>
          <ac:spMkLst>
            <pc:docMk/>
            <pc:sldMk cId="4279202300" sldId="349"/>
            <ac:spMk id="2" creationId="{B2D07F31-2522-5787-50D2-5927F843179C}"/>
          </ac:spMkLst>
        </pc:spChg>
        <pc:spChg chg="add mod">
          <ac:chgData name="Natalie Chow" userId="16a0f41f-a17a-4c03-8c60-cbeb4140df4a" providerId="ADAL" clId="{3F165533-E623-4933-9CFC-3FBBA94361F0}" dt="2024-10-08T17:25:45.332" v="14955" actId="1076"/>
          <ac:spMkLst>
            <pc:docMk/>
            <pc:sldMk cId="4279202300" sldId="349"/>
            <ac:spMk id="3" creationId="{F866354A-59EE-B516-7975-94235EABF32F}"/>
          </ac:spMkLst>
        </pc:spChg>
        <pc:spChg chg="mod">
          <ac:chgData name="Natalie Chow" userId="16a0f41f-a17a-4c03-8c60-cbeb4140df4a" providerId="ADAL" clId="{3F165533-E623-4933-9CFC-3FBBA94361F0}" dt="2024-10-01T15:18:46.149" v="6474" actId="20577"/>
          <ac:spMkLst>
            <pc:docMk/>
            <pc:sldMk cId="4279202300" sldId="349"/>
            <ac:spMk id="6" creationId="{DB2E7423-C0DE-6231-4AAD-26BBEA4E3D61}"/>
          </ac:spMkLst>
        </pc:spChg>
      </pc:sldChg>
      <pc:sldChg chg="delSp modSp new mod ord">
        <pc:chgData name="Natalie Chow" userId="16a0f41f-a17a-4c03-8c60-cbeb4140df4a" providerId="ADAL" clId="{3F165533-E623-4933-9CFC-3FBBA94361F0}" dt="2024-10-02T14:26:13.205" v="6857" actId="478"/>
        <pc:sldMkLst>
          <pc:docMk/>
          <pc:sldMk cId="3618770881" sldId="350"/>
        </pc:sldMkLst>
        <pc:spChg chg="mod">
          <ac:chgData name="Natalie Chow" userId="16a0f41f-a17a-4c03-8c60-cbeb4140df4a" providerId="ADAL" clId="{3F165533-E623-4933-9CFC-3FBBA94361F0}" dt="2024-10-02T14:22:41.114" v="6756" actId="20577"/>
          <ac:spMkLst>
            <pc:docMk/>
            <pc:sldMk cId="3618770881" sldId="350"/>
            <ac:spMk id="2" creationId="{F24B18C5-8C89-8B6A-C354-6ECB2F868024}"/>
          </ac:spMkLst>
        </pc:spChg>
        <pc:spChg chg="del">
          <ac:chgData name="Natalie Chow" userId="16a0f41f-a17a-4c03-8c60-cbeb4140df4a" providerId="ADAL" clId="{3F165533-E623-4933-9CFC-3FBBA94361F0}" dt="2024-10-02T14:26:11.923" v="6856" actId="478"/>
          <ac:spMkLst>
            <pc:docMk/>
            <pc:sldMk cId="3618770881" sldId="350"/>
            <ac:spMk id="4" creationId="{B54E7430-FF4D-D528-ED0B-4E1E1FD5A065}"/>
          </ac:spMkLst>
        </pc:spChg>
        <pc:spChg chg="del">
          <ac:chgData name="Natalie Chow" userId="16a0f41f-a17a-4c03-8c60-cbeb4140df4a" providerId="ADAL" clId="{3F165533-E623-4933-9CFC-3FBBA94361F0}" dt="2024-10-02T14:26:13.205" v="6857" actId="478"/>
          <ac:spMkLst>
            <pc:docMk/>
            <pc:sldMk cId="3618770881" sldId="350"/>
            <ac:spMk id="5" creationId="{595D2FE1-AAFF-3E76-3BB6-2C591CF9BB18}"/>
          </ac:spMkLst>
        </pc:spChg>
      </pc:sldChg>
      <pc:sldChg chg="delSp add mod modNotesTx">
        <pc:chgData name="Natalie Chow" userId="16a0f41f-a17a-4c03-8c60-cbeb4140df4a" providerId="ADAL" clId="{3F165533-E623-4933-9CFC-3FBBA94361F0}" dt="2024-10-09T14:33:41.938" v="15099" actId="6549"/>
        <pc:sldMkLst>
          <pc:docMk/>
          <pc:sldMk cId="492591420" sldId="351"/>
        </pc:sldMkLst>
        <pc:spChg chg="del">
          <ac:chgData name="Natalie Chow" userId="16a0f41f-a17a-4c03-8c60-cbeb4140df4a" providerId="ADAL" clId="{3F165533-E623-4933-9CFC-3FBBA94361F0}" dt="2024-10-02T14:26:19.588" v="6858" actId="478"/>
          <ac:spMkLst>
            <pc:docMk/>
            <pc:sldMk cId="492591420" sldId="351"/>
            <ac:spMk id="4" creationId="{B54E7430-FF4D-D528-ED0B-4E1E1FD5A065}"/>
          </ac:spMkLst>
        </pc:spChg>
        <pc:spChg chg="del">
          <ac:chgData name="Natalie Chow" userId="16a0f41f-a17a-4c03-8c60-cbeb4140df4a" providerId="ADAL" clId="{3F165533-E623-4933-9CFC-3FBBA94361F0}" dt="2024-10-02T14:26:20.958" v="6859" actId="478"/>
          <ac:spMkLst>
            <pc:docMk/>
            <pc:sldMk cId="492591420" sldId="351"/>
            <ac:spMk id="5" creationId="{595D2FE1-AAFF-3E76-3BB6-2C591CF9BB18}"/>
          </ac:spMkLst>
        </pc:spChg>
      </pc:sldChg>
      <pc:sldChg chg="delSp modSp add mod ord modNotesTx">
        <pc:chgData name="Natalie Chow" userId="16a0f41f-a17a-4c03-8c60-cbeb4140df4a" providerId="ADAL" clId="{3F165533-E623-4933-9CFC-3FBBA94361F0}" dt="2024-10-09T14:33:37.378" v="15098" actId="6549"/>
        <pc:sldMkLst>
          <pc:docMk/>
          <pc:sldMk cId="2996710153" sldId="352"/>
        </pc:sldMkLst>
        <pc:spChg chg="mod">
          <ac:chgData name="Natalie Chow" userId="16a0f41f-a17a-4c03-8c60-cbeb4140df4a" providerId="ADAL" clId="{3F165533-E623-4933-9CFC-3FBBA94361F0}" dt="2024-10-02T14:22:56.512" v="6780" actId="20577"/>
          <ac:spMkLst>
            <pc:docMk/>
            <pc:sldMk cId="2996710153" sldId="352"/>
            <ac:spMk id="2" creationId="{F24B18C5-8C89-8B6A-C354-6ECB2F868024}"/>
          </ac:spMkLst>
        </pc:spChg>
        <pc:spChg chg="del">
          <ac:chgData name="Natalie Chow" userId="16a0f41f-a17a-4c03-8c60-cbeb4140df4a" providerId="ADAL" clId="{3F165533-E623-4933-9CFC-3FBBA94361F0}" dt="2024-10-02T14:26:45.266" v="6860" actId="478"/>
          <ac:spMkLst>
            <pc:docMk/>
            <pc:sldMk cId="2996710153" sldId="352"/>
            <ac:spMk id="4" creationId="{B54E7430-FF4D-D528-ED0B-4E1E1FD5A065}"/>
          </ac:spMkLst>
        </pc:spChg>
        <pc:spChg chg="del">
          <ac:chgData name="Natalie Chow" userId="16a0f41f-a17a-4c03-8c60-cbeb4140df4a" providerId="ADAL" clId="{3F165533-E623-4933-9CFC-3FBBA94361F0}" dt="2024-10-02T14:26:47.185" v="6861" actId="478"/>
          <ac:spMkLst>
            <pc:docMk/>
            <pc:sldMk cId="2996710153" sldId="352"/>
            <ac:spMk id="5" creationId="{595D2FE1-AAFF-3E76-3BB6-2C591CF9BB18}"/>
          </ac:spMkLst>
        </pc:spChg>
      </pc:sldChg>
      <pc:sldChg chg="addSp delSp modSp add mod ord delAnim modAnim modNotesTx">
        <pc:chgData name="Natalie Chow" userId="16a0f41f-a17a-4c03-8c60-cbeb4140df4a" providerId="ADAL" clId="{3F165533-E623-4933-9CFC-3FBBA94361F0}" dt="2024-10-08T17:05:49.308" v="13423" actId="120"/>
        <pc:sldMkLst>
          <pc:docMk/>
          <pc:sldMk cId="2254932441" sldId="353"/>
        </pc:sldMkLst>
        <pc:spChg chg="del mod">
          <ac:chgData name="Natalie Chow" userId="16a0f41f-a17a-4c03-8c60-cbeb4140df4a" providerId="ADAL" clId="{3F165533-E623-4933-9CFC-3FBBA94361F0}" dt="2024-10-04T19:38:35.658" v="9883" actId="478"/>
          <ac:spMkLst>
            <pc:docMk/>
            <pc:sldMk cId="2254932441" sldId="353"/>
            <ac:spMk id="2" creationId="{00000000-0000-0000-0000-000000000000}"/>
          </ac:spMkLst>
        </pc:spChg>
        <pc:spChg chg="mod">
          <ac:chgData name="Natalie Chow" userId="16a0f41f-a17a-4c03-8c60-cbeb4140df4a" providerId="ADAL" clId="{3F165533-E623-4933-9CFC-3FBBA94361F0}" dt="2024-10-04T19:38:52.556" v="9905" actId="20577"/>
          <ac:spMkLst>
            <pc:docMk/>
            <pc:sldMk cId="2254932441" sldId="353"/>
            <ac:spMk id="3" creationId="{00000000-0000-0000-0000-000000000000}"/>
          </ac:spMkLst>
        </pc:spChg>
        <pc:spChg chg="add del mod">
          <ac:chgData name="Natalie Chow" userId="16a0f41f-a17a-4c03-8c60-cbeb4140df4a" providerId="ADAL" clId="{3F165533-E623-4933-9CFC-3FBBA94361F0}" dt="2024-10-04T19:38:37.485" v="9884" actId="478"/>
          <ac:spMkLst>
            <pc:docMk/>
            <pc:sldMk cId="2254932441" sldId="353"/>
            <ac:spMk id="6" creationId="{7602A3E9-8A1D-5560-110F-2B9888D8E813}"/>
          </ac:spMkLst>
        </pc:spChg>
        <pc:graphicFrameChg chg="add mod modGraphic">
          <ac:chgData name="Natalie Chow" userId="16a0f41f-a17a-4c03-8c60-cbeb4140df4a" providerId="ADAL" clId="{3F165533-E623-4933-9CFC-3FBBA94361F0}" dt="2024-10-08T17:05:49.308" v="13423" actId="120"/>
          <ac:graphicFrameMkLst>
            <pc:docMk/>
            <pc:sldMk cId="2254932441" sldId="353"/>
            <ac:graphicFrameMk id="4" creationId="{491BEF62-9AC5-B2C6-291F-821297705788}"/>
          </ac:graphicFrameMkLst>
        </pc:graphicFrameChg>
      </pc:sldChg>
      <pc:sldChg chg="addSp delSp modSp new del mod">
        <pc:chgData name="Natalie Chow" userId="16a0f41f-a17a-4c03-8c60-cbeb4140df4a" providerId="ADAL" clId="{3F165533-E623-4933-9CFC-3FBBA94361F0}" dt="2024-10-02T18:39:17.650" v="8188" actId="2696"/>
        <pc:sldMkLst>
          <pc:docMk/>
          <pc:sldMk cId="102631241" sldId="354"/>
        </pc:sldMkLst>
        <pc:spChg chg="mod">
          <ac:chgData name="Natalie Chow" userId="16a0f41f-a17a-4c03-8c60-cbeb4140df4a" providerId="ADAL" clId="{3F165533-E623-4933-9CFC-3FBBA94361F0}" dt="2024-10-02T18:37:34.159" v="7949" actId="1076"/>
          <ac:spMkLst>
            <pc:docMk/>
            <pc:sldMk cId="102631241" sldId="354"/>
            <ac:spMk id="2" creationId="{BB4159B9-02B6-35BE-93B0-A02B44747219}"/>
          </ac:spMkLst>
        </pc:spChg>
        <pc:spChg chg="del mod">
          <ac:chgData name="Natalie Chow" userId="16a0f41f-a17a-4c03-8c60-cbeb4140df4a" providerId="ADAL" clId="{3F165533-E623-4933-9CFC-3FBBA94361F0}" dt="2024-10-02T18:37:23.278" v="7947" actId="478"/>
          <ac:spMkLst>
            <pc:docMk/>
            <pc:sldMk cId="102631241" sldId="354"/>
            <ac:spMk id="3" creationId="{C507145C-1B76-CEF4-CAA3-97F2672F0A8A}"/>
          </ac:spMkLst>
        </pc:spChg>
        <pc:spChg chg="del">
          <ac:chgData name="Natalie Chow" userId="16a0f41f-a17a-4c03-8c60-cbeb4140df4a" providerId="ADAL" clId="{3F165533-E623-4933-9CFC-3FBBA94361F0}" dt="2024-10-02T18:38:02.925" v="8007" actId="478"/>
          <ac:spMkLst>
            <pc:docMk/>
            <pc:sldMk cId="102631241" sldId="354"/>
            <ac:spMk id="4" creationId="{32B263F8-3A5B-74D9-F018-D111CEFD4364}"/>
          </ac:spMkLst>
        </pc:spChg>
        <pc:spChg chg="del">
          <ac:chgData name="Natalie Chow" userId="16a0f41f-a17a-4c03-8c60-cbeb4140df4a" providerId="ADAL" clId="{3F165533-E623-4933-9CFC-3FBBA94361F0}" dt="2024-10-02T18:38:04.063" v="8008" actId="478"/>
          <ac:spMkLst>
            <pc:docMk/>
            <pc:sldMk cId="102631241" sldId="354"/>
            <ac:spMk id="5" creationId="{BC98CCAC-7829-AF1C-3B52-0CC33CCF44D4}"/>
          </ac:spMkLst>
        </pc:spChg>
        <pc:spChg chg="add del mod">
          <ac:chgData name="Natalie Chow" userId="16a0f41f-a17a-4c03-8c60-cbeb4140df4a" providerId="ADAL" clId="{3F165533-E623-4933-9CFC-3FBBA94361F0}" dt="2024-10-02T18:37:32.442" v="7948" actId="478"/>
          <ac:spMkLst>
            <pc:docMk/>
            <pc:sldMk cId="102631241" sldId="354"/>
            <ac:spMk id="7" creationId="{24333588-7198-3B7C-CCD5-67076FC7521C}"/>
          </ac:spMkLst>
        </pc:spChg>
        <pc:spChg chg="add mod">
          <ac:chgData name="Natalie Chow" userId="16a0f41f-a17a-4c03-8c60-cbeb4140df4a" providerId="ADAL" clId="{3F165533-E623-4933-9CFC-3FBBA94361F0}" dt="2024-10-02T18:37:58.615" v="8006" actId="20577"/>
          <ac:spMkLst>
            <pc:docMk/>
            <pc:sldMk cId="102631241" sldId="354"/>
            <ac:spMk id="9" creationId="{787110F4-8121-D9F5-9261-A97DA7A1BEC0}"/>
          </ac:spMkLst>
        </pc:spChg>
        <pc:spChg chg="add mod">
          <ac:chgData name="Natalie Chow" userId="16a0f41f-a17a-4c03-8c60-cbeb4140df4a" providerId="ADAL" clId="{3F165533-E623-4933-9CFC-3FBBA94361F0}" dt="2024-10-02T18:38:09.411" v="8009"/>
          <ac:spMkLst>
            <pc:docMk/>
            <pc:sldMk cId="102631241" sldId="354"/>
            <ac:spMk id="10" creationId="{E7331A24-BCD4-C08C-7084-C18772444F4F}"/>
          </ac:spMkLst>
        </pc:spChg>
      </pc:sldChg>
      <pc:sldChg chg="delSp modSp new mod modNotesTx">
        <pc:chgData name="Natalie Chow" userId="16a0f41f-a17a-4c03-8c60-cbeb4140df4a" providerId="ADAL" clId="{3F165533-E623-4933-9CFC-3FBBA94361F0}" dt="2024-10-09T14:36:38.030" v="15170" actId="14100"/>
        <pc:sldMkLst>
          <pc:docMk/>
          <pc:sldMk cId="3326724360" sldId="355"/>
        </pc:sldMkLst>
        <pc:spChg chg="mod">
          <ac:chgData name="Natalie Chow" userId="16a0f41f-a17a-4c03-8c60-cbeb4140df4a" providerId="ADAL" clId="{3F165533-E623-4933-9CFC-3FBBA94361F0}" dt="2024-10-09T14:36:38.030" v="15170" actId="14100"/>
          <ac:spMkLst>
            <pc:docMk/>
            <pc:sldMk cId="3326724360" sldId="355"/>
            <ac:spMk id="2" creationId="{9ED5A57E-31C0-11F0-F3DA-DA7E5520162C}"/>
          </ac:spMkLst>
        </pc:spChg>
        <pc:spChg chg="mod">
          <ac:chgData name="Natalie Chow" userId="16a0f41f-a17a-4c03-8c60-cbeb4140df4a" providerId="ADAL" clId="{3F165533-E623-4933-9CFC-3FBBA94361F0}" dt="2024-10-08T12:35:44.211" v="13376" actId="13926"/>
          <ac:spMkLst>
            <pc:docMk/>
            <pc:sldMk cId="3326724360" sldId="355"/>
            <ac:spMk id="3" creationId="{1A06F096-DEFF-EC76-AC67-A251511A0E31}"/>
          </ac:spMkLst>
        </pc:spChg>
        <pc:spChg chg="del">
          <ac:chgData name="Natalie Chow" userId="16a0f41f-a17a-4c03-8c60-cbeb4140df4a" providerId="ADAL" clId="{3F165533-E623-4933-9CFC-3FBBA94361F0}" dt="2024-10-02T18:39:15.312" v="8187" actId="478"/>
          <ac:spMkLst>
            <pc:docMk/>
            <pc:sldMk cId="3326724360" sldId="355"/>
            <ac:spMk id="4" creationId="{7D298348-7F97-FA01-D062-D77280EA895E}"/>
          </ac:spMkLst>
        </pc:spChg>
        <pc:spChg chg="del">
          <ac:chgData name="Natalie Chow" userId="16a0f41f-a17a-4c03-8c60-cbeb4140df4a" providerId="ADAL" clId="{3F165533-E623-4933-9CFC-3FBBA94361F0}" dt="2024-10-02T18:39:14.062" v="8186" actId="478"/>
          <ac:spMkLst>
            <pc:docMk/>
            <pc:sldMk cId="3326724360" sldId="355"/>
            <ac:spMk id="5" creationId="{9829BBA8-E407-141C-8C52-49C3DBC55399}"/>
          </ac:spMkLst>
        </pc:spChg>
      </pc:sldChg>
      <pc:sldChg chg="modSp add mod">
        <pc:chgData name="Natalie Chow" userId="16a0f41f-a17a-4c03-8c60-cbeb4140df4a" providerId="ADAL" clId="{3F165533-E623-4933-9CFC-3FBBA94361F0}" dt="2024-10-08T17:21:15.684" v="14890"/>
        <pc:sldMkLst>
          <pc:docMk/>
          <pc:sldMk cId="1452464026" sldId="356"/>
        </pc:sldMkLst>
        <pc:spChg chg="mod">
          <ac:chgData name="Natalie Chow" userId="16a0f41f-a17a-4c03-8c60-cbeb4140df4a" providerId="ADAL" clId="{3F165533-E623-4933-9CFC-3FBBA94361F0}" dt="2024-10-08T17:21:15.684" v="14890"/>
          <ac:spMkLst>
            <pc:docMk/>
            <pc:sldMk cId="1452464026" sldId="356"/>
            <ac:spMk id="4" creationId="{9793D023-4791-6126-D759-4041096BC8BD}"/>
          </ac:spMkLst>
        </pc:spChg>
      </pc:sldChg>
      <pc:sldChg chg="add del">
        <pc:chgData name="Natalie Chow" userId="16a0f41f-a17a-4c03-8c60-cbeb4140df4a" providerId="ADAL" clId="{3F165533-E623-4933-9CFC-3FBBA94361F0}" dt="2024-10-04T19:40:53.551" v="10023" actId="2696"/>
        <pc:sldMkLst>
          <pc:docMk/>
          <pc:sldMk cId="1844259975" sldId="356"/>
        </pc:sldMkLst>
      </pc:sldChg>
      <pc:sldChg chg="addSp delSp modSp add mod ord">
        <pc:chgData name="Natalie Chow" userId="16a0f41f-a17a-4c03-8c60-cbeb4140df4a" providerId="ADAL" clId="{3F165533-E623-4933-9CFC-3FBBA94361F0}" dt="2024-10-08T17:20:20.272" v="14837" actId="20577"/>
        <pc:sldMkLst>
          <pc:docMk/>
          <pc:sldMk cId="2870450114" sldId="357"/>
        </pc:sldMkLst>
        <pc:spChg chg="mod">
          <ac:chgData name="Natalie Chow" userId="16a0f41f-a17a-4c03-8c60-cbeb4140df4a" providerId="ADAL" clId="{3F165533-E623-4933-9CFC-3FBBA94361F0}" dt="2024-10-08T17:09:18.513" v="13439" actId="13926"/>
          <ac:spMkLst>
            <pc:docMk/>
            <pc:sldMk cId="2870450114" sldId="357"/>
            <ac:spMk id="2" creationId="{6309CE04-D175-6245-925E-F081DA4BCA38}"/>
          </ac:spMkLst>
        </pc:spChg>
        <pc:spChg chg="del mod">
          <ac:chgData name="Natalie Chow" userId="16a0f41f-a17a-4c03-8c60-cbeb4140df4a" providerId="ADAL" clId="{3F165533-E623-4933-9CFC-3FBBA94361F0}" dt="2024-10-07T17:54:06.615" v="13091" actId="478"/>
          <ac:spMkLst>
            <pc:docMk/>
            <pc:sldMk cId="2870450114" sldId="357"/>
            <ac:spMk id="3" creationId="{96D91CB0-CA85-394C-BE2B-DF5EB64A0B71}"/>
          </ac:spMkLst>
        </pc:spChg>
        <pc:spChg chg="add mod">
          <ac:chgData name="Natalie Chow" userId="16a0f41f-a17a-4c03-8c60-cbeb4140df4a" providerId="ADAL" clId="{3F165533-E623-4933-9CFC-3FBBA94361F0}" dt="2024-10-08T17:20:20.272" v="14837" actId="20577"/>
          <ac:spMkLst>
            <pc:docMk/>
            <pc:sldMk cId="2870450114" sldId="357"/>
            <ac:spMk id="4" creationId="{0E561F19-82F8-1F16-B84E-0B4792496174}"/>
          </ac:spMkLst>
        </pc:spChg>
      </pc:sldChg>
    </pc:docChg>
  </pc:docChgLst>
  <pc:docChgLst>
    <pc:chgData name="Tara Chen" userId="S::tt3chen@uwaterloo.ca::72dfa58e-7a44-4d4b-8149-4f5cf83d79f2" providerId="AD" clId="Web-{55D9F9B4-DBA1-CE11-1596-8E3BF1F01F00}"/>
    <pc:docChg chg="mod modSld">
      <pc:chgData name="Tara Chen" userId="S::tt3chen@uwaterloo.ca::72dfa58e-7a44-4d4b-8149-4f5cf83d79f2" providerId="AD" clId="Web-{55D9F9B4-DBA1-CE11-1596-8E3BF1F01F00}" dt="2024-10-02T13:15:35.082" v="6" actId="20577"/>
      <pc:docMkLst>
        <pc:docMk/>
      </pc:docMkLst>
      <pc:sldChg chg="modSp">
        <pc:chgData name="Tara Chen" userId="S::tt3chen@uwaterloo.ca::72dfa58e-7a44-4d4b-8149-4f5cf83d79f2" providerId="AD" clId="Web-{55D9F9B4-DBA1-CE11-1596-8E3BF1F01F00}" dt="2024-10-02T13:15:35.082" v="6" actId="20577"/>
        <pc:sldMkLst>
          <pc:docMk/>
          <pc:sldMk cId="4168813638" sldId="275"/>
        </pc:sldMkLst>
        <pc:spChg chg="mod">
          <ac:chgData name="Tara Chen" userId="S::tt3chen@uwaterloo.ca::72dfa58e-7a44-4d4b-8149-4f5cf83d79f2" providerId="AD" clId="Web-{55D9F9B4-DBA1-CE11-1596-8E3BF1F01F00}" dt="2024-10-02T13:15:35.082" v="6" actId="20577"/>
          <ac:spMkLst>
            <pc:docMk/>
            <pc:sldMk cId="4168813638" sldId="275"/>
            <ac:spMk id="3" creationId="{00000000-0000-0000-0000-000000000000}"/>
          </ac:spMkLst>
        </pc:spChg>
      </pc:sldChg>
    </pc:docChg>
  </pc:docChgLst>
</pc:chgInfo>
</file>

<file path=ppt/comments/modernComment_152_7D05E1A3.xml><?xml version="1.0" encoding="utf-8"?>
<p188:cmLst xmlns:a="http://schemas.openxmlformats.org/drawingml/2006/main" xmlns:r="http://schemas.openxmlformats.org/officeDocument/2006/relationships" xmlns:p188="http://schemas.microsoft.com/office/powerpoint/2018/8/main">
  <p188:cm id="{5571B3DE-1205-4057-9B49-78EC55B24B8C}" authorId="{E3A463C9-D9C2-7ADF-A564-243A7C5AFA3D}" status="resolved" created="2024-10-02T13:18:40.380" complete="100000">
    <ac:txMkLst xmlns:ac="http://schemas.microsoft.com/office/drawing/2013/main/command">
      <pc:docMk xmlns:pc="http://schemas.microsoft.com/office/powerpoint/2013/main/command"/>
      <pc:sldMk xmlns:pc="http://schemas.microsoft.com/office/powerpoint/2013/main/command" cId="2097537443" sldId="338"/>
      <ac:spMk id="3" creationId="{8D29027C-88D3-D943-9AC6-5B5346CDE2F9}"/>
      <ac:txMk cp="9" len="9">
        <ac:context len="64" hash="2052151021"/>
      </ac:txMk>
    </ac:txMkLst>
    <p188:txBody>
      <a:bodyPr/>
      <a:lstStyle/>
      <a:p>
        <a:r>
          <a:rPr lang="en-US"/>
          <a:t>would be fascinating- ive only heard of an excel that we make ourselves.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802D9-2127-3D43-B0F7-2F40381F10CD}" type="doc">
      <dgm:prSet loTypeId="urn:microsoft.com/office/officeart/2005/8/layout/venn3" loCatId="" qsTypeId="urn:microsoft.com/office/officeart/2005/8/quickstyle/simple1" qsCatId="simple" csTypeId="urn:microsoft.com/office/officeart/2005/8/colors/accent1_2" csCatId="accent1" phldr="1"/>
      <dgm:spPr/>
    </dgm:pt>
    <dgm:pt modelId="{086A4DBA-CC01-9148-A794-7002B359609C}">
      <dgm:prSet phldrT="[Text]" custT="1"/>
      <dgm:spPr/>
      <dgm:t>
        <a:bodyPr/>
        <a:lstStyle/>
        <a:p>
          <a:pPr rtl="0"/>
          <a:r>
            <a:rPr lang="en-US" sz="2000" dirty="0">
              <a:latin typeface="Georgia"/>
            </a:rPr>
            <a:t>6.2 </a:t>
          </a:r>
          <a:br>
            <a:rPr lang="en-US" sz="2000" dirty="0">
              <a:latin typeface="Georgia"/>
            </a:rPr>
          </a:br>
          <a:r>
            <a:rPr lang="en-US" sz="2000" dirty="0">
              <a:latin typeface="Georgia"/>
            </a:rPr>
            <a:t>TA Administrator, 6.3 Graduate Teaching Assistant  </a:t>
          </a:r>
          <a:br>
            <a:rPr lang="en-US" sz="2000" dirty="0">
              <a:latin typeface="Georgia"/>
            </a:rPr>
          </a:br>
          <a:r>
            <a:rPr lang="en-US" sz="2000" dirty="0">
              <a:latin typeface="Georgia"/>
            </a:rPr>
            <a:t>6.4 Instructor/</a:t>
          </a:r>
          <a:br>
            <a:rPr lang="en-US" sz="2000" dirty="0">
              <a:latin typeface="Georgia"/>
            </a:rPr>
          </a:br>
          <a:r>
            <a:rPr lang="en-US" sz="2000" dirty="0">
              <a:latin typeface="Georgia"/>
            </a:rPr>
            <a:t>Instructional Coordinators</a:t>
          </a:r>
        </a:p>
      </dgm:t>
    </dgm:pt>
    <dgm:pt modelId="{AA4776CC-C90F-0941-B210-855633A1C03A}" type="parTrans" cxnId="{88BE8039-C711-C542-ABC4-C7FF6B5CD1EB}">
      <dgm:prSet/>
      <dgm:spPr/>
      <dgm:t>
        <a:bodyPr/>
        <a:lstStyle/>
        <a:p>
          <a:endParaRPr lang="en-US"/>
        </a:p>
      </dgm:t>
    </dgm:pt>
    <dgm:pt modelId="{C5B69680-5EB5-D649-8384-E4FB1F16D462}" type="sibTrans" cxnId="{88BE8039-C711-C542-ABC4-C7FF6B5CD1EB}">
      <dgm:prSet/>
      <dgm:spPr/>
      <dgm:t>
        <a:bodyPr/>
        <a:lstStyle/>
        <a:p>
          <a:endParaRPr lang="en-US"/>
        </a:p>
      </dgm:t>
    </dgm:pt>
    <dgm:pt modelId="{E5D53EDF-7978-9740-AEF5-0FD1C5C9B014}">
      <dgm:prSet custT="1"/>
      <dgm:spPr/>
      <dgm:t>
        <a:bodyPr/>
        <a:lstStyle/>
        <a:p>
          <a:pPr rtl="0"/>
          <a:r>
            <a:rPr lang="en-US" sz="2000" dirty="0">
              <a:latin typeface="Georgia"/>
            </a:rPr>
            <a:t>8.1-8.3 Agreement between GTA and Instructor</a:t>
          </a:r>
        </a:p>
      </dgm:t>
    </dgm:pt>
    <dgm:pt modelId="{F6DA1A92-1E68-8942-875B-ABA418BB9861}" type="parTrans" cxnId="{9E8BD68F-6396-4544-909B-612BF0E6C8AA}">
      <dgm:prSet/>
      <dgm:spPr/>
      <dgm:t>
        <a:bodyPr/>
        <a:lstStyle/>
        <a:p>
          <a:endParaRPr lang="en-US"/>
        </a:p>
      </dgm:t>
    </dgm:pt>
    <dgm:pt modelId="{316D5C49-AA5E-D445-90D1-81563891E55B}" type="sibTrans" cxnId="{9E8BD68F-6396-4544-909B-612BF0E6C8AA}">
      <dgm:prSet/>
      <dgm:spPr/>
      <dgm:t>
        <a:bodyPr/>
        <a:lstStyle/>
        <a:p>
          <a:endParaRPr lang="en-US"/>
        </a:p>
      </dgm:t>
    </dgm:pt>
    <dgm:pt modelId="{2CDE0FCB-D37C-EC42-B10D-C92902E1F46F}">
      <dgm:prSet custT="1"/>
      <dgm:spPr/>
      <dgm:t>
        <a:bodyPr/>
        <a:lstStyle/>
        <a:p>
          <a:pPr rtl="0"/>
          <a:r>
            <a:rPr lang="en-US" sz="2000" dirty="0">
              <a:latin typeface="Georgia"/>
            </a:rPr>
            <a:t>9.3.1 to 9.3.4 Dispute Resolution Phases</a:t>
          </a:r>
        </a:p>
      </dgm:t>
    </dgm:pt>
    <dgm:pt modelId="{B147FDB9-7613-2F43-869B-D4952834A07D}" type="parTrans" cxnId="{646E328E-E36E-B34D-ABB3-02B130035166}">
      <dgm:prSet/>
      <dgm:spPr/>
      <dgm:t>
        <a:bodyPr/>
        <a:lstStyle/>
        <a:p>
          <a:endParaRPr lang="en-US"/>
        </a:p>
      </dgm:t>
    </dgm:pt>
    <dgm:pt modelId="{B11803DC-8D42-0144-8BD9-8F8C78134495}" type="sibTrans" cxnId="{646E328E-E36E-B34D-ABB3-02B130035166}">
      <dgm:prSet/>
      <dgm:spPr/>
      <dgm:t>
        <a:bodyPr/>
        <a:lstStyle/>
        <a:p>
          <a:endParaRPr lang="en-US"/>
        </a:p>
      </dgm:t>
    </dgm:pt>
    <dgm:pt modelId="{098CEA6C-6EF1-40E2-9B75-E0D1055AB50D}">
      <dgm:prSet phldr="0" custT="1"/>
      <dgm:spPr/>
      <dgm:t>
        <a:bodyPr/>
        <a:lstStyle/>
        <a:p>
          <a:pPr rtl="0"/>
          <a:r>
            <a:rPr lang="en-US" sz="2000" dirty="0">
              <a:latin typeface="Georgia"/>
            </a:rPr>
            <a:t>9.3.5 Submission of Documents &amp; 9.3.6 Outcomes  </a:t>
          </a:r>
        </a:p>
      </dgm:t>
    </dgm:pt>
    <dgm:pt modelId="{09E84FD7-4EBB-44B4-85C4-350CFE57C737}" type="parTrans" cxnId="{D301EDA0-3D84-A845-8BE3-EB078BCF8618}">
      <dgm:prSet/>
      <dgm:spPr/>
      <dgm:t>
        <a:bodyPr/>
        <a:lstStyle/>
        <a:p>
          <a:endParaRPr lang="en-US"/>
        </a:p>
      </dgm:t>
    </dgm:pt>
    <dgm:pt modelId="{2CABE44F-5DC5-43ED-85EE-DA4FD04C1C1E}" type="sibTrans" cxnId="{D301EDA0-3D84-A845-8BE3-EB078BCF8618}">
      <dgm:prSet/>
      <dgm:spPr/>
      <dgm:t>
        <a:bodyPr/>
        <a:lstStyle/>
        <a:p>
          <a:endParaRPr lang="en-US"/>
        </a:p>
      </dgm:t>
    </dgm:pt>
    <dgm:pt modelId="{2D2CD7E5-C49F-FB42-A089-29632BB3C51F}" type="pres">
      <dgm:prSet presAssocID="{942802D9-2127-3D43-B0F7-2F40381F10CD}" presName="Name0" presStyleCnt="0">
        <dgm:presLayoutVars>
          <dgm:dir/>
          <dgm:resizeHandles val="exact"/>
        </dgm:presLayoutVars>
      </dgm:prSet>
      <dgm:spPr/>
    </dgm:pt>
    <dgm:pt modelId="{832849EE-C138-7E41-A51A-DF71A1B24968}" type="pres">
      <dgm:prSet presAssocID="{086A4DBA-CC01-9148-A794-7002B359609C}" presName="Name5" presStyleLbl="vennNode1" presStyleIdx="0" presStyleCnt="4">
        <dgm:presLayoutVars>
          <dgm:bulletEnabled val="1"/>
        </dgm:presLayoutVars>
      </dgm:prSet>
      <dgm:spPr/>
    </dgm:pt>
    <dgm:pt modelId="{37B05D3E-44FC-6947-9FF9-EC70185D8D2C}" type="pres">
      <dgm:prSet presAssocID="{C5B69680-5EB5-D649-8384-E4FB1F16D462}" presName="space" presStyleCnt="0"/>
      <dgm:spPr/>
    </dgm:pt>
    <dgm:pt modelId="{5295C43F-D682-E34F-99B0-4D32ACD035D0}" type="pres">
      <dgm:prSet presAssocID="{E5D53EDF-7978-9740-AEF5-0FD1C5C9B014}" presName="Name5" presStyleLbl="vennNode1" presStyleIdx="1" presStyleCnt="4">
        <dgm:presLayoutVars>
          <dgm:bulletEnabled val="1"/>
        </dgm:presLayoutVars>
      </dgm:prSet>
      <dgm:spPr/>
    </dgm:pt>
    <dgm:pt modelId="{022E95A3-77A3-C34A-A73C-D9AA6F7D8551}" type="pres">
      <dgm:prSet presAssocID="{316D5C49-AA5E-D445-90D1-81563891E55B}" presName="space" presStyleCnt="0"/>
      <dgm:spPr/>
    </dgm:pt>
    <dgm:pt modelId="{967198CF-EA5A-154A-8B15-ED221F20AC1B}" type="pres">
      <dgm:prSet presAssocID="{2CDE0FCB-D37C-EC42-B10D-C92902E1F46F}" presName="Name5" presStyleLbl="vennNode1" presStyleIdx="2" presStyleCnt="4">
        <dgm:presLayoutVars>
          <dgm:bulletEnabled val="1"/>
        </dgm:presLayoutVars>
      </dgm:prSet>
      <dgm:spPr/>
    </dgm:pt>
    <dgm:pt modelId="{218790EA-7C3B-4F96-920E-423CD2D789E1}" type="pres">
      <dgm:prSet presAssocID="{B11803DC-8D42-0144-8BD9-8F8C78134495}" presName="space" presStyleCnt="0"/>
      <dgm:spPr/>
    </dgm:pt>
    <dgm:pt modelId="{61F13715-DAA0-4C53-84D7-D83943EFD142}" type="pres">
      <dgm:prSet presAssocID="{098CEA6C-6EF1-40E2-9B75-E0D1055AB50D}" presName="Name5" presStyleLbl="vennNode1" presStyleIdx="3" presStyleCnt="4">
        <dgm:presLayoutVars>
          <dgm:bulletEnabled val="1"/>
        </dgm:presLayoutVars>
      </dgm:prSet>
      <dgm:spPr/>
    </dgm:pt>
  </dgm:ptLst>
  <dgm:cxnLst>
    <dgm:cxn modelId="{01CA942C-BD7E-064A-8F14-03787EDF4783}" type="presOf" srcId="{942802D9-2127-3D43-B0F7-2F40381F10CD}" destId="{2D2CD7E5-C49F-FB42-A089-29632BB3C51F}" srcOrd="0" destOrd="0" presId="urn:microsoft.com/office/officeart/2005/8/layout/venn3"/>
    <dgm:cxn modelId="{88BE8039-C711-C542-ABC4-C7FF6B5CD1EB}" srcId="{942802D9-2127-3D43-B0F7-2F40381F10CD}" destId="{086A4DBA-CC01-9148-A794-7002B359609C}" srcOrd="0" destOrd="0" parTransId="{AA4776CC-C90F-0941-B210-855633A1C03A}" sibTransId="{C5B69680-5EB5-D649-8384-E4FB1F16D462}"/>
    <dgm:cxn modelId="{63958648-6E7A-44E5-B2E1-F9E3A8C3F1C5}" type="presOf" srcId="{086A4DBA-CC01-9148-A794-7002B359609C}" destId="{832849EE-C138-7E41-A51A-DF71A1B24968}" srcOrd="0" destOrd="0" presId="urn:microsoft.com/office/officeart/2005/8/layout/venn3"/>
    <dgm:cxn modelId="{B2C7D37B-BB77-4B22-84B5-3F57C4955576}" type="presOf" srcId="{E5D53EDF-7978-9740-AEF5-0FD1C5C9B014}" destId="{5295C43F-D682-E34F-99B0-4D32ACD035D0}" srcOrd="0" destOrd="0" presId="urn:microsoft.com/office/officeart/2005/8/layout/venn3"/>
    <dgm:cxn modelId="{945DC386-C29A-4472-B570-A4D394AA7F4A}" type="presOf" srcId="{098CEA6C-6EF1-40E2-9B75-E0D1055AB50D}" destId="{61F13715-DAA0-4C53-84D7-D83943EFD142}" srcOrd="0" destOrd="0" presId="urn:microsoft.com/office/officeart/2005/8/layout/venn3"/>
    <dgm:cxn modelId="{646E328E-E36E-B34D-ABB3-02B130035166}" srcId="{942802D9-2127-3D43-B0F7-2F40381F10CD}" destId="{2CDE0FCB-D37C-EC42-B10D-C92902E1F46F}" srcOrd="2" destOrd="0" parTransId="{B147FDB9-7613-2F43-869B-D4952834A07D}" sibTransId="{B11803DC-8D42-0144-8BD9-8F8C78134495}"/>
    <dgm:cxn modelId="{9E8BD68F-6396-4544-909B-612BF0E6C8AA}" srcId="{942802D9-2127-3D43-B0F7-2F40381F10CD}" destId="{E5D53EDF-7978-9740-AEF5-0FD1C5C9B014}" srcOrd="1" destOrd="0" parTransId="{F6DA1A92-1E68-8942-875B-ABA418BB9861}" sibTransId="{316D5C49-AA5E-D445-90D1-81563891E55B}"/>
    <dgm:cxn modelId="{D301EDA0-3D84-A845-8BE3-EB078BCF8618}" srcId="{942802D9-2127-3D43-B0F7-2F40381F10CD}" destId="{098CEA6C-6EF1-40E2-9B75-E0D1055AB50D}" srcOrd="3" destOrd="0" parTransId="{09E84FD7-4EBB-44B4-85C4-350CFE57C737}" sibTransId="{2CABE44F-5DC5-43ED-85EE-DA4FD04C1C1E}"/>
    <dgm:cxn modelId="{8C47D4E5-D33D-4A62-826F-21D538731C50}" type="presOf" srcId="{2CDE0FCB-D37C-EC42-B10D-C92902E1F46F}" destId="{967198CF-EA5A-154A-8B15-ED221F20AC1B}" srcOrd="0" destOrd="0" presId="urn:microsoft.com/office/officeart/2005/8/layout/venn3"/>
    <dgm:cxn modelId="{1792E5D5-CAAF-42A5-A4B2-147F5801CD82}" type="presParOf" srcId="{2D2CD7E5-C49F-FB42-A089-29632BB3C51F}" destId="{832849EE-C138-7E41-A51A-DF71A1B24968}" srcOrd="0" destOrd="0" presId="urn:microsoft.com/office/officeart/2005/8/layout/venn3"/>
    <dgm:cxn modelId="{24E156A6-9EA1-41CF-B805-9EEC1310BF7E}" type="presParOf" srcId="{2D2CD7E5-C49F-FB42-A089-29632BB3C51F}" destId="{37B05D3E-44FC-6947-9FF9-EC70185D8D2C}" srcOrd="1" destOrd="0" presId="urn:microsoft.com/office/officeart/2005/8/layout/venn3"/>
    <dgm:cxn modelId="{21A2B045-321E-4CA2-93D9-29971629B636}" type="presParOf" srcId="{2D2CD7E5-C49F-FB42-A089-29632BB3C51F}" destId="{5295C43F-D682-E34F-99B0-4D32ACD035D0}" srcOrd="2" destOrd="0" presId="urn:microsoft.com/office/officeart/2005/8/layout/venn3"/>
    <dgm:cxn modelId="{07967E29-1655-43D3-B3FF-598AF45AAAAA}" type="presParOf" srcId="{2D2CD7E5-C49F-FB42-A089-29632BB3C51F}" destId="{022E95A3-77A3-C34A-A73C-D9AA6F7D8551}" srcOrd="3" destOrd="0" presId="urn:microsoft.com/office/officeart/2005/8/layout/venn3"/>
    <dgm:cxn modelId="{70705A25-C7E6-4B66-A9BB-F9E8D915280E}" type="presParOf" srcId="{2D2CD7E5-C49F-FB42-A089-29632BB3C51F}" destId="{967198CF-EA5A-154A-8B15-ED221F20AC1B}" srcOrd="4" destOrd="0" presId="urn:microsoft.com/office/officeart/2005/8/layout/venn3"/>
    <dgm:cxn modelId="{2A3A23FF-A1CD-4899-98BC-A8E6A5354B41}" type="presParOf" srcId="{2D2CD7E5-C49F-FB42-A089-29632BB3C51F}" destId="{218790EA-7C3B-4F96-920E-423CD2D789E1}" srcOrd="5" destOrd="0" presId="urn:microsoft.com/office/officeart/2005/8/layout/venn3"/>
    <dgm:cxn modelId="{02CF557A-6404-4D34-8708-40718F45F8C3}" type="presParOf" srcId="{2D2CD7E5-C49F-FB42-A089-29632BB3C51F}" destId="{61F13715-DAA0-4C53-84D7-D83943EFD142}"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849EE-C138-7E41-A51A-DF71A1B24968}">
      <dsp:nvSpPr>
        <dsp:cNvPr id="0" name=""/>
        <dsp:cNvSpPr/>
      </dsp:nvSpPr>
      <dsp:spPr>
        <a:xfrm>
          <a:off x="3077" y="196721"/>
          <a:ext cx="3087885" cy="30878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9937" tIns="25400" rIns="169937"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Georgia"/>
            </a:rPr>
            <a:t>6.2 </a:t>
          </a:r>
          <a:br>
            <a:rPr lang="en-US" sz="2000" kern="1200" dirty="0">
              <a:latin typeface="Georgia"/>
            </a:rPr>
          </a:br>
          <a:r>
            <a:rPr lang="en-US" sz="2000" kern="1200" dirty="0">
              <a:latin typeface="Georgia"/>
            </a:rPr>
            <a:t>TA Administrator, 6.3 Graduate Teaching Assistant  </a:t>
          </a:r>
          <a:br>
            <a:rPr lang="en-US" sz="2000" kern="1200" dirty="0">
              <a:latin typeface="Georgia"/>
            </a:rPr>
          </a:br>
          <a:r>
            <a:rPr lang="en-US" sz="2000" kern="1200" dirty="0">
              <a:latin typeface="Georgia"/>
            </a:rPr>
            <a:t>6.4 Instructor/</a:t>
          </a:r>
          <a:br>
            <a:rPr lang="en-US" sz="2000" kern="1200" dirty="0">
              <a:latin typeface="Georgia"/>
            </a:rPr>
          </a:br>
          <a:r>
            <a:rPr lang="en-US" sz="2000" kern="1200" dirty="0">
              <a:latin typeface="Georgia"/>
            </a:rPr>
            <a:t>Instructional Coordinators</a:t>
          </a:r>
        </a:p>
      </dsp:txBody>
      <dsp:txXfrm>
        <a:off x="455287" y="648931"/>
        <a:ext cx="2183465" cy="2183465"/>
      </dsp:txXfrm>
    </dsp:sp>
    <dsp:sp modelId="{5295C43F-D682-E34F-99B0-4D32ACD035D0}">
      <dsp:nvSpPr>
        <dsp:cNvPr id="0" name=""/>
        <dsp:cNvSpPr/>
      </dsp:nvSpPr>
      <dsp:spPr>
        <a:xfrm>
          <a:off x="2473386" y="196721"/>
          <a:ext cx="3087885" cy="30878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9937" tIns="25400" rIns="169937"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Georgia"/>
            </a:rPr>
            <a:t>8.1-8.3 Agreement between GTA and Instructor</a:t>
          </a:r>
        </a:p>
      </dsp:txBody>
      <dsp:txXfrm>
        <a:off x="2925596" y="648931"/>
        <a:ext cx="2183465" cy="2183465"/>
      </dsp:txXfrm>
    </dsp:sp>
    <dsp:sp modelId="{967198CF-EA5A-154A-8B15-ED221F20AC1B}">
      <dsp:nvSpPr>
        <dsp:cNvPr id="0" name=""/>
        <dsp:cNvSpPr/>
      </dsp:nvSpPr>
      <dsp:spPr>
        <a:xfrm>
          <a:off x="4943694" y="196721"/>
          <a:ext cx="3087885" cy="30878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9937" tIns="25400" rIns="169937"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Georgia"/>
            </a:rPr>
            <a:t>9.3.1 to 9.3.4 Dispute Resolution Phases</a:t>
          </a:r>
        </a:p>
      </dsp:txBody>
      <dsp:txXfrm>
        <a:off x="5395904" y="648931"/>
        <a:ext cx="2183465" cy="2183465"/>
      </dsp:txXfrm>
    </dsp:sp>
    <dsp:sp modelId="{61F13715-DAA0-4C53-84D7-D83943EFD142}">
      <dsp:nvSpPr>
        <dsp:cNvPr id="0" name=""/>
        <dsp:cNvSpPr/>
      </dsp:nvSpPr>
      <dsp:spPr>
        <a:xfrm>
          <a:off x="7414003" y="196721"/>
          <a:ext cx="3087885" cy="30878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9937" tIns="25400" rIns="169937"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Georgia"/>
            </a:rPr>
            <a:t>9.3.5 Submission of Documents &amp; 9.3.6 Outcomes  </a:t>
          </a:r>
        </a:p>
      </dsp:txBody>
      <dsp:txXfrm>
        <a:off x="7866213" y="648931"/>
        <a:ext cx="2183465" cy="218346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0E4E57-1CF6-4440-8310-3CBE926400C3}" type="datetimeFigureOut">
              <a:rPr lang="en-US" smtClean="0"/>
              <a:t>10/9/2024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33DC02-E926-F143-BEA7-834664C012FA}" type="slidenum">
              <a:rPr lang="en-US" smtClean="0"/>
              <a:t>‹#›</a:t>
            </a:fld>
            <a:endParaRPr lang="en-US"/>
          </a:p>
        </p:txBody>
      </p:sp>
    </p:spTree>
    <p:extLst>
      <p:ext uri="{BB962C8B-B14F-4D97-AF65-F5344CB8AC3E}">
        <p14:creationId xmlns:p14="http://schemas.microsoft.com/office/powerpoint/2010/main" val="389412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Lunch and learn description:</a:t>
            </a:r>
          </a:p>
          <a:p>
            <a:r>
              <a:rPr lang="en-US" dirty="0"/>
              <a:t>We will present strategies for offering constructive feedback and tips for effective communication with your </a:t>
            </a:r>
            <a:r>
              <a:rPr lang="en-US" dirty="0" err="1"/>
              <a:t>TAs.</a:t>
            </a:r>
            <a:r>
              <a:rPr lang="en-US" dirty="0"/>
              <a:t> An overview of relevant policies for TA employment and rapport-building strategies that you can adapt as an instructor will also be reviewed.</a:t>
            </a:r>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a:t>
            </a:fld>
            <a:endParaRPr lang="en-US"/>
          </a:p>
        </p:txBody>
      </p:sp>
    </p:spTree>
    <p:extLst>
      <p:ext uri="{BB962C8B-B14F-4D97-AF65-F5344CB8AC3E}">
        <p14:creationId xmlns:p14="http://schemas.microsoft.com/office/powerpoint/2010/main" val="161866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from additional CTE resources</a:t>
            </a:r>
          </a:p>
        </p:txBody>
      </p:sp>
      <p:sp>
        <p:nvSpPr>
          <p:cNvPr id="4" name="Slide Number Placeholder 3"/>
          <p:cNvSpPr>
            <a:spLocks noGrp="1"/>
          </p:cNvSpPr>
          <p:nvPr>
            <p:ph type="sldNum" sz="quarter" idx="5"/>
          </p:nvPr>
        </p:nvSpPr>
        <p:spPr/>
        <p:txBody>
          <a:bodyPr/>
          <a:lstStyle/>
          <a:p>
            <a:fld id="{8CCEF7D1-689C-4BC1-B59B-4A4CE078ECDF}" type="slidenum">
              <a:rPr lang="en-US" smtClean="0"/>
              <a:t>14</a:t>
            </a:fld>
            <a:endParaRPr lang="en-US"/>
          </a:p>
        </p:txBody>
      </p:sp>
    </p:spTree>
    <p:extLst>
      <p:ext uri="{BB962C8B-B14F-4D97-AF65-F5344CB8AC3E}">
        <p14:creationId xmlns:p14="http://schemas.microsoft.com/office/powerpoint/2010/main" val="2263493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from additional CTE resources</a:t>
            </a:r>
          </a:p>
        </p:txBody>
      </p:sp>
      <p:sp>
        <p:nvSpPr>
          <p:cNvPr id="4" name="Slide Number Placeholder 3"/>
          <p:cNvSpPr>
            <a:spLocks noGrp="1"/>
          </p:cNvSpPr>
          <p:nvPr>
            <p:ph type="sldNum" sz="quarter" idx="5"/>
          </p:nvPr>
        </p:nvSpPr>
        <p:spPr/>
        <p:txBody>
          <a:bodyPr/>
          <a:lstStyle/>
          <a:p>
            <a:fld id="{8CCEF7D1-689C-4BC1-B59B-4A4CE078ECDF}" type="slidenum">
              <a:rPr lang="en-US" smtClean="0"/>
              <a:t>15</a:t>
            </a:fld>
            <a:endParaRPr lang="en-US"/>
          </a:p>
        </p:txBody>
      </p:sp>
    </p:spTree>
    <p:extLst>
      <p:ext uri="{BB962C8B-B14F-4D97-AF65-F5344CB8AC3E}">
        <p14:creationId xmlns:p14="http://schemas.microsoft.com/office/powerpoint/2010/main" val="3982108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balance constructive feedback with positive feedback</a:t>
            </a:r>
          </a:p>
        </p:txBody>
      </p:sp>
      <p:sp>
        <p:nvSpPr>
          <p:cNvPr id="4" name="Slide Number Placeholder 3"/>
          <p:cNvSpPr>
            <a:spLocks noGrp="1"/>
          </p:cNvSpPr>
          <p:nvPr>
            <p:ph type="sldNum" sz="quarter" idx="5"/>
          </p:nvPr>
        </p:nvSpPr>
        <p:spPr/>
        <p:txBody>
          <a:bodyPr/>
          <a:lstStyle/>
          <a:p>
            <a:fld id="{8CCEF7D1-689C-4BC1-B59B-4A4CE078ECDF}" type="slidenum">
              <a:rPr lang="en-US" smtClean="0"/>
              <a:t>16</a:t>
            </a:fld>
            <a:endParaRPr lang="en-US"/>
          </a:p>
        </p:txBody>
      </p:sp>
    </p:spTree>
    <p:extLst>
      <p:ext uri="{BB962C8B-B14F-4D97-AF65-F5344CB8AC3E}">
        <p14:creationId xmlns:p14="http://schemas.microsoft.com/office/powerpoint/2010/main" val="4181692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17</a:t>
            </a:fld>
            <a:endParaRPr lang="en-US"/>
          </a:p>
        </p:txBody>
      </p:sp>
    </p:spTree>
    <p:extLst>
      <p:ext uri="{BB962C8B-B14F-4D97-AF65-F5344CB8AC3E}">
        <p14:creationId xmlns:p14="http://schemas.microsoft.com/office/powerpoint/2010/main" val="3511333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18</a:t>
            </a:fld>
            <a:endParaRPr lang="en-US"/>
          </a:p>
        </p:txBody>
      </p:sp>
    </p:spTree>
    <p:extLst>
      <p:ext uri="{BB962C8B-B14F-4D97-AF65-F5344CB8AC3E}">
        <p14:creationId xmlns:p14="http://schemas.microsoft.com/office/powerpoint/2010/main" val="1121789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19</a:t>
            </a:fld>
            <a:endParaRPr lang="en-US"/>
          </a:p>
        </p:txBody>
      </p:sp>
    </p:spTree>
    <p:extLst>
      <p:ext uri="{BB962C8B-B14F-4D97-AF65-F5344CB8AC3E}">
        <p14:creationId xmlns:p14="http://schemas.microsoft.com/office/powerpoint/2010/main" val="2342711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20</a:t>
            </a:fld>
            <a:endParaRPr lang="en-US"/>
          </a:p>
        </p:txBody>
      </p:sp>
    </p:spTree>
    <p:extLst>
      <p:ext uri="{BB962C8B-B14F-4D97-AF65-F5344CB8AC3E}">
        <p14:creationId xmlns:p14="http://schemas.microsoft.com/office/powerpoint/2010/main" val="2722162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21</a:t>
            </a:fld>
            <a:endParaRPr lang="en-US"/>
          </a:p>
        </p:txBody>
      </p:sp>
    </p:spTree>
    <p:extLst>
      <p:ext uri="{BB962C8B-B14F-4D97-AF65-F5344CB8AC3E}">
        <p14:creationId xmlns:p14="http://schemas.microsoft.com/office/powerpoint/2010/main" val="1082593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EF7D1-689C-4BC1-B59B-4A4CE078ECDF}" type="slidenum">
              <a:rPr lang="en-US" smtClean="0"/>
              <a:t>22</a:t>
            </a:fld>
            <a:endParaRPr lang="en-US"/>
          </a:p>
        </p:txBody>
      </p:sp>
    </p:spTree>
    <p:extLst>
      <p:ext uri="{BB962C8B-B14F-4D97-AF65-F5344CB8AC3E}">
        <p14:creationId xmlns:p14="http://schemas.microsoft.com/office/powerpoint/2010/main" val="1569422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major components of most TA roles is grading. It’s important to establish clear expectations around grading as early as possible. Expectations should be discussed at the beginning of term meeting as well as throughout the term, when assessments are being marked.</a:t>
            </a:r>
          </a:p>
          <a:p>
            <a:endParaRPr lang="en-US" dirty="0"/>
          </a:p>
          <a:p>
            <a:pPr marL="171450" indent="-171450">
              <a:buFontTx/>
              <a:buChar char="-"/>
            </a:pPr>
            <a:r>
              <a:rPr lang="en-US" dirty="0">
                <a:cs typeface="Calibri"/>
              </a:rPr>
              <a:t>The discussion could include things like:</a:t>
            </a:r>
          </a:p>
          <a:p>
            <a:pPr marL="628650" lvl="1" indent="-171450">
              <a:buFontTx/>
              <a:buChar char="-"/>
            </a:pPr>
            <a:r>
              <a:rPr lang="en-US" dirty="0">
                <a:cs typeface="Calibri"/>
              </a:rPr>
              <a:t>Establishing whether you’ll be using </a:t>
            </a:r>
            <a:r>
              <a:rPr lang="en-US" b="1" dirty="0">
                <a:cs typeface="Calibri"/>
              </a:rPr>
              <a:t>rubrics or grading schemes (and who will create them) </a:t>
            </a:r>
            <a:r>
              <a:rPr lang="en-US" b="0" dirty="0">
                <a:cs typeface="Calibri"/>
              </a:rPr>
              <a:t>and expectations </a:t>
            </a:r>
            <a:r>
              <a:rPr lang="en-US" dirty="0">
                <a:cs typeface="Calibri"/>
              </a:rPr>
              <a:t>around providing </a:t>
            </a:r>
            <a:r>
              <a:rPr lang="en-US" b="1" dirty="0">
                <a:cs typeface="Calibri"/>
              </a:rPr>
              <a:t>feedback</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Scheduling “Marking meetings” for the teaching team to enhance consistency or providing examples marked by instructor</a:t>
            </a:r>
          </a:p>
          <a:p>
            <a:pPr marL="628650" lvl="1" indent="-171450">
              <a:buFontTx/>
              <a:buChar char="-"/>
            </a:pPr>
            <a:r>
              <a:rPr lang="en-US" dirty="0">
                <a:cs typeface="Calibri"/>
              </a:rPr>
              <a:t>Establishing expectations for </a:t>
            </a:r>
            <a:r>
              <a:rPr lang="en-US" b="1" dirty="0">
                <a:cs typeface="Calibri"/>
              </a:rPr>
              <a:t>scheduling and turnaround time</a:t>
            </a:r>
            <a:r>
              <a:rPr lang="en-US" dirty="0">
                <a:cs typeface="Calibri"/>
              </a:rPr>
              <a:t> for grading</a:t>
            </a:r>
          </a:p>
          <a:p>
            <a:pPr marL="628650" lvl="1" indent="-171450">
              <a:buFontTx/>
              <a:buChar char="-"/>
            </a:pPr>
            <a:r>
              <a:rPr lang="en-US" dirty="0">
                <a:cs typeface="Calibri"/>
              </a:rPr>
              <a:t>And expectations around </a:t>
            </a:r>
            <a:r>
              <a:rPr lang="en-US" b="1" dirty="0">
                <a:cs typeface="Calibri"/>
              </a:rPr>
              <a:t>accommodations, late submissions,</a:t>
            </a:r>
            <a:r>
              <a:rPr lang="en-US" dirty="0">
                <a:cs typeface="Calibri"/>
              </a:rPr>
              <a:t> extension requests, and who handles them? </a:t>
            </a:r>
          </a:p>
          <a:p>
            <a:pPr marL="628650" lvl="1" indent="-171450">
              <a:buFontTx/>
              <a:buChar char="-"/>
            </a:pPr>
            <a:endParaRPr lang="en-US" dirty="0">
              <a:cs typeface="Calibri"/>
            </a:endParaRPr>
          </a:p>
          <a:p>
            <a:pPr marL="171450" lvl="0" indent="-171450">
              <a:buFontTx/>
              <a:buChar char="-"/>
            </a:pPr>
            <a:r>
              <a:rPr lang="en-US" dirty="0">
                <a:cs typeface="Calibri"/>
              </a:rPr>
              <a:t>It’s also important to let TAs know when/how much feedback they should seek from the instructor throughout the term.</a:t>
            </a:r>
          </a:p>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23</a:t>
            </a:fld>
            <a:endParaRPr lang="en-US"/>
          </a:p>
        </p:txBody>
      </p:sp>
    </p:spTree>
    <p:extLst>
      <p:ext uri="{BB962C8B-B14F-4D97-AF65-F5344CB8AC3E}">
        <p14:creationId xmlns:p14="http://schemas.microsoft.com/office/powerpoint/2010/main" val="2170781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Personal reflection, invitation to share (1 min reflect, 1 min volunteer sharing)</a:t>
            </a:r>
          </a:p>
          <a:p>
            <a:endParaRPr lang="en-US" dirty="0"/>
          </a:p>
          <a:p>
            <a:r>
              <a:rPr lang="en-US" dirty="0"/>
              <a:t> Jot down thoughts on a piece of paper or on your laptop. Online participants can share thoughts in chat if they like.</a:t>
            </a:r>
          </a:p>
        </p:txBody>
      </p:sp>
      <p:sp>
        <p:nvSpPr>
          <p:cNvPr id="4" name="Slide Number Placeholder 3"/>
          <p:cNvSpPr>
            <a:spLocks noGrp="1"/>
          </p:cNvSpPr>
          <p:nvPr>
            <p:ph type="sldNum" sz="quarter" idx="10"/>
          </p:nvPr>
        </p:nvSpPr>
        <p:spPr/>
        <p:txBody>
          <a:bodyPr/>
          <a:lstStyle/>
          <a:p>
            <a:fld id="{A0B21C0E-F656-164F-9947-A3A99A151CA0}" type="slidenum">
              <a:rPr lang="en-US" smtClean="0"/>
              <a:t>4</a:t>
            </a:fld>
            <a:endParaRPr lang="en-US"/>
          </a:p>
        </p:txBody>
      </p:sp>
    </p:spTree>
    <p:extLst>
      <p:ext uri="{BB962C8B-B14F-4D97-AF65-F5344CB8AC3E}">
        <p14:creationId xmlns:p14="http://schemas.microsoft.com/office/powerpoint/2010/main" val="2012394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The third area you should set expectations for is communication.</a:t>
            </a:r>
            <a:endParaRPr lang="en-US" b="1" dirty="0">
              <a:cs typeface="Calibri" panose="020F0502020204030204"/>
            </a:endParaRPr>
          </a:p>
          <a:p>
            <a:pPr marL="0" indent="0">
              <a:buNone/>
            </a:pPr>
            <a:r>
              <a:rPr lang="en-US" b="0" dirty="0"/>
              <a:t>We want to establish expectations for communications between TA and instructor, and TA and students (and other TAs if necessary).</a:t>
            </a:r>
          </a:p>
          <a:p>
            <a:pPr marL="0" indent="0">
              <a:buNone/>
            </a:pPr>
            <a:endParaRPr lang="en-US" b="0" dirty="0"/>
          </a:p>
          <a:p>
            <a:r>
              <a:rPr lang="en-US" dirty="0">
                <a:cs typeface="Calibri"/>
              </a:rPr>
              <a:t>Let your TAs know the </a:t>
            </a:r>
            <a:r>
              <a:rPr lang="en-US" b="1" dirty="0">
                <a:cs typeface="Calibri"/>
              </a:rPr>
              <a:t>best mode of communication </a:t>
            </a:r>
            <a:r>
              <a:rPr lang="en-US" dirty="0">
                <a:cs typeface="Calibri"/>
              </a:rPr>
              <a:t>for you (Teams chat, email, in person). Also establish when TAs are expected to be available and if that communication is outside of normal business hours like </a:t>
            </a:r>
            <a:r>
              <a:rPr lang="en-US" b="1" dirty="0">
                <a:cs typeface="Calibri"/>
              </a:rPr>
              <a:t>evenings and weekends</a:t>
            </a:r>
            <a:r>
              <a:rPr lang="en-US" dirty="0">
                <a:cs typeface="Calibri"/>
              </a:rPr>
              <a:t>. </a:t>
            </a:r>
          </a:p>
          <a:p>
            <a:endParaRPr lang="en-US" dirty="0">
              <a:cs typeface="Calibri"/>
            </a:endParaRPr>
          </a:p>
          <a:p>
            <a:r>
              <a:rPr lang="en-US" dirty="0">
                <a:cs typeface="Calibri"/>
              </a:rPr>
              <a:t>What are your expectations for TAs communicating with you in terms of </a:t>
            </a:r>
            <a:r>
              <a:rPr lang="en-US" b="1" dirty="0">
                <a:cs typeface="Calibri"/>
              </a:rPr>
              <a:t>tone of communication</a:t>
            </a:r>
            <a:r>
              <a:rPr lang="en-US" dirty="0">
                <a:cs typeface="Calibri"/>
              </a:rPr>
              <a:t>?</a:t>
            </a:r>
          </a:p>
          <a:p>
            <a:endParaRPr lang="en-US" dirty="0">
              <a:cs typeface="Calibri"/>
            </a:endParaRPr>
          </a:p>
          <a:p>
            <a:r>
              <a:rPr lang="en-US" dirty="0">
                <a:cs typeface="Calibri"/>
              </a:rPr>
              <a:t>You may want to establish </a:t>
            </a:r>
            <a:r>
              <a:rPr lang="en-US" b="1" dirty="0">
                <a:cs typeface="Calibri"/>
              </a:rPr>
              <a:t>how often</a:t>
            </a:r>
            <a:r>
              <a:rPr lang="en-US" dirty="0">
                <a:cs typeface="Calibri"/>
              </a:rPr>
              <a:t> you expect communication from them (and how frequently they should expect communication from you). It could be weekly, monthly, before and after assignments, or something different depending on the class and your experience level.</a:t>
            </a:r>
          </a:p>
          <a:p>
            <a:endParaRPr lang="en-US" dirty="0">
              <a:cs typeface="Calibri"/>
            </a:endParaRPr>
          </a:p>
          <a:p>
            <a:r>
              <a:rPr lang="en-US" dirty="0">
                <a:cs typeface="Calibri"/>
              </a:rPr>
              <a:t>Lastly, indicate your expectations regarding when TAs should </a:t>
            </a:r>
            <a:r>
              <a:rPr lang="en-US" b="1" dirty="0">
                <a:cs typeface="Calibri"/>
              </a:rPr>
              <a:t>make their own judgement call </a:t>
            </a:r>
            <a:r>
              <a:rPr lang="en-US" dirty="0">
                <a:cs typeface="Calibri"/>
              </a:rPr>
              <a:t>on vs. what they should defer to you for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 5 in Policy 30: “</a:t>
            </a:r>
            <a:r>
              <a:rPr lang="en-US" b="0" i="0" dirty="0">
                <a:solidFill>
                  <a:srgbClr val="000000"/>
                </a:solidFill>
                <a:effectLst/>
                <a:highlight>
                  <a:srgbClr val="FFFFFF"/>
                </a:highlight>
                <a:latin typeface="georgia" panose="02040502050405020303" pitchFamily="18" charset="0"/>
              </a:rPr>
              <a:t>Collegial, frequent, and recurring communication is key to a successful TA, and includes constructive feedback from GTAs, Instructors, students and peers during and at the completion of the TA.”</a:t>
            </a:r>
          </a:p>
        </p:txBody>
      </p:sp>
      <p:sp>
        <p:nvSpPr>
          <p:cNvPr id="4" name="Slide Number Placeholder 3"/>
          <p:cNvSpPr>
            <a:spLocks noGrp="1"/>
          </p:cNvSpPr>
          <p:nvPr>
            <p:ph type="sldNum" sz="quarter" idx="5"/>
          </p:nvPr>
        </p:nvSpPr>
        <p:spPr/>
        <p:txBody>
          <a:bodyPr/>
          <a:lstStyle/>
          <a:p>
            <a:fld id="{8CCEF7D1-689C-4BC1-B59B-4A4CE078ECDF}" type="slidenum">
              <a:rPr lang="en-US" smtClean="0"/>
              <a:t>24</a:t>
            </a:fld>
            <a:endParaRPr lang="en-US"/>
          </a:p>
        </p:txBody>
      </p:sp>
    </p:spTree>
    <p:extLst>
      <p:ext uri="{BB962C8B-B14F-4D97-AF65-F5344CB8AC3E}">
        <p14:creationId xmlns:p14="http://schemas.microsoft.com/office/powerpoint/2010/main" val="4068813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26</a:t>
            </a:fld>
            <a:endParaRPr lang="en-US"/>
          </a:p>
        </p:txBody>
      </p:sp>
    </p:spTree>
    <p:extLst>
      <p:ext uri="{BB962C8B-B14F-4D97-AF65-F5344CB8AC3E}">
        <p14:creationId xmlns:p14="http://schemas.microsoft.com/office/powerpoint/2010/main" val="3151258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CCEF7D1-689C-4BC1-B59B-4A4CE078ECDF}" type="slidenum">
              <a:rPr lang="en-US" smtClean="0"/>
              <a:t>27</a:t>
            </a:fld>
            <a:endParaRPr lang="en-US"/>
          </a:p>
        </p:txBody>
      </p:sp>
    </p:spTree>
    <p:extLst>
      <p:ext uri="{BB962C8B-B14F-4D97-AF65-F5344CB8AC3E}">
        <p14:creationId xmlns:p14="http://schemas.microsoft.com/office/powerpoint/2010/main" val="607078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 perspective – exposure to contract, policy (many TAs are not aware that this policy actually exists)</a:t>
            </a:r>
          </a:p>
        </p:txBody>
      </p:sp>
      <p:sp>
        <p:nvSpPr>
          <p:cNvPr id="4" name="Slide Number Placeholder 3"/>
          <p:cNvSpPr>
            <a:spLocks noGrp="1"/>
          </p:cNvSpPr>
          <p:nvPr>
            <p:ph type="sldNum" sz="quarter" idx="5"/>
          </p:nvPr>
        </p:nvSpPr>
        <p:spPr/>
        <p:txBody>
          <a:bodyPr/>
          <a:lstStyle/>
          <a:p>
            <a:fld id="{8CCEF7D1-689C-4BC1-B59B-4A4CE078ECDF}" type="slidenum">
              <a:rPr lang="en-US" smtClean="0"/>
              <a:t>28</a:t>
            </a:fld>
            <a:endParaRPr lang="en-US"/>
          </a:p>
        </p:txBody>
      </p:sp>
    </p:spTree>
    <p:extLst>
      <p:ext uri="{BB962C8B-B14F-4D97-AF65-F5344CB8AC3E}">
        <p14:creationId xmlns:p14="http://schemas.microsoft.com/office/powerpoint/2010/main" val="3833266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CCEF7D1-689C-4BC1-B59B-4A4CE078ECDF}" type="slidenum">
              <a:rPr lang="en-US" smtClean="0"/>
              <a:t>29</a:t>
            </a:fld>
            <a:endParaRPr lang="en-US"/>
          </a:p>
        </p:txBody>
      </p:sp>
    </p:spTree>
    <p:extLst>
      <p:ext uri="{BB962C8B-B14F-4D97-AF65-F5344CB8AC3E}">
        <p14:creationId xmlns:p14="http://schemas.microsoft.com/office/powerpoint/2010/main" val="1220601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CCEF7D1-689C-4BC1-B59B-4A4CE078ECDF}" type="slidenum">
              <a:rPr lang="en-US" smtClean="0"/>
              <a:t>30</a:t>
            </a:fld>
            <a:endParaRPr lang="en-US"/>
          </a:p>
        </p:txBody>
      </p:sp>
    </p:spTree>
    <p:extLst>
      <p:ext uri="{BB962C8B-B14F-4D97-AF65-F5344CB8AC3E}">
        <p14:creationId xmlns:p14="http://schemas.microsoft.com/office/powerpoint/2010/main" val="2593331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CCEF7D1-689C-4BC1-B59B-4A4CE078ECDF}" type="slidenum">
              <a:rPr lang="en-US" smtClean="0"/>
              <a:t>31</a:t>
            </a:fld>
            <a:endParaRPr lang="en-US"/>
          </a:p>
        </p:txBody>
      </p:sp>
    </p:spTree>
    <p:extLst>
      <p:ext uri="{BB962C8B-B14F-4D97-AF65-F5344CB8AC3E}">
        <p14:creationId xmlns:p14="http://schemas.microsoft.com/office/powerpoint/2010/main" val="34384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CCEF7D1-689C-4BC1-B59B-4A4CE078ECDF}" type="slidenum">
              <a:rPr lang="en-US" smtClean="0"/>
              <a:t>32</a:t>
            </a:fld>
            <a:endParaRPr lang="en-US"/>
          </a:p>
        </p:txBody>
      </p:sp>
    </p:spTree>
    <p:extLst>
      <p:ext uri="{BB962C8B-B14F-4D97-AF65-F5344CB8AC3E}">
        <p14:creationId xmlns:p14="http://schemas.microsoft.com/office/powerpoint/2010/main" val="2100895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CCEF7D1-689C-4BC1-B59B-4A4CE078ECDF}" type="slidenum">
              <a:rPr lang="en-US" smtClean="0"/>
              <a:t>33</a:t>
            </a:fld>
            <a:endParaRPr lang="en-US"/>
          </a:p>
        </p:txBody>
      </p:sp>
    </p:spTree>
    <p:extLst>
      <p:ext uri="{BB962C8B-B14F-4D97-AF65-F5344CB8AC3E}">
        <p14:creationId xmlns:p14="http://schemas.microsoft.com/office/powerpoint/2010/main" val="2187214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34</a:t>
            </a:fld>
            <a:endParaRPr lang="en-US"/>
          </a:p>
        </p:txBody>
      </p:sp>
    </p:spTree>
    <p:extLst>
      <p:ext uri="{BB962C8B-B14F-4D97-AF65-F5344CB8AC3E}">
        <p14:creationId xmlns:p14="http://schemas.microsoft.com/office/powerpoint/2010/main" val="1193986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During today’s lunch and learn, choose one of these scenarios to get situated. Perhaps you’ve experienced the same (or similar) scenario in previous experiences, or perhaps you’ll choose a scenario that you think you’ll likely encounter in the future. As we progress through today’s session, consider what strategies might be appropriate to use in your chosen scenario. </a:t>
            </a:r>
          </a:p>
        </p:txBody>
      </p:sp>
      <p:sp>
        <p:nvSpPr>
          <p:cNvPr id="4" name="Slide Number Placeholder 3"/>
          <p:cNvSpPr>
            <a:spLocks noGrp="1"/>
          </p:cNvSpPr>
          <p:nvPr>
            <p:ph type="sldNum" sz="quarter" idx="10"/>
          </p:nvPr>
        </p:nvSpPr>
        <p:spPr/>
        <p:txBody>
          <a:bodyPr/>
          <a:lstStyle/>
          <a:p>
            <a:fld id="{A0B21C0E-F656-164F-9947-A3A99A151CA0}" type="slidenum">
              <a:rPr lang="en-US" smtClean="0"/>
              <a:t>5</a:t>
            </a:fld>
            <a:endParaRPr lang="en-US"/>
          </a:p>
        </p:txBody>
      </p:sp>
    </p:spTree>
    <p:extLst>
      <p:ext uri="{BB962C8B-B14F-4D97-AF65-F5344CB8AC3E}">
        <p14:creationId xmlns:p14="http://schemas.microsoft.com/office/powerpoint/2010/main" val="181600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a:t>What is rapport?</a:t>
            </a:r>
            <a:r>
              <a:rPr lang="en-US" baseline="0" dirty="0">
                <a:cs typeface="Calibri"/>
              </a:rPr>
              <a:t> </a:t>
            </a:r>
            <a:r>
              <a:rPr lang="en-US" baseline="0" dirty="0"/>
              <a:t>Merriam-Webster dictionary defines it as a “friendly relationship”</a:t>
            </a:r>
            <a:endParaRPr lang="en-US" baseline="0" dirty="0">
              <a:cs typeface="Calibri"/>
            </a:endParaRPr>
          </a:p>
          <a:p>
            <a:endParaRPr lang="en-US" baseline="0" dirty="0"/>
          </a:p>
          <a:p>
            <a:r>
              <a:rPr lang="en-US" baseline="0" dirty="0"/>
              <a:t>In the context of a TA-instructor relationship, friendly does not mean friend. So, you need to remember that you are in a professional role as an instructor’s TA, so you should be friendly and approachable, but you need to maintain that professional buffer. </a:t>
            </a:r>
          </a:p>
          <a:p>
            <a:endParaRPr lang="en-US" baseline="0" dirty="0"/>
          </a:p>
          <a:p>
            <a:r>
              <a:rPr lang="en-US" baseline="0" dirty="0"/>
              <a:t>Ok, so then what does friendly mean? Serving a beneficial or helpful purpose, which seems to align with the role of an instructor.</a:t>
            </a:r>
            <a:endParaRPr lang="en-US" baseline="0" dirty="0">
              <a:cs typeface="Calibri"/>
            </a:endParaRPr>
          </a:p>
          <a:p>
            <a:endParaRPr lang="en-US" baseline="0" dirty="0"/>
          </a:p>
          <a:p>
            <a:r>
              <a:rPr lang="en-US" baseline="0" dirty="0"/>
              <a:t>What we DO want to do is develop a positive relationship between ourselves as the educator and the TAs (http://www.educ.ualberta.ca/).</a:t>
            </a:r>
            <a:r>
              <a:rPr lang="en-US" dirty="0"/>
              <a:t> </a:t>
            </a:r>
            <a:r>
              <a:rPr lang="en-US" baseline="0" dirty="0"/>
              <a:t>We will be exploring several techniques you can use to develop rapport.</a:t>
            </a:r>
            <a:r>
              <a:rPr lang="en-US" dirty="0"/>
              <a:t> </a:t>
            </a:r>
            <a:r>
              <a:rPr lang="en-US" baseline="0" dirty="0"/>
              <a:t>Some are better used at the beginning of the course, others can be done on a day-to-day basis, and some can be used at the end of the course.</a:t>
            </a:r>
            <a:endParaRPr lang="en-US" baseline="0" dirty="0">
              <a:cs typeface="Calibri"/>
            </a:endParaRPr>
          </a:p>
        </p:txBody>
      </p:sp>
      <p:sp>
        <p:nvSpPr>
          <p:cNvPr id="4" name="Slide Number Placeholder 3"/>
          <p:cNvSpPr>
            <a:spLocks noGrp="1"/>
          </p:cNvSpPr>
          <p:nvPr>
            <p:ph type="sldNum" sz="quarter" idx="10"/>
          </p:nvPr>
        </p:nvSpPr>
        <p:spPr/>
        <p:txBody>
          <a:bodyPr/>
          <a:lstStyle/>
          <a:p>
            <a:fld id="{A0B21C0E-F656-164F-9947-A3A99A151CA0}" type="slidenum">
              <a:rPr lang="en-US" smtClean="0"/>
              <a:t>7</a:t>
            </a:fld>
            <a:endParaRPr lang="en-US"/>
          </a:p>
        </p:txBody>
      </p:sp>
    </p:spTree>
    <p:extLst>
      <p:ext uri="{BB962C8B-B14F-4D97-AF65-F5344CB8AC3E}">
        <p14:creationId xmlns:p14="http://schemas.microsoft.com/office/powerpoint/2010/main" val="410017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Building a rapport with TAs can make a big difference when teaching. Developing rapport by doing things like building trust, using humor, and getting to know the TAs as "whole people", can not only help to better understand the background of TAs but can also help with classroom management and instruction. TAs are more likely to meet or exceed responsibilities of the role when they have good rapport with the instructor, and it can also improve TAs’ motivation and their emotional connection to the course content.</a:t>
            </a:r>
            <a:r>
              <a:rPr lang="en-US" dirty="0"/>
              <a:t> </a:t>
            </a:r>
            <a:endParaRPr lang="en-US" sz="1200" b="0" i="0" kern="1200" dirty="0">
              <a:solidFill>
                <a:schemeClr val="tx1"/>
              </a:solidFill>
              <a:effectLst/>
              <a:latin typeface="+mn-lt"/>
              <a:cs typeface="Calibri"/>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Building rapport with TAs is particularly important in:</a:t>
            </a:r>
            <a:endParaRPr lang="en-US" sz="1200" b="1" i="0" kern="1200" dirty="0">
              <a:solidFill>
                <a:schemeClr val="tx1"/>
              </a:solidFill>
              <a:effectLst/>
              <a:latin typeface="+mn-lt"/>
              <a:cs typeface="Calibri"/>
            </a:endParaRPr>
          </a:p>
          <a:p>
            <a:r>
              <a:rPr lang="en-US" sz="1200" b="0" i="0" kern="1200" dirty="0">
                <a:solidFill>
                  <a:schemeClr val="tx1"/>
                </a:solidFill>
                <a:effectLst/>
                <a:latin typeface="+mn-lt"/>
                <a:ea typeface="+mn-ea"/>
                <a:cs typeface="+mn-cs"/>
              </a:rPr>
              <a:t>-courses that have sensitive or controversial content (e.g., talking about health and wellness, religion, ethnicity, politics)</a:t>
            </a:r>
          </a:p>
          <a:p>
            <a:r>
              <a:rPr lang="en-US" sz="1200" b="0" i="0" kern="1200" dirty="0">
                <a:solidFill>
                  <a:schemeClr val="tx1"/>
                </a:solidFill>
                <a:effectLst/>
                <a:latin typeface="+mn-lt"/>
                <a:ea typeface="+mn-ea"/>
                <a:cs typeface="+mn-cs"/>
              </a:rPr>
              <a:t>-disciplinary contexts (e.g., female students in male-dominated fields)</a:t>
            </a:r>
            <a:endParaRPr lang="en-US" sz="1200" b="0" i="0" kern="1200" dirty="0">
              <a:solidFill>
                <a:schemeClr val="tx1"/>
              </a:solidFill>
              <a:effectLst/>
              <a:latin typeface="+mn-lt"/>
              <a:cs typeface="Calibri"/>
            </a:endParaRPr>
          </a:p>
          <a:p>
            <a:r>
              <a:rPr lang="en-US" sz="1200" b="0" i="0" kern="1200" dirty="0">
                <a:solidFill>
                  <a:schemeClr val="tx1"/>
                </a:solidFill>
                <a:effectLst/>
                <a:latin typeface="+mn-lt"/>
                <a:ea typeface="+mn-ea"/>
                <a:cs typeface="+mn-cs"/>
              </a:rPr>
              <a:t>-discussion-heavy courses (for example, seminar courses where individuals are sharing a lot of information about their opinions)</a:t>
            </a:r>
            <a:endParaRPr lang="en-US" sz="1200" b="0" i="0" kern="1200" dirty="0">
              <a:solidFill>
                <a:schemeClr val="tx1"/>
              </a:solidFill>
              <a:effectLst/>
              <a:latin typeface="+mn-lt"/>
              <a:cs typeface="Calibri"/>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Note that rapport-building may be difficult in language courses if the TA is teaching and learning in a second language.</a:t>
            </a:r>
            <a:endParaRPr lang="en-US" sz="1200" b="0" i="0" kern="1200" dirty="0">
              <a:solidFill>
                <a:schemeClr val="tx1"/>
              </a:solidFill>
              <a:effectLst/>
              <a:latin typeface="+mn-lt"/>
              <a:cs typeface="Calibri"/>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know that getting to know the TAs is important. At the same time however, there can sometimes be challenges in building rapport, and today we’ll be sharing some strategies.</a:t>
            </a:r>
            <a:endParaRPr lang="en-US" sz="1200" b="0" i="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A0B21C0E-F656-164F-9947-A3A99A151CA0}" type="slidenum">
              <a:rPr lang="en-US" smtClean="0"/>
              <a:t>8</a:t>
            </a:fld>
            <a:endParaRPr lang="en-US"/>
          </a:p>
        </p:txBody>
      </p:sp>
    </p:spTree>
    <p:extLst>
      <p:ext uri="{BB962C8B-B14F-4D97-AF65-F5344CB8AC3E}">
        <p14:creationId xmlns:p14="http://schemas.microsoft.com/office/powerpoint/2010/main" val="144529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 in mind – context – experience will be very different between an instructor working with a large group of TAs (e.g., 7) compared with an instructor working with 1-2 TAs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9</a:t>
            </a:fld>
            <a:endParaRPr lang="en-US"/>
          </a:p>
        </p:txBody>
      </p:sp>
    </p:spTree>
    <p:extLst>
      <p:ext uri="{BB962C8B-B14F-4D97-AF65-F5344CB8AC3E}">
        <p14:creationId xmlns:p14="http://schemas.microsoft.com/office/powerpoint/2010/main" val="2784740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10</a:t>
            </a:fld>
            <a:endParaRPr lang="en-US"/>
          </a:p>
        </p:txBody>
      </p:sp>
    </p:spTree>
    <p:extLst>
      <p:ext uri="{BB962C8B-B14F-4D97-AF65-F5344CB8AC3E}">
        <p14:creationId xmlns:p14="http://schemas.microsoft.com/office/powerpoint/2010/main" val="1765086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EF7D1-689C-4BC1-B59B-4A4CE078ECDF}" type="slidenum">
              <a:rPr lang="en-US" smtClean="0"/>
              <a:t>12</a:t>
            </a:fld>
            <a:endParaRPr lang="en-US"/>
          </a:p>
        </p:txBody>
      </p:sp>
    </p:spTree>
    <p:extLst>
      <p:ext uri="{BB962C8B-B14F-4D97-AF65-F5344CB8AC3E}">
        <p14:creationId xmlns:p14="http://schemas.microsoft.com/office/powerpoint/2010/main" val="31942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FOH TA Evaluations Process</a:t>
            </a:r>
          </a:p>
        </p:txBody>
      </p:sp>
      <p:sp>
        <p:nvSpPr>
          <p:cNvPr id="4" name="Slide Number Placeholder 3"/>
          <p:cNvSpPr>
            <a:spLocks noGrp="1"/>
          </p:cNvSpPr>
          <p:nvPr>
            <p:ph type="sldNum" sz="quarter" idx="5"/>
          </p:nvPr>
        </p:nvSpPr>
        <p:spPr/>
        <p:txBody>
          <a:bodyPr/>
          <a:lstStyle/>
          <a:p>
            <a:fld id="{8CCEF7D1-689C-4BC1-B59B-4A4CE078ECDF}" type="slidenum">
              <a:rPr lang="en-US" smtClean="0"/>
              <a:t>13</a:t>
            </a:fld>
            <a:endParaRPr lang="en-US"/>
          </a:p>
        </p:txBody>
      </p:sp>
    </p:spTree>
    <p:extLst>
      <p:ext uri="{BB962C8B-B14F-4D97-AF65-F5344CB8AC3E}">
        <p14:creationId xmlns:p14="http://schemas.microsoft.com/office/powerpoint/2010/main" val="527369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2740" y="1028940"/>
            <a:ext cx="9430296" cy="1474115"/>
          </a:xfrm>
        </p:spPr>
        <p:txBody>
          <a:bodyPr lIns="0" anchor="b">
            <a:noAutofit/>
          </a:bodyPr>
          <a:lstStyle>
            <a:lvl1pPr algn="l">
              <a:defRPr sz="5400" b="1" cap="all" baseline="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3"/>
          </a:solidFill>
        </p:spPr>
        <p:txBody>
          <a:bodyPr/>
          <a:lstStyle>
            <a:lvl1pPr>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10/9/2024</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pic>
        <p:nvPicPr>
          <p:cNvPr id="17" name="Picture 16" descr="University of Waterloo Faculty of Health logo">
            <a:extLst>
              <a:ext uri="{FF2B5EF4-FFF2-40B4-BE49-F238E27FC236}">
                <a16:creationId xmlns:a16="http://schemas.microsoft.com/office/drawing/2014/main" id="{D591BE9D-879D-944E-8AF3-E59563D446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558118"/>
            <a:ext cx="4359600" cy="1253700"/>
          </a:xfrm>
          <a:prstGeom prst="rect">
            <a:avLst/>
          </a:prstGeom>
          <a:effectLst/>
        </p:spPr>
      </p:pic>
      <p:grpSp>
        <p:nvGrpSpPr>
          <p:cNvPr id="14" name="Group 13">
            <a:extLst>
              <a:ext uri="{FF2B5EF4-FFF2-40B4-BE49-F238E27FC236}">
                <a16:creationId xmlns:a16="http://schemas.microsoft.com/office/drawing/2014/main" id="{4F74FF84-9E14-142C-F654-E63317678EEF}"/>
              </a:ext>
              <a:ext uri="{C183D7F6-B498-43B3-948B-1728B52AA6E4}">
                <adec:decorative xmlns:adec="http://schemas.microsoft.com/office/drawing/2017/decorative" val="1"/>
              </a:ext>
            </a:extLst>
          </p:cNvPr>
          <p:cNvGrpSpPr/>
          <p:nvPr userDrawn="1"/>
        </p:nvGrpSpPr>
        <p:grpSpPr>
          <a:xfrm>
            <a:off x="-1" y="0"/>
            <a:ext cx="12192000" cy="397164"/>
            <a:chOff x="0" y="0"/>
            <a:chExt cx="12192000" cy="397164"/>
          </a:xfrm>
        </p:grpSpPr>
        <p:sp>
          <p:nvSpPr>
            <p:cNvPr id="15" name="Rectangle 14">
              <a:extLst>
                <a:ext uri="{FF2B5EF4-FFF2-40B4-BE49-F238E27FC236}">
                  <a16:creationId xmlns:a16="http://schemas.microsoft.com/office/drawing/2014/main" id="{69580A1E-AD3C-436B-C6F5-6D597154C2F1}"/>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EBFAE41-9B95-2F97-E02F-2412DEB0BC2C}"/>
                </a:ext>
              </a:extLst>
            </p:cNvPr>
            <p:cNvSpPr/>
            <p:nvPr userDrawn="1"/>
          </p:nvSpPr>
          <p:spPr>
            <a:xfrm>
              <a:off x="3050818"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6C7490-BAF3-47D7-D65E-FDB70EB273F0}"/>
                </a:ext>
              </a:extLst>
            </p:cNvPr>
            <p:cNvSpPr/>
            <p:nvPr userDrawn="1"/>
          </p:nvSpPr>
          <p:spPr>
            <a:xfrm>
              <a:off x="6097879"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2A3831A-A2F2-866A-43C5-8733BEDEF544}"/>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31A3426-50B1-102C-7DC4-CE3D9D79E4BB}"/>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259883" y="434108"/>
            <a:ext cx="11569729" cy="895927"/>
          </a:xfrm>
        </p:spPr>
        <p:txBody>
          <a:bodyPr/>
          <a:lstStyle>
            <a:lvl1pPr>
              <a:defRPr b="1"/>
            </a:lvl1pPr>
          </a:lstStyle>
          <a:p>
            <a:r>
              <a:rPr lang="en-US" dirty="0"/>
              <a:t>CLICK TO EDIT MASTER TITLE STYLE</a:t>
            </a:r>
          </a:p>
        </p:txBody>
      </p:sp>
      <p:sp>
        <p:nvSpPr>
          <p:cNvPr id="2" name="Date Placeholder 1"/>
          <p:cNvSpPr>
            <a:spLocks noGrp="1"/>
          </p:cNvSpPr>
          <p:nvPr>
            <p:ph type="dt" sz="half" idx="10"/>
          </p:nvPr>
        </p:nvSpPr>
        <p:spPr/>
        <p:txBody>
          <a:bodyPr/>
          <a:lstStyle/>
          <a:p>
            <a:fld id="{C17F432B-3FBE-4889-963D-BF97BFBB7D3F}" type="datetime1">
              <a:rPr lang="en-US" smtClean="0"/>
              <a:t>10/9/2024</a:t>
            </a:fld>
            <a:endParaRPr lang="en-US" dirty="0"/>
          </a:p>
        </p:txBody>
      </p:sp>
      <p:sp>
        <p:nvSpPr>
          <p:cNvPr id="11" name="Footer Placeholder 10"/>
          <p:cNvSpPr>
            <a:spLocks noGrp="1"/>
          </p:cNvSpPr>
          <p:nvPr>
            <p:ph type="ftr" sz="quarter" idx="11"/>
          </p:nvPr>
        </p:nvSpPr>
        <p:spPr/>
        <p:txBody>
          <a:bodyPr/>
          <a:lstStyle/>
          <a:p>
            <a:r>
              <a:rPr lang="en-US"/>
              <a:t>PRESENTATION TITLE</a:t>
            </a:r>
            <a:endParaRPr lang="en-US" dirty="0"/>
          </a:p>
        </p:txBody>
      </p:sp>
      <p:sp>
        <p:nvSpPr>
          <p:cNvPr id="12" name="Slide Number Placeholder 11"/>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51959864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6" name="Date Placeholder 5"/>
          <p:cNvSpPr>
            <a:spLocks noGrp="1"/>
          </p:cNvSpPr>
          <p:nvPr>
            <p:ph type="dt" sz="half" idx="10"/>
          </p:nvPr>
        </p:nvSpPr>
        <p:spPr/>
        <p:txBody>
          <a:bodyPr/>
          <a:lstStyle/>
          <a:p>
            <a:fld id="{310CCC04-1E76-41EE-A8AC-75AD85313D09}" type="datetime1">
              <a:rPr lang="en-US" smtClean="0"/>
              <a:t>10/9/2024</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70848707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974A9E-84AC-4661-9381-CC35B09E47F7}" type="datetime1">
              <a:rPr lang="en-US" smtClean="0"/>
              <a:t>10/9/2024</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74316560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751004" y="6335309"/>
            <a:ext cx="1181114" cy="250337"/>
          </a:xfrm>
        </p:spPr>
        <p:txBody>
          <a:bodyPr/>
          <a:lstStyle/>
          <a:p>
            <a:fld id="{1E55829F-8847-4C2A-8DD0-690EAD78E53F}" type="datetime1">
              <a:rPr lang="en-US" smtClean="0"/>
              <a:t>10/9/2024</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2" name="Group 1">
            <a:extLst>
              <a:ext uri="{FF2B5EF4-FFF2-40B4-BE49-F238E27FC236}">
                <a16:creationId xmlns:a16="http://schemas.microsoft.com/office/drawing/2014/main" id="{612701EE-7496-E99B-F1DE-3544A9E80AEC}"/>
              </a:ext>
              <a:ext uri="{C183D7F6-B498-43B3-948B-1728B52AA6E4}">
                <adec:decorative xmlns:adec="http://schemas.microsoft.com/office/drawing/2017/decorative" val="1"/>
              </a:ext>
            </a:extLst>
          </p:cNvPr>
          <p:cNvGrpSpPr/>
          <p:nvPr userDrawn="1"/>
        </p:nvGrpSpPr>
        <p:grpSpPr>
          <a:xfrm>
            <a:off x="-1" y="0"/>
            <a:ext cx="12192000" cy="397164"/>
            <a:chOff x="0" y="0"/>
            <a:chExt cx="12192000" cy="397164"/>
          </a:xfrm>
        </p:grpSpPr>
        <p:sp>
          <p:nvSpPr>
            <p:cNvPr id="3" name="Rectangle 2">
              <a:extLst>
                <a:ext uri="{FF2B5EF4-FFF2-40B4-BE49-F238E27FC236}">
                  <a16:creationId xmlns:a16="http://schemas.microsoft.com/office/drawing/2014/main" id="{457526C6-DF3C-F7A2-F5E2-13FD562EB40C}"/>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098FDF0-4CFF-5CCA-6BB9-803FAB79D036}"/>
                </a:ext>
              </a:extLst>
            </p:cNvPr>
            <p:cNvSpPr/>
            <p:nvPr userDrawn="1"/>
          </p:nvSpPr>
          <p:spPr>
            <a:xfrm>
              <a:off x="3050818"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8834CA-8642-77D1-3F92-8C9035178A9B}"/>
                </a:ext>
              </a:extLst>
            </p:cNvPr>
            <p:cNvSpPr/>
            <p:nvPr userDrawn="1"/>
          </p:nvSpPr>
          <p:spPr>
            <a:xfrm>
              <a:off x="6097879"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9E7BE8E-5771-3116-54BE-D2AEFF6E5A80}"/>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6A5F04D-5C6C-7900-33B6-E071F48E1AD1}"/>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767841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b="1" cap="all" baseline="0"/>
            </a:lvl1pPr>
          </a:lstStyle>
          <a:p>
            <a:r>
              <a:rPr lang="en-US" dirty="0"/>
              <a:t>CONTEXT or THEME</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10/9/2024</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cxnSp>
        <p:nvCxnSpPr>
          <p:cNvPr id="12" name="Straight Connector 11">
            <a:extLst>
              <a:ext uri="{C183D7F6-B498-43B3-948B-1728B52AA6E4}">
                <adec:decorative xmlns:adec="http://schemas.microsoft.com/office/drawing/2017/decorative" val="1"/>
              </a:ext>
            </a:extLst>
          </p:cNvPr>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C183D7F6-B498-43B3-948B-1728B52AA6E4}">
                <adec:decorative xmlns:adec="http://schemas.microsoft.com/office/drawing/2017/decorative" val="1"/>
              </a:ext>
            </a:extLst>
          </p:cNvPr>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grpSp>
        <p:nvGrpSpPr>
          <p:cNvPr id="6" name="Group 5">
            <a:extLst>
              <a:ext uri="{FF2B5EF4-FFF2-40B4-BE49-F238E27FC236}">
                <a16:creationId xmlns:a16="http://schemas.microsoft.com/office/drawing/2014/main" id="{7F60CFF1-26F6-3237-CE09-467432B6AC9C}"/>
              </a:ext>
              <a:ext uri="{C183D7F6-B498-43B3-948B-1728B52AA6E4}">
                <adec:decorative xmlns:adec="http://schemas.microsoft.com/office/drawing/2017/decorative" val="1"/>
              </a:ext>
            </a:extLst>
          </p:cNvPr>
          <p:cNvGrpSpPr/>
          <p:nvPr userDrawn="1"/>
        </p:nvGrpSpPr>
        <p:grpSpPr>
          <a:xfrm>
            <a:off x="-1" y="0"/>
            <a:ext cx="12192000" cy="397164"/>
            <a:chOff x="0" y="0"/>
            <a:chExt cx="12192000" cy="397164"/>
          </a:xfrm>
        </p:grpSpPr>
        <p:sp>
          <p:nvSpPr>
            <p:cNvPr id="7" name="Rectangle 6">
              <a:extLst>
                <a:ext uri="{FF2B5EF4-FFF2-40B4-BE49-F238E27FC236}">
                  <a16:creationId xmlns:a16="http://schemas.microsoft.com/office/drawing/2014/main" id="{EB95CD35-F152-10DC-600F-9B37AA24E740}"/>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5AFC57A-2220-5738-FD64-20BCAD619573}"/>
                </a:ext>
              </a:extLst>
            </p:cNvPr>
            <p:cNvSpPr/>
            <p:nvPr userDrawn="1"/>
          </p:nvSpPr>
          <p:spPr>
            <a:xfrm>
              <a:off x="3050818"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75EB08F-E824-AF90-ECAA-DE31CC879A2D}"/>
                </a:ext>
              </a:extLst>
            </p:cNvPr>
            <p:cNvSpPr/>
            <p:nvPr userDrawn="1"/>
          </p:nvSpPr>
          <p:spPr>
            <a:xfrm>
              <a:off x="6097879"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33899EE-9C43-91B7-A4A5-5FF8571B3BB5}"/>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B226FAD-7366-157B-2909-AE955E75F9CC}"/>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419811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495661"/>
            <a:ext cx="5440648" cy="5757360"/>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b="1" cap="all" baseline="0"/>
            </a:lvl1pPr>
          </a:lstStyle>
          <a:p>
            <a:r>
              <a:rPr lang="en-US" dirty="0"/>
              <a:t>CONTEXT or THEME</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10/9/2024</a:t>
            </a:fld>
            <a:endParaRPr lang="en-US" dirty="0"/>
          </a:p>
        </p:txBody>
      </p:sp>
      <p:sp>
        <p:nvSpPr>
          <p:cNvPr id="4" name="Footer Placeholder 3"/>
          <p:cNvSpPr>
            <a:spLocks noGrp="1"/>
          </p:cNvSpPr>
          <p:nvPr>
            <p:ph type="ftr" sz="quarter" idx="11"/>
          </p:nvPr>
        </p:nvSpPr>
        <p:spPr>
          <a:xfrm>
            <a:off x="259882" y="6335309"/>
            <a:ext cx="3887245" cy="250337"/>
          </a:xfrm>
        </p:spPr>
        <p:txBody>
          <a:bodyPr/>
          <a:lstStyle/>
          <a:p>
            <a:r>
              <a:rPr lang="en-US"/>
              <a:t>PRESENTATION TITLE</a:t>
            </a:r>
            <a:endParaRPr lang="en-US" dirty="0"/>
          </a:p>
        </p:txBody>
      </p:sp>
      <p:sp>
        <p:nvSpPr>
          <p:cNvPr id="5" name="Slide Number Placeholder 4"/>
          <p:cNvSpPr>
            <a:spLocks noGrp="1"/>
          </p:cNvSpPr>
          <p:nvPr>
            <p:ph type="sldNum" sz="quarter" idx="12"/>
          </p:nvPr>
        </p:nvSpPr>
        <p:spPr>
          <a:xfrm>
            <a:off x="5842285" y="6335309"/>
            <a:ext cx="1016000" cy="250337"/>
          </a:xfrm>
        </p:spPr>
        <p:txBody>
          <a:bodyPr/>
          <a:lstStyle/>
          <a:p>
            <a:r>
              <a:rPr lang="en-US" dirty="0"/>
              <a:t>PAGE  </a:t>
            </a:r>
            <a:fld id="{93005692-73BE-493E-93AB-ECD6027A7652}" type="slidenum">
              <a:rPr lang="en-US" smtClean="0"/>
              <a:pPr/>
              <a:t>‹#›</a:t>
            </a:fld>
            <a:endParaRPr lang="en-US" dirty="0"/>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cxnSp>
        <p:nvCxnSpPr>
          <p:cNvPr id="10" name="Straight Connector 9">
            <a:extLst>
              <a:ext uri="{C183D7F6-B498-43B3-948B-1728B52AA6E4}">
                <adec:decorative xmlns:adec="http://schemas.microsoft.com/office/drawing/2017/decorative" val="1"/>
              </a:ext>
            </a:extLst>
          </p:cNvPr>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C183D7F6-B498-43B3-948B-1728B52AA6E4}">
                <adec:decorative xmlns:adec="http://schemas.microsoft.com/office/drawing/2017/decorative" val="1"/>
              </a:ext>
            </a:extLst>
          </p:cNvPr>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A8E8691-8EE7-4F24-103B-B6415C7C3C3F}"/>
              </a:ext>
              <a:ext uri="{C183D7F6-B498-43B3-948B-1728B52AA6E4}">
                <adec:decorative xmlns:adec="http://schemas.microsoft.com/office/drawing/2017/decorative" val="1"/>
              </a:ext>
            </a:extLst>
          </p:cNvPr>
          <p:cNvGrpSpPr/>
          <p:nvPr userDrawn="1"/>
        </p:nvGrpSpPr>
        <p:grpSpPr>
          <a:xfrm>
            <a:off x="-1" y="0"/>
            <a:ext cx="12192000" cy="397164"/>
            <a:chOff x="0" y="0"/>
            <a:chExt cx="12192000" cy="397164"/>
          </a:xfrm>
        </p:grpSpPr>
        <p:sp>
          <p:nvSpPr>
            <p:cNvPr id="8" name="Rectangle 7">
              <a:extLst>
                <a:ext uri="{FF2B5EF4-FFF2-40B4-BE49-F238E27FC236}">
                  <a16:creationId xmlns:a16="http://schemas.microsoft.com/office/drawing/2014/main" id="{D453C7B5-A61B-31E6-9C25-C667D33BDE89}"/>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9030B0F-CAFF-E388-6853-6D85427BCE90}"/>
                </a:ext>
              </a:extLst>
            </p:cNvPr>
            <p:cNvSpPr/>
            <p:nvPr userDrawn="1"/>
          </p:nvSpPr>
          <p:spPr>
            <a:xfrm>
              <a:off x="3050818"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4E78E2E-8722-2C85-3A95-E338127DA26F}"/>
                </a:ext>
              </a:extLst>
            </p:cNvPr>
            <p:cNvSpPr/>
            <p:nvPr userDrawn="1"/>
          </p:nvSpPr>
          <p:spPr>
            <a:xfrm>
              <a:off x="6097879"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C260B5-A412-B58B-E948-0455612A0EC7}"/>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358DFE-13FC-3577-C72A-0011A356E6C5}"/>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31735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b="1" cap="all" baseline="0"/>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10/9/2024</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6" name="Group 5">
            <a:extLst>
              <a:ext uri="{FF2B5EF4-FFF2-40B4-BE49-F238E27FC236}">
                <a16:creationId xmlns:a16="http://schemas.microsoft.com/office/drawing/2014/main" id="{B892EA66-5472-B6DF-A947-7B751540E973}"/>
              </a:ext>
              <a:ext uri="{C183D7F6-B498-43B3-948B-1728B52AA6E4}">
                <adec:decorative xmlns:adec="http://schemas.microsoft.com/office/drawing/2017/decorative" val="1"/>
              </a:ext>
            </a:extLst>
          </p:cNvPr>
          <p:cNvGrpSpPr/>
          <p:nvPr userDrawn="1"/>
        </p:nvGrpSpPr>
        <p:grpSpPr>
          <a:xfrm>
            <a:off x="-1" y="0"/>
            <a:ext cx="12192000" cy="397164"/>
            <a:chOff x="0" y="0"/>
            <a:chExt cx="12192000" cy="397164"/>
          </a:xfrm>
        </p:grpSpPr>
        <p:sp>
          <p:nvSpPr>
            <p:cNvPr id="14" name="Rectangle 13">
              <a:extLst>
                <a:ext uri="{FF2B5EF4-FFF2-40B4-BE49-F238E27FC236}">
                  <a16:creationId xmlns:a16="http://schemas.microsoft.com/office/drawing/2014/main" id="{36900BB7-0721-182A-78D0-0461802C6107}"/>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DBDECC6-0CE5-1480-CC3E-44B10A7B715F}"/>
                </a:ext>
              </a:extLst>
            </p:cNvPr>
            <p:cNvSpPr/>
            <p:nvPr userDrawn="1"/>
          </p:nvSpPr>
          <p:spPr>
            <a:xfrm>
              <a:off x="3050818"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0F69619-501F-B970-B97E-61C0F3BEA1B6}"/>
                </a:ext>
              </a:extLst>
            </p:cNvPr>
            <p:cNvSpPr/>
            <p:nvPr userDrawn="1"/>
          </p:nvSpPr>
          <p:spPr>
            <a:xfrm>
              <a:off x="6097879"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96B5273-E1A8-18F3-2BE4-5A0BA8C4FC4E}"/>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BD5D551-EB22-09D9-859D-BD19D368E7DD}"/>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772809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3"/>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b="1"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lvl1pPr>
              <a:defRPr>
                <a:solidFill>
                  <a:schemeClr val="bg1"/>
                </a:solidFill>
              </a:defRPr>
            </a:lvl1pPr>
          </a:lstStyle>
          <a:p>
            <a:fld id="{5FDFC970-B950-4395-A833-47227D4A68CA}" type="datetime1">
              <a:rPr lang="en-US" smtClean="0"/>
              <a:pPr/>
              <a:t>10/9/2024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a:t>PAGE  </a:t>
            </a:r>
            <a:fld id="{93005692-73BE-493E-93AB-ECD6027A7652}" type="slidenum">
              <a:rPr lang="en-US" smtClean="0"/>
              <a:pPr/>
              <a:t>‹#›</a:t>
            </a:fld>
            <a:endParaRPr lang="en-US" dirty="0"/>
          </a:p>
        </p:txBody>
      </p:sp>
      <p:grpSp>
        <p:nvGrpSpPr>
          <p:cNvPr id="6" name="Group 5">
            <a:extLst>
              <a:ext uri="{FF2B5EF4-FFF2-40B4-BE49-F238E27FC236}">
                <a16:creationId xmlns:a16="http://schemas.microsoft.com/office/drawing/2014/main" id="{F66D1D9B-7787-6906-E3D4-AB60B920E310}"/>
              </a:ext>
              <a:ext uri="{C183D7F6-B498-43B3-948B-1728B52AA6E4}">
                <adec:decorative xmlns:adec="http://schemas.microsoft.com/office/drawing/2017/decorative" val="1"/>
              </a:ext>
            </a:extLst>
          </p:cNvPr>
          <p:cNvGrpSpPr/>
          <p:nvPr userDrawn="1"/>
        </p:nvGrpSpPr>
        <p:grpSpPr>
          <a:xfrm>
            <a:off x="-1" y="0"/>
            <a:ext cx="12192000" cy="397164"/>
            <a:chOff x="0" y="0"/>
            <a:chExt cx="12192000" cy="397164"/>
          </a:xfrm>
        </p:grpSpPr>
        <p:sp>
          <p:nvSpPr>
            <p:cNvPr id="14" name="Rectangle 13">
              <a:extLst>
                <a:ext uri="{FF2B5EF4-FFF2-40B4-BE49-F238E27FC236}">
                  <a16:creationId xmlns:a16="http://schemas.microsoft.com/office/drawing/2014/main" id="{D5DE53DB-AC16-48C6-3490-B2FC99B2EEBC}"/>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5F65521-E125-705A-3E49-A8FF483F4BD3}"/>
                </a:ext>
              </a:extLst>
            </p:cNvPr>
            <p:cNvSpPr/>
            <p:nvPr userDrawn="1"/>
          </p:nvSpPr>
          <p:spPr>
            <a:xfrm>
              <a:off x="3050818"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AD882-5797-3EC0-59D9-48ED8D8348C7}"/>
                </a:ext>
              </a:extLst>
            </p:cNvPr>
            <p:cNvSpPr/>
            <p:nvPr userDrawn="1"/>
          </p:nvSpPr>
          <p:spPr>
            <a:xfrm>
              <a:off x="6097879"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058D0FB-623C-CCC2-C902-3BB72EAFDB9B}"/>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A9343DC-23E6-1D66-9E96-49973FC129DE}"/>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682872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b="1"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lvl1pPr>
              <a:defRPr>
                <a:solidFill>
                  <a:schemeClr val="bg1"/>
                </a:solidFill>
              </a:defRPr>
            </a:lvl1pPr>
          </a:lstStyle>
          <a:p>
            <a:fld id="{5FDFC970-B950-4395-A833-47227D4A68CA}" type="datetime1">
              <a:rPr lang="en-US" smtClean="0"/>
              <a:pPr/>
              <a:t>10/9/2024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grpSp>
        <p:nvGrpSpPr>
          <p:cNvPr id="6" name="Group 5">
            <a:extLst>
              <a:ext uri="{FF2B5EF4-FFF2-40B4-BE49-F238E27FC236}">
                <a16:creationId xmlns:a16="http://schemas.microsoft.com/office/drawing/2014/main" id="{E471084B-3FCB-1A60-59FF-C14D79E3EE67}"/>
              </a:ext>
              <a:ext uri="{C183D7F6-B498-43B3-948B-1728B52AA6E4}">
                <adec:decorative xmlns:adec="http://schemas.microsoft.com/office/drawing/2017/decorative" val="1"/>
              </a:ext>
            </a:extLst>
          </p:cNvPr>
          <p:cNvGrpSpPr/>
          <p:nvPr userDrawn="1"/>
        </p:nvGrpSpPr>
        <p:grpSpPr>
          <a:xfrm>
            <a:off x="-1" y="0"/>
            <a:ext cx="12192000" cy="397164"/>
            <a:chOff x="0" y="0"/>
            <a:chExt cx="12192000" cy="397164"/>
          </a:xfrm>
        </p:grpSpPr>
        <p:sp>
          <p:nvSpPr>
            <p:cNvPr id="14" name="Rectangle 13">
              <a:extLst>
                <a:ext uri="{FF2B5EF4-FFF2-40B4-BE49-F238E27FC236}">
                  <a16:creationId xmlns:a16="http://schemas.microsoft.com/office/drawing/2014/main" id="{DFA3E6FB-9250-983E-2878-89FADE09E12D}"/>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B729B85-3C11-26F2-52B2-01C8A5052D53}"/>
                </a:ext>
              </a:extLst>
            </p:cNvPr>
            <p:cNvSpPr/>
            <p:nvPr userDrawn="1"/>
          </p:nvSpPr>
          <p:spPr>
            <a:xfrm>
              <a:off x="3050818"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6CF495C-1090-F748-1DB0-5AA92864CE9F}"/>
                </a:ext>
              </a:extLst>
            </p:cNvPr>
            <p:cNvSpPr/>
            <p:nvPr userDrawn="1"/>
          </p:nvSpPr>
          <p:spPr>
            <a:xfrm>
              <a:off x="6097879"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58EEF5E-8E13-14A9-36D2-D336BA543D51}"/>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02CE445-1849-8A65-AADF-F833585B852E}"/>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502277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5" y="4389120"/>
            <a:ext cx="10877550" cy="1790007"/>
          </a:xfrm>
          <a:noFill/>
        </p:spPr>
        <p:txBody>
          <a:bodyPr wrap="square" rtlCol="0" anchor="ctr" anchorCtr="1">
            <a:noAutofit/>
          </a:bodyPr>
          <a:lstStyle>
            <a:lvl1pPr algn="ctr">
              <a:defRPr lang="en-US" sz="1800" b="0" i="0" cap="none"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10773209" y="6335309"/>
            <a:ext cx="1181114" cy="250337"/>
          </a:xfrm>
        </p:spPr>
        <p:txBody>
          <a:bodyPr/>
          <a:lstStyle/>
          <a:p>
            <a:fld id="{75D660D7-90CE-4513-A3CE-C070B9421917}" type="datetime1">
              <a:rPr lang="en-US" smtClean="0"/>
              <a:t>10/9/2024</a:t>
            </a:fld>
            <a:endParaRPr lang="en-US" dirty="0"/>
          </a:p>
        </p:txBody>
      </p:sp>
      <p:sp>
        <p:nvSpPr>
          <p:cNvPr id="10" name="Footer Placeholder 9"/>
          <p:cNvSpPr>
            <a:spLocks noGrp="1"/>
          </p:cNvSpPr>
          <p:nvPr>
            <p:ph type="ftr" sz="quarter" idx="11"/>
          </p:nvPr>
        </p:nvSpPr>
        <p:spPr>
          <a:xfrm>
            <a:off x="237677" y="6335309"/>
            <a:ext cx="4829174" cy="250337"/>
          </a:xfrm>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pic>
        <p:nvPicPr>
          <p:cNvPr id="13" name="Picture 12" descr="University of Waterloo Faculty of Health logo">
            <a:extLst>
              <a:ext uri="{FF2B5EF4-FFF2-40B4-BE49-F238E27FC236}">
                <a16:creationId xmlns:a16="http://schemas.microsoft.com/office/drawing/2014/main" id="{A58125E9-70DA-AF4A-B29F-501B170ADB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95638" y="985586"/>
            <a:ext cx="5800725" cy="4054983"/>
          </a:xfrm>
          <a:prstGeom prst="rect">
            <a:avLst/>
          </a:prstGeom>
        </p:spPr>
      </p:pic>
      <p:grpSp>
        <p:nvGrpSpPr>
          <p:cNvPr id="3" name="Group 2">
            <a:extLst>
              <a:ext uri="{FF2B5EF4-FFF2-40B4-BE49-F238E27FC236}">
                <a16:creationId xmlns:a16="http://schemas.microsoft.com/office/drawing/2014/main" id="{4CF6AE6C-D04C-4D1F-C049-A473ACE32C0E}"/>
              </a:ext>
              <a:ext uri="{C183D7F6-B498-43B3-948B-1728B52AA6E4}">
                <adec:decorative xmlns:adec="http://schemas.microsoft.com/office/drawing/2017/decorative" val="1"/>
              </a:ext>
            </a:extLst>
          </p:cNvPr>
          <p:cNvGrpSpPr/>
          <p:nvPr userDrawn="1"/>
        </p:nvGrpSpPr>
        <p:grpSpPr>
          <a:xfrm>
            <a:off x="-1" y="0"/>
            <a:ext cx="12192000" cy="397164"/>
            <a:chOff x="0" y="0"/>
            <a:chExt cx="12192000" cy="397164"/>
          </a:xfrm>
        </p:grpSpPr>
        <p:sp>
          <p:nvSpPr>
            <p:cNvPr id="4" name="Rectangle 3">
              <a:extLst>
                <a:ext uri="{FF2B5EF4-FFF2-40B4-BE49-F238E27FC236}">
                  <a16:creationId xmlns:a16="http://schemas.microsoft.com/office/drawing/2014/main" id="{B7E2C79B-62CA-0FD3-6435-98C1177D19F9}"/>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4C48BB-C883-BB08-76F6-192D5187B248}"/>
                </a:ext>
              </a:extLst>
            </p:cNvPr>
            <p:cNvSpPr/>
            <p:nvPr userDrawn="1"/>
          </p:nvSpPr>
          <p:spPr>
            <a:xfrm>
              <a:off x="3050818"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BF44DF-49F0-30D8-1E19-D483F70C06A0}"/>
                </a:ext>
              </a:extLst>
            </p:cNvPr>
            <p:cNvSpPr/>
            <p:nvPr userDrawn="1"/>
          </p:nvSpPr>
          <p:spPr>
            <a:xfrm>
              <a:off x="6097879"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AB68F3D-5BAC-F737-9769-FD9B9B6868A1}"/>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1F93B8E-A958-DE1B-D1B4-089FF53D881F}"/>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967735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3"/>
          </a:solidFill>
        </p:spPr>
        <p:txBody>
          <a:bodyPr/>
          <a:lstStyle>
            <a:lvl1pPr>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10/9/2024</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grpSp>
        <p:nvGrpSpPr>
          <p:cNvPr id="4" name="Group 3">
            <a:extLst>
              <a:ext uri="{FF2B5EF4-FFF2-40B4-BE49-F238E27FC236}">
                <a16:creationId xmlns:a16="http://schemas.microsoft.com/office/drawing/2014/main" id="{E0E563B6-3847-C688-2F1E-5A4465F373C9}"/>
              </a:ext>
              <a:ext uri="{C183D7F6-B498-43B3-948B-1728B52AA6E4}">
                <adec:decorative xmlns:adec="http://schemas.microsoft.com/office/drawing/2017/decorative" val="1"/>
              </a:ext>
            </a:extLst>
          </p:cNvPr>
          <p:cNvGrpSpPr/>
          <p:nvPr userDrawn="1"/>
        </p:nvGrpSpPr>
        <p:grpSpPr>
          <a:xfrm>
            <a:off x="-1" y="0"/>
            <a:ext cx="12192000" cy="397164"/>
            <a:chOff x="0" y="0"/>
            <a:chExt cx="12192000" cy="397164"/>
          </a:xfrm>
        </p:grpSpPr>
        <p:sp>
          <p:nvSpPr>
            <p:cNvPr id="5" name="Rectangle 4">
              <a:extLst>
                <a:ext uri="{FF2B5EF4-FFF2-40B4-BE49-F238E27FC236}">
                  <a16:creationId xmlns:a16="http://schemas.microsoft.com/office/drawing/2014/main" id="{99AA1FA0-3542-CB32-84F6-88EA0B8E7094}"/>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BB9870-7778-27DD-3D57-5C3F50536C91}"/>
                </a:ext>
              </a:extLst>
            </p:cNvPr>
            <p:cNvSpPr/>
            <p:nvPr userDrawn="1"/>
          </p:nvSpPr>
          <p:spPr>
            <a:xfrm>
              <a:off x="3050818"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FA5043-B66C-1E53-4FBB-ED147AC67156}"/>
                </a:ext>
              </a:extLst>
            </p:cNvPr>
            <p:cNvSpPr/>
            <p:nvPr userDrawn="1"/>
          </p:nvSpPr>
          <p:spPr>
            <a:xfrm>
              <a:off x="6097879"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64F0A6-8355-ACAE-2396-19EC76212358}"/>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5C1399-6B53-24FF-ABB1-EBE15D312A2F}"/>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University of Waterloo Faculty of Health logo">
            <a:extLst>
              <a:ext uri="{FF2B5EF4-FFF2-40B4-BE49-F238E27FC236}">
                <a16:creationId xmlns:a16="http://schemas.microsoft.com/office/drawing/2014/main" id="{7A74DC98-6400-CFBD-820F-A37D68151A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558118"/>
            <a:ext cx="4359600" cy="1253700"/>
          </a:xfrm>
          <a:prstGeom prst="rect">
            <a:avLst/>
          </a:prstGeom>
          <a:effectLst/>
        </p:spPr>
      </p:pic>
    </p:spTree>
    <p:extLst>
      <p:ext uri="{BB962C8B-B14F-4D97-AF65-F5344CB8AC3E}">
        <p14:creationId xmlns:p14="http://schemas.microsoft.com/office/powerpoint/2010/main" val="103183547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_AL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3425" y="4399878"/>
            <a:ext cx="10725150" cy="1842740"/>
          </a:xfrm>
          <a:noFill/>
        </p:spPr>
        <p:txBody>
          <a:bodyPr wrap="square" rtlCol="0" anchor="ctr" anchorCtr="1">
            <a:noAutofit/>
          </a:bodyPr>
          <a:lstStyle>
            <a:lvl1pPr marL="0" algn="ctr">
              <a:lnSpc>
                <a:spcPct val="75000"/>
              </a:lnSpc>
              <a:defRPr lang="en-US" sz="1800" b="0" i="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10751004" y="6348949"/>
            <a:ext cx="1181114" cy="250337"/>
          </a:xfrm>
        </p:spPr>
        <p:txBody>
          <a:bodyPr/>
          <a:lstStyle>
            <a:lvl1pPr>
              <a:defRPr>
                <a:solidFill>
                  <a:schemeClr val="bg1"/>
                </a:solidFill>
              </a:defRPr>
            </a:lvl1pPr>
          </a:lstStyle>
          <a:p>
            <a:fld id="{0A368D4B-3D0A-49AB-8EA2-2DC8CB4594DB}" type="datetime1">
              <a:rPr lang="en-US" smtClean="0"/>
              <a:pPr/>
              <a:t>10/9/2024</a:t>
            </a:fld>
            <a:endParaRPr lang="en-US" dirty="0"/>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dirty="0"/>
              <a:t>PRESENTATION TITLE</a:t>
            </a: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pic>
        <p:nvPicPr>
          <p:cNvPr id="10" name="Picture 9" descr="University of Waterloo Faculty of Health logo">
            <a:extLst>
              <a:ext uri="{FF2B5EF4-FFF2-40B4-BE49-F238E27FC236}">
                <a16:creationId xmlns:a16="http://schemas.microsoft.com/office/drawing/2014/main" id="{925EE4E6-EC26-9D47-A41C-E242052441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95638" y="985586"/>
            <a:ext cx="5800725" cy="4054983"/>
          </a:xfrm>
          <a:prstGeom prst="rect">
            <a:avLst/>
          </a:prstGeom>
        </p:spPr>
      </p:pic>
      <p:grpSp>
        <p:nvGrpSpPr>
          <p:cNvPr id="3" name="Group 2">
            <a:extLst>
              <a:ext uri="{FF2B5EF4-FFF2-40B4-BE49-F238E27FC236}">
                <a16:creationId xmlns:a16="http://schemas.microsoft.com/office/drawing/2014/main" id="{F6525484-ECAA-91A3-7D56-37631790CBC8}"/>
              </a:ext>
              <a:ext uri="{C183D7F6-B498-43B3-948B-1728B52AA6E4}">
                <adec:decorative xmlns:adec="http://schemas.microsoft.com/office/drawing/2017/decorative" val="1"/>
              </a:ext>
            </a:extLst>
          </p:cNvPr>
          <p:cNvGrpSpPr/>
          <p:nvPr userDrawn="1"/>
        </p:nvGrpSpPr>
        <p:grpSpPr>
          <a:xfrm>
            <a:off x="-1" y="0"/>
            <a:ext cx="12192000" cy="397164"/>
            <a:chOff x="0" y="0"/>
            <a:chExt cx="12192000" cy="397164"/>
          </a:xfrm>
        </p:grpSpPr>
        <p:sp>
          <p:nvSpPr>
            <p:cNvPr id="4" name="Rectangle 3">
              <a:extLst>
                <a:ext uri="{FF2B5EF4-FFF2-40B4-BE49-F238E27FC236}">
                  <a16:creationId xmlns:a16="http://schemas.microsoft.com/office/drawing/2014/main" id="{DF3CF80F-A0E7-93B6-935A-ADBFDC345BD1}"/>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A59BA22-9115-03D2-DD80-F9E7F9BDF754}"/>
                </a:ext>
              </a:extLst>
            </p:cNvPr>
            <p:cNvSpPr/>
            <p:nvPr userDrawn="1"/>
          </p:nvSpPr>
          <p:spPr>
            <a:xfrm>
              <a:off x="3050818"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B0F331-B631-3FA1-462B-23DA6C4D7B88}"/>
                </a:ext>
              </a:extLst>
            </p:cNvPr>
            <p:cNvSpPr/>
            <p:nvPr userDrawn="1"/>
          </p:nvSpPr>
          <p:spPr>
            <a:xfrm>
              <a:off x="6097879"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EB1421E-8ACE-E25D-42BF-BCC293919F59}"/>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538914E-DC9E-DA51-BE67-A85430B77FF4}"/>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208286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losing Slide_Y+W">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0773209" y="6335309"/>
            <a:ext cx="1181114" cy="250337"/>
          </a:xfrm>
        </p:spPr>
        <p:txBody>
          <a:bodyPr/>
          <a:lstStyle/>
          <a:p>
            <a:fld id="{75D660D7-90CE-4513-A3CE-C070B9421917}" type="datetime1">
              <a:rPr lang="en-US" smtClean="0"/>
              <a:t>10/9/2024</a:t>
            </a:fld>
            <a:endParaRPr lang="en-US" dirty="0"/>
          </a:p>
        </p:txBody>
      </p:sp>
      <p:sp>
        <p:nvSpPr>
          <p:cNvPr id="10" name="Footer Placeholder 9"/>
          <p:cNvSpPr>
            <a:spLocks noGrp="1"/>
          </p:cNvSpPr>
          <p:nvPr>
            <p:ph type="ftr" sz="quarter" idx="11"/>
          </p:nvPr>
        </p:nvSpPr>
        <p:spPr>
          <a:xfrm>
            <a:off x="237677" y="6335309"/>
            <a:ext cx="4829174" cy="250337"/>
          </a:xfrm>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pic>
        <p:nvPicPr>
          <p:cNvPr id="13" name="Picture 12" descr="University of Waterloo Faculty of Health logo">
            <a:extLst>
              <a:ext uri="{FF2B5EF4-FFF2-40B4-BE49-F238E27FC236}">
                <a16:creationId xmlns:a16="http://schemas.microsoft.com/office/drawing/2014/main" id="{A58125E9-70DA-AF4A-B29F-501B170ADB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95638" y="805093"/>
            <a:ext cx="5800725" cy="4054983"/>
          </a:xfrm>
          <a:prstGeom prst="rect">
            <a:avLst/>
          </a:prstGeom>
        </p:spPr>
      </p:pic>
      <p:pic>
        <p:nvPicPr>
          <p:cNvPr id="17" name="Picture 16" descr="YOU+WATERLOO">
            <a:extLst>
              <a:ext uri="{FF2B5EF4-FFF2-40B4-BE49-F238E27FC236}">
                <a16:creationId xmlns:a16="http://schemas.microsoft.com/office/drawing/2014/main" id="{E0B179D2-8BF7-914B-B8CA-069B15C6BD3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87315" y="4854114"/>
            <a:ext cx="1817370" cy="514350"/>
          </a:xfrm>
          <a:prstGeom prst="rect">
            <a:avLst/>
          </a:prstGeom>
        </p:spPr>
      </p:pic>
      <p:pic>
        <p:nvPicPr>
          <p:cNvPr id="18" name="Picture 17">
            <a:extLst>
              <a:ext uri="{FF2B5EF4-FFF2-40B4-BE49-F238E27FC236}">
                <a16:creationId xmlns:a16="http://schemas.microsoft.com/office/drawing/2014/main" id="{CF90B599-3635-D143-9DF5-F0F638EE438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237482" y="5539328"/>
            <a:ext cx="3717036" cy="243459"/>
          </a:xfrm>
          <a:prstGeom prst="rect">
            <a:avLst/>
          </a:prstGeom>
        </p:spPr>
      </p:pic>
      <p:grpSp>
        <p:nvGrpSpPr>
          <p:cNvPr id="2" name="Group 1">
            <a:extLst>
              <a:ext uri="{FF2B5EF4-FFF2-40B4-BE49-F238E27FC236}">
                <a16:creationId xmlns:a16="http://schemas.microsoft.com/office/drawing/2014/main" id="{99E6D8B2-4B1D-C492-ADD9-101D3EC4AD9A}"/>
              </a:ext>
              <a:ext uri="{C183D7F6-B498-43B3-948B-1728B52AA6E4}">
                <adec:decorative xmlns:adec="http://schemas.microsoft.com/office/drawing/2017/decorative" val="1"/>
              </a:ext>
            </a:extLst>
          </p:cNvPr>
          <p:cNvGrpSpPr/>
          <p:nvPr userDrawn="1"/>
        </p:nvGrpSpPr>
        <p:grpSpPr>
          <a:xfrm>
            <a:off x="-1" y="0"/>
            <a:ext cx="12192000" cy="397164"/>
            <a:chOff x="0" y="0"/>
            <a:chExt cx="12192000" cy="397164"/>
          </a:xfrm>
        </p:grpSpPr>
        <p:sp>
          <p:nvSpPr>
            <p:cNvPr id="3" name="Rectangle 2">
              <a:extLst>
                <a:ext uri="{FF2B5EF4-FFF2-40B4-BE49-F238E27FC236}">
                  <a16:creationId xmlns:a16="http://schemas.microsoft.com/office/drawing/2014/main" id="{C667EC4B-D4BA-7210-BAB2-D40C133AD71C}"/>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FD680E4-A887-D838-837F-4F8AAD62188F}"/>
                </a:ext>
              </a:extLst>
            </p:cNvPr>
            <p:cNvSpPr/>
            <p:nvPr userDrawn="1"/>
          </p:nvSpPr>
          <p:spPr>
            <a:xfrm>
              <a:off x="3050818"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D351FE8-C1CD-C3E9-6BD2-078DE9938DAA}"/>
                </a:ext>
              </a:extLst>
            </p:cNvPr>
            <p:cNvSpPr/>
            <p:nvPr userDrawn="1"/>
          </p:nvSpPr>
          <p:spPr>
            <a:xfrm>
              <a:off x="6097879"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B1EEE6-EF72-AD02-FC92-ECC3F5425661}"/>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3188EA2-9BA9-7B5F-C2F7-48ECADBAD879}"/>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3458170"/>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losing Slide_Y+W_ALT">
    <p:bg>
      <p:bgPr>
        <a:solidFill>
          <a:schemeClr val="tx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0751004" y="6335309"/>
            <a:ext cx="1181114" cy="250337"/>
          </a:xfrm>
        </p:spPr>
        <p:txBody>
          <a:bodyPr/>
          <a:lstStyle>
            <a:lvl1pPr>
              <a:defRPr>
                <a:solidFill>
                  <a:schemeClr val="bg1"/>
                </a:solidFill>
              </a:defRPr>
            </a:lvl1pPr>
          </a:lstStyle>
          <a:p>
            <a:fld id="{0A368D4B-3D0A-49AB-8EA2-2DC8CB4594DB}" type="datetime1">
              <a:rPr lang="en-US" smtClean="0"/>
              <a:pPr/>
              <a:t>10/9/2024</a:t>
            </a:fld>
            <a:endParaRPr lang="en-US" dirty="0"/>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dirty="0"/>
              <a:t>PRESENTATION TITLE</a:t>
            </a: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pic>
        <p:nvPicPr>
          <p:cNvPr id="10" name="Picture 9" descr="University of Waterloo Faculty of Health logo">
            <a:extLst>
              <a:ext uri="{FF2B5EF4-FFF2-40B4-BE49-F238E27FC236}">
                <a16:creationId xmlns:a16="http://schemas.microsoft.com/office/drawing/2014/main" id="{925EE4E6-EC26-9D47-A41C-E242052441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95638" y="799131"/>
            <a:ext cx="5800725" cy="4054983"/>
          </a:xfrm>
          <a:prstGeom prst="rect">
            <a:avLst/>
          </a:prstGeom>
        </p:spPr>
      </p:pic>
      <p:pic>
        <p:nvPicPr>
          <p:cNvPr id="17" name="Picture 16" descr="YOU+WATERLOO">
            <a:extLst>
              <a:ext uri="{FF2B5EF4-FFF2-40B4-BE49-F238E27FC236}">
                <a16:creationId xmlns:a16="http://schemas.microsoft.com/office/drawing/2014/main" id="{9C459FF0-C478-0D42-BBCF-515B025CB4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87315" y="4854114"/>
            <a:ext cx="1817370" cy="514350"/>
          </a:xfrm>
          <a:prstGeom prst="rect">
            <a:avLst/>
          </a:prstGeom>
        </p:spPr>
      </p:pic>
      <p:pic>
        <p:nvPicPr>
          <p:cNvPr id="18" name="Picture 17">
            <a:extLst>
              <a:ext uri="{FF2B5EF4-FFF2-40B4-BE49-F238E27FC236}">
                <a16:creationId xmlns:a16="http://schemas.microsoft.com/office/drawing/2014/main" id="{B2D35633-CBC0-384B-BEE5-82D6ADCE890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237482" y="5539328"/>
            <a:ext cx="3717036" cy="243459"/>
          </a:xfrm>
          <a:prstGeom prst="rect">
            <a:avLst/>
          </a:prstGeom>
        </p:spPr>
      </p:pic>
      <p:grpSp>
        <p:nvGrpSpPr>
          <p:cNvPr id="2" name="Group 1">
            <a:extLst>
              <a:ext uri="{FF2B5EF4-FFF2-40B4-BE49-F238E27FC236}">
                <a16:creationId xmlns:a16="http://schemas.microsoft.com/office/drawing/2014/main" id="{E8546C01-D52B-74A6-B8B8-C818A52E228F}"/>
              </a:ext>
              <a:ext uri="{C183D7F6-B498-43B3-948B-1728B52AA6E4}">
                <adec:decorative xmlns:adec="http://schemas.microsoft.com/office/drawing/2017/decorative" val="1"/>
              </a:ext>
            </a:extLst>
          </p:cNvPr>
          <p:cNvGrpSpPr/>
          <p:nvPr userDrawn="1"/>
        </p:nvGrpSpPr>
        <p:grpSpPr>
          <a:xfrm>
            <a:off x="-1" y="0"/>
            <a:ext cx="12192000" cy="397164"/>
            <a:chOff x="0" y="0"/>
            <a:chExt cx="12192000" cy="397164"/>
          </a:xfrm>
        </p:grpSpPr>
        <p:sp>
          <p:nvSpPr>
            <p:cNvPr id="3" name="Rectangle 2">
              <a:extLst>
                <a:ext uri="{FF2B5EF4-FFF2-40B4-BE49-F238E27FC236}">
                  <a16:creationId xmlns:a16="http://schemas.microsoft.com/office/drawing/2014/main" id="{6D99D186-C3DC-DE39-FB42-74528E20C1F2}"/>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1231C7-95FF-D00D-64EA-3B2BA79F82D9}"/>
                </a:ext>
              </a:extLst>
            </p:cNvPr>
            <p:cNvSpPr/>
            <p:nvPr userDrawn="1"/>
          </p:nvSpPr>
          <p:spPr>
            <a:xfrm>
              <a:off x="3050818"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E36164-BB45-1420-D64B-4846DBF61C70}"/>
                </a:ext>
              </a:extLst>
            </p:cNvPr>
            <p:cNvSpPr/>
            <p:nvPr userDrawn="1"/>
          </p:nvSpPr>
          <p:spPr>
            <a:xfrm>
              <a:off x="6097879"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32EAB6-5264-3936-D968-A4E657F4660E}"/>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EE3559-6CD8-0F87-5C91-7ADA10491A43}"/>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864315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2740" y="1028940"/>
            <a:ext cx="9330087" cy="1474115"/>
          </a:xfrm>
        </p:spPr>
        <p:txBody>
          <a:bodyPr lIns="0" anchor="b">
            <a:noAutofit/>
          </a:bodyPr>
          <a:lstStyle>
            <a:lvl1pPr algn="l">
              <a:defRPr sz="5400"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3"/>
          </a:solidFill>
        </p:spPr>
        <p:txBody>
          <a:bodyPr/>
          <a:lstStyle>
            <a:lvl1pPr>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10/9/2024</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pic>
        <p:nvPicPr>
          <p:cNvPr id="15" name="Picture 14" descr="University of Waterloo Faculty of Health logo">
            <a:extLst>
              <a:ext uri="{FF2B5EF4-FFF2-40B4-BE49-F238E27FC236}">
                <a16:creationId xmlns:a16="http://schemas.microsoft.com/office/drawing/2014/main" id="{764128AC-5208-5E4D-8B87-E14344C479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558118"/>
            <a:ext cx="4359600" cy="1253700"/>
          </a:xfrm>
          <a:prstGeom prst="rect">
            <a:avLst/>
          </a:prstGeom>
          <a:effectLst/>
        </p:spPr>
      </p:pic>
      <p:grpSp>
        <p:nvGrpSpPr>
          <p:cNvPr id="4" name="Group 3">
            <a:extLst>
              <a:ext uri="{FF2B5EF4-FFF2-40B4-BE49-F238E27FC236}">
                <a16:creationId xmlns:a16="http://schemas.microsoft.com/office/drawing/2014/main" id="{5B0A7F9A-0F87-977F-4EC6-4FF6CDEA139D}"/>
              </a:ext>
              <a:ext uri="{C183D7F6-B498-43B3-948B-1728B52AA6E4}">
                <adec:decorative xmlns:adec="http://schemas.microsoft.com/office/drawing/2017/decorative" val="1"/>
              </a:ext>
            </a:extLst>
          </p:cNvPr>
          <p:cNvGrpSpPr/>
          <p:nvPr userDrawn="1"/>
        </p:nvGrpSpPr>
        <p:grpSpPr>
          <a:xfrm>
            <a:off x="-1" y="0"/>
            <a:ext cx="12192000" cy="397164"/>
            <a:chOff x="0" y="0"/>
            <a:chExt cx="12192000" cy="397164"/>
          </a:xfrm>
        </p:grpSpPr>
        <p:sp>
          <p:nvSpPr>
            <p:cNvPr id="5" name="Rectangle 4">
              <a:extLst>
                <a:ext uri="{FF2B5EF4-FFF2-40B4-BE49-F238E27FC236}">
                  <a16:creationId xmlns:a16="http://schemas.microsoft.com/office/drawing/2014/main" id="{09DCF952-555E-68B1-4D9E-2F13EC3FFA0F}"/>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DF9014D-B59F-D55B-7633-22E54582211F}"/>
                </a:ext>
              </a:extLst>
            </p:cNvPr>
            <p:cNvSpPr/>
            <p:nvPr userDrawn="1"/>
          </p:nvSpPr>
          <p:spPr>
            <a:xfrm>
              <a:off x="3050818"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A70E62-7836-FFCA-D56A-814993394B35}"/>
                </a:ext>
              </a:extLst>
            </p:cNvPr>
            <p:cNvSpPr/>
            <p:nvPr userDrawn="1"/>
          </p:nvSpPr>
          <p:spPr>
            <a:xfrm>
              <a:off x="6097879"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F5B173-F657-9092-1687-B135E34C9950}"/>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E27F25-7634-6009-AD90-FDA804CE81AF}"/>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95226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3"/>
          </a:solidFill>
        </p:spPr>
        <p:txBody>
          <a:bodyPr/>
          <a:lstStyle>
            <a:lvl1pPr>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10/9/2024</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4" name="Group 3">
            <a:extLst>
              <a:ext uri="{FF2B5EF4-FFF2-40B4-BE49-F238E27FC236}">
                <a16:creationId xmlns:a16="http://schemas.microsoft.com/office/drawing/2014/main" id="{CD4B8C20-DD72-3C89-A05F-ACDE0BE836B7}"/>
              </a:ext>
              <a:ext uri="{C183D7F6-B498-43B3-948B-1728B52AA6E4}">
                <adec:decorative xmlns:adec="http://schemas.microsoft.com/office/drawing/2017/decorative" val="1"/>
              </a:ext>
            </a:extLst>
          </p:cNvPr>
          <p:cNvGrpSpPr/>
          <p:nvPr userDrawn="1"/>
        </p:nvGrpSpPr>
        <p:grpSpPr>
          <a:xfrm>
            <a:off x="-1" y="0"/>
            <a:ext cx="12192000" cy="397164"/>
            <a:chOff x="0" y="0"/>
            <a:chExt cx="12192000" cy="397164"/>
          </a:xfrm>
        </p:grpSpPr>
        <p:sp>
          <p:nvSpPr>
            <p:cNvPr id="5" name="Rectangle 4">
              <a:extLst>
                <a:ext uri="{FF2B5EF4-FFF2-40B4-BE49-F238E27FC236}">
                  <a16:creationId xmlns:a16="http://schemas.microsoft.com/office/drawing/2014/main" id="{BBAFC5A9-2CD8-AE8B-8DC5-CEE0B316F1A6}"/>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D669281-BF50-EA16-3AB6-7734CB5BAFC4}"/>
                </a:ext>
              </a:extLst>
            </p:cNvPr>
            <p:cNvSpPr/>
            <p:nvPr userDrawn="1"/>
          </p:nvSpPr>
          <p:spPr>
            <a:xfrm>
              <a:off x="3050818"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02C418-11A4-8DC8-E384-EE03A37800B6}"/>
                </a:ext>
              </a:extLst>
            </p:cNvPr>
            <p:cNvSpPr/>
            <p:nvPr userDrawn="1"/>
          </p:nvSpPr>
          <p:spPr>
            <a:xfrm>
              <a:off x="6097879"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6E8D-D899-0F31-3CC8-AA55145BE6C6}"/>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7FA32D-2176-41F1-06D2-A556696F9DCD}"/>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University of Waterloo Faculty of Health logo">
            <a:extLst>
              <a:ext uri="{FF2B5EF4-FFF2-40B4-BE49-F238E27FC236}">
                <a16:creationId xmlns:a16="http://schemas.microsoft.com/office/drawing/2014/main" id="{6A2D9F56-E491-DB58-EB3E-F51FE63FA5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558118"/>
            <a:ext cx="4359600" cy="1253700"/>
          </a:xfrm>
          <a:prstGeom prst="rect">
            <a:avLst/>
          </a:prstGeom>
          <a:effectLst/>
        </p:spPr>
      </p:pic>
    </p:spTree>
    <p:extLst>
      <p:ext uri="{BB962C8B-B14F-4D97-AF65-F5344CB8AC3E}">
        <p14:creationId xmlns:p14="http://schemas.microsoft.com/office/powerpoint/2010/main" val="3501067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D4B0C9-B47E-4B33-A656-C78D1805DA95}" type="datetime1">
              <a:rPr lang="en-US" smtClean="0"/>
              <a:t>10/9/2024</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66632321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48C228CE-C572-4AF5-9728-AA6E475873DD}" type="datetime1">
              <a:rPr lang="en-US" smtClean="0"/>
              <a:t>10/9/2024</a:t>
            </a:fld>
            <a:endParaRPr lang="en-US" dirty="0"/>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a:t>PAGE  </a:t>
            </a:r>
            <a:fld id="{93005692-73BE-493E-93AB-ECD6027A7652}" type="slidenum">
              <a:rPr lang="en-US" smtClean="0"/>
              <a:pPr/>
              <a:t>‹#›</a:t>
            </a:fld>
            <a:endParaRPr lang="en-US" dirty="0"/>
          </a:p>
        </p:txBody>
      </p:sp>
      <p:sp>
        <p:nvSpPr>
          <p:cNvPr id="4" name="Title 3"/>
          <p:cNvSpPr>
            <a:spLocks noGrp="1"/>
          </p:cNvSpPr>
          <p:nvPr>
            <p:ph type="title"/>
          </p:nvPr>
        </p:nvSpPr>
        <p:spPr>
          <a:xfrm>
            <a:off x="259883" y="434108"/>
            <a:ext cx="7046081" cy="895927"/>
          </a:xfrm>
        </p:spPr>
        <p:txBody>
          <a:bodyPr/>
          <a:lstStyle>
            <a:lvl1pPr>
              <a:defRPr b="1" cap="all" baseline="0"/>
            </a:lvl1pPr>
          </a:lstStyle>
          <a:p>
            <a:r>
              <a:rPr lang="en-US"/>
              <a:t>Click to edit Master title style</a:t>
            </a:r>
            <a:endParaRPr lang="en-US" dirty="0"/>
          </a:p>
        </p:txBody>
      </p:sp>
    </p:spTree>
    <p:extLst>
      <p:ext uri="{BB962C8B-B14F-4D97-AF65-F5344CB8AC3E}">
        <p14:creationId xmlns:p14="http://schemas.microsoft.com/office/powerpoint/2010/main" val="126703625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1" cap="all"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26D43AC-4B94-471D-A170-0D88FCD1FB54}" type="datetime1">
              <a:rPr lang="en-US" smtClean="0"/>
              <a:t>10/9/2024</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96902115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0521" y="3222587"/>
            <a:ext cx="8770620" cy="1212056"/>
          </a:xfrm>
        </p:spPr>
        <p:txBody>
          <a:bodyPr anchor="b">
            <a:noAutofit/>
          </a:bodyPr>
          <a:lstStyle>
            <a:lvl1pPr algn="l">
              <a:defRPr sz="4000" b="1" cap="all"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960521" y="4442473"/>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38855" y="6340156"/>
            <a:ext cx="1181114" cy="250337"/>
          </a:xfrm>
        </p:spPr>
        <p:txBody>
          <a:bodyPr/>
          <a:lstStyle/>
          <a:p>
            <a:fld id="{72EFF9E2-52BD-4C8D-9C57-79F661DB94A1}" type="datetime1">
              <a:rPr lang="en-US" smtClean="0"/>
              <a:t>10/9/2024</a:t>
            </a:fld>
            <a:endParaRPr lang="en-US" dirty="0"/>
          </a:p>
        </p:txBody>
      </p:sp>
      <p:sp>
        <p:nvSpPr>
          <p:cNvPr id="5" name="Footer Placeholder 4"/>
          <p:cNvSpPr>
            <a:spLocks noGrp="1"/>
          </p:cNvSpPr>
          <p:nvPr>
            <p:ph type="ftr" sz="quarter" idx="11"/>
          </p:nvPr>
        </p:nvSpPr>
        <p:spPr>
          <a:xfrm>
            <a:off x="272031" y="6335309"/>
            <a:ext cx="4525878" cy="250337"/>
          </a:xfrm>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7" name="Group 6">
            <a:extLst>
              <a:ext uri="{FF2B5EF4-FFF2-40B4-BE49-F238E27FC236}">
                <a16:creationId xmlns:a16="http://schemas.microsoft.com/office/drawing/2014/main" id="{70A1D333-6D99-589D-147C-8A99F17FEEFC}"/>
              </a:ext>
              <a:ext uri="{C183D7F6-B498-43B3-948B-1728B52AA6E4}">
                <adec:decorative xmlns:adec="http://schemas.microsoft.com/office/drawing/2017/decorative" val="1"/>
              </a:ext>
            </a:extLst>
          </p:cNvPr>
          <p:cNvGrpSpPr/>
          <p:nvPr userDrawn="1"/>
        </p:nvGrpSpPr>
        <p:grpSpPr>
          <a:xfrm>
            <a:off x="-1" y="0"/>
            <a:ext cx="12192000" cy="397164"/>
            <a:chOff x="0" y="0"/>
            <a:chExt cx="12192000" cy="397164"/>
          </a:xfrm>
        </p:grpSpPr>
        <p:sp>
          <p:nvSpPr>
            <p:cNvPr id="8" name="Rectangle 7">
              <a:extLst>
                <a:ext uri="{FF2B5EF4-FFF2-40B4-BE49-F238E27FC236}">
                  <a16:creationId xmlns:a16="http://schemas.microsoft.com/office/drawing/2014/main" id="{06749945-C6B1-CA04-B444-0EA1E9659B97}"/>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83927F-3618-BD38-D8E7-D516F7DFD04C}"/>
                </a:ext>
              </a:extLst>
            </p:cNvPr>
            <p:cNvSpPr/>
            <p:nvPr userDrawn="1"/>
          </p:nvSpPr>
          <p:spPr>
            <a:xfrm>
              <a:off x="3050818"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BDCA39-2C76-AFF2-C87D-ACD41BE80822}"/>
                </a:ext>
              </a:extLst>
            </p:cNvPr>
            <p:cNvSpPr/>
            <p:nvPr userDrawn="1"/>
          </p:nvSpPr>
          <p:spPr>
            <a:xfrm>
              <a:off x="6097879"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6D3765-5F52-466C-BD8D-2CB0FFFB4492}"/>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874F4F-056C-1DDC-2445-4D958CC2FE16}"/>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81881F3-AB4F-4026-8B03-DBF7475676B1}" type="datetime1">
              <a:rPr lang="en-US" smtClean="0"/>
              <a:t>10/9/2024</a:t>
            </a:fld>
            <a:endParaRPr lang="en-US" dirty="0"/>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379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FDFC970-B950-4395-A833-47227D4A68CA}" type="datetime1">
              <a:rPr lang="en-US" smtClean="0"/>
              <a:t>10/9/2024</a:t>
            </a:fld>
            <a:endParaRPr lang="en-US" dirty="0"/>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93005692-73BE-493E-93AB-ECD6027A7652}" type="slidenum">
              <a:rPr lang="en-US" smtClean="0"/>
              <a:pPr/>
              <a:t>‹#›</a:t>
            </a:fld>
            <a:endParaRPr lang="en-US" dirty="0"/>
          </a:p>
        </p:txBody>
      </p:sp>
      <p:grpSp>
        <p:nvGrpSpPr>
          <p:cNvPr id="21" name="Group 20">
            <a:extLst>
              <a:ext uri="{C183D7F6-B498-43B3-948B-1728B52AA6E4}">
                <adec:decorative xmlns:adec="http://schemas.microsoft.com/office/drawing/2017/decorative" val="1"/>
              </a:ext>
            </a:extLst>
          </p:cNvPr>
          <p:cNvGrpSpPr/>
          <p:nvPr userDrawn="1"/>
        </p:nvGrpSpPr>
        <p:grpSpPr>
          <a:xfrm>
            <a:off x="-1" y="0"/>
            <a:ext cx="12192000" cy="397164"/>
            <a:chOff x="0" y="0"/>
            <a:chExt cx="12192000" cy="397164"/>
          </a:xfrm>
        </p:grpSpPr>
        <p:sp>
          <p:nvSpPr>
            <p:cNvPr id="22" name="Rectangle 21"/>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3050818"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6097879"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University of Waterloo Faculty of Health logo">
            <a:extLst>
              <a:ext uri="{FF2B5EF4-FFF2-40B4-BE49-F238E27FC236}">
                <a16:creationId xmlns:a16="http://schemas.microsoft.com/office/drawing/2014/main" id="{A4209007-E13A-4040-A318-E05E34EF132F}"/>
              </a:ext>
            </a:extLst>
          </p:cNvPr>
          <p:cNvPicPr>
            <a:picLocks noChangeAspect="1"/>
          </p:cNvPicPr>
          <p:nvPr userDrawn="1"/>
        </p:nvPicPr>
        <p:blipFill>
          <a:blip r:embed="rId24" cstate="hqprint">
            <a:extLst>
              <a:ext uri="{28A0092B-C50C-407E-A947-70E740481C1C}">
                <a14:useLocalDpi xmlns:a14="http://schemas.microsoft.com/office/drawing/2010/main" val="0"/>
              </a:ext>
            </a:extLst>
          </a:blip>
          <a:srcRect/>
          <a:stretch/>
        </p:blipFill>
        <p:spPr>
          <a:xfrm>
            <a:off x="9077999" y="6001411"/>
            <a:ext cx="3114000" cy="895500"/>
          </a:xfrm>
          <a:prstGeom prst="rect">
            <a:avLst/>
          </a:prstGeom>
        </p:spPr>
      </p:pic>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 id="2147483722" r:id="rId21"/>
    <p:sldLayoutId id="2147483723" r:id="rId22"/>
  </p:sldLayoutIdLst>
  <p:transition spd="slow">
    <p:push dir="u"/>
  </p:transition>
  <p:hf hdr="0" dt="0"/>
  <p:txStyles>
    <p:title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uwaterloo.ca/centre-for-teaching-excellence/catalogs/tip-sheets/teaching-assistant-checklist-questions-ask"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52_7D05E1A3.xm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uwaterloo.ca/secretariat/policies-procedures-guidelines/policies/policy-30-employment-graduate-student-teaching-assistants" TargetMode="External"/><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uwaterloo.ca/centre-for-teaching-excellence/catalogs/tip-sheets/receiving-and-giving-effective-feedback" TargetMode="External"/><Relationship Id="rId7" Type="http://schemas.openxmlformats.org/officeDocument/2006/relationships/hyperlink" Target="https://gsi.berkeley.edu/faculty-departments/teaching-with-gsis/"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s://gsi.berkeley.edu/media/checklist-faculty-mentorship-gsi.pdf" TargetMode="External"/><Relationship Id="rId5" Type="http://schemas.openxmlformats.org/officeDocument/2006/relationships/hyperlink" Target="https://uwaterloo.ca/centre-for-teaching-excellence/chakma" TargetMode="External"/><Relationship Id="rId4" Type="http://schemas.openxmlformats.org/officeDocument/2006/relationships/hyperlink" Target="https://uwaterloo.ca/health/current-graduates/teaching-assistant-evaluations"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uwaterloo.ca/students/health-and-well-being" TargetMode="External"/><Relationship Id="rId3" Type="http://schemas.openxmlformats.org/officeDocument/2006/relationships/hyperlink" Target="https://uwaterloo.ca/centre-for-teaching-excellence/support-graduate-students/ta-handbook" TargetMode="External"/><Relationship Id="rId7" Type="http://schemas.openxmlformats.org/officeDocument/2006/relationships/hyperlink" Target="https://uwaterloo.ca/accessability-services/students"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hyperlink" Target="https://uwaterloo.ca/occupational-health/our-services" TargetMode="External"/><Relationship Id="rId5" Type="http://schemas.openxmlformats.org/officeDocument/2006/relationships/hyperlink" Target="https://uwaterloo.ca/current-graduate-students/about-gspa/associate-deansfaculty-administrative-assistants-graduate" TargetMode="External"/><Relationship Id="rId4" Type="http://schemas.openxmlformats.org/officeDocument/2006/relationships/hyperlink" Target="https://uwaterloo.ca/centre-for-teaching-excellence/catalogs/tip-sheets/teaching-assistant-checklist-questions-ask"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39" y="1587577"/>
            <a:ext cx="5486243" cy="1474115"/>
          </a:xfrm>
        </p:spPr>
        <p:txBody>
          <a:bodyPr>
            <a:normAutofit fontScale="90000"/>
          </a:bodyPr>
          <a:lstStyle/>
          <a:p>
            <a:r>
              <a:rPr lang="en-US" dirty="0"/>
              <a:t>Working effectively with teaching assistants (</a:t>
            </a:r>
            <a:r>
              <a:rPr lang="en-US" dirty="0" err="1"/>
              <a:t>tas</a:t>
            </a:r>
            <a:r>
              <a:rPr lang="en-US" dirty="0"/>
              <a:t>)</a:t>
            </a:r>
          </a:p>
        </p:txBody>
      </p:sp>
      <p:sp>
        <p:nvSpPr>
          <p:cNvPr id="3" name="Subtitle 2"/>
          <p:cNvSpPr>
            <a:spLocks noGrp="1"/>
          </p:cNvSpPr>
          <p:nvPr>
            <p:ph type="subTitle" idx="1"/>
          </p:nvPr>
        </p:nvSpPr>
        <p:spPr/>
        <p:txBody>
          <a:bodyPr>
            <a:normAutofit fontScale="92500" lnSpcReduction="20000"/>
          </a:bodyPr>
          <a:lstStyle/>
          <a:p>
            <a:r>
              <a:rPr lang="en-US" dirty="0"/>
              <a:t>Natalie Chow, Centre for Teaching Excellence</a:t>
            </a:r>
          </a:p>
          <a:p>
            <a:r>
              <a:rPr lang="en-US" dirty="0" err="1"/>
              <a:t>Karmvir</a:t>
            </a:r>
            <a:r>
              <a:rPr lang="en-US" dirty="0"/>
              <a:t> Padda, Centre for Teaching Excellence</a:t>
            </a:r>
          </a:p>
        </p:txBody>
      </p:sp>
      <p:sp>
        <p:nvSpPr>
          <p:cNvPr id="10" name="Date Placeholder 9"/>
          <p:cNvSpPr>
            <a:spLocks noGrp="1"/>
          </p:cNvSpPr>
          <p:nvPr>
            <p:ph type="dt" sz="half" idx="10"/>
          </p:nvPr>
        </p:nvSpPr>
        <p:spPr>
          <a:xfrm>
            <a:off x="452739" y="3249620"/>
            <a:ext cx="1411571" cy="377962"/>
          </a:xfrm>
        </p:spPr>
        <p:txBody>
          <a:bodyPr/>
          <a:lstStyle/>
          <a:p>
            <a:r>
              <a:rPr lang="en-US" dirty="0"/>
              <a:t>October 9, 2024</a:t>
            </a:r>
          </a:p>
        </p:txBody>
      </p:sp>
      <p:pic>
        <p:nvPicPr>
          <p:cNvPr id="6" name="Picture Placeholder 14" descr="Dana Porter library at the University of Waterloo campus in Waterloo, Ontario, Canada">
            <a:extLst>
              <a:ext uri="{FF2B5EF4-FFF2-40B4-BE49-F238E27FC236}">
                <a16:creationId xmlns:a16="http://schemas.microsoft.com/office/drawing/2014/main" id="{7E7A7D96-5F86-2044-A604-2C817326E87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177" t="640" r="7511" b="7090"/>
          <a:stretch/>
        </p:blipFill>
        <p:spPr>
          <a:xfrm>
            <a:off x="6096000" y="397164"/>
            <a:ext cx="6104092" cy="6460836"/>
          </a:xfrm>
        </p:spPr>
      </p:pic>
      <p:sp>
        <p:nvSpPr>
          <p:cNvPr id="8" name="Content Placeholder 10">
            <a:extLst>
              <a:ext uri="{FF2B5EF4-FFF2-40B4-BE49-F238E27FC236}">
                <a16:creationId xmlns:a16="http://schemas.microsoft.com/office/drawing/2014/main" id="{0277C51B-3FF3-CA47-8CA4-0BB9F4410F13}"/>
              </a:ext>
            </a:extLst>
          </p:cNvPr>
          <p:cNvSpPr txBox="1">
            <a:spLocks/>
          </p:cNvSpPr>
          <p:nvPr/>
        </p:nvSpPr>
        <p:spPr>
          <a:xfrm>
            <a:off x="9655249" y="6471346"/>
            <a:ext cx="2494711" cy="397164"/>
          </a:xfrm>
          <a:prstGeom prst="rect">
            <a:avLst/>
          </a:prstGeom>
          <a:noFill/>
          <a:ln>
            <a:noFill/>
          </a:ln>
        </p:spPr>
        <p:txBody>
          <a:bodyPr lIns="0" tIns="0" rIns="108000" bIns="0" anchor="ctr">
            <a:normAutofit/>
          </a:bodyPr>
          <a:lstStyle>
            <a:defPPr>
              <a:defRPr lang="en-US"/>
            </a:defPPr>
            <a:lvl1pPr marL="0" algn="l" defTabSz="914400" rtl="0" eaLnBrk="1" latinLnBrk="0" hangingPunct="1">
              <a:defRPr sz="11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t>Photo credit: </a:t>
            </a:r>
            <a:r>
              <a:rPr lang="en-CA" sz="900" dirty="0"/>
              <a:t>@</a:t>
            </a:r>
            <a:r>
              <a:rPr lang="en-CA" sz="900" dirty="0" err="1"/>
              <a:t>bruce.digital</a:t>
            </a:r>
            <a:endParaRPr lang="en-US" sz="900" dirty="0"/>
          </a:p>
        </p:txBody>
      </p:sp>
    </p:spTree>
    <p:extLst>
      <p:ext uri="{BB962C8B-B14F-4D97-AF65-F5344CB8AC3E}">
        <p14:creationId xmlns:p14="http://schemas.microsoft.com/office/powerpoint/2010/main" val="129164470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18C5-8C89-8B6A-C354-6ECB2F868024}"/>
              </a:ext>
            </a:extLst>
          </p:cNvPr>
          <p:cNvSpPr>
            <a:spLocks noGrp="1"/>
          </p:cNvSpPr>
          <p:nvPr>
            <p:ph type="title"/>
          </p:nvPr>
        </p:nvSpPr>
        <p:spPr/>
        <p:txBody>
          <a:bodyPr/>
          <a:lstStyle/>
          <a:p>
            <a:r>
              <a:rPr lang="en-US" dirty="0"/>
              <a:t>Giving effective feedback</a:t>
            </a:r>
          </a:p>
        </p:txBody>
      </p:sp>
      <p:sp>
        <p:nvSpPr>
          <p:cNvPr id="3" name="Text Placeholder 2">
            <a:extLst>
              <a:ext uri="{FF2B5EF4-FFF2-40B4-BE49-F238E27FC236}">
                <a16:creationId xmlns:a16="http://schemas.microsoft.com/office/drawing/2014/main" id="{85876ABE-439F-D1C8-2ADD-D65A1A82B05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9259142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7F31-2522-5787-50D2-5927F843179C}"/>
              </a:ext>
            </a:extLst>
          </p:cNvPr>
          <p:cNvSpPr>
            <a:spLocks noGrp="1"/>
          </p:cNvSpPr>
          <p:nvPr>
            <p:ph type="title"/>
          </p:nvPr>
        </p:nvSpPr>
        <p:spPr/>
        <p:txBody>
          <a:bodyPr/>
          <a:lstStyle/>
          <a:p>
            <a:r>
              <a:rPr lang="en-US" dirty="0"/>
              <a:t>Formative Feedback can:</a:t>
            </a:r>
          </a:p>
        </p:txBody>
      </p:sp>
      <p:sp>
        <p:nvSpPr>
          <p:cNvPr id="6" name="Content Placeholder 5">
            <a:extLst>
              <a:ext uri="{FF2B5EF4-FFF2-40B4-BE49-F238E27FC236}">
                <a16:creationId xmlns:a16="http://schemas.microsoft.com/office/drawing/2014/main" id="{60EFD966-E957-F6BC-03BE-CE428AF041DB}"/>
              </a:ext>
            </a:extLst>
          </p:cNvPr>
          <p:cNvSpPr>
            <a:spLocks noGrp="1"/>
          </p:cNvSpPr>
          <p:nvPr>
            <p:ph sz="half" idx="1"/>
          </p:nvPr>
        </p:nvSpPr>
        <p:spPr>
          <a:xfrm>
            <a:off x="920204" y="2710194"/>
            <a:ext cx="10351593" cy="1437612"/>
          </a:xfrm>
        </p:spPr>
        <p:txBody>
          <a:bodyPr>
            <a:noAutofit/>
          </a:bodyPr>
          <a:lstStyle/>
          <a:p>
            <a:pPr marL="0" indent="0" algn="ctr">
              <a:buNone/>
            </a:pPr>
            <a:r>
              <a:rPr lang="en-US" dirty="0"/>
              <a:t>“provide a window on how students are learning to enable us to respond to learning challenges in real time, and – most importantly – to support students more effectively in their learning” (Jeffs &amp; Piera, 2016, p. 6)</a:t>
            </a:r>
          </a:p>
        </p:txBody>
      </p:sp>
    </p:spTree>
    <p:extLst>
      <p:ext uri="{BB962C8B-B14F-4D97-AF65-F5344CB8AC3E}">
        <p14:creationId xmlns:p14="http://schemas.microsoft.com/office/powerpoint/2010/main" val="269755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7F31-2522-5787-50D2-5927F843179C}"/>
              </a:ext>
            </a:extLst>
          </p:cNvPr>
          <p:cNvSpPr>
            <a:spLocks noGrp="1"/>
          </p:cNvSpPr>
          <p:nvPr>
            <p:ph type="title"/>
          </p:nvPr>
        </p:nvSpPr>
        <p:spPr/>
        <p:txBody>
          <a:bodyPr/>
          <a:lstStyle/>
          <a:p>
            <a:r>
              <a:rPr lang="en-US" dirty="0"/>
              <a:t>What Does Formative Feedback Look Like?</a:t>
            </a:r>
          </a:p>
        </p:txBody>
      </p:sp>
      <p:sp>
        <p:nvSpPr>
          <p:cNvPr id="6" name="Content Placeholder 5">
            <a:extLst>
              <a:ext uri="{FF2B5EF4-FFF2-40B4-BE49-F238E27FC236}">
                <a16:creationId xmlns:a16="http://schemas.microsoft.com/office/drawing/2014/main" id="{DB2E7423-C0DE-6231-4AAD-26BBEA4E3D61}"/>
              </a:ext>
            </a:extLst>
          </p:cNvPr>
          <p:cNvSpPr>
            <a:spLocks noGrp="1"/>
          </p:cNvSpPr>
          <p:nvPr>
            <p:ph sz="half" idx="1"/>
          </p:nvPr>
        </p:nvSpPr>
        <p:spPr>
          <a:xfrm>
            <a:off x="259882" y="1413164"/>
            <a:ext cx="11078678" cy="4590472"/>
          </a:xfrm>
        </p:spPr>
        <p:txBody>
          <a:bodyPr>
            <a:normAutofit/>
          </a:bodyPr>
          <a:lstStyle/>
          <a:p>
            <a:r>
              <a:rPr lang="en-US" dirty="0"/>
              <a:t>Informal or formal data and information</a:t>
            </a:r>
          </a:p>
          <a:p>
            <a:r>
              <a:rPr lang="en-US" dirty="0"/>
              <a:t>Quick, immediate (real-time) or retrospective comments and reflections</a:t>
            </a:r>
          </a:p>
          <a:p>
            <a:r>
              <a:rPr lang="en-US" dirty="0"/>
              <a:t>Impromptu or scheduled feedback and input from others </a:t>
            </a:r>
          </a:p>
          <a:p>
            <a:endParaRPr lang="en-US" dirty="0"/>
          </a:p>
          <a:p>
            <a:endParaRPr lang="en-US" dirty="0"/>
          </a:p>
          <a:p>
            <a:pPr marL="0" indent="0" algn="r">
              <a:buNone/>
            </a:pPr>
            <a:r>
              <a:rPr lang="en-US" dirty="0"/>
              <a:t>(Smith, 2001) </a:t>
            </a:r>
          </a:p>
          <a:p>
            <a:pPr lvl="1"/>
            <a:endParaRPr lang="en-US" dirty="0"/>
          </a:p>
        </p:txBody>
      </p:sp>
    </p:spTree>
    <p:extLst>
      <p:ext uri="{BB962C8B-B14F-4D97-AF65-F5344CB8AC3E}">
        <p14:creationId xmlns:p14="http://schemas.microsoft.com/office/powerpoint/2010/main" val="197852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7F31-2522-5787-50D2-5927F843179C}"/>
              </a:ext>
            </a:extLst>
          </p:cNvPr>
          <p:cNvSpPr>
            <a:spLocks noGrp="1"/>
          </p:cNvSpPr>
          <p:nvPr>
            <p:ph type="title"/>
          </p:nvPr>
        </p:nvSpPr>
        <p:spPr/>
        <p:txBody>
          <a:bodyPr>
            <a:normAutofit/>
          </a:bodyPr>
          <a:lstStyle/>
          <a:p>
            <a:r>
              <a:rPr lang="en-US" dirty="0"/>
              <a:t>Giving Feedback</a:t>
            </a:r>
          </a:p>
        </p:txBody>
      </p:sp>
      <p:sp>
        <p:nvSpPr>
          <p:cNvPr id="6" name="Content Placeholder 5">
            <a:extLst>
              <a:ext uri="{FF2B5EF4-FFF2-40B4-BE49-F238E27FC236}">
                <a16:creationId xmlns:a16="http://schemas.microsoft.com/office/drawing/2014/main" id="{DB2E7423-C0DE-6231-4AAD-26BBEA4E3D61}"/>
              </a:ext>
            </a:extLst>
          </p:cNvPr>
          <p:cNvSpPr>
            <a:spLocks noGrp="1"/>
          </p:cNvSpPr>
          <p:nvPr>
            <p:ph sz="half" idx="1"/>
          </p:nvPr>
        </p:nvSpPr>
        <p:spPr>
          <a:xfrm>
            <a:off x="259882" y="1330035"/>
            <a:ext cx="11078678" cy="4593174"/>
          </a:xfrm>
        </p:spPr>
        <p:txBody>
          <a:bodyPr>
            <a:normAutofit/>
          </a:bodyPr>
          <a:lstStyle/>
          <a:p>
            <a:r>
              <a:rPr lang="en-US" b="1" dirty="0"/>
              <a:t>As the instructor: </a:t>
            </a:r>
            <a:r>
              <a:rPr lang="en-US" i="1" dirty="0"/>
              <a:t>What capacity do you have to participate in giving feedback? Will the feedback be written or verbal?</a:t>
            </a:r>
          </a:p>
          <a:p>
            <a:pPr lvl="1"/>
            <a:r>
              <a:rPr lang="en-US" dirty="0"/>
              <a:t>Be specific, clear, and direct</a:t>
            </a:r>
          </a:p>
          <a:p>
            <a:pPr lvl="1"/>
            <a:r>
              <a:rPr lang="en-US" dirty="0"/>
              <a:t>Show empathy</a:t>
            </a:r>
          </a:p>
          <a:p>
            <a:pPr lvl="1"/>
            <a:r>
              <a:rPr lang="en-US" dirty="0"/>
              <a:t>Provide suggestions for improvement </a:t>
            </a:r>
          </a:p>
          <a:p>
            <a:pPr lvl="1"/>
            <a:r>
              <a:rPr lang="en-US" dirty="0"/>
              <a:t>Cushion the negative – frame as developmental and future-focused </a:t>
            </a:r>
          </a:p>
          <a:p>
            <a:pPr lvl="1"/>
            <a:r>
              <a:rPr lang="en-US" dirty="0"/>
              <a:t>Check for understanding</a:t>
            </a:r>
          </a:p>
          <a:p>
            <a:pPr lvl="1"/>
            <a:r>
              <a:rPr lang="en-US" dirty="0"/>
              <a:t>Control emotions</a:t>
            </a:r>
          </a:p>
          <a:p>
            <a:pPr lvl="1"/>
            <a:r>
              <a:rPr lang="en-US" dirty="0"/>
              <a:t>Be aware of facial expressions, body posture, gestures, and tone of voice</a:t>
            </a:r>
          </a:p>
          <a:p>
            <a:endParaRPr lang="en-US" dirty="0"/>
          </a:p>
          <a:p>
            <a:pPr lvl="1"/>
            <a:endParaRPr lang="en-US" dirty="0"/>
          </a:p>
        </p:txBody>
      </p:sp>
      <p:sp>
        <p:nvSpPr>
          <p:cNvPr id="3" name="TextBox 2">
            <a:extLst>
              <a:ext uri="{FF2B5EF4-FFF2-40B4-BE49-F238E27FC236}">
                <a16:creationId xmlns:a16="http://schemas.microsoft.com/office/drawing/2014/main" id="{A7B703F9-D667-9F93-D78E-EF46CC3D96A4}"/>
              </a:ext>
            </a:extLst>
          </p:cNvPr>
          <p:cNvSpPr txBox="1"/>
          <p:nvPr/>
        </p:nvSpPr>
        <p:spPr>
          <a:xfrm>
            <a:off x="7634130" y="5769320"/>
            <a:ext cx="4195482" cy="307777"/>
          </a:xfrm>
          <a:prstGeom prst="rect">
            <a:avLst/>
          </a:prstGeom>
          <a:noFill/>
        </p:spPr>
        <p:txBody>
          <a:bodyPr wrap="square" rtlCol="0">
            <a:spAutoFit/>
          </a:bodyPr>
          <a:lstStyle/>
          <a:p>
            <a:r>
              <a:rPr lang="en-US" sz="1400" dirty="0"/>
              <a:t>(Jeffs &amp; Piera, 2016; adapted from </a:t>
            </a:r>
            <a:r>
              <a:rPr lang="en-US" sz="1400" dirty="0" err="1"/>
              <a:t>Piccinin</a:t>
            </a:r>
            <a:r>
              <a:rPr lang="en-US" sz="1400" dirty="0"/>
              <a:t>, 2003)</a:t>
            </a:r>
          </a:p>
        </p:txBody>
      </p:sp>
    </p:spTree>
    <p:extLst>
      <p:ext uri="{BB962C8B-B14F-4D97-AF65-F5344CB8AC3E}">
        <p14:creationId xmlns:p14="http://schemas.microsoft.com/office/powerpoint/2010/main" val="66428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7F31-2522-5787-50D2-5927F843179C}"/>
              </a:ext>
            </a:extLst>
          </p:cNvPr>
          <p:cNvSpPr>
            <a:spLocks noGrp="1"/>
          </p:cNvSpPr>
          <p:nvPr>
            <p:ph type="title"/>
          </p:nvPr>
        </p:nvSpPr>
        <p:spPr/>
        <p:txBody>
          <a:bodyPr>
            <a:normAutofit/>
          </a:bodyPr>
          <a:lstStyle/>
          <a:p>
            <a:r>
              <a:rPr lang="en-US" dirty="0"/>
              <a:t>Receiving Feedback</a:t>
            </a:r>
          </a:p>
        </p:txBody>
      </p:sp>
      <p:sp>
        <p:nvSpPr>
          <p:cNvPr id="6" name="Content Placeholder 5">
            <a:extLst>
              <a:ext uri="{FF2B5EF4-FFF2-40B4-BE49-F238E27FC236}">
                <a16:creationId xmlns:a16="http://schemas.microsoft.com/office/drawing/2014/main" id="{DB2E7423-C0DE-6231-4AAD-26BBEA4E3D61}"/>
              </a:ext>
            </a:extLst>
          </p:cNvPr>
          <p:cNvSpPr>
            <a:spLocks noGrp="1"/>
          </p:cNvSpPr>
          <p:nvPr>
            <p:ph sz="half" idx="1"/>
          </p:nvPr>
        </p:nvSpPr>
        <p:spPr>
          <a:xfrm>
            <a:off x="259882" y="1413164"/>
            <a:ext cx="11078678" cy="4590472"/>
          </a:xfrm>
        </p:spPr>
        <p:txBody>
          <a:bodyPr>
            <a:normAutofit/>
          </a:bodyPr>
          <a:lstStyle/>
          <a:p>
            <a:r>
              <a:rPr lang="en-US" dirty="0"/>
              <a:t>We all have room to improve, develop, and grow</a:t>
            </a:r>
          </a:p>
          <a:p>
            <a:r>
              <a:rPr lang="en-US" dirty="0"/>
              <a:t>Feedback can be accepted, rejected, or used (it is ultimately up to the receiver to use or adapt as they wish)</a:t>
            </a:r>
          </a:p>
          <a:p>
            <a:r>
              <a:rPr lang="en-US" dirty="0"/>
              <a:t>Listen or read the feedback carefully </a:t>
            </a:r>
          </a:p>
          <a:p>
            <a:r>
              <a:rPr lang="en-US" dirty="0"/>
              <a:t>Indicate how you will respond to the feedback and if there is a further opportunity to participate in the feedback process</a:t>
            </a:r>
          </a:p>
          <a:p>
            <a:r>
              <a:rPr lang="en-US" dirty="0"/>
              <a:t>Reflect on the feedback and how it may impact your teaching and learning practices</a:t>
            </a:r>
          </a:p>
          <a:p>
            <a:endParaRPr lang="en-US" dirty="0"/>
          </a:p>
          <a:p>
            <a:endParaRPr lang="en-US" dirty="0"/>
          </a:p>
          <a:p>
            <a:pPr lvl="1"/>
            <a:endParaRPr lang="en-US" dirty="0"/>
          </a:p>
        </p:txBody>
      </p:sp>
      <p:sp>
        <p:nvSpPr>
          <p:cNvPr id="3" name="TextBox 2">
            <a:extLst>
              <a:ext uri="{FF2B5EF4-FFF2-40B4-BE49-F238E27FC236}">
                <a16:creationId xmlns:a16="http://schemas.microsoft.com/office/drawing/2014/main" id="{F866354A-59EE-B516-7975-94235EABF32F}"/>
              </a:ext>
            </a:extLst>
          </p:cNvPr>
          <p:cNvSpPr txBox="1"/>
          <p:nvPr/>
        </p:nvSpPr>
        <p:spPr>
          <a:xfrm>
            <a:off x="7736636" y="5532573"/>
            <a:ext cx="4195482" cy="307777"/>
          </a:xfrm>
          <a:prstGeom prst="rect">
            <a:avLst/>
          </a:prstGeom>
          <a:noFill/>
        </p:spPr>
        <p:txBody>
          <a:bodyPr wrap="square" rtlCol="0">
            <a:spAutoFit/>
          </a:bodyPr>
          <a:lstStyle/>
          <a:p>
            <a:r>
              <a:rPr lang="en-US" sz="1400" dirty="0"/>
              <a:t>(Jeffs &amp; Piera, 2016; adapted from </a:t>
            </a:r>
            <a:r>
              <a:rPr lang="en-US" sz="1400" dirty="0" err="1"/>
              <a:t>Piccinin</a:t>
            </a:r>
            <a:r>
              <a:rPr lang="en-US" sz="1400" dirty="0"/>
              <a:t>, 2003)</a:t>
            </a:r>
          </a:p>
        </p:txBody>
      </p:sp>
    </p:spTree>
    <p:extLst>
      <p:ext uri="{BB962C8B-B14F-4D97-AF65-F5344CB8AC3E}">
        <p14:creationId xmlns:p14="http://schemas.microsoft.com/office/powerpoint/2010/main" val="427920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7F31-2522-5787-50D2-5927F843179C}"/>
              </a:ext>
            </a:extLst>
          </p:cNvPr>
          <p:cNvSpPr>
            <a:spLocks noGrp="1"/>
          </p:cNvSpPr>
          <p:nvPr>
            <p:ph type="title"/>
          </p:nvPr>
        </p:nvSpPr>
        <p:spPr/>
        <p:txBody>
          <a:bodyPr/>
          <a:lstStyle/>
          <a:p>
            <a:r>
              <a:rPr lang="en-US" dirty="0"/>
              <a:t>Feedback Strategies</a:t>
            </a:r>
          </a:p>
        </p:txBody>
      </p:sp>
      <p:sp>
        <p:nvSpPr>
          <p:cNvPr id="6" name="Content Placeholder 5">
            <a:extLst>
              <a:ext uri="{FF2B5EF4-FFF2-40B4-BE49-F238E27FC236}">
                <a16:creationId xmlns:a16="http://schemas.microsoft.com/office/drawing/2014/main" id="{DB2E7423-C0DE-6231-4AAD-26BBEA4E3D61}"/>
              </a:ext>
            </a:extLst>
          </p:cNvPr>
          <p:cNvSpPr>
            <a:spLocks noGrp="1"/>
          </p:cNvSpPr>
          <p:nvPr>
            <p:ph sz="half" idx="1"/>
          </p:nvPr>
        </p:nvSpPr>
        <p:spPr>
          <a:xfrm>
            <a:off x="259882" y="1413164"/>
            <a:ext cx="11078678" cy="4590472"/>
          </a:xfrm>
        </p:spPr>
        <p:txBody>
          <a:bodyPr>
            <a:normAutofit/>
          </a:bodyPr>
          <a:lstStyle/>
          <a:p>
            <a:r>
              <a:rPr lang="en-US" dirty="0"/>
              <a:t>Provide informal/formal feedback both during and at the end of term</a:t>
            </a:r>
          </a:p>
          <a:p>
            <a:r>
              <a:rPr lang="en-US" dirty="0"/>
              <a:t>Set up regular check-ins to discuss course-related concerns or issues, discuss time management strategies, and give feedback on TA performance</a:t>
            </a:r>
          </a:p>
          <a:p>
            <a:r>
              <a:rPr lang="en-US" dirty="0"/>
              <a:t>Offer list of open-ended questions with TAs to answer and return via email or discuss at regularly scheduled meeting</a:t>
            </a:r>
          </a:p>
          <a:p>
            <a:pPr lvl="1"/>
            <a:r>
              <a:rPr lang="en-US" dirty="0"/>
              <a:t>What support do you need to do your job well?</a:t>
            </a:r>
          </a:p>
          <a:p>
            <a:pPr lvl="1"/>
            <a:r>
              <a:rPr lang="en-US" dirty="0"/>
              <a:t>What has been the most challenging aspect of your </a:t>
            </a:r>
            <a:r>
              <a:rPr lang="en-US" dirty="0" err="1"/>
              <a:t>TAship</a:t>
            </a:r>
            <a:r>
              <a:rPr lang="en-US" dirty="0"/>
              <a:t> so far?</a:t>
            </a:r>
          </a:p>
          <a:p>
            <a:pPr lvl="1"/>
            <a:r>
              <a:rPr lang="en-US" dirty="0"/>
              <a:t>How might I (the instructor) adjust my communication style to benefit the teaching team? </a:t>
            </a:r>
          </a:p>
          <a:p>
            <a:pPr lvl="1"/>
            <a:endParaRPr lang="en-US" dirty="0"/>
          </a:p>
        </p:txBody>
      </p:sp>
    </p:spTree>
    <p:extLst>
      <p:ext uri="{BB962C8B-B14F-4D97-AF65-F5344CB8AC3E}">
        <p14:creationId xmlns:p14="http://schemas.microsoft.com/office/powerpoint/2010/main" val="342580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7F31-2522-5787-50D2-5927F843179C}"/>
              </a:ext>
            </a:extLst>
          </p:cNvPr>
          <p:cNvSpPr>
            <a:spLocks noGrp="1"/>
          </p:cNvSpPr>
          <p:nvPr>
            <p:ph type="title"/>
          </p:nvPr>
        </p:nvSpPr>
        <p:spPr/>
        <p:txBody>
          <a:bodyPr/>
          <a:lstStyle/>
          <a:p>
            <a:r>
              <a:rPr lang="en-US" dirty="0"/>
              <a:t>Feedback Strategies Cont’d</a:t>
            </a:r>
          </a:p>
        </p:txBody>
      </p:sp>
      <p:sp>
        <p:nvSpPr>
          <p:cNvPr id="6" name="Content Placeholder 5">
            <a:extLst>
              <a:ext uri="{FF2B5EF4-FFF2-40B4-BE49-F238E27FC236}">
                <a16:creationId xmlns:a16="http://schemas.microsoft.com/office/drawing/2014/main" id="{DB2E7423-C0DE-6231-4AAD-26BBEA4E3D61}"/>
              </a:ext>
            </a:extLst>
          </p:cNvPr>
          <p:cNvSpPr>
            <a:spLocks noGrp="1"/>
          </p:cNvSpPr>
          <p:nvPr>
            <p:ph sz="half" idx="1"/>
          </p:nvPr>
        </p:nvSpPr>
        <p:spPr>
          <a:xfrm>
            <a:off x="259882" y="1413164"/>
            <a:ext cx="11078678" cy="4590472"/>
          </a:xfrm>
        </p:spPr>
        <p:txBody>
          <a:bodyPr>
            <a:normAutofit/>
          </a:bodyPr>
          <a:lstStyle/>
          <a:p>
            <a:r>
              <a:rPr lang="en-US" dirty="0"/>
              <a:t>Ask TAs to develop teaching goals for the term (e.g., articulating intended learning outcomes of the lesson before class begins, creating rubrics for assignments) </a:t>
            </a:r>
          </a:p>
          <a:p>
            <a:r>
              <a:rPr lang="en-US" dirty="0"/>
              <a:t>Observe and give feedback to TAs responsible for giving lectures, laboratory sessions, or tutorials (if applicable)</a:t>
            </a:r>
          </a:p>
          <a:p>
            <a:r>
              <a:rPr lang="en-US" dirty="0"/>
              <a:t>Consider asking TAs to engage in peer review (e.g., exchange classroom visits with one another)</a:t>
            </a:r>
          </a:p>
          <a:p>
            <a:r>
              <a:rPr lang="en-US" dirty="0"/>
              <a:t>Suggest TAs to seek formative student feedback (e.g., ask students to write a Minute Paper at the end of class where they answer one or more short questions, facilitate “stop, start, continue” activity)</a:t>
            </a:r>
          </a:p>
          <a:p>
            <a:pPr lvl="1"/>
            <a:endParaRPr lang="en-US" dirty="0"/>
          </a:p>
        </p:txBody>
      </p:sp>
    </p:spTree>
    <p:extLst>
      <p:ext uri="{BB962C8B-B14F-4D97-AF65-F5344CB8AC3E}">
        <p14:creationId xmlns:p14="http://schemas.microsoft.com/office/powerpoint/2010/main" val="166404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7F31-2522-5787-50D2-5927F843179C}"/>
              </a:ext>
            </a:extLst>
          </p:cNvPr>
          <p:cNvSpPr>
            <a:spLocks noGrp="1"/>
          </p:cNvSpPr>
          <p:nvPr>
            <p:ph type="title"/>
          </p:nvPr>
        </p:nvSpPr>
        <p:spPr/>
        <p:txBody>
          <a:bodyPr/>
          <a:lstStyle/>
          <a:p>
            <a:r>
              <a:rPr lang="en-US" dirty="0"/>
              <a:t>Example of Effective Feedback</a:t>
            </a:r>
          </a:p>
        </p:txBody>
      </p:sp>
      <p:sp>
        <p:nvSpPr>
          <p:cNvPr id="5" name="Speech Bubble: Rectangle with Corners Rounded 4">
            <a:extLst>
              <a:ext uri="{FF2B5EF4-FFF2-40B4-BE49-F238E27FC236}">
                <a16:creationId xmlns:a16="http://schemas.microsoft.com/office/drawing/2014/main" id="{7D7B7D47-3CFF-C420-BE85-23317DBEFA91}"/>
              </a:ext>
            </a:extLst>
          </p:cNvPr>
          <p:cNvSpPr/>
          <p:nvPr/>
        </p:nvSpPr>
        <p:spPr>
          <a:xfrm>
            <a:off x="748643" y="1699174"/>
            <a:ext cx="10694714" cy="3459653"/>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b="1" dirty="0"/>
              <a:t>Tutorial TA:</a:t>
            </a:r>
          </a:p>
          <a:p>
            <a:pPr algn="ctr"/>
            <a:endParaRPr lang="en-US" sz="2200" dirty="0"/>
          </a:p>
          <a:p>
            <a:pPr algn="ctr"/>
            <a:r>
              <a:rPr lang="en-US" sz="2200" dirty="0"/>
              <a:t>“I thought the way you incorporated a debate into the class was </a:t>
            </a:r>
          </a:p>
          <a:p>
            <a:pPr algn="ctr"/>
            <a:r>
              <a:rPr lang="en-US" sz="2200" dirty="0"/>
              <a:t>very useful in helping the students see both sides of the issue. You may want to </a:t>
            </a:r>
          </a:p>
          <a:p>
            <a:pPr algn="ctr"/>
            <a:r>
              <a:rPr lang="en-US" sz="2200" dirty="0"/>
              <a:t>consider expanding your introduction and the description of what you expect </a:t>
            </a:r>
          </a:p>
          <a:p>
            <a:pPr algn="ctr"/>
            <a:r>
              <a:rPr lang="en-US" sz="2200" dirty="0"/>
              <a:t>students to do during the debate. Commenting throughout the debate will help to </a:t>
            </a:r>
          </a:p>
          <a:p>
            <a:pPr algn="ctr"/>
            <a:r>
              <a:rPr lang="en-US" sz="2200" dirty="0"/>
              <a:t>keep students focused and on time.”</a:t>
            </a:r>
          </a:p>
        </p:txBody>
      </p:sp>
    </p:spTree>
    <p:extLst>
      <p:ext uri="{BB962C8B-B14F-4D97-AF65-F5344CB8AC3E}">
        <p14:creationId xmlns:p14="http://schemas.microsoft.com/office/powerpoint/2010/main" val="324788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7F31-2522-5787-50D2-5927F843179C}"/>
              </a:ext>
            </a:extLst>
          </p:cNvPr>
          <p:cNvSpPr>
            <a:spLocks noGrp="1"/>
          </p:cNvSpPr>
          <p:nvPr>
            <p:ph type="title"/>
          </p:nvPr>
        </p:nvSpPr>
        <p:spPr/>
        <p:txBody>
          <a:bodyPr/>
          <a:lstStyle/>
          <a:p>
            <a:r>
              <a:rPr lang="en-US" dirty="0"/>
              <a:t>Example of Effective Feedback</a:t>
            </a:r>
          </a:p>
        </p:txBody>
      </p:sp>
      <p:sp>
        <p:nvSpPr>
          <p:cNvPr id="5" name="Speech Bubble: Rectangle with Corners Rounded 4">
            <a:extLst>
              <a:ext uri="{FF2B5EF4-FFF2-40B4-BE49-F238E27FC236}">
                <a16:creationId xmlns:a16="http://schemas.microsoft.com/office/drawing/2014/main" id="{7D7B7D47-3CFF-C420-BE85-23317DBEFA91}"/>
              </a:ext>
            </a:extLst>
          </p:cNvPr>
          <p:cNvSpPr/>
          <p:nvPr/>
        </p:nvSpPr>
        <p:spPr>
          <a:xfrm>
            <a:off x="711905" y="1729292"/>
            <a:ext cx="10768190" cy="3399417"/>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b="1" dirty="0"/>
              <a:t>Marking TA:</a:t>
            </a:r>
          </a:p>
          <a:p>
            <a:pPr algn="ctr"/>
            <a:endParaRPr lang="en-US" sz="2200" dirty="0"/>
          </a:p>
          <a:p>
            <a:pPr algn="ctr"/>
            <a:r>
              <a:rPr lang="en-US" sz="2200" dirty="0"/>
              <a:t>“I am pleased with the effort you put into providing written  </a:t>
            </a:r>
          </a:p>
          <a:p>
            <a:pPr algn="ctr"/>
            <a:r>
              <a:rPr lang="en-US" sz="2200" dirty="0"/>
              <a:t>feedback on students’ assignments. I know that written feedback can be time </a:t>
            </a:r>
          </a:p>
          <a:p>
            <a:pPr algn="ctr"/>
            <a:r>
              <a:rPr lang="en-US" sz="2200" dirty="0"/>
              <a:t>consuming and it is important to me that you use your time as efficiently as  </a:t>
            </a:r>
          </a:p>
          <a:p>
            <a:pPr algn="ctr"/>
            <a:r>
              <a:rPr lang="en-US" sz="2200" dirty="0"/>
              <a:t>possible. Rather than editing an entire assignment, it is okay to indicate on just one </a:t>
            </a:r>
          </a:p>
          <a:p>
            <a:pPr algn="ctr"/>
            <a:r>
              <a:rPr lang="en-US" sz="2200" dirty="0"/>
              <a:t>page that spelling corrections are needed throughout the paper.”</a:t>
            </a:r>
          </a:p>
        </p:txBody>
      </p:sp>
    </p:spTree>
    <p:extLst>
      <p:ext uri="{BB962C8B-B14F-4D97-AF65-F5344CB8AC3E}">
        <p14:creationId xmlns:p14="http://schemas.microsoft.com/office/powerpoint/2010/main" val="404314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7F31-2522-5787-50D2-5927F843179C}"/>
              </a:ext>
            </a:extLst>
          </p:cNvPr>
          <p:cNvSpPr>
            <a:spLocks noGrp="1"/>
          </p:cNvSpPr>
          <p:nvPr>
            <p:ph type="title"/>
          </p:nvPr>
        </p:nvSpPr>
        <p:spPr/>
        <p:txBody>
          <a:bodyPr/>
          <a:lstStyle/>
          <a:p>
            <a:r>
              <a:rPr lang="en-US" dirty="0"/>
              <a:t>Example of Effective Feedback</a:t>
            </a:r>
          </a:p>
        </p:txBody>
      </p:sp>
      <p:sp>
        <p:nvSpPr>
          <p:cNvPr id="5" name="Speech Bubble: Rectangle with Corners Rounded 4">
            <a:extLst>
              <a:ext uri="{FF2B5EF4-FFF2-40B4-BE49-F238E27FC236}">
                <a16:creationId xmlns:a16="http://schemas.microsoft.com/office/drawing/2014/main" id="{7D7B7D47-3CFF-C420-BE85-23317DBEFA91}"/>
              </a:ext>
            </a:extLst>
          </p:cNvPr>
          <p:cNvSpPr/>
          <p:nvPr/>
        </p:nvSpPr>
        <p:spPr>
          <a:xfrm>
            <a:off x="633535" y="1729292"/>
            <a:ext cx="10924930" cy="3399417"/>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b="1" dirty="0"/>
              <a:t>Laboratory TA:</a:t>
            </a:r>
          </a:p>
          <a:p>
            <a:pPr algn="ctr"/>
            <a:endParaRPr lang="en-US" sz="2200" dirty="0"/>
          </a:p>
          <a:p>
            <a:pPr algn="ctr"/>
            <a:r>
              <a:rPr lang="en-US" sz="2200" dirty="0"/>
              <a:t>“I noticed that you have a great rapport with your students </a:t>
            </a:r>
          </a:p>
          <a:p>
            <a:pPr algn="ctr"/>
            <a:r>
              <a:rPr lang="en-US" sz="2200" dirty="0"/>
              <a:t>and that they seem comfortable working with you in the lab. If you take a few more </a:t>
            </a:r>
          </a:p>
          <a:p>
            <a:pPr algn="ctr"/>
            <a:r>
              <a:rPr lang="en-US" sz="2200" dirty="0"/>
              <a:t>minutes at the start of the lab to go over the procedures in greater detail, there will </a:t>
            </a:r>
          </a:p>
          <a:p>
            <a:pPr algn="ctr"/>
            <a:r>
              <a:rPr lang="en-US" sz="2200" dirty="0"/>
              <a:t>be fewer follow-up clarification questions and you will be able to move more freely </a:t>
            </a:r>
          </a:p>
          <a:p>
            <a:pPr algn="ctr"/>
            <a:r>
              <a:rPr lang="en-US" sz="2200" dirty="0"/>
              <a:t>around the lab to help students’ progress.”</a:t>
            </a:r>
          </a:p>
        </p:txBody>
      </p:sp>
    </p:spTree>
    <p:extLst>
      <p:ext uri="{BB962C8B-B14F-4D97-AF65-F5344CB8AC3E}">
        <p14:creationId xmlns:p14="http://schemas.microsoft.com/office/powerpoint/2010/main" val="37528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Territorial Acknowledgement</a:t>
            </a:r>
          </a:p>
        </p:txBody>
      </p:sp>
      <p:sp>
        <p:nvSpPr>
          <p:cNvPr id="3" name="Content Placeholder 2"/>
          <p:cNvSpPr>
            <a:spLocks noGrp="1"/>
          </p:cNvSpPr>
          <p:nvPr>
            <p:ph idx="1"/>
          </p:nvPr>
        </p:nvSpPr>
        <p:spPr/>
        <p:txBody>
          <a:bodyPr/>
          <a:lstStyle/>
          <a:p>
            <a:pPr marL="0" indent="0">
              <a:buNone/>
            </a:pPr>
            <a:r>
              <a:rPr lang="en-US" dirty="0"/>
              <a:t>The University of Waterloo acknowledges that much of our work takes place on the traditional territory of the Neutral, Anishinaabeg, and Haudenosaunee peoples. Our main campus is situated on the Haldimand Tract, the land granted to the Six Nations that includes six miles on each side of the Grand River. Our active work toward reconciliation takes place across our campuses through research, learning, teaching, and community building, and is </a:t>
            </a:r>
            <a:r>
              <a:rPr lang="en-US" dirty="0" err="1"/>
              <a:t>co-ordinated</a:t>
            </a:r>
            <a:r>
              <a:rPr lang="en-US" dirty="0"/>
              <a:t> within the Office of Indigenous Relations.</a:t>
            </a:r>
          </a:p>
        </p:txBody>
      </p:sp>
    </p:spTree>
    <p:extLst>
      <p:ext uri="{BB962C8B-B14F-4D97-AF65-F5344CB8AC3E}">
        <p14:creationId xmlns:p14="http://schemas.microsoft.com/office/powerpoint/2010/main" val="44320728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7F31-2522-5787-50D2-5927F843179C}"/>
              </a:ext>
            </a:extLst>
          </p:cNvPr>
          <p:cNvSpPr>
            <a:spLocks noGrp="1"/>
          </p:cNvSpPr>
          <p:nvPr>
            <p:ph type="title"/>
          </p:nvPr>
        </p:nvSpPr>
        <p:spPr/>
        <p:txBody>
          <a:bodyPr/>
          <a:lstStyle/>
          <a:p>
            <a:r>
              <a:rPr lang="en-US" dirty="0"/>
              <a:t>Summative Feedback</a:t>
            </a:r>
          </a:p>
        </p:txBody>
      </p:sp>
      <p:sp>
        <p:nvSpPr>
          <p:cNvPr id="6" name="Content Placeholder 5">
            <a:extLst>
              <a:ext uri="{FF2B5EF4-FFF2-40B4-BE49-F238E27FC236}">
                <a16:creationId xmlns:a16="http://schemas.microsoft.com/office/drawing/2014/main" id="{DB2E7423-C0DE-6231-4AAD-26BBEA4E3D61}"/>
              </a:ext>
            </a:extLst>
          </p:cNvPr>
          <p:cNvSpPr>
            <a:spLocks noGrp="1"/>
          </p:cNvSpPr>
          <p:nvPr>
            <p:ph sz="half" idx="1"/>
          </p:nvPr>
        </p:nvSpPr>
        <p:spPr>
          <a:xfrm>
            <a:off x="259882" y="1413164"/>
            <a:ext cx="11078678" cy="4590472"/>
          </a:xfrm>
        </p:spPr>
        <p:txBody>
          <a:bodyPr>
            <a:normAutofit/>
          </a:bodyPr>
          <a:lstStyle/>
          <a:p>
            <a:r>
              <a:rPr lang="en-US" dirty="0"/>
              <a:t>What were your TA’s greatest strengths?</a:t>
            </a:r>
          </a:p>
          <a:p>
            <a:r>
              <a:rPr lang="en-US" dirty="0"/>
              <a:t>How did you see your TA grow over the term/year? What evidence can you draw on that demonstrates their growth?</a:t>
            </a:r>
          </a:p>
          <a:p>
            <a:r>
              <a:rPr lang="en-US" dirty="0"/>
              <a:t>What areas do you think your TA could improve in?</a:t>
            </a:r>
          </a:p>
          <a:p>
            <a:r>
              <a:rPr lang="en-US" dirty="0"/>
              <a:t>What actions would you suggest that your TA take to develop their teaching abilities?</a:t>
            </a:r>
          </a:p>
          <a:p>
            <a:pPr lvl="1"/>
            <a:endParaRPr lang="en-US" dirty="0"/>
          </a:p>
        </p:txBody>
      </p:sp>
    </p:spTree>
    <p:extLst>
      <p:ext uri="{BB962C8B-B14F-4D97-AF65-F5344CB8AC3E}">
        <p14:creationId xmlns:p14="http://schemas.microsoft.com/office/powerpoint/2010/main" val="122346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18C5-8C89-8B6A-C354-6ECB2F868024}"/>
              </a:ext>
            </a:extLst>
          </p:cNvPr>
          <p:cNvSpPr>
            <a:spLocks noGrp="1"/>
          </p:cNvSpPr>
          <p:nvPr>
            <p:ph type="title"/>
          </p:nvPr>
        </p:nvSpPr>
        <p:spPr/>
        <p:txBody>
          <a:bodyPr/>
          <a:lstStyle/>
          <a:p>
            <a:r>
              <a:rPr lang="en-US" dirty="0"/>
              <a:t>Setting expectations</a:t>
            </a:r>
          </a:p>
        </p:txBody>
      </p:sp>
      <p:sp>
        <p:nvSpPr>
          <p:cNvPr id="3" name="Text Placeholder 2">
            <a:extLst>
              <a:ext uri="{FF2B5EF4-FFF2-40B4-BE49-F238E27FC236}">
                <a16:creationId xmlns:a16="http://schemas.microsoft.com/office/drawing/2014/main" id="{85876ABE-439F-D1C8-2ADD-D65A1A82B05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9671015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1D557-89EF-414A-AE78-9992BC23E810}"/>
              </a:ext>
            </a:extLst>
          </p:cNvPr>
          <p:cNvSpPr>
            <a:spLocks noGrp="1"/>
          </p:cNvSpPr>
          <p:nvPr>
            <p:ph type="title"/>
          </p:nvPr>
        </p:nvSpPr>
        <p:spPr>
          <a:xfrm>
            <a:off x="259883" y="434108"/>
            <a:ext cx="11569729" cy="895927"/>
          </a:xfrm>
        </p:spPr>
        <p:txBody>
          <a:bodyPr anchor="ctr">
            <a:normAutofit/>
          </a:bodyPr>
          <a:lstStyle/>
          <a:p>
            <a:r>
              <a:rPr lang="en-US" dirty="0"/>
              <a:t>TA Role &amp; Responsibilities</a:t>
            </a:r>
          </a:p>
        </p:txBody>
      </p:sp>
      <p:sp>
        <p:nvSpPr>
          <p:cNvPr id="3" name="Content Placeholder 2">
            <a:extLst>
              <a:ext uri="{FF2B5EF4-FFF2-40B4-BE49-F238E27FC236}">
                <a16:creationId xmlns:a16="http://schemas.microsoft.com/office/drawing/2014/main" id="{8D29027C-88D3-D943-9AC6-5B5346CDE2F9}"/>
              </a:ext>
            </a:extLst>
          </p:cNvPr>
          <p:cNvSpPr>
            <a:spLocks noGrp="1"/>
          </p:cNvSpPr>
          <p:nvPr>
            <p:ph sz="half" idx="1"/>
          </p:nvPr>
        </p:nvSpPr>
        <p:spPr>
          <a:xfrm>
            <a:off x="259882" y="1413163"/>
            <a:ext cx="11441967" cy="4929021"/>
          </a:xfrm>
        </p:spPr>
        <p:txBody>
          <a:bodyPr vert="horz" lIns="91440" tIns="45720" rIns="91440" bIns="45720" rtlCol="0" anchor="t">
            <a:normAutofit/>
          </a:bodyPr>
          <a:lstStyle/>
          <a:p>
            <a:pPr>
              <a:lnSpc>
                <a:spcPct val="90000"/>
              </a:lnSpc>
            </a:pPr>
            <a:r>
              <a:rPr lang="en-US" dirty="0"/>
              <a:t>Schedule a </a:t>
            </a:r>
            <a:r>
              <a:rPr lang="en-US" b="1" dirty="0"/>
              <a:t>beginning of term meeting</a:t>
            </a:r>
          </a:p>
          <a:p>
            <a:pPr lvl="1">
              <a:lnSpc>
                <a:spcPct val="90000"/>
              </a:lnSpc>
            </a:pPr>
            <a:r>
              <a:rPr lang="en-US" sz="2400" dirty="0"/>
              <a:t>Encourage your TAs to review CTE’s </a:t>
            </a:r>
            <a:r>
              <a:rPr lang="en-CA" sz="2400" dirty="0">
                <a:hlinkClick r:id="rId3">
                  <a:extLst>
                    <a:ext uri="{A12FA001-AC4F-418D-AE19-62706E023703}">
                      <ahyp:hlinkClr xmlns:ahyp="http://schemas.microsoft.com/office/drawing/2018/hyperlinkcolor" val="tx"/>
                    </a:ext>
                  </a:extLst>
                </a:hlinkClick>
              </a:rPr>
              <a:t>Teaching Assistant Checklist: Questions to Ask</a:t>
            </a:r>
            <a:r>
              <a:rPr lang="en-CA" sz="2400" dirty="0"/>
              <a:t> and bring their questions to the meeting</a:t>
            </a:r>
          </a:p>
          <a:p>
            <a:pPr lvl="1">
              <a:lnSpc>
                <a:spcPct val="90000"/>
              </a:lnSpc>
            </a:pPr>
            <a:r>
              <a:rPr lang="en-CA" sz="2400" dirty="0"/>
              <a:t>Get to know your TAs (previous teaching experience, content expertise/gaps, potential scheduling constraints)</a:t>
            </a:r>
          </a:p>
          <a:p>
            <a:pPr lvl="1">
              <a:lnSpc>
                <a:spcPct val="90000"/>
              </a:lnSpc>
            </a:pPr>
            <a:r>
              <a:rPr lang="en-CA" sz="2400" dirty="0"/>
              <a:t>Outline expectations (e.g., attending lectures, responding to instructor emails, responding to student emails/discussion posts, facilitating tutorials or labs, updating LEARN, attending meetings, holding office hours) and go over GTA-Instructor Agreement</a:t>
            </a:r>
          </a:p>
          <a:p>
            <a:pPr lvl="1">
              <a:lnSpc>
                <a:spcPct val="90000"/>
              </a:lnSpc>
            </a:pPr>
            <a:r>
              <a:rPr lang="en-CA" sz="2400" dirty="0"/>
              <a:t>Go over syllabus and key assessments in the course</a:t>
            </a:r>
          </a:p>
          <a:p>
            <a:pPr lvl="1">
              <a:lnSpc>
                <a:spcPct val="90000"/>
              </a:lnSpc>
            </a:pPr>
            <a:r>
              <a:rPr lang="en-CA" sz="2400" dirty="0"/>
              <a:t>Provide TAs with an opportunity to ask questions</a:t>
            </a:r>
          </a:p>
          <a:p>
            <a:pPr lvl="1">
              <a:lnSpc>
                <a:spcPct val="90000"/>
              </a:lnSpc>
            </a:pPr>
            <a:endParaRPr lang="en-CA" sz="1800" dirty="0"/>
          </a:p>
          <a:p>
            <a:pPr lvl="1">
              <a:lnSpc>
                <a:spcPct val="90000"/>
              </a:lnSpc>
            </a:pPr>
            <a:endParaRPr lang="en-US" sz="1800" dirty="0">
              <a:solidFill>
                <a:srgbClr val="FF0000"/>
              </a:solidFill>
            </a:endParaRPr>
          </a:p>
        </p:txBody>
      </p:sp>
    </p:spTree>
    <p:extLst>
      <p:ext uri="{BB962C8B-B14F-4D97-AF65-F5344CB8AC3E}">
        <p14:creationId xmlns:p14="http://schemas.microsoft.com/office/powerpoint/2010/main" val="400723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1D557-89EF-414A-AE78-9992BC23E810}"/>
              </a:ext>
            </a:extLst>
          </p:cNvPr>
          <p:cNvSpPr>
            <a:spLocks noGrp="1"/>
          </p:cNvSpPr>
          <p:nvPr>
            <p:ph type="title"/>
          </p:nvPr>
        </p:nvSpPr>
        <p:spPr>
          <a:xfrm>
            <a:off x="259883" y="434108"/>
            <a:ext cx="11569729" cy="895927"/>
          </a:xfrm>
        </p:spPr>
        <p:txBody>
          <a:bodyPr anchor="ctr">
            <a:normAutofit/>
          </a:bodyPr>
          <a:lstStyle/>
          <a:p>
            <a:r>
              <a:rPr lang="en-US" dirty="0"/>
              <a:t>Grading</a:t>
            </a:r>
          </a:p>
        </p:txBody>
      </p:sp>
      <p:sp>
        <p:nvSpPr>
          <p:cNvPr id="3" name="Content Placeholder 2">
            <a:extLst>
              <a:ext uri="{FF2B5EF4-FFF2-40B4-BE49-F238E27FC236}">
                <a16:creationId xmlns:a16="http://schemas.microsoft.com/office/drawing/2014/main" id="{8D29027C-88D3-D943-9AC6-5B5346CDE2F9}"/>
              </a:ext>
            </a:extLst>
          </p:cNvPr>
          <p:cNvSpPr>
            <a:spLocks noGrp="1"/>
          </p:cNvSpPr>
          <p:nvPr>
            <p:ph sz="half" idx="1"/>
          </p:nvPr>
        </p:nvSpPr>
        <p:spPr>
          <a:xfrm>
            <a:off x="259882" y="1413164"/>
            <a:ext cx="9862018" cy="5172482"/>
          </a:xfrm>
        </p:spPr>
        <p:txBody>
          <a:bodyPr vert="horz" lIns="91440" tIns="45720" rIns="91440" bIns="45720" rtlCol="0" anchor="t">
            <a:normAutofit/>
          </a:bodyPr>
          <a:lstStyle/>
          <a:p>
            <a:pPr>
              <a:lnSpc>
                <a:spcPct val="90000"/>
              </a:lnSpc>
              <a:spcBef>
                <a:spcPts val="2400"/>
              </a:spcBef>
            </a:pPr>
            <a:r>
              <a:rPr lang="en-US" dirty="0"/>
              <a:t>Identify</a:t>
            </a:r>
            <a:r>
              <a:rPr lang="en-CA" dirty="0"/>
              <a:t> </a:t>
            </a:r>
            <a:r>
              <a:rPr lang="en-US" dirty="0"/>
              <a:t>expectations and roles from the course outset</a:t>
            </a:r>
          </a:p>
          <a:p>
            <a:pPr lvl="1">
              <a:lnSpc>
                <a:spcPct val="90000"/>
              </a:lnSpc>
            </a:pPr>
            <a:r>
              <a:rPr lang="en-US" dirty="0"/>
              <a:t>Using rubrics/marking schemes, providing feedback</a:t>
            </a:r>
          </a:p>
          <a:p>
            <a:pPr lvl="1">
              <a:lnSpc>
                <a:spcPct val="90000"/>
              </a:lnSpc>
            </a:pPr>
            <a:r>
              <a:rPr lang="en-US" dirty="0"/>
              <a:t>“Marking meetings” or examples marked by instructor</a:t>
            </a:r>
          </a:p>
          <a:p>
            <a:pPr lvl="1">
              <a:lnSpc>
                <a:spcPct val="90000"/>
              </a:lnSpc>
            </a:pPr>
            <a:r>
              <a:rPr lang="en-US" dirty="0"/>
              <a:t>Scheduling, turnaround time</a:t>
            </a:r>
          </a:p>
          <a:p>
            <a:pPr lvl="1">
              <a:lnSpc>
                <a:spcPct val="90000"/>
              </a:lnSpc>
            </a:pPr>
            <a:r>
              <a:rPr lang="en-CA" dirty="0"/>
              <a:t>Accommodation/extension requests</a:t>
            </a:r>
          </a:p>
          <a:p>
            <a:pPr lvl="1">
              <a:lnSpc>
                <a:spcPct val="90000"/>
              </a:lnSpc>
            </a:pPr>
            <a:r>
              <a:rPr lang="en-CA" dirty="0"/>
              <a:t>Academic integrity issues</a:t>
            </a:r>
            <a:endParaRPr lang="en-US" dirty="0"/>
          </a:p>
          <a:p>
            <a:pPr>
              <a:lnSpc>
                <a:spcPct val="90000"/>
              </a:lnSpc>
              <a:spcBef>
                <a:spcPts val="2400"/>
              </a:spcBef>
            </a:pPr>
            <a:r>
              <a:rPr lang="en-US" dirty="0"/>
              <a:t>Seeking feedback</a:t>
            </a:r>
          </a:p>
          <a:p>
            <a:pPr lvl="1">
              <a:lnSpc>
                <a:spcPct val="90000"/>
              </a:lnSpc>
            </a:pPr>
            <a:r>
              <a:rPr lang="en-US" dirty="0"/>
              <a:t>How much/often should TAs seek instructor feedback</a:t>
            </a:r>
            <a:r>
              <a:rPr lang="en-CA" dirty="0"/>
              <a:t>?</a:t>
            </a:r>
            <a:endParaRPr lang="en-US" dirty="0"/>
          </a:p>
        </p:txBody>
      </p:sp>
    </p:spTree>
    <p:extLst>
      <p:ext uri="{BB962C8B-B14F-4D97-AF65-F5344CB8AC3E}">
        <p14:creationId xmlns:p14="http://schemas.microsoft.com/office/powerpoint/2010/main" val="321967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1D557-89EF-414A-AE78-9992BC23E810}"/>
              </a:ext>
            </a:extLst>
          </p:cNvPr>
          <p:cNvSpPr>
            <a:spLocks noGrp="1"/>
          </p:cNvSpPr>
          <p:nvPr>
            <p:ph type="title"/>
          </p:nvPr>
        </p:nvSpPr>
        <p:spPr>
          <a:xfrm>
            <a:off x="259883" y="434108"/>
            <a:ext cx="11569729" cy="895927"/>
          </a:xfrm>
        </p:spPr>
        <p:txBody>
          <a:bodyPr anchor="ctr">
            <a:normAutofit/>
          </a:bodyPr>
          <a:lstStyle/>
          <a:p>
            <a:r>
              <a:rPr lang="en-US" dirty="0"/>
              <a:t>Communication</a:t>
            </a:r>
          </a:p>
        </p:txBody>
      </p:sp>
      <p:sp>
        <p:nvSpPr>
          <p:cNvPr id="3" name="Content Placeholder 2">
            <a:extLst>
              <a:ext uri="{FF2B5EF4-FFF2-40B4-BE49-F238E27FC236}">
                <a16:creationId xmlns:a16="http://schemas.microsoft.com/office/drawing/2014/main" id="{8D29027C-88D3-D943-9AC6-5B5346CDE2F9}"/>
              </a:ext>
            </a:extLst>
          </p:cNvPr>
          <p:cNvSpPr>
            <a:spLocks noGrp="1"/>
          </p:cNvSpPr>
          <p:nvPr>
            <p:ph sz="half" idx="1"/>
          </p:nvPr>
        </p:nvSpPr>
        <p:spPr>
          <a:xfrm>
            <a:off x="259881" y="1413163"/>
            <a:ext cx="11569728" cy="5287182"/>
          </a:xfrm>
        </p:spPr>
        <p:txBody>
          <a:bodyPr vert="horz" lIns="91440" tIns="45720" rIns="91440" bIns="45720" rtlCol="0" anchor="t">
            <a:normAutofit/>
          </a:bodyPr>
          <a:lstStyle/>
          <a:p>
            <a:pPr>
              <a:lnSpc>
                <a:spcPct val="90000"/>
              </a:lnSpc>
            </a:pPr>
            <a:r>
              <a:rPr lang="en-US" dirty="0"/>
              <a:t>How do you expect the TAs to communicate with you (and students, other TAs)?</a:t>
            </a:r>
          </a:p>
          <a:p>
            <a:pPr>
              <a:lnSpc>
                <a:spcPct val="90000"/>
              </a:lnSpc>
            </a:pPr>
            <a:r>
              <a:rPr lang="en-US" dirty="0"/>
              <a:t>Establish expectations for:</a:t>
            </a:r>
          </a:p>
          <a:p>
            <a:pPr lvl="1">
              <a:lnSpc>
                <a:spcPct val="90000"/>
              </a:lnSpc>
            </a:pPr>
            <a:r>
              <a:rPr lang="en-US" sz="2200" b="1" dirty="0"/>
              <a:t>Frequency/modality</a:t>
            </a:r>
          </a:p>
          <a:p>
            <a:pPr lvl="2">
              <a:lnSpc>
                <a:spcPct val="90000"/>
              </a:lnSpc>
              <a:spcBef>
                <a:spcPts val="0"/>
              </a:spcBef>
            </a:pPr>
            <a:r>
              <a:rPr lang="en-US" sz="2200" dirty="0"/>
              <a:t>Email? Teams? In-person communication?</a:t>
            </a:r>
          </a:p>
          <a:p>
            <a:pPr lvl="2">
              <a:lnSpc>
                <a:spcPct val="90000"/>
              </a:lnSpc>
              <a:spcBef>
                <a:spcPts val="0"/>
              </a:spcBef>
            </a:pPr>
            <a:r>
              <a:rPr lang="en-US" sz="2200" dirty="0"/>
              <a:t>Expected to be available on evenings? Weekends?</a:t>
            </a:r>
          </a:p>
          <a:p>
            <a:pPr lvl="2">
              <a:lnSpc>
                <a:spcPct val="90000"/>
              </a:lnSpc>
              <a:spcBef>
                <a:spcPts val="0"/>
              </a:spcBef>
            </a:pPr>
            <a:r>
              <a:rPr lang="en-US" sz="2200" dirty="0"/>
              <a:t>Available for regular meetings OR meetings around key assessment/grading times?</a:t>
            </a:r>
          </a:p>
          <a:p>
            <a:pPr lvl="1">
              <a:lnSpc>
                <a:spcPct val="90000"/>
              </a:lnSpc>
            </a:pPr>
            <a:r>
              <a:rPr lang="en-US" sz="2200" b="1" dirty="0"/>
              <a:t>Tone and content</a:t>
            </a:r>
          </a:p>
          <a:p>
            <a:pPr lvl="2">
              <a:lnSpc>
                <a:spcPct val="90000"/>
              </a:lnSpc>
              <a:spcBef>
                <a:spcPts val="0"/>
              </a:spcBef>
              <a:buClr>
                <a:srgbClr val="000000"/>
              </a:buClr>
            </a:pPr>
            <a:r>
              <a:rPr lang="en-US" sz="2200" dirty="0"/>
              <a:t>Sharing feedback vs. </a:t>
            </a:r>
            <a:r>
              <a:rPr lang="en-CA" sz="2200" dirty="0"/>
              <a:t>only contact for </a:t>
            </a:r>
            <a:r>
              <a:rPr lang="en-US" sz="2200" dirty="0"/>
              <a:t>clarification</a:t>
            </a:r>
            <a:endParaRPr lang="en-US" dirty="0"/>
          </a:p>
          <a:p>
            <a:pPr lvl="1">
              <a:lnSpc>
                <a:spcPct val="90000"/>
              </a:lnSpc>
            </a:pPr>
            <a:r>
              <a:rPr lang="en-US" sz="2200" b="1" dirty="0"/>
              <a:t>Autonomy as a TA</a:t>
            </a:r>
          </a:p>
          <a:p>
            <a:pPr lvl="2">
              <a:lnSpc>
                <a:spcPct val="90000"/>
              </a:lnSpc>
              <a:spcBef>
                <a:spcPts val="0"/>
              </a:spcBef>
            </a:pPr>
            <a:r>
              <a:rPr lang="en-US" sz="2200" dirty="0"/>
              <a:t>Make judgement calls vs. deferring to instructor</a:t>
            </a:r>
          </a:p>
          <a:p>
            <a:pPr marL="914400" lvl="2" indent="0">
              <a:lnSpc>
                <a:spcPct val="90000"/>
              </a:lnSpc>
              <a:spcBef>
                <a:spcPts val="0"/>
              </a:spcBef>
              <a:buNone/>
            </a:pPr>
            <a:endParaRPr lang="en-US" sz="2200" dirty="0"/>
          </a:p>
        </p:txBody>
      </p:sp>
    </p:spTree>
    <p:extLst>
      <p:ext uri="{BB962C8B-B14F-4D97-AF65-F5344CB8AC3E}">
        <p14:creationId xmlns:p14="http://schemas.microsoft.com/office/powerpoint/2010/main" val="103820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7F31-2522-5787-50D2-5927F843179C}"/>
              </a:ext>
            </a:extLst>
          </p:cNvPr>
          <p:cNvSpPr>
            <a:spLocks noGrp="1"/>
          </p:cNvSpPr>
          <p:nvPr>
            <p:ph type="title"/>
          </p:nvPr>
        </p:nvSpPr>
        <p:spPr/>
        <p:txBody>
          <a:bodyPr/>
          <a:lstStyle/>
          <a:p>
            <a:r>
              <a:rPr lang="en-US" dirty="0"/>
              <a:t>Maintaining Contact Throughout the Term</a:t>
            </a:r>
          </a:p>
        </p:txBody>
      </p:sp>
      <p:sp>
        <p:nvSpPr>
          <p:cNvPr id="4" name="Content Placeholder 3">
            <a:extLst>
              <a:ext uri="{FF2B5EF4-FFF2-40B4-BE49-F238E27FC236}">
                <a16:creationId xmlns:a16="http://schemas.microsoft.com/office/drawing/2014/main" id="{A2ED4538-8217-E931-B286-D142B5DB67A9}"/>
              </a:ext>
            </a:extLst>
          </p:cNvPr>
          <p:cNvSpPr>
            <a:spLocks noGrp="1"/>
          </p:cNvSpPr>
          <p:nvPr>
            <p:ph sz="half" idx="2"/>
          </p:nvPr>
        </p:nvSpPr>
        <p:spPr>
          <a:xfrm>
            <a:off x="259882" y="1471530"/>
            <a:ext cx="11569729" cy="2604359"/>
          </a:xfrm>
        </p:spPr>
        <p:txBody>
          <a:bodyPr/>
          <a:lstStyle/>
          <a:p>
            <a:r>
              <a:rPr lang="en-US" dirty="0"/>
              <a:t>Do your best to respond promptly to emails from TAs</a:t>
            </a:r>
          </a:p>
          <a:p>
            <a:r>
              <a:rPr lang="en-US" dirty="0"/>
              <a:t>Check in before and after major assessments, grading times</a:t>
            </a:r>
          </a:p>
          <a:p>
            <a:r>
              <a:rPr lang="en-US" dirty="0"/>
              <a:t>Check in on number of hours worked, make suggestions/reallocate hours if TAs are working more than allotted time</a:t>
            </a:r>
          </a:p>
        </p:txBody>
      </p:sp>
    </p:spTree>
    <p:extLst>
      <p:ext uri="{BB962C8B-B14F-4D97-AF65-F5344CB8AC3E}">
        <p14:creationId xmlns:p14="http://schemas.microsoft.com/office/powerpoint/2010/main" val="247875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1D557-89EF-414A-AE78-9992BC23E810}"/>
              </a:ext>
            </a:extLst>
          </p:cNvPr>
          <p:cNvSpPr>
            <a:spLocks noGrp="1"/>
          </p:cNvSpPr>
          <p:nvPr>
            <p:ph type="title"/>
          </p:nvPr>
        </p:nvSpPr>
        <p:spPr>
          <a:xfrm>
            <a:off x="259883" y="434108"/>
            <a:ext cx="11569729" cy="895927"/>
          </a:xfrm>
        </p:spPr>
        <p:txBody>
          <a:bodyPr anchor="ctr">
            <a:normAutofit/>
          </a:bodyPr>
          <a:lstStyle/>
          <a:p>
            <a:r>
              <a:rPr lang="en-US" dirty="0"/>
              <a:t>Sample Tracking Tool for TA Hours</a:t>
            </a:r>
          </a:p>
        </p:txBody>
      </p:sp>
      <p:pic>
        <p:nvPicPr>
          <p:cNvPr id="6" name="Picture 5" descr="A screenshot of a computer&#10;&#10;Description automatically generated">
            <a:extLst>
              <a:ext uri="{FF2B5EF4-FFF2-40B4-BE49-F238E27FC236}">
                <a16:creationId xmlns:a16="http://schemas.microsoft.com/office/drawing/2014/main" id="{A88FE122-2744-5922-A275-4AA4C1E492C3}"/>
              </a:ext>
            </a:extLst>
          </p:cNvPr>
          <p:cNvPicPr>
            <a:picLocks noChangeAspect="1"/>
          </p:cNvPicPr>
          <p:nvPr/>
        </p:nvPicPr>
        <p:blipFill rotWithShape="1">
          <a:blip r:embed="rId4"/>
          <a:srcRect t="28148" r="59062" b="13333"/>
          <a:stretch/>
        </p:blipFill>
        <p:spPr bwMode="auto">
          <a:xfrm>
            <a:off x="434889" y="1273727"/>
            <a:ext cx="11322223" cy="4552234"/>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E9F9C94A-B569-7777-CA1D-E59A45F44801}"/>
              </a:ext>
            </a:extLst>
          </p:cNvPr>
          <p:cNvSpPr txBox="1"/>
          <p:nvPr/>
        </p:nvSpPr>
        <p:spPr>
          <a:xfrm>
            <a:off x="3705225" y="5825960"/>
            <a:ext cx="4781550" cy="276999"/>
          </a:xfrm>
          <a:prstGeom prst="rect">
            <a:avLst/>
          </a:prstGeom>
          <a:noFill/>
        </p:spPr>
        <p:txBody>
          <a:bodyPr wrap="square" rtlCol="0">
            <a:spAutoFit/>
          </a:bodyPr>
          <a:lstStyle/>
          <a:p>
            <a:r>
              <a:rPr lang="en-US" sz="1200" dirty="0"/>
              <a:t>TA tracking hours tool, HEALTH 107, courtesy of Michelle Ogrodnik</a:t>
            </a:r>
          </a:p>
        </p:txBody>
      </p:sp>
      <p:sp>
        <p:nvSpPr>
          <p:cNvPr id="8" name="Rectangle 7">
            <a:extLst>
              <a:ext uri="{FF2B5EF4-FFF2-40B4-BE49-F238E27FC236}">
                <a16:creationId xmlns:a16="http://schemas.microsoft.com/office/drawing/2014/main" id="{A30E5BF4-C9A1-8A75-8D33-54D425B8A77F}"/>
              </a:ext>
            </a:extLst>
          </p:cNvPr>
          <p:cNvSpPr/>
          <p:nvPr/>
        </p:nvSpPr>
        <p:spPr>
          <a:xfrm>
            <a:off x="4162426" y="1406236"/>
            <a:ext cx="2019299" cy="277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381286-D0D4-BF2C-EAF6-F6DE7ACEDED2}"/>
              </a:ext>
            </a:extLst>
          </p:cNvPr>
          <p:cNvSpPr/>
          <p:nvPr/>
        </p:nvSpPr>
        <p:spPr>
          <a:xfrm>
            <a:off x="7134226" y="1406236"/>
            <a:ext cx="2019299" cy="277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53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9CE04-D175-6245-925E-F081DA4BCA38}"/>
              </a:ext>
            </a:extLst>
          </p:cNvPr>
          <p:cNvSpPr>
            <a:spLocks noGrp="1"/>
          </p:cNvSpPr>
          <p:nvPr>
            <p:ph type="title"/>
          </p:nvPr>
        </p:nvSpPr>
        <p:spPr/>
        <p:txBody>
          <a:bodyPr/>
          <a:lstStyle/>
          <a:p>
            <a:r>
              <a:rPr lang="en-US" dirty="0"/>
              <a:t>Other Ways to Engage TAs</a:t>
            </a:r>
          </a:p>
        </p:txBody>
      </p:sp>
      <p:sp>
        <p:nvSpPr>
          <p:cNvPr id="3" name="Content Placeholder 2">
            <a:extLst>
              <a:ext uri="{FF2B5EF4-FFF2-40B4-BE49-F238E27FC236}">
                <a16:creationId xmlns:a16="http://schemas.microsoft.com/office/drawing/2014/main" id="{96D91CB0-CA85-394C-BE2B-DF5EB64A0B71}"/>
              </a:ext>
            </a:extLst>
          </p:cNvPr>
          <p:cNvSpPr>
            <a:spLocks noGrp="1"/>
          </p:cNvSpPr>
          <p:nvPr>
            <p:ph idx="1"/>
          </p:nvPr>
        </p:nvSpPr>
        <p:spPr>
          <a:xfrm>
            <a:off x="259883" y="1413163"/>
            <a:ext cx="10185792" cy="4782685"/>
          </a:xfrm>
        </p:spPr>
        <p:txBody>
          <a:bodyPr vert="horz" lIns="91440" tIns="45720" rIns="91440" bIns="45720" rtlCol="0" anchor="t">
            <a:normAutofit/>
          </a:bodyPr>
          <a:lstStyle/>
          <a:p>
            <a:pPr marL="0" indent="0">
              <a:buNone/>
            </a:pPr>
            <a:r>
              <a:rPr lang="en-US" dirty="0"/>
              <a:t>Invite TAs to engage in teaching development opportunities. Examples:</a:t>
            </a:r>
          </a:p>
          <a:p>
            <a:r>
              <a:rPr lang="en-US" dirty="0"/>
              <a:t>Prepare a guest lecture or lead a class activity</a:t>
            </a:r>
          </a:p>
          <a:p>
            <a:r>
              <a:rPr lang="en-US" dirty="0"/>
              <a:t>Proofread course documents (syllabus, assignments) </a:t>
            </a:r>
          </a:p>
          <a:p>
            <a:r>
              <a:rPr lang="en-US" dirty="0"/>
              <a:t>Co-design assessments, marking schemes, future iterations of course </a:t>
            </a:r>
          </a:p>
          <a:p>
            <a:r>
              <a:rPr lang="en-US" dirty="0"/>
              <a:t>Provide feedback on their performance</a:t>
            </a:r>
          </a:p>
          <a:p>
            <a:pPr lvl="1"/>
            <a:r>
              <a:rPr lang="en-US" sz="2200" dirty="0"/>
              <a:t>Informal </a:t>
            </a:r>
          </a:p>
          <a:p>
            <a:pPr lvl="1"/>
            <a:r>
              <a:rPr lang="en-US" sz="2200" dirty="0"/>
              <a:t>Formal (e.g., TA Evaluations in Health, including mid-term check-in and end-of-term final evaluation and self-reflection)</a:t>
            </a:r>
          </a:p>
          <a:p>
            <a:pPr lvl="1">
              <a:buClr>
                <a:srgbClr val="000000"/>
              </a:buClr>
            </a:pPr>
            <a:r>
              <a:rPr lang="en-US" sz="2200" dirty="0"/>
              <a:t>Award nominations (department, Faculty, or University)</a:t>
            </a:r>
          </a:p>
        </p:txBody>
      </p:sp>
    </p:spTree>
    <p:extLst>
      <p:ext uri="{BB962C8B-B14F-4D97-AF65-F5344CB8AC3E}">
        <p14:creationId xmlns:p14="http://schemas.microsoft.com/office/powerpoint/2010/main" val="241764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0812-BA98-484B-96A9-749BDFDCB14D}"/>
              </a:ext>
            </a:extLst>
          </p:cNvPr>
          <p:cNvSpPr>
            <a:spLocks noGrp="1"/>
          </p:cNvSpPr>
          <p:nvPr>
            <p:ph type="title"/>
          </p:nvPr>
        </p:nvSpPr>
        <p:spPr/>
        <p:txBody>
          <a:bodyPr/>
          <a:lstStyle/>
          <a:p>
            <a:r>
              <a:rPr lang="en-US" dirty="0"/>
              <a:t>Reviewing Policy 30</a:t>
            </a:r>
          </a:p>
        </p:txBody>
      </p:sp>
      <p:sp>
        <p:nvSpPr>
          <p:cNvPr id="3" name="Content Placeholder 2">
            <a:extLst>
              <a:ext uri="{FF2B5EF4-FFF2-40B4-BE49-F238E27FC236}">
                <a16:creationId xmlns:a16="http://schemas.microsoft.com/office/drawing/2014/main" id="{06740CB3-F71E-814B-96D2-47E62DEDBEE3}"/>
              </a:ext>
            </a:extLst>
          </p:cNvPr>
          <p:cNvSpPr>
            <a:spLocks noGrp="1"/>
          </p:cNvSpPr>
          <p:nvPr>
            <p:ph idx="1"/>
          </p:nvPr>
        </p:nvSpPr>
        <p:spPr>
          <a:xfrm>
            <a:off x="259883" y="1413163"/>
            <a:ext cx="11182474" cy="4682837"/>
          </a:xfrm>
        </p:spPr>
        <p:txBody>
          <a:bodyPr vert="horz" lIns="91440" tIns="45720" rIns="91440" bIns="45720" rtlCol="0" anchor="t">
            <a:normAutofit/>
          </a:bodyPr>
          <a:lstStyle/>
          <a:p>
            <a:r>
              <a:rPr lang="en-US" dirty="0">
                <a:hlinkClick r:id="rId3"/>
              </a:rPr>
              <a:t>Policy 30: Employment of Graduate Student Teaching Assistants</a:t>
            </a:r>
            <a:r>
              <a:rPr lang="en-US" dirty="0"/>
              <a:t> is the key policy informing instructor and Teaching Assistant roles and responsibilities</a:t>
            </a:r>
          </a:p>
        </p:txBody>
      </p:sp>
      <p:graphicFrame>
        <p:nvGraphicFramePr>
          <p:cNvPr id="4" name="Diagram 3">
            <a:extLst>
              <a:ext uri="{FF2B5EF4-FFF2-40B4-BE49-F238E27FC236}">
                <a16:creationId xmlns:a16="http://schemas.microsoft.com/office/drawing/2014/main" id="{A2DE623A-D06D-3BFF-5FE5-F341EB859CCB}"/>
              </a:ext>
            </a:extLst>
          </p:cNvPr>
          <p:cNvGraphicFramePr/>
          <p:nvPr>
            <p:extLst>
              <p:ext uri="{D42A27DB-BD31-4B8C-83A1-F6EECF244321}">
                <p14:modId xmlns:p14="http://schemas.microsoft.com/office/powerpoint/2010/main" val="1730737090"/>
              </p:ext>
            </p:extLst>
          </p:nvPr>
        </p:nvGraphicFramePr>
        <p:xfrm>
          <a:off x="843517" y="2456120"/>
          <a:ext cx="10504967" cy="3481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907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5B4E-F3A5-5640-B03B-13B4A215AA26}"/>
              </a:ext>
            </a:extLst>
          </p:cNvPr>
          <p:cNvSpPr>
            <a:spLocks noGrp="1"/>
          </p:cNvSpPr>
          <p:nvPr>
            <p:ph type="title"/>
          </p:nvPr>
        </p:nvSpPr>
        <p:spPr/>
        <p:txBody>
          <a:bodyPr/>
          <a:lstStyle/>
          <a:p>
            <a:r>
              <a:rPr lang="en-US" dirty="0"/>
              <a:t>Reviewing Policy 30</a:t>
            </a:r>
          </a:p>
        </p:txBody>
      </p:sp>
      <p:sp>
        <p:nvSpPr>
          <p:cNvPr id="4" name="Content Placeholder 2">
            <a:extLst>
              <a:ext uri="{FF2B5EF4-FFF2-40B4-BE49-F238E27FC236}">
                <a16:creationId xmlns:a16="http://schemas.microsoft.com/office/drawing/2014/main" id="{9793D023-4791-6126-D759-4041096BC8BD}"/>
              </a:ext>
            </a:extLst>
          </p:cNvPr>
          <p:cNvSpPr>
            <a:spLocks noGrp="1"/>
          </p:cNvSpPr>
          <p:nvPr>
            <p:ph idx="1"/>
          </p:nvPr>
        </p:nvSpPr>
        <p:spPr>
          <a:xfrm>
            <a:off x="259882" y="1413163"/>
            <a:ext cx="11212647" cy="4782685"/>
          </a:xfrm>
        </p:spPr>
        <p:txBody>
          <a:bodyPr vert="horz" lIns="91440" tIns="45720" rIns="91440" bIns="45720" rtlCol="0" anchor="t">
            <a:normAutofit lnSpcReduction="10000"/>
          </a:bodyPr>
          <a:lstStyle/>
          <a:p>
            <a:pPr marL="0" indent="0">
              <a:buNone/>
            </a:pPr>
            <a:r>
              <a:rPr lang="en-US" b="1" dirty="0"/>
              <a:t>6.3 Graduate Teaching Assistants (GTAs) </a:t>
            </a:r>
          </a:p>
          <a:p>
            <a:pPr marL="0" indent="0">
              <a:buNone/>
            </a:pPr>
            <a:r>
              <a:rPr lang="en-US" sz="2200" dirty="0"/>
              <a:t>GTAs have the following responsibilities (</a:t>
            </a:r>
            <a:r>
              <a:rPr lang="en-US" sz="2200" i="1" dirty="0"/>
              <a:t>selected relevant highlights</a:t>
            </a:r>
            <a:r>
              <a:rPr lang="en-US" sz="2200" dirty="0"/>
              <a:t>):</a:t>
            </a:r>
          </a:p>
          <a:p>
            <a:r>
              <a:rPr lang="en-US" sz="2200" dirty="0"/>
              <a:t>to seek feedback regularly on their performance from the Instructor and take steps necessary to improve;</a:t>
            </a:r>
          </a:p>
          <a:p>
            <a:r>
              <a:rPr lang="en-US" sz="2200" dirty="0"/>
              <a:t>to provide timely feedback to the Instructor related to the agreed upon expectations including time dedicated to completing GTA responsibilities;</a:t>
            </a:r>
          </a:p>
          <a:p>
            <a:r>
              <a:rPr lang="en-US" sz="2200" dirty="0"/>
              <a:t>to manage their time, balancing these responsibilities with sufficient attention to their own academic progression towards degree completion; and</a:t>
            </a:r>
          </a:p>
          <a:p>
            <a:r>
              <a:rPr lang="en-US" sz="2200" dirty="0"/>
              <a:t>to reflect upon and review their performance as a GTA and the feedback they have received and, when necessary, develop and implement strategies for improvement where necessary.</a:t>
            </a:r>
          </a:p>
          <a:p>
            <a:pPr marL="0" indent="0">
              <a:buNone/>
            </a:pPr>
            <a:endParaRPr lang="en-US" sz="2200" dirty="0"/>
          </a:p>
        </p:txBody>
      </p:sp>
    </p:spTree>
    <p:extLst>
      <p:ext uri="{BB962C8B-B14F-4D97-AF65-F5344CB8AC3E}">
        <p14:creationId xmlns:p14="http://schemas.microsoft.com/office/powerpoint/2010/main" val="180555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Intended Learning Outcomes</a:t>
            </a:r>
          </a:p>
        </p:txBody>
      </p:sp>
      <p:sp>
        <p:nvSpPr>
          <p:cNvPr id="3" name="Content Placeholder 2"/>
          <p:cNvSpPr>
            <a:spLocks noGrp="1"/>
          </p:cNvSpPr>
          <p:nvPr>
            <p:ph sz="half" idx="1"/>
          </p:nvPr>
        </p:nvSpPr>
        <p:spPr>
          <a:xfrm>
            <a:off x="259882" y="1413164"/>
            <a:ext cx="10671354" cy="4590472"/>
          </a:xfrm>
        </p:spPr>
        <p:txBody>
          <a:bodyPr vert="horz" lIns="91440" tIns="45720" rIns="91440" bIns="45720" rtlCol="0" anchor="t">
            <a:normAutofit/>
          </a:bodyPr>
          <a:lstStyle/>
          <a:p>
            <a:r>
              <a:rPr lang="en-US" dirty="0"/>
              <a:t>Identify important attributes of building rapport and positive relationships between TAs and instructors. </a:t>
            </a:r>
          </a:p>
          <a:p>
            <a:r>
              <a:rPr lang="en-US" dirty="0"/>
              <a:t>Gain strategies for giving effective feedback to </a:t>
            </a:r>
            <a:r>
              <a:rPr lang="en-US" dirty="0" err="1"/>
              <a:t>TAs.</a:t>
            </a:r>
            <a:endParaRPr lang="en-US" dirty="0"/>
          </a:p>
          <a:p>
            <a:r>
              <a:rPr lang="en-US" dirty="0"/>
              <a:t>Discuss strategies for effective communication between TAs and instructors. </a:t>
            </a:r>
          </a:p>
          <a:p>
            <a:r>
              <a:rPr lang="en-US" dirty="0"/>
              <a:t>Review Policy 30 (Employment of Graduate Student Teaching Assistants) to explain key roles and responsibilities, the GTA Agreement, and the dispute resolution process.</a:t>
            </a:r>
          </a:p>
        </p:txBody>
      </p:sp>
    </p:spTree>
    <p:extLst>
      <p:ext uri="{BB962C8B-B14F-4D97-AF65-F5344CB8AC3E}">
        <p14:creationId xmlns:p14="http://schemas.microsoft.com/office/powerpoint/2010/main" val="416881363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5B4E-F3A5-5640-B03B-13B4A215AA26}"/>
              </a:ext>
            </a:extLst>
          </p:cNvPr>
          <p:cNvSpPr>
            <a:spLocks noGrp="1"/>
          </p:cNvSpPr>
          <p:nvPr>
            <p:ph type="title"/>
          </p:nvPr>
        </p:nvSpPr>
        <p:spPr/>
        <p:txBody>
          <a:bodyPr/>
          <a:lstStyle/>
          <a:p>
            <a:r>
              <a:rPr lang="en-US" dirty="0"/>
              <a:t>Reviewing Policy 30</a:t>
            </a:r>
          </a:p>
        </p:txBody>
      </p:sp>
      <p:sp>
        <p:nvSpPr>
          <p:cNvPr id="4" name="Content Placeholder 2">
            <a:extLst>
              <a:ext uri="{FF2B5EF4-FFF2-40B4-BE49-F238E27FC236}">
                <a16:creationId xmlns:a16="http://schemas.microsoft.com/office/drawing/2014/main" id="{9793D023-4791-6126-D759-4041096BC8BD}"/>
              </a:ext>
            </a:extLst>
          </p:cNvPr>
          <p:cNvSpPr>
            <a:spLocks noGrp="1"/>
          </p:cNvSpPr>
          <p:nvPr>
            <p:ph idx="1"/>
          </p:nvPr>
        </p:nvSpPr>
        <p:spPr>
          <a:xfrm>
            <a:off x="259882" y="1413163"/>
            <a:ext cx="11212647" cy="4782685"/>
          </a:xfrm>
        </p:spPr>
        <p:txBody>
          <a:bodyPr vert="horz" lIns="91440" tIns="45720" rIns="91440" bIns="45720" rtlCol="0" anchor="t">
            <a:normAutofit/>
          </a:bodyPr>
          <a:lstStyle/>
          <a:p>
            <a:pPr marL="0" indent="0">
              <a:buNone/>
            </a:pPr>
            <a:r>
              <a:rPr lang="en-US" b="1" dirty="0"/>
              <a:t>6.4 Instructors or Instructional Coordinators</a:t>
            </a:r>
          </a:p>
          <a:p>
            <a:pPr marL="0" indent="0">
              <a:buNone/>
            </a:pPr>
            <a:r>
              <a:rPr lang="en-US" sz="2200" dirty="0"/>
              <a:t>Instructors or Instructional Coordinators have the following responsibilities (</a:t>
            </a:r>
            <a:r>
              <a:rPr lang="en-US" sz="2200" i="1" dirty="0"/>
              <a:t>selected relevant highlights</a:t>
            </a:r>
            <a:r>
              <a:rPr lang="en-US" sz="2200" dirty="0"/>
              <a:t>):</a:t>
            </a:r>
          </a:p>
          <a:p>
            <a:r>
              <a:rPr lang="en-US" sz="2200" dirty="0"/>
              <a:t>to ensure that the GTA has sufficient resources to complete their duties;</a:t>
            </a:r>
          </a:p>
          <a:p>
            <a:r>
              <a:rPr lang="en-US" sz="2200" dirty="0"/>
              <a:t>to evaluate the GTA’s performance during the term, providing ongoing, timely, and constructive feedback; and</a:t>
            </a:r>
          </a:p>
          <a:p>
            <a:r>
              <a:rPr lang="en-US" sz="2200" dirty="0"/>
              <a:t>to provide a summative evaluation of the GTA’s performance at the end of the term.</a:t>
            </a:r>
          </a:p>
        </p:txBody>
      </p:sp>
    </p:spTree>
    <p:extLst>
      <p:ext uri="{BB962C8B-B14F-4D97-AF65-F5344CB8AC3E}">
        <p14:creationId xmlns:p14="http://schemas.microsoft.com/office/powerpoint/2010/main" val="145246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9CE04-D175-6245-925E-F081DA4BCA38}"/>
              </a:ext>
            </a:extLst>
          </p:cNvPr>
          <p:cNvSpPr>
            <a:spLocks noGrp="1"/>
          </p:cNvSpPr>
          <p:nvPr>
            <p:ph type="title"/>
          </p:nvPr>
        </p:nvSpPr>
        <p:spPr/>
        <p:txBody>
          <a:bodyPr/>
          <a:lstStyle/>
          <a:p>
            <a:r>
              <a:rPr lang="en-US" dirty="0"/>
              <a:t>Resources for Working with TAs</a:t>
            </a:r>
          </a:p>
        </p:txBody>
      </p:sp>
      <p:sp>
        <p:nvSpPr>
          <p:cNvPr id="3" name="Content Placeholder 2">
            <a:extLst>
              <a:ext uri="{FF2B5EF4-FFF2-40B4-BE49-F238E27FC236}">
                <a16:creationId xmlns:a16="http://schemas.microsoft.com/office/drawing/2014/main" id="{96D91CB0-CA85-394C-BE2B-DF5EB64A0B71}"/>
              </a:ext>
            </a:extLst>
          </p:cNvPr>
          <p:cNvSpPr>
            <a:spLocks noGrp="1"/>
          </p:cNvSpPr>
          <p:nvPr>
            <p:ph idx="1"/>
          </p:nvPr>
        </p:nvSpPr>
        <p:spPr>
          <a:xfrm>
            <a:off x="259882" y="1413163"/>
            <a:ext cx="11687476" cy="4595117"/>
          </a:xfrm>
        </p:spPr>
        <p:txBody>
          <a:bodyPr vert="horz" lIns="91440" tIns="45720" rIns="91440" bIns="45720" numCol="1" rtlCol="0" anchor="t">
            <a:noAutofit/>
          </a:bodyPr>
          <a:lstStyle/>
          <a:p>
            <a:r>
              <a:rPr lang="en-CA" sz="2200" dirty="0">
                <a:hlinkClick r:id="rId3"/>
              </a:rPr>
              <a:t>CTE Teaching Tip: Receiving and Giving Effective Feedback</a:t>
            </a:r>
            <a:endParaRPr lang="en-CA" sz="2200" dirty="0">
              <a:hlinkClick r:id="rId4"/>
            </a:endParaRPr>
          </a:p>
          <a:p>
            <a:r>
              <a:rPr lang="en-CA" sz="2200" dirty="0">
                <a:hlinkClick r:id="rId4"/>
              </a:rPr>
              <a:t>Faculty of Health Teaching Assistant Evaluations</a:t>
            </a:r>
            <a:endParaRPr lang="en-CA" sz="2200" dirty="0"/>
          </a:p>
          <a:p>
            <a:r>
              <a:rPr lang="en-CA" sz="2200" dirty="0">
                <a:ea typeface="+mn-lt"/>
                <a:cs typeface="+mn-lt"/>
                <a:hlinkClick r:id="rId5"/>
              </a:rPr>
              <a:t>Amit &amp; Meena Chakma Award for Exceptional Teaching by a Student</a:t>
            </a:r>
            <a:r>
              <a:rPr lang="en-CA" sz="2200" dirty="0">
                <a:ea typeface="+mn-lt"/>
                <a:cs typeface="+mn-lt"/>
              </a:rPr>
              <a:t> (University-wide award – note the upcoming nomination deadline is </a:t>
            </a:r>
            <a:r>
              <a:rPr lang="en-CA" sz="2200" b="1" dirty="0">
                <a:ea typeface="+mn-lt"/>
                <a:cs typeface="+mn-lt"/>
              </a:rPr>
              <a:t>February 7, 2025</a:t>
            </a:r>
            <a:r>
              <a:rPr lang="en-CA" sz="2200" dirty="0">
                <a:ea typeface="+mn-lt"/>
                <a:cs typeface="+mn-lt"/>
              </a:rPr>
              <a:t>)</a:t>
            </a:r>
            <a:endParaRPr lang="en-CA" sz="2200" dirty="0"/>
          </a:p>
          <a:p>
            <a:r>
              <a:rPr lang="en-CA" sz="2200" dirty="0"/>
              <a:t>Berkeley Graduate Student Instructor Teaching &amp; Resource Centre. </a:t>
            </a:r>
            <a:r>
              <a:rPr lang="en-CA" sz="2200" dirty="0">
                <a:hlinkClick r:id="rId6"/>
              </a:rPr>
              <a:t>Teaching with GSIs: A Checklist for Faculty</a:t>
            </a:r>
            <a:r>
              <a:rPr lang="en-CA" sz="2200" dirty="0"/>
              <a:t> </a:t>
            </a:r>
          </a:p>
          <a:p>
            <a:r>
              <a:rPr lang="en-CA" sz="2200" dirty="0"/>
              <a:t>Berkeley Graduate Student Instructor Teaching &amp; Resource Centre. </a:t>
            </a:r>
            <a:r>
              <a:rPr lang="en-CA" sz="2200" dirty="0">
                <a:hlinkClick r:id="rId7"/>
              </a:rPr>
              <a:t>Teaching with GSIs</a:t>
            </a:r>
            <a:endParaRPr lang="en-CA" sz="2200" dirty="0"/>
          </a:p>
          <a:p>
            <a:pPr marL="0" indent="0">
              <a:buNone/>
            </a:pPr>
            <a:endParaRPr lang="en-CA" sz="2000" dirty="0"/>
          </a:p>
        </p:txBody>
      </p:sp>
    </p:spTree>
    <p:extLst>
      <p:ext uri="{BB962C8B-B14F-4D97-AF65-F5344CB8AC3E}">
        <p14:creationId xmlns:p14="http://schemas.microsoft.com/office/powerpoint/2010/main" val="282726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9CE04-D175-6245-925E-F081DA4BCA38}"/>
              </a:ext>
            </a:extLst>
          </p:cNvPr>
          <p:cNvSpPr>
            <a:spLocks noGrp="1"/>
          </p:cNvSpPr>
          <p:nvPr>
            <p:ph type="title"/>
          </p:nvPr>
        </p:nvSpPr>
        <p:spPr/>
        <p:txBody>
          <a:bodyPr/>
          <a:lstStyle/>
          <a:p>
            <a:r>
              <a:rPr lang="en-US" dirty="0"/>
              <a:t>Additional TA Resources</a:t>
            </a:r>
          </a:p>
        </p:txBody>
      </p:sp>
      <p:sp>
        <p:nvSpPr>
          <p:cNvPr id="3" name="Content Placeholder 2">
            <a:extLst>
              <a:ext uri="{FF2B5EF4-FFF2-40B4-BE49-F238E27FC236}">
                <a16:creationId xmlns:a16="http://schemas.microsoft.com/office/drawing/2014/main" id="{96D91CB0-CA85-394C-BE2B-DF5EB64A0B71}"/>
              </a:ext>
            </a:extLst>
          </p:cNvPr>
          <p:cNvSpPr>
            <a:spLocks noGrp="1"/>
          </p:cNvSpPr>
          <p:nvPr>
            <p:ph idx="1"/>
          </p:nvPr>
        </p:nvSpPr>
        <p:spPr>
          <a:xfrm>
            <a:off x="259882" y="1413163"/>
            <a:ext cx="11687476" cy="4595117"/>
          </a:xfrm>
        </p:spPr>
        <p:txBody>
          <a:bodyPr vert="horz" lIns="91440" tIns="45720" rIns="91440" bIns="45720" numCol="1" rtlCol="0" anchor="t">
            <a:noAutofit/>
          </a:bodyPr>
          <a:lstStyle/>
          <a:p>
            <a:r>
              <a:rPr lang="en-CA" sz="2200" dirty="0">
                <a:hlinkClick r:id="rId3"/>
              </a:rPr>
              <a:t>Centre for Teaching Excellence TA Handbook</a:t>
            </a:r>
            <a:endParaRPr lang="en-CA" sz="2200" dirty="0"/>
          </a:p>
          <a:p>
            <a:r>
              <a:rPr lang="en-CA" sz="2200" dirty="0">
                <a:hlinkClick r:id="rId4"/>
              </a:rPr>
              <a:t>Teaching Assistant Checklist: Questions to Ask</a:t>
            </a:r>
            <a:endParaRPr lang="en-CA" sz="2200" dirty="0"/>
          </a:p>
          <a:p>
            <a:r>
              <a:rPr lang="en-CA" sz="2200" dirty="0">
                <a:hlinkClick r:id="rId5"/>
              </a:rPr>
              <a:t>Associate Deans/Faculty Administrative Assistants, Graduate Studies</a:t>
            </a:r>
            <a:endParaRPr lang="en-CA" sz="2200" dirty="0"/>
          </a:p>
          <a:p>
            <a:pPr>
              <a:buClr>
                <a:srgbClr val="000000"/>
              </a:buClr>
            </a:pPr>
            <a:r>
              <a:rPr lang="en-CA" sz="2200" dirty="0">
                <a:hlinkClick r:id="rId6"/>
              </a:rPr>
              <a:t>Occupational Health </a:t>
            </a:r>
            <a:r>
              <a:rPr lang="en-CA" sz="2200" dirty="0"/>
              <a:t>(workplace accommodations for TAs, as employees)</a:t>
            </a:r>
          </a:p>
          <a:p>
            <a:pPr>
              <a:buClr>
                <a:srgbClr val="000000"/>
              </a:buClr>
            </a:pPr>
            <a:r>
              <a:rPr lang="en-CA" sz="2200" dirty="0">
                <a:solidFill>
                  <a:srgbClr val="000000"/>
                </a:solidFill>
                <a:hlinkClick r:id="rId7"/>
              </a:rPr>
              <a:t>AccessAbility Services</a:t>
            </a:r>
            <a:r>
              <a:rPr lang="en-CA" sz="2200" dirty="0">
                <a:solidFill>
                  <a:srgbClr val="000000"/>
                </a:solidFill>
              </a:rPr>
              <a:t> (academic accommodations for TAs, as students)</a:t>
            </a:r>
          </a:p>
          <a:p>
            <a:pPr>
              <a:buClr>
                <a:srgbClr val="000000"/>
              </a:buClr>
            </a:pPr>
            <a:r>
              <a:rPr kumimoji="0" lang="en-CA" altLang="en-US" sz="2200" b="0" i="0" u="none" strike="noStrike" cap="none" normalizeH="0" baseline="0" dirty="0">
                <a:ln>
                  <a:noFill/>
                </a:ln>
                <a:solidFill>
                  <a:srgbClr val="000000"/>
                </a:solidFill>
                <a:effectLst/>
                <a:hlinkClick r:id="rId8"/>
              </a:rPr>
              <a:t>Graduate Studies and Postdoctoral Affairs. </a:t>
            </a:r>
            <a:r>
              <a:rPr kumimoji="0" lang="en-CA" altLang="en-US" sz="2200" b="0" i="0" u="sng" strike="noStrike" cap="none" normalizeH="0" baseline="0" dirty="0">
                <a:ln>
                  <a:noFill/>
                </a:ln>
                <a:effectLst/>
                <a:cs typeface="Segoe UI" panose="020B0502040204020203" pitchFamily="34" charset="0"/>
                <a:hlinkClick r:id="rId8"/>
              </a:rPr>
              <a:t>Health and well-being</a:t>
            </a:r>
            <a:endParaRPr lang="en-CA" sz="2200" dirty="0"/>
          </a:p>
          <a:p>
            <a:pPr lvl="1">
              <a:buClr>
                <a:srgbClr val="000000"/>
              </a:buClr>
            </a:pPr>
            <a:endParaRPr lang="en-CA" sz="2200" dirty="0"/>
          </a:p>
        </p:txBody>
      </p:sp>
    </p:spTree>
    <p:extLst>
      <p:ext uri="{BB962C8B-B14F-4D97-AF65-F5344CB8AC3E}">
        <p14:creationId xmlns:p14="http://schemas.microsoft.com/office/powerpoint/2010/main" val="117225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9CE04-D175-6245-925E-F081DA4BCA38}"/>
              </a:ext>
            </a:extLst>
          </p:cNvPr>
          <p:cNvSpPr>
            <a:spLocks noGrp="1"/>
          </p:cNvSpPr>
          <p:nvPr>
            <p:ph type="title"/>
          </p:nvPr>
        </p:nvSpPr>
        <p:spPr/>
        <p:txBody>
          <a:bodyPr/>
          <a:lstStyle/>
          <a:p>
            <a:r>
              <a:rPr lang="en-US" dirty="0"/>
              <a:t>References</a:t>
            </a:r>
          </a:p>
        </p:txBody>
      </p:sp>
      <p:sp>
        <p:nvSpPr>
          <p:cNvPr id="4" name="Content Placeholder 2">
            <a:extLst>
              <a:ext uri="{FF2B5EF4-FFF2-40B4-BE49-F238E27FC236}">
                <a16:creationId xmlns:a16="http://schemas.microsoft.com/office/drawing/2014/main" id="{0E561F19-82F8-1F16-B84E-0B4792496174}"/>
              </a:ext>
            </a:extLst>
          </p:cNvPr>
          <p:cNvSpPr>
            <a:spLocks noGrp="1"/>
          </p:cNvSpPr>
          <p:nvPr>
            <p:ph idx="1"/>
          </p:nvPr>
        </p:nvSpPr>
        <p:spPr>
          <a:xfrm>
            <a:off x="259882" y="1413163"/>
            <a:ext cx="11212647" cy="4782685"/>
          </a:xfrm>
        </p:spPr>
        <p:txBody>
          <a:bodyPr vert="horz" lIns="91440" tIns="45720" rIns="91440" bIns="45720" rtlCol="0" anchor="t">
            <a:normAutofit/>
          </a:bodyPr>
          <a:lstStyle/>
          <a:p>
            <a:pPr marL="0" indent="0">
              <a:buNone/>
            </a:pPr>
            <a:r>
              <a:rPr lang="en-US" sz="1600" dirty="0"/>
              <a:t>Fraser, E. E., Morse, K., Hannon, N., Olsen, K. &amp; Dimitrov, N. “Western Guide to Working with Teaching Assistants.” (2017). </a:t>
            </a:r>
            <a:r>
              <a:rPr lang="en-US" sz="1600" i="1" dirty="0"/>
              <a:t>Purple Guides. </a:t>
            </a:r>
            <a:r>
              <a:rPr lang="en-US" sz="1600" dirty="0"/>
              <a:t>1. https://ir.lib.uwo.ca/tsc-purple-guides/1 </a:t>
            </a:r>
          </a:p>
          <a:p>
            <a:pPr marL="0" indent="0">
              <a:buNone/>
            </a:pPr>
            <a:r>
              <a:rPr lang="en-US" sz="1600" dirty="0"/>
              <a:t>Jeffs, C., &amp; Piera, Y. “Focus on formative feedback for teaching development: A guide.” </a:t>
            </a:r>
            <a:r>
              <a:rPr lang="en-US" sz="1600" i="1" dirty="0"/>
              <a:t>Taylor Institute for Teaching and Learning Guide Series</a:t>
            </a:r>
            <a:r>
              <a:rPr lang="en-US" sz="1600" dirty="0"/>
              <a:t>, No. 3. Calgary, AB: Taylor Institute for Teaching and Learning at the University of Calgary, July 2016. </a:t>
            </a:r>
          </a:p>
          <a:p>
            <a:pPr marL="0" indent="0">
              <a:buNone/>
            </a:pPr>
            <a:r>
              <a:rPr lang="en-US" sz="1600" dirty="0" err="1"/>
              <a:t>Piccinin</a:t>
            </a:r>
            <a:r>
              <a:rPr lang="en-US" sz="1600" dirty="0"/>
              <a:t>, S. (2003). </a:t>
            </a:r>
            <a:r>
              <a:rPr lang="en-US" sz="1600" i="1" dirty="0"/>
              <a:t>Feedback: Key to learning</a:t>
            </a:r>
            <a:r>
              <a:rPr lang="en-US" sz="1600" dirty="0"/>
              <a:t>. Green guide No 4, (4</a:t>
            </a:r>
            <a:r>
              <a:rPr lang="en-US" sz="1600" baseline="30000" dirty="0"/>
              <a:t>th</a:t>
            </a:r>
            <a:r>
              <a:rPr lang="en-US" sz="1600" dirty="0"/>
              <a:t> printing). London, ON: STLHE</a:t>
            </a:r>
          </a:p>
          <a:p>
            <a:pPr marL="0" indent="0">
              <a:buNone/>
            </a:pPr>
            <a:r>
              <a:rPr lang="en-US" sz="1600" dirty="0"/>
              <a:t>Rolheiser, C., Seifert, T., McCloy, C., </a:t>
            </a:r>
            <a:r>
              <a:rPr lang="en-US" sz="1600" dirty="0" err="1"/>
              <a:t>Gravestock</a:t>
            </a:r>
            <a:r>
              <a:rPr lang="en-US" sz="1600" dirty="0"/>
              <a:t>, P., Stewart, G., Greenleaf, E., Burnett, M., Carpenter, S., </a:t>
            </a:r>
            <a:r>
              <a:rPr lang="en-US" sz="1600" dirty="0" err="1"/>
              <a:t>Pottruff</a:t>
            </a:r>
            <a:r>
              <a:rPr lang="en-US" sz="1600" dirty="0"/>
              <a:t>, B., &amp; McKean, S. (2013). </a:t>
            </a:r>
            <a:r>
              <a:rPr lang="en-US" sz="1600" i="1" dirty="0"/>
              <a:t>Developing Teaching Assistants as Members of the University Teaching Team</a:t>
            </a:r>
            <a:r>
              <a:rPr lang="en-US" sz="1600" dirty="0"/>
              <a:t>. Toronto: Higher Education Quality Council of Ontario.</a:t>
            </a:r>
          </a:p>
          <a:p>
            <a:pPr marL="0" indent="0">
              <a:buNone/>
            </a:pPr>
            <a:r>
              <a:rPr lang="en-US" sz="1600" dirty="0"/>
              <a:t>Smith, R. (2001). Formative evaluation and the scholarship of teaching and learning. </a:t>
            </a:r>
            <a:r>
              <a:rPr lang="en-US" sz="1600" i="1" dirty="0"/>
              <a:t>New Directions for Teaching and Learning, 88</a:t>
            </a:r>
            <a:r>
              <a:rPr lang="en-US" sz="1600" dirty="0"/>
              <a:t>, 51-62.</a:t>
            </a:r>
          </a:p>
          <a:p>
            <a:pPr marL="0" indent="0">
              <a:buNone/>
            </a:pPr>
            <a:r>
              <a:rPr lang="en-US" sz="1600" dirty="0"/>
              <a:t>Wilson, J., H., Ryan, R. G., &amp; Pugh, J. L. (2010). Professor-student rapport scale predicts student outcomes. </a:t>
            </a:r>
            <a:r>
              <a:rPr lang="en-US" sz="1600" i="1" dirty="0"/>
              <a:t>Teaching of psychology, 37</a:t>
            </a:r>
            <a:r>
              <a:rPr lang="en-US" sz="1600" dirty="0"/>
              <a:t>(4), 246-251. </a:t>
            </a:r>
          </a:p>
        </p:txBody>
      </p:sp>
    </p:spTree>
    <p:extLst>
      <p:ext uri="{BB962C8B-B14F-4D97-AF65-F5344CB8AC3E}">
        <p14:creationId xmlns:p14="http://schemas.microsoft.com/office/powerpoint/2010/main" val="287045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A57E-31C0-11F0-F3DA-DA7E5520162C}"/>
              </a:ext>
            </a:extLst>
          </p:cNvPr>
          <p:cNvSpPr>
            <a:spLocks noGrp="1"/>
          </p:cNvSpPr>
          <p:nvPr>
            <p:ph type="ctrTitle"/>
          </p:nvPr>
        </p:nvSpPr>
        <p:spPr>
          <a:xfrm>
            <a:off x="960521" y="3222587"/>
            <a:ext cx="9323910" cy="1212056"/>
          </a:xfrm>
        </p:spPr>
        <p:txBody>
          <a:bodyPr/>
          <a:lstStyle/>
          <a:p>
            <a:r>
              <a:rPr lang="en-US" dirty="0"/>
              <a:t>Thank you! Time for questions &amp; Discussion</a:t>
            </a:r>
          </a:p>
        </p:txBody>
      </p:sp>
      <p:sp>
        <p:nvSpPr>
          <p:cNvPr id="3" name="Subtitle 2">
            <a:extLst>
              <a:ext uri="{FF2B5EF4-FFF2-40B4-BE49-F238E27FC236}">
                <a16:creationId xmlns:a16="http://schemas.microsoft.com/office/drawing/2014/main" id="{1A06F096-DEFF-EC76-AC67-A251511A0E31}"/>
              </a:ext>
            </a:extLst>
          </p:cNvPr>
          <p:cNvSpPr>
            <a:spLocks noGrp="1"/>
          </p:cNvSpPr>
          <p:nvPr>
            <p:ph type="subTitle" idx="1"/>
          </p:nvPr>
        </p:nvSpPr>
        <p:spPr>
          <a:xfrm>
            <a:off x="960521" y="4711415"/>
            <a:ext cx="8770620" cy="925592"/>
          </a:xfrm>
        </p:spPr>
        <p:txBody>
          <a:bodyPr>
            <a:normAutofit/>
          </a:bodyPr>
          <a:lstStyle/>
          <a:p>
            <a:r>
              <a:rPr lang="en-US" sz="2000" dirty="0">
                <a:solidFill>
                  <a:schemeClr val="tx1"/>
                </a:solidFill>
              </a:rPr>
              <a:t>Natalie Chow – natalie.chow@uwaterloo.ca</a:t>
            </a:r>
            <a:br>
              <a:rPr lang="en-US" sz="2000" dirty="0">
                <a:solidFill>
                  <a:schemeClr val="tx1"/>
                </a:solidFill>
              </a:rPr>
            </a:br>
            <a:r>
              <a:rPr lang="en-US" sz="2000" dirty="0" err="1">
                <a:solidFill>
                  <a:schemeClr val="tx1"/>
                </a:solidFill>
              </a:rPr>
              <a:t>Karmvir</a:t>
            </a:r>
            <a:r>
              <a:rPr lang="en-US" sz="2000" dirty="0">
                <a:solidFill>
                  <a:schemeClr val="tx1"/>
                </a:solidFill>
              </a:rPr>
              <a:t> Padda – kkpadda@uwaterloo.ca</a:t>
            </a:r>
            <a:endParaRPr lang="en-US" sz="2000" dirty="0"/>
          </a:p>
        </p:txBody>
      </p:sp>
    </p:spTree>
    <p:extLst>
      <p:ext uri="{BB962C8B-B14F-4D97-AF65-F5344CB8AC3E}">
        <p14:creationId xmlns:p14="http://schemas.microsoft.com/office/powerpoint/2010/main" val="332672436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Reflection</a:t>
            </a:r>
            <a:endParaRPr lang="en-US" dirty="0"/>
          </a:p>
        </p:txBody>
      </p:sp>
      <p:sp>
        <p:nvSpPr>
          <p:cNvPr id="2" name="Content Placeholder 1"/>
          <p:cNvSpPr>
            <a:spLocks noGrp="1"/>
          </p:cNvSpPr>
          <p:nvPr>
            <p:ph idx="1"/>
          </p:nvPr>
        </p:nvSpPr>
        <p:spPr/>
        <p:txBody>
          <a:bodyPr>
            <a:normAutofit/>
          </a:bodyPr>
          <a:lstStyle/>
          <a:p>
            <a:r>
              <a:rPr lang="en-US" dirty="0"/>
              <a:t>What does “working effectively with TAs” mean to you?</a:t>
            </a:r>
            <a:endParaRPr lang="en-CA" dirty="0"/>
          </a:p>
          <a:p>
            <a:r>
              <a:rPr lang="en-CA" dirty="0"/>
              <a:t>Have you ever had a TA that stood out? What did they do that made them an exceptional TA?</a:t>
            </a:r>
          </a:p>
          <a:p>
            <a:r>
              <a:rPr lang="en-US" dirty="0"/>
              <a:t>Have you ever had a negative experience with a TA? What did they do/what didn’t they do that made this experience negative? </a:t>
            </a:r>
          </a:p>
          <a:p>
            <a:pPr marL="0" indent="0">
              <a:buNone/>
            </a:pPr>
            <a:endParaRPr lang="en-US" sz="2400" dirty="0"/>
          </a:p>
          <a:p>
            <a:pPr marL="0" indent="0">
              <a:buNone/>
            </a:pPr>
            <a:endParaRPr lang="en-CA" dirty="0"/>
          </a:p>
        </p:txBody>
      </p:sp>
    </p:spTree>
    <p:extLst>
      <p:ext uri="{BB962C8B-B14F-4D97-AF65-F5344CB8AC3E}">
        <p14:creationId xmlns:p14="http://schemas.microsoft.com/office/powerpoint/2010/main" val="109296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Situating Scenarios</a:t>
            </a:r>
            <a:endParaRPr lang="en-US" dirty="0"/>
          </a:p>
        </p:txBody>
      </p:sp>
      <p:graphicFrame>
        <p:nvGraphicFramePr>
          <p:cNvPr id="4" name="Table 3">
            <a:extLst>
              <a:ext uri="{FF2B5EF4-FFF2-40B4-BE49-F238E27FC236}">
                <a16:creationId xmlns:a16="http://schemas.microsoft.com/office/drawing/2014/main" id="{491BEF62-9AC5-B2C6-291F-821297705788}"/>
              </a:ext>
            </a:extLst>
          </p:cNvPr>
          <p:cNvGraphicFramePr>
            <a:graphicFrameLocks noGrp="1"/>
          </p:cNvGraphicFramePr>
          <p:nvPr>
            <p:extLst>
              <p:ext uri="{D42A27DB-BD31-4B8C-83A1-F6EECF244321}">
                <p14:modId xmlns:p14="http://schemas.microsoft.com/office/powerpoint/2010/main" val="917894838"/>
              </p:ext>
            </p:extLst>
          </p:nvPr>
        </p:nvGraphicFramePr>
        <p:xfrm>
          <a:off x="515256" y="1550089"/>
          <a:ext cx="11161488" cy="4168411"/>
        </p:xfrm>
        <a:graphic>
          <a:graphicData uri="http://schemas.openxmlformats.org/drawingml/2006/table">
            <a:tbl>
              <a:tblPr firstRow="1" bandRow="1">
                <a:tableStyleId>{2D5ABB26-0587-4C30-8999-92F81FD0307C}</a:tableStyleId>
              </a:tblPr>
              <a:tblGrid>
                <a:gridCol w="3720496">
                  <a:extLst>
                    <a:ext uri="{9D8B030D-6E8A-4147-A177-3AD203B41FA5}">
                      <a16:colId xmlns:a16="http://schemas.microsoft.com/office/drawing/2014/main" val="1374950353"/>
                    </a:ext>
                  </a:extLst>
                </a:gridCol>
                <a:gridCol w="3720496">
                  <a:extLst>
                    <a:ext uri="{9D8B030D-6E8A-4147-A177-3AD203B41FA5}">
                      <a16:colId xmlns:a16="http://schemas.microsoft.com/office/drawing/2014/main" val="427726190"/>
                    </a:ext>
                  </a:extLst>
                </a:gridCol>
                <a:gridCol w="3720496">
                  <a:extLst>
                    <a:ext uri="{9D8B030D-6E8A-4147-A177-3AD203B41FA5}">
                      <a16:colId xmlns:a16="http://schemas.microsoft.com/office/drawing/2014/main" val="3324431122"/>
                    </a:ext>
                  </a:extLst>
                </a:gridCol>
              </a:tblGrid>
              <a:tr h="2172825">
                <a:tc>
                  <a:txBody>
                    <a:bodyPr/>
                    <a:lstStyle/>
                    <a:p>
                      <a:pPr algn="ctr"/>
                      <a:r>
                        <a:rPr lang="en-US" sz="1800" b="1" dirty="0"/>
                        <a:t>Scenario 1</a:t>
                      </a:r>
                    </a:p>
                    <a:p>
                      <a:pPr algn="ctr"/>
                      <a:r>
                        <a:rPr lang="en-US" sz="1800" dirty="0"/>
                        <a:t>The TA is not responding or coming to meetings. They are generally unavailable and seem to be struggling with balancing studies with TA responsibilities. </a:t>
                      </a:r>
                    </a:p>
                    <a:p>
                      <a:pPr algn="ct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t>Scenario 2</a:t>
                      </a:r>
                    </a:p>
                    <a:p>
                      <a:pPr algn="ctr"/>
                      <a:r>
                        <a:rPr lang="en-US" sz="1800" b="0" dirty="0"/>
                        <a:t>The TA does not complete grading on time (or at all) or requires multiple grading reminders.</a:t>
                      </a:r>
                    </a:p>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t>Scenario 3</a:t>
                      </a:r>
                    </a:p>
                    <a:p>
                      <a:pPr algn="ctr"/>
                      <a:r>
                        <a:rPr lang="en-US" sz="1800" b="0" dirty="0"/>
                        <a:t>The TA is giving the same grade and feedback to all students. </a:t>
                      </a:r>
                    </a:p>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777469"/>
                  </a:ext>
                </a:extLst>
              </a:tr>
              <a:tr h="1995586">
                <a:tc>
                  <a:txBody>
                    <a:bodyPr/>
                    <a:lstStyle/>
                    <a:p>
                      <a:pPr algn="ctr"/>
                      <a:r>
                        <a:rPr lang="en-US" sz="1800" b="1" dirty="0"/>
                        <a:t>Scenario 4</a:t>
                      </a:r>
                    </a:p>
                    <a:p>
                      <a:pPr algn="ctr"/>
                      <a:r>
                        <a:rPr lang="en-US" sz="1800" b="0" dirty="0"/>
                        <a:t>The TA is consistently unprepared for lectures, labs, tutorials, etc. (e.g., they do not complete the required readings or review lab procedures in advance).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t>Scenario 5</a:t>
                      </a:r>
                    </a:p>
                    <a:p>
                      <a:pPr algn="ctr"/>
                      <a:r>
                        <a:rPr lang="en-US" sz="1800" b="0" dirty="0"/>
                        <a:t>The TA is not following up with students’ questions and concerns when students reach out to them directly.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t>Scenario 6</a:t>
                      </a:r>
                    </a:p>
                    <a:p>
                      <a:pPr algn="ctr"/>
                      <a:r>
                        <a:rPr lang="en-US" sz="1800" b="0" dirty="0"/>
                        <a:t>The TA does not seem to collaborate well with other TAs in the course.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5295299"/>
                  </a:ext>
                </a:extLst>
              </a:tr>
            </a:tbl>
          </a:graphicData>
        </a:graphic>
      </p:graphicFrame>
    </p:spTree>
    <p:extLst>
      <p:ext uri="{BB962C8B-B14F-4D97-AF65-F5344CB8AC3E}">
        <p14:creationId xmlns:p14="http://schemas.microsoft.com/office/powerpoint/2010/main" val="225493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18C5-8C89-8B6A-C354-6ECB2F868024}"/>
              </a:ext>
            </a:extLst>
          </p:cNvPr>
          <p:cNvSpPr>
            <a:spLocks noGrp="1"/>
          </p:cNvSpPr>
          <p:nvPr>
            <p:ph type="title"/>
          </p:nvPr>
        </p:nvSpPr>
        <p:spPr/>
        <p:txBody>
          <a:bodyPr/>
          <a:lstStyle/>
          <a:p>
            <a:r>
              <a:rPr lang="en-US" dirty="0"/>
              <a:t>Building rapport</a:t>
            </a:r>
          </a:p>
        </p:txBody>
      </p:sp>
      <p:sp>
        <p:nvSpPr>
          <p:cNvPr id="3" name="Text Placeholder 2">
            <a:extLst>
              <a:ext uri="{FF2B5EF4-FFF2-40B4-BE49-F238E27FC236}">
                <a16:creationId xmlns:a16="http://schemas.microsoft.com/office/drawing/2014/main" id="{85876ABE-439F-D1C8-2ADD-D65A1A82B05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1877088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Rapport?</a:t>
            </a:r>
          </a:p>
        </p:txBody>
      </p:sp>
      <p:sp>
        <p:nvSpPr>
          <p:cNvPr id="2" name="Content Placeholder 1"/>
          <p:cNvSpPr>
            <a:spLocks noGrp="1"/>
          </p:cNvSpPr>
          <p:nvPr>
            <p:ph idx="1"/>
          </p:nvPr>
        </p:nvSpPr>
        <p:spPr>
          <a:xfrm>
            <a:off x="876845" y="2340334"/>
            <a:ext cx="10438311" cy="2177332"/>
          </a:xfrm>
        </p:spPr>
        <p:txBody>
          <a:bodyPr/>
          <a:lstStyle/>
          <a:p>
            <a:pPr marL="0" indent="0">
              <a:buClr>
                <a:schemeClr val="accent2"/>
              </a:buClr>
              <a:buNone/>
            </a:pPr>
            <a:r>
              <a:rPr lang="en-US" dirty="0"/>
              <a:t>“Rapport is the </a:t>
            </a:r>
            <a:r>
              <a:rPr lang="en-US" b="1" dirty="0"/>
              <a:t>positive relationship between teacher and student</a:t>
            </a:r>
            <a:r>
              <a:rPr lang="en-US" dirty="0"/>
              <a:t>, with professor immediacy as one way to create that positive relationship. Additional ways include fair grading practices, treating all students with dignity, and numerous other ways to enhance the classroom milieu.”</a:t>
            </a:r>
          </a:p>
          <a:p>
            <a:pPr marL="457200" lvl="1" indent="0" algn="r">
              <a:buClr>
                <a:schemeClr val="accent2"/>
              </a:buClr>
              <a:buNone/>
            </a:pPr>
            <a:r>
              <a:rPr lang="en-US" dirty="0"/>
              <a:t>(Wilson, Ryan, &amp; Pugh, 2010)</a:t>
            </a:r>
          </a:p>
        </p:txBody>
      </p:sp>
    </p:spTree>
    <p:extLst>
      <p:ext uri="{BB962C8B-B14F-4D97-AF65-F5344CB8AC3E}">
        <p14:creationId xmlns:p14="http://schemas.microsoft.com/office/powerpoint/2010/main" val="194476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Why Is Rapport Important?</a:t>
            </a:r>
            <a:endParaRPr lang="en-US" dirty="0"/>
          </a:p>
        </p:txBody>
      </p:sp>
      <p:sp>
        <p:nvSpPr>
          <p:cNvPr id="2" name="Content Placeholder 1"/>
          <p:cNvSpPr>
            <a:spLocks noGrp="1"/>
          </p:cNvSpPr>
          <p:nvPr>
            <p:ph idx="1"/>
          </p:nvPr>
        </p:nvSpPr>
        <p:spPr/>
        <p:txBody>
          <a:bodyPr>
            <a:normAutofit/>
          </a:bodyPr>
          <a:lstStyle/>
          <a:p>
            <a:pPr marL="0" indent="0">
              <a:buNone/>
            </a:pPr>
            <a:r>
              <a:rPr lang="en-CA" sz="2400" dirty="0"/>
              <a:t>Rapport helps you to: </a:t>
            </a:r>
          </a:p>
          <a:p>
            <a:pPr lvl="1"/>
            <a:r>
              <a:rPr lang="en-CA" sz="2400" dirty="0"/>
              <a:t>Better understand the backgrounds of your TAs</a:t>
            </a:r>
          </a:p>
          <a:p>
            <a:pPr lvl="1"/>
            <a:r>
              <a:rPr lang="en-CA" sz="2400" dirty="0"/>
              <a:t>Build trust </a:t>
            </a:r>
          </a:p>
          <a:p>
            <a:pPr lvl="1"/>
            <a:r>
              <a:rPr lang="en-CA" sz="2400" dirty="0"/>
              <a:t>Manage your course/classroom environment(s)</a:t>
            </a:r>
          </a:p>
          <a:p>
            <a:pPr lvl="1"/>
            <a:r>
              <a:rPr lang="en-CA" sz="2400" dirty="0"/>
              <a:t>Increase TAs’ and students’ overall learning experience</a:t>
            </a:r>
          </a:p>
          <a:p>
            <a:pPr lvl="1"/>
            <a:r>
              <a:rPr lang="en-CA" sz="2400" dirty="0"/>
              <a:t>Raise TAs’ and students’ motivation and emotional connection</a:t>
            </a:r>
          </a:p>
          <a:p>
            <a:pPr marL="457200" lvl="1" indent="0">
              <a:buNone/>
            </a:pPr>
            <a:endParaRPr lang="en-CA" sz="2400" dirty="0"/>
          </a:p>
          <a:p>
            <a:pPr marL="0" indent="0">
              <a:buNone/>
            </a:pPr>
            <a:r>
              <a:rPr lang="en-CA" sz="2400" b="1" dirty="0"/>
              <a:t>Especially important in certain courses and contexts</a:t>
            </a:r>
          </a:p>
        </p:txBody>
      </p:sp>
    </p:spTree>
    <p:extLst>
      <p:ext uri="{BB962C8B-B14F-4D97-AF65-F5344CB8AC3E}">
        <p14:creationId xmlns:p14="http://schemas.microsoft.com/office/powerpoint/2010/main" val="103032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73DDC-5CA1-E36B-8BFE-01AAD4743AA1}"/>
              </a:ext>
            </a:extLst>
          </p:cNvPr>
          <p:cNvSpPr>
            <a:spLocks noGrp="1"/>
          </p:cNvSpPr>
          <p:nvPr>
            <p:ph type="title"/>
          </p:nvPr>
        </p:nvSpPr>
        <p:spPr/>
        <p:txBody>
          <a:bodyPr/>
          <a:lstStyle/>
          <a:p>
            <a:r>
              <a:rPr lang="en-US" dirty="0"/>
              <a:t>Common Tasks of a Teaching Assistant</a:t>
            </a:r>
          </a:p>
        </p:txBody>
      </p:sp>
      <p:sp>
        <p:nvSpPr>
          <p:cNvPr id="3" name="Content Placeholder 2">
            <a:extLst>
              <a:ext uri="{FF2B5EF4-FFF2-40B4-BE49-F238E27FC236}">
                <a16:creationId xmlns:a16="http://schemas.microsoft.com/office/drawing/2014/main" id="{7CBA7BE2-E3E3-DEA9-1294-2E55F455892B}"/>
              </a:ext>
            </a:extLst>
          </p:cNvPr>
          <p:cNvSpPr>
            <a:spLocks noGrp="1"/>
          </p:cNvSpPr>
          <p:nvPr>
            <p:ph idx="1"/>
          </p:nvPr>
        </p:nvSpPr>
        <p:spPr>
          <a:xfrm>
            <a:off x="259883" y="1413163"/>
            <a:ext cx="8247940" cy="4595117"/>
          </a:xfrm>
        </p:spPr>
        <p:txBody>
          <a:bodyPr vert="horz" lIns="91440" tIns="45720" rIns="91440" bIns="45720" rtlCol="0" anchor="t">
            <a:normAutofit fontScale="92500" lnSpcReduction="20000"/>
          </a:bodyPr>
          <a:lstStyle/>
          <a:p>
            <a:r>
              <a:rPr lang="en-CA" dirty="0">
                <a:solidFill>
                  <a:srgbClr val="202122"/>
                </a:solidFill>
              </a:rPr>
              <a:t>A</a:t>
            </a:r>
            <a:r>
              <a:rPr lang="en-CA" b="0" i="0" u="none" strike="noStrike" dirty="0">
                <a:solidFill>
                  <a:srgbClr val="202122"/>
                </a:solidFill>
                <a:effectLst/>
              </a:rPr>
              <a:t>ttending class</a:t>
            </a:r>
          </a:p>
          <a:p>
            <a:r>
              <a:rPr lang="en-CA" dirty="0">
                <a:solidFill>
                  <a:srgbClr val="202122"/>
                </a:solidFill>
              </a:rPr>
              <a:t>L</a:t>
            </a:r>
            <a:r>
              <a:rPr lang="en-CA" b="0" i="0" u="none" strike="noStrike" dirty="0">
                <a:solidFill>
                  <a:srgbClr val="202122"/>
                </a:solidFill>
                <a:effectLst/>
              </a:rPr>
              <a:t>eading tutorials</a:t>
            </a:r>
          </a:p>
          <a:p>
            <a:r>
              <a:rPr lang="en-CA" b="0" i="0" u="none" strike="noStrike" dirty="0">
                <a:solidFill>
                  <a:srgbClr val="202122"/>
                </a:solidFill>
                <a:effectLst/>
              </a:rPr>
              <a:t>Leading (or supporting) labs</a:t>
            </a:r>
          </a:p>
          <a:p>
            <a:r>
              <a:rPr lang="en-CA" dirty="0">
                <a:solidFill>
                  <a:srgbClr val="202122"/>
                </a:solidFill>
              </a:rPr>
              <a:t>S</a:t>
            </a:r>
            <a:r>
              <a:rPr lang="en-CA" b="0" i="0" u="none" strike="noStrike" dirty="0">
                <a:solidFill>
                  <a:srgbClr val="202122"/>
                </a:solidFill>
                <a:effectLst/>
              </a:rPr>
              <a:t>upporting/maintaining the LEARN site</a:t>
            </a:r>
          </a:p>
          <a:p>
            <a:r>
              <a:rPr lang="en-CA" dirty="0">
                <a:solidFill>
                  <a:srgbClr val="202122"/>
                </a:solidFill>
              </a:rPr>
              <a:t>M</a:t>
            </a:r>
            <a:r>
              <a:rPr lang="en-CA" b="0" i="0" u="none" strike="noStrike" dirty="0">
                <a:solidFill>
                  <a:srgbClr val="202122"/>
                </a:solidFill>
                <a:effectLst/>
              </a:rPr>
              <a:t>onitoring online discussion boards</a:t>
            </a:r>
          </a:p>
          <a:p>
            <a:r>
              <a:rPr lang="en-CA" b="0" i="0" u="none" strike="noStrike" dirty="0">
                <a:solidFill>
                  <a:srgbClr val="202122"/>
                </a:solidFill>
                <a:effectLst/>
              </a:rPr>
              <a:t>Grading</a:t>
            </a:r>
          </a:p>
          <a:p>
            <a:r>
              <a:rPr lang="en-CA" dirty="0">
                <a:solidFill>
                  <a:srgbClr val="202122"/>
                </a:solidFill>
              </a:rPr>
              <a:t>S</a:t>
            </a:r>
            <a:r>
              <a:rPr lang="en-CA" b="0" i="0" u="none" strike="noStrike" dirty="0">
                <a:solidFill>
                  <a:srgbClr val="202122"/>
                </a:solidFill>
                <a:effectLst/>
              </a:rPr>
              <a:t>upporting assignment and/or marking scheme development, proctoring exams</a:t>
            </a:r>
          </a:p>
          <a:p>
            <a:r>
              <a:rPr lang="en-CA" b="0" i="0" u="none" strike="noStrike" dirty="0">
                <a:solidFill>
                  <a:srgbClr val="202122"/>
                </a:solidFill>
                <a:effectLst/>
              </a:rPr>
              <a:t>Holding office hours and/or exam review sessions</a:t>
            </a:r>
          </a:p>
          <a:p>
            <a:r>
              <a:rPr lang="en-CA" dirty="0">
                <a:solidFill>
                  <a:srgbClr val="202122"/>
                </a:solidFill>
              </a:rPr>
              <a:t>C</a:t>
            </a:r>
            <a:r>
              <a:rPr lang="en-CA" b="0" i="0" u="none" strike="noStrike" dirty="0">
                <a:solidFill>
                  <a:srgbClr val="202122"/>
                </a:solidFill>
                <a:effectLst/>
              </a:rPr>
              <a:t>ommunicating with students (via email or discussion board)</a:t>
            </a:r>
          </a:p>
          <a:p>
            <a:endParaRPr lang="en-US" dirty="0"/>
          </a:p>
        </p:txBody>
      </p:sp>
      <p:sp>
        <p:nvSpPr>
          <p:cNvPr id="6" name="TextBox 5">
            <a:extLst>
              <a:ext uri="{FF2B5EF4-FFF2-40B4-BE49-F238E27FC236}">
                <a16:creationId xmlns:a16="http://schemas.microsoft.com/office/drawing/2014/main" id="{838E1650-E2EC-FC16-EDD5-38FE7E937DDD}"/>
              </a:ext>
            </a:extLst>
          </p:cNvPr>
          <p:cNvSpPr txBox="1"/>
          <p:nvPr/>
        </p:nvSpPr>
        <p:spPr>
          <a:xfrm>
            <a:off x="8750447" y="1580373"/>
            <a:ext cx="3181670" cy="4093428"/>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rtlCol="0" anchor="t">
            <a:spAutoFit/>
          </a:bodyPr>
          <a:lstStyle/>
          <a:p>
            <a:r>
              <a:rPr lang="en-CA" sz="2000" b="0" i="0" u="none" strike="noStrike" dirty="0">
                <a:solidFill>
                  <a:srgbClr val="202122"/>
                </a:solidFill>
                <a:effectLst/>
                <a:latin typeface="Lato"/>
                <a:ea typeface="Lato"/>
                <a:cs typeface="Lato"/>
              </a:rPr>
              <a:t>Unless otherwise specified in the Letter of Appointment, TAs work </a:t>
            </a:r>
            <a:r>
              <a:rPr lang="en-CA" sz="2000" b="1" i="0" u="none" strike="noStrike" dirty="0">
                <a:solidFill>
                  <a:srgbClr val="202122"/>
                </a:solidFill>
                <a:effectLst/>
                <a:latin typeface="Lato"/>
                <a:ea typeface="Lato"/>
                <a:cs typeface="Lato"/>
              </a:rPr>
              <a:t>10 hours per week, on average </a:t>
            </a:r>
            <a:r>
              <a:rPr lang="en-CA" sz="2000" i="0" u="none" strike="noStrike" dirty="0">
                <a:solidFill>
                  <a:srgbClr val="202122"/>
                </a:solidFill>
                <a:effectLst/>
                <a:latin typeface="Lato"/>
                <a:ea typeface="Lato"/>
                <a:cs typeface="Lato"/>
              </a:rPr>
              <a:t>(</a:t>
            </a:r>
            <a:r>
              <a:rPr lang="en-CA" sz="2000" i="1" u="none" strike="noStrike" dirty="0">
                <a:solidFill>
                  <a:srgbClr val="202122"/>
                </a:solidFill>
                <a:effectLst/>
                <a:latin typeface="Lato"/>
                <a:ea typeface="Lato"/>
                <a:cs typeface="Lato"/>
              </a:rPr>
              <a:t>full TA-ship</a:t>
            </a:r>
            <a:r>
              <a:rPr lang="en-CA" sz="2000" i="0" u="none" strike="noStrike" dirty="0">
                <a:solidFill>
                  <a:srgbClr val="202122"/>
                </a:solidFill>
                <a:effectLst/>
                <a:latin typeface="Lato"/>
                <a:ea typeface="Lato"/>
                <a:cs typeface="Lato"/>
              </a:rPr>
              <a:t>)</a:t>
            </a:r>
            <a:r>
              <a:rPr lang="en-CA" sz="2000" b="0" i="0" u="none" strike="noStrike" dirty="0">
                <a:solidFill>
                  <a:srgbClr val="202122"/>
                </a:solidFill>
                <a:effectLst/>
                <a:latin typeface="Lato"/>
                <a:ea typeface="Lato"/>
                <a:cs typeface="Lato"/>
              </a:rPr>
              <a:t>.</a:t>
            </a:r>
            <a:r>
              <a:rPr lang="en-CA" sz="2000" dirty="0">
                <a:solidFill>
                  <a:srgbClr val="202122"/>
                </a:solidFill>
                <a:latin typeface="Lato"/>
                <a:ea typeface="Lato"/>
                <a:cs typeface="Lato"/>
              </a:rPr>
              <a:t> </a:t>
            </a:r>
            <a:endParaRPr lang="en-CA" sz="2000" b="0" i="0" u="none" strike="noStrike" dirty="0">
              <a:solidFill>
                <a:srgbClr val="202122"/>
              </a:solidFill>
              <a:effectLst/>
              <a:latin typeface="Lato" panose="020F0502020204030203" pitchFamily="34" charset="0"/>
            </a:endParaRPr>
          </a:p>
          <a:p>
            <a:pPr lvl="1"/>
            <a:endParaRPr lang="en-CA" sz="2000" b="0" i="0" u="none" strike="noStrike" dirty="0">
              <a:solidFill>
                <a:srgbClr val="202122"/>
              </a:solidFill>
              <a:effectLst/>
              <a:latin typeface="Lato" panose="020F0502020204030203" pitchFamily="34" charset="0"/>
            </a:endParaRPr>
          </a:p>
          <a:p>
            <a:pPr marL="0" lvl="1"/>
            <a:r>
              <a:rPr lang="en-CA" sz="2000" b="0" i="0" u="none" strike="noStrike" dirty="0">
                <a:solidFill>
                  <a:srgbClr val="202122"/>
                </a:solidFill>
                <a:effectLst/>
                <a:latin typeface="Lato"/>
                <a:ea typeface="Lato"/>
                <a:cs typeface="Lato"/>
              </a:rPr>
              <a:t>Some departments award </a:t>
            </a:r>
            <a:r>
              <a:rPr lang="en-CA" sz="2000" b="0" i="1" u="none" strike="noStrike" dirty="0">
                <a:solidFill>
                  <a:srgbClr val="202122"/>
                </a:solidFill>
                <a:effectLst/>
                <a:latin typeface="Lato"/>
                <a:ea typeface="Lato"/>
                <a:cs typeface="Lato"/>
              </a:rPr>
              <a:t>half-TA positions </a:t>
            </a:r>
            <a:r>
              <a:rPr lang="en-CA" sz="2000" b="0" i="0" u="none" strike="noStrike" dirty="0">
                <a:solidFill>
                  <a:srgbClr val="202122"/>
                </a:solidFill>
                <a:effectLst/>
                <a:latin typeface="Lato"/>
                <a:ea typeface="Lato"/>
                <a:cs typeface="Lato"/>
              </a:rPr>
              <a:t>which are 5 hours per week.</a:t>
            </a:r>
          </a:p>
          <a:p>
            <a:pPr lvl="1"/>
            <a:endParaRPr lang="en-CA" sz="2000" dirty="0">
              <a:solidFill>
                <a:srgbClr val="202122"/>
              </a:solidFill>
              <a:latin typeface="Lato"/>
              <a:ea typeface="Lato"/>
              <a:cs typeface="Lato"/>
            </a:endParaRPr>
          </a:p>
          <a:p>
            <a:pPr marL="0" lvl="1"/>
            <a:r>
              <a:rPr lang="en-CA" sz="2000" dirty="0">
                <a:solidFill>
                  <a:srgbClr val="202122"/>
                </a:solidFill>
                <a:latin typeface="Lato"/>
                <a:ea typeface="Lato"/>
                <a:cs typeface="Lato"/>
              </a:rPr>
              <a:t>Waterloo TAs became part of CUPE, January 2024.</a:t>
            </a:r>
            <a:endParaRPr lang="en-CA" sz="2000" dirty="0">
              <a:solidFill>
                <a:srgbClr val="202122"/>
              </a:solidFill>
              <a:latin typeface="Lato" panose="020F0502020204030203" pitchFamily="34" charset="0"/>
              <a:ea typeface="Lato"/>
              <a:cs typeface="Lato"/>
            </a:endParaRPr>
          </a:p>
        </p:txBody>
      </p:sp>
    </p:spTree>
    <p:extLst>
      <p:ext uri="{BB962C8B-B14F-4D97-AF65-F5344CB8AC3E}">
        <p14:creationId xmlns:p14="http://schemas.microsoft.com/office/powerpoint/2010/main" val="329970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UofWaterloo_WhiteBkgrd">
  <a:themeElements>
    <a:clrScheme name="UWaterloo Health">
      <a:dk1>
        <a:srgbClr val="000000"/>
      </a:dk1>
      <a:lt1>
        <a:srgbClr val="FFFFFF"/>
      </a:lt1>
      <a:dk2>
        <a:srgbClr val="757575"/>
      </a:dk2>
      <a:lt2>
        <a:srgbClr val="D6D6D6"/>
      </a:lt2>
      <a:accent1>
        <a:srgbClr val="00C2DE"/>
      </a:accent1>
      <a:accent2>
        <a:srgbClr val="0C0C0C"/>
      </a:accent2>
      <a:accent3>
        <a:srgbClr val="009CA8"/>
      </a:accent3>
      <a:accent4>
        <a:srgbClr val="A4DBF7"/>
      </a:accent4>
      <a:accent5>
        <a:srgbClr val="115E6B"/>
      </a:accent5>
      <a:accent6>
        <a:srgbClr val="009CA8"/>
      </a:accent6>
      <a:hlink>
        <a:srgbClr val="115E6B"/>
      </a:hlink>
      <a:folHlink>
        <a:srgbClr val="595959"/>
      </a:folHlink>
    </a:clrScheme>
    <a:fontScheme name="Custom 5">
      <a:majorFont>
        <a:latin typeface="Barlow Condense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ulty_of_health_powerpoint_template_16-9_widescreen" id="{64ACB24D-47A7-514E-B503-24FAF99E03B0}" vid="{D4834327-D391-D847-80BC-40695F820B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35D3CEC2F76A4CA1EC3507E2D03D36" ma:contentTypeVersion="16" ma:contentTypeDescription="Create a new document." ma:contentTypeScope="" ma:versionID="bb97bee70b1606bbb700640dacabe47f">
  <xsd:schema xmlns:xsd="http://www.w3.org/2001/XMLSchema" xmlns:xs="http://www.w3.org/2001/XMLSchema" xmlns:p="http://schemas.microsoft.com/office/2006/metadata/properties" xmlns:ns2="9bed8fe0-fd4c-4f92-9936-a2497f3396f6" xmlns:ns3="5d8f0207-1964-4a5e-9049-2927796093eb" targetNamespace="http://schemas.microsoft.com/office/2006/metadata/properties" ma:root="true" ma:fieldsID="5de26a37e5c2406e777d4ddd47cd8e40" ns2:_="" ns3:_="">
    <xsd:import namespace="9bed8fe0-fd4c-4f92-9936-a2497f3396f6"/>
    <xsd:import namespace="5d8f0207-1964-4a5e-9049-2927796093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SearchPropertie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d8fe0-fd4c-4f92-9936-a2497f3396f6"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a7b523d-fb2c-44c1-96a9-2a2e1bedae48}" ma:internalName="TaxCatchAll" ma:showField="CatchAllData" ma:web="9bed8fe0-fd4c-4f92-9936-a2497f3396f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8f0207-1964-4a5e-9049-2927796093e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bf906fe-3e8e-4b22-a6fd-bde302b9218c"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d8f0207-1964-4a5e-9049-2927796093eb">
      <Terms xmlns="http://schemas.microsoft.com/office/infopath/2007/PartnerControls"/>
    </lcf76f155ced4ddcb4097134ff3c332f>
    <TaxCatchAll xmlns="9bed8fe0-fd4c-4f92-9936-a2497f3396f6" xsi:nil="true"/>
  </documentManagement>
</p:properties>
</file>

<file path=customXml/itemProps1.xml><?xml version="1.0" encoding="utf-8"?>
<ds:datastoreItem xmlns:ds="http://schemas.openxmlformats.org/officeDocument/2006/customXml" ds:itemID="{A52DDFD0-B410-4438-BA31-AE456484F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d8fe0-fd4c-4f92-9936-a2497f3396f6"/>
    <ds:schemaRef ds:uri="5d8f0207-1964-4a5e-9049-2927796093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180493-688F-48A8-A25F-F4EA37097BEA}">
  <ds:schemaRefs>
    <ds:schemaRef ds:uri="http://schemas.microsoft.com/sharepoint/v3/contenttype/forms"/>
  </ds:schemaRefs>
</ds:datastoreItem>
</file>

<file path=customXml/itemProps3.xml><?xml version="1.0" encoding="utf-8"?>
<ds:datastoreItem xmlns:ds="http://schemas.openxmlformats.org/officeDocument/2006/customXml" ds:itemID="{01DC585F-DB55-490D-977F-8DD8E1BDB4A4}">
  <ds:schemaRefs>
    <ds:schemaRef ds:uri="http://schemas.microsoft.com/office/2006/metadata/properties"/>
    <ds:schemaRef ds:uri="http://schemas.microsoft.com/office/infopath/2007/PartnerControls"/>
    <ds:schemaRef ds:uri="5d8f0207-1964-4a5e-9049-2927796093eb"/>
    <ds:schemaRef ds:uri="9bed8fe0-fd4c-4f92-9936-a2497f3396f6"/>
  </ds:schemaRefs>
</ds:datastoreItem>
</file>

<file path=docMetadata/LabelInfo.xml><?xml version="1.0" encoding="utf-8"?>
<clbl:labelList xmlns:clbl="http://schemas.microsoft.com/office/2020/mipLabelMetadata">
  <clbl:label id="{723a5a87-f39a-4a22-9247-3fc240c01396}" enabled="0" method="" siteId="{723a5a87-f39a-4a22-9247-3fc240c01396}" removed="1"/>
</clbl:labelList>
</file>

<file path=docProps/app.xml><?xml version="1.0" encoding="utf-8"?>
<Properties xmlns="http://schemas.openxmlformats.org/officeDocument/2006/extended-properties" xmlns:vt="http://schemas.openxmlformats.org/officeDocument/2006/docPropsVTypes">
  <Template>health_powerpoint_template_16-9_widescreen</Template>
  <TotalTime>1913</TotalTime>
  <Words>3388</Words>
  <Application>Microsoft Office PowerPoint</Application>
  <PresentationFormat>Widescreen</PresentationFormat>
  <Paragraphs>290</Paragraphs>
  <Slides>34</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Barlow Condensed</vt:lpstr>
      <vt:lpstr>Calibri</vt:lpstr>
      <vt:lpstr>Georgia</vt:lpstr>
      <vt:lpstr>Georgia</vt:lpstr>
      <vt:lpstr>Lato</vt:lpstr>
      <vt:lpstr>Segoe UI</vt:lpstr>
      <vt:lpstr>Verdana</vt:lpstr>
      <vt:lpstr>Wingdings</vt:lpstr>
      <vt:lpstr>UofWaterloo_WhiteBkgrd</vt:lpstr>
      <vt:lpstr>Working effectively with teaching assistants (tas)</vt:lpstr>
      <vt:lpstr>Territorial Acknowledgement</vt:lpstr>
      <vt:lpstr>Intended Learning Outcomes</vt:lpstr>
      <vt:lpstr>Reflection</vt:lpstr>
      <vt:lpstr>Situating Scenarios</vt:lpstr>
      <vt:lpstr>Building rapport</vt:lpstr>
      <vt:lpstr>What is Rapport?</vt:lpstr>
      <vt:lpstr>Why Is Rapport Important?</vt:lpstr>
      <vt:lpstr>Common Tasks of a Teaching Assistant</vt:lpstr>
      <vt:lpstr>Giving effective feedback</vt:lpstr>
      <vt:lpstr>Formative Feedback can:</vt:lpstr>
      <vt:lpstr>What Does Formative Feedback Look Like?</vt:lpstr>
      <vt:lpstr>Giving Feedback</vt:lpstr>
      <vt:lpstr>Receiving Feedback</vt:lpstr>
      <vt:lpstr>Feedback Strategies</vt:lpstr>
      <vt:lpstr>Feedback Strategies Cont’d</vt:lpstr>
      <vt:lpstr>Example of Effective Feedback</vt:lpstr>
      <vt:lpstr>Example of Effective Feedback</vt:lpstr>
      <vt:lpstr>Example of Effective Feedback</vt:lpstr>
      <vt:lpstr>Summative Feedback</vt:lpstr>
      <vt:lpstr>Setting expectations</vt:lpstr>
      <vt:lpstr>TA Role &amp; Responsibilities</vt:lpstr>
      <vt:lpstr>Grading</vt:lpstr>
      <vt:lpstr>Communication</vt:lpstr>
      <vt:lpstr>Maintaining Contact Throughout the Term</vt:lpstr>
      <vt:lpstr>Sample Tracking Tool for TA Hours</vt:lpstr>
      <vt:lpstr>Other Ways to Engage TAs</vt:lpstr>
      <vt:lpstr>Reviewing Policy 30</vt:lpstr>
      <vt:lpstr>Reviewing Policy 30</vt:lpstr>
      <vt:lpstr>Reviewing Policy 30</vt:lpstr>
      <vt:lpstr>Resources for Working with TAs</vt:lpstr>
      <vt:lpstr>Additional TA Resources</vt:lpstr>
      <vt:lpstr>References</vt:lpstr>
      <vt:lpstr>Thank you! Time for questions &amp; Discussion</vt:lpstr>
    </vt:vector>
  </TitlesOfParts>
  <Company>University of Waterloo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Natalie Chow</dc:creator>
  <cp:lastModifiedBy>Natalie Chow</cp:lastModifiedBy>
  <cp:revision>1</cp:revision>
  <dcterms:created xsi:type="dcterms:W3CDTF">2024-09-25T14:50:28Z</dcterms:created>
  <dcterms:modified xsi:type="dcterms:W3CDTF">2024-10-09T14:36:41Z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0x0101009535D3CEC2F76A4CA1EC3507E2D03D36</vt:lpwstr>
  </property>
</Properties>
</file>