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1" d="100"/>
          <a:sy n="71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6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6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1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8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7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2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9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8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A8F4-39DD-4EA2-A2A8-79CB626AD83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E32A-D361-4DF5-A717-344EECF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3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2636" y="1848021"/>
            <a:ext cx="7955288" cy="47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Professional Development (ITPD)</a:t>
            </a:r>
          </a:p>
        </p:txBody>
      </p:sp>
      <p:pic>
        <p:nvPicPr>
          <p:cNvPr id="5" name="Picture 4" descr="cid:8921533d-6285-4493-a85c-7e404cf5278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6" t="12956" r="4118" b="36318"/>
          <a:stretch/>
        </p:blipFill>
        <p:spPr bwMode="auto">
          <a:xfrm>
            <a:off x="298581" y="242596"/>
            <a:ext cx="8565502" cy="14369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98582" y="2518890"/>
            <a:ext cx="8565502" cy="4062651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1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Welcome to &lt;name of course&gt;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9:00 a.m. – 11:00 a.m.</a:t>
            </a:r>
          </a:p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Agenda: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Topic one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Topic two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Topic three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meeting controls 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show video, mute, raise your hand, 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show conversation, show participants, turn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live captions, etc.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instructor(s) names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950" y="5534584"/>
            <a:ext cx="4326977" cy="54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8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63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Waterloo, 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Wey</dc:creator>
  <cp:lastModifiedBy>Heather Wey</cp:lastModifiedBy>
  <cp:revision>8</cp:revision>
  <dcterms:created xsi:type="dcterms:W3CDTF">2020-05-20T14:43:51Z</dcterms:created>
  <dcterms:modified xsi:type="dcterms:W3CDTF">2020-07-07T15:29:09Z</dcterms:modified>
</cp:coreProperties>
</file>