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262" r:id="rId7"/>
    <p:sldId id="335" r:id="rId8"/>
    <p:sldId id="289" r:id="rId9"/>
    <p:sldId id="261" r:id="rId10"/>
    <p:sldId id="260" r:id="rId11"/>
    <p:sldId id="286" r:id="rId12"/>
    <p:sldId id="288" r:id="rId13"/>
    <p:sldId id="263" r:id="rId14"/>
    <p:sldId id="266" r:id="rId15"/>
    <p:sldId id="265" r:id="rId16"/>
    <p:sldId id="268" r:id="rId17"/>
    <p:sldId id="302" r:id="rId18"/>
    <p:sldId id="336" r:id="rId19"/>
    <p:sldId id="337" r:id="rId20"/>
    <p:sldId id="338" r:id="rId21"/>
    <p:sldId id="315" r:id="rId22"/>
    <p:sldId id="316" r:id="rId23"/>
    <p:sldId id="317" r:id="rId24"/>
    <p:sldId id="318" r:id="rId25"/>
    <p:sldId id="339" r:id="rId26"/>
    <p:sldId id="340" r:id="rId27"/>
    <p:sldId id="341" r:id="rId28"/>
    <p:sldId id="342" r:id="rId29"/>
    <p:sldId id="269" r:id="rId30"/>
    <p:sldId id="270" r:id="rId31"/>
    <p:sldId id="271" r:id="rId32"/>
    <p:sldId id="272" r:id="rId33"/>
    <p:sldId id="298" r:id="rId34"/>
    <p:sldId id="343" r:id="rId35"/>
    <p:sldId id="344" r:id="rId36"/>
    <p:sldId id="345" r:id="rId37"/>
    <p:sldId id="323" r:id="rId38"/>
    <p:sldId id="324" r:id="rId39"/>
    <p:sldId id="325" r:id="rId40"/>
    <p:sldId id="326" r:id="rId41"/>
    <p:sldId id="346" r:id="rId42"/>
    <p:sldId id="347" r:id="rId43"/>
    <p:sldId id="348" r:id="rId44"/>
    <p:sldId id="349" r:id="rId45"/>
    <p:sldId id="281" r:id="rId46"/>
    <p:sldId id="282" r:id="rId47"/>
    <p:sldId id="284" r:id="rId48"/>
    <p:sldId id="285" r:id="rId49"/>
    <p:sldId id="350" r:id="rId50"/>
    <p:sldId id="351" r:id="rId51"/>
    <p:sldId id="352" r:id="rId52"/>
    <p:sldId id="353" r:id="rId53"/>
    <p:sldId id="273" r:id="rId54"/>
    <p:sldId id="274" r:id="rId55"/>
    <p:sldId id="275" r:id="rId56"/>
    <p:sldId id="276" r:id="rId57"/>
    <p:sldId id="290" r:id="rId58"/>
    <p:sldId id="291" r:id="rId59"/>
    <p:sldId id="331" r:id="rId60"/>
    <p:sldId id="332" r:id="rId61"/>
    <p:sldId id="277" r:id="rId62"/>
    <p:sldId id="280" r:id="rId63"/>
    <p:sldId id="309" r:id="rId64"/>
    <p:sldId id="310" r:id="rId65"/>
    <p:sldId id="313" r:id="rId66"/>
    <p:sldId id="314" r:id="rId67"/>
    <p:sldId id="333" r:id="rId68"/>
    <p:sldId id="334" r:id="rId69"/>
    <p:sldId id="1024" r:id="rId70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C5C320-477E-4695-8858-E1D2F95C85E7}" v="1" dt="2026-04-29T01:56:21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microsoft.com/office/2015/10/relationships/revisionInfo" Target="revisionInfo.xml"/><Relationship Id="rId7" Type="http://schemas.openxmlformats.org/officeDocument/2006/relationships/slide" Target="slides/slide2.xml"/><Relationship Id="rId7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Donohue" userId="37d3c57c-3358-4eb4-8381-a733232c7db3" providerId="ADAL" clId="{B86667F4-033C-484C-823E-30ADEE495445}"/>
    <pc:docChg chg="undo custSel addSld delSld modSld sldOrd">
      <pc:chgData name="John Donohue" userId="37d3c57c-3358-4eb4-8381-a733232c7db3" providerId="ADAL" clId="{B86667F4-033C-484C-823E-30ADEE495445}" dt="2026-04-29T02:00:34.626" v="397" actId="962"/>
      <pc:docMkLst>
        <pc:docMk/>
      </pc:docMkLst>
      <pc:sldChg chg="modSp mod">
        <pc:chgData name="John Donohue" userId="37d3c57c-3358-4eb4-8381-a733232c7db3" providerId="ADAL" clId="{B86667F4-033C-484C-823E-30ADEE495445}" dt="2026-04-29T01:59:09.746" v="361" actId="962"/>
        <pc:sldMkLst>
          <pc:docMk/>
          <pc:sldMk cId="31447156" sldId="263"/>
        </pc:sldMkLst>
        <pc:cxnChg chg="mod">
          <ac:chgData name="John Donohue" userId="37d3c57c-3358-4eb4-8381-a733232c7db3" providerId="ADAL" clId="{B86667F4-033C-484C-823E-30ADEE495445}" dt="2026-04-29T01:59:09.746" v="361" actId="962"/>
          <ac:cxnSpMkLst>
            <pc:docMk/>
            <pc:sldMk cId="31447156" sldId="263"/>
            <ac:cxnSpMk id="5" creationId="{617DDA15-FFC2-00D9-B38C-629BE0AEE735}"/>
          </ac:cxnSpMkLst>
        </pc:cxnChg>
      </pc:sldChg>
      <pc:sldChg chg="modSp mod">
        <pc:chgData name="John Donohue" userId="37d3c57c-3358-4eb4-8381-a733232c7db3" providerId="ADAL" clId="{B86667F4-033C-484C-823E-30ADEE495445}" dt="2026-04-29T01:59:19.226" v="365" actId="962"/>
        <pc:sldMkLst>
          <pc:docMk/>
          <pc:sldMk cId="992713145" sldId="265"/>
        </pc:sldMkLst>
        <pc:cxnChg chg="mod">
          <ac:chgData name="John Donohue" userId="37d3c57c-3358-4eb4-8381-a733232c7db3" providerId="ADAL" clId="{B86667F4-033C-484C-823E-30ADEE495445}" dt="2026-04-29T01:59:19.226" v="365" actId="962"/>
          <ac:cxnSpMkLst>
            <pc:docMk/>
            <pc:sldMk cId="992713145" sldId="265"/>
            <ac:cxnSpMk id="5" creationId="{566A28ED-8931-9B54-61D1-730FCE193144}"/>
          </ac:cxnSpMkLst>
        </pc:cxnChg>
      </pc:sldChg>
      <pc:sldChg chg="modSp mod">
        <pc:chgData name="John Donohue" userId="37d3c57c-3358-4eb4-8381-a733232c7db3" providerId="ADAL" clId="{B86667F4-033C-484C-823E-30ADEE495445}" dt="2026-04-29T01:59:13.687" v="363" actId="962"/>
        <pc:sldMkLst>
          <pc:docMk/>
          <pc:sldMk cId="4023301768" sldId="266"/>
        </pc:sldMkLst>
        <pc:cxnChg chg="mod">
          <ac:chgData name="John Donohue" userId="37d3c57c-3358-4eb4-8381-a733232c7db3" providerId="ADAL" clId="{B86667F4-033C-484C-823E-30ADEE495445}" dt="2026-04-29T01:59:13.687" v="363" actId="962"/>
          <ac:cxnSpMkLst>
            <pc:docMk/>
            <pc:sldMk cId="4023301768" sldId="266"/>
            <ac:cxnSpMk id="5" creationId="{7C48253F-F07B-78DD-B6E7-C126A59B7864}"/>
          </ac:cxnSpMkLst>
        </pc:cxnChg>
      </pc:sldChg>
      <pc:sldChg chg="modSp mod">
        <pc:chgData name="John Donohue" userId="37d3c57c-3358-4eb4-8381-a733232c7db3" providerId="ADAL" clId="{B86667F4-033C-484C-823E-30ADEE495445}" dt="2026-04-29T01:59:23.614" v="367" actId="962"/>
        <pc:sldMkLst>
          <pc:docMk/>
          <pc:sldMk cId="1385828268" sldId="268"/>
        </pc:sldMkLst>
        <pc:cxnChg chg="mod">
          <ac:chgData name="John Donohue" userId="37d3c57c-3358-4eb4-8381-a733232c7db3" providerId="ADAL" clId="{B86667F4-033C-484C-823E-30ADEE495445}" dt="2026-04-29T01:59:23.614" v="367" actId="962"/>
          <ac:cxnSpMkLst>
            <pc:docMk/>
            <pc:sldMk cId="1385828268" sldId="268"/>
            <ac:cxnSpMk id="5" creationId="{E09A1023-1275-069B-AB48-0522268DC38B}"/>
          </ac:cxnSpMkLst>
        </pc:cxnChg>
      </pc:sldChg>
      <pc:sldChg chg="modSp mod">
        <pc:chgData name="John Donohue" userId="37d3c57c-3358-4eb4-8381-a733232c7db3" providerId="ADAL" clId="{B86667F4-033C-484C-823E-30ADEE495445}" dt="2026-04-29T01:59:43.906" v="377" actId="962"/>
        <pc:sldMkLst>
          <pc:docMk/>
          <pc:sldMk cId="2420034421" sldId="269"/>
        </pc:sldMkLst>
        <pc:cxnChg chg="mod">
          <ac:chgData name="John Donohue" userId="37d3c57c-3358-4eb4-8381-a733232c7db3" providerId="ADAL" clId="{B86667F4-033C-484C-823E-30ADEE495445}" dt="2026-04-29T01:59:43.906" v="377" actId="962"/>
          <ac:cxnSpMkLst>
            <pc:docMk/>
            <pc:sldMk cId="2420034421" sldId="269"/>
            <ac:cxnSpMk id="5" creationId="{2D4684AE-CAF4-D343-92CE-E3699723C2D8}"/>
          </ac:cxnSpMkLst>
        </pc:cxnChg>
      </pc:sldChg>
      <pc:sldChg chg="modSp mod">
        <pc:chgData name="John Donohue" userId="37d3c57c-3358-4eb4-8381-a733232c7db3" providerId="ADAL" clId="{B86667F4-033C-484C-823E-30ADEE495445}" dt="2026-04-29T01:59:47.391" v="379" actId="962"/>
        <pc:sldMkLst>
          <pc:docMk/>
          <pc:sldMk cId="3351912917" sldId="270"/>
        </pc:sldMkLst>
        <pc:cxnChg chg="mod">
          <ac:chgData name="John Donohue" userId="37d3c57c-3358-4eb4-8381-a733232c7db3" providerId="ADAL" clId="{B86667F4-033C-484C-823E-30ADEE495445}" dt="2026-04-29T01:59:47.391" v="379" actId="962"/>
          <ac:cxnSpMkLst>
            <pc:docMk/>
            <pc:sldMk cId="3351912917" sldId="270"/>
            <ac:cxnSpMk id="5" creationId="{3FFE4884-257C-1BA3-46FA-2B04E46B7F29}"/>
          </ac:cxnSpMkLst>
        </pc:cxnChg>
      </pc:sldChg>
      <pc:sldChg chg="modSp mod">
        <pc:chgData name="John Donohue" userId="37d3c57c-3358-4eb4-8381-a733232c7db3" providerId="ADAL" clId="{B86667F4-033C-484C-823E-30ADEE495445}" dt="2026-04-29T01:59:50.086" v="381" actId="962"/>
        <pc:sldMkLst>
          <pc:docMk/>
          <pc:sldMk cId="978624113" sldId="271"/>
        </pc:sldMkLst>
        <pc:cxnChg chg="mod">
          <ac:chgData name="John Donohue" userId="37d3c57c-3358-4eb4-8381-a733232c7db3" providerId="ADAL" clId="{B86667F4-033C-484C-823E-30ADEE495445}" dt="2026-04-29T01:59:50.086" v="381" actId="962"/>
          <ac:cxnSpMkLst>
            <pc:docMk/>
            <pc:sldMk cId="978624113" sldId="271"/>
            <ac:cxnSpMk id="5" creationId="{A0F96340-8592-0185-80BE-0F341D3B7435}"/>
          </ac:cxnSpMkLst>
        </pc:cxnChg>
      </pc:sldChg>
      <pc:sldChg chg="modSp mod">
        <pc:chgData name="John Donohue" userId="37d3c57c-3358-4eb4-8381-a733232c7db3" providerId="ADAL" clId="{B86667F4-033C-484C-823E-30ADEE495445}" dt="2026-04-29T01:59:53.509" v="383" actId="962"/>
        <pc:sldMkLst>
          <pc:docMk/>
          <pc:sldMk cId="1038363188" sldId="272"/>
        </pc:sldMkLst>
        <pc:cxnChg chg="mod">
          <ac:chgData name="John Donohue" userId="37d3c57c-3358-4eb4-8381-a733232c7db3" providerId="ADAL" clId="{B86667F4-033C-484C-823E-30ADEE495445}" dt="2026-04-29T01:59:53.509" v="383" actId="962"/>
          <ac:cxnSpMkLst>
            <pc:docMk/>
            <pc:sldMk cId="1038363188" sldId="272"/>
            <ac:cxnSpMk id="5" creationId="{E977FCD2-F020-E032-24C8-D504251D4372}"/>
          </ac:cxnSpMkLst>
        </pc:cxnChg>
      </pc:sldChg>
      <pc:sldChg chg="modSp mod">
        <pc:chgData name="John Donohue" userId="37d3c57c-3358-4eb4-8381-a733232c7db3" providerId="ADAL" clId="{B86667F4-033C-484C-823E-30ADEE495445}" dt="2026-04-29T02:00:12.149" v="392" actId="962"/>
        <pc:sldMkLst>
          <pc:docMk/>
          <pc:sldMk cId="105787258" sldId="276"/>
        </pc:sldMkLst>
        <pc:spChg chg="mod">
          <ac:chgData name="John Donohue" userId="37d3c57c-3358-4eb4-8381-a733232c7db3" providerId="ADAL" clId="{B86667F4-033C-484C-823E-30ADEE495445}" dt="2026-04-29T02:00:12.149" v="392" actId="962"/>
          <ac:spMkLst>
            <pc:docMk/>
            <pc:sldMk cId="105787258" sldId="276"/>
            <ac:spMk id="4" creationId="{C9043B65-3365-C4F8-B7F2-4381F64CB0C1}"/>
          </ac:spMkLst>
        </pc:spChg>
      </pc:sldChg>
      <pc:sldChg chg="modSp mod">
        <pc:chgData name="John Donohue" userId="37d3c57c-3358-4eb4-8381-a733232c7db3" providerId="ADAL" clId="{B86667F4-033C-484C-823E-30ADEE495445}" dt="2026-04-29T02:00:20.871" v="394" actId="962"/>
        <pc:sldMkLst>
          <pc:docMk/>
          <pc:sldMk cId="2392318145" sldId="277"/>
        </pc:sldMkLst>
        <pc:spChg chg="mod">
          <ac:chgData name="John Donohue" userId="37d3c57c-3358-4eb4-8381-a733232c7db3" providerId="ADAL" clId="{B86667F4-033C-484C-823E-30ADEE495445}" dt="2026-04-29T02:00:20.871" v="394" actId="962"/>
          <ac:spMkLst>
            <pc:docMk/>
            <pc:sldMk cId="2392318145" sldId="277"/>
            <ac:spMk id="4" creationId="{B30E9454-0D89-7399-4F55-179B9FE5C30E}"/>
          </ac:spMkLst>
        </pc:spChg>
      </pc:sldChg>
      <pc:sldChg chg="modSp mod">
        <pc:chgData name="John Donohue" userId="37d3c57c-3358-4eb4-8381-a733232c7db3" providerId="ADAL" clId="{B86667F4-033C-484C-823E-30ADEE495445}" dt="2026-04-29T02:00:32.146" v="396" actId="962"/>
        <pc:sldMkLst>
          <pc:docMk/>
          <pc:sldMk cId="721519164" sldId="280"/>
        </pc:sldMkLst>
        <pc:grpChg chg="mod">
          <ac:chgData name="John Donohue" userId="37d3c57c-3358-4eb4-8381-a733232c7db3" providerId="ADAL" clId="{B86667F4-033C-484C-823E-30ADEE495445}" dt="2026-04-29T02:00:32.146" v="396" actId="962"/>
          <ac:grpSpMkLst>
            <pc:docMk/>
            <pc:sldMk cId="721519164" sldId="280"/>
            <ac:grpSpMk id="9" creationId="{E66FE173-834F-C00B-33D3-F2C85CAA1EB5}"/>
          </ac:grpSpMkLst>
        </pc:grpChg>
      </pc:sldChg>
      <pc:sldChg chg="delSp modSp mod delAnim">
        <pc:chgData name="John Donohue" userId="37d3c57c-3358-4eb4-8381-a733232c7db3" providerId="ADAL" clId="{B86667F4-033C-484C-823E-30ADEE495445}" dt="2026-04-29T01:58:56.997" v="359" actId="962"/>
        <pc:sldMkLst>
          <pc:docMk/>
          <pc:sldMk cId="633928619" sldId="288"/>
        </pc:sldMkLst>
        <pc:spChg chg="del">
          <ac:chgData name="John Donohue" userId="37d3c57c-3358-4eb4-8381-a733232c7db3" providerId="ADAL" clId="{B86667F4-033C-484C-823E-30ADEE495445}" dt="2026-04-29T01:56:40.835" v="341" actId="478"/>
          <ac:spMkLst>
            <pc:docMk/>
            <pc:sldMk cId="633928619" sldId="288"/>
            <ac:spMk id="26" creationId="{C6CE1D2A-DC11-02DA-B582-341C6AC16A41}"/>
          </ac:spMkLst>
        </pc:spChg>
        <pc:picChg chg="mod">
          <ac:chgData name="John Donohue" userId="37d3c57c-3358-4eb4-8381-a733232c7db3" providerId="ADAL" clId="{B86667F4-033C-484C-823E-30ADEE495445}" dt="2026-04-29T01:57:30.262" v="345" actId="962"/>
          <ac:picMkLst>
            <pc:docMk/>
            <pc:sldMk cId="633928619" sldId="288"/>
            <ac:picMk id="7" creationId="{4DA4FFD0-27D4-5094-8B8A-DC2E718F2F34}"/>
          </ac:picMkLst>
        </pc:picChg>
        <pc:picChg chg="mod">
          <ac:chgData name="John Donohue" userId="37d3c57c-3358-4eb4-8381-a733232c7db3" providerId="ADAL" clId="{B86667F4-033C-484C-823E-30ADEE495445}" dt="2026-04-29T01:57:41.570" v="347" actId="962"/>
          <ac:picMkLst>
            <pc:docMk/>
            <pc:sldMk cId="633928619" sldId="288"/>
            <ac:picMk id="10" creationId="{1732BC1C-5C10-2C83-23F9-562FAC8D9F87}"/>
          </ac:picMkLst>
        </pc:picChg>
        <pc:picChg chg="mod">
          <ac:chgData name="John Donohue" userId="37d3c57c-3358-4eb4-8381-a733232c7db3" providerId="ADAL" clId="{B86667F4-033C-484C-823E-30ADEE495445}" dt="2026-04-29T01:57:53.760" v="349" actId="962"/>
          <ac:picMkLst>
            <pc:docMk/>
            <pc:sldMk cId="633928619" sldId="288"/>
            <ac:picMk id="12" creationId="{4356579E-FEFB-6745-393E-A34CB313CA47}"/>
          </ac:picMkLst>
        </pc:picChg>
        <pc:picChg chg="mod">
          <ac:chgData name="John Donohue" userId="37d3c57c-3358-4eb4-8381-a733232c7db3" providerId="ADAL" clId="{B86667F4-033C-484C-823E-30ADEE495445}" dt="2026-04-29T01:58:14.737" v="351" actId="962"/>
          <ac:picMkLst>
            <pc:docMk/>
            <pc:sldMk cId="633928619" sldId="288"/>
            <ac:picMk id="17" creationId="{FD2556E8-D8E8-2E00-1151-EE1439366794}"/>
          </ac:picMkLst>
        </pc:picChg>
        <pc:picChg chg="mod">
          <ac:chgData name="John Donohue" userId="37d3c57c-3358-4eb4-8381-a733232c7db3" providerId="ADAL" clId="{B86667F4-033C-484C-823E-30ADEE495445}" dt="2026-04-29T01:58:27.364" v="353" actId="962"/>
          <ac:picMkLst>
            <pc:docMk/>
            <pc:sldMk cId="633928619" sldId="288"/>
            <ac:picMk id="20" creationId="{62A8D123-8136-92F9-1369-0AB120D6B5FF}"/>
          </ac:picMkLst>
        </pc:picChg>
        <pc:picChg chg="mod">
          <ac:chgData name="John Donohue" userId="37d3c57c-3358-4eb4-8381-a733232c7db3" providerId="ADAL" clId="{B86667F4-033C-484C-823E-30ADEE495445}" dt="2026-04-29T01:58:29.642" v="355" actId="962"/>
          <ac:picMkLst>
            <pc:docMk/>
            <pc:sldMk cId="633928619" sldId="288"/>
            <ac:picMk id="23" creationId="{82AE5DD6-92D3-26DF-EA50-2D0691718A62}"/>
          </ac:picMkLst>
        </pc:picChg>
        <pc:picChg chg="mod">
          <ac:chgData name="John Donohue" userId="37d3c57c-3358-4eb4-8381-a733232c7db3" providerId="ADAL" clId="{B86667F4-033C-484C-823E-30ADEE495445}" dt="2026-04-29T01:58:41.163" v="357" actId="962"/>
          <ac:picMkLst>
            <pc:docMk/>
            <pc:sldMk cId="633928619" sldId="288"/>
            <ac:picMk id="25" creationId="{17AA24E2-F2BE-29EB-FE9D-39C399178FAA}"/>
          </ac:picMkLst>
        </pc:picChg>
        <pc:picChg chg="mod">
          <ac:chgData name="John Donohue" userId="37d3c57c-3358-4eb4-8381-a733232c7db3" providerId="ADAL" clId="{B86667F4-033C-484C-823E-30ADEE495445}" dt="2026-04-29T01:58:56.997" v="359" actId="962"/>
          <ac:picMkLst>
            <pc:docMk/>
            <pc:sldMk cId="633928619" sldId="288"/>
            <ac:picMk id="27" creationId="{AE3BE5DD-F3D0-BAB0-D961-918EB95C3317}"/>
          </ac:picMkLst>
        </pc:picChg>
      </pc:sldChg>
      <pc:sldChg chg="modSp mod">
        <pc:chgData name="John Donohue" userId="37d3c57c-3358-4eb4-8381-a733232c7db3" providerId="ADAL" clId="{B86667F4-033C-484C-823E-30ADEE495445}" dt="2026-04-29T02:00:34.626" v="397" actId="962"/>
        <pc:sldMkLst>
          <pc:docMk/>
          <pc:sldMk cId="3588559438" sldId="310"/>
        </pc:sldMkLst>
        <pc:spChg chg="mod">
          <ac:chgData name="John Donohue" userId="37d3c57c-3358-4eb4-8381-a733232c7db3" providerId="ADAL" clId="{B86667F4-033C-484C-823E-30ADEE495445}" dt="2026-04-29T02:00:34.626" v="397" actId="962"/>
          <ac:spMkLst>
            <pc:docMk/>
            <pc:sldMk cId="3588559438" sldId="310"/>
            <ac:spMk id="4" creationId="{53BEA7FD-EE3C-7C73-D7B4-C15F523F090D}"/>
          </ac:spMkLst>
        </pc:spChg>
      </pc:sldChg>
      <pc:sldChg chg="modSp mod">
        <pc:chgData name="John Donohue" userId="37d3c57c-3358-4eb4-8381-a733232c7db3" providerId="ADAL" clId="{B86667F4-033C-484C-823E-30ADEE495445}" dt="2026-04-29T01:59:30.121" v="369" actId="962"/>
        <pc:sldMkLst>
          <pc:docMk/>
          <pc:sldMk cId="4061044056" sldId="315"/>
        </pc:sldMkLst>
        <pc:cxnChg chg="mod">
          <ac:chgData name="John Donohue" userId="37d3c57c-3358-4eb4-8381-a733232c7db3" providerId="ADAL" clId="{B86667F4-033C-484C-823E-30ADEE495445}" dt="2026-04-29T01:59:30.121" v="369" actId="962"/>
          <ac:cxnSpMkLst>
            <pc:docMk/>
            <pc:sldMk cId="4061044056" sldId="315"/>
            <ac:cxnSpMk id="5" creationId="{C46DF86B-3F54-4BD0-4CD3-5DF62F01A008}"/>
          </ac:cxnSpMkLst>
        </pc:cxnChg>
      </pc:sldChg>
      <pc:sldChg chg="modSp mod">
        <pc:chgData name="John Donohue" userId="37d3c57c-3358-4eb4-8381-a733232c7db3" providerId="ADAL" clId="{B86667F4-033C-484C-823E-30ADEE495445}" dt="2026-04-29T01:59:33.706" v="371" actId="962"/>
        <pc:sldMkLst>
          <pc:docMk/>
          <pc:sldMk cId="128659764" sldId="316"/>
        </pc:sldMkLst>
        <pc:cxnChg chg="mod">
          <ac:chgData name="John Donohue" userId="37d3c57c-3358-4eb4-8381-a733232c7db3" providerId="ADAL" clId="{B86667F4-033C-484C-823E-30ADEE495445}" dt="2026-04-29T01:59:33.706" v="371" actId="962"/>
          <ac:cxnSpMkLst>
            <pc:docMk/>
            <pc:sldMk cId="128659764" sldId="316"/>
            <ac:cxnSpMk id="5" creationId="{354C9F1A-97F3-646F-1BFD-7075A2FA3CB4}"/>
          </ac:cxnSpMkLst>
        </pc:cxnChg>
      </pc:sldChg>
      <pc:sldChg chg="modSp mod">
        <pc:chgData name="John Donohue" userId="37d3c57c-3358-4eb4-8381-a733232c7db3" providerId="ADAL" clId="{B86667F4-033C-484C-823E-30ADEE495445}" dt="2026-04-29T01:59:35.471" v="373" actId="962"/>
        <pc:sldMkLst>
          <pc:docMk/>
          <pc:sldMk cId="3525566528" sldId="317"/>
        </pc:sldMkLst>
        <pc:cxnChg chg="mod">
          <ac:chgData name="John Donohue" userId="37d3c57c-3358-4eb4-8381-a733232c7db3" providerId="ADAL" clId="{B86667F4-033C-484C-823E-30ADEE495445}" dt="2026-04-29T01:59:35.471" v="373" actId="962"/>
          <ac:cxnSpMkLst>
            <pc:docMk/>
            <pc:sldMk cId="3525566528" sldId="317"/>
            <ac:cxnSpMk id="5" creationId="{417C976A-289A-357B-51DC-F99803015C80}"/>
          </ac:cxnSpMkLst>
        </pc:cxnChg>
      </pc:sldChg>
      <pc:sldChg chg="modSp mod">
        <pc:chgData name="John Donohue" userId="37d3c57c-3358-4eb4-8381-a733232c7db3" providerId="ADAL" clId="{B86667F4-033C-484C-823E-30ADEE495445}" dt="2026-04-29T01:59:39.274" v="375" actId="962"/>
        <pc:sldMkLst>
          <pc:docMk/>
          <pc:sldMk cId="2781129959" sldId="318"/>
        </pc:sldMkLst>
        <pc:cxnChg chg="mod">
          <ac:chgData name="John Donohue" userId="37d3c57c-3358-4eb4-8381-a733232c7db3" providerId="ADAL" clId="{B86667F4-033C-484C-823E-30ADEE495445}" dt="2026-04-29T01:59:39.274" v="375" actId="962"/>
          <ac:cxnSpMkLst>
            <pc:docMk/>
            <pc:sldMk cId="2781129959" sldId="318"/>
            <ac:cxnSpMk id="5" creationId="{2FE3283B-5955-871B-4B54-E7F06C89A622}"/>
          </ac:cxnSpMkLst>
        </pc:cxnChg>
      </pc:sldChg>
      <pc:sldChg chg="modSp mod">
        <pc:chgData name="John Donohue" userId="37d3c57c-3358-4eb4-8381-a733232c7db3" providerId="ADAL" clId="{B86667F4-033C-484C-823E-30ADEE495445}" dt="2026-04-29T01:59:59.939" v="385" actId="962"/>
        <pc:sldMkLst>
          <pc:docMk/>
          <pc:sldMk cId="4190124451" sldId="323"/>
        </pc:sldMkLst>
        <pc:cxnChg chg="mod">
          <ac:chgData name="John Donohue" userId="37d3c57c-3358-4eb4-8381-a733232c7db3" providerId="ADAL" clId="{B86667F4-033C-484C-823E-30ADEE495445}" dt="2026-04-29T01:59:59.939" v="385" actId="962"/>
          <ac:cxnSpMkLst>
            <pc:docMk/>
            <pc:sldMk cId="4190124451" sldId="323"/>
            <ac:cxnSpMk id="5" creationId="{CEE9FFAA-7307-649B-6C2E-EE0FB0196E12}"/>
          </ac:cxnSpMkLst>
        </pc:cxnChg>
      </pc:sldChg>
      <pc:sldChg chg="modSp mod">
        <pc:chgData name="John Donohue" userId="37d3c57c-3358-4eb4-8381-a733232c7db3" providerId="ADAL" clId="{B86667F4-033C-484C-823E-30ADEE495445}" dt="2026-04-29T02:00:03.600" v="387" actId="962"/>
        <pc:sldMkLst>
          <pc:docMk/>
          <pc:sldMk cId="904789729" sldId="324"/>
        </pc:sldMkLst>
        <pc:cxnChg chg="mod">
          <ac:chgData name="John Donohue" userId="37d3c57c-3358-4eb4-8381-a733232c7db3" providerId="ADAL" clId="{B86667F4-033C-484C-823E-30ADEE495445}" dt="2026-04-29T02:00:03.600" v="387" actId="962"/>
          <ac:cxnSpMkLst>
            <pc:docMk/>
            <pc:sldMk cId="904789729" sldId="324"/>
            <ac:cxnSpMk id="5" creationId="{CE3A6549-9644-395F-058B-8C076FCB8DA9}"/>
          </ac:cxnSpMkLst>
        </pc:cxnChg>
      </pc:sldChg>
      <pc:sldChg chg="modSp mod">
        <pc:chgData name="John Donohue" userId="37d3c57c-3358-4eb4-8381-a733232c7db3" providerId="ADAL" clId="{B86667F4-033C-484C-823E-30ADEE495445}" dt="2026-04-29T02:00:05.607" v="389" actId="962"/>
        <pc:sldMkLst>
          <pc:docMk/>
          <pc:sldMk cId="1752060414" sldId="325"/>
        </pc:sldMkLst>
        <pc:cxnChg chg="mod">
          <ac:chgData name="John Donohue" userId="37d3c57c-3358-4eb4-8381-a733232c7db3" providerId="ADAL" clId="{B86667F4-033C-484C-823E-30ADEE495445}" dt="2026-04-29T02:00:05.607" v="389" actId="962"/>
          <ac:cxnSpMkLst>
            <pc:docMk/>
            <pc:sldMk cId="1752060414" sldId="325"/>
            <ac:cxnSpMk id="5" creationId="{6ED8B25C-4005-273D-2B51-3DC6A743B212}"/>
          </ac:cxnSpMkLst>
        </pc:cxnChg>
      </pc:sldChg>
      <pc:sldChg chg="modSp mod">
        <pc:chgData name="John Donohue" userId="37d3c57c-3358-4eb4-8381-a733232c7db3" providerId="ADAL" clId="{B86667F4-033C-484C-823E-30ADEE495445}" dt="2026-04-29T02:00:08.878" v="391" actId="962"/>
        <pc:sldMkLst>
          <pc:docMk/>
          <pc:sldMk cId="2320566219" sldId="326"/>
        </pc:sldMkLst>
        <pc:cxnChg chg="mod">
          <ac:chgData name="John Donohue" userId="37d3c57c-3358-4eb4-8381-a733232c7db3" providerId="ADAL" clId="{B86667F4-033C-484C-823E-30ADEE495445}" dt="2026-04-29T02:00:08.878" v="391" actId="962"/>
          <ac:cxnSpMkLst>
            <pc:docMk/>
            <pc:sldMk cId="2320566219" sldId="326"/>
            <ac:cxnSpMk id="5" creationId="{C75E9FF5-2842-B375-2622-AEE98430AB79}"/>
          </ac:cxnSpMkLst>
        </pc:cxnChg>
      </pc:sldChg>
      <pc:sldChg chg="del">
        <pc:chgData name="John Donohue" userId="37d3c57c-3358-4eb4-8381-a733232c7db3" providerId="ADAL" clId="{B86667F4-033C-484C-823E-30ADEE495445}" dt="2026-04-29T01:51:17.546" v="70" actId="47"/>
        <pc:sldMkLst>
          <pc:docMk/>
          <pc:sldMk cId="59178555" sldId="1022"/>
        </pc:sldMkLst>
      </pc:sldChg>
      <pc:sldChg chg="add del">
        <pc:chgData name="John Donohue" userId="37d3c57c-3358-4eb4-8381-a733232c7db3" providerId="ADAL" clId="{B86667F4-033C-484C-823E-30ADEE495445}" dt="2026-04-29T01:51:17.546" v="70" actId="47"/>
        <pc:sldMkLst>
          <pc:docMk/>
          <pc:sldMk cId="2089378478" sldId="1023"/>
        </pc:sldMkLst>
      </pc:sldChg>
      <pc:sldChg chg="add">
        <pc:chgData name="John Donohue" userId="37d3c57c-3358-4eb4-8381-a733232c7db3" providerId="ADAL" clId="{B86667F4-033C-484C-823E-30ADEE495445}" dt="2026-04-29T01:56:21.492" v="340"/>
        <pc:sldMkLst>
          <pc:docMk/>
          <pc:sldMk cId="426854392" sldId="1024"/>
        </pc:sldMkLst>
      </pc:sldChg>
      <pc:sldChg chg="modSp new del mod ord modShow">
        <pc:chgData name="John Donohue" userId="37d3c57c-3358-4eb4-8381-a733232c7db3" providerId="ADAL" clId="{B86667F4-033C-484C-823E-30ADEE495445}" dt="2026-04-29T01:56:19.490" v="339" actId="2696"/>
        <pc:sldMkLst>
          <pc:docMk/>
          <pc:sldMk cId="3001403734" sldId="1024"/>
        </pc:sldMkLst>
        <pc:spChg chg="mod">
          <ac:chgData name="John Donohue" userId="37d3c57c-3358-4eb4-8381-a733232c7db3" providerId="ADAL" clId="{B86667F4-033C-484C-823E-30ADEE495445}" dt="2026-04-29T01:50:29.557" v="24" actId="20577"/>
          <ac:spMkLst>
            <pc:docMk/>
            <pc:sldMk cId="3001403734" sldId="1024"/>
            <ac:spMk id="2" creationId="{1845EC0A-A460-F29C-2249-08FDE3CDBC81}"/>
          </ac:spMkLst>
        </pc:spChg>
        <pc:spChg chg="mod">
          <ac:chgData name="John Donohue" userId="37d3c57c-3358-4eb4-8381-a733232c7db3" providerId="ADAL" clId="{B86667F4-033C-484C-823E-30ADEE495445}" dt="2026-04-29T01:53:44.279" v="338" actId="20577"/>
          <ac:spMkLst>
            <pc:docMk/>
            <pc:sldMk cId="3001403734" sldId="1024"/>
            <ac:spMk id="3" creationId="{082AF70B-E8AD-3A8D-1950-4D33814CB96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F4BC8-4954-BCD1-84AC-BE6934D5C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88AD2-F9F3-9739-A25C-F4FAE7D81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BAD6C-A23E-6A39-C1E4-8DFC310E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AED02-323E-C231-B8CE-681B90121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685A-FFBE-4A3A-BE13-C60F0B639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090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EC33-4D47-936F-6E1D-EE8B3429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DCE97-40CF-567B-C038-7DD26B5B5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3FC6C-552B-9BC9-02EB-4F9F9F667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2172C-2F72-9B88-B18F-7D53C2FAB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A92E4-E7B7-0390-F25B-D018A138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36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95790A-D613-1608-7FEE-91B8854E3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94D231-F9B6-54FC-7BA8-22C8922C3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A0E39-886E-5BFB-5E9F-535987E2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BACAD-D339-84C6-28B7-F87565434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64B34-4E7C-E987-1B5D-2841E83D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931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0119-8FBC-854C-9656-B20C4870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E2E16-6764-864E-9287-7210BA2D89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797050"/>
            <a:ext cx="10515600" cy="4414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EB07AD-5820-483D-8E4D-FF2FBE43AC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76310" y="6287983"/>
            <a:ext cx="1958756" cy="29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807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0119-8FBC-854C-9656-B20C4870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E2E16-6764-864E-9287-7210BA2D89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797050"/>
            <a:ext cx="10515600" cy="4414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2467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610C-D54B-42A7-B4D1-1240F1EA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pic>
        <p:nvPicPr>
          <p:cNvPr id="3" name="Picture 2" descr="Shape, circle&#10;&#10;Description automatically generated">
            <a:extLst>
              <a:ext uri="{FF2B5EF4-FFF2-40B4-BE49-F238E27FC236}">
                <a16:creationId xmlns:a16="http://schemas.microsoft.com/office/drawing/2014/main" id="{8F938A2A-16CB-4BE0-9B49-8B04DF6446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BB71152F-4DD3-4362-95C3-1AF131B9B8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129425"/>
            <a:ext cx="10515600" cy="3895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5865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circle&#10;&#10;Description automatically generated">
            <a:extLst>
              <a:ext uri="{FF2B5EF4-FFF2-40B4-BE49-F238E27FC236}">
                <a16:creationId xmlns:a16="http://schemas.microsoft.com/office/drawing/2014/main" id="{8F938A2A-16CB-4BE0-9B49-8B04DF6446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4A4CEEF5-443F-402F-AA56-F05FDFB4939D}"/>
              </a:ext>
            </a:extLst>
          </p:cNvPr>
          <p:cNvPicPr/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655310"/>
            <a:ext cx="3369310" cy="12026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27610C-D54B-42A7-B4D1-1240F1EA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BB71152F-4DD3-4362-95C3-1AF131B9B8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129425"/>
            <a:ext cx="10515600" cy="389559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ED5CCA81-19B2-4165-AAE5-5B1048B629A0}"/>
              </a:ext>
            </a:extLst>
          </p:cNvPr>
          <p:cNvPicPr/>
          <p:nvPr userDrawn="1"/>
        </p:nvPicPr>
        <p:blipFill>
          <a:blip r:embed="rId4" cstate="print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2" y="627002"/>
            <a:ext cx="821056" cy="77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684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98162-F2A8-438B-9090-504D601BE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C61124-1F77-4B09-83EB-BD1C8AF13C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3194504-3E26-4DB0-9BFF-03AAFEF338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129425"/>
            <a:ext cx="10515600" cy="3895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2443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C179891-93EA-443E-B59B-2C6DE66B7198}"/>
              </a:ext>
            </a:extLst>
          </p:cNvPr>
          <p:cNvCxnSpPr/>
          <p:nvPr userDrawn="1"/>
        </p:nvCxnSpPr>
        <p:spPr>
          <a:xfrm flipV="1">
            <a:off x="334200" y="1965195"/>
            <a:ext cx="1154899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07A94CC-2642-406D-B8CD-A322D6548E7B}"/>
              </a:ext>
            </a:extLst>
          </p:cNvPr>
          <p:cNvGrpSpPr/>
          <p:nvPr userDrawn="1"/>
        </p:nvGrpSpPr>
        <p:grpSpPr>
          <a:xfrm>
            <a:off x="712192" y="4079171"/>
            <a:ext cx="6347523" cy="923330"/>
            <a:chOff x="712192" y="3772794"/>
            <a:chExt cx="6347523" cy="9233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4C0E1C-3099-445B-A207-D9B80D24DB28}"/>
                </a:ext>
              </a:extLst>
            </p:cNvPr>
            <p:cNvSpPr/>
            <p:nvPr userDrawn="1"/>
          </p:nvSpPr>
          <p:spPr>
            <a:xfrm>
              <a:off x="712192" y="3772794"/>
              <a:ext cx="6960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Verdana" panose="020B0604030504040204" pitchFamily="34" charset="0"/>
                  <a:cs typeface="Gotham Book" pitchFamily="50" charset="0"/>
                </a:rPr>
                <a:t>C.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F2FD026-8B86-4FDE-88AD-F7985FE14641}"/>
                </a:ext>
              </a:extLst>
            </p:cNvPr>
            <p:cNvSpPr/>
            <p:nvPr userDrawn="1"/>
          </p:nvSpPr>
          <p:spPr>
            <a:xfrm>
              <a:off x="6363692" y="3772794"/>
              <a:ext cx="69602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Verdana" panose="020B0604030504040204" pitchFamily="34" charset="0"/>
                  <a:cs typeface="Gotham Book" pitchFamily="50" charset="0"/>
                </a:rPr>
                <a:t>D.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86A81B9-1D20-493B-B03A-29C0BF2972FE}"/>
              </a:ext>
            </a:extLst>
          </p:cNvPr>
          <p:cNvGrpSpPr/>
          <p:nvPr userDrawn="1"/>
        </p:nvGrpSpPr>
        <p:grpSpPr>
          <a:xfrm>
            <a:off x="719598" y="2560518"/>
            <a:ext cx="6340117" cy="923330"/>
            <a:chOff x="719598" y="2154535"/>
            <a:chExt cx="6340117" cy="92333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7067B91-D8DE-4769-8B0D-CCDF4F0DBA1C}"/>
                </a:ext>
              </a:extLst>
            </p:cNvPr>
            <p:cNvSpPr/>
            <p:nvPr userDrawn="1"/>
          </p:nvSpPr>
          <p:spPr>
            <a:xfrm>
              <a:off x="719598" y="2154535"/>
              <a:ext cx="68121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Verdana" panose="020B0604030504040204" pitchFamily="34" charset="0"/>
                  <a:cs typeface="Gotham Book" pitchFamily="50" charset="0"/>
                </a:rPr>
                <a:t>A.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6C45A10-68FA-4AD9-B0F3-EBDDC285EC89}"/>
                </a:ext>
              </a:extLst>
            </p:cNvPr>
            <p:cNvSpPr/>
            <p:nvPr userDrawn="1"/>
          </p:nvSpPr>
          <p:spPr>
            <a:xfrm>
              <a:off x="6363692" y="2154535"/>
              <a:ext cx="69602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Verdana" panose="020B0604030504040204" pitchFamily="34" charset="0"/>
                  <a:cs typeface="Gotham Book" pitchFamily="50" charset="0"/>
                </a:rPr>
                <a:t>B.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43E3D887-0C01-4D5A-9939-B35B1DF9BE89}"/>
              </a:ext>
            </a:extLst>
          </p:cNvPr>
          <p:cNvSpPr/>
          <p:nvPr userDrawn="1"/>
        </p:nvSpPr>
        <p:spPr>
          <a:xfrm>
            <a:off x="3585230" y="5597824"/>
            <a:ext cx="6014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Verdana" panose="020B0604030504040204" pitchFamily="34" charset="0"/>
                <a:cs typeface="Gotham Book" pitchFamily="50" charset="0"/>
              </a:rPr>
              <a:t>E.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E740D838-3A84-41F2-B85B-BA21507E2B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0809" y="2753144"/>
            <a:ext cx="4585191" cy="57931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CA" dirty="0"/>
              <a:t>Insert text here</a:t>
            </a:r>
          </a:p>
        </p:txBody>
      </p:sp>
      <p:sp>
        <p:nvSpPr>
          <p:cNvPr id="13" name="Text Placeholder 19">
            <a:extLst>
              <a:ext uri="{FF2B5EF4-FFF2-40B4-BE49-F238E27FC236}">
                <a16:creationId xmlns:a16="http://schemas.microsoft.com/office/drawing/2014/main" id="{12FFBA8D-E3F1-4F3F-A8FE-47C6F110C3C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93175" y="4271796"/>
            <a:ext cx="4585191" cy="57931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CA" dirty="0"/>
              <a:t>Insert text here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D83989C5-CACA-4CF0-BA54-81D972569EA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44675" y="2753144"/>
            <a:ext cx="4585191" cy="57931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CA" dirty="0"/>
              <a:t>Insert text here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FCB90D46-2C03-4978-BB91-8B6E61E2CF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39065" y="4275844"/>
            <a:ext cx="4585191" cy="57931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CA" dirty="0"/>
              <a:t>Insert text here</a:t>
            </a:r>
          </a:p>
        </p:txBody>
      </p:sp>
      <p:sp>
        <p:nvSpPr>
          <p:cNvPr id="16" name="Text Placeholder 19">
            <a:extLst>
              <a:ext uri="{FF2B5EF4-FFF2-40B4-BE49-F238E27FC236}">
                <a16:creationId xmlns:a16="http://schemas.microsoft.com/office/drawing/2014/main" id="{14861484-147C-4AFB-8269-DC33AA1C19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94880" y="5768809"/>
            <a:ext cx="4585191" cy="57931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CA" dirty="0"/>
              <a:t>Insert text here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B5CEB7C-F795-4024-853F-DA88280BE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8" name="Picture 17" descr="A picture containing text&#10;&#10;Description automatically generated">
            <a:extLst>
              <a:ext uri="{FF2B5EF4-FFF2-40B4-BE49-F238E27FC236}">
                <a16:creationId xmlns:a16="http://schemas.microsoft.com/office/drawing/2014/main" id="{D7EB179B-34F3-4E1A-B76D-D2696287FDFE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655310"/>
            <a:ext cx="3369310" cy="120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8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FBBC-58FC-F753-840D-B67C8B65D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63B7-56B4-23BD-1E0B-C04C2478A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661B7-90C6-0F6D-CEE0-F09D13F4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1DBFA-9AFF-B78E-DF51-F82C78BC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560EE-C72E-BC9F-4E1B-43E8E0AE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946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D896C-4F06-5094-7C35-C6B776D54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000F8-D795-A355-5379-6AF860B23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CAAB9-441A-0C56-BA7D-221A08E62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37606-AE97-3553-6735-AED49D57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B7CAB-B3EE-AAF7-E632-48C863B4A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395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E9499-98BC-0F24-66B9-F8D20195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3D928-5DE5-A4CD-7569-B94A30389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AD947-8044-9E4C-226A-DED156259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F5F7C-BF29-6E6C-3495-02DA990A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B1136-1631-C504-CF08-BCA4C66F0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7ABE7-A26D-EF41-D68D-BAF3D0A1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623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07862-7948-8ED9-3135-2DC96BF35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463CD-2B08-E1BE-F986-51C192E92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4DE3EC-60B1-6963-F357-5B80D6815F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86EE06-E570-317B-AFBB-78E6E966B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F1CD3A-2BBE-12F5-AF20-7A5BAB8640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977C4C-9B5B-A3AB-E43F-D26831B2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9FE421-2235-15A7-F906-53AC4EB3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347733-544C-7CC4-F1EA-083AA74C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21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7B025-2BAC-0C49-1D4B-AFAA9CDD5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116420-BDCC-E2F2-6170-1DA441FC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1F2A8A-FAAA-EE34-612D-9DD8DBDA1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9E75E3-C1C9-A67C-5DC9-1F9D2EAE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436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3D37D7-3890-E76C-75CD-3C7FDF9E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A7E8D-7C9F-24F4-CECE-C7EEF4C33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E6DD2-D28C-4ED4-5405-3E768543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777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9CF88-B242-9A2D-45D6-47EA12374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8FAF4-C1A9-1B94-6FCE-36918993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A2ABD-510C-C97C-9C50-066C14B06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85B11-D1F9-02BF-0C39-D7C098668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41DD0D-4642-C586-52A0-30B501A6D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210F7E-7E73-AC7F-09F5-97ABE1DBE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7937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C53B-4D3A-CAC6-00D0-64EB9161C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03DABB-C0C2-C1A2-17C9-FEEA421C2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79070-0E09-BE91-7B5E-0B66DC1FA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0CB2D-1003-7D6B-3118-D0E4C0AE8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E2668-99DD-4E4A-9581-31D01B2BD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DB5BE-1E56-5E09-74C4-7CAFB710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82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4CFDAF-DC5C-B838-E647-768F19DB5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05867-879E-E1E4-7A15-740556C56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086FA-277D-5278-48AC-586CFB665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737B73-FC5C-4EF1-B891-0E00868CA4EC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5C03E-387E-A6A9-1C58-E9CA885568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40714-840A-14BB-0886-6AF834016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987910-A4E6-4ACB-8BA8-6A92284E80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540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F7B2A-6732-504D-863C-74F75CCA8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87CF1-BF1F-FB47-A644-15F5FFC40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56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B76A3-781E-29A6-AA93-10CE1D7AA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LASER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EBB0C-3F1F-D88E-E695-8FD478F77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Operation mode</a:t>
            </a:r>
            <a:endParaRPr lang="en-CA" sz="4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492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3F8ECB-877B-B892-DB43-27295D449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028A-265C-5FA5-9725-0BC66B477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Vertical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8D660-5D1E-FDE6-C890-DA347DD35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vertical arrow">
            <a:extLst>
              <a:ext uri="{FF2B5EF4-FFF2-40B4-BE49-F238E27FC236}">
                <a16:creationId xmlns:a16="http://schemas.microsoft.com/office/drawing/2014/main" id="{7C48253F-F07B-78DD-B6E7-C126A59B7864}"/>
              </a:ext>
            </a:extLst>
          </p:cNvPr>
          <p:cNvCxnSpPr>
            <a:cxnSpLocks/>
          </p:cNvCxnSpPr>
          <p:nvPr/>
        </p:nvCxnSpPr>
        <p:spPr>
          <a:xfrm rot="-54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67EFC85-2B6C-BA09-C1C0-7743DE0A8EF3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3/10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301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192D9-FCFD-E557-BB67-6DCAB8D04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3863-82DC-F545-0F09-A34C5B4C1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+45° diagonal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7706AE-98FD-5EF4-1308-D7207CEA1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+45 degree arrow">
            <a:extLst>
              <a:ext uri="{FF2B5EF4-FFF2-40B4-BE49-F238E27FC236}">
                <a16:creationId xmlns:a16="http://schemas.microsoft.com/office/drawing/2014/main" id="{566A28ED-8931-9B54-61D1-730FCE193144}"/>
              </a:ext>
            </a:extLst>
          </p:cNvPr>
          <p:cNvCxnSpPr>
            <a:cxnSpLocks/>
          </p:cNvCxnSpPr>
          <p:nvPr/>
        </p:nvCxnSpPr>
        <p:spPr>
          <a:xfrm rot="-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37BC2F7-3630-E920-78FD-F95B33EFEEC7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5/10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713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D967F6-46B3-782A-EBCE-D59BA3693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0551F-D7AB-6626-36CA-8807D46C0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-45° diagonal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5709D-3081-3175-17E3-11B58CC2B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-45 degree arrow">
            <a:extLst>
              <a:ext uri="{FF2B5EF4-FFF2-40B4-BE49-F238E27FC236}">
                <a16:creationId xmlns:a16="http://schemas.microsoft.com/office/drawing/2014/main" id="{E09A1023-1275-069B-AB48-0522268DC38B}"/>
              </a:ext>
            </a:extLst>
          </p:cNvPr>
          <p:cNvCxnSpPr>
            <a:cxnSpLocks/>
          </p:cNvCxnSpPr>
          <p:nvPr/>
        </p:nvCxnSpPr>
        <p:spPr>
          <a:xfrm rot="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A82F172-D9AD-1F00-A789-A2B8E1D5FCA6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7/10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28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E799A8-BF5C-0BAE-2B01-5874D6AC7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C5652-4F6C-16C6-72D3-4F2C9804C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168396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83ED34-3C2E-A7CA-C03F-F3374CD92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69DD-DB08-027F-87E7-E22B6B133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2379313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B23889-CB4F-53A8-8575-BBAEC23A2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BBA50-AAB4-D03A-2975-73CFC77A7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3278329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D5FB5E-2FF4-A52B-F489-96DB55124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ED15D-AD32-7D54-D6E4-E0D539C4F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3977698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207CE0-78CD-3548-CD70-D48C71C77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1DECB-DBF7-ABEE-38BE-54212D411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Horizontal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C11225-4443-D548-B404-7A6689970F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horizontal arrow">
            <a:extLst>
              <a:ext uri="{FF2B5EF4-FFF2-40B4-BE49-F238E27FC236}">
                <a16:creationId xmlns:a16="http://schemas.microsoft.com/office/drawing/2014/main" id="{C46DF86B-3F54-4BD0-4CD3-5DF62F01A008}"/>
              </a:ext>
            </a:extLst>
          </p:cNvPr>
          <p:cNvCxnSpPr>
            <a:cxnSpLocks/>
          </p:cNvCxnSpPr>
          <p:nvPr/>
        </p:nvCxnSpPr>
        <p:spPr>
          <a:xfrm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040186-0718-7F08-5E62-6AF4EF026A4F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2/10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044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1C306F-AFED-96BD-C807-0C7AC22B2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62106-F7B7-B616-9C53-D36DF50FA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Vertical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1D737-6E9F-D90A-B38C-A8D4B801C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vertical arrow">
            <a:extLst>
              <a:ext uri="{FF2B5EF4-FFF2-40B4-BE49-F238E27FC236}">
                <a16:creationId xmlns:a16="http://schemas.microsoft.com/office/drawing/2014/main" id="{354C9F1A-97F3-646F-1BFD-7075A2FA3CB4}"/>
              </a:ext>
            </a:extLst>
          </p:cNvPr>
          <p:cNvCxnSpPr>
            <a:cxnSpLocks/>
          </p:cNvCxnSpPr>
          <p:nvPr/>
        </p:nvCxnSpPr>
        <p:spPr>
          <a:xfrm rot="-54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F26A23F-35E8-DA06-E293-DFE357DA1800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4/10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59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8AE5C7-32F7-47B9-E584-763988A61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64C72-CB32-6938-9E9E-E0D125D5F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+45° diagonal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1CE89-264B-0250-FFA2-79AA6768F3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+45 degree arrow">
            <a:extLst>
              <a:ext uri="{FF2B5EF4-FFF2-40B4-BE49-F238E27FC236}">
                <a16:creationId xmlns:a16="http://schemas.microsoft.com/office/drawing/2014/main" id="{417C976A-289A-357B-51DC-F99803015C80}"/>
              </a:ext>
            </a:extLst>
          </p:cNvPr>
          <p:cNvCxnSpPr>
            <a:cxnSpLocks/>
          </p:cNvCxnSpPr>
          <p:nvPr/>
        </p:nvCxnSpPr>
        <p:spPr>
          <a:xfrm rot="-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EE480C7-BE6C-373D-8441-9469C5CB8A50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6/10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56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B8CC8A-D517-5A0D-E241-77333CEE2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52B63-B403-61E3-D890-208CDE15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Instructions: Laser Mode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F0C3A-A447-A010-B287-D5CC7DFA0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Draw a random photon polarization state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Draw a random object card for the laser to pass through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Label it as TRANSMITTED, ABSORBED, or PARTIAL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If any of the laser light is transmitted, find the right card to represent its polarization state after the polarizer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Draw another action card  and repeat until all light is lost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743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4D10BD-9622-855C-212C-BC327DFDB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BA75E-F3BB-D626-046A-49C9D34BA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-45° diagonal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643F9F-ADF8-CF70-47F0-B807BD042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-45 degree arrow">
            <a:extLst>
              <a:ext uri="{FF2B5EF4-FFF2-40B4-BE49-F238E27FC236}">
                <a16:creationId xmlns:a16="http://schemas.microsoft.com/office/drawing/2014/main" id="{2FE3283B-5955-871B-4B54-E7F06C89A622}"/>
              </a:ext>
            </a:extLst>
          </p:cNvPr>
          <p:cNvCxnSpPr>
            <a:cxnSpLocks/>
          </p:cNvCxnSpPr>
          <p:nvPr/>
        </p:nvCxnSpPr>
        <p:spPr>
          <a:xfrm rot="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0092A7A-88EB-281F-CF6D-B563D4C92D78}"/>
              </a:ext>
            </a:extLst>
          </p:cNvPr>
          <p:cNvSpPr txBox="1"/>
          <p:nvPr/>
        </p:nvSpPr>
        <p:spPr>
          <a:xfrm rot="16200000">
            <a:off x="11588218" y="25815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8/10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129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D186FE-A7D0-E31A-3416-E4D7039A5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EAF-A9E8-ECB1-C0DE-35AAD193D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3491153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062D91-7BDD-F1A2-B5FB-82F375CEC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29B99-A1F1-9592-CB55-6869B8BB7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078198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A8603A-877C-54DC-4343-4705479F0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DED4B-D76A-CACD-3369-3863EBD4E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1615844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17C43C-CA77-6809-AF8A-97BC50080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3591B-193F-32B2-B8A8-21E03F5DB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016691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051EFC-E98D-C986-9F63-8B6FAD276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1B650-079D-1504-9B25-4301A3F39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Horizontal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187DA0-206D-0D23-AF4D-3382D7C55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horizontal arrow">
            <a:extLst>
              <a:ext uri="{FF2B5EF4-FFF2-40B4-BE49-F238E27FC236}">
                <a16:creationId xmlns:a16="http://schemas.microsoft.com/office/drawing/2014/main" id="{2D4684AE-CAF4-D343-92CE-E3699723C2D8}"/>
              </a:ext>
            </a:extLst>
          </p:cNvPr>
          <p:cNvCxnSpPr>
            <a:cxnSpLocks/>
          </p:cNvCxnSpPr>
          <p:nvPr/>
        </p:nvCxnSpPr>
        <p:spPr>
          <a:xfrm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A8A7B3D-E869-363F-3470-C70A109FDB43}"/>
              </a:ext>
            </a:extLst>
          </p:cNvPr>
          <p:cNvSpPr txBox="1"/>
          <p:nvPr/>
        </p:nvSpPr>
        <p:spPr>
          <a:xfrm rot="16200000">
            <a:off x="11613864" y="25815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1/12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034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CBE26A-C8DC-6607-C1F0-32B362BCD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62ED6-08A0-897C-2443-01232B1A0B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75692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Vertical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53C2E-2C40-BF77-5DCC-209B5142F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vertical arrow">
            <a:extLst>
              <a:ext uri="{FF2B5EF4-FFF2-40B4-BE49-F238E27FC236}">
                <a16:creationId xmlns:a16="http://schemas.microsoft.com/office/drawing/2014/main" id="{3FFE4884-257C-1BA3-46FA-2B04E46B7F29}"/>
              </a:ext>
            </a:extLst>
          </p:cNvPr>
          <p:cNvCxnSpPr>
            <a:cxnSpLocks/>
          </p:cNvCxnSpPr>
          <p:nvPr/>
        </p:nvCxnSpPr>
        <p:spPr>
          <a:xfrm rot="54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A9EB26B-A5B3-3B6E-7102-2EE2710D4D47}"/>
              </a:ext>
            </a:extLst>
          </p:cNvPr>
          <p:cNvSpPr txBox="1"/>
          <p:nvPr/>
        </p:nvSpPr>
        <p:spPr>
          <a:xfrm rot="16200000">
            <a:off x="11600239" y="25815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9129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F09FA-6B8A-5661-4F15-B9330544A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485D-FD46-1A1B-853B-45E0DFB64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+45° diagonal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A46AE-F50D-9442-DB51-D2D268A4C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+45 degree arrow">
            <a:extLst>
              <a:ext uri="{FF2B5EF4-FFF2-40B4-BE49-F238E27FC236}">
                <a16:creationId xmlns:a16="http://schemas.microsoft.com/office/drawing/2014/main" id="{A0F96340-8592-0185-80BE-0F341D3B7435}"/>
              </a:ext>
            </a:extLst>
          </p:cNvPr>
          <p:cNvCxnSpPr>
            <a:cxnSpLocks/>
          </p:cNvCxnSpPr>
          <p:nvPr/>
        </p:nvCxnSpPr>
        <p:spPr>
          <a:xfrm rot="-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D3FB80D-8DC1-886F-81EE-FEC83DBE30EF}"/>
              </a:ext>
            </a:extLst>
          </p:cNvPr>
          <p:cNvSpPr txBox="1"/>
          <p:nvPr/>
        </p:nvSpPr>
        <p:spPr>
          <a:xfrm rot="16200000">
            <a:off x="11602643" y="258152"/>
            <a:ext cx="643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5/12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24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905B16-AE34-7D9C-85A9-2316970C6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F4A8C-E583-E527-0C70-FA8DE6EE5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-45° diagonal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49D868-8A95-A443-6A9C-1C585B6D0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-45 degree arrow">
            <a:extLst>
              <a:ext uri="{FF2B5EF4-FFF2-40B4-BE49-F238E27FC236}">
                <a16:creationId xmlns:a16="http://schemas.microsoft.com/office/drawing/2014/main" id="{E977FCD2-F020-E032-24C8-D504251D4372}"/>
              </a:ext>
            </a:extLst>
          </p:cNvPr>
          <p:cNvCxnSpPr>
            <a:cxnSpLocks/>
          </p:cNvCxnSpPr>
          <p:nvPr/>
        </p:nvCxnSpPr>
        <p:spPr>
          <a:xfrm rot="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C78B822-1223-22E6-7831-4DD635839D69}"/>
              </a:ext>
            </a:extLst>
          </p:cNvPr>
          <p:cNvSpPr txBox="1"/>
          <p:nvPr/>
        </p:nvSpPr>
        <p:spPr>
          <a:xfrm rot="16200000">
            <a:off x="11605849" y="258152"/>
            <a:ext cx="636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7/12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631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383468-9FC4-B670-F949-E0B4B832D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1926-0102-9B1C-693A-624E761EB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405765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973E4B-72F9-F5E2-BD17-B77431635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4598-4159-9303-2C47-966FE5F47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F60D7-D07E-DC30-4A9E-226EB16F9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12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Setup the STATE cards as desired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For introductory levels, remove Unpolarized Light as an option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Set up the OBJECT cards as desired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For introductory levels, only include the polarizers (remove blue cards)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For advanced levels, include the polarization rotators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Shuffle the OBJECT cards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Place OUTCOME cards face-up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what kind of light to use (LASER or PHOTON),</a:t>
            </a:r>
            <a:br>
              <a:rPr lang="en-US" dirty="0"/>
            </a:br>
            <a:r>
              <a:rPr lang="en-US" dirty="0"/>
              <a:t>refer to the instructions card to start the demonstration</a:t>
            </a:r>
          </a:p>
        </p:txBody>
      </p:sp>
    </p:spTree>
    <p:extLst>
      <p:ext uri="{BB962C8B-B14F-4D97-AF65-F5344CB8AC3E}">
        <p14:creationId xmlns:p14="http://schemas.microsoft.com/office/powerpoint/2010/main" val="791441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F89F70-A423-CC1E-03DA-BC8329151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AC497-6CA2-DB64-12BF-486C2491C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22911830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4E8016-C4D9-B999-6148-C7B5B9CC5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840EA-7955-0FAE-0783-487AF0DB5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9835746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E993D3-5B2B-C27D-5F73-B5A3935A9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6B718-4A2C-3BD7-E4E5-39B3F389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1633970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FA97BB-CDB3-9EC3-8EC5-865F16385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C9604-5FC0-BC47-DE6A-35E359319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Horizontal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BF4A69-03D3-4FB8-4CA9-8232CD490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horizontal arrow">
            <a:extLst>
              <a:ext uri="{FF2B5EF4-FFF2-40B4-BE49-F238E27FC236}">
                <a16:creationId xmlns:a16="http://schemas.microsoft.com/office/drawing/2014/main" id="{CEE9FFAA-7307-649B-6C2E-EE0FB0196E12}"/>
              </a:ext>
            </a:extLst>
          </p:cNvPr>
          <p:cNvCxnSpPr>
            <a:cxnSpLocks/>
          </p:cNvCxnSpPr>
          <p:nvPr/>
        </p:nvCxnSpPr>
        <p:spPr>
          <a:xfrm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569B0C0-1005-C193-F3C6-1954190B16D4}"/>
              </a:ext>
            </a:extLst>
          </p:cNvPr>
          <p:cNvSpPr txBox="1"/>
          <p:nvPr/>
        </p:nvSpPr>
        <p:spPr>
          <a:xfrm rot="16200000">
            <a:off x="11599437" y="258152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1244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45A4E3-ECEE-5C3C-8383-52C33CF30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E35AD-E9A4-4F00-C933-E97D3A095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75692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Vertical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73487E-88F3-0036-AB45-BA31A790B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vertical arrow">
            <a:extLst>
              <a:ext uri="{FF2B5EF4-FFF2-40B4-BE49-F238E27FC236}">
                <a16:creationId xmlns:a16="http://schemas.microsoft.com/office/drawing/2014/main" id="{CE3A6549-9644-395F-058B-8C076FCB8DA9}"/>
              </a:ext>
            </a:extLst>
          </p:cNvPr>
          <p:cNvCxnSpPr>
            <a:cxnSpLocks/>
          </p:cNvCxnSpPr>
          <p:nvPr/>
        </p:nvCxnSpPr>
        <p:spPr>
          <a:xfrm rot="54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C9FB9DC-40C6-D035-B989-D76EB8AF4690}"/>
              </a:ext>
            </a:extLst>
          </p:cNvPr>
          <p:cNvSpPr txBox="1"/>
          <p:nvPr/>
        </p:nvSpPr>
        <p:spPr>
          <a:xfrm rot="16200000">
            <a:off x="11598636" y="258152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4/12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7897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3CA0A8-A039-52E6-9F8D-B62520261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52C5-BC2E-A125-CB8A-35FD8F75D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+45° diagonal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4D4A16-11A2-7228-9DE8-4CD3EB7B4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+45 degree arrow">
            <a:extLst>
              <a:ext uri="{FF2B5EF4-FFF2-40B4-BE49-F238E27FC236}">
                <a16:creationId xmlns:a16="http://schemas.microsoft.com/office/drawing/2014/main" id="{6ED8B25C-4005-273D-2B51-3DC6A743B212}"/>
              </a:ext>
            </a:extLst>
          </p:cNvPr>
          <p:cNvCxnSpPr>
            <a:cxnSpLocks/>
          </p:cNvCxnSpPr>
          <p:nvPr/>
        </p:nvCxnSpPr>
        <p:spPr>
          <a:xfrm rot="-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2196742-F503-EA3A-8139-3075987C08AC}"/>
              </a:ext>
            </a:extLst>
          </p:cNvPr>
          <p:cNvSpPr txBox="1"/>
          <p:nvPr/>
        </p:nvSpPr>
        <p:spPr>
          <a:xfrm rot="16200000">
            <a:off x="11598636" y="258152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6/12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0604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A8A514-AB0B-BF22-AD15-96759D341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695C1-3272-E6A8-40EA-790A7549D2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-45° diagonal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03B1B8-FC36-498F-AC9D-8E55F8B9C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Polarizer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 descr="-45 degree arrow">
            <a:extLst>
              <a:ext uri="{FF2B5EF4-FFF2-40B4-BE49-F238E27FC236}">
                <a16:creationId xmlns:a16="http://schemas.microsoft.com/office/drawing/2014/main" id="{C75E9FF5-2842-B375-2622-AEE98430AB79}"/>
              </a:ext>
            </a:extLst>
          </p:cNvPr>
          <p:cNvCxnSpPr>
            <a:cxnSpLocks/>
          </p:cNvCxnSpPr>
          <p:nvPr/>
        </p:nvCxnSpPr>
        <p:spPr>
          <a:xfrm rot="2700000"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bg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3D36DF7-9C02-4DD1-A30B-00A48139F247}"/>
              </a:ext>
            </a:extLst>
          </p:cNvPr>
          <p:cNvSpPr txBox="1"/>
          <p:nvPr/>
        </p:nvSpPr>
        <p:spPr>
          <a:xfrm rot="16200000">
            <a:off x="11594628" y="258152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8/12</a:t>
            </a:r>
            <a:endParaRPr lang="en-C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5662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156E41-E2B2-66BA-824B-4081F58E8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298F5-21BA-E0BD-F7CD-40BDEFED1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27509397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5BA6BA-F9F1-E14D-736D-47E106DE8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FA169-D730-BCE3-F351-3C152F92E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3034066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A883CF-9A8A-7A5D-888A-A8AF3ABF0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5053-BA69-F54F-A8E9-80187D4B8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208970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215A1-22B5-956D-296A-DB9F28AC8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3BB00-73AA-A163-D983-65D290980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questions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B6161-2546-9BB3-34EA-E8AF2AB64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12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How are the laser and photon modes similar and different?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what circumstances is the photon’s </a:t>
            </a:r>
            <a:r>
              <a:rPr lang="en-US" dirty="0" err="1"/>
              <a:t>behaviour</a:t>
            </a:r>
            <a:r>
              <a:rPr lang="en-US" dirty="0"/>
              <a:t> after a polarizer predictable? Under what circumstances is it random?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Draw a random polarization state and all four distinct polarizers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Can you order the four polarizers to allow for some probability of the photon to make it through them all?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What is the optimal way to order the polarizers to maximize the probability that the photon survives? What is the probability?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0904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33AC18-0F40-1B03-33C7-02FA5E5ED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8B487-AE50-E8B7-0F79-536C47178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2426388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562672-D745-50C0-6692-DDE05EFD4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9304D-C8BE-E0A7-A4C9-FB1DCD74D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Clear glass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11CB9D-7242-1772-FF53-56BC014FCA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Object</a:t>
            </a:r>
            <a:endParaRPr lang="en-CA" sz="4000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3C1C7B-FA2A-722F-82BE-82BA20E9EC28}"/>
              </a:ext>
            </a:extLst>
          </p:cNvPr>
          <p:cNvSpPr txBox="1"/>
          <p:nvPr/>
        </p:nvSpPr>
        <p:spPr>
          <a:xfrm rot="16200000">
            <a:off x="11598636" y="258152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9/12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9396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565A82-8609-D6C4-9EA4-8F2148C03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8B7B3-AC0C-0116-F182-AD19EC425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sz="8800" dirty="0"/>
              <a:t>Basis changer</a:t>
            </a:r>
            <a:br>
              <a:rPr lang="en-US" sz="8800" dirty="0"/>
            </a:br>
            <a:r>
              <a:rPr lang="en-US" sz="8800" dirty="0"/>
              <a:t>(Hadamard)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762A07-FFEC-6968-1AAC-4429A8847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Rotator</a:t>
            </a:r>
            <a:endParaRPr lang="en-CA" sz="4000" u="sng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8E3ED4-D9EE-C804-A076-EEFA132DE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501389"/>
              </p:ext>
            </p:extLst>
          </p:nvPr>
        </p:nvGraphicFramePr>
        <p:xfrm>
          <a:off x="3310731" y="1536700"/>
          <a:ext cx="4838701" cy="378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7481">
                  <a:extLst>
                    <a:ext uri="{9D8B030D-6E8A-4147-A177-3AD203B41FA5}">
                      <a16:colId xmlns:a16="http://schemas.microsoft.com/office/drawing/2014/main" val="1754803686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2210889354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861430705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3979770074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612265412"/>
                    </a:ext>
                  </a:extLst>
                </a:gridCol>
              </a:tblGrid>
              <a:tr h="18923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Output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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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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</a:t>
                      </a:r>
                      <a:endParaRPr lang="en-CA" sz="4000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51700293"/>
                  </a:ext>
                </a:extLst>
              </a:tr>
              <a:tr h="18923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Input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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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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</a:t>
                      </a:r>
                      <a:endParaRPr lang="en-CA" sz="4000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30182259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9A018C4-E3EA-8AE1-A8A6-DEE82572FA7F}"/>
              </a:ext>
            </a:extLst>
          </p:cNvPr>
          <p:cNvSpPr txBox="1"/>
          <p:nvPr/>
        </p:nvSpPr>
        <p:spPr>
          <a:xfrm rot="16200000">
            <a:off x="11543332" y="25815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10/12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787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0AE0AF-2BBC-5349-7065-D76215973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72DDE-76D6-91B3-2891-6627391DC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sz="8800" dirty="0"/>
              <a:t>Flip +45 and -45</a:t>
            </a:r>
            <a:br>
              <a:rPr lang="en-US" sz="8800" dirty="0"/>
            </a:br>
            <a:r>
              <a:rPr lang="en-US" sz="8800" dirty="0"/>
              <a:t>(Z gate)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71E19E-CE59-50B6-2315-1BBFE1DD4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Rotator</a:t>
            </a:r>
            <a:endParaRPr lang="en-CA" sz="4000" u="sng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5456CE1-86CE-D2BC-CD07-B1F93E3D4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977383"/>
              </p:ext>
            </p:extLst>
          </p:nvPr>
        </p:nvGraphicFramePr>
        <p:xfrm>
          <a:off x="3310731" y="1536700"/>
          <a:ext cx="4838701" cy="378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7481">
                  <a:extLst>
                    <a:ext uri="{9D8B030D-6E8A-4147-A177-3AD203B41FA5}">
                      <a16:colId xmlns:a16="http://schemas.microsoft.com/office/drawing/2014/main" val="1754803686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2210889354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861430705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3979770074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612265412"/>
                    </a:ext>
                  </a:extLst>
                </a:gridCol>
              </a:tblGrid>
              <a:tr h="18923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Output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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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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</a:t>
                      </a:r>
                      <a:endParaRPr lang="en-CA" sz="4000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51700293"/>
                  </a:ext>
                </a:extLst>
              </a:tr>
              <a:tr h="18923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Input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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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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</a:t>
                      </a:r>
                      <a:endParaRPr lang="en-CA" sz="4000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3018225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82BA138-8FB1-306B-A672-2BDC2E549DE7}"/>
              </a:ext>
            </a:extLst>
          </p:cNvPr>
          <p:cNvSpPr txBox="1"/>
          <p:nvPr/>
        </p:nvSpPr>
        <p:spPr>
          <a:xfrm rot="16200000">
            <a:off x="11564171" y="258152"/>
            <a:ext cx="720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11/12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3943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3F3986-9FBC-EE50-E891-4AD23CEF5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00550-DA88-59B6-3EEE-F0940AD3B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sz="8800" dirty="0"/>
              <a:t>Flip H and V</a:t>
            </a:r>
            <a:br>
              <a:rPr lang="en-US" sz="8800" dirty="0"/>
            </a:br>
            <a:r>
              <a:rPr lang="en-US" sz="8800" dirty="0"/>
              <a:t>(X gate)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C6CE6-F581-7833-A74A-AA3571139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2601119" y="2601119"/>
            <a:ext cx="6858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Rotator</a:t>
            </a:r>
            <a:endParaRPr lang="en-CA" sz="4000" u="sng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41F9CA5-72F1-5232-A22A-0AAE872A82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75287"/>
              </p:ext>
            </p:extLst>
          </p:nvPr>
        </p:nvGraphicFramePr>
        <p:xfrm>
          <a:off x="3310731" y="1536700"/>
          <a:ext cx="4838701" cy="378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7481">
                  <a:extLst>
                    <a:ext uri="{9D8B030D-6E8A-4147-A177-3AD203B41FA5}">
                      <a16:colId xmlns:a16="http://schemas.microsoft.com/office/drawing/2014/main" val="1754803686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2210889354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861430705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3979770074"/>
                    </a:ext>
                  </a:extLst>
                </a:gridCol>
                <a:gridCol w="987805">
                  <a:extLst>
                    <a:ext uri="{9D8B030D-6E8A-4147-A177-3AD203B41FA5}">
                      <a16:colId xmlns:a16="http://schemas.microsoft.com/office/drawing/2014/main" val="612265412"/>
                    </a:ext>
                  </a:extLst>
                </a:gridCol>
              </a:tblGrid>
              <a:tr h="18923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Output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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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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</a:t>
                      </a:r>
                      <a:endParaRPr lang="en-CA" sz="4000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51700293"/>
                  </a:ext>
                </a:extLst>
              </a:tr>
              <a:tr h="18923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Input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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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</a:t>
                      </a:r>
                      <a:endParaRPr lang="en-CA" sz="4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000" dirty="0">
                          <a:sym typeface="Wingdings 3" panose="05040102010807070707" pitchFamily="18" charset="2"/>
                        </a:rPr>
                        <a:t></a:t>
                      </a:r>
                      <a:endParaRPr lang="en-CA" sz="4000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3018225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450A5EB-C85B-54D5-48FD-EF90A2075A51}"/>
              </a:ext>
            </a:extLst>
          </p:cNvPr>
          <p:cNvSpPr txBox="1"/>
          <p:nvPr/>
        </p:nvSpPr>
        <p:spPr>
          <a:xfrm rot="16200000">
            <a:off x="11549744" y="258152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12/12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2440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F96A8E-3124-CF4F-56BF-B067BA89F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E726-057D-ACF8-31EC-568D62A58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27650203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36081C-8A40-8E85-B9E1-9C22EAD64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FC468-0F80-5D87-CDF2-7E3D8092A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4964733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E11EC6-8DB8-CAC6-ABA8-C2B025033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4E870-E75B-15EA-D8E2-5F309CCAA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6650263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6FE9BB-02AA-B704-3834-A9B04E476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EB750-6D81-2189-3421-1DACF9D1F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OBJECT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388673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B08C8B-1838-C0FE-21D2-8E6DEE6E8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4BBFB-0754-6A10-5A89-D2E9D0B58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100% TRANSMITTED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983394-6791-66B9-8BDD-D0CD4C2B7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Outcome</a:t>
            </a:r>
            <a:endParaRPr lang="en-CA" sz="4000" u="sng" dirty="0"/>
          </a:p>
        </p:txBody>
      </p:sp>
    </p:spTree>
    <p:extLst>
      <p:ext uri="{BB962C8B-B14F-4D97-AF65-F5344CB8AC3E}">
        <p14:creationId xmlns:p14="http://schemas.microsoft.com/office/powerpoint/2010/main" val="4189531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4579D-7770-74FB-F1BD-7128EAD3C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Instructions: Photon Mode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CEA15-C03B-4630-7D18-EEA5DC8EB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Draw a random photon polarization state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Draw a random object card for the photon to pass through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Label it as TRANSMITTED, ABSORBED, or RANDOM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If RANDOM, flip a coin to determine the outcome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If the photon survives, find the right card to represent its polarization state after the polarizer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Draw another object card and repeat until the photon is lost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541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3B8263-873D-B173-37AE-E7E300665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05BE8-986D-6B37-AE2F-7D4B9D2D0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100% ABSORBED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8333E3-2998-0387-D5B9-AB1995E55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Outcome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8FF908-FA05-5426-DA22-E6D439D7B25F}"/>
              </a:ext>
            </a:extLst>
          </p:cNvPr>
          <p:cNvSpPr txBox="1">
            <a:spLocks/>
          </p:cNvSpPr>
          <p:nvPr/>
        </p:nvSpPr>
        <p:spPr>
          <a:xfrm>
            <a:off x="1524000" y="31369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(0% TRANSMITTED)</a:t>
            </a:r>
            <a:endParaRPr lang="en-CA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0146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17F0EA-1D74-F515-7DF4-BA2B68FB6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62674-4884-AD54-62DC-7215745B5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35200"/>
            <a:ext cx="109728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PARTIALLY TRANSMITTED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23221-4B6C-FB76-D7EE-0A0C5561A7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Outcome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E4F265-EF33-DDFC-9237-3C13A69837BD}"/>
              </a:ext>
            </a:extLst>
          </p:cNvPr>
          <p:cNvSpPr txBox="1">
            <a:spLocks/>
          </p:cNvSpPr>
          <p:nvPr/>
        </p:nvSpPr>
        <p:spPr>
          <a:xfrm>
            <a:off x="1524000" y="31369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(50% TRANSMITTED)</a:t>
            </a:r>
            <a:endParaRPr lang="en-CA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482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73D088-59A7-E02F-BD6A-70D9FF89F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7AFBE-44FB-5BD3-1571-7A76608C8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RANDOM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26E94-0C53-C51B-A5AC-87CC52BCF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Outcome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9043B65-3365-C4F8-B7F2-4381F64CB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6500" y="4189989"/>
            <a:ext cx="2159000" cy="2159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F71E9ED-5D17-1740-9FBA-1A13B62B9117}"/>
              </a:ext>
            </a:extLst>
          </p:cNvPr>
          <p:cNvSpPr txBox="1">
            <a:spLocks/>
          </p:cNvSpPr>
          <p:nvPr/>
        </p:nvSpPr>
        <p:spPr>
          <a:xfrm>
            <a:off x="4025900" y="4894643"/>
            <a:ext cx="4140200" cy="749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Flip a coin</a:t>
            </a:r>
            <a:endParaRPr lang="en-C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725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D4EAF-4E72-BE84-E061-297080A03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E173-8BF4-CE6B-9085-CBB1645EB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OUTCOME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16700167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3CFBB9-C817-6012-002B-288E34EF8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089C-56F5-795F-1944-EFD6D5EBF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OUTCOME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599656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A0DA72-1603-C248-03B4-C349279A7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48F8-3F22-B371-2D40-D394F27B5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OUTCOME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7402200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C5EAD-B779-0497-7C0B-4D479CDDB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E7BF2-A024-50FB-A9A6-1C35D9B67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OUTCOME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0151957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75B31B-7551-9B50-46D3-FDB4CE8C6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8B51A-34EA-14CC-8B42-A98F26E01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No photons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6AE77-B911-8CFF-061F-21FC2C8F15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sp>
        <p:nvSpPr>
          <p:cNvPr id="4" name="Cloud 3" descr="An empty cloud">
            <a:extLst>
              <a:ext uri="{FF2B5EF4-FFF2-40B4-BE49-F238E27FC236}">
                <a16:creationId xmlns:a16="http://schemas.microsoft.com/office/drawing/2014/main" id="{B30E9454-0D89-7399-4F55-179B9FE5C30E}"/>
              </a:ext>
            </a:extLst>
          </p:cNvPr>
          <p:cNvSpPr/>
          <p:nvPr/>
        </p:nvSpPr>
        <p:spPr>
          <a:xfrm rot="16200000">
            <a:off x="4127500" y="1850946"/>
            <a:ext cx="3937000" cy="3156108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29A89-E490-000B-08D9-CD41C9975744}"/>
              </a:ext>
            </a:extLst>
          </p:cNvPr>
          <p:cNvSpPr txBox="1"/>
          <p:nvPr/>
        </p:nvSpPr>
        <p:spPr>
          <a:xfrm rot="16200000">
            <a:off x="11592225" y="25815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9/10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31814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350F60-9C0F-4ECD-0474-CB8425363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6E1FA-1560-4C7A-3C5E-485A1AC89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Unpolarized light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5E77B2-DEAC-9F97-EAA5-3990F0570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grpSp>
        <p:nvGrpSpPr>
          <p:cNvPr id="9" name="Group 8" descr="A set of arrows pointing in all cardinal directions.">
            <a:extLst>
              <a:ext uri="{FF2B5EF4-FFF2-40B4-BE49-F238E27FC236}">
                <a16:creationId xmlns:a16="http://schemas.microsoft.com/office/drawing/2014/main" id="{E66FE173-834F-C00B-33D3-F2C85CAA1EB5}"/>
              </a:ext>
            </a:extLst>
          </p:cNvPr>
          <p:cNvGrpSpPr/>
          <p:nvPr/>
        </p:nvGrpSpPr>
        <p:grpSpPr>
          <a:xfrm>
            <a:off x="4267200" y="1600200"/>
            <a:ext cx="3657600" cy="3657600"/>
            <a:chOff x="4419600" y="1600200"/>
            <a:chExt cx="3657600" cy="365760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B4233618-3FE7-516E-3BC9-3393056239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48400" y="1600200"/>
              <a:ext cx="0" cy="3657600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FC9A3BE-D36C-8AAC-AF28-B603BCF6B981}"/>
                </a:ext>
              </a:extLst>
            </p:cNvPr>
            <p:cNvCxnSpPr>
              <a:cxnSpLocks/>
            </p:cNvCxnSpPr>
            <p:nvPr/>
          </p:nvCxnSpPr>
          <p:spPr>
            <a:xfrm rot="-5400000" flipV="1">
              <a:off x="6248400" y="1600200"/>
              <a:ext cx="0" cy="3657600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3F69D47-B669-C424-1785-8220FBBC6DBC}"/>
                </a:ext>
              </a:extLst>
            </p:cNvPr>
            <p:cNvCxnSpPr>
              <a:cxnSpLocks/>
            </p:cNvCxnSpPr>
            <p:nvPr/>
          </p:nvCxnSpPr>
          <p:spPr>
            <a:xfrm rot="-2700000" flipV="1">
              <a:off x="6248400" y="1600200"/>
              <a:ext cx="0" cy="3657600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9CEFF72C-C611-3811-5C65-75C1B36C0207}"/>
                </a:ext>
              </a:extLst>
            </p:cNvPr>
            <p:cNvCxnSpPr>
              <a:cxnSpLocks/>
            </p:cNvCxnSpPr>
            <p:nvPr/>
          </p:nvCxnSpPr>
          <p:spPr>
            <a:xfrm rot="2700000" flipV="1">
              <a:off x="6248400" y="1600200"/>
              <a:ext cx="0" cy="3657600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45B48-5B4F-0A23-8CDC-3E430F3898E7}"/>
              </a:ext>
            </a:extLst>
          </p:cNvPr>
          <p:cNvSpPr txBox="1"/>
          <p:nvPr/>
        </p:nvSpPr>
        <p:spPr>
          <a:xfrm rot="16200000">
            <a:off x="11536921" y="25815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10/10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5191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25223B-644F-2830-0F86-38994A041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ACE77-AF26-5761-602E-DBE560457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35200"/>
            <a:ext cx="109728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PARTIALLY TRANSMITTED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7962F-6110-B9AC-2E2B-4AB003854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Outcome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BD133C-9EE9-9CB4-AC48-CBB15ED8FB28}"/>
              </a:ext>
            </a:extLst>
          </p:cNvPr>
          <p:cNvSpPr txBox="1">
            <a:spLocks/>
          </p:cNvSpPr>
          <p:nvPr/>
        </p:nvSpPr>
        <p:spPr>
          <a:xfrm>
            <a:off x="1524000" y="31369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low Condensed"/>
                <a:ea typeface="+mj-ea"/>
                <a:cs typeface="+mj-cs"/>
              </a:rPr>
              <a:t>(50% TRANSMITTED)</a:t>
            </a:r>
            <a:endParaRPr kumimoji="0" lang="en-CA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low Condensed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9972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E500A5-5097-DEB4-3B63-FE0EC54AC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6B59C-78FF-1D39-D252-74D95342C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PHOTON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8D26F-3A5D-9F39-7DF6-6A94C551B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85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Operation mode</a:t>
            </a:r>
            <a:endParaRPr lang="en-CA" sz="4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6531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5C59CE-8E35-83A5-5299-DA1D89DB7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D0EF7-0B86-C4DD-92FD-B8F9F7D2C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RANDOM</a:t>
            </a:r>
            <a:endParaRPr lang="en-CA" sz="8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682B46-45F3-AE80-5B95-6C1419776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71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>
                <a:solidFill>
                  <a:schemeClr val="bg1"/>
                </a:solidFill>
              </a:rPr>
              <a:t>Outcome</a:t>
            </a:r>
            <a:endParaRPr lang="en-CA" sz="4000" u="sng" dirty="0">
              <a:solidFill>
                <a:schemeClr val="bg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3BEA7FD-EE3C-7C73-D7B4-C15F523F0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6500" y="3521364"/>
            <a:ext cx="2159000" cy="2159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702EB8E-D184-42EF-8459-45C3046F9299}"/>
              </a:ext>
            </a:extLst>
          </p:cNvPr>
          <p:cNvSpPr txBox="1">
            <a:spLocks/>
          </p:cNvSpPr>
          <p:nvPr/>
        </p:nvSpPr>
        <p:spPr>
          <a:xfrm>
            <a:off x="4025900" y="4226018"/>
            <a:ext cx="4140200" cy="749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Flip a coin</a:t>
            </a:r>
            <a:endParaRPr kumimoji="0" lang="en-CA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85594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5CBFED-BA88-21A7-51D5-DF4299815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D8A5-9D9D-678F-698A-26F478C85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15407826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688F13-8ED7-465E-309C-C27FCBC06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8EF3A-2237-5E6F-6AE5-4F713B8DB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2667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STATE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1302721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AB13CE-5B88-11F8-6382-A22D9DFB4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FEFED-92A7-75AE-1C33-C43A9FF77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OUTCOME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71454176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D21C6C-ECAF-5D58-F7B4-8E0BDC83D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B3CC-4613-B7F8-F6C7-F362D7572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OUTCOME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4575005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5EC0A-A460-F29C-2249-08FDE3CDB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Printing Instructions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AF70B-E8AD-3A8D-1950-4D33814C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Ensure this slide remains hidden and does NOT print.</a:t>
            </a:r>
          </a:p>
          <a:p>
            <a:r>
              <a:rPr lang="en-US" dirty="0"/>
              <a:t>Print four slides per sheet, landscape orientation.</a:t>
            </a:r>
          </a:p>
          <a:p>
            <a:r>
              <a:rPr lang="en-US" dirty="0"/>
              <a:t>Print double-sided, flip on short edge.</a:t>
            </a:r>
          </a:p>
          <a:p>
            <a:r>
              <a:rPr lang="en-CA" dirty="0"/>
              <a:t>Cardstock recommended.</a:t>
            </a:r>
          </a:p>
          <a:p>
            <a:r>
              <a:rPr lang="en-CA" dirty="0"/>
              <a:t>Coin must be obtained separately.</a:t>
            </a:r>
          </a:p>
        </p:txBody>
      </p:sp>
    </p:spTree>
    <p:extLst>
      <p:ext uri="{BB962C8B-B14F-4D97-AF65-F5344CB8AC3E}">
        <p14:creationId xmlns:p14="http://schemas.microsoft.com/office/powerpoint/2010/main" val="42685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6C65F2-5087-E87A-B690-75E0FCA0F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9E4B2-ED83-7999-4126-D2D4FBD8B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FOLLOW-UP QUESTIONS</a:t>
            </a:r>
            <a:endParaRPr lang="en-CA" sz="8800" dirty="0"/>
          </a:p>
        </p:txBody>
      </p:sp>
    </p:spTree>
    <p:extLst>
      <p:ext uri="{BB962C8B-B14F-4D97-AF65-F5344CB8AC3E}">
        <p14:creationId xmlns:p14="http://schemas.microsoft.com/office/powerpoint/2010/main" val="2865709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19927B-1C1A-E76F-1AC9-82AC7D311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26E958-0C01-3B45-6751-5A5E7358C7F5}"/>
              </a:ext>
            </a:extLst>
          </p:cNvPr>
          <p:cNvSpPr txBox="1"/>
          <p:nvPr/>
        </p:nvSpPr>
        <p:spPr>
          <a:xfrm>
            <a:off x="134247" y="4950772"/>
            <a:ext cx="2014558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non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Draw a random</a:t>
            </a:r>
            <a:b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 card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6" descr="Polarization state card representing horizontal">
            <a:extLst>
              <a:ext uri="{FF2B5EF4-FFF2-40B4-BE49-F238E27FC236}">
                <a16:creationId xmlns:a16="http://schemas.microsoft.com/office/drawing/2014/main" id="{4DA4FFD0-27D4-5094-8B8A-DC2E718F2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88342" y="2906727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5204AF1-5ADA-4AB8-F57C-02F6C4A5A452}"/>
              </a:ext>
            </a:extLst>
          </p:cNvPr>
          <p:cNvSpPr txBox="1"/>
          <p:nvPr/>
        </p:nvSpPr>
        <p:spPr>
          <a:xfrm>
            <a:off x="2320451" y="4950772"/>
            <a:ext cx="2014558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non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Draw a random</a:t>
            </a:r>
            <a:b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 card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" name="Picture 9" descr="Polarizaer card representing +45 degrees">
            <a:extLst>
              <a:ext uri="{FF2B5EF4-FFF2-40B4-BE49-F238E27FC236}">
                <a16:creationId xmlns:a16="http://schemas.microsoft.com/office/drawing/2014/main" id="{1732BC1C-5C10-2C83-23F9-562FAC8D9F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97862" y="2906728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EEF3950-143F-8E1F-1F9C-ADA32B7C9A40}"/>
              </a:ext>
            </a:extLst>
          </p:cNvPr>
          <p:cNvSpPr txBox="1"/>
          <p:nvPr/>
        </p:nvSpPr>
        <p:spPr>
          <a:xfrm>
            <a:off x="757606" y="718441"/>
            <a:ext cx="2195144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Play the correct OUTCOME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11" descr="Outcome card indicating random outcome">
            <a:extLst>
              <a:ext uri="{FF2B5EF4-FFF2-40B4-BE49-F238E27FC236}">
                <a16:creationId xmlns:a16="http://schemas.microsoft.com/office/drawing/2014/main" id="{4356579E-FEFB-6745-393E-A34CB313CA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7730" y="676618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AD29311-C941-E389-5614-6B7CE5A405F4}"/>
              </a:ext>
            </a:extLst>
          </p:cNvPr>
          <p:cNvSpPr txBox="1"/>
          <p:nvPr/>
        </p:nvSpPr>
        <p:spPr>
          <a:xfrm>
            <a:off x="1116390" y="1442042"/>
            <a:ext cx="1477576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non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If needed,</a:t>
            </a:r>
            <a:b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flip a coin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FACC0A5-9E82-EAAD-0757-4DBAFEF197BD}"/>
              </a:ext>
            </a:extLst>
          </p:cNvPr>
          <p:cNvSpPr/>
          <p:nvPr/>
        </p:nvSpPr>
        <p:spPr>
          <a:xfrm>
            <a:off x="4100398" y="1473263"/>
            <a:ext cx="914400" cy="914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200" dirty="0"/>
              <a:t>TRANSMIT</a:t>
            </a:r>
            <a:endParaRPr lang="en-CA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F58033-E9F5-92EF-7CE8-8FEFAAB03366}"/>
              </a:ext>
            </a:extLst>
          </p:cNvPr>
          <p:cNvSpPr txBox="1"/>
          <p:nvPr/>
        </p:nvSpPr>
        <p:spPr>
          <a:xfrm>
            <a:off x="4813517" y="4950771"/>
            <a:ext cx="1445920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Play the correct state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7" name="Picture 16" descr="Polarization state card representing +45-degree">
            <a:extLst>
              <a:ext uri="{FF2B5EF4-FFF2-40B4-BE49-F238E27FC236}">
                <a16:creationId xmlns:a16="http://schemas.microsoft.com/office/drawing/2014/main" id="{FD2556E8-D8E8-2E00-1151-EE14393667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4306608" y="2906728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69973AF-93B4-5829-406E-4EB5A8A29C00}"/>
              </a:ext>
            </a:extLst>
          </p:cNvPr>
          <p:cNvSpPr txBox="1"/>
          <p:nvPr/>
        </p:nvSpPr>
        <p:spPr>
          <a:xfrm>
            <a:off x="6337548" y="4950771"/>
            <a:ext cx="2770266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If there’s still photons, draw more objects!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" name="Picture 19" descr="Polarizer card representing vertical polarization">
            <a:extLst>
              <a:ext uri="{FF2B5EF4-FFF2-40B4-BE49-F238E27FC236}">
                <a16:creationId xmlns:a16="http://schemas.microsoft.com/office/drawing/2014/main" id="{62A8D123-8136-92F9-1369-0AB120D6B5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6492812" y="2906727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B32EA55-11E1-8898-74DD-25FD819E1983}"/>
              </a:ext>
            </a:extLst>
          </p:cNvPr>
          <p:cNvSpPr txBox="1"/>
          <p:nvPr/>
        </p:nvSpPr>
        <p:spPr>
          <a:xfrm>
            <a:off x="9248243" y="4950770"/>
            <a:ext cx="2362732" cy="6493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43200" tIns="46800" rIns="43200" bIns="46800" rtlCol="0" anchor="ctr">
            <a:spAutoFit/>
          </a:bodyPr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Keep going until the photon is absorbed.</a:t>
            </a:r>
            <a:endParaRPr lang="en-CA" sz="16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3" name="Picture 22" descr="Outcome card indicating random outcome">
            <a:extLst>
              <a:ext uri="{FF2B5EF4-FFF2-40B4-BE49-F238E27FC236}">
                <a16:creationId xmlns:a16="http://schemas.microsoft.com/office/drawing/2014/main" id="{82AE5DD6-92D3-26DF-EA50-2D0691718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2051" y="676618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6D979B0F-6A1D-FF97-92AC-3210B642CC5C}"/>
              </a:ext>
            </a:extLst>
          </p:cNvPr>
          <p:cNvSpPr/>
          <p:nvPr/>
        </p:nvSpPr>
        <p:spPr>
          <a:xfrm>
            <a:off x="8604719" y="1473263"/>
            <a:ext cx="914400" cy="914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200" dirty="0"/>
              <a:t>ABSORB</a:t>
            </a:r>
            <a:endParaRPr lang="en-CA" sz="1200" dirty="0"/>
          </a:p>
        </p:txBody>
      </p:sp>
      <p:pic>
        <p:nvPicPr>
          <p:cNvPr id="25" name="Picture 24" descr="Polarization state card representing no photons remaining.">
            <a:extLst>
              <a:ext uri="{FF2B5EF4-FFF2-40B4-BE49-F238E27FC236}">
                <a16:creationId xmlns:a16="http://schemas.microsoft.com/office/drawing/2014/main" id="{17AA24E2-F2BE-29EB-FE9D-39C399178F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9199741" y="2906727"/>
            <a:ext cx="2459736" cy="13836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Picture 26" descr="University of Waterloo / Institute for Quantum Computing logo">
            <a:extLst>
              <a:ext uri="{FF2B5EF4-FFF2-40B4-BE49-F238E27FC236}">
                <a16:creationId xmlns:a16="http://schemas.microsoft.com/office/drawing/2014/main" id="{AE3BE5DD-F3D0-BAB0-D961-918EB95C33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73550" y="5979379"/>
            <a:ext cx="36449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92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DA599C-22FD-8F2F-D9C2-B750F9195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D6BC-7F6E-7551-D5E5-AB3A19201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64262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sz="8800" dirty="0"/>
              <a:t>Horizontal</a:t>
            </a:r>
            <a:endParaRPr lang="en-CA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61A3E-4A5F-0E0B-F2EF-E815160E6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6200000">
            <a:off x="-3744119" y="26011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US" sz="4000" u="sng" dirty="0"/>
              <a:t>Polarization state</a:t>
            </a:r>
            <a:endParaRPr lang="en-CA" sz="4000" u="sng" dirty="0"/>
          </a:p>
        </p:txBody>
      </p:sp>
      <p:cxnSp>
        <p:nvCxnSpPr>
          <p:cNvPr id="5" name="Straight Arrow Connector 4" descr="horizontal arrow">
            <a:extLst>
              <a:ext uri="{FF2B5EF4-FFF2-40B4-BE49-F238E27FC236}">
                <a16:creationId xmlns:a16="http://schemas.microsoft.com/office/drawing/2014/main" id="{617DDA15-FFC2-00D9-B38C-629BE0AEE735}"/>
              </a:ext>
            </a:extLst>
          </p:cNvPr>
          <p:cNvCxnSpPr>
            <a:cxnSpLocks/>
          </p:cNvCxnSpPr>
          <p:nvPr/>
        </p:nvCxnSpPr>
        <p:spPr>
          <a:xfrm flipV="1">
            <a:off x="6096000" y="1600200"/>
            <a:ext cx="0" cy="36576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C922FBE-EF5C-288E-4C05-92CC5158DE19}"/>
              </a:ext>
            </a:extLst>
          </p:cNvPr>
          <p:cNvSpPr txBox="1"/>
          <p:nvPr/>
        </p:nvSpPr>
        <p:spPr>
          <a:xfrm rot="16200000">
            <a:off x="11607453" y="25815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1/10</a:t>
            </a:r>
            <a:endParaRPr lang="en-CA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7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QC - No Repeats">
      <a:dk1>
        <a:sysClr val="windowText" lastClr="000000"/>
      </a:dk1>
      <a:lt1>
        <a:sysClr val="window" lastClr="FFFFFF"/>
      </a:lt1>
      <a:dk2>
        <a:srgbClr val="A0A2A4"/>
      </a:dk2>
      <a:lt2>
        <a:srgbClr val="E0E0E1"/>
      </a:lt2>
      <a:accent1>
        <a:srgbClr val="4298C2"/>
      </a:accent1>
      <a:accent2>
        <a:srgbClr val="C4293D"/>
      </a:accent2>
      <a:accent3>
        <a:srgbClr val="9BBB59"/>
      </a:accent3>
      <a:accent4>
        <a:srgbClr val="8064A2"/>
      </a:accent4>
      <a:accent5>
        <a:srgbClr val="ECF04A"/>
      </a:accent5>
      <a:accent6>
        <a:srgbClr val="FF9900"/>
      </a:accent6>
      <a:hlink>
        <a:srgbClr val="0000FF"/>
      </a:hlink>
      <a:folHlink>
        <a:srgbClr val="800080"/>
      </a:folHlink>
    </a:clrScheme>
    <a:fontScheme name="Custom UW">
      <a:majorFont>
        <a:latin typeface="Barlow Condensed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Content Background - V3">
  <a:themeElements>
    <a:clrScheme name="Custom IQC">
      <a:dk1>
        <a:sysClr val="windowText" lastClr="000000"/>
      </a:dk1>
      <a:lt1>
        <a:sysClr val="window" lastClr="FFFFFF"/>
      </a:lt1>
      <a:dk2>
        <a:srgbClr val="A0A2A4"/>
      </a:dk2>
      <a:lt2>
        <a:srgbClr val="E0E0E1"/>
      </a:lt2>
      <a:accent1>
        <a:srgbClr val="4298C2"/>
      </a:accent1>
      <a:accent2>
        <a:srgbClr val="C4293D"/>
      </a:accent2>
      <a:accent3>
        <a:srgbClr val="9BBB59"/>
      </a:accent3>
      <a:accent4>
        <a:srgbClr val="8064A2"/>
      </a:accent4>
      <a:accent5>
        <a:srgbClr val="255D7D"/>
      </a:accent5>
      <a:accent6>
        <a:srgbClr val="8F1B2E"/>
      </a:accent6>
      <a:hlink>
        <a:srgbClr val="0000FF"/>
      </a:hlink>
      <a:folHlink>
        <a:srgbClr val="800080"/>
      </a:folHlink>
    </a:clrScheme>
    <a:fontScheme name="Custom IQC">
      <a:majorFont>
        <a:latin typeface="Impact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A31033"/>
        </a:solidFill>
      </a:spPr>
      <a:bodyPr vert="horz" lIns="43200" tIns="46800" rIns="43200" bIns="46800" rtlCol="0" anchor="ctr"/>
      <a:lstStyle>
        <a:defPPr algn="l">
          <a:defRPr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e069ba86-c76b-4a40-ae16-23b9cce10833" xsi:nil="true"/>
    <lcf76f155ced4ddcb4097134ff3c332f xmlns="e069ba86-c76b-4a40-ae16-23b9cce10833">
      <Terms xmlns="http://schemas.microsoft.com/office/infopath/2007/PartnerControls"/>
    </lcf76f155ced4ddcb4097134ff3c332f>
    <TaxCatchAll xmlns="847277a7-ccf5-4752-94a6-72045159aac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D16CB9F828AD469352262E3166F012" ma:contentTypeVersion="15" ma:contentTypeDescription="Create a new document." ma:contentTypeScope="" ma:versionID="5260d4c2e4e621de8b26605fcf2d39c6">
  <xsd:schema xmlns:xsd="http://www.w3.org/2001/XMLSchema" xmlns:xs="http://www.w3.org/2001/XMLSchema" xmlns:p="http://schemas.microsoft.com/office/2006/metadata/properties" xmlns:ns2="e069ba86-c76b-4a40-ae16-23b9cce10833" xmlns:ns3="847277a7-ccf5-4752-94a6-72045159aaca" targetNamespace="http://schemas.microsoft.com/office/2006/metadata/properties" ma:root="true" ma:fieldsID="b290c89ce1d6955b57f7446b5074c865" ns2:_="" ns3:_="">
    <xsd:import namespace="e069ba86-c76b-4a40-ae16-23b9cce10833"/>
    <xsd:import namespace="847277a7-ccf5-4752-94a6-72045159aa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9ba86-c76b-4a40-ae16-23b9cce108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bf906fe-3e8e-4b22-a6fd-bde302b92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7277a7-ccf5-4752-94a6-72045159aac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d2010f-93ab-446a-b520-3ff239b7181e}" ma:internalName="TaxCatchAll" ma:showField="CatchAllData" ma:web="847277a7-ccf5-4752-94a6-72045159aa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A07F40-4EE9-4798-AA9C-E53BF98F1130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847277a7-ccf5-4752-94a6-72045159aaca"/>
    <ds:schemaRef ds:uri="e069ba86-c76b-4a40-ae16-23b9cce10833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E99E48E-10A2-4001-89C7-97825E651166}"/>
</file>

<file path=customXml/itemProps3.xml><?xml version="1.0" encoding="utf-8"?>
<ds:datastoreItem xmlns:ds="http://schemas.openxmlformats.org/officeDocument/2006/customXml" ds:itemID="{606FE60B-9801-46CD-9206-4EB857E047A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9ee03e0-b78c-4998-8bf4-79b266b85105}" enabled="1" method="Standard" siteId="{723a5a87-f39a-4a22-9247-3fc240c0139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4074</TotalTime>
  <Words>618</Words>
  <Application>Microsoft Office PowerPoint</Application>
  <PresentationFormat>Widescreen</PresentationFormat>
  <Paragraphs>189</Paragraphs>
  <Slides>65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65</vt:i4>
      </vt:variant>
    </vt:vector>
  </HeadingPairs>
  <TitlesOfParts>
    <vt:vector size="73" baseType="lpstr">
      <vt:lpstr>Arial</vt:lpstr>
      <vt:lpstr>Barlow Condensed</vt:lpstr>
      <vt:lpstr>Georgia</vt:lpstr>
      <vt:lpstr>Impact</vt:lpstr>
      <vt:lpstr>Verdana</vt:lpstr>
      <vt:lpstr>Wingdings 3</vt:lpstr>
      <vt:lpstr>Office Theme</vt:lpstr>
      <vt:lpstr>1_Content Background - V3</vt:lpstr>
      <vt:lpstr>LASER</vt:lpstr>
      <vt:lpstr>Instructions: Laser Mode</vt:lpstr>
      <vt:lpstr>Setup</vt:lpstr>
      <vt:lpstr>Follow-up questions</vt:lpstr>
      <vt:lpstr>Instructions: Photon Mode</vt:lpstr>
      <vt:lpstr>PHOTON</vt:lpstr>
      <vt:lpstr>FOLLOW-UP QUESTIONS</vt:lpstr>
      <vt:lpstr>PowerPoint Presentation</vt:lpstr>
      <vt:lpstr>Horizontal</vt:lpstr>
      <vt:lpstr>Vertical</vt:lpstr>
      <vt:lpstr>+45° diagonal</vt:lpstr>
      <vt:lpstr>-45° diagonal</vt:lpstr>
      <vt:lpstr>STATE</vt:lpstr>
      <vt:lpstr>STATE</vt:lpstr>
      <vt:lpstr>STATE</vt:lpstr>
      <vt:lpstr>STATE</vt:lpstr>
      <vt:lpstr>Horizontal</vt:lpstr>
      <vt:lpstr>Vertical</vt:lpstr>
      <vt:lpstr>+45° diagonal</vt:lpstr>
      <vt:lpstr>-45° diagonal</vt:lpstr>
      <vt:lpstr>STATE</vt:lpstr>
      <vt:lpstr>STATE</vt:lpstr>
      <vt:lpstr>STATE</vt:lpstr>
      <vt:lpstr>STATE</vt:lpstr>
      <vt:lpstr>Horizontal</vt:lpstr>
      <vt:lpstr>Vertical</vt:lpstr>
      <vt:lpstr>+45° diagonal</vt:lpstr>
      <vt:lpstr>-45° diagonal</vt:lpstr>
      <vt:lpstr>OBJECT</vt:lpstr>
      <vt:lpstr>OBJECT</vt:lpstr>
      <vt:lpstr>OBJECT</vt:lpstr>
      <vt:lpstr>OBJECT</vt:lpstr>
      <vt:lpstr>Horizontal</vt:lpstr>
      <vt:lpstr>Vertical</vt:lpstr>
      <vt:lpstr>+45° diagonal</vt:lpstr>
      <vt:lpstr>-45° diagonal</vt:lpstr>
      <vt:lpstr>OBJECT</vt:lpstr>
      <vt:lpstr>OBJECT</vt:lpstr>
      <vt:lpstr>OBJECT</vt:lpstr>
      <vt:lpstr>OBJECT</vt:lpstr>
      <vt:lpstr>Clear glass</vt:lpstr>
      <vt:lpstr>Basis changer (Hadamard)</vt:lpstr>
      <vt:lpstr>Flip +45 and -45 (Z gate)</vt:lpstr>
      <vt:lpstr>Flip H and V (X gate)</vt:lpstr>
      <vt:lpstr>OBJECT</vt:lpstr>
      <vt:lpstr>OBJECT</vt:lpstr>
      <vt:lpstr>OBJECT</vt:lpstr>
      <vt:lpstr>OBJECT</vt:lpstr>
      <vt:lpstr>100% TRANSMITTED</vt:lpstr>
      <vt:lpstr>100% ABSORBED</vt:lpstr>
      <vt:lpstr>PARTIALLY TRANSMITTED</vt:lpstr>
      <vt:lpstr>RANDOM</vt:lpstr>
      <vt:lpstr>OUTCOME</vt:lpstr>
      <vt:lpstr>OUTCOME</vt:lpstr>
      <vt:lpstr>OUTCOME</vt:lpstr>
      <vt:lpstr>OUTCOME</vt:lpstr>
      <vt:lpstr>No photons</vt:lpstr>
      <vt:lpstr>Unpolarized light</vt:lpstr>
      <vt:lpstr>PARTIALLY TRANSMITTED</vt:lpstr>
      <vt:lpstr>RANDOM</vt:lpstr>
      <vt:lpstr>STATE</vt:lpstr>
      <vt:lpstr>STATE</vt:lpstr>
      <vt:lpstr>OUTCOME</vt:lpstr>
      <vt:lpstr>OUTCOME</vt:lpstr>
      <vt:lpstr>Printing Instructions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Donohue</dc:creator>
  <cp:lastModifiedBy>John Donohue</cp:lastModifiedBy>
  <cp:revision>1</cp:revision>
  <cp:lastPrinted>2025-07-09T19:19:16Z</cp:lastPrinted>
  <dcterms:created xsi:type="dcterms:W3CDTF">2025-03-18T19:43:05Z</dcterms:created>
  <dcterms:modified xsi:type="dcterms:W3CDTF">2026-04-29T02:00:36Z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0x010100FDD16CB9F828AD469352262E3166F012</vt:lpwstr>
  </property>
  <property fmtid="{D5CDD505-2E9C-101B-9397-08002B2CF9AE}" pid="3" name="MediaServiceImageTags">
    <vt:lpwstr/>
  </property>
</Properties>
</file>