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281" r:id="rId5"/>
    <p:sldId id="282" r:id="rId6"/>
    <p:sldId id="313" r:id="rId7"/>
    <p:sldId id="314" r:id="rId8"/>
    <p:sldId id="289" r:id="rId9"/>
    <p:sldId id="290" r:id="rId10"/>
    <p:sldId id="284" r:id="rId11"/>
    <p:sldId id="321" r:id="rId12"/>
    <p:sldId id="317" r:id="rId13"/>
    <p:sldId id="316" r:id="rId14"/>
    <p:sldId id="315" r:id="rId15"/>
    <p:sldId id="293" r:id="rId16"/>
    <p:sldId id="294" r:id="rId17"/>
    <p:sldId id="295" r:id="rId18"/>
    <p:sldId id="296" r:id="rId19"/>
    <p:sldId id="297" r:id="rId20"/>
    <p:sldId id="299" r:id="rId21"/>
    <p:sldId id="300" r:id="rId22"/>
    <p:sldId id="301" r:id="rId23"/>
    <p:sldId id="279" r:id="rId24"/>
    <p:sldId id="268" r:id="rId25"/>
    <p:sldId id="318" r:id="rId26"/>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acilitator Instructions" id="{44185D80-0391-4194-A1A6-F6E0E813D6CF}">
          <p14:sldIdLst>
            <p14:sldId id="281"/>
            <p14:sldId id="282"/>
            <p14:sldId id="313"/>
            <p14:sldId id="314"/>
          </p14:sldIdLst>
        </p14:section>
        <p14:section name="Context" id="{6D4BD915-9B8F-4970-B0BF-7B5F892D44A8}">
          <p14:sldIdLst>
            <p14:sldId id="289"/>
            <p14:sldId id="290"/>
          </p14:sldIdLst>
        </p14:section>
        <p14:section name="Follow-Up Questions" id="{4F22D910-B5FE-4005-A0F2-983D18754DA7}">
          <p14:sldIdLst>
            <p14:sldId id="284"/>
            <p14:sldId id="321"/>
          </p14:sldIdLst>
        </p14:section>
        <p14:section name="Game boards - DOUBLE SIDED" id="{5893912D-7A6D-4208-A7F4-0149ACC06F0D}">
          <p14:sldIdLst>
            <p14:sldId id="317"/>
            <p14:sldId id="316"/>
            <p14:sldId id="315"/>
          </p14:sldIdLst>
        </p14:section>
        <p14:section name="Game pieces - DOUBLE SIDED" id="{89CD58CC-C25D-4E1B-955B-9A6E0F6A6F6A}">
          <p14:sldIdLst>
            <p14:sldId id="293"/>
            <p14:sldId id="294"/>
            <p14:sldId id="295"/>
            <p14:sldId id="296"/>
            <p14:sldId id="297"/>
            <p14:sldId id="299"/>
            <p14:sldId id="300"/>
            <p14:sldId id="301"/>
          </p14:sldIdLst>
        </p14:section>
        <p14:section name="Dice" id="{AF5E52F5-1C20-40B1-9623-545380BBBE8A}">
          <p14:sldIdLst>
            <p14:sldId id="279"/>
            <p14:sldId id="268"/>
            <p14:sldId id="31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F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807B32-EE1C-428F-951B-7310FB53F9B5}" v="2" dt="2026-05-19T20:12:43.2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4660"/>
  </p:normalViewPr>
  <p:slideViewPr>
    <p:cSldViewPr snapToGrid="0">
      <p:cViewPr varScale="1">
        <p:scale>
          <a:sx n="106" d="100"/>
          <a:sy n="106" d="100"/>
        </p:scale>
        <p:origin x="17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Donohue" userId="37d3c57c-3358-4eb4-8381-a733232c7db3" providerId="ADAL" clId="{B86667F4-033C-484C-823E-30ADEE495445}"/>
    <pc:docChg chg="undo custSel addSld delSld modSld sldOrd addSection delSection modSection">
      <pc:chgData name="John Donohue" userId="37d3c57c-3358-4eb4-8381-a733232c7db3" providerId="ADAL" clId="{B86667F4-033C-484C-823E-30ADEE495445}" dt="2026-05-19T20:23:49.487" v="3589" actId="47"/>
      <pc:docMkLst>
        <pc:docMk/>
      </pc:docMkLst>
      <pc:sldChg chg="addSp delSp modSp add del mod">
        <pc:chgData name="John Donohue" userId="37d3c57c-3358-4eb4-8381-a733232c7db3" providerId="ADAL" clId="{B86667F4-033C-484C-823E-30ADEE495445}" dt="2026-05-11T20:35:05.903" v="2237" actId="962"/>
        <pc:sldMkLst>
          <pc:docMk/>
          <pc:sldMk cId="1950904934" sldId="268"/>
        </pc:sldMkLst>
        <pc:spChg chg="add mod">
          <ac:chgData name="John Donohue" userId="37d3c57c-3358-4eb4-8381-a733232c7db3" providerId="ADAL" clId="{B86667F4-033C-484C-823E-30ADEE495445}" dt="2026-05-11T20:13:02.697" v="766" actId="1076"/>
          <ac:spMkLst>
            <pc:docMk/>
            <pc:sldMk cId="1950904934" sldId="268"/>
            <ac:spMk id="21" creationId="{C1020CFB-A896-279E-4F15-7FE28FEEBC07}"/>
          </ac:spMkLst>
        </pc:spChg>
        <pc:spChg chg="mod">
          <ac:chgData name="John Donohue" userId="37d3c57c-3358-4eb4-8381-a733232c7db3" providerId="ADAL" clId="{B86667F4-033C-484C-823E-30ADEE495445}" dt="2026-05-11T20:12:34.655" v="746" actId="20577"/>
          <ac:spMkLst>
            <pc:docMk/>
            <pc:sldMk cId="1950904934" sldId="268"/>
            <ac:spMk id="31" creationId="{6E23766A-92FA-EFE9-67E9-A30BB5670510}"/>
          </ac:spMkLst>
        </pc:spChg>
        <pc:spChg chg="mod">
          <ac:chgData name="John Donohue" userId="37d3c57c-3358-4eb4-8381-a733232c7db3" providerId="ADAL" clId="{B86667F4-033C-484C-823E-30ADEE495445}" dt="2026-05-11T20:12:41.414" v="757" actId="20577"/>
          <ac:spMkLst>
            <pc:docMk/>
            <pc:sldMk cId="1950904934" sldId="268"/>
            <ac:spMk id="35" creationId="{2BF11115-E1C3-2E42-4F5D-9218B04F9A22}"/>
          </ac:spMkLst>
        </pc:spChg>
        <pc:spChg chg="add mod">
          <ac:chgData name="John Donohue" userId="37d3c57c-3358-4eb4-8381-a733232c7db3" providerId="ADAL" clId="{B86667F4-033C-484C-823E-30ADEE495445}" dt="2026-05-11T20:31:42.980" v="2146" actId="962"/>
          <ac:spMkLst>
            <pc:docMk/>
            <pc:sldMk cId="1950904934" sldId="268"/>
            <ac:spMk id="46" creationId="{6C2C1B40-A660-BFE5-A8F5-722F997644EE}"/>
          </ac:spMkLst>
        </pc:spChg>
        <pc:spChg chg="add mod">
          <ac:chgData name="John Donohue" userId="37d3c57c-3358-4eb4-8381-a733232c7db3" providerId="ADAL" clId="{B86667F4-033C-484C-823E-30ADEE495445}" dt="2026-05-11T20:31:42.986" v="2147" actId="962"/>
          <ac:spMkLst>
            <pc:docMk/>
            <pc:sldMk cId="1950904934" sldId="268"/>
            <ac:spMk id="47" creationId="{B1215D88-23C0-76C2-79FA-6ED8E8205C36}"/>
          </ac:spMkLst>
        </pc:spChg>
        <pc:grpChg chg="add mod">
          <ac:chgData name="John Donohue" userId="37d3c57c-3358-4eb4-8381-a733232c7db3" providerId="ADAL" clId="{B86667F4-033C-484C-823E-30ADEE495445}" dt="2026-05-11T20:35:01.635" v="2235" actId="962"/>
          <ac:grpSpMkLst>
            <pc:docMk/>
            <pc:sldMk cId="1950904934" sldId="268"/>
            <ac:grpSpMk id="22" creationId="{13593B72-AC41-D76D-E4E0-980C641C1C12}"/>
          </ac:grpSpMkLst>
        </pc:grpChg>
        <pc:graphicFrameChg chg="modGraphic">
          <ac:chgData name="John Donohue" userId="37d3c57c-3358-4eb4-8381-a733232c7db3" providerId="ADAL" clId="{B86667F4-033C-484C-823E-30ADEE495445}" dt="2026-05-11T20:10:19.278" v="694" actId="207"/>
          <ac:graphicFrameMkLst>
            <pc:docMk/>
            <pc:sldMk cId="1950904934" sldId="268"/>
            <ac:graphicFrameMk id="9" creationId="{8FFB7FA2-6502-9B64-5191-47559A100337}"/>
          </ac:graphicFrameMkLst>
        </pc:graphicFrameChg>
        <pc:graphicFrameChg chg="modGraphic">
          <ac:chgData name="John Donohue" userId="37d3c57c-3358-4eb4-8381-a733232c7db3" providerId="ADAL" clId="{B86667F4-033C-484C-823E-30ADEE495445}" dt="2026-05-11T20:10:45.880" v="698" actId="207"/>
          <ac:graphicFrameMkLst>
            <pc:docMk/>
            <pc:sldMk cId="1950904934" sldId="268"/>
            <ac:graphicFrameMk id="12" creationId="{F4FC9358-F644-D60F-7B32-E8F66B920F56}"/>
          </ac:graphicFrameMkLst>
        </pc:graphicFrameChg>
        <pc:graphicFrameChg chg="modGraphic">
          <ac:chgData name="John Donohue" userId="37d3c57c-3358-4eb4-8381-a733232c7db3" providerId="ADAL" clId="{B86667F4-033C-484C-823E-30ADEE495445}" dt="2026-05-11T20:10:26.458" v="697" actId="207"/>
          <ac:graphicFrameMkLst>
            <pc:docMk/>
            <pc:sldMk cId="1950904934" sldId="268"/>
            <ac:graphicFrameMk id="15" creationId="{0E9DD3C5-4514-836F-A5D6-D9FD1C3F4046}"/>
          </ac:graphicFrameMkLst>
        </pc:graphicFrameChg>
        <pc:picChg chg="add mod">
          <ac:chgData name="John Donohue" userId="37d3c57c-3358-4eb4-8381-a733232c7db3" providerId="ADAL" clId="{B86667F4-033C-484C-823E-30ADEE495445}" dt="2026-05-11T20:34:51.052" v="2219" actId="962"/>
          <ac:picMkLst>
            <pc:docMk/>
            <pc:sldMk cId="1950904934" sldId="268"/>
            <ac:picMk id="3" creationId="{69EDD989-E571-050D-7899-BDCA996733AE}"/>
          </ac:picMkLst>
        </pc:picChg>
        <pc:picChg chg="add mod">
          <ac:chgData name="John Donohue" userId="37d3c57c-3358-4eb4-8381-a733232c7db3" providerId="ADAL" clId="{B86667F4-033C-484C-823E-30ADEE495445}" dt="2026-05-11T20:34:51.834" v="2221" actId="962"/>
          <ac:picMkLst>
            <pc:docMk/>
            <pc:sldMk cId="1950904934" sldId="268"/>
            <ac:picMk id="4" creationId="{AA512BD1-64C3-10EF-E6E6-F839130CCB8D}"/>
          </ac:picMkLst>
        </pc:picChg>
        <pc:picChg chg="add mod">
          <ac:chgData name="John Donohue" userId="37d3c57c-3358-4eb4-8381-a733232c7db3" providerId="ADAL" clId="{B86667F4-033C-484C-823E-30ADEE495445}" dt="2026-05-11T20:34:52.596" v="2223" actId="962"/>
          <ac:picMkLst>
            <pc:docMk/>
            <pc:sldMk cId="1950904934" sldId="268"/>
            <ac:picMk id="5" creationId="{7F7A9763-E20D-8F76-3F60-3355E84CEA24}"/>
          </ac:picMkLst>
        </pc:picChg>
        <pc:picChg chg="add mod">
          <ac:chgData name="John Donohue" userId="37d3c57c-3358-4eb4-8381-a733232c7db3" providerId="ADAL" clId="{B86667F4-033C-484C-823E-30ADEE495445}" dt="2026-05-11T20:34:53.394" v="2225" actId="962"/>
          <ac:picMkLst>
            <pc:docMk/>
            <pc:sldMk cId="1950904934" sldId="268"/>
            <ac:picMk id="6" creationId="{679BA9A0-7900-1964-2EC1-D76DCEA89424}"/>
          </ac:picMkLst>
        </pc:picChg>
        <pc:picChg chg="add mod">
          <ac:chgData name="John Donohue" userId="37d3c57c-3358-4eb4-8381-a733232c7db3" providerId="ADAL" clId="{B86667F4-033C-484C-823E-30ADEE495445}" dt="2026-05-11T20:34:54.013" v="2227" actId="962"/>
          <ac:picMkLst>
            <pc:docMk/>
            <pc:sldMk cId="1950904934" sldId="268"/>
            <ac:picMk id="7" creationId="{B9F988FA-A0E4-E8C1-3CBC-1C9745C203E3}"/>
          </ac:picMkLst>
        </pc:picChg>
        <pc:picChg chg="add mod">
          <ac:chgData name="John Donohue" userId="37d3c57c-3358-4eb4-8381-a733232c7db3" providerId="ADAL" clId="{B86667F4-033C-484C-823E-30ADEE495445}" dt="2026-05-11T20:34:54.629" v="2229" actId="962"/>
          <ac:picMkLst>
            <pc:docMk/>
            <pc:sldMk cId="1950904934" sldId="268"/>
            <ac:picMk id="8" creationId="{BF19D052-31B1-430D-55FD-63150529FA3E}"/>
          </ac:picMkLst>
        </pc:picChg>
        <pc:picChg chg="add mod">
          <ac:chgData name="John Donohue" userId="37d3c57c-3358-4eb4-8381-a733232c7db3" providerId="ADAL" clId="{B86667F4-033C-484C-823E-30ADEE495445}" dt="2026-05-11T20:34:55.261" v="2231" actId="962"/>
          <ac:picMkLst>
            <pc:docMk/>
            <pc:sldMk cId="1950904934" sldId="268"/>
            <ac:picMk id="10" creationId="{1C6B5779-3348-9363-4C8B-6BFD07DC71FE}"/>
          </ac:picMkLst>
        </pc:picChg>
        <pc:picChg chg="add mod">
          <ac:chgData name="John Donohue" userId="37d3c57c-3358-4eb4-8381-a733232c7db3" providerId="ADAL" clId="{B86667F4-033C-484C-823E-30ADEE495445}" dt="2026-05-11T20:34:55.914" v="2233" actId="962"/>
          <ac:picMkLst>
            <pc:docMk/>
            <pc:sldMk cId="1950904934" sldId="268"/>
            <ac:picMk id="16" creationId="{4439746E-4423-9926-EF86-E4578CEC3E5B}"/>
          </ac:picMkLst>
        </pc:picChg>
        <pc:picChg chg="add mod">
          <ac:chgData name="John Donohue" userId="37d3c57c-3358-4eb4-8381-a733232c7db3" providerId="ADAL" clId="{B86667F4-033C-484C-823E-30ADEE495445}" dt="2026-05-11T20:12:21.705" v="733" actId="164"/>
          <ac:picMkLst>
            <pc:docMk/>
            <pc:sldMk cId="1950904934" sldId="268"/>
            <ac:picMk id="20" creationId="{96E8D06C-D0BD-E361-E706-0AF452CFEC92}"/>
          </ac:picMkLst>
        </pc:picChg>
        <pc:picChg chg="add mod">
          <ac:chgData name="John Donohue" userId="37d3c57c-3358-4eb4-8381-a733232c7db3" providerId="ADAL" clId="{B86667F4-033C-484C-823E-30ADEE495445}" dt="2026-05-11T20:35:05.903" v="2237" actId="962"/>
          <ac:picMkLst>
            <pc:docMk/>
            <pc:sldMk cId="1950904934" sldId="268"/>
            <ac:picMk id="27" creationId="{01BA9DFB-AC7F-EC5C-A965-664B4FA37BCB}"/>
          </ac:picMkLst>
        </pc:picChg>
      </pc:sldChg>
      <pc:sldChg chg="modSp add del mod">
        <pc:chgData name="John Donohue" userId="37d3c57c-3358-4eb4-8381-a733232c7db3" providerId="ADAL" clId="{B86667F4-033C-484C-823E-30ADEE495445}" dt="2026-05-11T20:25:24.967" v="1383" actId="2696"/>
        <pc:sldMkLst>
          <pc:docMk/>
          <pc:sldMk cId="3771208986" sldId="279"/>
        </pc:sldMkLst>
        <pc:spChg chg="mod">
          <ac:chgData name="John Donohue" userId="37d3c57c-3358-4eb4-8381-a733232c7db3" providerId="ADAL" clId="{B86667F4-033C-484C-823E-30ADEE495445}" dt="2026-05-11T19:47:30.245" v="686" actId="20577"/>
          <ac:spMkLst>
            <pc:docMk/>
            <pc:sldMk cId="3771208986" sldId="279"/>
            <ac:spMk id="2" creationId="{3F9AE9D1-BA81-8228-12BA-A293BC806F13}"/>
          </ac:spMkLst>
        </pc:spChg>
        <pc:spChg chg="mod">
          <ac:chgData name="John Donohue" userId="37d3c57c-3358-4eb4-8381-a733232c7db3" providerId="ADAL" clId="{B86667F4-033C-484C-823E-30ADEE495445}" dt="2026-05-11T20:15:36.726" v="1151" actId="20577"/>
          <ac:spMkLst>
            <pc:docMk/>
            <pc:sldMk cId="3771208986" sldId="279"/>
            <ac:spMk id="3" creationId="{EA15BDDB-012D-CFE1-4ECB-E430D596BD7E}"/>
          </ac:spMkLst>
        </pc:spChg>
        <pc:spChg chg="mod">
          <ac:chgData name="John Donohue" userId="37d3c57c-3358-4eb4-8381-a733232c7db3" providerId="ADAL" clId="{B86667F4-033C-484C-823E-30ADEE495445}" dt="2026-05-11T20:14:21.732" v="991" actId="20577"/>
          <ac:spMkLst>
            <pc:docMk/>
            <pc:sldMk cId="3771208986" sldId="279"/>
            <ac:spMk id="5" creationId="{8577BC5E-168A-C871-7E58-8D8AF0DF29A9}"/>
          </ac:spMkLst>
        </pc:spChg>
      </pc:sldChg>
      <pc:sldChg chg="addSp modSp mod">
        <pc:chgData name="John Donohue" userId="37d3c57c-3358-4eb4-8381-a733232c7db3" providerId="ADAL" clId="{B86667F4-033C-484C-823E-30ADEE495445}" dt="2026-05-11T20:37:30.565" v="2247" actId="1076"/>
        <pc:sldMkLst>
          <pc:docMk/>
          <pc:sldMk cId="699222219" sldId="281"/>
        </pc:sldMkLst>
        <pc:spChg chg="mod">
          <ac:chgData name="John Donohue" userId="37d3c57c-3358-4eb4-8381-a733232c7db3" providerId="ADAL" clId="{B86667F4-033C-484C-823E-30ADEE495445}" dt="2026-05-11T20:37:26.774" v="2246" actId="1076"/>
          <ac:spMkLst>
            <pc:docMk/>
            <pc:sldMk cId="699222219" sldId="281"/>
            <ac:spMk id="2" creationId="{7035B005-CA14-E20A-CA0F-95F0B6E67110}"/>
          </ac:spMkLst>
        </pc:spChg>
        <pc:spChg chg="mod">
          <ac:chgData name="John Donohue" userId="37d3c57c-3358-4eb4-8381-a733232c7db3" providerId="ADAL" clId="{B86667F4-033C-484C-823E-30ADEE495445}" dt="2026-05-11T20:37:26.774" v="2246" actId="1076"/>
          <ac:spMkLst>
            <pc:docMk/>
            <pc:sldMk cId="699222219" sldId="281"/>
            <ac:spMk id="3" creationId="{F80D335D-A736-F709-FEB1-3724498F3598}"/>
          </ac:spMkLst>
        </pc:spChg>
        <pc:spChg chg="add mod">
          <ac:chgData name="John Donohue" userId="37d3c57c-3358-4eb4-8381-a733232c7db3" providerId="ADAL" clId="{B86667F4-033C-484C-823E-30ADEE495445}" dt="2026-05-11T20:29:57.336" v="1950" actId="12788"/>
          <ac:spMkLst>
            <pc:docMk/>
            <pc:sldMk cId="699222219" sldId="281"/>
            <ac:spMk id="4" creationId="{00504A77-6B50-8CFF-53A2-FADF0F79A7C2}"/>
          </ac:spMkLst>
        </pc:spChg>
        <pc:picChg chg="mod">
          <ac:chgData name="John Donohue" userId="37d3c57c-3358-4eb4-8381-a733232c7db3" providerId="ADAL" clId="{B86667F4-033C-484C-823E-30ADEE495445}" dt="2026-05-11T20:31:51.035" v="2149" actId="962"/>
          <ac:picMkLst>
            <pc:docMk/>
            <pc:sldMk cId="699222219" sldId="281"/>
            <ac:picMk id="5" creationId="{E9EC5F00-EEBB-CB70-B5E5-2D3044F16E9E}"/>
          </ac:picMkLst>
        </pc:picChg>
        <pc:picChg chg="add mod">
          <ac:chgData name="John Donohue" userId="37d3c57c-3358-4eb4-8381-a733232c7db3" providerId="ADAL" clId="{B86667F4-033C-484C-823E-30ADEE495445}" dt="2026-05-11T20:37:30.565" v="2247" actId="1076"/>
          <ac:picMkLst>
            <pc:docMk/>
            <pc:sldMk cId="699222219" sldId="281"/>
            <ac:picMk id="6" creationId="{92D352DD-3E65-F212-5484-321510B414CF}"/>
          </ac:picMkLst>
        </pc:picChg>
      </pc:sldChg>
      <pc:sldChg chg="modSp mod">
        <pc:chgData name="John Donohue" userId="37d3c57c-3358-4eb4-8381-a733232c7db3" providerId="ADAL" clId="{B86667F4-033C-484C-823E-30ADEE495445}" dt="2026-05-11T19:45:10.157" v="623" actId="20577"/>
        <pc:sldMkLst>
          <pc:docMk/>
          <pc:sldMk cId="602837604" sldId="282"/>
        </pc:sldMkLst>
        <pc:spChg chg="mod">
          <ac:chgData name="John Donohue" userId="37d3c57c-3358-4eb4-8381-a733232c7db3" providerId="ADAL" clId="{B86667F4-033C-484C-823E-30ADEE495445}" dt="2026-05-11T19:45:10.157" v="623" actId="20577"/>
          <ac:spMkLst>
            <pc:docMk/>
            <pc:sldMk cId="602837604" sldId="282"/>
            <ac:spMk id="2" creationId="{251C2384-3A2D-1334-5989-5CF94B256D24}"/>
          </ac:spMkLst>
        </pc:spChg>
      </pc:sldChg>
      <pc:sldChg chg="modSp mod ord">
        <pc:chgData name="John Donohue" userId="37d3c57c-3358-4eb4-8381-a733232c7db3" providerId="ADAL" clId="{B86667F4-033C-484C-823E-30ADEE495445}" dt="2026-05-19T20:12:29.482" v="2616"/>
        <pc:sldMkLst>
          <pc:docMk/>
          <pc:sldMk cId="1082829515" sldId="284"/>
        </pc:sldMkLst>
        <pc:spChg chg="mod">
          <ac:chgData name="John Donohue" userId="37d3c57c-3358-4eb4-8381-a733232c7db3" providerId="ADAL" clId="{B86667F4-033C-484C-823E-30ADEE495445}" dt="2026-05-11T20:22:16.038" v="1200" actId="20577"/>
          <ac:spMkLst>
            <pc:docMk/>
            <pc:sldMk cId="1082829515" sldId="284"/>
            <ac:spMk id="2" creationId="{84A5C5A0-6DBC-E1D8-12B3-C13DA6665519}"/>
          </ac:spMkLst>
        </pc:spChg>
      </pc:sldChg>
      <pc:sldChg chg="modSp mod ord">
        <pc:chgData name="John Donohue" userId="37d3c57c-3358-4eb4-8381-a733232c7db3" providerId="ADAL" clId="{B86667F4-033C-484C-823E-30ADEE495445}" dt="2026-05-11T20:32:11.541" v="2152" actId="962"/>
        <pc:sldMkLst>
          <pc:docMk/>
          <pc:sldMk cId="2393693278" sldId="289"/>
        </pc:sldMkLst>
        <pc:picChg chg="mod">
          <ac:chgData name="John Donohue" userId="37d3c57c-3358-4eb4-8381-a733232c7db3" providerId="ADAL" clId="{B86667F4-033C-484C-823E-30ADEE495445}" dt="2026-05-11T20:32:11.541" v="2152" actId="962"/>
          <ac:picMkLst>
            <pc:docMk/>
            <pc:sldMk cId="2393693278" sldId="289"/>
            <ac:picMk id="6" creationId="{489C586E-774D-63D5-5587-253100855239}"/>
          </ac:picMkLst>
        </pc:picChg>
      </pc:sldChg>
      <pc:sldChg chg="modSp mod">
        <pc:chgData name="John Donohue" userId="37d3c57c-3358-4eb4-8381-a733232c7db3" providerId="ADAL" clId="{B86667F4-033C-484C-823E-30ADEE495445}" dt="2026-05-11T20:33:09.920" v="2156" actId="962"/>
        <pc:sldMkLst>
          <pc:docMk/>
          <pc:sldMk cId="1072118882" sldId="290"/>
        </pc:sldMkLst>
        <pc:picChg chg="mod">
          <ac:chgData name="John Donohue" userId="37d3c57c-3358-4eb4-8381-a733232c7db3" providerId="ADAL" clId="{B86667F4-033C-484C-823E-30ADEE495445}" dt="2026-05-11T20:32:40.806" v="2154" actId="962"/>
          <ac:picMkLst>
            <pc:docMk/>
            <pc:sldMk cId="1072118882" sldId="290"/>
            <ac:picMk id="6" creationId="{947AB8EC-FF89-F850-2B08-4C9371C2C051}"/>
          </ac:picMkLst>
        </pc:picChg>
        <pc:picChg chg="mod">
          <ac:chgData name="John Donohue" userId="37d3c57c-3358-4eb4-8381-a733232c7db3" providerId="ADAL" clId="{B86667F4-033C-484C-823E-30ADEE495445}" dt="2026-05-11T20:33:09.920" v="2156" actId="962"/>
          <ac:picMkLst>
            <pc:docMk/>
            <pc:sldMk cId="1072118882" sldId="290"/>
            <ac:picMk id="11" creationId="{BA4CB47F-AF5F-ECCC-8375-C264AF2CA3F5}"/>
          </ac:picMkLst>
        </pc:picChg>
      </pc:sldChg>
      <pc:sldChg chg="modSp mod">
        <pc:chgData name="John Donohue" userId="37d3c57c-3358-4eb4-8381-a733232c7db3" providerId="ADAL" clId="{B86667F4-033C-484C-823E-30ADEE495445}" dt="2026-05-11T20:34:38.325" v="2215" actId="962"/>
        <pc:sldMkLst>
          <pc:docMk/>
          <pc:sldMk cId="3514533345" sldId="293"/>
        </pc:sldMkLst>
        <pc:spChg chg="mod">
          <ac:chgData name="John Donohue" userId="37d3c57c-3358-4eb4-8381-a733232c7db3" providerId="ADAL" clId="{B86667F4-033C-484C-823E-30ADEE495445}" dt="2026-05-11T20:31:42.953" v="2144" actId="962"/>
          <ac:spMkLst>
            <pc:docMk/>
            <pc:sldMk cId="3514533345" sldId="293"/>
            <ac:spMk id="2" creationId="{2D0637D0-E1A4-6C66-E628-0EB89ADBC714}"/>
          </ac:spMkLst>
        </pc:spChg>
        <pc:spChg chg="mod">
          <ac:chgData name="John Donohue" userId="37d3c57c-3358-4eb4-8381-a733232c7db3" providerId="ADAL" clId="{B86667F4-033C-484C-823E-30ADEE495445}" dt="2026-05-11T20:31:42.751" v="2100" actId="962"/>
          <ac:spMkLst>
            <pc:docMk/>
            <pc:sldMk cId="3514533345" sldId="293"/>
            <ac:spMk id="3" creationId="{2C2181A6-E029-0F8E-A2A5-4CE6D76616F4}"/>
          </ac:spMkLst>
        </pc:spChg>
        <pc:spChg chg="mod">
          <ac:chgData name="John Donohue" userId="37d3c57c-3358-4eb4-8381-a733232c7db3" providerId="ADAL" clId="{B86667F4-033C-484C-823E-30ADEE495445}" dt="2026-05-11T20:31:42.957" v="2145" actId="962"/>
          <ac:spMkLst>
            <pc:docMk/>
            <pc:sldMk cId="3514533345" sldId="293"/>
            <ac:spMk id="5" creationId="{673827C8-9062-375C-9648-6DAD82D99F4C}"/>
          </ac:spMkLst>
        </pc:spChg>
        <pc:spChg chg="mod">
          <ac:chgData name="John Donohue" userId="37d3c57c-3358-4eb4-8381-a733232c7db3" providerId="ADAL" clId="{B86667F4-033C-484C-823E-30ADEE495445}" dt="2026-05-11T20:31:42.785" v="2107" actId="962"/>
          <ac:spMkLst>
            <pc:docMk/>
            <pc:sldMk cId="3514533345" sldId="293"/>
            <ac:spMk id="9" creationId="{C01988B7-5CA7-0357-C35F-5AD33FF5D7A4}"/>
          </ac:spMkLst>
        </pc:spChg>
        <pc:spChg chg="mod">
          <ac:chgData name="John Donohue" userId="37d3c57c-3358-4eb4-8381-a733232c7db3" providerId="ADAL" clId="{B86667F4-033C-484C-823E-30ADEE495445}" dt="2026-05-11T20:31:42.818" v="2114" actId="962"/>
          <ac:spMkLst>
            <pc:docMk/>
            <pc:sldMk cId="3514533345" sldId="293"/>
            <ac:spMk id="12" creationId="{64BAD22B-FE91-A325-331C-88B357BC8CF7}"/>
          </ac:spMkLst>
        </pc:spChg>
        <pc:spChg chg="mod">
          <ac:chgData name="John Donohue" userId="37d3c57c-3358-4eb4-8381-a733232c7db3" providerId="ADAL" clId="{B86667F4-033C-484C-823E-30ADEE495445}" dt="2026-05-11T20:31:42.850" v="2121" actId="962"/>
          <ac:spMkLst>
            <pc:docMk/>
            <pc:sldMk cId="3514533345" sldId="293"/>
            <ac:spMk id="15" creationId="{178DD689-6A81-2A62-D110-BA657E0FB69F}"/>
          </ac:spMkLst>
        </pc:spChg>
        <pc:spChg chg="mod">
          <ac:chgData name="John Donohue" userId="37d3c57c-3358-4eb4-8381-a733232c7db3" providerId="ADAL" clId="{B86667F4-033C-484C-823E-30ADEE495445}" dt="2026-05-11T20:31:42.881" v="2128" actId="962"/>
          <ac:spMkLst>
            <pc:docMk/>
            <pc:sldMk cId="3514533345" sldId="293"/>
            <ac:spMk id="21" creationId="{D48292FB-9F61-7382-C562-4A4BF3976FC4}"/>
          </ac:spMkLst>
        </pc:spChg>
        <pc:spChg chg="mod">
          <ac:chgData name="John Donohue" userId="37d3c57c-3358-4eb4-8381-a733232c7db3" providerId="ADAL" clId="{B86667F4-033C-484C-823E-30ADEE495445}" dt="2026-05-11T20:31:42.917" v="2136" actId="962"/>
          <ac:spMkLst>
            <pc:docMk/>
            <pc:sldMk cId="3514533345" sldId="293"/>
            <ac:spMk id="24" creationId="{248695E4-F88C-AA0F-22EE-519709B452D1}"/>
          </ac:spMkLst>
        </pc:spChg>
        <pc:spChg chg="mod">
          <ac:chgData name="John Donohue" userId="37d3c57c-3358-4eb4-8381-a733232c7db3" providerId="ADAL" clId="{B86667F4-033C-484C-823E-30ADEE495445}" dt="2026-05-11T20:31:42.755" v="2101" actId="962"/>
          <ac:spMkLst>
            <pc:docMk/>
            <pc:sldMk cId="3514533345" sldId="293"/>
            <ac:spMk id="27" creationId="{84F2E29F-6577-B6EC-0982-75DB8E584BCB}"/>
          </ac:spMkLst>
        </pc:spChg>
        <pc:spChg chg="mod">
          <ac:chgData name="John Donohue" userId="37d3c57c-3358-4eb4-8381-a733232c7db3" providerId="ADAL" clId="{B86667F4-033C-484C-823E-30ADEE495445}" dt="2026-05-11T20:31:42.759" v="2102" actId="962"/>
          <ac:spMkLst>
            <pc:docMk/>
            <pc:sldMk cId="3514533345" sldId="293"/>
            <ac:spMk id="28" creationId="{608E5355-430E-3012-D5BC-09B37E66C8BB}"/>
          </ac:spMkLst>
        </pc:spChg>
        <pc:spChg chg="mod">
          <ac:chgData name="John Donohue" userId="37d3c57c-3358-4eb4-8381-a733232c7db3" providerId="ADAL" clId="{B86667F4-033C-484C-823E-30ADEE495445}" dt="2026-05-11T20:31:42.790" v="2108" actId="962"/>
          <ac:spMkLst>
            <pc:docMk/>
            <pc:sldMk cId="3514533345" sldId="293"/>
            <ac:spMk id="30" creationId="{0E866E08-4291-166D-AE95-E7798FB66BF6}"/>
          </ac:spMkLst>
        </pc:spChg>
        <pc:spChg chg="mod">
          <ac:chgData name="John Donohue" userId="37d3c57c-3358-4eb4-8381-a733232c7db3" providerId="ADAL" clId="{B86667F4-033C-484C-823E-30ADEE495445}" dt="2026-05-11T20:31:42.795" v="2109" actId="962"/>
          <ac:spMkLst>
            <pc:docMk/>
            <pc:sldMk cId="3514533345" sldId="293"/>
            <ac:spMk id="31" creationId="{F5D7B942-3E69-42DB-BF18-E8E458EB13F8}"/>
          </ac:spMkLst>
        </pc:spChg>
        <pc:spChg chg="mod">
          <ac:chgData name="John Donohue" userId="37d3c57c-3358-4eb4-8381-a733232c7db3" providerId="ADAL" clId="{B86667F4-033C-484C-823E-30ADEE495445}" dt="2026-05-11T20:31:42.764" v="2103" actId="962"/>
          <ac:spMkLst>
            <pc:docMk/>
            <pc:sldMk cId="3514533345" sldId="293"/>
            <ac:spMk id="36" creationId="{E59DEE2F-6ED5-2C60-E0D8-FAEB6FAA01A8}"/>
          </ac:spMkLst>
        </pc:spChg>
        <pc:spChg chg="mod">
          <ac:chgData name="John Donohue" userId="37d3c57c-3358-4eb4-8381-a733232c7db3" providerId="ADAL" clId="{B86667F4-033C-484C-823E-30ADEE495445}" dt="2026-05-11T20:31:42.772" v="2104" actId="962"/>
          <ac:spMkLst>
            <pc:docMk/>
            <pc:sldMk cId="3514533345" sldId="293"/>
            <ac:spMk id="37" creationId="{E7221BF9-465D-DC36-4ABA-6D4BC9A12A4D}"/>
          </ac:spMkLst>
        </pc:spChg>
        <pc:spChg chg="mod">
          <ac:chgData name="John Donohue" userId="37d3c57c-3358-4eb4-8381-a733232c7db3" providerId="ADAL" clId="{B86667F4-033C-484C-823E-30ADEE495445}" dt="2026-05-11T20:31:42.776" v="2105" actId="962"/>
          <ac:spMkLst>
            <pc:docMk/>
            <pc:sldMk cId="3514533345" sldId="293"/>
            <ac:spMk id="39" creationId="{2FB18DE3-DCCD-BBB2-3BF9-113ACE3DCE09}"/>
          </ac:spMkLst>
        </pc:spChg>
        <pc:spChg chg="mod">
          <ac:chgData name="John Donohue" userId="37d3c57c-3358-4eb4-8381-a733232c7db3" providerId="ADAL" clId="{B86667F4-033C-484C-823E-30ADEE495445}" dt="2026-05-11T20:31:42.781" v="2106" actId="962"/>
          <ac:spMkLst>
            <pc:docMk/>
            <pc:sldMk cId="3514533345" sldId="293"/>
            <ac:spMk id="40" creationId="{7CA056C3-3A6C-E1A1-38E1-B989323A9B90}"/>
          </ac:spMkLst>
        </pc:spChg>
        <pc:spChg chg="mod">
          <ac:chgData name="John Donohue" userId="37d3c57c-3358-4eb4-8381-a733232c7db3" providerId="ADAL" clId="{B86667F4-033C-484C-823E-30ADEE495445}" dt="2026-05-11T20:31:42.822" v="2115" actId="962"/>
          <ac:spMkLst>
            <pc:docMk/>
            <pc:sldMk cId="3514533345" sldId="293"/>
            <ac:spMk id="42" creationId="{D1E5026B-A94A-2A4B-2155-EC67006754BD}"/>
          </ac:spMkLst>
        </pc:spChg>
        <pc:spChg chg="mod">
          <ac:chgData name="John Donohue" userId="37d3c57c-3358-4eb4-8381-a733232c7db3" providerId="ADAL" clId="{B86667F4-033C-484C-823E-30ADEE495445}" dt="2026-05-11T20:31:42.826" v="2116" actId="962"/>
          <ac:spMkLst>
            <pc:docMk/>
            <pc:sldMk cId="3514533345" sldId="293"/>
            <ac:spMk id="43" creationId="{63B3CD35-42B7-2F6E-8AD6-537A5E8B141D}"/>
          </ac:spMkLst>
        </pc:spChg>
        <pc:spChg chg="mod">
          <ac:chgData name="John Donohue" userId="37d3c57c-3358-4eb4-8381-a733232c7db3" providerId="ADAL" clId="{B86667F4-033C-484C-823E-30ADEE495445}" dt="2026-05-11T20:31:42.854" v="2122" actId="962"/>
          <ac:spMkLst>
            <pc:docMk/>
            <pc:sldMk cId="3514533345" sldId="293"/>
            <ac:spMk id="45" creationId="{6668208F-7323-5C86-BC57-DDCEC0B453A5}"/>
          </ac:spMkLst>
        </pc:spChg>
        <pc:spChg chg="mod">
          <ac:chgData name="John Donohue" userId="37d3c57c-3358-4eb4-8381-a733232c7db3" providerId="ADAL" clId="{B86667F4-033C-484C-823E-30ADEE495445}" dt="2026-05-11T20:31:42.859" v="2123" actId="962"/>
          <ac:spMkLst>
            <pc:docMk/>
            <pc:sldMk cId="3514533345" sldId="293"/>
            <ac:spMk id="46" creationId="{C82C1836-1F57-DEFD-CF5E-36A858251CC2}"/>
          </ac:spMkLst>
        </pc:spChg>
        <pc:spChg chg="mod">
          <ac:chgData name="John Donohue" userId="37d3c57c-3358-4eb4-8381-a733232c7db3" providerId="ADAL" clId="{B86667F4-033C-484C-823E-30ADEE495445}" dt="2026-05-11T20:31:42.885" v="2129" actId="962"/>
          <ac:spMkLst>
            <pc:docMk/>
            <pc:sldMk cId="3514533345" sldId="293"/>
            <ac:spMk id="48" creationId="{4D7FF4B1-5118-1174-A939-F21550154965}"/>
          </ac:spMkLst>
        </pc:spChg>
        <pc:spChg chg="mod">
          <ac:chgData name="John Donohue" userId="37d3c57c-3358-4eb4-8381-a733232c7db3" providerId="ADAL" clId="{B86667F4-033C-484C-823E-30ADEE495445}" dt="2026-05-11T20:31:42.890" v="2130" actId="962"/>
          <ac:spMkLst>
            <pc:docMk/>
            <pc:sldMk cId="3514533345" sldId="293"/>
            <ac:spMk id="49" creationId="{4F8518E3-4C6F-EDE7-8716-82CE942F1E95}"/>
          </ac:spMkLst>
        </pc:spChg>
        <pc:spChg chg="mod">
          <ac:chgData name="John Donohue" userId="37d3c57c-3358-4eb4-8381-a733232c7db3" providerId="ADAL" clId="{B86667F4-033C-484C-823E-30ADEE495445}" dt="2026-05-11T20:31:42.921" v="2137" actId="962"/>
          <ac:spMkLst>
            <pc:docMk/>
            <pc:sldMk cId="3514533345" sldId="293"/>
            <ac:spMk id="51" creationId="{DC50BCFF-9BE7-6047-84C2-99141DC14C49}"/>
          </ac:spMkLst>
        </pc:spChg>
        <pc:spChg chg="mod">
          <ac:chgData name="John Donohue" userId="37d3c57c-3358-4eb4-8381-a733232c7db3" providerId="ADAL" clId="{B86667F4-033C-484C-823E-30ADEE495445}" dt="2026-05-11T20:31:42.925" v="2138" actId="962"/>
          <ac:spMkLst>
            <pc:docMk/>
            <pc:sldMk cId="3514533345" sldId="293"/>
            <ac:spMk id="52" creationId="{8123CC9B-2053-34D2-B687-DF3317E4AA9C}"/>
          </ac:spMkLst>
        </pc:spChg>
        <pc:spChg chg="mod">
          <ac:chgData name="John Donohue" userId="37d3c57c-3358-4eb4-8381-a733232c7db3" providerId="ADAL" clId="{B86667F4-033C-484C-823E-30ADEE495445}" dt="2026-05-11T20:31:42.800" v="2110" actId="962"/>
          <ac:spMkLst>
            <pc:docMk/>
            <pc:sldMk cId="3514533345" sldId="293"/>
            <ac:spMk id="54" creationId="{6B4FB964-F12C-750E-F41F-E289C97460AA}"/>
          </ac:spMkLst>
        </pc:spChg>
        <pc:spChg chg="mod">
          <ac:chgData name="John Donohue" userId="37d3c57c-3358-4eb4-8381-a733232c7db3" providerId="ADAL" clId="{B86667F4-033C-484C-823E-30ADEE495445}" dt="2026-05-11T20:31:42.804" v="2111" actId="962"/>
          <ac:spMkLst>
            <pc:docMk/>
            <pc:sldMk cId="3514533345" sldId="293"/>
            <ac:spMk id="55" creationId="{142ED6E2-1B7D-274D-2C4F-FD4703099AC0}"/>
          </ac:spMkLst>
        </pc:spChg>
        <pc:spChg chg="mod">
          <ac:chgData name="John Donohue" userId="37d3c57c-3358-4eb4-8381-a733232c7db3" providerId="ADAL" clId="{B86667F4-033C-484C-823E-30ADEE495445}" dt="2026-05-11T20:31:42.831" v="2117" actId="962"/>
          <ac:spMkLst>
            <pc:docMk/>
            <pc:sldMk cId="3514533345" sldId="293"/>
            <ac:spMk id="57" creationId="{2071539B-ABDE-0BB9-AD1B-D98BE4A037B5}"/>
          </ac:spMkLst>
        </pc:spChg>
        <pc:spChg chg="mod">
          <ac:chgData name="John Donohue" userId="37d3c57c-3358-4eb4-8381-a733232c7db3" providerId="ADAL" clId="{B86667F4-033C-484C-823E-30ADEE495445}" dt="2026-05-11T20:31:42.836" v="2118" actId="962"/>
          <ac:spMkLst>
            <pc:docMk/>
            <pc:sldMk cId="3514533345" sldId="293"/>
            <ac:spMk id="58" creationId="{52D36AF3-F6CF-7C7E-3157-EA150CDFB503}"/>
          </ac:spMkLst>
        </pc:spChg>
        <pc:spChg chg="mod">
          <ac:chgData name="John Donohue" userId="37d3c57c-3358-4eb4-8381-a733232c7db3" providerId="ADAL" clId="{B86667F4-033C-484C-823E-30ADEE495445}" dt="2026-05-11T20:31:42.863" v="2124" actId="962"/>
          <ac:spMkLst>
            <pc:docMk/>
            <pc:sldMk cId="3514533345" sldId="293"/>
            <ac:spMk id="60" creationId="{14938F97-BD32-520F-9C27-41BD53C3551B}"/>
          </ac:spMkLst>
        </pc:spChg>
        <pc:spChg chg="mod">
          <ac:chgData name="John Donohue" userId="37d3c57c-3358-4eb4-8381-a733232c7db3" providerId="ADAL" clId="{B86667F4-033C-484C-823E-30ADEE495445}" dt="2026-05-11T20:31:42.868" v="2125" actId="962"/>
          <ac:spMkLst>
            <pc:docMk/>
            <pc:sldMk cId="3514533345" sldId="293"/>
            <ac:spMk id="61" creationId="{7773E763-7ABE-1079-4019-BB38F9600B54}"/>
          </ac:spMkLst>
        </pc:spChg>
        <pc:spChg chg="mod">
          <ac:chgData name="John Donohue" userId="37d3c57c-3358-4eb4-8381-a733232c7db3" providerId="ADAL" clId="{B86667F4-033C-484C-823E-30ADEE495445}" dt="2026-05-11T20:31:42.894" v="2131" actId="962"/>
          <ac:spMkLst>
            <pc:docMk/>
            <pc:sldMk cId="3514533345" sldId="293"/>
            <ac:spMk id="63" creationId="{506D56F2-FB29-D0C1-F7B9-ACAE54910904}"/>
          </ac:spMkLst>
        </pc:spChg>
        <pc:spChg chg="mod">
          <ac:chgData name="John Donohue" userId="37d3c57c-3358-4eb4-8381-a733232c7db3" providerId="ADAL" clId="{B86667F4-033C-484C-823E-30ADEE495445}" dt="2026-05-11T20:31:42.899" v="2132" actId="962"/>
          <ac:spMkLst>
            <pc:docMk/>
            <pc:sldMk cId="3514533345" sldId="293"/>
            <ac:spMk id="64" creationId="{70EC7273-0CD8-F808-E136-6D669596114E}"/>
          </ac:spMkLst>
        </pc:spChg>
        <pc:spChg chg="mod">
          <ac:chgData name="John Donohue" userId="37d3c57c-3358-4eb4-8381-a733232c7db3" providerId="ADAL" clId="{B86667F4-033C-484C-823E-30ADEE495445}" dt="2026-05-11T20:31:42.929" v="2139" actId="962"/>
          <ac:spMkLst>
            <pc:docMk/>
            <pc:sldMk cId="3514533345" sldId="293"/>
            <ac:spMk id="66" creationId="{9E1AFC14-4E71-EF5D-D31E-5454A8486CBD}"/>
          </ac:spMkLst>
        </pc:spChg>
        <pc:spChg chg="mod">
          <ac:chgData name="John Donohue" userId="37d3c57c-3358-4eb4-8381-a733232c7db3" providerId="ADAL" clId="{B86667F4-033C-484C-823E-30ADEE495445}" dt="2026-05-11T20:31:42.934" v="2140" actId="962"/>
          <ac:spMkLst>
            <pc:docMk/>
            <pc:sldMk cId="3514533345" sldId="293"/>
            <ac:spMk id="67" creationId="{9A99C174-03D2-1092-864F-80F1CB695DD9}"/>
          </ac:spMkLst>
        </pc:spChg>
        <pc:spChg chg="mod">
          <ac:chgData name="John Donohue" userId="37d3c57c-3358-4eb4-8381-a733232c7db3" providerId="ADAL" clId="{B86667F4-033C-484C-823E-30ADEE495445}" dt="2026-05-11T20:31:42.809" v="2112" actId="962"/>
          <ac:spMkLst>
            <pc:docMk/>
            <pc:sldMk cId="3514533345" sldId="293"/>
            <ac:spMk id="69" creationId="{2F965618-FB82-B91B-CF8C-34E5EAE4047D}"/>
          </ac:spMkLst>
        </pc:spChg>
        <pc:spChg chg="mod">
          <ac:chgData name="John Donohue" userId="37d3c57c-3358-4eb4-8381-a733232c7db3" providerId="ADAL" clId="{B86667F4-033C-484C-823E-30ADEE495445}" dt="2026-05-11T20:31:42.813" v="2113" actId="962"/>
          <ac:spMkLst>
            <pc:docMk/>
            <pc:sldMk cId="3514533345" sldId="293"/>
            <ac:spMk id="70" creationId="{F5D3953B-A1BB-BC67-4985-8FCB0A47FD89}"/>
          </ac:spMkLst>
        </pc:spChg>
        <pc:spChg chg="mod">
          <ac:chgData name="John Donohue" userId="37d3c57c-3358-4eb4-8381-a733232c7db3" providerId="ADAL" clId="{B86667F4-033C-484C-823E-30ADEE495445}" dt="2026-05-11T20:31:42.840" v="2119" actId="962"/>
          <ac:spMkLst>
            <pc:docMk/>
            <pc:sldMk cId="3514533345" sldId="293"/>
            <ac:spMk id="72" creationId="{6B7C32C4-2FBC-9672-FE2F-FC8F99F6B4BF}"/>
          </ac:spMkLst>
        </pc:spChg>
        <pc:spChg chg="mod">
          <ac:chgData name="John Donohue" userId="37d3c57c-3358-4eb4-8381-a733232c7db3" providerId="ADAL" clId="{B86667F4-033C-484C-823E-30ADEE495445}" dt="2026-05-11T20:31:42.845" v="2120" actId="962"/>
          <ac:spMkLst>
            <pc:docMk/>
            <pc:sldMk cId="3514533345" sldId="293"/>
            <ac:spMk id="73" creationId="{12A33133-E5D0-2C9B-40C8-C76224082569}"/>
          </ac:spMkLst>
        </pc:spChg>
        <pc:spChg chg="mod">
          <ac:chgData name="John Donohue" userId="37d3c57c-3358-4eb4-8381-a733232c7db3" providerId="ADAL" clId="{B86667F4-033C-484C-823E-30ADEE495445}" dt="2026-05-11T20:31:42.872" v="2126" actId="962"/>
          <ac:spMkLst>
            <pc:docMk/>
            <pc:sldMk cId="3514533345" sldId="293"/>
            <ac:spMk id="75" creationId="{8485BC9F-DAF4-2ACF-E146-F9364AE78AC6}"/>
          </ac:spMkLst>
        </pc:spChg>
        <pc:spChg chg="mod">
          <ac:chgData name="John Donohue" userId="37d3c57c-3358-4eb4-8381-a733232c7db3" providerId="ADAL" clId="{B86667F4-033C-484C-823E-30ADEE495445}" dt="2026-05-11T20:31:42.876" v="2127" actId="962"/>
          <ac:spMkLst>
            <pc:docMk/>
            <pc:sldMk cId="3514533345" sldId="293"/>
            <ac:spMk id="76" creationId="{0CD33104-018C-3449-1BD4-FC6D5E4D3487}"/>
          </ac:spMkLst>
        </pc:spChg>
        <pc:spChg chg="mod">
          <ac:chgData name="John Donohue" userId="37d3c57c-3358-4eb4-8381-a733232c7db3" providerId="ADAL" clId="{B86667F4-033C-484C-823E-30ADEE495445}" dt="2026-05-11T20:31:42.904" v="2133" actId="962"/>
          <ac:spMkLst>
            <pc:docMk/>
            <pc:sldMk cId="3514533345" sldId="293"/>
            <ac:spMk id="78" creationId="{9B380AEF-BAF9-BC6A-23A1-DBB6D806D81A}"/>
          </ac:spMkLst>
        </pc:spChg>
        <pc:spChg chg="mod">
          <ac:chgData name="John Donohue" userId="37d3c57c-3358-4eb4-8381-a733232c7db3" providerId="ADAL" clId="{B86667F4-033C-484C-823E-30ADEE495445}" dt="2026-05-11T20:31:42.908" v="2134" actId="962"/>
          <ac:spMkLst>
            <pc:docMk/>
            <pc:sldMk cId="3514533345" sldId="293"/>
            <ac:spMk id="79" creationId="{32D930DD-0958-9E68-7DE7-F3CF4569CB2C}"/>
          </ac:spMkLst>
        </pc:spChg>
        <pc:spChg chg="mod">
          <ac:chgData name="John Donohue" userId="37d3c57c-3358-4eb4-8381-a733232c7db3" providerId="ADAL" clId="{B86667F4-033C-484C-823E-30ADEE495445}" dt="2026-05-11T20:31:42.939" v="2141" actId="962"/>
          <ac:spMkLst>
            <pc:docMk/>
            <pc:sldMk cId="3514533345" sldId="293"/>
            <ac:spMk id="81" creationId="{D3A5FAB3-BF58-E2E2-66EE-1FA75B575575}"/>
          </ac:spMkLst>
        </pc:spChg>
        <pc:spChg chg="mod">
          <ac:chgData name="John Donohue" userId="37d3c57c-3358-4eb4-8381-a733232c7db3" providerId="ADAL" clId="{B86667F4-033C-484C-823E-30ADEE495445}" dt="2026-05-11T20:31:42.943" v="2142" actId="962"/>
          <ac:spMkLst>
            <pc:docMk/>
            <pc:sldMk cId="3514533345" sldId="293"/>
            <ac:spMk id="82" creationId="{2588E19B-FA08-5908-EA82-70E5AA8AA771}"/>
          </ac:spMkLst>
        </pc:spChg>
        <pc:spChg chg="mod">
          <ac:chgData name="John Donohue" userId="37d3c57c-3358-4eb4-8381-a733232c7db3" providerId="ADAL" clId="{B86667F4-033C-484C-823E-30ADEE495445}" dt="2026-05-11T20:31:42.912" v="2135" actId="962"/>
          <ac:spMkLst>
            <pc:docMk/>
            <pc:sldMk cId="3514533345" sldId="293"/>
            <ac:spMk id="83" creationId="{F90A0B0D-691D-E49F-6352-DD309A806157}"/>
          </ac:spMkLst>
        </pc:spChg>
        <pc:spChg chg="mod">
          <ac:chgData name="John Donohue" userId="37d3c57c-3358-4eb4-8381-a733232c7db3" providerId="ADAL" clId="{B86667F4-033C-484C-823E-30ADEE495445}" dt="2026-05-11T20:31:42.947" v="2143" actId="962"/>
          <ac:spMkLst>
            <pc:docMk/>
            <pc:sldMk cId="3514533345" sldId="293"/>
            <ac:spMk id="84" creationId="{D4B28E26-EAE2-341F-1FBA-B7418079C434}"/>
          </ac:spMkLst>
        </pc:spChg>
        <pc:grpChg chg="mod">
          <ac:chgData name="John Donohue" userId="37d3c57c-3358-4eb4-8381-a733232c7db3" providerId="ADAL" clId="{B86667F4-033C-484C-823E-30ADEE495445}" dt="2026-05-11T20:34:30.773" v="2201" actId="962"/>
          <ac:grpSpMkLst>
            <pc:docMk/>
            <pc:sldMk cId="3514533345" sldId="293"/>
            <ac:grpSpMk id="11" creationId="{60EA9ADD-B59A-F7E5-3812-AB7633E6D2A7}"/>
          </ac:grpSpMkLst>
        </pc:grpChg>
        <pc:grpChg chg="mod">
          <ac:chgData name="John Donohue" userId="37d3c57c-3358-4eb4-8381-a733232c7db3" providerId="ADAL" clId="{B86667F4-033C-484C-823E-30ADEE495445}" dt="2026-05-11T20:34:31.923" v="2203" actId="962"/>
          <ac:grpSpMkLst>
            <pc:docMk/>
            <pc:sldMk cId="3514533345" sldId="293"/>
            <ac:grpSpMk id="47" creationId="{77CE6A15-82B1-158D-B785-E54B9986333C}"/>
          </ac:grpSpMkLst>
        </pc:grpChg>
        <pc:grpChg chg="mod">
          <ac:chgData name="John Donohue" userId="37d3c57c-3358-4eb4-8381-a733232c7db3" providerId="ADAL" clId="{B86667F4-033C-484C-823E-30ADEE495445}" dt="2026-05-11T20:34:32.769" v="2205" actId="962"/>
          <ac:grpSpMkLst>
            <pc:docMk/>
            <pc:sldMk cId="3514533345" sldId="293"/>
            <ac:grpSpMk id="93" creationId="{5F20422B-992A-75A2-8337-DE8FE4338E8B}"/>
          </ac:grpSpMkLst>
        </pc:grpChg>
        <pc:grpChg chg="mod">
          <ac:chgData name="John Donohue" userId="37d3c57c-3358-4eb4-8381-a733232c7db3" providerId="ADAL" clId="{B86667F4-033C-484C-823E-30ADEE495445}" dt="2026-05-11T20:34:33.897" v="2207" actId="962"/>
          <ac:grpSpMkLst>
            <pc:docMk/>
            <pc:sldMk cId="3514533345" sldId="293"/>
            <ac:grpSpMk id="107" creationId="{2440E1EB-3F97-EFE8-5120-6BCA51549B81}"/>
          </ac:grpSpMkLst>
        </pc:grpChg>
        <pc:grpChg chg="mod">
          <ac:chgData name="John Donohue" userId="37d3c57c-3358-4eb4-8381-a733232c7db3" providerId="ADAL" clId="{B86667F4-033C-484C-823E-30ADEE495445}" dt="2026-05-11T20:34:35.182" v="2209" actId="962"/>
          <ac:grpSpMkLst>
            <pc:docMk/>
            <pc:sldMk cId="3514533345" sldId="293"/>
            <ac:grpSpMk id="121" creationId="{09921598-1BAE-3741-7947-755C3C60DC03}"/>
          </ac:grpSpMkLst>
        </pc:grpChg>
        <pc:grpChg chg="mod">
          <ac:chgData name="John Donohue" userId="37d3c57c-3358-4eb4-8381-a733232c7db3" providerId="ADAL" clId="{B86667F4-033C-484C-823E-30ADEE495445}" dt="2026-05-11T20:34:36.031" v="2211" actId="962"/>
          <ac:grpSpMkLst>
            <pc:docMk/>
            <pc:sldMk cId="3514533345" sldId="293"/>
            <ac:grpSpMk id="135" creationId="{F36DE600-314E-85E6-9F5D-4E9464515902}"/>
          </ac:grpSpMkLst>
        </pc:grpChg>
        <pc:grpChg chg="mod">
          <ac:chgData name="John Donohue" userId="37d3c57c-3358-4eb4-8381-a733232c7db3" providerId="ADAL" clId="{B86667F4-033C-484C-823E-30ADEE495445}" dt="2026-05-11T20:34:37.371" v="2213" actId="962"/>
          <ac:grpSpMkLst>
            <pc:docMk/>
            <pc:sldMk cId="3514533345" sldId="293"/>
            <ac:grpSpMk id="191" creationId="{C954CFCA-7947-291E-47AD-A21DF5009103}"/>
          </ac:grpSpMkLst>
        </pc:grpChg>
        <pc:grpChg chg="mod">
          <ac:chgData name="John Donohue" userId="37d3c57c-3358-4eb4-8381-a733232c7db3" providerId="ADAL" clId="{B86667F4-033C-484C-823E-30ADEE495445}" dt="2026-05-11T20:34:38.325" v="2215" actId="962"/>
          <ac:grpSpMkLst>
            <pc:docMk/>
            <pc:sldMk cId="3514533345" sldId="293"/>
            <ac:grpSpMk id="192" creationId="{D71B0CD3-2C74-31A4-C50F-FFC5864133F0}"/>
          </ac:grpSpMkLst>
        </pc:grpChg>
      </pc:sldChg>
      <pc:sldChg chg="modSp mod">
        <pc:chgData name="John Donohue" userId="37d3c57c-3358-4eb4-8381-a733232c7db3" providerId="ADAL" clId="{B86667F4-033C-484C-823E-30ADEE495445}" dt="2026-05-11T20:34:48.844" v="2217" actId="962"/>
        <pc:sldMkLst>
          <pc:docMk/>
          <pc:sldMk cId="1347762516" sldId="295"/>
        </pc:sldMkLst>
        <pc:grpChg chg="mod">
          <ac:chgData name="John Donohue" userId="37d3c57c-3358-4eb4-8381-a733232c7db3" providerId="ADAL" clId="{B86667F4-033C-484C-823E-30ADEE495445}" dt="2026-05-11T20:34:48.844" v="2217" actId="962"/>
          <ac:grpSpMkLst>
            <pc:docMk/>
            <pc:sldMk cId="1347762516" sldId="295"/>
            <ac:grpSpMk id="3" creationId="{27231C35-C3A9-1212-A26B-530D9639551A}"/>
          </ac:grpSpMkLst>
        </pc:grpChg>
      </pc:sldChg>
      <pc:sldChg chg="modSp mod">
        <pc:chgData name="John Donohue" userId="37d3c57c-3358-4eb4-8381-a733232c7db3" providerId="ADAL" clId="{B86667F4-033C-484C-823E-30ADEE495445}" dt="2026-05-11T20:23:13.940" v="1267" actId="20577"/>
        <pc:sldMkLst>
          <pc:docMk/>
          <pc:sldMk cId="1316523" sldId="313"/>
        </pc:sldMkLst>
        <pc:spChg chg="mod">
          <ac:chgData name="John Donohue" userId="37d3c57c-3358-4eb4-8381-a733232c7db3" providerId="ADAL" clId="{B86667F4-033C-484C-823E-30ADEE495445}" dt="2026-05-11T19:45:21.176" v="646" actId="20577"/>
          <ac:spMkLst>
            <pc:docMk/>
            <pc:sldMk cId="1316523" sldId="313"/>
            <ac:spMk id="2" creationId="{A9B7AFBA-782F-FFA9-FBA4-41ACF6664BA6}"/>
          </ac:spMkLst>
        </pc:spChg>
        <pc:spChg chg="mod">
          <ac:chgData name="John Donohue" userId="37d3c57c-3358-4eb4-8381-a733232c7db3" providerId="ADAL" clId="{B86667F4-033C-484C-823E-30ADEE495445}" dt="2026-05-11T20:23:13.940" v="1267" actId="20577"/>
          <ac:spMkLst>
            <pc:docMk/>
            <pc:sldMk cId="1316523" sldId="313"/>
            <ac:spMk id="3" creationId="{39B23BB9-44B2-4BA5-1F0A-099B647CF7D2}"/>
          </ac:spMkLst>
        </pc:spChg>
      </pc:sldChg>
      <pc:sldChg chg="modSp mod">
        <pc:chgData name="John Donohue" userId="37d3c57c-3358-4eb4-8381-a733232c7db3" providerId="ADAL" clId="{B86667F4-033C-484C-823E-30ADEE495445}" dt="2026-05-11T20:31:53.149" v="2150" actId="962"/>
        <pc:sldMkLst>
          <pc:docMk/>
          <pc:sldMk cId="4216321791" sldId="314"/>
        </pc:sldMkLst>
        <pc:spChg chg="mod">
          <ac:chgData name="John Donohue" userId="37d3c57c-3358-4eb4-8381-a733232c7db3" providerId="ADAL" clId="{B86667F4-033C-484C-823E-30ADEE495445}" dt="2026-05-11T20:23:22.700" v="1286" actId="20577"/>
          <ac:spMkLst>
            <pc:docMk/>
            <pc:sldMk cId="4216321791" sldId="314"/>
            <ac:spMk id="2" creationId="{C29657D0-0CB3-74BC-D2F3-1A97667A5B89}"/>
          </ac:spMkLst>
        </pc:spChg>
        <pc:spChg chg="mod">
          <ac:chgData name="John Donohue" userId="37d3c57c-3358-4eb4-8381-a733232c7db3" providerId="ADAL" clId="{B86667F4-033C-484C-823E-30ADEE495445}" dt="2026-05-11T20:24:03.291" v="1346" actId="20577"/>
          <ac:spMkLst>
            <pc:docMk/>
            <pc:sldMk cId="4216321791" sldId="314"/>
            <ac:spMk id="3" creationId="{C3BA1166-ECB3-C888-C9F6-FD3EAB5A10A1}"/>
          </ac:spMkLst>
        </pc:spChg>
        <pc:picChg chg="mod">
          <ac:chgData name="John Donohue" userId="37d3c57c-3358-4eb4-8381-a733232c7db3" providerId="ADAL" clId="{B86667F4-033C-484C-823E-30ADEE495445}" dt="2026-05-11T20:31:53.149" v="2150" actId="962"/>
          <ac:picMkLst>
            <pc:docMk/>
            <pc:sldMk cId="4216321791" sldId="314"/>
            <ac:picMk id="4" creationId="{342FE29B-F4EF-6732-5919-2C6FAD4190A8}"/>
          </ac:picMkLst>
        </pc:picChg>
      </pc:sldChg>
      <pc:sldChg chg="addSp delSp modSp mod">
        <pc:chgData name="John Donohue" userId="37d3c57c-3358-4eb4-8381-a733232c7db3" providerId="ADAL" clId="{B86667F4-033C-484C-823E-30ADEE495445}" dt="2026-05-19T16:22:47.967" v="2612" actId="478"/>
        <pc:sldMkLst>
          <pc:docMk/>
          <pc:sldMk cId="1740607260" sldId="315"/>
        </pc:sldMkLst>
        <pc:spChg chg="del mod">
          <ac:chgData name="John Donohue" userId="37d3c57c-3358-4eb4-8381-a733232c7db3" providerId="ADAL" clId="{B86667F4-033C-484C-823E-30ADEE495445}" dt="2026-05-19T16:22:02.863" v="2517" actId="478"/>
          <ac:spMkLst>
            <pc:docMk/>
            <pc:sldMk cId="1740607260" sldId="315"/>
            <ac:spMk id="26" creationId="{AD6370FF-5DFD-AD71-ECBA-C1EB7D9B6DE0}"/>
          </ac:spMkLst>
        </pc:spChg>
        <pc:grpChg chg="mod">
          <ac:chgData name="John Donohue" userId="37d3c57c-3358-4eb4-8381-a733232c7db3" providerId="ADAL" clId="{B86667F4-033C-484C-823E-30ADEE495445}" dt="2026-05-11T20:34:15.674" v="2198" actId="962"/>
          <ac:grpSpMkLst>
            <pc:docMk/>
            <pc:sldMk cId="1740607260" sldId="315"/>
            <ac:grpSpMk id="40" creationId="{A0DD749F-54A2-EB91-13D0-059836D94633}"/>
          </ac:grpSpMkLst>
        </pc:grpChg>
        <pc:grpChg chg="mod">
          <ac:chgData name="John Donohue" userId="37d3c57c-3358-4eb4-8381-a733232c7db3" providerId="ADAL" clId="{B86667F4-033C-484C-823E-30ADEE495445}" dt="2026-05-19T16:22:37.441" v="2608" actId="553"/>
          <ac:grpSpMkLst>
            <pc:docMk/>
            <pc:sldMk cId="1740607260" sldId="315"/>
            <ac:grpSpMk id="70" creationId="{E308AE59-7A4E-762A-2A52-6D4F1462F8CB}"/>
          </ac:grpSpMkLst>
        </pc:grpChg>
        <pc:grpChg chg="mod">
          <ac:chgData name="John Donohue" userId="37d3c57c-3358-4eb4-8381-a733232c7db3" providerId="ADAL" clId="{B86667F4-033C-484C-823E-30ADEE495445}" dt="2026-05-19T16:22:37.441" v="2608" actId="553"/>
          <ac:grpSpMkLst>
            <pc:docMk/>
            <pc:sldMk cId="1740607260" sldId="315"/>
            <ac:grpSpMk id="71" creationId="{CC2B27CE-91E5-C2E8-05EB-2B106110CD51}"/>
          </ac:grpSpMkLst>
        </pc:grpChg>
        <pc:grpChg chg="mod">
          <ac:chgData name="John Donohue" userId="37d3c57c-3358-4eb4-8381-a733232c7db3" providerId="ADAL" clId="{B86667F4-033C-484C-823E-30ADEE495445}" dt="2026-05-19T16:22:37.441" v="2608" actId="553"/>
          <ac:grpSpMkLst>
            <pc:docMk/>
            <pc:sldMk cId="1740607260" sldId="315"/>
            <ac:grpSpMk id="72" creationId="{A545083F-E0AA-AE85-700F-8D9545D6CF53}"/>
          </ac:grpSpMkLst>
        </pc:grpChg>
        <pc:picChg chg="del mod">
          <ac:chgData name="John Donohue" userId="37d3c57c-3358-4eb4-8381-a733232c7db3" providerId="ADAL" clId="{B86667F4-033C-484C-823E-30ADEE495445}" dt="2026-05-19T16:22:02.863" v="2517" actId="478"/>
          <ac:picMkLst>
            <pc:docMk/>
            <pc:sldMk cId="1740607260" sldId="315"/>
            <ac:picMk id="27" creationId="{7713AFE8-5AD0-E389-DA51-A41280FEA60F}"/>
          </ac:picMkLst>
        </pc:picChg>
        <pc:cxnChg chg="add mod">
          <ac:chgData name="John Donohue" userId="37d3c57c-3358-4eb4-8381-a733232c7db3" providerId="ADAL" clId="{B86667F4-033C-484C-823E-30ADEE495445}" dt="2026-05-11T20:31:42.723" v="2096" actId="962"/>
          <ac:cxnSpMkLst>
            <pc:docMk/>
            <pc:sldMk cId="1740607260" sldId="315"/>
            <ac:cxnSpMk id="6" creationId="{2CF75CEA-52F8-66DD-1BAF-61E3FC7DE093}"/>
          </ac:cxnSpMkLst>
        </pc:cxnChg>
        <pc:cxnChg chg="add mod">
          <ac:chgData name="John Donohue" userId="37d3c57c-3358-4eb4-8381-a733232c7db3" providerId="ADAL" clId="{B86667F4-033C-484C-823E-30ADEE495445}" dt="2026-05-11T20:31:42.727" v="2097" actId="962"/>
          <ac:cxnSpMkLst>
            <pc:docMk/>
            <pc:sldMk cId="1740607260" sldId="315"/>
            <ac:cxnSpMk id="10" creationId="{117F21CA-0B1B-8BD5-CF2A-FD4D93709FB4}"/>
          </ac:cxnSpMkLst>
        </pc:cxnChg>
        <pc:cxnChg chg="add del mod">
          <ac:chgData name="John Donohue" userId="37d3c57c-3358-4eb4-8381-a733232c7db3" providerId="ADAL" clId="{B86667F4-033C-484C-823E-30ADEE495445}" dt="2026-05-19T16:22:46.033" v="2611" actId="478"/>
          <ac:cxnSpMkLst>
            <pc:docMk/>
            <pc:sldMk cId="1740607260" sldId="315"/>
            <ac:cxnSpMk id="15" creationId="{FEB41243-A0BA-F745-F85C-D8E4DF14A202}"/>
          </ac:cxnSpMkLst>
        </pc:cxnChg>
        <pc:cxnChg chg="add del mod">
          <ac:chgData name="John Donohue" userId="37d3c57c-3358-4eb4-8381-a733232c7db3" providerId="ADAL" clId="{B86667F4-033C-484C-823E-30ADEE495445}" dt="2026-05-19T16:22:47.967" v="2612" actId="478"/>
          <ac:cxnSpMkLst>
            <pc:docMk/>
            <pc:sldMk cId="1740607260" sldId="315"/>
            <ac:cxnSpMk id="17" creationId="{4FE7F4D7-3C95-10C2-76D5-DA1EBCF02E66}"/>
          </ac:cxnSpMkLst>
        </pc:cxnChg>
      </pc:sldChg>
      <pc:sldChg chg="addSp modSp mod">
        <pc:chgData name="John Donohue" userId="37d3c57c-3358-4eb4-8381-a733232c7db3" providerId="ADAL" clId="{B86667F4-033C-484C-823E-30ADEE495445}" dt="2026-05-11T20:34:03.128" v="2192" actId="962"/>
        <pc:sldMkLst>
          <pc:docMk/>
          <pc:sldMk cId="587305328" sldId="316"/>
        </pc:sldMkLst>
        <pc:spChg chg="mod">
          <ac:chgData name="John Donohue" userId="37d3c57c-3358-4eb4-8381-a733232c7db3" providerId="ADAL" clId="{B86667F4-033C-484C-823E-30ADEE495445}" dt="2026-05-11T20:31:42.673" v="2088" actId="962"/>
          <ac:spMkLst>
            <pc:docMk/>
            <pc:sldMk cId="587305328" sldId="316"/>
            <ac:spMk id="84" creationId="{9A8ED7BD-6690-3086-509E-5796FD1EA5BE}"/>
          </ac:spMkLst>
        </pc:spChg>
        <pc:spChg chg="mod">
          <ac:chgData name="John Donohue" userId="37d3c57c-3358-4eb4-8381-a733232c7db3" providerId="ADAL" clId="{B86667F4-033C-484C-823E-30ADEE495445}" dt="2026-05-11T20:31:42.678" v="2089" actId="962"/>
          <ac:spMkLst>
            <pc:docMk/>
            <pc:sldMk cId="587305328" sldId="316"/>
            <ac:spMk id="85" creationId="{DC816D80-5937-C665-F412-026F6C43DFD0}"/>
          </ac:spMkLst>
        </pc:spChg>
        <pc:spChg chg="mod">
          <ac:chgData name="John Donohue" userId="37d3c57c-3358-4eb4-8381-a733232c7db3" providerId="ADAL" clId="{B86667F4-033C-484C-823E-30ADEE495445}" dt="2026-05-11T20:31:42.682" v="2090" actId="962"/>
          <ac:spMkLst>
            <pc:docMk/>
            <pc:sldMk cId="587305328" sldId="316"/>
            <ac:spMk id="86" creationId="{0E123C0B-B543-24D8-7009-A679BCAD32AB}"/>
          </ac:spMkLst>
        </pc:spChg>
        <pc:spChg chg="mod">
          <ac:chgData name="John Donohue" userId="37d3c57c-3358-4eb4-8381-a733232c7db3" providerId="ADAL" clId="{B86667F4-033C-484C-823E-30ADEE495445}" dt="2026-05-11T20:31:42.687" v="2091" actId="962"/>
          <ac:spMkLst>
            <pc:docMk/>
            <pc:sldMk cId="587305328" sldId="316"/>
            <ac:spMk id="215" creationId="{0EF6A136-83AE-44BB-C0C3-B49FA42D0FBD}"/>
          </ac:spMkLst>
        </pc:spChg>
        <pc:grpChg chg="mod">
          <ac:chgData name="John Donohue" userId="37d3c57c-3358-4eb4-8381-a733232c7db3" providerId="ADAL" clId="{B86667F4-033C-484C-823E-30ADEE495445}" dt="2026-05-11T20:33:42.766" v="2168" actId="962"/>
          <ac:grpSpMkLst>
            <pc:docMk/>
            <pc:sldMk cId="587305328" sldId="316"/>
            <ac:grpSpMk id="12" creationId="{1ACDAFC5-3086-7392-178B-B25077B7B5E3}"/>
          </ac:grpSpMkLst>
        </pc:grpChg>
        <pc:grpChg chg="mod">
          <ac:chgData name="John Donohue" userId="37d3c57c-3358-4eb4-8381-a733232c7db3" providerId="ADAL" clId="{B86667F4-033C-484C-823E-30ADEE495445}" dt="2026-05-11T20:33:39.898" v="2166" actId="962"/>
          <ac:grpSpMkLst>
            <pc:docMk/>
            <pc:sldMk cId="587305328" sldId="316"/>
            <ac:grpSpMk id="19" creationId="{444B23FA-AA5C-B068-846F-EF57094B9550}"/>
          </ac:grpSpMkLst>
        </pc:grpChg>
        <pc:grpChg chg="mod">
          <ac:chgData name="John Donohue" userId="37d3c57c-3358-4eb4-8381-a733232c7db3" providerId="ADAL" clId="{B86667F4-033C-484C-823E-30ADEE495445}" dt="2026-05-11T20:33:52.398" v="2172" actId="962"/>
          <ac:grpSpMkLst>
            <pc:docMk/>
            <pc:sldMk cId="587305328" sldId="316"/>
            <ac:grpSpMk id="67" creationId="{11C2F207-06B5-5CF1-2643-2E89BE789C33}"/>
          </ac:grpSpMkLst>
        </pc:grpChg>
        <pc:grpChg chg="mod">
          <ac:chgData name="John Donohue" userId="37d3c57c-3358-4eb4-8381-a733232c7db3" providerId="ADAL" clId="{B86667F4-033C-484C-823E-30ADEE495445}" dt="2026-05-11T20:33:47.374" v="2170" actId="962"/>
          <ac:grpSpMkLst>
            <pc:docMk/>
            <pc:sldMk cId="587305328" sldId="316"/>
            <ac:grpSpMk id="68" creationId="{8083D3A7-42D5-0C41-FFF3-A96DE6CD6484}"/>
          </ac:grpSpMkLst>
        </pc:grpChg>
        <pc:grpChg chg="mod">
          <ac:chgData name="John Donohue" userId="37d3c57c-3358-4eb4-8381-a733232c7db3" providerId="ADAL" clId="{B86667F4-033C-484C-823E-30ADEE495445}" dt="2026-05-11T20:33:54.280" v="2174" actId="962"/>
          <ac:grpSpMkLst>
            <pc:docMk/>
            <pc:sldMk cId="587305328" sldId="316"/>
            <ac:grpSpMk id="87" creationId="{42CA6967-D3C1-C84C-6E46-7A1660869C86}"/>
          </ac:grpSpMkLst>
        </pc:grpChg>
        <pc:grpChg chg="mod">
          <ac:chgData name="John Donohue" userId="37d3c57c-3358-4eb4-8381-a733232c7db3" providerId="ADAL" clId="{B86667F4-033C-484C-823E-30ADEE495445}" dt="2026-05-11T20:33:55.809" v="2176" actId="962"/>
          <ac:grpSpMkLst>
            <pc:docMk/>
            <pc:sldMk cId="587305328" sldId="316"/>
            <ac:grpSpMk id="101" creationId="{0FFE185A-8D3E-BB4D-B045-584281175EEB}"/>
          </ac:grpSpMkLst>
        </pc:grpChg>
        <pc:grpChg chg="mod">
          <ac:chgData name="John Donohue" userId="37d3c57c-3358-4eb4-8381-a733232c7db3" providerId="ADAL" clId="{B86667F4-033C-484C-823E-30ADEE495445}" dt="2026-05-11T20:33:56.741" v="2178" actId="962"/>
          <ac:grpSpMkLst>
            <pc:docMk/>
            <pc:sldMk cId="587305328" sldId="316"/>
            <ac:grpSpMk id="115" creationId="{3A70E30D-AB65-66EE-4C2B-0AF7F374D878}"/>
          </ac:grpSpMkLst>
        </pc:grpChg>
        <pc:grpChg chg="mod">
          <ac:chgData name="John Donohue" userId="37d3c57c-3358-4eb4-8381-a733232c7db3" providerId="ADAL" clId="{B86667F4-033C-484C-823E-30ADEE495445}" dt="2026-05-11T20:33:58.314" v="2180" actId="962"/>
          <ac:grpSpMkLst>
            <pc:docMk/>
            <pc:sldMk cId="587305328" sldId="316"/>
            <ac:grpSpMk id="129" creationId="{3C422EF8-6722-3DD2-01FA-1C27D6ACAAE4}"/>
          </ac:grpSpMkLst>
        </pc:grpChg>
        <pc:grpChg chg="mod">
          <ac:chgData name="John Donohue" userId="37d3c57c-3358-4eb4-8381-a733232c7db3" providerId="ADAL" clId="{B86667F4-033C-484C-823E-30ADEE495445}" dt="2026-05-11T20:33:59.122" v="2182" actId="962"/>
          <ac:grpSpMkLst>
            <pc:docMk/>
            <pc:sldMk cId="587305328" sldId="316"/>
            <ac:grpSpMk id="172" creationId="{F305F8B5-DBE3-6F29-1770-A7D113F223CB}"/>
          </ac:grpSpMkLst>
        </pc:grpChg>
        <pc:grpChg chg="mod">
          <ac:chgData name="John Donohue" userId="37d3c57c-3358-4eb4-8381-a733232c7db3" providerId="ADAL" clId="{B86667F4-033C-484C-823E-30ADEE495445}" dt="2026-05-11T20:33:59.951" v="2184" actId="962"/>
          <ac:grpSpMkLst>
            <pc:docMk/>
            <pc:sldMk cId="587305328" sldId="316"/>
            <ac:grpSpMk id="216" creationId="{A691FE72-7346-8B6A-8BF1-8E289FDC14C2}"/>
          </ac:grpSpMkLst>
        </pc:grpChg>
        <pc:grpChg chg="mod">
          <ac:chgData name="John Donohue" userId="37d3c57c-3358-4eb4-8381-a733232c7db3" providerId="ADAL" clId="{B86667F4-033C-484C-823E-30ADEE495445}" dt="2026-05-11T20:34:00.677" v="2186" actId="962"/>
          <ac:grpSpMkLst>
            <pc:docMk/>
            <pc:sldMk cId="587305328" sldId="316"/>
            <ac:grpSpMk id="230" creationId="{97356437-5920-AAE1-1A04-0D99D3D3FCCF}"/>
          </ac:grpSpMkLst>
        </pc:grpChg>
        <pc:grpChg chg="mod">
          <ac:chgData name="John Donohue" userId="37d3c57c-3358-4eb4-8381-a733232c7db3" providerId="ADAL" clId="{B86667F4-033C-484C-823E-30ADEE495445}" dt="2026-05-11T20:34:01.428" v="2188" actId="962"/>
          <ac:grpSpMkLst>
            <pc:docMk/>
            <pc:sldMk cId="587305328" sldId="316"/>
            <ac:grpSpMk id="244" creationId="{7BD1C9A9-66BC-35D0-BBE6-5ACC98C2F2CE}"/>
          </ac:grpSpMkLst>
        </pc:grpChg>
        <pc:grpChg chg="mod">
          <ac:chgData name="John Donohue" userId="37d3c57c-3358-4eb4-8381-a733232c7db3" providerId="ADAL" clId="{B86667F4-033C-484C-823E-30ADEE495445}" dt="2026-05-11T20:34:02.308" v="2190" actId="962"/>
          <ac:grpSpMkLst>
            <pc:docMk/>
            <pc:sldMk cId="587305328" sldId="316"/>
            <ac:grpSpMk id="258" creationId="{7B5A4930-2B08-03C1-DE5E-98C6B6DAC137}"/>
          </ac:grpSpMkLst>
        </pc:grpChg>
        <pc:grpChg chg="mod">
          <ac:chgData name="John Donohue" userId="37d3c57c-3358-4eb4-8381-a733232c7db3" providerId="ADAL" clId="{B86667F4-033C-484C-823E-30ADEE495445}" dt="2026-05-11T20:34:03.128" v="2192" actId="962"/>
          <ac:grpSpMkLst>
            <pc:docMk/>
            <pc:sldMk cId="587305328" sldId="316"/>
            <ac:grpSpMk id="301" creationId="{71C1CBDF-42A8-2839-4B09-DF08822DBE72}"/>
          </ac:grpSpMkLst>
        </pc:grpChg>
        <pc:cxnChg chg="add mod">
          <ac:chgData name="John Donohue" userId="37d3c57c-3358-4eb4-8381-a733232c7db3" providerId="ADAL" clId="{B86667F4-033C-484C-823E-30ADEE495445}" dt="2026-05-11T20:31:42.693" v="2092" actId="962"/>
          <ac:cxnSpMkLst>
            <pc:docMk/>
            <pc:sldMk cId="587305328" sldId="316"/>
            <ac:cxnSpMk id="10" creationId="{22B86053-71E6-FA7F-3D5F-AE4E85392697}"/>
          </ac:cxnSpMkLst>
        </pc:cxnChg>
        <pc:cxnChg chg="add mod">
          <ac:chgData name="John Donohue" userId="37d3c57c-3358-4eb4-8381-a733232c7db3" providerId="ADAL" clId="{B86667F4-033C-484C-823E-30ADEE495445}" dt="2026-05-11T20:31:42.698" v="2093" actId="962"/>
          <ac:cxnSpMkLst>
            <pc:docMk/>
            <pc:sldMk cId="587305328" sldId="316"/>
            <ac:cxnSpMk id="17" creationId="{6651B892-D457-22EA-A3B4-1603459815FE}"/>
          </ac:cxnSpMkLst>
        </pc:cxnChg>
        <pc:cxnChg chg="add mod">
          <ac:chgData name="John Donohue" userId="37d3c57c-3358-4eb4-8381-a733232c7db3" providerId="ADAL" clId="{B86667F4-033C-484C-823E-30ADEE495445}" dt="2026-05-11T20:31:42.704" v="2094" actId="962"/>
          <ac:cxnSpMkLst>
            <pc:docMk/>
            <pc:sldMk cId="587305328" sldId="316"/>
            <ac:cxnSpMk id="20" creationId="{ED17C0E5-54DA-F577-30E9-3696817A0C4A}"/>
          </ac:cxnSpMkLst>
        </pc:cxnChg>
        <pc:cxnChg chg="add mod">
          <ac:chgData name="John Donohue" userId="37d3c57c-3358-4eb4-8381-a733232c7db3" providerId="ADAL" clId="{B86667F4-033C-484C-823E-30ADEE495445}" dt="2026-05-11T20:31:42.708" v="2095" actId="962"/>
          <ac:cxnSpMkLst>
            <pc:docMk/>
            <pc:sldMk cId="587305328" sldId="316"/>
            <ac:cxnSpMk id="69" creationId="{9107FF3F-F923-392F-E573-2C01F0D8829A}"/>
          </ac:cxnSpMkLst>
        </pc:cxnChg>
      </pc:sldChg>
      <pc:sldChg chg="addSp modSp add mod ord">
        <pc:chgData name="John Donohue" userId="37d3c57c-3358-4eb4-8381-a733232c7db3" providerId="ADAL" clId="{B86667F4-033C-484C-823E-30ADEE495445}" dt="2026-05-11T20:33:33.574" v="2164" actId="962"/>
        <pc:sldMkLst>
          <pc:docMk/>
          <pc:sldMk cId="1794593691" sldId="317"/>
        </pc:sldMkLst>
        <pc:spChg chg="mod">
          <ac:chgData name="John Donohue" userId="37d3c57c-3358-4eb4-8381-a733232c7db3" providerId="ADAL" clId="{B86667F4-033C-484C-823E-30ADEE495445}" dt="2026-05-11T20:25:07.292" v="1378" actId="20577"/>
          <ac:spMkLst>
            <pc:docMk/>
            <pc:sldMk cId="1794593691" sldId="317"/>
            <ac:spMk id="2" creationId="{0029DAB6-9A6F-A3E2-3D0E-BCBF0D85FD73}"/>
          </ac:spMkLst>
        </pc:spChg>
        <pc:spChg chg="mod">
          <ac:chgData name="John Donohue" userId="37d3c57c-3358-4eb4-8381-a733232c7db3" providerId="ADAL" clId="{B86667F4-033C-484C-823E-30ADEE495445}" dt="2026-05-11T20:30:18.388" v="2013" actId="20577"/>
          <ac:spMkLst>
            <pc:docMk/>
            <pc:sldMk cId="1794593691" sldId="317"/>
            <ac:spMk id="3" creationId="{663602FC-D2A6-4E2A-7EF1-D8E5892BD3F8}"/>
          </ac:spMkLst>
        </pc:spChg>
        <pc:spChg chg="add mod">
          <ac:chgData name="John Donohue" userId="37d3c57c-3358-4eb4-8381-a733232c7db3" providerId="ADAL" clId="{B86667F4-033C-484C-823E-30ADEE495445}" dt="2026-05-11T20:30:52.641" v="2087" actId="404"/>
          <ac:spMkLst>
            <pc:docMk/>
            <pc:sldMk cId="1794593691" sldId="317"/>
            <ac:spMk id="8" creationId="{7E3C46A1-A5D3-7A14-600F-DCB05A05C1AC}"/>
          </ac:spMkLst>
        </pc:spChg>
        <pc:spChg chg="add mod">
          <ac:chgData name="John Donohue" userId="37d3c57c-3358-4eb4-8381-a733232c7db3" providerId="ADAL" clId="{B86667F4-033C-484C-823E-30ADEE495445}" dt="2026-05-11T20:30:52.641" v="2087" actId="404"/>
          <ac:spMkLst>
            <pc:docMk/>
            <pc:sldMk cId="1794593691" sldId="317"/>
            <ac:spMk id="9" creationId="{585E9329-E43E-E2FB-510B-ABC82863C09F}"/>
          </ac:spMkLst>
        </pc:spChg>
        <pc:spChg chg="add mod">
          <ac:chgData name="John Donohue" userId="37d3c57c-3358-4eb4-8381-a733232c7db3" providerId="ADAL" clId="{B86667F4-033C-484C-823E-30ADEE495445}" dt="2026-05-11T20:30:52.641" v="2087" actId="404"/>
          <ac:spMkLst>
            <pc:docMk/>
            <pc:sldMk cId="1794593691" sldId="317"/>
            <ac:spMk id="10" creationId="{CCFC7023-F530-C63F-A35B-BA82A412040A}"/>
          </ac:spMkLst>
        </pc:spChg>
        <pc:picChg chg="add mod">
          <ac:chgData name="John Donohue" userId="37d3c57c-3358-4eb4-8381-a733232c7db3" providerId="ADAL" clId="{B86667F4-033C-484C-823E-30ADEE495445}" dt="2026-05-11T20:33:19.922" v="2158" actId="962"/>
          <ac:picMkLst>
            <pc:docMk/>
            <pc:sldMk cId="1794593691" sldId="317"/>
            <ac:picMk id="5" creationId="{EAE2567F-BFAA-EF9A-3AC4-BD4EF1BF87E8}"/>
          </ac:picMkLst>
        </pc:picChg>
        <pc:picChg chg="add mod">
          <ac:chgData name="John Donohue" userId="37d3c57c-3358-4eb4-8381-a733232c7db3" providerId="ADAL" clId="{B86667F4-033C-484C-823E-30ADEE495445}" dt="2026-05-11T20:33:25.472" v="2160" actId="962"/>
          <ac:picMkLst>
            <pc:docMk/>
            <pc:sldMk cId="1794593691" sldId="317"/>
            <ac:picMk id="6" creationId="{234A332B-7E33-D56A-B6D0-9F352CAD020F}"/>
          </ac:picMkLst>
        </pc:picChg>
        <pc:picChg chg="add mod">
          <ac:chgData name="John Donohue" userId="37d3c57c-3358-4eb4-8381-a733232c7db3" providerId="ADAL" clId="{B86667F4-033C-484C-823E-30ADEE495445}" dt="2026-05-11T20:33:33.574" v="2164" actId="962"/>
          <ac:picMkLst>
            <pc:docMk/>
            <pc:sldMk cId="1794593691" sldId="317"/>
            <ac:picMk id="7" creationId="{D48AC928-C66E-6C93-975F-8A8E8B55CC08}"/>
          </ac:picMkLst>
        </pc:picChg>
      </pc:sldChg>
      <pc:sldChg chg="addSp delSp modSp new mod">
        <pc:chgData name="John Donohue" userId="37d3c57c-3358-4eb4-8381-a733232c7db3" providerId="ADAL" clId="{B86667F4-033C-484C-823E-30ADEE495445}" dt="2026-05-17T17:34:29.523" v="2516" actId="20577"/>
        <pc:sldMkLst>
          <pc:docMk/>
          <pc:sldMk cId="4114073343" sldId="318"/>
        </pc:sldMkLst>
        <pc:spChg chg="mod">
          <ac:chgData name="John Donohue" userId="37d3c57c-3358-4eb4-8381-a733232c7db3" providerId="ADAL" clId="{B86667F4-033C-484C-823E-30ADEE495445}" dt="2026-05-17T17:26:55.608" v="2255" actId="20577"/>
          <ac:spMkLst>
            <pc:docMk/>
            <pc:sldMk cId="4114073343" sldId="318"/>
            <ac:spMk id="2" creationId="{F686B01F-0CAE-533A-52EA-D4CA2FD90425}"/>
          </ac:spMkLst>
        </pc:spChg>
        <pc:spChg chg="add del mod">
          <ac:chgData name="John Donohue" userId="37d3c57c-3358-4eb4-8381-a733232c7db3" providerId="ADAL" clId="{B86667F4-033C-484C-823E-30ADEE495445}" dt="2026-05-17T17:34:29.523" v="2516" actId="20577"/>
          <ac:spMkLst>
            <pc:docMk/>
            <pc:sldMk cId="4114073343" sldId="318"/>
            <ac:spMk id="3" creationId="{BAB808EE-E6EE-826F-7A66-638F0F801236}"/>
          </ac:spMkLst>
        </pc:spChg>
        <pc:picChg chg="add mod">
          <ac:chgData name="John Donohue" userId="37d3c57c-3358-4eb4-8381-a733232c7db3" providerId="ADAL" clId="{B86667F4-033C-484C-823E-30ADEE495445}" dt="2026-05-17T17:33:22.957" v="2474" actId="1076"/>
          <ac:picMkLst>
            <pc:docMk/>
            <pc:sldMk cId="4114073343" sldId="318"/>
            <ac:picMk id="7" creationId="{8BBA6B11-1F3D-0ACB-66D7-923A0FD4C745}"/>
          </ac:picMkLst>
        </pc:picChg>
        <pc:picChg chg="add mod">
          <ac:chgData name="John Donohue" userId="37d3c57c-3358-4eb4-8381-a733232c7db3" providerId="ADAL" clId="{B86667F4-033C-484C-823E-30ADEE495445}" dt="2026-05-17T17:33:34.062" v="2478" actId="14100"/>
          <ac:picMkLst>
            <pc:docMk/>
            <pc:sldMk cId="4114073343" sldId="318"/>
            <ac:picMk id="8" creationId="{EB5EBB64-8B66-9B44-B420-A8CD91411D69}"/>
          </ac:picMkLst>
        </pc:picChg>
      </pc:sldChg>
      <pc:sldChg chg="delSp add del mod">
        <pc:chgData name="John Donohue" userId="37d3c57c-3358-4eb4-8381-a733232c7db3" providerId="ADAL" clId="{B86667F4-033C-484C-823E-30ADEE495445}" dt="2026-05-19T20:23:49.487" v="3589" actId="47"/>
        <pc:sldMkLst>
          <pc:docMk/>
          <pc:sldMk cId="32194191" sldId="319"/>
        </pc:sldMkLst>
        <pc:spChg chg="del">
          <ac:chgData name="John Donohue" userId="37d3c57c-3358-4eb4-8381-a733232c7db3" providerId="ADAL" clId="{B86667F4-033C-484C-823E-30ADEE495445}" dt="2026-05-19T16:23:10.220" v="2614" actId="478"/>
          <ac:spMkLst>
            <pc:docMk/>
            <pc:sldMk cId="32194191" sldId="319"/>
            <ac:spMk id="84" creationId="{688BB16D-2DCC-8B22-2EA9-B38645A5B19C}"/>
          </ac:spMkLst>
        </pc:spChg>
        <pc:spChg chg="del">
          <ac:chgData name="John Donohue" userId="37d3c57c-3358-4eb4-8381-a733232c7db3" providerId="ADAL" clId="{B86667F4-033C-484C-823E-30ADEE495445}" dt="2026-05-19T16:23:10.220" v="2614" actId="478"/>
          <ac:spMkLst>
            <pc:docMk/>
            <pc:sldMk cId="32194191" sldId="319"/>
            <ac:spMk id="85" creationId="{FCBBE0B1-3031-4EB7-AAAB-7F04D0945B6E}"/>
          </ac:spMkLst>
        </pc:spChg>
        <pc:spChg chg="del">
          <ac:chgData name="John Donohue" userId="37d3c57c-3358-4eb4-8381-a733232c7db3" providerId="ADAL" clId="{B86667F4-033C-484C-823E-30ADEE495445}" dt="2026-05-19T16:23:10.220" v="2614" actId="478"/>
          <ac:spMkLst>
            <pc:docMk/>
            <pc:sldMk cId="32194191" sldId="319"/>
            <ac:spMk id="86" creationId="{AA379A40-362D-3BB0-7986-B0672B3685B6}"/>
          </ac:spMkLst>
        </pc:spChg>
        <pc:spChg chg="del">
          <ac:chgData name="John Donohue" userId="37d3c57c-3358-4eb4-8381-a733232c7db3" providerId="ADAL" clId="{B86667F4-033C-484C-823E-30ADEE495445}" dt="2026-05-19T16:23:10.220" v="2614" actId="478"/>
          <ac:spMkLst>
            <pc:docMk/>
            <pc:sldMk cId="32194191" sldId="319"/>
            <ac:spMk id="215" creationId="{ECAB7109-A75C-75C6-5B46-8D07D8D47577}"/>
          </ac:spMkLst>
        </pc:spChg>
        <pc:grpChg chg="del">
          <ac:chgData name="John Donohue" userId="37d3c57c-3358-4eb4-8381-a733232c7db3" providerId="ADAL" clId="{B86667F4-033C-484C-823E-30ADEE495445}" dt="2026-05-19T16:23:10.220" v="2614" actId="478"/>
          <ac:grpSpMkLst>
            <pc:docMk/>
            <pc:sldMk cId="32194191" sldId="319"/>
            <ac:grpSpMk id="87" creationId="{B56206E0-0880-8123-765C-5807B77767D7}"/>
          </ac:grpSpMkLst>
        </pc:grpChg>
        <pc:grpChg chg="del">
          <ac:chgData name="John Donohue" userId="37d3c57c-3358-4eb4-8381-a733232c7db3" providerId="ADAL" clId="{B86667F4-033C-484C-823E-30ADEE495445}" dt="2026-05-19T16:23:10.220" v="2614" actId="478"/>
          <ac:grpSpMkLst>
            <pc:docMk/>
            <pc:sldMk cId="32194191" sldId="319"/>
            <ac:grpSpMk id="115" creationId="{5F3C363C-B1D1-52DF-ECB8-32421CE1249D}"/>
          </ac:grpSpMkLst>
        </pc:grpChg>
        <pc:grpChg chg="del">
          <ac:chgData name="John Donohue" userId="37d3c57c-3358-4eb4-8381-a733232c7db3" providerId="ADAL" clId="{B86667F4-033C-484C-823E-30ADEE495445}" dt="2026-05-19T16:23:10.220" v="2614" actId="478"/>
          <ac:grpSpMkLst>
            <pc:docMk/>
            <pc:sldMk cId="32194191" sldId="319"/>
            <ac:grpSpMk id="129" creationId="{90F0363B-3F7F-42AF-811A-815EE76AA374}"/>
          </ac:grpSpMkLst>
        </pc:grpChg>
        <pc:grpChg chg="del">
          <ac:chgData name="John Donohue" userId="37d3c57c-3358-4eb4-8381-a733232c7db3" providerId="ADAL" clId="{B86667F4-033C-484C-823E-30ADEE495445}" dt="2026-05-19T16:23:10.220" v="2614" actId="478"/>
          <ac:grpSpMkLst>
            <pc:docMk/>
            <pc:sldMk cId="32194191" sldId="319"/>
            <ac:grpSpMk id="172" creationId="{CF196662-CC0F-02D3-4CA5-2D6512267111}"/>
          </ac:grpSpMkLst>
        </pc:grpChg>
        <pc:grpChg chg="del">
          <ac:chgData name="John Donohue" userId="37d3c57c-3358-4eb4-8381-a733232c7db3" providerId="ADAL" clId="{B86667F4-033C-484C-823E-30ADEE495445}" dt="2026-05-19T16:23:10.220" v="2614" actId="478"/>
          <ac:grpSpMkLst>
            <pc:docMk/>
            <pc:sldMk cId="32194191" sldId="319"/>
            <ac:grpSpMk id="216" creationId="{9047487A-0400-5849-D322-60BA9FCC918A}"/>
          </ac:grpSpMkLst>
        </pc:grpChg>
        <pc:grpChg chg="del">
          <ac:chgData name="John Donohue" userId="37d3c57c-3358-4eb4-8381-a733232c7db3" providerId="ADAL" clId="{B86667F4-033C-484C-823E-30ADEE495445}" dt="2026-05-19T16:23:10.220" v="2614" actId="478"/>
          <ac:grpSpMkLst>
            <pc:docMk/>
            <pc:sldMk cId="32194191" sldId="319"/>
            <ac:grpSpMk id="230" creationId="{CE6CD01A-F7F6-DC27-A851-E118D70BACCB}"/>
          </ac:grpSpMkLst>
        </pc:grpChg>
      </pc:sldChg>
      <pc:sldChg chg="new del">
        <pc:chgData name="John Donohue" userId="37d3c57c-3358-4eb4-8381-a733232c7db3" providerId="ADAL" clId="{B86667F4-033C-484C-823E-30ADEE495445}" dt="2026-05-19T20:12:44.561" v="2619" actId="47"/>
        <pc:sldMkLst>
          <pc:docMk/>
          <pc:sldMk cId="1978805003" sldId="320"/>
        </pc:sldMkLst>
      </pc:sldChg>
      <pc:sldChg chg="addSp modSp add mod">
        <pc:chgData name="John Donohue" userId="37d3c57c-3358-4eb4-8381-a733232c7db3" providerId="ADAL" clId="{B86667F4-033C-484C-823E-30ADEE495445}" dt="2026-05-19T20:23:33.795" v="3588" actId="1076"/>
        <pc:sldMkLst>
          <pc:docMk/>
          <pc:sldMk cId="3277529901" sldId="321"/>
        </pc:sldMkLst>
        <pc:spChg chg="mod">
          <ac:chgData name="John Donohue" userId="37d3c57c-3358-4eb4-8381-a733232c7db3" providerId="ADAL" clId="{B86667F4-033C-484C-823E-30ADEE495445}" dt="2026-05-19T20:13:01.794" v="2671" actId="20577"/>
          <ac:spMkLst>
            <pc:docMk/>
            <pc:sldMk cId="3277529901" sldId="321"/>
            <ac:spMk id="2" creationId="{4FC20497-04E3-5369-777F-8A2815F630D2}"/>
          </ac:spMkLst>
        </pc:spChg>
        <pc:spChg chg="mod">
          <ac:chgData name="John Donohue" userId="37d3c57c-3358-4eb4-8381-a733232c7db3" providerId="ADAL" clId="{B86667F4-033C-484C-823E-30ADEE495445}" dt="2026-05-19T20:23:29.903" v="3587" actId="20577"/>
          <ac:spMkLst>
            <pc:docMk/>
            <pc:sldMk cId="3277529901" sldId="321"/>
            <ac:spMk id="3" creationId="{2CC93CBF-3CFC-F72B-5FF0-2BB95E709D69}"/>
          </ac:spMkLst>
        </pc:spChg>
        <pc:graphicFrameChg chg="add mod modGraphic">
          <ac:chgData name="John Donohue" userId="37d3c57c-3358-4eb4-8381-a733232c7db3" providerId="ADAL" clId="{B86667F4-033C-484C-823E-30ADEE495445}" dt="2026-05-19T20:23:33.795" v="3588" actId="1076"/>
          <ac:graphicFrameMkLst>
            <pc:docMk/>
            <pc:sldMk cId="3277529901" sldId="321"/>
            <ac:graphicFrameMk id="4" creationId="{B631E0D9-A00A-A80B-3E99-C72399CF97D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0DE75845-0872-4A95-BFEE-0FC778C81682}" type="datetimeFigureOut">
              <a:rPr lang="en-CA" smtClean="0"/>
              <a:t>2026-05-16</a:t>
            </a:fld>
            <a:endParaRPr lang="en-CA"/>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6659563"/>
            <a:ext cx="4029075" cy="35083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5265738" y="6659563"/>
            <a:ext cx="4029075" cy="350837"/>
          </a:xfrm>
          <a:prstGeom prst="rect">
            <a:avLst/>
          </a:prstGeom>
        </p:spPr>
        <p:txBody>
          <a:bodyPr vert="horz" lIns="91440" tIns="45720" rIns="91440" bIns="45720" rtlCol="0" anchor="b"/>
          <a:lstStyle>
            <a:lvl1pPr algn="r">
              <a:defRPr sz="1200"/>
            </a:lvl1pPr>
          </a:lstStyle>
          <a:p>
            <a:fld id="{64D52A4D-644E-4611-8E41-C24C7835EC1B}" type="slidenum">
              <a:rPr lang="en-CA" smtClean="0"/>
              <a:t>‹#›</a:t>
            </a:fld>
            <a:endParaRPr lang="en-CA"/>
          </a:p>
        </p:txBody>
      </p:sp>
    </p:spTree>
    <p:extLst>
      <p:ext uri="{BB962C8B-B14F-4D97-AF65-F5344CB8AC3E}">
        <p14:creationId xmlns:p14="http://schemas.microsoft.com/office/powerpoint/2010/main" val="2912749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Enough with the two pages exactly for a set of Database 4, Database 12, and Database 30.</a:t>
            </a:r>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D52A4D-644E-4611-8E41-C24C7835EC1B}"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43913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4D52A4D-644E-4611-8E41-C24C7835EC1B}" type="slidenum">
              <a:rPr lang="en-CA" smtClean="0"/>
              <a:t>18</a:t>
            </a:fld>
            <a:endParaRPr lang="en-CA"/>
          </a:p>
        </p:txBody>
      </p:sp>
    </p:spTree>
    <p:extLst>
      <p:ext uri="{BB962C8B-B14F-4D97-AF65-F5344CB8AC3E}">
        <p14:creationId xmlns:p14="http://schemas.microsoft.com/office/powerpoint/2010/main" val="3950672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8F101E-DC3B-448F-90DD-75530DAF1E57}" type="datetimeFigureOut">
              <a:rPr lang="en-CA" smtClean="0"/>
              <a:t>2026-05-16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95CAA9C-F9AA-4C83-B6B5-ECD4165D54ED}" type="slidenum">
              <a:rPr lang="en-CA" smtClean="0"/>
              <a:t>‹#›</a:t>
            </a:fld>
            <a:endParaRPr lang="en-CA"/>
          </a:p>
        </p:txBody>
      </p:sp>
    </p:spTree>
    <p:extLst>
      <p:ext uri="{BB962C8B-B14F-4D97-AF65-F5344CB8AC3E}">
        <p14:creationId xmlns:p14="http://schemas.microsoft.com/office/powerpoint/2010/main" val="3203549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8F101E-DC3B-448F-90DD-75530DAF1E57}" type="datetimeFigureOut">
              <a:rPr lang="en-CA" smtClean="0"/>
              <a:t>2026-05-16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95CAA9C-F9AA-4C83-B6B5-ECD4165D54ED}" type="slidenum">
              <a:rPr lang="en-CA" smtClean="0"/>
              <a:t>‹#›</a:t>
            </a:fld>
            <a:endParaRPr lang="en-CA"/>
          </a:p>
        </p:txBody>
      </p:sp>
    </p:spTree>
    <p:extLst>
      <p:ext uri="{BB962C8B-B14F-4D97-AF65-F5344CB8AC3E}">
        <p14:creationId xmlns:p14="http://schemas.microsoft.com/office/powerpoint/2010/main" val="3128694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8F101E-DC3B-448F-90DD-75530DAF1E57}" type="datetimeFigureOut">
              <a:rPr lang="en-CA" smtClean="0"/>
              <a:t>2026-05-16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95CAA9C-F9AA-4C83-B6B5-ECD4165D54ED}" type="slidenum">
              <a:rPr lang="en-CA" smtClean="0"/>
              <a:t>‹#›</a:t>
            </a:fld>
            <a:endParaRPr lang="en-CA"/>
          </a:p>
        </p:txBody>
      </p:sp>
    </p:spTree>
    <p:extLst>
      <p:ext uri="{BB962C8B-B14F-4D97-AF65-F5344CB8AC3E}">
        <p14:creationId xmlns:p14="http://schemas.microsoft.com/office/powerpoint/2010/main" val="4256998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8F101E-DC3B-448F-90DD-75530DAF1E57}" type="datetimeFigureOut">
              <a:rPr lang="en-CA" smtClean="0"/>
              <a:t>2026-05-16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95CAA9C-F9AA-4C83-B6B5-ECD4165D54ED}" type="slidenum">
              <a:rPr lang="en-CA" smtClean="0"/>
              <a:t>‹#›</a:t>
            </a:fld>
            <a:endParaRPr lang="en-CA"/>
          </a:p>
        </p:txBody>
      </p:sp>
    </p:spTree>
    <p:extLst>
      <p:ext uri="{BB962C8B-B14F-4D97-AF65-F5344CB8AC3E}">
        <p14:creationId xmlns:p14="http://schemas.microsoft.com/office/powerpoint/2010/main" val="2599449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8F101E-DC3B-448F-90DD-75530DAF1E57}" type="datetimeFigureOut">
              <a:rPr lang="en-CA" smtClean="0"/>
              <a:t>2026-05-16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95CAA9C-F9AA-4C83-B6B5-ECD4165D54ED}" type="slidenum">
              <a:rPr lang="en-CA" smtClean="0"/>
              <a:t>‹#›</a:t>
            </a:fld>
            <a:endParaRPr lang="en-CA"/>
          </a:p>
        </p:txBody>
      </p:sp>
    </p:spTree>
    <p:extLst>
      <p:ext uri="{BB962C8B-B14F-4D97-AF65-F5344CB8AC3E}">
        <p14:creationId xmlns:p14="http://schemas.microsoft.com/office/powerpoint/2010/main" val="4044381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8F101E-DC3B-448F-90DD-75530DAF1E57}" type="datetimeFigureOut">
              <a:rPr lang="en-CA" smtClean="0"/>
              <a:t>2026-05-16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95CAA9C-F9AA-4C83-B6B5-ECD4165D54ED}" type="slidenum">
              <a:rPr lang="en-CA" smtClean="0"/>
              <a:t>‹#›</a:t>
            </a:fld>
            <a:endParaRPr lang="en-CA"/>
          </a:p>
        </p:txBody>
      </p:sp>
    </p:spTree>
    <p:extLst>
      <p:ext uri="{BB962C8B-B14F-4D97-AF65-F5344CB8AC3E}">
        <p14:creationId xmlns:p14="http://schemas.microsoft.com/office/powerpoint/2010/main" val="368283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8F101E-DC3B-448F-90DD-75530DAF1E57}" type="datetimeFigureOut">
              <a:rPr lang="en-CA" smtClean="0"/>
              <a:t>2026-05-16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95CAA9C-F9AA-4C83-B6B5-ECD4165D54ED}" type="slidenum">
              <a:rPr lang="en-CA" smtClean="0"/>
              <a:t>‹#›</a:t>
            </a:fld>
            <a:endParaRPr lang="en-CA"/>
          </a:p>
        </p:txBody>
      </p:sp>
    </p:spTree>
    <p:extLst>
      <p:ext uri="{BB962C8B-B14F-4D97-AF65-F5344CB8AC3E}">
        <p14:creationId xmlns:p14="http://schemas.microsoft.com/office/powerpoint/2010/main" val="3114005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8F101E-DC3B-448F-90DD-75530DAF1E57}" type="datetimeFigureOut">
              <a:rPr lang="en-CA" smtClean="0"/>
              <a:t>2026-05-16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95CAA9C-F9AA-4C83-B6B5-ECD4165D54ED}" type="slidenum">
              <a:rPr lang="en-CA" smtClean="0"/>
              <a:t>‹#›</a:t>
            </a:fld>
            <a:endParaRPr lang="en-CA"/>
          </a:p>
        </p:txBody>
      </p:sp>
    </p:spTree>
    <p:extLst>
      <p:ext uri="{BB962C8B-B14F-4D97-AF65-F5344CB8AC3E}">
        <p14:creationId xmlns:p14="http://schemas.microsoft.com/office/powerpoint/2010/main" val="2973934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8F101E-DC3B-448F-90DD-75530DAF1E57}" type="datetimeFigureOut">
              <a:rPr lang="en-CA" smtClean="0"/>
              <a:t>2026-05-16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95CAA9C-F9AA-4C83-B6B5-ECD4165D54ED}" type="slidenum">
              <a:rPr lang="en-CA" smtClean="0"/>
              <a:t>‹#›</a:t>
            </a:fld>
            <a:endParaRPr lang="en-CA"/>
          </a:p>
        </p:txBody>
      </p:sp>
    </p:spTree>
    <p:extLst>
      <p:ext uri="{BB962C8B-B14F-4D97-AF65-F5344CB8AC3E}">
        <p14:creationId xmlns:p14="http://schemas.microsoft.com/office/powerpoint/2010/main" val="2167503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8F101E-DC3B-448F-90DD-75530DAF1E57}" type="datetimeFigureOut">
              <a:rPr lang="en-CA" smtClean="0"/>
              <a:t>2026-05-16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95CAA9C-F9AA-4C83-B6B5-ECD4165D54ED}" type="slidenum">
              <a:rPr lang="en-CA" smtClean="0"/>
              <a:t>‹#›</a:t>
            </a:fld>
            <a:endParaRPr lang="en-CA"/>
          </a:p>
        </p:txBody>
      </p:sp>
    </p:spTree>
    <p:extLst>
      <p:ext uri="{BB962C8B-B14F-4D97-AF65-F5344CB8AC3E}">
        <p14:creationId xmlns:p14="http://schemas.microsoft.com/office/powerpoint/2010/main" val="3395337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8F101E-DC3B-448F-90DD-75530DAF1E57}" type="datetimeFigureOut">
              <a:rPr lang="en-CA" smtClean="0"/>
              <a:t>2026-05-16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95CAA9C-F9AA-4C83-B6B5-ECD4165D54ED}" type="slidenum">
              <a:rPr lang="en-CA" smtClean="0"/>
              <a:t>‹#›</a:t>
            </a:fld>
            <a:endParaRPr lang="en-CA"/>
          </a:p>
        </p:txBody>
      </p:sp>
    </p:spTree>
    <p:extLst>
      <p:ext uri="{BB962C8B-B14F-4D97-AF65-F5344CB8AC3E}">
        <p14:creationId xmlns:p14="http://schemas.microsoft.com/office/powerpoint/2010/main" val="1332144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D8F101E-DC3B-448F-90DD-75530DAF1E57}" type="datetimeFigureOut">
              <a:rPr lang="en-CA" smtClean="0"/>
              <a:t>2026-05-16</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95CAA9C-F9AA-4C83-B6B5-ECD4165D54ED}" type="slidenum">
              <a:rPr lang="en-CA" smtClean="0"/>
              <a:t>‹#›</a:t>
            </a:fld>
            <a:endParaRPr lang="en-CA"/>
          </a:p>
        </p:txBody>
      </p:sp>
    </p:spTree>
    <p:extLst>
      <p:ext uri="{BB962C8B-B14F-4D97-AF65-F5344CB8AC3E}">
        <p14:creationId xmlns:p14="http://schemas.microsoft.com/office/powerpoint/2010/main" val="379486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www.uwaterloo.ca/institute-for-quantum-computing"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0529D-ECDF-D33C-1E52-558AB54683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35B005-CA14-E20A-CA0F-95F0B6E67110}"/>
              </a:ext>
            </a:extLst>
          </p:cNvPr>
          <p:cNvSpPr>
            <a:spLocks noGrp="1"/>
          </p:cNvSpPr>
          <p:nvPr>
            <p:ph type="ctrTitle"/>
          </p:nvPr>
        </p:nvSpPr>
        <p:spPr>
          <a:xfrm>
            <a:off x="685800" y="0"/>
            <a:ext cx="7772400" cy="2387600"/>
          </a:xfrm>
        </p:spPr>
        <p:txBody>
          <a:bodyPr/>
          <a:lstStyle/>
          <a:p>
            <a:r>
              <a:rPr lang="en-US" dirty="0"/>
              <a:t>Hadamard’s Hoard</a:t>
            </a:r>
            <a:endParaRPr lang="en-CA" dirty="0"/>
          </a:p>
        </p:txBody>
      </p:sp>
      <p:sp>
        <p:nvSpPr>
          <p:cNvPr id="3" name="Subtitle 2">
            <a:extLst>
              <a:ext uri="{FF2B5EF4-FFF2-40B4-BE49-F238E27FC236}">
                <a16:creationId xmlns:a16="http://schemas.microsoft.com/office/drawing/2014/main" id="{F80D335D-A736-F709-FEB1-3724498F3598}"/>
              </a:ext>
            </a:extLst>
          </p:cNvPr>
          <p:cNvSpPr>
            <a:spLocks noGrp="1"/>
          </p:cNvSpPr>
          <p:nvPr>
            <p:ph type="subTitle" idx="1"/>
          </p:nvPr>
        </p:nvSpPr>
        <p:spPr>
          <a:xfrm>
            <a:off x="1143000" y="2479675"/>
            <a:ext cx="6858000" cy="1655762"/>
          </a:xfrm>
        </p:spPr>
        <p:txBody>
          <a:bodyPr/>
          <a:lstStyle/>
          <a:p>
            <a:r>
              <a:rPr lang="en-US" dirty="0"/>
              <a:t>A Quantum Search Game</a:t>
            </a:r>
            <a:endParaRPr lang="en-CA" dirty="0"/>
          </a:p>
        </p:txBody>
      </p:sp>
      <p:pic>
        <p:nvPicPr>
          <p:cNvPr id="5" name="Picture 4" descr="IQC logo">
            <a:extLst>
              <a:ext uri="{FF2B5EF4-FFF2-40B4-BE49-F238E27FC236}">
                <a16:creationId xmlns:a16="http://schemas.microsoft.com/office/drawing/2014/main" id="{E9EC5F00-EEBB-CB70-B5E5-2D3044F16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7230" y="4695443"/>
            <a:ext cx="6129540" cy="1124714"/>
          </a:xfrm>
          <a:prstGeom prst="rect">
            <a:avLst/>
          </a:prstGeom>
        </p:spPr>
      </p:pic>
      <p:sp>
        <p:nvSpPr>
          <p:cNvPr id="4" name="TextBox 3">
            <a:extLst>
              <a:ext uri="{FF2B5EF4-FFF2-40B4-BE49-F238E27FC236}">
                <a16:creationId xmlns:a16="http://schemas.microsoft.com/office/drawing/2014/main" id="{00504A77-6B50-8CFF-53A2-FADF0F79A7C2}"/>
              </a:ext>
            </a:extLst>
          </p:cNvPr>
          <p:cNvSpPr txBox="1"/>
          <p:nvPr/>
        </p:nvSpPr>
        <p:spPr>
          <a:xfrm>
            <a:off x="3063414" y="5820157"/>
            <a:ext cx="3017173" cy="369332"/>
          </a:xfrm>
          <a:prstGeom prst="rect">
            <a:avLst/>
          </a:prstGeom>
          <a:noFill/>
        </p:spPr>
        <p:txBody>
          <a:bodyPr wrap="none" rtlCol="0">
            <a:spAutoFit/>
          </a:bodyPr>
          <a:lstStyle/>
          <a:p>
            <a:pPr algn="ctr"/>
            <a:r>
              <a:rPr lang="en-US" dirty="0"/>
              <a:t>iqc-outreach@uwaterloo.ca</a:t>
            </a:r>
            <a:endParaRPr lang="en-CA" dirty="0"/>
          </a:p>
        </p:txBody>
      </p:sp>
      <p:pic>
        <p:nvPicPr>
          <p:cNvPr id="6" name="Graphic 5">
            <a:extLst>
              <a:ext uri="{FF2B5EF4-FFF2-40B4-BE49-F238E27FC236}">
                <a16:creationId xmlns:a16="http://schemas.microsoft.com/office/drawing/2014/main" id="{92D352DD-3E65-F212-5484-321510B414CF}"/>
              </a:ext>
            </a:extLst>
          </p:cNvPr>
          <p:cNvPicPr>
            <a:picLocks noChangeAspect="1"/>
          </p:cNvPicPr>
          <p:nvPr/>
        </p:nvPicPr>
        <p:blipFill>
          <a:blip>
            <a:extLst>
              <a:ext uri="{96DAC541-7B7A-43D3-8B79-37D633B846F1}">
                <asvg:svgBlip xmlns:asvg="http://schemas.microsoft.com/office/drawing/2016/SVG/main" r:embed="rId3"/>
              </a:ext>
            </a:extLst>
          </a:blip>
          <a:srcRect t="29214" b="29214"/>
          <a:stretch>
            <a:fillRect/>
          </a:stretch>
        </p:blipFill>
        <p:spPr>
          <a:xfrm>
            <a:off x="2026890" y="3141448"/>
            <a:ext cx="5090220" cy="1273992"/>
          </a:xfrm>
          <a:prstGeom prst="rect">
            <a:avLst/>
          </a:prstGeom>
        </p:spPr>
      </p:pic>
    </p:spTree>
    <p:extLst>
      <p:ext uri="{BB962C8B-B14F-4D97-AF65-F5344CB8AC3E}">
        <p14:creationId xmlns:p14="http://schemas.microsoft.com/office/powerpoint/2010/main" val="699222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BC72F-C996-E271-83E4-D1E8FBA22E3C}"/>
            </a:ext>
          </a:extLst>
        </p:cNvPr>
        <p:cNvGrpSpPr/>
        <p:nvPr/>
      </p:nvGrpSpPr>
      <p:grpSpPr>
        <a:xfrm>
          <a:off x="0" y="0"/>
          <a:ext cx="0" cy="0"/>
          <a:chOff x="0" y="0"/>
          <a:chExt cx="0" cy="0"/>
        </a:xfrm>
      </p:grpSpPr>
      <p:sp>
        <p:nvSpPr>
          <p:cNvPr id="27" name="Title 1">
            <a:extLst>
              <a:ext uri="{FF2B5EF4-FFF2-40B4-BE49-F238E27FC236}">
                <a16:creationId xmlns:a16="http://schemas.microsoft.com/office/drawing/2014/main" id="{E7906D88-CE9C-386F-95D9-FA53C13E6E45}"/>
              </a:ext>
            </a:extLst>
          </p:cNvPr>
          <p:cNvSpPr txBox="1">
            <a:spLocks/>
          </p:cNvSpPr>
          <p:nvPr/>
        </p:nvSpPr>
        <p:spPr>
          <a:xfrm>
            <a:off x="-72075" y="-86417"/>
            <a:ext cx="3733045" cy="435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rlow Condensed"/>
                <a:ea typeface="+mj-ea"/>
                <a:cs typeface="+mj-cs"/>
              </a:rPr>
              <a:t>Quantum Board for 4 Possibilities</a:t>
            </a:r>
            <a:endParaRPr kumimoji="0" lang="en-CA" sz="2000" b="0" i="0" u="none" strike="noStrike" kern="1200" cap="none" spc="0" normalizeH="0" baseline="0" noProof="0" dirty="0">
              <a:ln>
                <a:noFill/>
              </a:ln>
              <a:solidFill>
                <a:prstClr val="black"/>
              </a:solidFill>
              <a:effectLst/>
              <a:uLnTx/>
              <a:uFillTx/>
              <a:latin typeface="Barlow Condensed"/>
              <a:ea typeface="+mj-ea"/>
              <a:cs typeface="+mj-cs"/>
            </a:endParaRPr>
          </a:p>
        </p:txBody>
      </p:sp>
      <p:grpSp>
        <p:nvGrpSpPr>
          <p:cNvPr id="19" name="Group 18" descr="Game board for 4">
            <a:extLst>
              <a:ext uri="{FF2B5EF4-FFF2-40B4-BE49-F238E27FC236}">
                <a16:creationId xmlns:a16="http://schemas.microsoft.com/office/drawing/2014/main" id="{444B23FA-AA5C-B068-846F-EF57094B9550}"/>
              </a:ext>
            </a:extLst>
          </p:cNvPr>
          <p:cNvGrpSpPr/>
          <p:nvPr/>
        </p:nvGrpSpPr>
        <p:grpSpPr>
          <a:xfrm>
            <a:off x="3371" y="311978"/>
            <a:ext cx="3657600" cy="1828800"/>
            <a:chOff x="6858000" y="1143000"/>
            <a:chExt cx="4572000" cy="2286000"/>
          </a:xfrm>
        </p:grpSpPr>
        <p:sp>
          <p:nvSpPr>
            <p:cNvPr id="23" name="Rectangle 22">
              <a:extLst>
                <a:ext uri="{FF2B5EF4-FFF2-40B4-BE49-F238E27FC236}">
                  <a16:creationId xmlns:a16="http://schemas.microsoft.com/office/drawing/2014/main" id="{5CDF1B7B-F8F8-E436-C96E-80D9E396B18C}"/>
                </a:ext>
              </a:extLst>
            </p:cNvPr>
            <p:cNvSpPr/>
            <p:nvPr/>
          </p:nvSpPr>
          <p:spPr>
            <a:xfrm>
              <a:off x="9144000" y="1143000"/>
              <a:ext cx="2286000" cy="2286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mj-lt"/>
              </a:endParaRPr>
            </a:p>
          </p:txBody>
        </p:sp>
        <p:sp>
          <p:nvSpPr>
            <p:cNvPr id="22" name="Rectangle 21">
              <a:extLst>
                <a:ext uri="{FF2B5EF4-FFF2-40B4-BE49-F238E27FC236}">
                  <a16:creationId xmlns:a16="http://schemas.microsoft.com/office/drawing/2014/main" id="{5A12DDF6-E088-1CCC-FA22-CDD7BB8A206D}"/>
                </a:ext>
              </a:extLst>
            </p:cNvPr>
            <p:cNvSpPr/>
            <p:nvPr/>
          </p:nvSpPr>
          <p:spPr>
            <a:xfrm>
              <a:off x="6858000" y="1143000"/>
              <a:ext cx="2286000" cy="2286000"/>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mj-lt"/>
                </a:rPr>
                <a:t>1/4</a:t>
              </a:r>
              <a:endParaRPr kumimoji="0" lang="en-CA" sz="5400" b="0" i="0" u="none" strike="noStrike" kern="1200" cap="none" spc="0" normalizeH="0" baseline="0" noProof="0" dirty="0">
                <a:ln>
                  <a:noFill/>
                </a:ln>
                <a:solidFill>
                  <a:prstClr val="white"/>
                </a:solidFill>
                <a:effectLst/>
                <a:uLnTx/>
                <a:uFillTx/>
                <a:latin typeface="+mj-lt"/>
              </a:endParaRPr>
            </a:p>
          </p:txBody>
        </p:sp>
      </p:grpSp>
      <p:grpSp>
        <p:nvGrpSpPr>
          <p:cNvPr id="12" name="Group 11" descr="Gem">
            <a:extLst>
              <a:ext uri="{FF2B5EF4-FFF2-40B4-BE49-F238E27FC236}">
                <a16:creationId xmlns:a16="http://schemas.microsoft.com/office/drawing/2014/main" id="{1ACDAFC5-3086-7392-178B-B25077B7B5E3}"/>
              </a:ext>
            </a:extLst>
          </p:cNvPr>
          <p:cNvGrpSpPr/>
          <p:nvPr/>
        </p:nvGrpSpPr>
        <p:grpSpPr>
          <a:xfrm>
            <a:off x="2056008" y="618379"/>
            <a:ext cx="1381126" cy="1215998"/>
            <a:chOff x="-2153920" y="915014"/>
            <a:chExt cx="1043644" cy="918866"/>
          </a:xfrm>
          <a:effectLst>
            <a:glow rad="63500">
              <a:schemeClr val="accent5">
                <a:satMod val="175000"/>
                <a:alpha val="40000"/>
              </a:schemeClr>
            </a:glow>
          </a:effectLst>
        </p:grpSpPr>
        <p:grpSp>
          <p:nvGrpSpPr>
            <p:cNvPr id="14" name="Group 13">
              <a:extLst>
                <a:ext uri="{FF2B5EF4-FFF2-40B4-BE49-F238E27FC236}">
                  <a16:creationId xmlns:a16="http://schemas.microsoft.com/office/drawing/2014/main" id="{0D07B58E-A7D3-1C61-C0D0-A4B04D86ADF3}"/>
                </a:ext>
              </a:extLst>
            </p:cNvPr>
            <p:cNvGrpSpPr/>
            <p:nvPr/>
          </p:nvGrpSpPr>
          <p:grpSpPr>
            <a:xfrm>
              <a:off x="-2153920" y="915014"/>
              <a:ext cx="1043644" cy="918866"/>
              <a:chOff x="-2153920" y="915014"/>
              <a:chExt cx="1043644" cy="918866"/>
            </a:xfrm>
          </p:grpSpPr>
          <p:cxnSp>
            <p:nvCxnSpPr>
              <p:cNvPr id="28" name="Straight Connector 27">
                <a:extLst>
                  <a:ext uri="{FF2B5EF4-FFF2-40B4-BE49-F238E27FC236}">
                    <a16:creationId xmlns:a16="http://schemas.microsoft.com/office/drawing/2014/main" id="{DBE7D84F-3F7B-B24D-4538-EEB930C509E6}"/>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6C4F97CC-DFC5-238B-EF9D-369D8FB9117E}"/>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0" name="Straight Connector 29">
                <a:extLst>
                  <a:ext uri="{FF2B5EF4-FFF2-40B4-BE49-F238E27FC236}">
                    <a16:creationId xmlns:a16="http://schemas.microsoft.com/office/drawing/2014/main" id="{9E69272B-46D3-6829-27B4-CE5564786A53}"/>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1" name="Straight Connector 30">
                <a:extLst>
                  <a:ext uri="{FF2B5EF4-FFF2-40B4-BE49-F238E27FC236}">
                    <a16:creationId xmlns:a16="http://schemas.microsoft.com/office/drawing/2014/main" id="{6BAB8E82-3B4C-3687-93F2-322A319DB2C4}"/>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2" name="Straight Connector 31">
                <a:extLst>
                  <a:ext uri="{FF2B5EF4-FFF2-40B4-BE49-F238E27FC236}">
                    <a16:creationId xmlns:a16="http://schemas.microsoft.com/office/drawing/2014/main" id="{230A0457-E947-C19A-3817-17596CF347D7}"/>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3" name="Straight Connector 32">
                <a:extLst>
                  <a:ext uri="{FF2B5EF4-FFF2-40B4-BE49-F238E27FC236}">
                    <a16:creationId xmlns:a16="http://schemas.microsoft.com/office/drawing/2014/main" id="{9D165FEF-D41A-E458-996A-6C85BE1E793F}"/>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4" name="Straight Connector 33">
                <a:extLst>
                  <a:ext uri="{FF2B5EF4-FFF2-40B4-BE49-F238E27FC236}">
                    <a16:creationId xmlns:a16="http://schemas.microsoft.com/office/drawing/2014/main" id="{0BDF4636-E21C-2E93-68C7-13D53B289508}"/>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5" name="Straight Connector 34">
                <a:extLst>
                  <a:ext uri="{FF2B5EF4-FFF2-40B4-BE49-F238E27FC236}">
                    <a16:creationId xmlns:a16="http://schemas.microsoft.com/office/drawing/2014/main" id="{8A2D41C1-2D5B-3764-6F16-43CCA16D0A25}"/>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6" name="Straight Connector 35">
                <a:extLst>
                  <a:ext uri="{FF2B5EF4-FFF2-40B4-BE49-F238E27FC236}">
                    <a16:creationId xmlns:a16="http://schemas.microsoft.com/office/drawing/2014/main" id="{BB11BF56-46F7-D3D7-938C-84F8C3B35233}"/>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7" name="Straight Connector 36">
                <a:extLst>
                  <a:ext uri="{FF2B5EF4-FFF2-40B4-BE49-F238E27FC236}">
                    <a16:creationId xmlns:a16="http://schemas.microsoft.com/office/drawing/2014/main" id="{CE12F074-DFC9-855E-EA29-125DA8839377}"/>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15" name="Straight Connector 14">
              <a:extLst>
                <a:ext uri="{FF2B5EF4-FFF2-40B4-BE49-F238E27FC236}">
                  <a16:creationId xmlns:a16="http://schemas.microsoft.com/office/drawing/2014/main" id="{B95C54D5-6F93-BBF9-1C3A-72588E55028E}"/>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id="{2AC002F4-7CD5-DD36-C274-0C56A82F2DF8}"/>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sp>
        <p:nvSpPr>
          <p:cNvPr id="25" name="Title 1">
            <a:extLst>
              <a:ext uri="{FF2B5EF4-FFF2-40B4-BE49-F238E27FC236}">
                <a16:creationId xmlns:a16="http://schemas.microsoft.com/office/drawing/2014/main" id="{E8469E42-2D9B-3DCC-F903-961B14381862}"/>
              </a:ext>
            </a:extLst>
          </p:cNvPr>
          <p:cNvSpPr txBox="1">
            <a:spLocks/>
          </p:cNvSpPr>
          <p:nvPr/>
        </p:nvSpPr>
        <p:spPr>
          <a:xfrm>
            <a:off x="-63022" y="4575610"/>
            <a:ext cx="3733045" cy="435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rlow Condensed"/>
                <a:ea typeface="+mj-ea"/>
                <a:cs typeface="+mj-cs"/>
              </a:rPr>
              <a:t>Quantum Board for 30 Possibilities</a:t>
            </a:r>
            <a:endParaRPr kumimoji="0" lang="en-CA" sz="2000" b="0" i="0" u="none" strike="noStrike" kern="1200" cap="none" spc="0" normalizeH="0" baseline="0" noProof="0" dirty="0">
              <a:ln>
                <a:noFill/>
              </a:ln>
              <a:solidFill>
                <a:prstClr val="black"/>
              </a:solidFill>
              <a:effectLst/>
              <a:uLnTx/>
              <a:uFillTx/>
              <a:latin typeface="Barlow Condensed"/>
              <a:ea typeface="+mj-ea"/>
              <a:cs typeface="+mj-cs"/>
            </a:endParaRPr>
          </a:p>
        </p:txBody>
      </p:sp>
      <p:grpSp>
        <p:nvGrpSpPr>
          <p:cNvPr id="68" name="Group 67" descr="Game board for 30">
            <a:extLst>
              <a:ext uri="{FF2B5EF4-FFF2-40B4-BE49-F238E27FC236}">
                <a16:creationId xmlns:a16="http://schemas.microsoft.com/office/drawing/2014/main" id="{8083D3A7-42D5-0C41-FFF3-A96DE6CD6484}"/>
              </a:ext>
            </a:extLst>
          </p:cNvPr>
          <p:cNvGrpSpPr/>
          <p:nvPr/>
        </p:nvGrpSpPr>
        <p:grpSpPr>
          <a:xfrm>
            <a:off x="3371" y="5011094"/>
            <a:ext cx="9144000" cy="1828800"/>
            <a:chOff x="0" y="5029200"/>
            <a:chExt cx="9144000" cy="1828800"/>
          </a:xfrm>
        </p:grpSpPr>
        <p:grpSp>
          <p:nvGrpSpPr>
            <p:cNvPr id="18" name="Group 17">
              <a:extLst>
                <a:ext uri="{FF2B5EF4-FFF2-40B4-BE49-F238E27FC236}">
                  <a16:creationId xmlns:a16="http://schemas.microsoft.com/office/drawing/2014/main" id="{39DB7906-9269-614D-E5A4-86DE8045277B}"/>
                </a:ext>
              </a:extLst>
            </p:cNvPr>
            <p:cNvGrpSpPr/>
            <p:nvPr/>
          </p:nvGrpSpPr>
          <p:grpSpPr>
            <a:xfrm>
              <a:off x="0" y="5029200"/>
              <a:ext cx="9144000" cy="1828800"/>
              <a:chOff x="0" y="1143000"/>
              <a:chExt cx="11430000" cy="2286000"/>
            </a:xfrm>
          </p:grpSpPr>
          <p:sp>
            <p:nvSpPr>
              <p:cNvPr id="7" name="Rectangle 6">
                <a:extLst>
                  <a:ext uri="{FF2B5EF4-FFF2-40B4-BE49-F238E27FC236}">
                    <a16:creationId xmlns:a16="http://schemas.microsoft.com/office/drawing/2014/main" id="{29D9BA12-DF48-4214-C175-9890B1ABA55E}"/>
                  </a:ext>
                </a:extLst>
              </p:cNvPr>
              <p:cNvSpPr/>
              <p:nvPr/>
            </p:nvSpPr>
            <p:spPr>
              <a:xfrm>
                <a:off x="4572000" y="1143000"/>
                <a:ext cx="2286000" cy="2286000"/>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mj-lt"/>
                  </a:rPr>
                  <a:t>1/2</a:t>
                </a:r>
                <a:endParaRPr kumimoji="0" lang="en-CA" sz="5400" b="0" i="0" u="none" strike="noStrike" kern="1200" cap="none" spc="0" normalizeH="0" baseline="0" noProof="0" dirty="0">
                  <a:ln>
                    <a:noFill/>
                  </a:ln>
                  <a:solidFill>
                    <a:prstClr val="white"/>
                  </a:solidFill>
                  <a:effectLst/>
                  <a:uLnTx/>
                  <a:uFillTx/>
                  <a:latin typeface="+mj-lt"/>
                </a:endParaRPr>
              </a:p>
            </p:txBody>
          </p:sp>
          <p:sp>
            <p:nvSpPr>
              <p:cNvPr id="8" name="Rectangle 7">
                <a:extLst>
                  <a:ext uri="{FF2B5EF4-FFF2-40B4-BE49-F238E27FC236}">
                    <a16:creationId xmlns:a16="http://schemas.microsoft.com/office/drawing/2014/main" id="{7C59EC9B-76FA-E57D-5754-E4BF3176C433}"/>
                  </a:ext>
                </a:extLst>
              </p:cNvPr>
              <p:cNvSpPr/>
              <p:nvPr/>
            </p:nvSpPr>
            <p:spPr>
              <a:xfrm>
                <a:off x="9144000" y="1143000"/>
                <a:ext cx="2286000" cy="2286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mj-lt"/>
                </a:endParaRPr>
              </a:p>
            </p:txBody>
          </p:sp>
          <p:sp>
            <p:nvSpPr>
              <p:cNvPr id="3" name="Rectangle 2">
                <a:extLst>
                  <a:ext uri="{FF2B5EF4-FFF2-40B4-BE49-F238E27FC236}">
                    <a16:creationId xmlns:a16="http://schemas.microsoft.com/office/drawing/2014/main" id="{4320422E-36C3-E984-5B86-C3B938FB15BA}"/>
                  </a:ext>
                </a:extLst>
              </p:cNvPr>
              <p:cNvSpPr/>
              <p:nvPr/>
            </p:nvSpPr>
            <p:spPr>
              <a:xfrm>
                <a:off x="2286000" y="1143000"/>
                <a:ext cx="2286000" cy="2286000"/>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mj-lt"/>
                  </a:rPr>
                  <a:t>1/4</a:t>
                </a:r>
                <a:endParaRPr kumimoji="0" lang="en-CA" sz="5400" b="0" i="0" u="none" strike="noStrike" kern="1200" cap="none" spc="0" normalizeH="0" baseline="0" noProof="0" dirty="0">
                  <a:ln>
                    <a:noFill/>
                  </a:ln>
                  <a:solidFill>
                    <a:prstClr val="white"/>
                  </a:solidFill>
                  <a:effectLst/>
                  <a:uLnTx/>
                  <a:uFillTx/>
                  <a:latin typeface="+mj-lt"/>
                </a:endParaRPr>
              </a:p>
            </p:txBody>
          </p:sp>
          <p:sp>
            <p:nvSpPr>
              <p:cNvPr id="4" name="Rectangle 3">
                <a:extLst>
                  <a:ext uri="{FF2B5EF4-FFF2-40B4-BE49-F238E27FC236}">
                    <a16:creationId xmlns:a16="http://schemas.microsoft.com/office/drawing/2014/main" id="{2554E5B6-6078-D04E-A477-D65DBB734278}"/>
                  </a:ext>
                </a:extLst>
              </p:cNvPr>
              <p:cNvSpPr/>
              <p:nvPr/>
            </p:nvSpPr>
            <p:spPr>
              <a:xfrm>
                <a:off x="0" y="1143000"/>
                <a:ext cx="2286000" cy="2286000"/>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mj-lt"/>
                  </a:rPr>
                  <a:t>1/30</a:t>
                </a:r>
                <a:endParaRPr kumimoji="0" lang="en-CA" sz="5400" b="0" i="0" u="none" strike="noStrike" kern="1200" cap="none" spc="0" normalizeH="0" baseline="0" noProof="0" dirty="0">
                  <a:ln>
                    <a:noFill/>
                  </a:ln>
                  <a:solidFill>
                    <a:prstClr val="white"/>
                  </a:solidFill>
                  <a:effectLst/>
                  <a:uLnTx/>
                  <a:uFillTx/>
                  <a:latin typeface="+mj-lt"/>
                </a:endParaRPr>
              </a:p>
            </p:txBody>
          </p:sp>
          <p:sp>
            <p:nvSpPr>
              <p:cNvPr id="11" name="Rectangle 10">
                <a:extLst>
                  <a:ext uri="{FF2B5EF4-FFF2-40B4-BE49-F238E27FC236}">
                    <a16:creationId xmlns:a16="http://schemas.microsoft.com/office/drawing/2014/main" id="{73BA40E6-2181-1D30-2C8F-C0994CA790D3}"/>
                  </a:ext>
                </a:extLst>
              </p:cNvPr>
              <p:cNvSpPr/>
              <p:nvPr/>
            </p:nvSpPr>
            <p:spPr>
              <a:xfrm>
                <a:off x="6858000" y="1143000"/>
                <a:ext cx="2286000" cy="2286000"/>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mj-lt"/>
                  </a:rPr>
                  <a:t>5/6</a:t>
                </a:r>
                <a:endParaRPr kumimoji="0" lang="en-CA" sz="5400" b="0" i="0" u="none" strike="noStrike" kern="1200" cap="none" spc="0" normalizeH="0" baseline="0" noProof="0" dirty="0">
                  <a:ln>
                    <a:noFill/>
                  </a:ln>
                  <a:solidFill>
                    <a:prstClr val="white"/>
                  </a:solidFill>
                  <a:effectLst/>
                  <a:uLnTx/>
                  <a:uFillTx/>
                  <a:latin typeface="+mj-lt"/>
                </a:endParaRPr>
              </a:p>
            </p:txBody>
          </p:sp>
        </p:grpSp>
        <p:grpSp>
          <p:nvGrpSpPr>
            <p:cNvPr id="38" name="Group 37">
              <a:extLst>
                <a:ext uri="{FF2B5EF4-FFF2-40B4-BE49-F238E27FC236}">
                  <a16:creationId xmlns:a16="http://schemas.microsoft.com/office/drawing/2014/main" id="{27148A83-7D12-3AA5-7A2F-E7F77B5E9BD8}"/>
                </a:ext>
              </a:extLst>
            </p:cNvPr>
            <p:cNvGrpSpPr/>
            <p:nvPr/>
          </p:nvGrpSpPr>
          <p:grpSpPr>
            <a:xfrm>
              <a:off x="7539037" y="5335601"/>
              <a:ext cx="1381126" cy="1215998"/>
              <a:chOff x="-2153920" y="915014"/>
              <a:chExt cx="1043644" cy="918866"/>
            </a:xfrm>
            <a:effectLst>
              <a:glow rad="63500">
                <a:schemeClr val="accent5">
                  <a:satMod val="175000"/>
                  <a:alpha val="40000"/>
                </a:schemeClr>
              </a:glow>
            </a:effectLst>
          </p:grpSpPr>
          <p:grpSp>
            <p:nvGrpSpPr>
              <p:cNvPr id="39" name="Group 38">
                <a:extLst>
                  <a:ext uri="{FF2B5EF4-FFF2-40B4-BE49-F238E27FC236}">
                    <a16:creationId xmlns:a16="http://schemas.microsoft.com/office/drawing/2014/main" id="{08F008C3-C410-42C6-54CD-69960A33CDE4}"/>
                  </a:ext>
                </a:extLst>
              </p:cNvPr>
              <p:cNvGrpSpPr/>
              <p:nvPr/>
            </p:nvGrpSpPr>
            <p:grpSpPr>
              <a:xfrm>
                <a:off x="-2153920" y="915014"/>
                <a:ext cx="1043644" cy="918866"/>
                <a:chOff x="-2153920" y="915014"/>
                <a:chExt cx="1043644" cy="918866"/>
              </a:xfrm>
            </p:grpSpPr>
            <p:cxnSp>
              <p:nvCxnSpPr>
                <p:cNvPr id="42" name="Straight Connector 41">
                  <a:extLst>
                    <a:ext uri="{FF2B5EF4-FFF2-40B4-BE49-F238E27FC236}">
                      <a16:creationId xmlns:a16="http://schemas.microsoft.com/office/drawing/2014/main" id="{5E897D66-FC16-7C33-1707-785431C39C92}"/>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43" name="Straight Connector 42">
                  <a:extLst>
                    <a:ext uri="{FF2B5EF4-FFF2-40B4-BE49-F238E27FC236}">
                      <a16:creationId xmlns:a16="http://schemas.microsoft.com/office/drawing/2014/main" id="{9E718E0A-0AC8-E9F1-6449-D178C44E67B5}"/>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44" name="Straight Connector 43">
                  <a:extLst>
                    <a:ext uri="{FF2B5EF4-FFF2-40B4-BE49-F238E27FC236}">
                      <a16:creationId xmlns:a16="http://schemas.microsoft.com/office/drawing/2014/main" id="{F9FF0B6E-AA9F-C880-EEE7-652B27A7ABBF}"/>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45" name="Straight Connector 44">
                  <a:extLst>
                    <a:ext uri="{FF2B5EF4-FFF2-40B4-BE49-F238E27FC236}">
                      <a16:creationId xmlns:a16="http://schemas.microsoft.com/office/drawing/2014/main" id="{2432E884-3642-AA76-F530-739948579E10}"/>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46" name="Straight Connector 45">
                  <a:extLst>
                    <a:ext uri="{FF2B5EF4-FFF2-40B4-BE49-F238E27FC236}">
                      <a16:creationId xmlns:a16="http://schemas.microsoft.com/office/drawing/2014/main" id="{3F6F4BF4-F690-4E00-55FD-6A8DE21AF351}"/>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47" name="Straight Connector 46">
                  <a:extLst>
                    <a:ext uri="{FF2B5EF4-FFF2-40B4-BE49-F238E27FC236}">
                      <a16:creationId xmlns:a16="http://schemas.microsoft.com/office/drawing/2014/main" id="{8842171D-FF76-CD56-6F2E-7DC9950EBDF3}"/>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48" name="Straight Connector 47">
                  <a:extLst>
                    <a:ext uri="{FF2B5EF4-FFF2-40B4-BE49-F238E27FC236}">
                      <a16:creationId xmlns:a16="http://schemas.microsoft.com/office/drawing/2014/main" id="{A5CF830F-7986-C1E6-2C86-AF5959CD499F}"/>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49" name="Straight Connector 48">
                  <a:extLst>
                    <a:ext uri="{FF2B5EF4-FFF2-40B4-BE49-F238E27FC236}">
                      <a16:creationId xmlns:a16="http://schemas.microsoft.com/office/drawing/2014/main" id="{D55818E4-CAA4-AFFC-FADB-F52ACA9E54FA}"/>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50" name="Straight Connector 49">
                  <a:extLst>
                    <a:ext uri="{FF2B5EF4-FFF2-40B4-BE49-F238E27FC236}">
                      <a16:creationId xmlns:a16="http://schemas.microsoft.com/office/drawing/2014/main" id="{896EBB8E-624C-EF44-1AF7-1160E2FBD743}"/>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51" name="Straight Connector 50">
                  <a:extLst>
                    <a:ext uri="{FF2B5EF4-FFF2-40B4-BE49-F238E27FC236}">
                      <a16:creationId xmlns:a16="http://schemas.microsoft.com/office/drawing/2014/main" id="{C7A9B6BA-36B0-C185-C0A1-66FEE77B2823}"/>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40" name="Straight Connector 39">
                <a:extLst>
                  <a:ext uri="{FF2B5EF4-FFF2-40B4-BE49-F238E27FC236}">
                    <a16:creationId xmlns:a16="http://schemas.microsoft.com/office/drawing/2014/main" id="{8B33A693-86E1-D1D8-6F47-07780E8A6D5E}"/>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41" name="Straight Connector 40">
                <a:extLst>
                  <a:ext uri="{FF2B5EF4-FFF2-40B4-BE49-F238E27FC236}">
                    <a16:creationId xmlns:a16="http://schemas.microsoft.com/office/drawing/2014/main" id="{97E7CABB-B87C-1251-6980-5B8EF93ED623}"/>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sp>
        <p:nvSpPr>
          <p:cNvPr id="26" name="Title 1">
            <a:extLst>
              <a:ext uri="{FF2B5EF4-FFF2-40B4-BE49-F238E27FC236}">
                <a16:creationId xmlns:a16="http://schemas.microsoft.com/office/drawing/2014/main" id="{A41FFD4E-43A9-5D6F-BD6F-7E9201AD58D5}"/>
              </a:ext>
            </a:extLst>
          </p:cNvPr>
          <p:cNvSpPr txBox="1">
            <a:spLocks/>
          </p:cNvSpPr>
          <p:nvPr/>
        </p:nvSpPr>
        <p:spPr>
          <a:xfrm>
            <a:off x="-63022" y="2234250"/>
            <a:ext cx="3733045" cy="435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rlow Condensed"/>
                <a:ea typeface="+mj-ea"/>
                <a:cs typeface="+mj-cs"/>
              </a:rPr>
              <a:t>Quantum Board for 12 Possibilities</a:t>
            </a:r>
            <a:endParaRPr kumimoji="0" lang="en-CA" sz="2000" b="0" i="0" u="none" strike="noStrike" kern="1200" cap="none" spc="0" normalizeH="0" baseline="0" noProof="0" dirty="0">
              <a:ln>
                <a:noFill/>
              </a:ln>
              <a:solidFill>
                <a:prstClr val="black"/>
              </a:solidFill>
              <a:effectLst/>
              <a:uLnTx/>
              <a:uFillTx/>
              <a:latin typeface="Barlow Condensed"/>
              <a:ea typeface="+mj-ea"/>
              <a:cs typeface="+mj-cs"/>
            </a:endParaRPr>
          </a:p>
        </p:txBody>
      </p:sp>
      <p:grpSp>
        <p:nvGrpSpPr>
          <p:cNvPr id="67" name="Group 66" descr="Game board for 12">
            <a:extLst>
              <a:ext uri="{FF2B5EF4-FFF2-40B4-BE49-F238E27FC236}">
                <a16:creationId xmlns:a16="http://schemas.microsoft.com/office/drawing/2014/main" id="{11C2F207-06B5-5CF1-2643-2E89BE789C33}"/>
              </a:ext>
            </a:extLst>
          </p:cNvPr>
          <p:cNvGrpSpPr/>
          <p:nvPr/>
        </p:nvGrpSpPr>
        <p:grpSpPr>
          <a:xfrm>
            <a:off x="3371" y="2653338"/>
            <a:ext cx="5486400" cy="1828800"/>
            <a:chOff x="1828800" y="2514600"/>
            <a:chExt cx="5486400" cy="1828800"/>
          </a:xfrm>
        </p:grpSpPr>
        <p:grpSp>
          <p:nvGrpSpPr>
            <p:cNvPr id="2" name="Group 1">
              <a:extLst>
                <a:ext uri="{FF2B5EF4-FFF2-40B4-BE49-F238E27FC236}">
                  <a16:creationId xmlns:a16="http://schemas.microsoft.com/office/drawing/2014/main" id="{249033BC-0058-06E0-3EE2-31689B66DB9D}"/>
                </a:ext>
              </a:extLst>
            </p:cNvPr>
            <p:cNvGrpSpPr/>
            <p:nvPr/>
          </p:nvGrpSpPr>
          <p:grpSpPr>
            <a:xfrm>
              <a:off x="1828800" y="2514600"/>
              <a:ext cx="5486400" cy="1828800"/>
              <a:chOff x="4572000" y="1143000"/>
              <a:chExt cx="6858000" cy="2286000"/>
            </a:xfrm>
          </p:grpSpPr>
          <p:sp>
            <p:nvSpPr>
              <p:cNvPr id="5" name="Rectangle 4">
                <a:extLst>
                  <a:ext uri="{FF2B5EF4-FFF2-40B4-BE49-F238E27FC236}">
                    <a16:creationId xmlns:a16="http://schemas.microsoft.com/office/drawing/2014/main" id="{5A513664-D271-8B46-007C-DC7A0706FE84}"/>
                  </a:ext>
                </a:extLst>
              </p:cNvPr>
              <p:cNvSpPr/>
              <p:nvPr/>
            </p:nvSpPr>
            <p:spPr>
              <a:xfrm>
                <a:off x="4572000" y="1143000"/>
                <a:ext cx="2286000" cy="2286000"/>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mj-lt"/>
                  </a:rPr>
                  <a:t>1/12</a:t>
                </a:r>
                <a:endParaRPr kumimoji="0" lang="en-CA" sz="5400" b="0" i="0" u="none" strike="noStrike" kern="1200" cap="none" spc="0" normalizeH="0" baseline="0" noProof="0" dirty="0">
                  <a:ln>
                    <a:noFill/>
                  </a:ln>
                  <a:solidFill>
                    <a:prstClr val="white"/>
                  </a:solidFill>
                  <a:effectLst/>
                  <a:uLnTx/>
                  <a:uFillTx/>
                  <a:latin typeface="+mj-lt"/>
                </a:endParaRPr>
              </a:p>
            </p:txBody>
          </p:sp>
          <p:sp>
            <p:nvSpPr>
              <p:cNvPr id="13" name="Rectangle 12">
                <a:extLst>
                  <a:ext uri="{FF2B5EF4-FFF2-40B4-BE49-F238E27FC236}">
                    <a16:creationId xmlns:a16="http://schemas.microsoft.com/office/drawing/2014/main" id="{80276192-FF0E-DCB2-C8F5-DBBBCA63296C}"/>
                  </a:ext>
                </a:extLst>
              </p:cNvPr>
              <p:cNvSpPr/>
              <p:nvPr/>
            </p:nvSpPr>
            <p:spPr>
              <a:xfrm>
                <a:off x="9144000" y="1143000"/>
                <a:ext cx="2286000" cy="2286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mj-lt"/>
                </a:endParaRPr>
              </a:p>
            </p:txBody>
          </p:sp>
          <p:sp>
            <p:nvSpPr>
              <p:cNvPr id="9" name="Rectangle 8">
                <a:extLst>
                  <a:ext uri="{FF2B5EF4-FFF2-40B4-BE49-F238E27FC236}">
                    <a16:creationId xmlns:a16="http://schemas.microsoft.com/office/drawing/2014/main" id="{0BD80C7A-BFBC-7E05-F0AE-3C6FE4EA6073}"/>
                  </a:ext>
                </a:extLst>
              </p:cNvPr>
              <p:cNvSpPr/>
              <p:nvPr/>
            </p:nvSpPr>
            <p:spPr>
              <a:xfrm>
                <a:off x="6858000" y="1143000"/>
                <a:ext cx="2286000" cy="2286000"/>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mj-lt"/>
                  </a:rPr>
                  <a:t>1/2</a:t>
                </a:r>
                <a:endParaRPr kumimoji="0" lang="en-CA" sz="5400" b="0" i="0" u="none" strike="noStrike" kern="1200" cap="none" spc="0" normalizeH="0" baseline="0" noProof="0" dirty="0">
                  <a:ln>
                    <a:noFill/>
                  </a:ln>
                  <a:solidFill>
                    <a:prstClr val="white"/>
                  </a:solidFill>
                  <a:effectLst/>
                  <a:uLnTx/>
                  <a:uFillTx/>
                  <a:latin typeface="+mj-lt"/>
                </a:endParaRPr>
              </a:p>
            </p:txBody>
          </p:sp>
        </p:grpSp>
        <p:grpSp>
          <p:nvGrpSpPr>
            <p:cNvPr id="52" name="Group 51">
              <a:extLst>
                <a:ext uri="{FF2B5EF4-FFF2-40B4-BE49-F238E27FC236}">
                  <a16:creationId xmlns:a16="http://schemas.microsoft.com/office/drawing/2014/main" id="{36484A95-2297-0A5C-63B5-8E09EC6F08E5}"/>
                </a:ext>
              </a:extLst>
            </p:cNvPr>
            <p:cNvGrpSpPr/>
            <p:nvPr/>
          </p:nvGrpSpPr>
          <p:grpSpPr>
            <a:xfrm>
              <a:off x="5710237" y="2821001"/>
              <a:ext cx="1381126" cy="1215998"/>
              <a:chOff x="-2153920" y="915014"/>
              <a:chExt cx="1043644" cy="918866"/>
            </a:xfrm>
            <a:effectLst>
              <a:glow rad="63500">
                <a:schemeClr val="accent5">
                  <a:satMod val="175000"/>
                  <a:alpha val="40000"/>
                </a:schemeClr>
              </a:glow>
            </a:effectLst>
          </p:grpSpPr>
          <p:grpSp>
            <p:nvGrpSpPr>
              <p:cNvPr id="53" name="Group 52">
                <a:extLst>
                  <a:ext uri="{FF2B5EF4-FFF2-40B4-BE49-F238E27FC236}">
                    <a16:creationId xmlns:a16="http://schemas.microsoft.com/office/drawing/2014/main" id="{683C5A80-4175-67A8-6E25-D2F51B614FEE}"/>
                  </a:ext>
                </a:extLst>
              </p:cNvPr>
              <p:cNvGrpSpPr/>
              <p:nvPr/>
            </p:nvGrpSpPr>
            <p:grpSpPr>
              <a:xfrm>
                <a:off x="-2153920" y="915014"/>
                <a:ext cx="1043644" cy="918866"/>
                <a:chOff x="-2153920" y="915014"/>
                <a:chExt cx="1043644" cy="918866"/>
              </a:xfrm>
            </p:grpSpPr>
            <p:cxnSp>
              <p:nvCxnSpPr>
                <p:cNvPr id="56" name="Straight Connector 55">
                  <a:extLst>
                    <a:ext uri="{FF2B5EF4-FFF2-40B4-BE49-F238E27FC236}">
                      <a16:creationId xmlns:a16="http://schemas.microsoft.com/office/drawing/2014/main" id="{5C776BFE-32B7-619D-9591-2B8783692012}"/>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57" name="Straight Connector 56">
                  <a:extLst>
                    <a:ext uri="{FF2B5EF4-FFF2-40B4-BE49-F238E27FC236}">
                      <a16:creationId xmlns:a16="http://schemas.microsoft.com/office/drawing/2014/main" id="{CB27074A-54A8-B27D-7F8D-1C269DC83A1C}"/>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58" name="Straight Connector 57">
                  <a:extLst>
                    <a:ext uri="{FF2B5EF4-FFF2-40B4-BE49-F238E27FC236}">
                      <a16:creationId xmlns:a16="http://schemas.microsoft.com/office/drawing/2014/main" id="{6CE38F33-E1A8-94AB-8231-30F760C8467A}"/>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59" name="Straight Connector 58">
                  <a:extLst>
                    <a:ext uri="{FF2B5EF4-FFF2-40B4-BE49-F238E27FC236}">
                      <a16:creationId xmlns:a16="http://schemas.microsoft.com/office/drawing/2014/main" id="{8E6162E5-EBB3-5D65-AEAC-7A96D6FCC3AA}"/>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60" name="Straight Connector 59">
                  <a:extLst>
                    <a:ext uri="{FF2B5EF4-FFF2-40B4-BE49-F238E27FC236}">
                      <a16:creationId xmlns:a16="http://schemas.microsoft.com/office/drawing/2014/main" id="{25D8AED2-648E-2233-DC63-CB71E559E422}"/>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61" name="Straight Connector 60">
                  <a:extLst>
                    <a:ext uri="{FF2B5EF4-FFF2-40B4-BE49-F238E27FC236}">
                      <a16:creationId xmlns:a16="http://schemas.microsoft.com/office/drawing/2014/main" id="{3AF75D10-CECC-9960-35FA-502D2A11803C}"/>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62" name="Straight Connector 61">
                  <a:extLst>
                    <a:ext uri="{FF2B5EF4-FFF2-40B4-BE49-F238E27FC236}">
                      <a16:creationId xmlns:a16="http://schemas.microsoft.com/office/drawing/2014/main" id="{AC5C1810-DFC3-83C5-896E-5E367590CBA5}"/>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63" name="Straight Connector 62">
                  <a:extLst>
                    <a:ext uri="{FF2B5EF4-FFF2-40B4-BE49-F238E27FC236}">
                      <a16:creationId xmlns:a16="http://schemas.microsoft.com/office/drawing/2014/main" id="{7A820773-BD71-3189-7810-7572B999A166}"/>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64" name="Straight Connector 63">
                  <a:extLst>
                    <a:ext uri="{FF2B5EF4-FFF2-40B4-BE49-F238E27FC236}">
                      <a16:creationId xmlns:a16="http://schemas.microsoft.com/office/drawing/2014/main" id="{069A4CD3-3533-02CF-F1F3-BFBD706A4E36}"/>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65" name="Straight Connector 64">
                  <a:extLst>
                    <a:ext uri="{FF2B5EF4-FFF2-40B4-BE49-F238E27FC236}">
                      <a16:creationId xmlns:a16="http://schemas.microsoft.com/office/drawing/2014/main" id="{1E48D496-A15D-AA59-4F13-092492C7103D}"/>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54" name="Straight Connector 53">
                <a:extLst>
                  <a:ext uri="{FF2B5EF4-FFF2-40B4-BE49-F238E27FC236}">
                    <a16:creationId xmlns:a16="http://schemas.microsoft.com/office/drawing/2014/main" id="{CF5C93CC-3652-4B76-CD5D-DF9D746FFE19}"/>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55" name="Straight Connector 54">
                <a:extLst>
                  <a:ext uri="{FF2B5EF4-FFF2-40B4-BE49-F238E27FC236}">
                    <a16:creationId xmlns:a16="http://schemas.microsoft.com/office/drawing/2014/main" id="{F9B195D7-DB97-A22B-1918-779BD34E4E9F}"/>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sp>
        <p:nvSpPr>
          <p:cNvPr id="84" name="Rectangle 83">
            <a:extLst>
              <a:ext uri="{FF2B5EF4-FFF2-40B4-BE49-F238E27FC236}">
                <a16:creationId xmlns:a16="http://schemas.microsoft.com/office/drawing/2014/main" id="{9A8ED7BD-6690-3086-509E-5796FD1EA5BE}"/>
              </a:ext>
              <a:ext uri="{C183D7F6-B498-43B3-948B-1728B52AA6E4}">
                <adec:decorative xmlns:adec="http://schemas.microsoft.com/office/drawing/2017/decorative" val="1"/>
              </a:ext>
            </a:extLst>
          </p:cNvPr>
          <p:cNvSpPr/>
          <p:nvPr/>
        </p:nvSpPr>
        <p:spPr>
          <a:xfrm>
            <a:off x="6236461" y="167092"/>
            <a:ext cx="1371600" cy="13716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85" name="Rectangle 84">
            <a:extLst>
              <a:ext uri="{FF2B5EF4-FFF2-40B4-BE49-F238E27FC236}">
                <a16:creationId xmlns:a16="http://schemas.microsoft.com/office/drawing/2014/main" id="{DC816D80-5937-C665-F412-026F6C43DFD0}"/>
              </a:ext>
              <a:ext uri="{C183D7F6-B498-43B3-948B-1728B52AA6E4}">
                <adec:decorative xmlns:adec="http://schemas.microsoft.com/office/drawing/2017/decorative" val="1"/>
              </a:ext>
            </a:extLst>
          </p:cNvPr>
          <p:cNvSpPr/>
          <p:nvPr/>
        </p:nvSpPr>
        <p:spPr>
          <a:xfrm>
            <a:off x="7765541" y="168904"/>
            <a:ext cx="1371600" cy="137160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86" name="Arrow: Up 85">
            <a:extLst>
              <a:ext uri="{FF2B5EF4-FFF2-40B4-BE49-F238E27FC236}">
                <a16:creationId xmlns:a16="http://schemas.microsoft.com/office/drawing/2014/main" id="{0E123C0B-B543-24D8-7009-A679BCAD32AB}"/>
              </a:ext>
              <a:ext uri="{C183D7F6-B498-43B3-948B-1728B52AA6E4}">
                <adec:decorative xmlns:adec="http://schemas.microsoft.com/office/drawing/2017/decorative" val="1"/>
              </a:ext>
            </a:extLst>
          </p:cNvPr>
          <p:cNvSpPr/>
          <p:nvPr/>
        </p:nvSpPr>
        <p:spPr>
          <a:xfrm>
            <a:off x="8118297" y="435981"/>
            <a:ext cx="666088" cy="837446"/>
          </a:xfrm>
          <a:prstGeom prst="upArrow">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grpSp>
        <p:nvGrpSpPr>
          <p:cNvPr id="87" name="Group 86" descr="Gem">
            <a:extLst>
              <a:ext uri="{FF2B5EF4-FFF2-40B4-BE49-F238E27FC236}">
                <a16:creationId xmlns:a16="http://schemas.microsoft.com/office/drawing/2014/main" id="{42CA6967-D3C1-C84C-6E46-7A1660869C86}"/>
              </a:ext>
            </a:extLst>
          </p:cNvPr>
          <p:cNvGrpSpPr/>
          <p:nvPr/>
        </p:nvGrpSpPr>
        <p:grpSpPr>
          <a:xfrm>
            <a:off x="6274865" y="253101"/>
            <a:ext cx="365760" cy="365760"/>
            <a:chOff x="-2153920" y="915014"/>
            <a:chExt cx="1043644" cy="918866"/>
          </a:xfrm>
          <a:effectLst/>
        </p:grpSpPr>
        <p:grpSp>
          <p:nvGrpSpPr>
            <p:cNvPr id="88" name="Group 87">
              <a:extLst>
                <a:ext uri="{FF2B5EF4-FFF2-40B4-BE49-F238E27FC236}">
                  <a16:creationId xmlns:a16="http://schemas.microsoft.com/office/drawing/2014/main" id="{B6A5F7A9-922A-1CE0-401D-79B102A14785}"/>
                </a:ext>
              </a:extLst>
            </p:cNvPr>
            <p:cNvGrpSpPr/>
            <p:nvPr/>
          </p:nvGrpSpPr>
          <p:grpSpPr>
            <a:xfrm>
              <a:off x="-2153920" y="915014"/>
              <a:ext cx="1043644" cy="918866"/>
              <a:chOff x="-2153920" y="915014"/>
              <a:chExt cx="1043644" cy="918866"/>
            </a:xfrm>
          </p:grpSpPr>
          <p:cxnSp>
            <p:nvCxnSpPr>
              <p:cNvPr id="91" name="Straight Connector 90">
                <a:extLst>
                  <a:ext uri="{FF2B5EF4-FFF2-40B4-BE49-F238E27FC236}">
                    <a16:creationId xmlns:a16="http://schemas.microsoft.com/office/drawing/2014/main" id="{F3EC2425-FCCE-BB77-AC3C-8E693E67B847}"/>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92" name="Straight Connector 91">
                <a:extLst>
                  <a:ext uri="{FF2B5EF4-FFF2-40B4-BE49-F238E27FC236}">
                    <a16:creationId xmlns:a16="http://schemas.microsoft.com/office/drawing/2014/main" id="{79D3D02D-FDFE-D5EF-576D-69C1AE76EDD5}"/>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93" name="Straight Connector 92">
                <a:extLst>
                  <a:ext uri="{FF2B5EF4-FFF2-40B4-BE49-F238E27FC236}">
                    <a16:creationId xmlns:a16="http://schemas.microsoft.com/office/drawing/2014/main" id="{8300FA87-8591-CC33-92AE-1B0C2D9A48D1}"/>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94" name="Straight Connector 93">
                <a:extLst>
                  <a:ext uri="{FF2B5EF4-FFF2-40B4-BE49-F238E27FC236}">
                    <a16:creationId xmlns:a16="http://schemas.microsoft.com/office/drawing/2014/main" id="{DD21E8D5-DEA9-C546-0362-C25CF6BA1129}"/>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95" name="Straight Connector 94">
                <a:extLst>
                  <a:ext uri="{FF2B5EF4-FFF2-40B4-BE49-F238E27FC236}">
                    <a16:creationId xmlns:a16="http://schemas.microsoft.com/office/drawing/2014/main" id="{0BE99982-503E-E580-DCB7-F69EC65D5BC7}"/>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96" name="Straight Connector 95">
                <a:extLst>
                  <a:ext uri="{FF2B5EF4-FFF2-40B4-BE49-F238E27FC236}">
                    <a16:creationId xmlns:a16="http://schemas.microsoft.com/office/drawing/2014/main" id="{6C600E6B-0AB4-3628-A68E-3955EA088929}"/>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97" name="Straight Connector 96">
                <a:extLst>
                  <a:ext uri="{FF2B5EF4-FFF2-40B4-BE49-F238E27FC236}">
                    <a16:creationId xmlns:a16="http://schemas.microsoft.com/office/drawing/2014/main" id="{FF8ED935-ED27-AE9C-2914-7C3AFD3BDFE7}"/>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98" name="Straight Connector 97">
                <a:extLst>
                  <a:ext uri="{FF2B5EF4-FFF2-40B4-BE49-F238E27FC236}">
                    <a16:creationId xmlns:a16="http://schemas.microsoft.com/office/drawing/2014/main" id="{9424630E-FB48-DF51-647F-0200957CD77C}"/>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99" name="Straight Connector 98">
                <a:extLst>
                  <a:ext uri="{FF2B5EF4-FFF2-40B4-BE49-F238E27FC236}">
                    <a16:creationId xmlns:a16="http://schemas.microsoft.com/office/drawing/2014/main" id="{9795F10B-292C-A11C-F1BD-D7AFAFB82490}"/>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00" name="Straight Connector 99">
                <a:extLst>
                  <a:ext uri="{FF2B5EF4-FFF2-40B4-BE49-F238E27FC236}">
                    <a16:creationId xmlns:a16="http://schemas.microsoft.com/office/drawing/2014/main" id="{CDC1641D-771A-EC11-9665-6398BDF91A38}"/>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89" name="Straight Connector 88">
              <a:extLst>
                <a:ext uri="{FF2B5EF4-FFF2-40B4-BE49-F238E27FC236}">
                  <a16:creationId xmlns:a16="http://schemas.microsoft.com/office/drawing/2014/main" id="{8CFEFFE2-479B-781F-7A4E-10903473E52C}"/>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90" name="Straight Connector 89">
              <a:extLst>
                <a:ext uri="{FF2B5EF4-FFF2-40B4-BE49-F238E27FC236}">
                  <a16:creationId xmlns:a16="http://schemas.microsoft.com/office/drawing/2014/main" id="{5B33449A-F476-254A-5CAF-8F2721633228}"/>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101" name="Group 100" descr="Gem">
            <a:extLst>
              <a:ext uri="{FF2B5EF4-FFF2-40B4-BE49-F238E27FC236}">
                <a16:creationId xmlns:a16="http://schemas.microsoft.com/office/drawing/2014/main" id="{0FFE185A-8D3E-BB4D-B045-584281175EEB}"/>
              </a:ext>
            </a:extLst>
          </p:cNvPr>
          <p:cNvGrpSpPr/>
          <p:nvPr/>
        </p:nvGrpSpPr>
        <p:grpSpPr>
          <a:xfrm>
            <a:off x="6274865" y="686319"/>
            <a:ext cx="365760" cy="365760"/>
            <a:chOff x="-2153920" y="915014"/>
            <a:chExt cx="1043644" cy="918866"/>
          </a:xfrm>
          <a:effectLst/>
        </p:grpSpPr>
        <p:grpSp>
          <p:nvGrpSpPr>
            <p:cNvPr id="102" name="Group 101">
              <a:extLst>
                <a:ext uri="{FF2B5EF4-FFF2-40B4-BE49-F238E27FC236}">
                  <a16:creationId xmlns:a16="http://schemas.microsoft.com/office/drawing/2014/main" id="{738D6B52-B370-F297-C0F3-608E93566704}"/>
                </a:ext>
              </a:extLst>
            </p:cNvPr>
            <p:cNvGrpSpPr/>
            <p:nvPr/>
          </p:nvGrpSpPr>
          <p:grpSpPr>
            <a:xfrm>
              <a:off x="-2153920" y="915014"/>
              <a:ext cx="1043644" cy="918866"/>
              <a:chOff x="-2153920" y="915014"/>
              <a:chExt cx="1043644" cy="918866"/>
            </a:xfrm>
          </p:grpSpPr>
          <p:cxnSp>
            <p:nvCxnSpPr>
              <p:cNvPr id="105" name="Straight Connector 104">
                <a:extLst>
                  <a:ext uri="{FF2B5EF4-FFF2-40B4-BE49-F238E27FC236}">
                    <a16:creationId xmlns:a16="http://schemas.microsoft.com/office/drawing/2014/main" id="{77584E1F-B1C3-9663-A091-3898BA4AFA47}"/>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06" name="Straight Connector 105">
                <a:extLst>
                  <a:ext uri="{FF2B5EF4-FFF2-40B4-BE49-F238E27FC236}">
                    <a16:creationId xmlns:a16="http://schemas.microsoft.com/office/drawing/2014/main" id="{F1150D4F-5BB7-399E-F5A7-538ACCA5FE43}"/>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07" name="Straight Connector 106">
                <a:extLst>
                  <a:ext uri="{FF2B5EF4-FFF2-40B4-BE49-F238E27FC236}">
                    <a16:creationId xmlns:a16="http://schemas.microsoft.com/office/drawing/2014/main" id="{2C5F877E-2BFE-A385-3C02-9D64B0C65F61}"/>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08" name="Straight Connector 107">
                <a:extLst>
                  <a:ext uri="{FF2B5EF4-FFF2-40B4-BE49-F238E27FC236}">
                    <a16:creationId xmlns:a16="http://schemas.microsoft.com/office/drawing/2014/main" id="{50FC5F5D-0DB8-FFFE-7A92-80897D2C3684}"/>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09" name="Straight Connector 108">
                <a:extLst>
                  <a:ext uri="{FF2B5EF4-FFF2-40B4-BE49-F238E27FC236}">
                    <a16:creationId xmlns:a16="http://schemas.microsoft.com/office/drawing/2014/main" id="{D6639F07-1BB5-417A-ADDA-6E68DD65AF46}"/>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10" name="Straight Connector 109">
                <a:extLst>
                  <a:ext uri="{FF2B5EF4-FFF2-40B4-BE49-F238E27FC236}">
                    <a16:creationId xmlns:a16="http://schemas.microsoft.com/office/drawing/2014/main" id="{3F6910AD-7745-3A94-DA8B-1B38E37C1F68}"/>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11" name="Straight Connector 110">
                <a:extLst>
                  <a:ext uri="{FF2B5EF4-FFF2-40B4-BE49-F238E27FC236}">
                    <a16:creationId xmlns:a16="http://schemas.microsoft.com/office/drawing/2014/main" id="{1CE0AE75-92CB-E387-9684-17B4247D58BC}"/>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12" name="Straight Connector 111">
                <a:extLst>
                  <a:ext uri="{FF2B5EF4-FFF2-40B4-BE49-F238E27FC236}">
                    <a16:creationId xmlns:a16="http://schemas.microsoft.com/office/drawing/2014/main" id="{785C2C18-B968-E827-93F2-F34C14909566}"/>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13" name="Straight Connector 112">
                <a:extLst>
                  <a:ext uri="{FF2B5EF4-FFF2-40B4-BE49-F238E27FC236}">
                    <a16:creationId xmlns:a16="http://schemas.microsoft.com/office/drawing/2014/main" id="{53F03A29-5F8A-6118-5380-F2206263147A}"/>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14" name="Straight Connector 113">
                <a:extLst>
                  <a:ext uri="{FF2B5EF4-FFF2-40B4-BE49-F238E27FC236}">
                    <a16:creationId xmlns:a16="http://schemas.microsoft.com/office/drawing/2014/main" id="{F6B495AA-6A9F-6071-2FB2-1DF67070A4E1}"/>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103" name="Straight Connector 102">
              <a:extLst>
                <a:ext uri="{FF2B5EF4-FFF2-40B4-BE49-F238E27FC236}">
                  <a16:creationId xmlns:a16="http://schemas.microsoft.com/office/drawing/2014/main" id="{B26A5248-8424-0695-30D6-6FA94D8BB1E9}"/>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04" name="Straight Connector 103">
              <a:extLst>
                <a:ext uri="{FF2B5EF4-FFF2-40B4-BE49-F238E27FC236}">
                  <a16:creationId xmlns:a16="http://schemas.microsoft.com/office/drawing/2014/main" id="{6E8F2444-E462-0255-ABFA-CE06FF1AE217}"/>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115" name="Group 114" descr="Gem">
            <a:extLst>
              <a:ext uri="{FF2B5EF4-FFF2-40B4-BE49-F238E27FC236}">
                <a16:creationId xmlns:a16="http://schemas.microsoft.com/office/drawing/2014/main" id="{3A70E30D-AB65-66EE-4C2B-0AF7F374D878}"/>
              </a:ext>
            </a:extLst>
          </p:cNvPr>
          <p:cNvGrpSpPr/>
          <p:nvPr/>
        </p:nvGrpSpPr>
        <p:grpSpPr>
          <a:xfrm>
            <a:off x="6274865" y="1124190"/>
            <a:ext cx="365760" cy="365760"/>
            <a:chOff x="-2153920" y="915014"/>
            <a:chExt cx="1043644" cy="918866"/>
          </a:xfrm>
          <a:effectLst/>
        </p:grpSpPr>
        <p:grpSp>
          <p:nvGrpSpPr>
            <p:cNvPr id="116" name="Group 115">
              <a:extLst>
                <a:ext uri="{FF2B5EF4-FFF2-40B4-BE49-F238E27FC236}">
                  <a16:creationId xmlns:a16="http://schemas.microsoft.com/office/drawing/2014/main" id="{B9451E6D-CD53-AE65-CFD5-A8A313B54196}"/>
                </a:ext>
              </a:extLst>
            </p:cNvPr>
            <p:cNvGrpSpPr/>
            <p:nvPr/>
          </p:nvGrpSpPr>
          <p:grpSpPr>
            <a:xfrm>
              <a:off x="-2153920" y="915014"/>
              <a:ext cx="1043644" cy="918866"/>
              <a:chOff x="-2153920" y="915014"/>
              <a:chExt cx="1043644" cy="918866"/>
            </a:xfrm>
          </p:grpSpPr>
          <p:cxnSp>
            <p:nvCxnSpPr>
              <p:cNvPr id="119" name="Straight Connector 118">
                <a:extLst>
                  <a:ext uri="{FF2B5EF4-FFF2-40B4-BE49-F238E27FC236}">
                    <a16:creationId xmlns:a16="http://schemas.microsoft.com/office/drawing/2014/main" id="{9AFE1C74-7402-2146-231B-B3DB07B1BCB5}"/>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20" name="Straight Connector 119">
                <a:extLst>
                  <a:ext uri="{FF2B5EF4-FFF2-40B4-BE49-F238E27FC236}">
                    <a16:creationId xmlns:a16="http://schemas.microsoft.com/office/drawing/2014/main" id="{F4D49922-FB89-5F2D-E60B-01EAFAF679C9}"/>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21" name="Straight Connector 120">
                <a:extLst>
                  <a:ext uri="{FF2B5EF4-FFF2-40B4-BE49-F238E27FC236}">
                    <a16:creationId xmlns:a16="http://schemas.microsoft.com/office/drawing/2014/main" id="{77209330-5041-6574-1048-C35C2CBF5321}"/>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22" name="Straight Connector 121">
                <a:extLst>
                  <a:ext uri="{FF2B5EF4-FFF2-40B4-BE49-F238E27FC236}">
                    <a16:creationId xmlns:a16="http://schemas.microsoft.com/office/drawing/2014/main" id="{F3752E48-1443-247C-D72A-BA366DC47E6C}"/>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23" name="Straight Connector 122">
                <a:extLst>
                  <a:ext uri="{FF2B5EF4-FFF2-40B4-BE49-F238E27FC236}">
                    <a16:creationId xmlns:a16="http://schemas.microsoft.com/office/drawing/2014/main" id="{EBCED7A0-69F4-BEB3-6357-EC2C925B0E4A}"/>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24" name="Straight Connector 123">
                <a:extLst>
                  <a:ext uri="{FF2B5EF4-FFF2-40B4-BE49-F238E27FC236}">
                    <a16:creationId xmlns:a16="http://schemas.microsoft.com/office/drawing/2014/main" id="{B32EAC17-21E7-37C7-74A5-32C14ECB8973}"/>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25" name="Straight Connector 124">
                <a:extLst>
                  <a:ext uri="{FF2B5EF4-FFF2-40B4-BE49-F238E27FC236}">
                    <a16:creationId xmlns:a16="http://schemas.microsoft.com/office/drawing/2014/main" id="{B0B4F41C-B41E-3B31-74C7-9A1C8FAE8D9B}"/>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26" name="Straight Connector 125">
                <a:extLst>
                  <a:ext uri="{FF2B5EF4-FFF2-40B4-BE49-F238E27FC236}">
                    <a16:creationId xmlns:a16="http://schemas.microsoft.com/office/drawing/2014/main" id="{9F28A5BE-205D-898C-7069-25DD0EBCC4DF}"/>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27" name="Straight Connector 126">
                <a:extLst>
                  <a:ext uri="{FF2B5EF4-FFF2-40B4-BE49-F238E27FC236}">
                    <a16:creationId xmlns:a16="http://schemas.microsoft.com/office/drawing/2014/main" id="{2513E628-8F23-9DB5-4A7B-14B44F5844DE}"/>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28" name="Straight Connector 127">
                <a:extLst>
                  <a:ext uri="{FF2B5EF4-FFF2-40B4-BE49-F238E27FC236}">
                    <a16:creationId xmlns:a16="http://schemas.microsoft.com/office/drawing/2014/main" id="{18F1D0CC-D138-A812-6441-5D2CC1998C01}"/>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117" name="Straight Connector 116">
              <a:extLst>
                <a:ext uri="{FF2B5EF4-FFF2-40B4-BE49-F238E27FC236}">
                  <a16:creationId xmlns:a16="http://schemas.microsoft.com/office/drawing/2014/main" id="{EDF2D727-DB94-8582-41C4-BE5D4EBE3636}"/>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18" name="Straight Connector 117">
              <a:extLst>
                <a:ext uri="{FF2B5EF4-FFF2-40B4-BE49-F238E27FC236}">
                  <a16:creationId xmlns:a16="http://schemas.microsoft.com/office/drawing/2014/main" id="{9F7B51CF-D0F6-CEF5-9072-7C3240C97FCD}"/>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129" name="Group 128" descr="Gem">
            <a:extLst>
              <a:ext uri="{FF2B5EF4-FFF2-40B4-BE49-F238E27FC236}">
                <a16:creationId xmlns:a16="http://schemas.microsoft.com/office/drawing/2014/main" id="{3C422EF8-6722-3DD2-01FA-1C27D6ACAAE4}"/>
              </a:ext>
            </a:extLst>
          </p:cNvPr>
          <p:cNvGrpSpPr/>
          <p:nvPr/>
        </p:nvGrpSpPr>
        <p:grpSpPr>
          <a:xfrm>
            <a:off x="7194017" y="253101"/>
            <a:ext cx="365760" cy="1236849"/>
            <a:chOff x="5152304" y="520565"/>
            <a:chExt cx="365760" cy="1236849"/>
          </a:xfrm>
        </p:grpSpPr>
        <p:grpSp>
          <p:nvGrpSpPr>
            <p:cNvPr id="130" name="Group 129">
              <a:extLst>
                <a:ext uri="{FF2B5EF4-FFF2-40B4-BE49-F238E27FC236}">
                  <a16:creationId xmlns:a16="http://schemas.microsoft.com/office/drawing/2014/main" id="{318A32DB-14B1-B66B-892E-F6F0E8B3FB31}"/>
                </a:ext>
              </a:extLst>
            </p:cNvPr>
            <p:cNvGrpSpPr/>
            <p:nvPr/>
          </p:nvGrpSpPr>
          <p:grpSpPr>
            <a:xfrm>
              <a:off x="5152304" y="520565"/>
              <a:ext cx="365760" cy="365760"/>
              <a:chOff x="-2153920" y="915014"/>
              <a:chExt cx="1043644" cy="918866"/>
            </a:xfrm>
            <a:effectLst/>
          </p:grpSpPr>
          <p:grpSp>
            <p:nvGrpSpPr>
              <p:cNvPr id="159" name="Group 158">
                <a:extLst>
                  <a:ext uri="{FF2B5EF4-FFF2-40B4-BE49-F238E27FC236}">
                    <a16:creationId xmlns:a16="http://schemas.microsoft.com/office/drawing/2014/main" id="{84378B28-9ABF-2A61-D9B9-095D6A391C7F}"/>
                  </a:ext>
                </a:extLst>
              </p:cNvPr>
              <p:cNvGrpSpPr/>
              <p:nvPr/>
            </p:nvGrpSpPr>
            <p:grpSpPr>
              <a:xfrm>
                <a:off x="-2153920" y="915014"/>
                <a:ext cx="1043644" cy="918866"/>
                <a:chOff x="-2153920" y="915014"/>
                <a:chExt cx="1043644" cy="918866"/>
              </a:xfrm>
            </p:grpSpPr>
            <p:cxnSp>
              <p:nvCxnSpPr>
                <p:cNvPr id="162" name="Straight Connector 161">
                  <a:extLst>
                    <a:ext uri="{FF2B5EF4-FFF2-40B4-BE49-F238E27FC236}">
                      <a16:creationId xmlns:a16="http://schemas.microsoft.com/office/drawing/2014/main" id="{610478F5-3389-2C82-E822-7A74F0CD2DFC}"/>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63" name="Straight Connector 162">
                  <a:extLst>
                    <a:ext uri="{FF2B5EF4-FFF2-40B4-BE49-F238E27FC236}">
                      <a16:creationId xmlns:a16="http://schemas.microsoft.com/office/drawing/2014/main" id="{CEBE2AA0-7FBE-1C02-14F1-676C1872C006}"/>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64" name="Straight Connector 163">
                  <a:extLst>
                    <a:ext uri="{FF2B5EF4-FFF2-40B4-BE49-F238E27FC236}">
                      <a16:creationId xmlns:a16="http://schemas.microsoft.com/office/drawing/2014/main" id="{E2EEE72B-5661-0103-EF76-87AB82F874AA}"/>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65" name="Straight Connector 164">
                  <a:extLst>
                    <a:ext uri="{FF2B5EF4-FFF2-40B4-BE49-F238E27FC236}">
                      <a16:creationId xmlns:a16="http://schemas.microsoft.com/office/drawing/2014/main" id="{B973656E-582A-1738-AA26-C25FAF803BC7}"/>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66" name="Straight Connector 165">
                  <a:extLst>
                    <a:ext uri="{FF2B5EF4-FFF2-40B4-BE49-F238E27FC236}">
                      <a16:creationId xmlns:a16="http://schemas.microsoft.com/office/drawing/2014/main" id="{0899BD3D-0483-0C09-AB58-F20D1336DF59}"/>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67" name="Straight Connector 166">
                  <a:extLst>
                    <a:ext uri="{FF2B5EF4-FFF2-40B4-BE49-F238E27FC236}">
                      <a16:creationId xmlns:a16="http://schemas.microsoft.com/office/drawing/2014/main" id="{80B4A8F0-4BF8-D326-BEAA-B51673FED047}"/>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68" name="Straight Connector 167">
                  <a:extLst>
                    <a:ext uri="{FF2B5EF4-FFF2-40B4-BE49-F238E27FC236}">
                      <a16:creationId xmlns:a16="http://schemas.microsoft.com/office/drawing/2014/main" id="{168A0438-12F1-229C-4C5E-21B69C48C495}"/>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69" name="Straight Connector 168">
                  <a:extLst>
                    <a:ext uri="{FF2B5EF4-FFF2-40B4-BE49-F238E27FC236}">
                      <a16:creationId xmlns:a16="http://schemas.microsoft.com/office/drawing/2014/main" id="{EF852F79-1404-7E16-A7C2-B6B7148E41FE}"/>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70" name="Straight Connector 169">
                  <a:extLst>
                    <a:ext uri="{FF2B5EF4-FFF2-40B4-BE49-F238E27FC236}">
                      <a16:creationId xmlns:a16="http://schemas.microsoft.com/office/drawing/2014/main" id="{1987F1B8-F952-A805-A9FC-1D80BA94CE0F}"/>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71" name="Straight Connector 170">
                  <a:extLst>
                    <a:ext uri="{FF2B5EF4-FFF2-40B4-BE49-F238E27FC236}">
                      <a16:creationId xmlns:a16="http://schemas.microsoft.com/office/drawing/2014/main" id="{ECA28F72-60A2-FEE5-D080-B6F29F45D2BC}"/>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160" name="Straight Connector 159">
                <a:extLst>
                  <a:ext uri="{FF2B5EF4-FFF2-40B4-BE49-F238E27FC236}">
                    <a16:creationId xmlns:a16="http://schemas.microsoft.com/office/drawing/2014/main" id="{C6365CA1-E594-DABF-6591-2DFB831A674F}"/>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61" name="Straight Connector 160">
                <a:extLst>
                  <a:ext uri="{FF2B5EF4-FFF2-40B4-BE49-F238E27FC236}">
                    <a16:creationId xmlns:a16="http://schemas.microsoft.com/office/drawing/2014/main" id="{B0D7D47B-5AFE-88B4-A88B-0964A0086791}"/>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131" name="Group 130">
              <a:extLst>
                <a:ext uri="{FF2B5EF4-FFF2-40B4-BE49-F238E27FC236}">
                  <a16:creationId xmlns:a16="http://schemas.microsoft.com/office/drawing/2014/main" id="{63E94E84-7C8C-1286-FB21-0E9D2395FA1E}"/>
                </a:ext>
              </a:extLst>
            </p:cNvPr>
            <p:cNvGrpSpPr/>
            <p:nvPr/>
          </p:nvGrpSpPr>
          <p:grpSpPr>
            <a:xfrm>
              <a:off x="5152304" y="953783"/>
              <a:ext cx="365760" cy="365760"/>
              <a:chOff x="-2153920" y="915014"/>
              <a:chExt cx="1043644" cy="918866"/>
            </a:xfrm>
            <a:effectLst/>
          </p:grpSpPr>
          <p:grpSp>
            <p:nvGrpSpPr>
              <p:cNvPr id="146" name="Group 145">
                <a:extLst>
                  <a:ext uri="{FF2B5EF4-FFF2-40B4-BE49-F238E27FC236}">
                    <a16:creationId xmlns:a16="http://schemas.microsoft.com/office/drawing/2014/main" id="{9C6468F1-34E4-478B-16B2-91FC821F0AB2}"/>
                  </a:ext>
                </a:extLst>
              </p:cNvPr>
              <p:cNvGrpSpPr/>
              <p:nvPr/>
            </p:nvGrpSpPr>
            <p:grpSpPr>
              <a:xfrm>
                <a:off x="-2153920" y="915014"/>
                <a:ext cx="1043644" cy="918866"/>
                <a:chOff x="-2153920" y="915014"/>
                <a:chExt cx="1043644" cy="918866"/>
              </a:xfrm>
            </p:grpSpPr>
            <p:cxnSp>
              <p:nvCxnSpPr>
                <p:cNvPr id="149" name="Straight Connector 148">
                  <a:extLst>
                    <a:ext uri="{FF2B5EF4-FFF2-40B4-BE49-F238E27FC236}">
                      <a16:creationId xmlns:a16="http://schemas.microsoft.com/office/drawing/2014/main" id="{02A15086-5FF2-024F-418B-10E925B28181}"/>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50" name="Straight Connector 149">
                  <a:extLst>
                    <a:ext uri="{FF2B5EF4-FFF2-40B4-BE49-F238E27FC236}">
                      <a16:creationId xmlns:a16="http://schemas.microsoft.com/office/drawing/2014/main" id="{BA50B224-7FF7-F5D2-A57C-A3E889CDB37D}"/>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51" name="Straight Connector 150">
                  <a:extLst>
                    <a:ext uri="{FF2B5EF4-FFF2-40B4-BE49-F238E27FC236}">
                      <a16:creationId xmlns:a16="http://schemas.microsoft.com/office/drawing/2014/main" id="{2E3693B1-F4B0-5778-370F-42B4C853F5ED}"/>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52" name="Straight Connector 151">
                  <a:extLst>
                    <a:ext uri="{FF2B5EF4-FFF2-40B4-BE49-F238E27FC236}">
                      <a16:creationId xmlns:a16="http://schemas.microsoft.com/office/drawing/2014/main" id="{9C032FAE-35E8-68E7-330E-2FEEDE81C80E}"/>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53" name="Straight Connector 152">
                  <a:extLst>
                    <a:ext uri="{FF2B5EF4-FFF2-40B4-BE49-F238E27FC236}">
                      <a16:creationId xmlns:a16="http://schemas.microsoft.com/office/drawing/2014/main" id="{5D0B98CD-1C94-7703-60E7-24DA3C93A2A4}"/>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54" name="Straight Connector 153">
                  <a:extLst>
                    <a:ext uri="{FF2B5EF4-FFF2-40B4-BE49-F238E27FC236}">
                      <a16:creationId xmlns:a16="http://schemas.microsoft.com/office/drawing/2014/main" id="{19EF240F-CB70-DEF5-241B-186B9685BBD4}"/>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55" name="Straight Connector 154">
                  <a:extLst>
                    <a:ext uri="{FF2B5EF4-FFF2-40B4-BE49-F238E27FC236}">
                      <a16:creationId xmlns:a16="http://schemas.microsoft.com/office/drawing/2014/main" id="{99FA9D43-7D4C-136F-CEA4-BD1D76E977C7}"/>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56" name="Straight Connector 155">
                  <a:extLst>
                    <a:ext uri="{FF2B5EF4-FFF2-40B4-BE49-F238E27FC236}">
                      <a16:creationId xmlns:a16="http://schemas.microsoft.com/office/drawing/2014/main" id="{5D087F2E-400C-73C8-0B35-0D248CF6D94D}"/>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57" name="Straight Connector 156">
                  <a:extLst>
                    <a:ext uri="{FF2B5EF4-FFF2-40B4-BE49-F238E27FC236}">
                      <a16:creationId xmlns:a16="http://schemas.microsoft.com/office/drawing/2014/main" id="{95DB6B3D-F04E-ED45-7A4B-3CA9374B6E4D}"/>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58" name="Straight Connector 157">
                  <a:extLst>
                    <a:ext uri="{FF2B5EF4-FFF2-40B4-BE49-F238E27FC236}">
                      <a16:creationId xmlns:a16="http://schemas.microsoft.com/office/drawing/2014/main" id="{5553F132-FCED-F32A-78C8-C5887DDECF28}"/>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147" name="Straight Connector 146">
                <a:extLst>
                  <a:ext uri="{FF2B5EF4-FFF2-40B4-BE49-F238E27FC236}">
                    <a16:creationId xmlns:a16="http://schemas.microsoft.com/office/drawing/2014/main" id="{A1986482-5987-FDC8-987E-99505DC5E71E}"/>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48" name="Straight Connector 147">
                <a:extLst>
                  <a:ext uri="{FF2B5EF4-FFF2-40B4-BE49-F238E27FC236}">
                    <a16:creationId xmlns:a16="http://schemas.microsoft.com/office/drawing/2014/main" id="{581DEBA8-E5B7-2157-3FB2-BA72AB6CDF88}"/>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132" name="Group 131">
              <a:extLst>
                <a:ext uri="{FF2B5EF4-FFF2-40B4-BE49-F238E27FC236}">
                  <a16:creationId xmlns:a16="http://schemas.microsoft.com/office/drawing/2014/main" id="{19DCFD0D-0A39-4AA7-D0DC-B80C5F5F844B}"/>
                </a:ext>
              </a:extLst>
            </p:cNvPr>
            <p:cNvGrpSpPr/>
            <p:nvPr/>
          </p:nvGrpSpPr>
          <p:grpSpPr>
            <a:xfrm>
              <a:off x="5152304" y="1391654"/>
              <a:ext cx="365760" cy="365760"/>
              <a:chOff x="-2153920" y="915014"/>
              <a:chExt cx="1043644" cy="918866"/>
            </a:xfrm>
            <a:effectLst/>
          </p:grpSpPr>
          <p:grpSp>
            <p:nvGrpSpPr>
              <p:cNvPr id="133" name="Group 132">
                <a:extLst>
                  <a:ext uri="{FF2B5EF4-FFF2-40B4-BE49-F238E27FC236}">
                    <a16:creationId xmlns:a16="http://schemas.microsoft.com/office/drawing/2014/main" id="{7228211F-E898-5C90-C072-E5F249493687}"/>
                  </a:ext>
                </a:extLst>
              </p:cNvPr>
              <p:cNvGrpSpPr/>
              <p:nvPr/>
            </p:nvGrpSpPr>
            <p:grpSpPr>
              <a:xfrm>
                <a:off x="-2153920" y="915014"/>
                <a:ext cx="1043644" cy="918866"/>
                <a:chOff x="-2153920" y="915014"/>
                <a:chExt cx="1043644" cy="918866"/>
              </a:xfrm>
            </p:grpSpPr>
            <p:cxnSp>
              <p:nvCxnSpPr>
                <p:cNvPr id="136" name="Straight Connector 135">
                  <a:extLst>
                    <a:ext uri="{FF2B5EF4-FFF2-40B4-BE49-F238E27FC236}">
                      <a16:creationId xmlns:a16="http://schemas.microsoft.com/office/drawing/2014/main" id="{FE26E2AC-C5AE-4412-6E44-901A32ADCDCD}"/>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37" name="Straight Connector 136">
                  <a:extLst>
                    <a:ext uri="{FF2B5EF4-FFF2-40B4-BE49-F238E27FC236}">
                      <a16:creationId xmlns:a16="http://schemas.microsoft.com/office/drawing/2014/main" id="{802A380B-FADA-1987-4F24-8CDEA5468AEB}"/>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38" name="Straight Connector 137">
                  <a:extLst>
                    <a:ext uri="{FF2B5EF4-FFF2-40B4-BE49-F238E27FC236}">
                      <a16:creationId xmlns:a16="http://schemas.microsoft.com/office/drawing/2014/main" id="{782FF060-31B0-030C-E3C9-E39E9B93C177}"/>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39" name="Straight Connector 138">
                  <a:extLst>
                    <a:ext uri="{FF2B5EF4-FFF2-40B4-BE49-F238E27FC236}">
                      <a16:creationId xmlns:a16="http://schemas.microsoft.com/office/drawing/2014/main" id="{4378E806-9C35-8E14-6EDB-6D341D52C5AC}"/>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40" name="Straight Connector 139">
                  <a:extLst>
                    <a:ext uri="{FF2B5EF4-FFF2-40B4-BE49-F238E27FC236}">
                      <a16:creationId xmlns:a16="http://schemas.microsoft.com/office/drawing/2014/main" id="{4FB5B6EE-06AB-8B4A-3FB1-2291E39EF3F4}"/>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41" name="Straight Connector 140">
                  <a:extLst>
                    <a:ext uri="{FF2B5EF4-FFF2-40B4-BE49-F238E27FC236}">
                      <a16:creationId xmlns:a16="http://schemas.microsoft.com/office/drawing/2014/main" id="{B47B648E-B60F-9E0E-4748-45E17AB82130}"/>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42" name="Straight Connector 141">
                  <a:extLst>
                    <a:ext uri="{FF2B5EF4-FFF2-40B4-BE49-F238E27FC236}">
                      <a16:creationId xmlns:a16="http://schemas.microsoft.com/office/drawing/2014/main" id="{BAF83147-410E-72F2-3B2F-DBC3A3020B8A}"/>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43" name="Straight Connector 142">
                  <a:extLst>
                    <a:ext uri="{FF2B5EF4-FFF2-40B4-BE49-F238E27FC236}">
                      <a16:creationId xmlns:a16="http://schemas.microsoft.com/office/drawing/2014/main" id="{D6CEB659-CDF4-077A-1B6E-9D76FF2BA94E}"/>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44" name="Straight Connector 143">
                  <a:extLst>
                    <a:ext uri="{FF2B5EF4-FFF2-40B4-BE49-F238E27FC236}">
                      <a16:creationId xmlns:a16="http://schemas.microsoft.com/office/drawing/2014/main" id="{05469B35-2599-B63E-94FA-D9BAC8C1BF19}"/>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45" name="Straight Connector 144">
                  <a:extLst>
                    <a:ext uri="{FF2B5EF4-FFF2-40B4-BE49-F238E27FC236}">
                      <a16:creationId xmlns:a16="http://schemas.microsoft.com/office/drawing/2014/main" id="{449BC512-5BC1-A90C-7730-64A1BC0E1A21}"/>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134" name="Straight Connector 133">
                <a:extLst>
                  <a:ext uri="{FF2B5EF4-FFF2-40B4-BE49-F238E27FC236}">
                    <a16:creationId xmlns:a16="http://schemas.microsoft.com/office/drawing/2014/main" id="{A6A3A6F2-EF36-CCF5-1C17-9F6380497E09}"/>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35" name="Straight Connector 134">
                <a:extLst>
                  <a:ext uri="{FF2B5EF4-FFF2-40B4-BE49-F238E27FC236}">
                    <a16:creationId xmlns:a16="http://schemas.microsoft.com/office/drawing/2014/main" id="{D01D8538-32A8-40A9-6E3A-99C25C97D923}"/>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grpSp>
        <p:nvGrpSpPr>
          <p:cNvPr id="172" name="Group 171" descr="Gem">
            <a:extLst>
              <a:ext uri="{FF2B5EF4-FFF2-40B4-BE49-F238E27FC236}">
                <a16:creationId xmlns:a16="http://schemas.microsoft.com/office/drawing/2014/main" id="{F305F8B5-DBE3-6F29-1770-A7D113F223CB}"/>
              </a:ext>
            </a:extLst>
          </p:cNvPr>
          <p:cNvGrpSpPr/>
          <p:nvPr/>
        </p:nvGrpSpPr>
        <p:grpSpPr>
          <a:xfrm>
            <a:off x="6737120" y="253101"/>
            <a:ext cx="365760" cy="1236849"/>
            <a:chOff x="5152304" y="520565"/>
            <a:chExt cx="365760" cy="1236849"/>
          </a:xfrm>
        </p:grpSpPr>
        <p:grpSp>
          <p:nvGrpSpPr>
            <p:cNvPr id="173" name="Group 172">
              <a:extLst>
                <a:ext uri="{FF2B5EF4-FFF2-40B4-BE49-F238E27FC236}">
                  <a16:creationId xmlns:a16="http://schemas.microsoft.com/office/drawing/2014/main" id="{7FE0485E-0CDA-6123-FB45-6DE73067FF80}"/>
                </a:ext>
              </a:extLst>
            </p:cNvPr>
            <p:cNvGrpSpPr/>
            <p:nvPr/>
          </p:nvGrpSpPr>
          <p:grpSpPr>
            <a:xfrm>
              <a:off x="5152304" y="520565"/>
              <a:ext cx="365760" cy="365760"/>
              <a:chOff x="-2153920" y="915014"/>
              <a:chExt cx="1043644" cy="918866"/>
            </a:xfrm>
            <a:effectLst/>
          </p:grpSpPr>
          <p:grpSp>
            <p:nvGrpSpPr>
              <p:cNvPr id="202" name="Group 201">
                <a:extLst>
                  <a:ext uri="{FF2B5EF4-FFF2-40B4-BE49-F238E27FC236}">
                    <a16:creationId xmlns:a16="http://schemas.microsoft.com/office/drawing/2014/main" id="{881D0827-13A9-4223-7618-AC490454BED6}"/>
                  </a:ext>
                </a:extLst>
              </p:cNvPr>
              <p:cNvGrpSpPr/>
              <p:nvPr/>
            </p:nvGrpSpPr>
            <p:grpSpPr>
              <a:xfrm>
                <a:off x="-2153920" y="915014"/>
                <a:ext cx="1043644" cy="918866"/>
                <a:chOff x="-2153920" y="915014"/>
                <a:chExt cx="1043644" cy="918866"/>
              </a:xfrm>
            </p:grpSpPr>
            <p:cxnSp>
              <p:nvCxnSpPr>
                <p:cNvPr id="205" name="Straight Connector 204">
                  <a:extLst>
                    <a:ext uri="{FF2B5EF4-FFF2-40B4-BE49-F238E27FC236}">
                      <a16:creationId xmlns:a16="http://schemas.microsoft.com/office/drawing/2014/main" id="{9FCE43E7-246A-8E93-3409-22F2C5C33219}"/>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06" name="Straight Connector 205">
                  <a:extLst>
                    <a:ext uri="{FF2B5EF4-FFF2-40B4-BE49-F238E27FC236}">
                      <a16:creationId xmlns:a16="http://schemas.microsoft.com/office/drawing/2014/main" id="{23EAE72C-4BF6-1A33-C7CA-D571EE03B979}"/>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07" name="Straight Connector 206">
                  <a:extLst>
                    <a:ext uri="{FF2B5EF4-FFF2-40B4-BE49-F238E27FC236}">
                      <a16:creationId xmlns:a16="http://schemas.microsoft.com/office/drawing/2014/main" id="{AFB13903-2E3E-84ED-26C5-81EA24B3FBB1}"/>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08" name="Straight Connector 207">
                  <a:extLst>
                    <a:ext uri="{FF2B5EF4-FFF2-40B4-BE49-F238E27FC236}">
                      <a16:creationId xmlns:a16="http://schemas.microsoft.com/office/drawing/2014/main" id="{08B43256-AE3F-5C5A-117C-0107F6752C68}"/>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09" name="Straight Connector 208">
                  <a:extLst>
                    <a:ext uri="{FF2B5EF4-FFF2-40B4-BE49-F238E27FC236}">
                      <a16:creationId xmlns:a16="http://schemas.microsoft.com/office/drawing/2014/main" id="{0A46BB16-5C17-8919-5016-5A3F9D4E87F8}"/>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10" name="Straight Connector 209">
                  <a:extLst>
                    <a:ext uri="{FF2B5EF4-FFF2-40B4-BE49-F238E27FC236}">
                      <a16:creationId xmlns:a16="http://schemas.microsoft.com/office/drawing/2014/main" id="{37E90BC8-27BD-C986-31B8-D78EB19E2B82}"/>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11" name="Straight Connector 210">
                  <a:extLst>
                    <a:ext uri="{FF2B5EF4-FFF2-40B4-BE49-F238E27FC236}">
                      <a16:creationId xmlns:a16="http://schemas.microsoft.com/office/drawing/2014/main" id="{91B70C37-3436-390C-AA80-A44F11657F98}"/>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12" name="Straight Connector 211">
                  <a:extLst>
                    <a:ext uri="{FF2B5EF4-FFF2-40B4-BE49-F238E27FC236}">
                      <a16:creationId xmlns:a16="http://schemas.microsoft.com/office/drawing/2014/main" id="{21897137-4C00-8959-2649-5C8CF1651445}"/>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13" name="Straight Connector 212">
                  <a:extLst>
                    <a:ext uri="{FF2B5EF4-FFF2-40B4-BE49-F238E27FC236}">
                      <a16:creationId xmlns:a16="http://schemas.microsoft.com/office/drawing/2014/main" id="{CA416DA0-8668-2DF3-2E0F-1D8C73B59B18}"/>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14" name="Straight Connector 213">
                  <a:extLst>
                    <a:ext uri="{FF2B5EF4-FFF2-40B4-BE49-F238E27FC236}">
                      <a16:creationId xmlns:a16="http://schemas.microsoft.com/office/drawing/2014/main" id="{55202324-FFC3-A06D-0FF8-333C8CB8E31A}"/>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203" name="Straight Connector 202">
                <a:extLst>
                  <a:ext uri="{FF2B5EF4-FFF2-40B4-BE49-F238E27FC236}">
                    <a16:creationId xmlns:a16="http://schemas.microsoft.com/office/drawing/2014/main" id="{F04CAB9E-4476-E51A-2958-921E908AA312}"/>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04" name="Straight Connector 203">
                <a:extLst>
                  <a:ext uri="{FF2B5EF4-FFF2-40B4-BE49-F238E27FC236}">
                    <a16:creationId xmlns:a16="http://schemas.microsoft.com/office/drawing/2014/main" id="{B57C1BD5-67EC-0DE8-B710-1779650FA229}"/>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174" name="Group 173">
              <a:extLst>
                <a:ext uri="{FF2B5EF4-FFF2-40B4-BE49-F238E27FC236}">
                  <a16:creationId xmlns:a16="http://schemas.microsoft.com/office/drawing/2014/main" id="{856B5E08-4B4B-E974-84D0-4B144972FBE5}"/>
                </a:ext>
              </a:extLst>
            </p:cNvPr>
            <p:cNvGrpSpPr/>
            <p:nvPr/>
          </p:nvGrpSpPr>
          <p:grpSpPr>
            <a:xfrm>
              <a:off x="5152304" y="953783"/>
              <a:ext cx="365760" cy="365760"/>
              <a:chOff x="-2153920" y="915014"/>
              <a:chExt cx="1043644" cy="918866"/>
            </a:xfrm>
            <a:effectLst/>
          </p:grpSpPr>
          <p:grpSp>
            <p:nvGrpSpPr>
              <p:cNvPr id="189" name="Group 188">
                <a:extLst>
                  <a:ext uri="{FF2B5EF4-FFF2-40B4-BE49-F238E27FC236}">
                    <a16:creationId xmlns:a16="http://schemas.microsoft.com/office/drawing/2014/main" id="{B055FC8D-C78C-1AD4-1778-54188B6BBCBB}"/>
                  </a:ext>
                </a:extLst>
              </p:cNvPr>
              <p:cNvGrpSpPr/>
              <p:nvPr/>
            </p:nvGrpSpPr>
            <p:grpSpPr>
              <a:xfrm>
                <a:off x="-2153920" y="915014"/>
                <a:ext cx="1043644" cy="918866"/>
                <a:chOff x="-2153920" y="915014"/>
                <a:chExt cx="1043644" cy="918866"/>
              </a:xfrm>
            </p:grpSpPr>
            <p:cxnSp>
              <p:nvCxnSpPr>
                <p:cNvPr id="192" name="Straight Connector 191">
                  <a:extLst>
                    <a:ext uri="{FF2B5EF4-FFF2-40B4-BE49-F238E27FC236}">
                      <a16:creationId xmlns:a16="http://schemas.microsoft.com/office/drawing/2014/main" id="{2306476D-703D-AEC1-FF4C-E7B8BF973927}"/>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93" name="Straight Connector 192">
                  <a:extLst>
                    <a:ext uri="{FF2B5EF4-FFF2-40B4-BE49-F238E27FC236}">
                      <a16:creationId xmlns:a16="http://schemas.microsoft.com/office/drawing/2014/main" id="{DD0DDD67-CD5F-DCC7-2483-5C87FFF68040}"/>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94" name="Straight Connector 193">
                  <a:extLst>
                    <a:ext uri="{FF2B5EF4-FFF2-40B4-BE49-F238E27FC236}">
                      <a16:creationId xmlns:a16="http://schemas.microsoft.com/office/drawing/2014/main" id="{CC6470A1-6E6F-991C-3CA1-CF211095A9F8}"/>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95" name="Straight Connector 194">
                  <a:extLst>
                    <a:ext uri="{FF2B5EF4-FFF2-40B4-BE49-F238E27FC236}">
                      <a16:creationId xmlns:a16="http://schemas.microsoft.com/office/drawing/2014/main" id="{E81456E2-ADB0-159A-2652-813ECB8D5664}"/>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96" name="Straight Connector 195">
                  <a:extLst>
                    <a:ext uri="{FF2B5EF4-FFF2-40B4-BE49-F238E27FC236}">
                      <a16:creationId xmlns:a16="http://schemas.microsoft.com/office/drawing/2014/main" id="{4A4D2131-B4DE-1A85-773B-CE9E57EE2991}"/>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97" name="Straight Connector 196">
                  <a:extLst>
                    <a:ext uri="{FF2B5EF4-FFF2-40B4-BE49-F238E27FC236}">
                      <a16:creationId xmlns:a16="http://schemas.microsoft.com/office/drawing/2014/main" id="{77B06CAD-AE75-A6B1-A9D6-51246B5907CF}"/>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98" name="Straight Connector 197">
                  <a:extLst>
                    <a:ext uri="{FF2B5EF4-FFF2-40B4-BE49-F238E27FC236}">
                      <a16:creationId xmlns:a16="http://schemas.microsoft.com/office/drawing/2014/main" id="{1617E4E1-1E9F-1CF6-EC26-2B9275DE8FD8}"/>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99" name="Straight Connector 198">
                  <a:extLst>
                    <a:ext uri="{FF2B5EF4-FFF2-40B4-BE49-F238E27FC236}">
                      <a16:creationId xmlns:a16="http://schemas.microsoft.com/office/drawing/2014/main" id="{7AFDDDF2-BF19-A177-961A-D77143677910}"/>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00" name="Straight Connector 199">
                  <a:extLst>
                    <a:ext uri="{FF2B5EF4-FFF2-40B4-BE49-F238E27FC236}">
                      <a16:creationId xmlns:a16="http://schemas.microsoft.com/office/drawing/2014/main" id="{2E7512D5-19C1-31CA-8618-5D2DB7DF9664}"/>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01" name="Straight Connector 200">
                  <a:extLst>
                    <a:ext uri="{FF2B5EF4-FFF2-40B4-BE49-F238E27FC236}">
                      <a16:creationId xmlns:a16="http://schemas.microsoft.com/office/drawing/2014/main" id="{EBD223BE-6996-10F6-DEE4-58A175798ADC}"/>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190" name="Straight Connector 189">
                <a:extLst>
                  <a:ext uri="{FF2B5EF4-FFF2-40B4-BE49-F238E27FC236}">
                    <a16:creationId xmlns:a16="http://schemas.microsoft.com/office/drawing/2014/main" id="{1AFBA509-914A-B40F-BD74-454E4670AF30}"/>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91" name="Straight Connector 190">
                <a:extLst>
                  <a:ext uri="{FF2B5EF4-FFF2-40B4-BE49-F238E27FC236}">
                    <a16:creationId xmlns:a16="http://schemas.microsoft.com/office/drawing/2014/main" id="{3928326E-CAEB-7F73-CA40-34D8A1EED5AD}"/>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175" name="Group 174">
              <a:extLst>
                <a:ext uri="{FF2B5EF4-FFF2-40B4-BE49-F238E27FC236}">
                  <a16:creationId xmlns:a16="http://schemas.microsoft.com/office/drawing/2014/main" id="{46BD9265-400B-9C89-2AD4-64BD2553DFCE}"/>
                </a:ext>
              </a:extLst>
            </p:cNvPr>
            <p:cNvGrpSpPr/>
            <p:nvPr/>
          </p:nvGrpSpPr>
          <p:grpSpPr>
            <a:xfrm>
              <a:off x="5152304" y="1391654"/>
              <a:ext cx="365760" cy="365760"/>
              <a:chOff x="-2153920" y="915014"/>
              <a:chExt cx="1043644" cy="918866"/>
            </a:xfrm>
            <a:effectLst/>
          </p:grpSpPr>
          <p:grpSp>
            <p:nvGrpSpPr>
              <p:cNvPr id="176" name="Group 175">
                <a:extLst>
                  <a:ext uri="{FF2B5EF4-FFF2-40B4-BE49-F238E27FC236}">
                    <a16:creationId xmlns:a16="http://schemas.microsoft.com/office/drawing/2014/main" id="{EDD342F7-4B80-4CB2-0B14-7E49718F161D}"/>
                  </a:ext>
                </a:extLst>
              </p:cNvPr>
              <p:cNvGrpSpPr/>
              <p:nvPr/>
            </p:nvGrpSpPr>
            <p:grpSpPr>
              <a:xfrm>
                <a:off x="-2153920" y="915014"/>
                <a:ext cx="1043644" cy="918866"/>
                <a:chOff x="-2153920" y="915014"/>
                <a:chExt cx="1043644" cy="918866"/>
              </a:xfrm>
            </p:grpSpPr>
            <p:cxnSp>
              <p:nvCxnSpPr>
                <p:cNvPr id="179" name="Straight Connector 178">
                  <a:extLst>
                    <a:ext uri="{FF2B5EF4-FFF2-40B4-BE49-F238E27FC236}">
                      <a16:creationId xmlns:a16="http://schemas.microsoft.com/office/drawing/2014/main" id="{58A377A5-49D6-C8EF-159D-93AF2E783CBF}"/>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80" name="Straight Connector 179">
                  <a:extLst>
                    <a:ext uri="{FF2B5EF4-FFF2-40B4-BE49-F238E27FC236}">
                      <a16:creationId xmlns:a16="http://schemas.microsoft.com/office/drawing/2014/main" id="{41F7AF25-9E07-C8EB-5F44-7E0D79803349}"/>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81" name="Straight Connector 180">
                  <a:extLst>
                    <a:ext uri="{FF2B5EF4-FFF2-40B4-BE49-F238E27FC236}">
                      <a16:creationId xmlns:a16="http://schemas.microsoft.com/office/drawing/2014/main" id="{91890A04-D20C-FA52-5FDF-B5A36FFE77FE}"/>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82" name="Straight Connector 181">
                  <a:extLst>
                    <a:ext uri="{FF2B5EF4-FFF2-40B4-BE49-F238E27FC236}">
                      <a16:creationId xmlns:a16="http://schemas.microsoft.com/office/drawing/2014/main" id="{EF69E75A-DE01-4D45-7906-52FF6D0A2FBA}"/>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83" name="Straight Connector 182">
                  <a:extLst>
                    <a:ext uri="{FF2B5EF4-FFF2-40B4-BE49-F238E27FC236}">
                      <a16:creationId xmlns:a16="http://schemas.microsoft.com/office/drawing/2014/main" id="{E3226C27-381B-D6B1-EB18-919BC7B44E22}"/>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84" name="Straight Connector 183">
                  <a:extLst>
                    <a:ext uri="{FF2B5EF4-FFF2-40B4-BE49-F238E27FC236}">
                      <a16:creationId xmlns:a16="http://schemas.microsoft.com/office/drawing/2014/main" id="{2BC814C3-904F-A47E-81AF-2533AE2D6B2D}"/>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85" name="Straight Connector 184">
                  <a:extLst>
                    <a:ext uri="{FF2B5EF4-FFF2-40B4-BE49-F238E27FC236}">
                      <a16:creationId xmlns:a16="http://schemas.microsoft.com/office/drawing/2014/main" id="{95A1AF5D-0CA4-5D49-B96C-E2C3945E91DA}"/>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86" name="Straight Connector 185">
                  <a:extLst>
                    <a:ext uri="{FF2B5EF4-FFF2-40B4-BE49-F238E27FC236}">
                      <a16:creationId xmlns:a16="http://schemas.microsoft.com/office/drawing/2014/main" id="{AED48CEF-DDE8-942E-9939-CABD040D9AEA}"/>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87" name="Straight Connector 186">
                  <a:extLst>
                    <a:ext uri="{FF2B5EF4-FFF2-40B4-BE49-F238E27FC236}">
                      <a16:creationId xmlns:a16="http://schemas.microsoft.com/office/drawing/2014/main" id="{C2AB2599-4ACD-F73C-44E9-A2344747BABF}"/>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88" name="Straight Connector 187">
                  <a:extLst>
                    <a:ext uri="{FF2B5EF4-FFF2-40B4-BE49-F238E27FC236}">
                      <a16:creationId xmlns:a16="http://schemas.microsoft.com/office/drawing/2014/main" id="{DB9A4C3A-F802-FF1F-97BB-0C851EFFB3C2}"/>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177" name="Straight Connector 176">
                <a:extLst>
                  <a:ext uri="{FF2B5EF4-FFF2-40B4-BE49-F238E27FC236}">
                    <a16:creationId xmlns:a16="http://schemas.microsoft.com/office/drawing/2014/main" id="{EDEB40C1-0638-B979-36B6-EAE533A76C80}"/>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78" name="Straight Connector 177">
                <a:extLst>
                  <a:ext uri="{FF2B5EF4-FFF2-40B4-BE49-F238E27FC236}">
                    <a16:creationId xmlns:a16="http://schemas.microsoft.com/office/drawing/2014/main" id="{EDB074C3-6973-F5B4-9FB2-505B84C92B24}"/>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sp>
        <p:nvSpPr>
          <p:cNvPr id="215" name="Rectangle 214">
            <a:extLst>
              <a:ext uri="{FF2B5EF4-FFF2-40B4-BE49-F238E27FC236}">
                <a16:creationId xmlns:a16="http://schemas.microsoft.com/office/drawing/2014/main" id="{0EF6A136-83AE-44BB-C0C3-B49FA42D0FBD}"/>
              </a:ext>
              <a:ext uri="{C183D7F6-B498-43B3-948B-1728B52AA6E4}">
                <adec:decorative xmlns:adec="http://schemas.microsoft.com/office/drawing/2017/decorative" val="1"/>
              </a:ext>
            </a:extLst>
          </p:cNvPr>
          <p:cNvSpPr/>
          <p:nvPr/>
        </p:nvSpPr>
        <p:spPr>
          <a:xfrm>
            <a:off x="4865717" y="168904"/>
            <a:ext cx="1371600" cy="13716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grpSp>
        <p:nvGrpSpPr>
          <p:cNvPr id="216" name="Group 215" descr="Gem">
            <a:extLst>
              <a:ext uri="{FF2B5EF4-FFF2-40B4-BE49-F238E27FC236}">
                <a16:creationId xmlns:a16="http://schemas.microsoft.com/office/drawing/2014/main" id="{A691FE72-7346-8B6A-8BF1-8E289FDC14C2}"/>
              </a:ext>
            </a:extLst>
          </p:cNvPr>
          <p:cNvGrpSpPr/>
          <p:nvPr/>
        </p:nvGrpSpPr>
        <p:grpSpPr>
          <a:xfrm>
            <a:off x="4904121" y="254913"/>
            <a:ext cx="365760" cy="365760"/>
            <a:chOff x="-2153920" y="915014"/>
            <a:chExt cx="1043644" cy="918866"/>
          </a:xfrm>
          <a:effectLst/>
        </p:grpSpPr>
        <p:grpSp>
          <p:nvGrpSpPr>
            <p:cNvPr id="217" name="Group 216">
              <a:extLst>
                <a:ext uri="{FF2B5EF4-FFF2-40B4-BE49-F238E27FC236}">
                  <a16:creationId xmlns:a16="http://schemas.microsoft.com/office/drawing/2014/main" id="{6891E192-CB09-B815-1A0E-60FE1E24CEA3}"/>
                </a:ext>
              </a:extLst>
            </p:cNvPr>
            <p:cNvGrpSpPr/>
            <p:nvPr/>
          </p:nvGrpSpPr>
          <p:grpSpPr>
            <a:xfrm>
              <a:off x="-2153920" y="915014"/>
              <a:ext cx="1043644" cy="918866"/>
              <a:chOff x="-2153920" y="915014"/>
              <a:chExt cx="1043644" cy="918866"/>
            </a:xfrm>
          </p:grpSpPr>
          <p:cxnSp>
            <p:nvCxnSpPr>
              <p:cNvPr id="220" name="Straight Connector 219">
                <a:extLst>
                  <a:ext uri="{FF2B5EF4-FFF2-40B4-BE49-F238E27FC236}">
                    <a16:creationId xmlns:a16="http://schemas.microsoft.com/office/drawing/2014/main" id="{9563005B-7859-435B-93A9-BF23C76B9473}"/>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21" name="Straight Connector 220">
                <a:extLst>
                  <a:ext uri="{FF2B5EF4-FFF2-40B4-BE49-F238E27FC236}">
                    <a16:creationId xmlns:a16="http://schemas.microsoft.com/office/drawing/2014/main" id="{CB49FBF3-CAB8-632D-76E5-91E516803D09}"/>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22" name="Straight Connector 221">
                <a:extLst>
                  <a:ext uri="{FF2B5EF4-FFF2-40B4-BE49-F238E27FC236}">
                    <a16:creationId xmlns:a16="http://schemas.microsoft.com/office/drawing/2014/main" id="{D0012D08-20B6-C39E-39D3-547B293B9440}"/>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23" name="Straight Connector 222">
                <a:extLst>
                  <a:ext uri="{FF2B5EF4-FFF2-40B4-BE49-F238E27FC236}">
                    <a16:creationId xmlns:a16="http://schemas.microsoft.com/office/drawing/2014/main" id="{01A685F8-4F53-1483-F282-866B8DBEDFD0}"/>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24" name="Straight Connector 223">
                <a:extLst>
                  <a:ext uri="{FF2B5EF4-FFF2-40B4-BE49-F238E27FC236}">
                    <a16:creationId xmlns:a16="http://schemas.microsoft.com/office/drawing/2014/main" id="{13722E33-BCAD-16DC-C16A-D24658E56126}"/>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25" name="Straight Connector 224">
                <a:extLst>
                  <a:ext uri="{FF2B5EF4-FFF2-40B4-BE49-F238E27FC236}">
                    <a16:creationId xmlns:a16="http://schemas.microsoft.com/office/drawing/2014/main" id="{B3DD2F87-5479-0980-D667-31465ADDCFD8}"/>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26" name="Straight Connector 225">
                <a:extLst>
                  <a:ext uri="{FF2B5EF4-FFF2-40B4-BE49-F238E27FC236}">
                    <a16:creationId xmlns:a16="http://schemas.microsoft.com/office/drawing/2014/main" id="{2277CF64-2DC1-E2A6-7243-5EFCC81BDEB4}"/>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27" name="Straight Connector 226">
                <a:extLst>
                  <a:ext uri="{FF2B5EF4-FFF2-40B4-BE49-F238E27FC236}">
                    <a16:creationId xmlns:a16="http://schemas.microsoft.com/office/drawing/2014/main" id="{B029ACF4-F6BB-8299-EAFC-9A38E3368D2B}"/>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28" name="Straight Connector 227">
                <a:extLst>
                  <a:ext uri="{FF2B5EF4-FFF2-40B4-BE49-F238E27FC236}">
                    <a16:creationId xmlns:a16="http://schemas.microsoft.com/office/drawing/2014/main" id="{E8258EE9-75A2-A4C1-28A6-A807DB091E3A}"/>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29" name="Straight Connector 228">
                <a:extLst>
                  <a:ext uri="{FF2B5EF4-FFF2-40B4-BE49-F238E27FC236}">
                    <a16:creationId xmlns:a16="http://schemas.microsoft.com/office/drawing/2014/main" id="{3AEB5D59-EA78-98D2-51F9-7FBDD295E09B}"/>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218" name="Straight Connector 217">
              <a:extLst>
                <a:ext uri="{FF2B5EF4-FFF2-40B4-BE49-F238E27FC236}">
                  <a16:creationId xmlns:a16="http://schemas.microsoft.com/office/drawing/2014/main" id="{F6D4538E-EA52-60FB-3F00-1B53E361E83C}"/>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19" name="Straight Connector 218">
              <a:extLst>
                <a:ext uri="{FF2B5EF4-FFF2-40B4-BE49-F238E27FC236}">
                  <a16:creationId xmlns:a16="http://schemas.microsoft.com/office/drawing/2014/main" id="{0EE1DD10-4297-DE19-CD50-2EC28F6B7BFA}"/>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230" name="Group 229" descr="Gem">
            <a:extLst>
              <a:ext uri="{FF2B5EF4-FFF2-40B4-BE49-F238E27FC236}">
                <a16:creationId xmlns:a16="http://schemas.microsoft.com/office/drawing/2014/main" id="{97356437-5920-AAE1-1A04-0D99D3D3FCCF}"/>
              </a:ext>
            </a:extLst>
          </p:cNvPr>
          <p:cNvGrpSpPr/>
          <p:nvPr/>
        </p:nvGrpSpPr>
        <p:grpSpPr>
          <a:xfrm>
            <a:off x="4904121" y="688131"/>
            <a:ext cx="365760" cy="365760"/>
            <a:chOff x="-2153920" y="915014"/>
            <a:chExt cx="1043644" cy="918866"/>
          </a:xfrm>
          <a:effectLst/>
        </p:grpSpPr>
        <p:grpSp>
          <p:nvGrpSpPr>
            <p:cNvPr id="231" name="Group 230">
              <a:extLst>
                <a:ext uri="{FF2B5EF4-FFF2-40B4-BE49-F238E27FC236}">
                  <a16:creationId xmlns:a16="http://schemas.microsoft.com/office/drawing/2014/main" id="{B5FA5505-F473-E3A2-DD16-83C04982D5D9}"/>
                </a:ext>
              </a:extLst>
            </p:cNvPr>
            <p:cNvGrpSpPr/>
            <p:nvPr/>
          </p:nvGrpSpPr>
          <p:grpSpPr>
            <a:xfrm>
              <a:off x="-2153920" y="915014"/>
              <a:ext cx="1043644" cy="918866"/>
              <a:chOff x="-2153920" y="915014"/>
              <a:chExt cx="1043644" cy="918866"/>
            </a:xfrm>
          </p:grpSpPr>
          <p:cxnSp>
            <p:nvCxnSpPr>
              <p:cNvPr id="234" name="Straight Connector 233">
                <a:extLst>
                  <a:ext uri="{FF2B5EF4-FFF2-40B4-BE49-F238E27FC236}">
                    <a16:creationId xmlns:a16="http://schemas.microsoft.com/office/drawing/2014/main" id="{38A5E98E-07AD-3035-BAAD-7113CFA77B23}"/>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35" name="Straight Connector 234">
                <a:extLst>
                  <a:ext uri="{FF2B5EF4-FFF2-40B4-BE49-F238E27FC236}">
                    <a16:creationId xmlns:a16="http://schemas.microsoft.com/office/drawing/2014/main" id="{AAA77CF0-5C3F-57C2-AECE-A4B61C77817D}"/>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36" name="Straight Connector 235">
                <a:extLst>
                  <a:ext uri="{FF2B5EF4-FFF2-40B4-BE49-F238E27FC236}">
                    <a16:creationId xmlns:a16="http://schemas.microsoft.com/office/drawing/2014/main" id="{8F7609CD-22F3-D465-B539-A2B16320B675}"/>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37" name="Straight Connector 236">
                <a:extLst>
                  <a:ext uri="{FF2B5EF4-FFF2-40B4-BE49-F238E27FC236}">
                    <a16:creationId xmlns:a16="http://schemas.microsoft.com/office/drawing/2014/main" id="{B8CC584B-66FC-686F-175F-1197ACEA40BB}"/>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38" name="Straight Connector 237">
                <a:extLst>
                  <a:ext uri="{FF2B5EF4-FFF2-40B4-BE49-F238E27FC236}">
                    <a16:creationId xmlns:a16="http://schemas.microsoft.com/office/drawing/2014/main" id="{D9DAB0C3-E057-17F6-9592-766D4EAA1D11}"/>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39" name="Straight Connector 238">
                <a:extLst>
                  <a:ext uri="{FF2B5EF4-FFF2-40B4-BE49-F238E27FC236}">
                    <a16:creationId xmlns:a16="http://schemas.microsoft.com/office/drawing/2014/main" id="{3C4A67D0-1901-D63F-FA9F-6EB30D5D8AB8}"/>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40" name="Straight Connector 239">
                <a:extLst>
                  <a:ext uri="{FF2B5EF4-FFF2-40B4-BE49-F238E27FC236}">
                    <a16:creationId xmlns:a16="http://schemas.microsoft.com/office/drawing/2014/main" id="{25B28E04-9488-5C55-2FBC-C7DE8EF9972A}"/>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41" name="Straight Connector 240">
                <a:extLst>
                  <a:ext uri="{FF2B5EF4-FFF2-40B4-BE49-F238E27FC236}">
                    <a16:creationId xmlns:a16="http://schemas.microsoft.com/office/drawing/2014/main" id="{0F010C45-0D16-3BA7-34EB-22E0D4DB4292}"/>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42" name="Straight Connector 241">
                <a:extLst>
                  <a:ext uri="{FF2B5EF4-FFF2-40B4-BE49-F238E27FC236}">
                    <a16:creationId xmlns:a16="http://schemas.microsoft.com/office/drawing/2014/main" id="{06671C1E-761A-2E1A-DBBD-821E6B61212D}"/>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43" name="Straight Connector 242">
                <a:extLst>
                  <a:ext uri="{FF2B5EF4-FFF2-40B4-BE49-F238E27FC236}">
                    <a16:creationId xmlns:a16="http://schemas.microsoft.com/office/drawing/2014/main" id="{70193DED-9512-B610-CCE3-4BCA8FC9A8CE}"/>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232" name="Straight Connector 231">
              <a:extLst>
                <a:ext uri="{FF2B5EF4-FFF2-40B4-BE49-F238E27FC236}">
                  <a16:creationId xmlns:a16="http://schemas.microsoft.com/office/drawing/2014/main" id="{E515BE02-BBF8-B518-F4F7-CE8061FE46C9}"/>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33" name="Straight Connector 232">
              <a:extLst>
                <a:ext uri="{FF2B5EF4-FFF2-40B4-BE49-F238E27FC236}">
                  <a16:creationId xmlns:a16="http://schemas.microsoft.com/office/drawing/2014/main" id="{F08CBAF5-3765-D2F3-58C6-552F98F1090C}"/>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244" name="Group 243" descr="Gem">
            <a:extLst>
              <a:ext uri="{FF2B5EF4-FFF2-40B4-BE49-F238E27FC236}">
                <a16:creationId xmlns:a16="http://schemas.microsoft.com/office/drawing/2014/main" id="{7BD1C9A9-66BC-35D0-BBE6-5ACC98C2F2CE}"/>
              </a:ext>
            </a:extLst>
          </p:cNvPr>
          <p:cNvGrpSpPr/>
          <p:nvPr/>
        </p:nvGrpSpPr>
        <p:grpSpPr>
          <a:xfrm>
            <a:off x="4904121" y="1126002"/>
            <a:ext cx="365760" cy="365760"/>
            <a:chOff x="-2153920" y="915014"/>
            <a:chExt cx="1043644" cy="918866"/>
          </a:xfrm>
          <a:effectLst/>
        </p:grpSpPr>
        <p:grpSp>
          <p:nvGrpSpPr>
            <p:cNvPr id="245" name="Group 244">
              <a:extLst>
                <a:ext uri="{FF2B5EF4-FFF2-40B4-BE49-F238E27FC236}">
                  <a16:creationId xmlns:a16="http://schemas.microsoft.com/office/drawing/2014/main" id="{CA100786-97FF-550D-636F-7DC188C6D74F}"/>
                </a:ext>
              </a:extLst>
            </p:cNvPr>
            <p:cNvGrpSpPr/>
            <p:nvPr/>
          </p:nvGrpSpPr>
          <p:grpSpPr>
            <a:xfrm>
              <a:off x="-2153920" y="915014"/>
              <a:ext cx="1043644" cy="918866"/>
              <a:chOff x="-2153920" y="915014"/>
              <a:chExt cx="1043644" cy="918866"/>
            </a:xfrm>
          </p:grpSpPr>
          <p:cxnSp>
            <p:nvCxnSpPr>
              <p:cNvPr id="248" name="Straight Connector 247">
                <a:extLst>
                  <a:ext uri="{FF2B5EF4-FFF2-40B4-BE49-F238E27FC236}">
                    <a16:creationId xmlns:a16="http://schemas.microsoft.com/office/drawing/2014/main" id="{5E5CFA2B-E5BF-E6A2-17D9-9E37571441A8}"/>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49" name="Straight Connector 248">
                <a:extLst>
                  <a:ext uri="{FF2B5EF4-FFF2-40B4-BE49-F238E27FC236}">
                    <a16:creationId xmlns:a16="http://schemas.microsoft.com/office/drawing/2014/main" id="{2E6E6EFD-898E-5E99-8233-F2C8AD9BD032}"/>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50" name="Straight Connector 249">
                <a:extLst>
                  <a:ext uri="{FF2B5EF4-FFF2-40B4-BE49-F238E27FC236}">
                    <a16:creationId xmlns:a16="http://schemas.microsoft.com/office/drawing/2014/main" id="{E461995C-25B4-57D5-D0C7-FC009146AA25}"/>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51" name="Straight Connector 250">
                <a:extLst>
                  <a:ext uri="{FF2B5EF4-FFF2-40B4-BE49-F238E27FC236}">
                    <a16:creationId xmlns:a16="http://schemas.microsoft.com/office/drawing/2014/main" id="{82CFFCD0-D0BC-AE2D-1D7E-8D21D7D3035D}"/>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52" name="Straight Connector 251">
                <a:extLst>
                  <a:ext uri="{FF2B5EF4-FFF2-40B4-BE49-F238E27FC236}">
                    <a16:creationId xmlns:a16="http://schemas.microsoft.com/office/drawing/2014/main" id="{204F25EA-B2BF-A420-BCC1-C227D396A014}"/>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53" name="Straight Connector 252">
                <a:extLst>
                  <a:ext uri="{FF2B5EF4-FFF2-40B4-BE49-F238E27FC236}">
                    <a16:creationId xmlns:a16="http://schemas.microsoft.com/office/drawing/2014/main" id="{DC77008E-C96E-B94E-10E4-FC9E60A45CB5}"/>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54" name="Straight Connector 253">
                <a:extLst>
                  <a:ext uri="{FF2B5EF4-FFF2-40B4-BE49-F238E27FC236}">
                    <a16:creationId xmlns:a16="http://schemas.microsoft.com/office/drawing/2014/main" id="{1FBDF990-C084-DA10-8BB1-B076BAE479BF}"/>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55" name="Straight Connector 254">
                <a:extLst>
                  <a:ext uri="{FF2B5EF4-FFF2-40B4-BE49-F238E27FC236}">
                    <a16:creationId xmlns:a16="http://schemas.microsoft.com/office/drawing/2014/main" id="{B687075F-8F91-3A24-1594-A3FFE017FDDE}"/>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56" name="Straight Connector 255">
                <a:extLst>
                  <a:ext uri="{FF2B5EF4-FFF2-40B4-BE49-F238E27FC236}">
                    <a16:creationId xmlns:a16="http://schemas.microsoft.com/office/drawing/2014/main" id="{EEF0BAF1-5560-BB75-3E05-702BF4F5F15A}"/>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57" name="Straight Connector 256">
                <a:extLst>
                  <a:ext uri="{FF2B5EF4-FFF2-40B4-BE49-F238E27FC236}">
                    <a16:creationId xmlns:a16="http://schemas.microsoft.com/office/drawing/2014/main" id="{F154E5EC-2890-0488-737E-37A1255CF556}"/>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246" name="Straight Connector 245">
              <a:extLst>
                <a:ext uri="{FF2B5EF4-FFF2-40B4-BE49-F238E27FC236}">
                  <a16:creationId xmlns:a16="http://schemas.microsoft.com/office/drawing/2014/main" id="{E43CECBD-274A-8C5D-83AF-24DCE309CFB4}"/>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47" name="Straight Connector 246">
              <a:extLst>
                <a:ext uri="{FF2B5EF4-FFF2-40B4-BE49-F238E27FC236}">
                  <a16:creationId xmlns:a16="http://schemas.microsoft.com/office/drawing/2014/main" id="{F73EB2C3-4033-BD85-641E-411E9323C4F9}"/>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258" name="Group 257" descr="Gem">
            <a:extLst>
              <a:ext uri="{FF2B5EF4-FFF2-40B4-BE49-F238E27FC236}">
                <a16:creationId xmlns:a16="http://schemas.microsoft.com/office/drawing/2014/main" id="{7B5A4930-2B08-03C1-DE5E-98C6B6DAC137}"/>
              </a:ext>
            </a:extLst>
          </p:cNvPr>
          <p:cNvGrpSpPr/>
          <p:nvPr/>
        </p:nvGrpSpPr>
        <p:grpSpPr>
          <a:xfrm>
            <a:off x="5823273" y="254913"/>
            <a:ext cx="365760" cy="1236849"/>
            <a:chOff x="5152304" y="520565"/>
            <a:chExt cx="365760" cy="1236849"/>
          </a:xfrm>
        </p:grpSpPr>
        <p:grpSp>
          <p:nvGrpSpPr>
            <p:cNvPr id="259" name="Group 258">
              <a:extLst>
                <a:ext uri="{FF2B5EF4-FFF2-40B4-BE49-F238E27FC236}">
                  <a16:creationId xmlns:a16="http://schemas.microsoft.com/office/drawing/2014/main" id="{D3A0747C-F7EB-6D62-21CD-202377DDCDD2}"/>
                </a:ext>
              </a:extLst>
            </p:cNvPr>
            <p:cNvGrpSpPr/>
            <p:nvPr/>
          </p:nvGrpSpPr>
          <p:grpSpPr>
            <a:xfrm>
              <a:off x="5152304" y="520565"/>
              <a:ext cx="365760" cy="365760"/>
              <a:chOff x="-2153920" y="915014"/>
              <a:chExt cx="1043644" cy="918866"/>
            </a:xfrm>
            <a:effectLst/>
          </p:grpSpPr>
          <p:grpSp>
            <p:nvGrpSpPr>
              <p:cNvPr id="288" name="Group 287">
                <a:extLst>
                  <a:ext uri="{FF2B5EF4-FFF2-40B4-BE49-F238E27FC236}">
                    <a16:creationId xmlns:a16="http://schemas.microsoft.com/office/drawing/2014/main" id="{6C858952-EE8C-CE35-8818-152CA1912E22}"/>
                  </a:ext>
                </a:extLst>
              </p:cNvPr>
              <p:cNvGrpSpPr/>
              <p:nvPr/>
            </p:nvGrpSpPr>
            <p:grpSpPr>
              <a:xfrm>
                <a:off x="-2153920" y="915014"/>
                <a:ext cx="1043644" cy="918866"/>
                <a:chOff x="-2153920" y="915014"/>
                <a:chExt cx="1043644" cy="918866"/>
              </a:xfrm>
            </p:grpSpPr>
            <p:cxnSp>
              <p:nvCxnSpPr>
                <p:cNvPr id="291" name="Straight Connector 290">
                  <a:extLst>
                    <a:ext uri="{FF2B5EF4-FFF2-40B4-BE49-F238E27FC236}">
                      <a16:creationId xmlns:a16="http://schemas.microsoft.com/office/drawing/2014/main" id="{A2712C4B-178F-1538-7D8C-46782B29025D}"/>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92" name="Straight Connector 291">
                  <a:extLst>
                    <a:ext uri="{FF2B5EF4-FFF2-40B4-BE49-F238E27FC236}">
                      <a16:creationId xmlns:a16="http://schemas.microsoft.com/office/drawing/2014/main" id="{1740A152-C882-579D-D4D1-A6C77432C870}"/>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93" name="Straight Connector 292">
                  <a:extLst>
                    <a:ext uri="{FF2B5EF4-FFF2-40B4-BE49-F238E27FC236}">
                      <a16:creationId xmlns:a16="http://schemas.microsoft.com/office/drawing/2014/main" id="{575E2E68-1801-5E49-D1F9-046C437137C2}"/>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94" name="Straight Connector 293">
                  <a:extLst>
                    <a:ext uri="{FF2B5EF4-FFF2-40B4-BE49-F238E27FC236}">
                      <a16:creationId xmlns:a16="http://schemas.microsoft.com/office/drawing/2014/main" id="{C1BAA693-D189-E9BC-6F6F-A2DF3030AD40}"/>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95" name="Straight Connector 294">
                  <a:extLst>
                    <a:ext uri="{FF2B5EF4-FFF2-40B4-BE49-F238E27FC236}">
                      <a16:creationId xmlns:a16="http://schemas.microsoft.com/office/drawing/2014/main" id="{48C1F064-553D-C628-9BDF-27312F7583EF}"/>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96" name="Straight Connector 295">
                  <a:extLst>
                    <a:ext uri="{FF2B5EF4-FFF2-40B4-BE49-F238E27FC236}">
                      <a16:creationId xmlns:a16="http://schemas.microsoft.com/office/drawing/2014/main" id="{65490462-AB2A-B960-83EA-95C01D473B89}"/>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97" name="Straight Connector 296">
                  <a:extLst>
                    <a:ext uri="{FF2B5EF4-FFF2-40B4-BE49-F238E27FC236}">
                      <a16:creationId xmlns:a16="http://schemas.microsoft.com/office/drawing/2014/main" id="{DF3766F7-B264-6F55-361A-27A0726F0FFB}"/>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98" name="Straight Connector 297">
                  <a:extLst>
                    <a:ext uri="{FF2B5EF4-FFF2-40B4-BE49-F238E27FC236}">
                      <a16:creationId xmlns:a16="http://schemas.microsoft.com/office/drawing/2014/main" id="{97DFBA36-85FB-F8CE-90DE-B1E59A19362C}"/>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99" name="Straight Connector 298">
                  <a:extLst>
                    <a:ext uri="{FF2B5EF4-FFF2-40B4-BE49-F238E27FC236}">
                      <a16:creationId xmlns:a16="http://schemas.microsoft.com/office/drawing/2014/main" id="{3795B337-620D-D1F4-6D72-4CB25037DD7B}"/>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00" name="Straight Connector 299">
                  <a:extLst>
                    <a:ext uri="{FF2B5EF4-FFF2-40B4-BE49-F238E27FC236}">
                      <a16:creationId xmlns:a16="http://schemas.microsoft.com/office/drawing/2014/main" id="{6A3C6E97-7CA9-AE80-A2CF-E3BD91E6B9A7}"/>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289" name="Straight Connector 288">
                <a:extLst>
                  <a:ext uri="{FF2B5EF4-FFF2-40B4-BE49-F238E27FC236}">
                    <a16:creationId xmlns:a16="http://schemas.microsoft.com/office/drawing/2014/main" id="{97555632-681D-69C2-838A-F55B90B8D3B9}"/>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90" name="Straight Connector 289">
                <a:extLst>
                  <a:ext uri="{FF2B5EF4-FFF2-40B4-BE49-F238E27FC236}">
                    <a16:creationId xmlns:a16="http://schemas.microsoft.com/office/drawing/2014/main" id="{C3C0A030-AB14-99B0-57E3-7528A94AD93C}"/>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260" name="Group 259">
              <a:extLst>
                <a:ext uri="{FF2B5EF4-FFF2-40B4-BE49-F238E27FC236}">
                  <a16:creationId xmlns:a16="http://schemas.microsoft.com/office/drawing/2014/main" id="{4F93B600-9259-C87F-3BB5-B6FF5B2F9DAF}"/>
                </a:ext>
              </a:extLst>
            </p:cNvPr>
            <p:cNvGrpSpPr/>
            <p:nvPr/>
          </p:nvGrpSpPr>
          <p:grpSpPr>
            <a:xfrm>
              <a:off x="5152304" y="953783"/>
              <a:ext cx="365760" cy="365760"/>
              <a:chOff x="-2153920" y="915014"/>
              <a:chExt cx="1043644" cy="918866"/>
            </a:xfrm>
            <a:effectLst/>
          </p:grpSpPr>
          <p:grpSp>
            <p:nvGrpSpPr>
              <p:cNvPr id="275" name="Group 274">
                <a:extLst>
                  <a:ext uri="{FF2B5EF4-FFF2-40B4-BE49-F238E27FC236}">
                    <a16:creationId xmlns:a16="http://schemas.microsoft.com/office/drawing/2014/main" id="{952C74E3-7040-10E6-301F-2FCF8763731F}"/>
                  </a:ext>
                </a:extLst>
              </p:cNvPr>
              <p:cNvGrpSpPr/>
              <p:nvPr/>
            </p:nvGrpSpPr>
            <p:grpSpPr>
              <a:xfrm>
                <a:off x="-2153920" y="915014"/>
                <a:ext cx="1043644" cy="918866"/>
                <a:chOff x="-2153920" y="915014"/>
                <a:chExt cx="1043644" cy="918866"/>
              </a:xfrm>
            </p:grpSpPr>
            <p:cxnSp>
              <p:nvCxnSpPr>
                <p:cNvPr id="278" name="Straight Connector 277">
                  <a:extLst>
                    <a:ext uri="{FF2B5EF4-FFF2-40B4-BE49-F238E27FC236}">
                      <a16:creationId xmlns:a16="http://schemas.microsoft.com/office/drawing/2014/main" id="{2C44E4EA-33F7-D154-5C3F-74A919485312}"/>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79" name="Straight Connector 278">
                  <a:extLst>
                    <a:ext uri="{FF2B5EF4-FFF2-40B4-BE49-F238E27FC236}">
                      <a16:creationId xmlns:a16="http://schemas.microsoft.com/office/drawing/2014/main" id="{6BCF775F-C7FC-DED7-7BFA-00851507276B}"/>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80" name="Straight Connector 279">
                  <a:extLst>
                    <a:ext uri="{FF2B5EF4-FFF2-40B4-BE49-F238E27FC236}">
                      <a16:creationId xmlns:a16="http://schemas.microsoft.com/office/drawing/2014/main" id="{6A581F26-AD1E-94F1-263F-59BDB26EA7C4}"/>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81" name="Straight Connector 280">
                  <a:extLst>
                    <a:ext uri="{FF2B5EF4-FFF2-40B4-BE49-F238E27FC236}">
                      <a16:creationId xmlns:a16="http://schemas.microsoft.com/office/drawing/2014/main" id="{BB570866-EFB8-77B6-BFB5-98260369F43D}"/>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82" name="Straight Connector 281">
                  <a:extLst>
                    <a:ext uri="{FF2B5EF4-FFF2-40B4-BE49-F238E27FC236}">
                      <a16:creationId xmlns:a16="http://schemas.microsoft.com/office/drawing/2014/main" id="{AC16EF2F-656F-4C73-657D-78337156B58B}"/>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83" name="Straight Connector 282">
                  <a:extLst>
                    <a:ext uri="{FF2B5EF4-FFF2-40B4-BE49-F238E27FC236}">
                      <a16:creationId xmlns:a16="http://schemas.microsoft.com/office/drawing/2014/main" id="{18AF095F-D270-9209-607A-D379DDAFFBFA}"/>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84" name="Straight Connector 283">
                  <a:extLst>
                    <a:ext uri="{FF2B5EF4-FFF2-40B4-BE49-F238E27FC236}">
                      <a16:creationId xmlns:a16="http://schemas.microsoft.com/office/drawing/2014/main" id="{174F9079-37DC-3217-EA86-E7CBDDA016ED}"/>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85" name="Straight Connector 284">
                  <a:extLst>
                    <a:ext uri="{FF2B5EF4-FFF2-40B4-BE49-F238E27FC236}">
                      <a16:creationId xmlns:a16="http://schemas.microsoft.com/office/drawing/2014/main" id="{31509BF3-FF05-8558-F129-A227F18BBD8C}"/>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86" name="Straight Connector 285">
                  <a:extLst>
                    <a:ext uri="{FF2B5EF4-FFF2-40B4-BE49-F238E27FC236}">
                      <a16:creationId xmlns:a16="http://schemas.microsoft.com/office/drawing/2014/main" id="{0AB87ECC-0B26-4A37-B6A1-8A5AC41CA1DE}"/>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87" name="Straight Connector 286">
                  <a:extLst>
                    <a:ext uri="{FF2B5EF4-FFF2-40B4-BE49-F238E27FC236}">
                      <a16:creationId xmlns:a16="http://schemas.microsoft.com/office/drawing/2014/main" id="{C0BCD58B-7158-7EC4-2211-DA72D899965C}"/>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276" name="Straight Connector 275">
                <a:extLst>
                  <a:ext uri="{FF2B5EF4-FFF2-40B4-BE49-F238E27FC236}">
                    <a16:creationId xmlns:a16="http://schemas.microsoft.com/office/drawing/2014/main" id="{11CF40F6-46FF-FA7E-7B54-CE32B403326A}"/>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77" name="Straight Connector 276">
                <a:extLst>
                  <a:ext uri="{FF2B5EF4-FFF2-40B4-BE49-F238E27FC236}">
                    <a16:creationId xmlns:a16="http://schemas.microsoft.com/office/drawing/2014/main" id="{BFCD0973-FCD6-5369-CBBC-CB536BB4F7CF}"/>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261" name="Group 260">
              <a:extLst>
                <a:ext uri="{FF2B5EF4-FFF2-40B4-BE49-F238E27FC236}">
                  <a16:creationId xmlns:a16="http://schemas.microsoft.com/office/drawing/2014/main" id="{3657E6AA-38D6-7132-C54E-D3BA0B4E27FF}"/>
                </a:ext>
              </a:extLst>
            </p:cNvPr>
            <p:cNvGrpSpPr/>
            <p:nvPr/>
          </p:nvGrpSpPr>
          <p:grpSpPr>
            <a:xfrm>
              <a:off x="5152304" y="1391654"/>
              <a:ext cx="365760" cy="365760"/>
              <a:chOff x="-2153920" y="915014"/>
              <a:chExt cx="1043644" cy="918866"/>
            </a:xfrm>
            <a:effectLst/>
          </p:grpSpPr>
          <p:grpSp>
            <p:nvGrpSpPr>
              <p:cNvPr id="262" name="Group 261">
                <a:extLst>
                  <a:ext uri="{FF2B5EF4-FFF2-40B4-BE49-F238E27FC236}">
                    <a16:creationId xmlns:a16="http://schemas.microsoft.com/office/drawing/2014/main" id="{A97D596D-3E93-4CB8-93BE-F99699907427}"/>
                  </a:ext>
                </a:extLst>
              </p:cNvPr>
              <p:cNvGrpSpPr/>
              <p:nvPr/>
            </p:nvGrpSpPr>
            <p:grpSpPr>
              <a:xfrm>
                <a:off x="-2153920" y="915014"/>
                <a:ext cx="1043644" cy="918866"/>
                <a:chOff x="-2153920" y="915014"/>
                <a:chExt cx="1043644" cy="918866"/>
              </a:xfrm>
            </p:grpSpPr>
            <p:cxnSp>
              <p:nvCxnSpPr>
                <p:cNvPr id="265" name="Straight Connector 264">
                  <a:extLst>
                    <a:ext uri="{FF2B5EF4-FFF2-40B4-BE49-F238E27FC236}">
                      <a16:creationId xmlns:a16="http://schemas.microsoft.com/office/drawing/2014/main" id="{D2BEF2C3-B9DB-E69E-CAE8-9A42F145985B}"/>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66" name="Straight Connector 265">
                  <a:extLst>
                    <a:ext uri="{FF2B5EF4-FFF2-40B4-BE49-F238E27FC236}">
                      <a16:creationId xmlns:a16="http://schemas.microsoft.com/office/drawing/2014/main" id="{62F0B641-F9A8-6ABA-AC58-B06458AFBC84}"/>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67" name="Straight Connector 266">
                  <a:extLst>
                    <a:ext uri="{FF2B5EF4-FFF2-40B4-BE49-F238E27FC236}">
                      <a16:creationId xmlns:a16="http://schemas.microsoft.com/office/drawing/2014/main" id="{54ABFB2F-1E6E-EDE0-B423-1C95F54FA33A}"/>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68" name="Straight Connector 267">
                  <a:extLst>
                    <a:ext uri="{FF2B5EF4-FFF2-40B4-BE49-F238E27FC236}">
                      <a16:creationId xmlns:a16="http://schemas.microsoft.com/office/drawing/2014/main" id="{A9912FCA-E6B6-BDD6-14CE-A563A7E2E1E5}"/>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69" name="Straight Connector 268">
                  <a:extLst>
                    <a:ext uri="{FF2B5EF4-FFF2-40B4-BE49-F238E27FC236}">
                      <a16:creationId xmlns:a16="http://schemas.microsoft.com/office/drawing/2014/main" id="{556E3B48-F105-957E-C01A-D47E794F272D}"/>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70" name="Straight Connector 269">
                  <a:extLst>
                    <a:ext uri="{FF2B5EF4-FFF2-40B4-BE49-F238E27FC236}">
                      <a16:creationId xmlns:a16="http://schemas.microsoft.com/office/drawing/2014/main" id="{978F7936-5CBD-EE41-F788-C1C1757DF283}"/>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71" name="Straight Connector 270">
                  <a:extLst>
                    <a:ext uri="{FF2B5EF4-FFF2-40B4-BE49-F238E27FC236}">
                      <a16:creationId xmlns:a16="http://schemas.microsoft.com/office/drawing/2014/main" id="{9CC9E20B-CE4E-483F-60F6-6A4B19F525A1}"/>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72" name="Straight Connector 271">
                  <a:extLst>
                    <a:ext uri="{FF2B5EF4-FFF2-40B4-BE49-F238E27FC236}">
                      <a16:creationId xmlns:a16="http://schemas.microsoft.com/office/drawing/2014/main" id="{0655DDE5-F4AF-750C-C82B-9360425CA17D}"/>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73" name="Straight Connector 272">
                  <a:extLst>
                    <a:ext uri="{FF2B5EF4-FFF2-40B4-BE49-F238E27FC236}">
                      <a16:creationId xmlns:a16="http://schemas.microsoft.com/office/drawing/2014/main" id="{E792E786-5E81-FD7B-2C54-0D206954423F}"/>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74" name="Straight Connector 273">
                  <a:extLst>
                    <a:ext uri="{FF2B5EF4-FFF2-40B4-BE49-F238E27FC236}">
                      <a16:creationId xmlns:a16="http://schemas.microsoft.com/office/drawing/2014/main" id="{3D087E61-E6EA-1F24-8AB1-124BAD4774EF}"/>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263" name="Straight Connector 262">
                <a:extLst>
                  <a:ext uri="{FF2B5EF4-FFF2-40B4-BE49-F238E27FC236}">
                    <a16:creationId xmlns:a16="http://schemas.microsoft.com/office/drawing/2014/main" id="{59A52745-83FF-FBF9-9106-AFAB4BCE8D0D}"/>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64" name="Straight Connector 263">
                <a:extLst>
                  <a:ext uri="{FF2B5EF4-FFF2-40B4-BE49-F238E27FC236}">
                    <a16:creationId xmlns:a16="http://schemas.microsoft.com/office/drawing/2014/main" id="{354894F7-7679-CB33-EB41-678692D2B2F7}"/>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grpSp>
        <p:nvGrpSpPr>
          <p:cNvPr id="301" name="Group 300" descr="Gem">
            <a:extLst>
              <a:ext uri="{FF2B5EF4-FFF2-40B4-BE49-F238E27FC236}">
                <a16:creationId xmlns:a16="http://schemas.microsoft.com/office/drawing/2014/main" id="{71C1CBDF-42A8-2839-4B09-DF08822DBE72}"/>
              </a:ext>
            </a:extLst>
          </p:cNvPr>
          <p:cNvGrpSpPr/>
          <p:nvPr/>
        </p:nvGrpSpPr>
        <p:grpSpPr>
          <a:xfrm>
            <a:off x="5366376" y="254913"/>
            <a:ext cx="365760" cy="1236849"/>
            <a:chOff x="5152304" y="520565"/>
            <a:chExt cx="365760" cy="1236849"/>
          </a:xfrm>
        </p:grpSpPr>
        <p:grpSp>
          <p:nvGrpSpPr>
            <p:cNvPr id="302" name="Group 301">
              <a:extLst>
                <a:ext uri="{FF2B5EF4-FFF2-40B4-BE49-F238E27FC236}">
                  <a16:creationId xmlns:a16="http://schemas.microsoft.com/office/drawing/2014/main" id="{43B77764-AE70-577D-AB47-C47B9FEB58C3}"/>
                </a:ext>
              </a:extLst>
            </p:cNvPr>
            <p:cNvGrpSpPr/>
            <p:nvPr/>
          </p:nvGrpSpPr>
          <p:grpSpPr>
            <a:xfrm>
              <a:off x="5152304" y="520565"/>
              <a:ext cx="365760" cy="365760"/>
              <a:chOff x="-2153920" y="915014"/>
              <a:chExt cx="1043644" cy="918866"/>
            </a:xfrm>
            <a:effectLst/>
          </p:grpSpPr>
          <p:grpSp>
            <p:nvGrpSpPr>
              <p:cNvPr id="331" name="Group 330">
                <a:extLst>
                  <a:ext uri="{FF2B5EF4-FFF2-40B4-BE49-F238E27FC236}">
                    <a16:creationId xmlns:a16="http://schemas.microsoft.com/office/drawing/2014/main" id="{84202C03-1342-8ACA-2318-33432EB85A21}"/>
                  </a:ext>
                </a:extLst>
              </p:cNvPr>
              <p:cNvGrpSpPr/>
              <p:nvPr/>
            </p:nvGrpSpPr>
            <p:grpSpPr>
              <a:xfrm>
                <a:off x="-2153920" y="915014"/>
                <a:ext cx="1043644" cy="918866"/>
                <a:chOff x="-2153920" y="915014"/>
                <a:chExt cx="1043644" cy="918866"/>
              </a:xfrm>
            </p:grpSpPr>
            <p:cxnSp>
              <p:nvCxnSpPr>
                <p:cNvPr id="334" name="Straight Connector 333">
                  <a:extLst>
                    <a:ext uri="{FF2B5EF4-FFF2-40B4-BE49-F238E27FC236}">
                      <a16:creationId xmlns:a16="http://schemas.microsoft.com/office/drawing/2014/main" id="{A0DFFEBF-2664-A803-C6DA-445CFEE050C4}"/>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35" name="Straight Connector 334">
                  <a:extLst>
                    <a:ext uri="{FF2B5EF4-FFF2-40B4-BE49-F238E27FC236}">
                      <a16:creationId xmlns:a16="http://schemas.microsoft.com/office/drawing/2014/main" id="{50D66D71-592D-F0E3-29D6-A558A1B3214E}"/>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36" name="Straight Connector 335">
                  <a:extLst>
                    <a:ext uri="{FF2B5EF4-FFF2-40B4-BE49-F238E27FC236}">
                      <a16:creationId xmlns:a16="http://schemas.microsoft.com/office/drawing/2014/main" id="{3AFCED53-7D3C-0629-F550-AB8607BB0AE0}"/>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37" name="Straight Connector 336">
                  <a:extLst>
                    <a:ext uri="{FF2B5EF4-FFF2-40B4-BE49-F238E27FC236}">
                      <a16:creationId xmlns:a16="http://schemas.microsoft.com/office/drawing/2014/main" id="{FC60110E-3CF5-EE64-3097-D815443085D3}"/>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38" name="Straight Connector 337">
                  <a:extLst>
                    <a:ext uri="{FF2B5EF4-FFF2-40B4-BE49-F238E27FC236}">
                      <a16:creationId xmlns:a16="http://schemas.microsoft.com/office/drawing/2014/main" id="{89482373-2384-407B-8D99-A4109D0FC2B6}"/>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39" name="Straight Connector 338">
                  <a:extLst>
                    <a:ext uri="{FF2B5EF4-FFF2-40B4-BE49-F238E27FC236}">
                      <a16:creationId xmlns:a16="http://schemas.microsoft.com/office/drawing/2014/main" id="{93BE28FF-9626-AD36-1E6D-2D5FB7FEB4AD}"/>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40" name="Straight Connector 339">
                  <a:extLst>
                    <a:ext uri="{FF2B5EF4-FFF2-40B4-BE49-F238E27FC236}">
                      <a16:creationId xmlns:a16="http://schemas.microsoft.com/office/drawing/2014/main" id="{994AC0ED-B8F1-0DD8-9B3E-865B9A8AC43A}"/>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41" name="Straight Connector 340">
                  <a:extLst>
                    <a:ext uri="{FF2B5EF4-FFF2-40B4-BE49-F238E27FC236}">
                      <a16:creationId xmlns:a16="http://schemas.microsoft.com/office/drawing/2014/main" id="{655D8CEB-1164-D10D-86C4-C0A7712ED5D1}"/>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42" name="Straight Connector 341">
                  <a:extLst>
                    <a:ext uri="{FF2B5EF4-FFF2-40B4-BE49-F238E27FC236}">
                      <a16:creationId xmlns:a16="http://schemas.microsoft.com/office/drawing/2014/main" id="{6DFEE49F-AA46-8AF8-F85E-34EDB03BE214}"/>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43" name="Straight Connector 342">
                  <a:extLst>
                    <a:ext uri="{FF2B5EF4-FFF2-40B4-BE49-F238E27FC236}">
                      <a16:creationId xmlns:a16="http://schemas.microsoft.com/office/drawing/2014/main" id="{F81119DD-F242-3120-06A2-D8C9C801C4C0}"/>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332" name="Straight Connector 331">
                <a:extLst>
                  <a:ext uri="{FF2B5EF4-FFF2-40B4-BE49-F238E27FC236}">
                    <a16:creationId xmlns:a16="http://schemas.microsoft.com/office/drawing/2014/main" id="{6E9EC215-F20E-F204-72FB-3A4850354D9C}"/>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33" name="Straight Connector 332">
                <a:extLst>
                  <a:ext uri="{FF2B5EF4-FFF2-40B4-BE49-F238E27FC236}">
                    <a16:creationId xmlns:a16="http://schemas.microsoft.com/office/drawing/2014/main" id="{8E286DE3-8098-3633-E153-5B255788C014}"/>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303" name="Group 302">
              <a:extLst>
                <a:ext uri="{FF2B5EF4-FFF2-40B4-BE49-F238E27FC236}">
                  <a16:creationId xmlns:a16="http://schemas.microsoft.com/office/drawing/2014/main" id="{284A638D-D6AB-2EB9-EB97-B028BF842F23}"/>
                </a:ext>
              </a:extLst>
            </p:cNvPr>
            <p:cNvGrpSpPr/>
            <p:nvPr/>
          </p:nvGrpSpPr>
          <p:grpSpPr>
            <a:xfrm>
              <a:off x="5152304" y="953783"/>
              <a:ext cx="365760" cy="365760"/>
              <a:chOff x="-2153920" y="915014"/>
              <a:chExt cx="1043644" cy="918866"/>
            </a:xfrm>
            <a:effectLst/>
          </p:grpSpPr>
          <p:grpSp>
            <p:nvGrpSpPr>
              <p:cNvPr id="318" name="Group 317">
                <a:extLst>
                  <a:ext uri="{FF2B5EF4-FFF2-40B4-BE49-F238E27FC236}">
                    <a16:creationId xmlns:a16="http://schemas.microsoft.com/office/drawing/2014/main" id="{FCDACB8A-164F-64BE-7705-6D4F45D8C782}"/>
                  </a:ext>
                </a:extLst>
              </p:cNvPr>
              <p:cNvGrpSpPr/>
              <p:nvPr/>
            </p:nvGrpSpPr>
            <p:grpSpPr>
              <a:xfrm>
                <a:off x="-2153920" y="915014"/>
                <a:ext cx="1043644" cy="918866"/>
                <a:chOff x="-2153920" y="915014"/>
                <a:chExt cx="1043644" cy="918866"/>
              </a:xfrm>
            </p:grpSpPr>
            <p:cxnSp>
              <p:nvCxnSpPr>
                <p:cNvPr id="321" name="Straight Connector 320">
                  <a:extLst>
                    <a:ext uri="{FF2B5EF4-FFF2-40B4-BE49-F238E27FC236}">
                      <a16:creationId xmlns:a16="http://schemas.microsoft.com/office/drawing/2014/main" id="{00F7BCD4-87C9-2A93-BE98-6D7B9C757ED8}"/>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22" name="Straight Connector 321">
                  <a:extLst>
                    <a:ext uri="{FF2B5EF4-FFF2-40B4-BE49-F238E27FC236}">
                      <a16:creationId xmlns:a16="http://schemas.microsoft.com/office/drawing/2014/main" id="{F9444758-FCED-3191-63CA-3FE5758DE7B8}"/>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23" name="Straight Connector 322">
                  <a:extLst>
                    <a:ext uri="{FF2B5EF4-FFF2-40B4-BE49-F238E27FC236}">
                      <a16:creationId xmlns:a16="http://schemas.microsoft.com/office/drawing/2014/main" id="{BF8F80DD-FFC8-3A29-EDC4-3F0333695743}"/>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24" name="Straight Connector 323">
                  <a:extLst>
                    <a:ext uri="{FF2B5EF4-FFF2-40B4-BE49-F238E27FC236}">
                      <a16:creationId xmlns:a16="http://schemas.microsoft.com/office/drawing/2014/main" id="{92E8BF50-E79B-860C-35BA-376CB457A08A}"/>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25" name="Straight Connector 324">
                  <a:extLst>
                    <a:ext uri="{FF2B5EF4-FFF2-40B4-BE49-F238E27FC236}">
                      <a16:creationId xmlns:a16="http://schemas.microsoft.com/office/drawing/2014/main" id="{B0790B8F-C59D-FBCB-E1AF-86528961565C}"/>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26" name="Straight Connector 325">
                  <a:extLst>
                    <a:ext uri="{FF2B5EF4-FFF2-40B4-BE49-F238E27FC236}">
                      <a16:creationId xmlns:a16="http://schemas.microsoft.com/office/drawing/2014/main" id="{3A8E2DA1-9797-7283-965C-79BF0B70F3AD}"/>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27" name="Straight Connector 326">
                  <a:extLst>
                    <a:ext uri="{FF2B5EF4-FFF2-40B4-BE49-F238E27FC236}">
                      <a16:creationId xmlns:a16="http://schemas.microsoft.com/office/drawing/2014/main" id="{0BCF231A-3CC5-E2DB-1777-DCEDD7A4770B}"/>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28" name="Straight Connector 327">
                  <a:extLst>
                    <a:ext uri="{FF2B5EF4-FFF2-40B4-BE49-F238E27FC236}">
                      <a16:creationId xmlns:a16="http://schemas.microsoft.com/office/drawing/2014/main" id="{C6949009-FA6D-1D0F-DA2E-414DD5597123}"/>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29" name="Straight Connector 328">
                  <a:extLst>
                    <a:ext uri="{FF2B5EF4-FFF2-40B4-BE49-F238E27FC236}">
                      <a16:creationId xmlns:a16="http://schemas.microsoft.com/office/drawing/2014/main" id="{BF0EFE76-5A69-5528-5461-F4231DA628E1}"/>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30" name="Straight Connector 329">
                  <a:extLst>
                    <a:ext uri="{FF2B5EF4-FFF2-40B4-BE49-F238E27FC236}">
                      <a16:creationId xmlns:a16="http://schemas.microsoft.com/office/drawing/2014/main" id="{4357627A-655B-76EC-354C-20DDDA1C1436}"/>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319" name="Straight Connector 318">
                <a:extLst>
                  <a:ext uri="{FF2B5EF4-FFF2-40B4-BE49-F238E27FC236}">
                    <a16:creationId xmlns:a16="http://schemas.microsoft.com/office/drawing/2014/main" id="{AAC90A17-B05F-841F-C52F-A18349944DB5}"/>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20" name="Straight Connector 319">
                <a:extLst>
                  <a:ext uri="{FF2B5EF4-FFF2-40B4-BE49-F238E27FC236}">
                    <a16:creationId xmlns:a16="http://schemas.microsoft.com/office/drawing/2014/main" id="{519A7341-F14C-EACC-77C6-6B006061940C}"/>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304" name="Group 303">
              <a:extLst>
                <a:ext uri="{FF2B5EF4-FFF2-40B4-BE49-F238E27FC236}">
                  <a16:creationId xmlns:a16="http://schemas.microsoft.com/office/drawing/2014/main" id="{9FE79209-E974-DAA1-ADBB-F30AC538A5D4}"/>
                </a:ext>
              </a:extLst>
            </p:cNvPr>
            <p:cNvGrpSpPr/>
            <p:nvPr/>
          </p:nvGrpSpPr>
          <p:grpSpPr>
            <a:xfrm>
              <a:off x="5152304" y="1391654"/>
              <a:ext cx="365760" cy="365760"/>
              <a:chOff x="-2153920" y="915014"/>
              <a:chExt cx="1043644" cy="918866"/>
            </a:xfrm>
            <a:effectLst/>
          </p:grpSpPr>
          <p:grpSp>
            <p:nvGrpSpPr>
              <p:cNvPr id="305" name="Group 304">
                <a:extLst>
                  <a:ext uri="{FF2B5EF4-FFF2-40B4-BE49-F238E27FC236}">
                    <a16:creationId xmlns:a16="http://schemas.microsoft.com/office/drawing/2014/main" id="{AC10DB7B-4EA2-FFE6-CA9E-82F1C8095A6A}"/>
                  </a:ext>
                </a:extLst>
              </p:cNvPr>
              <p:cNvGrpSpPr/>
              <p:nvPr/>
            </p:nvGrpSpPr>
            <p:grpSpPr>
              <a:xfrm>
                <a:off x="-2153920" y="915014"/>
                <a:ext cx="1043644" cy="918866"/>
                <a:chOff x="-2153920" y="915014"/>
                <a:chExt cx="1043644" cy="918866"/>
              </a:xfrm>
            </p:grpSpPr>
            <p:cxnSp>
              <p:nvCxnSpPr>
                <p:cNvPr id="308" name="Straight Connector 307">
                  <a:extLst>
                    <a:ext uri="{FF2B5EF4-FFF2-40B4-BE49-F238E27FC236}">
                      <a16:creationId xmlns:a16="http://schemas.microsoft.com/office/drawing/2014/main" id="{22B498F0-B6CA-E00A-E290-CBE76FA31758}"/>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09" name="Straight Connector 308">
                  <a:extLst>
                    <a:ext uri="{FF2B5EF4-FFF2-40B4-BE49-F238E27FC236}">
                      <a16:creationId xmlns:a16="http://schemas.microsoft.com/office/drawing/2014/main" id="{02D590A8-C223-956F-3F51-001FC03DEAB4}"/>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10" name="Straight Connector 309">
                  <a:extLst>
                    <a:ext uri="{FF2B5EF4-FFF2-40B4-BE49-F238E27FC236}">
                      <a16:creationId xmlns:a16="http://schemas.microsoft.com/office/drawing/2014/main" id="{6C3C6838-3043-A3EB-947A-164121D4CB79}"/>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11" name="Straight Connector 310">
                  <a:extLst>
                    <a:ext uri="{FF2B5EF4-FFF2-40B4-BE49-F238E27FC236}">
                      <a16:creationId xmlns:a16="http://schemas.microsoft.com/office/drawing/2014/main" id="{486BD562-09E6-5B04-0338-3187CFD890E3}"/>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12" name="Straight Connector 311">
                  <a:extLst>
                    <a:ext uri="{FF2B5EF4-FFF2-40B4-BE49-F238E27FC236}">
                      <a16:creationId xmlns:a16="http://schemas.microsoft.com/office/drawing/2014/main" id="{18DDFBBF-2DDD-0A9B-FFB2-47D20949B46B}"/>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13" name="Straight Connector 312">
                  <a:extLst>
                    <a:ext uri="{FF2B5EF4-FFF2-40B4-BE49-F238E27FC236}">
                      <a16:creationId xmlns:a16="http://schemas.microsoft.com/office/drawing/2014/main" id="{91325E8D-024C-D5C4-0B69-3E6B9DF375C3}"/>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14" name="Straight Connector 313">
                  <a:extLst>
                    <a:ext uri="{FF2B5EF4-FFF2-40B4-BE49-F238E27FC236}">
                      <a16:creationId xmlns:a16="http://schemas.microsoft.com/office/drawing/2014/main" id="{B69BA087-28EC-ACEE-F94C-486759518176}"/>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15" name="Straight Connector 314">
                  <a:extLst>
                    <a:ext uri="{FF2B5EF4-FFF2-40B4-BE49-F238E27FC236}">
                      <a16:creationId xmlns:a16="http://schemas.microsoft.com/office/drawing/2014/main" id="{3A5CA4C4-B4AD-0399-B2DB-AED3E9FABDA5}"/>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16" name="Straight Connector 315">
                  <a:extLst>
                    <a:ext uri="{FF2B5EF4-FFF2-40B4-BE49-F238E27FC236}">
                      <a16:creationId xmlns:a16="http://schemas.microsoft.com/office/drawing/2014/main" id="{DCDAB325-1CD5-EC2F-9785-22CC660F0616}"/>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17" name="Straight Connector 316">
                  <a:extLst>
                    <a:ext uri="{FF2B5EF4-FFF2-40B4-BE49-F238E27FC236}">
                      <a16:creationId xmlns:a16="http://schemas.microsoft.com/office/drawing/2014/main" id="{820643F5-CF8B-0D62-A9A5-1E2B6E9B3C63}"/>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306" name="Straight Connector 305">
                <a:extLst>
                  <a:ext uri="{FF2B5EF4-FFF2-40B4-BE49-F238E27FC236}">
                    <a16:creationId xmlns:a16="http://schemas.microsoft.com/office/drawing/2014/main" id="{98C5378C-5E5E-FD28-678D-F7C58169936B}"/>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07" name="Straight Connector 306">
                <a:extLst>
                  <a:ext uri="{FF2B5EF4-FFF2-40B4-BE49-F238E27FC236}">
                    <a16:creationId xmlns:a16="http://schemas.microsoft.com/office/drawing/2014/main" id="{8B71806E-063B-F2D9-0AE6-601E36043FC6}"/>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cxnSp>
        <p:nvCxnSpPr>
          <p:cNvPr id="10" name="Straight Connector 9">
            <a:extLst>
              <a:ext uri="{FF2B5EF4-FFF2-40B4-BE49-F238E27FC236}">
                <a16:creationId xmlns:a16="http://schemas.microsoft.com/office/drawing/2014/main" id="{22B86053-71E6-FA7F-3D5F-AE4E85392697}"/>
              </a:ext>
              <a:ext uri="{C183D7F6-B498-43B3-948B-1728B52AA6E4}">
                <adec:decorative xmlns:adec="http://schemas.microsoft.com/office/drawing/2017/decorative" val="1"/>
              </a:ext>
            </a:extLst>
          </p:cNvPr>
          <p:cNvCxnSpPr>
            <a:cxnSpLocks/>
          </p:cNvCxnSpPr>
          <p:nvPr/>
        </p:nvCxnSpPr>
        <p:spPr>
          <a:xfrm>
            <a:off x="0" y="2234250"/>
            <a:ext cx="9144000" cy="0"/>
          </a:xfrm>
          <a:prstGeom prst="line">
            <a:avLst/>
          </a:prstGeom>
          <a:ln w="635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651B892-D457-22EA-A3B4-1603459815FE}"/>
              </a:ext>
              <a:ext uri="{C183D7F6-B498-43B3-948B-1728B52AA6E4}">
                <adec:decorative xmlns:adec="http://schemas.microsoft.com/office/drawing/2017/decorative" val="1"/>
              </a:ext>
            </a:extLst>
          </p:cNvPr>
          <p:cNvCxnSpPr>
            <a:cxnSpLocks/>
          </p:cNvCxnSpPr>
          <p:nvPr/>
        </p:nvCxnSpPr>
        <p:spPr>
          <a:xfrm>
            <a:off x="0" y="4575610"/>
            <a:ext cx="9144000" cy="0"/>
          </a:xfrm>
          <a:prstGeom prst="line">
            <a:avLst/>
          </a:prstGeom>
          <a:ln w="635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ED17C0E5-54DA-F577-30E9-3696817A0C4A}"/>
              </a:ext>
              <a:ext uri="{C183D7F6-B498-43B3-948B-1728B52AA6E4}">
                <adec:decorative xmlns:adec="http://schemas.microsoft.com/office/drawing/2017/decorative" val="1"/>
              </a:ext>
            </a:extLst>
          </p:cNvPr>
          <p:cNvCxnSpPr>
            <a:cxnSpLocks/>
          </p:cNvCxnSpPr>
          <p:nvPr/>
        </p:nvCxnSpPr>
        <p:spPr>
          <a:xfrm>
            <a:off x="3748135" y="0"/>
            <a:ext cx="0" cy="2234250"/>
          </a:xfrm>
          <a:prstGeom prst="line">
            <a:avLst/>
          </a:prstGeom>
          <a:ln w="635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9107FF3F-F923-392F-E573-2C01F0D8829A}"/>
              </a:ext>
              <a:ext uri="{C183D7F6-B498-43B3-948B-1728B52AA6E4}">
                <adec:decorative xmlns:adec="http://schemas.microsoft.com/office/drawing/2017/decorative" val="1"/>
              </a:ext>
            </a:extLst>
          </p:cNvPr>
          <p:cNvCxnSpPr>
            <a:cxnSpLocks/>
          </p:cNvCxnSpPr>
          <p:nvPr/>
        </p:nvCxnSpPr>
        <p:spPr>
          <a:xfrm>
            <a:off x="5629748" y="2234250"/>
            <a:ext cx="0" cy="2341360"/>
          </a:xfrm>
          <a:prstGeom prst="line">
            <a:avLst/>
          </a:prstGeom>
          <a:ln w="6350">
            <a:solidFill>
              <a:schemeClr val="tx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305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E62A9-DE4F-847B-E9E5-BEEEF1F525F0}"/>
            </a:ext>
          </a:extLst>
        </p:cNvPr>
        <p:cNvGrpSpPr/>
        <p:nvPr/>
      </p:nvGrpSpPr>
      <p:grpSpPr>
        <a:xfrm>
          <a:off x="0" y="0"/>
          <a:ext cx="0" cy="0"/>
          <a:chOff x="0" y="0"/>
          <a:chExt cx="0" cy="0"/>
        </a:xfrm>
      </p:grpSpPr>
      <p:grpSp>
        <p:nvGrpSpPr>
          <p:cNvPr id="72" name="Group 71" descr="Game board for 30">
            <a:extLst>
              <a:ext uri="{FF2B5EF4-FFF2-40B4-BE49-F238E27FC236}">
                <a16:creationId xmlns:a16="http://schemas.microsoft.com/office/drawing/2014/main" id="{A545083F-E0AA-AE85-700F-8D9545D6CF53}"/>
              </a:ext>
            </a:extLst>
          </p:cNvPr>
          <p:cNvGrpSpPr/>
          <p:nvPr/>
        </p:nvGrpSpPr>
        <p:grpSpPr>
          <a:xfrm>
            <a:off x="-66392" y="4630199"/>
            <a:ext cx="9210392" cy="2225538"/>
            <a:chOff x="-66392" y="4630199"/>
            <a:chExt cx="9210392" cy="2225538"/>
          </a:xfrm>
        </p:grpSpPr>
        <p:grpSp>
          <p:nvGrpSpPr>
            <p:cNvPr id="8" name="Group 7">
              <a:extLst>
                <a:ext uri="{FF2B5EF4-FFF2-40B4-BE49-F238E27FC236}">
                  <a16:creationId xmlns:a16="http://schemas.microsoft.com/office/drawing/2014/main" id="{9C5211C9-AB52-7613-5217-62F2DC58D864}"/>
                </a:ext>
              </a:extLst>
            </p:cNvPr>
            <p:cNvGrpSpPr/>
            <p:nvPr/>
          </p:nvGrpSpPr>
          <p:grpSpPr>
            <a:xfrm>
              <a:off x="0" y="5026937"/>
              <a:ext cx="9144000" cy="1828800"/>
              <a:chOff x="0" y="1143000"/>
              <a:chExt cx="11430000" cy="2286000"/>
            </a:xfrm>
          </p:grpSpPr>
          <p:sp>
            <p:nvSpPr>
              <p:cNvPr id="9" name="Rectangle 8">
                <a:extLst>
                  <a:ext uri="{FF2B5EF4-FFF2-40B4-BE49-F238E27FC236}">
                    <a16:creationId xmlns:a16="http://schemas.microsoft.com/office/drawing/2014/main" id="{445A9B0D-7932-047C-49C5-19DDD759FCE4}"/>
                  </a:ext>
                </a:extLst>
              </p:cNvPr>
              <p:cNvSpPr/>
              <p:nvPr/>
            </p:nvSpPr>
            <p:spPr>
              <a:xfrm>
                <a:off x="4572000" y="1143000"/>
                <a:ext cx="2286000" cy="2286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ysClr val="windowText" lastClr="000000"/>
                    </a:solidFill>
                    <a:effectLst/>
                    <a:uLnTx/>
                    <a:uFillTx/>
                    <a:latin typeface="Georgia"/>
                    <a:ea typeface="+mn-ea"/>
                    <a:cs typeface="+mn-cs"/>
                  </a:rPr>
                  <a:t>1 coin</a:t>
                </a:r>
                <a:endParaRPr kumimoji="0" lang="en-CA" sz="1600" b="0" i="0" u="none" strike="noStrike" kern="1200" cap="none" spc="0" normalizeH="0" baseline="0" noProof="0" dirty="0">
                  <a:ln>
                    <a:noFill/>
                  </a:ln>
                  <a:solidFill>
                    <a:sysClr val="windowText" lastClr="000000"/>
                  </a:solidFill>
                  <a:effectLst/>
                  <a:uLnTx/>
                  <a:uFillTx/>
                  <a:latin typeface="Georgia"/>
                  <a:ea typeface="+mn-ea"/>
                  <a:cs typeface="+mn-cs"/>
                </a:endParaRPr>
              </a:p>
            </p:txBody>
          </p:sp>
          <p:sp>
            <p:nvSpPr>
              <p:cNvPr id="14" name="Rectangle 13">
                <a:extLst>
                  <a:ext uri="{FF2B5EF4-FFF2-40B4-BE49-F238E27FC236}">
                    <a16:creationId xmlns:a16="http://schemas.microsoft.com/office/drawing/2014/main" id="{A31B45A6-C24F-BDCC-CCA2-8123FC454F57}"/>
                  </a:ext>
                </a:extLst>
              </p:cNvPr>
              <p:cNvSpPr/>
              <p:nvPr/>
            </p:nvSpPr>
            <p:spPr>
              <a:xfrm>
                <a:off x="9144000" y="1143000"/>
                <a:ext cx="2286000" cy="2286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dirty="0">
                  <a:ln>
                    <a:noFill/>
                  </a:ln>
                  <a:solidFill>
                    <a:prstClr val="white"/>
                  </a:solidFill>
                  <a:effectLst/>
                  <a:uLnTx/>
                  <a:uFillTx/>
                  <a:latin typeface="Georgia"/>
                  <a:ea typeface="+mn-ea"/>
                  <a:cs typeface="+mn-cs"/>
                </a:endParaRPr>
              </a:p>
            </p:txBody>
          </p:sp>
          <p:sp>
            <p:nvSpPr>
              <p:cNvPr id="11" name="Rectangle 10">
                <a:extLst>
                  <a:ext uri="{FF2B5EF4-FFF2-40B4-BE49-F238E27FC236}">
                    <a16:creationId xmlns:a16="http://schemas.microsoft.com/office/drawing/2014/main" id="{C0F2865F-2ED9-D896-45B2-FFA71942390D}"/>
                  </a:ext>
                </a:extLst>
              </p:cNvPr>
              <p:cNvSpPr/>
              <p:nvPr/>
            </p:nvSpPr>
            <p:spPr>
              <a:xfrm>
                <a:off x="2286000" y="1143000"/>
                <a:ext cx="2286000" cy="2286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ysClr val="windowText" lastClr="000000"/>
                    </a:solidFill>
                    <a:effectLst/>
                    <a:uLnTx/>
                    <a:uFillTx/>
                    <a:latin typeface="Georgia"/>
                    <a:ea typeface="+mn-ea"/>
                    <a:cs typeface="+mn-cs"/>
                  </a:rPr>
                  <a:t>1d4</a:t>
                </a:r>
                <a:br>
                  <a:rPr kumimoji="0" lang="en-US" sz="1600" b="0" i="0" u="none" strike="noStrike" kern="1200" cap="none" spc="0" normalizeH="0" baseline="0" noProof="0" dirty="0">
                    <a:ln>
                      <a:noFill/>
                    </a:ln>
                    <a:solidFill>
                      <a:sysClr val="windowText" lastClr="000000"/>
                    </a:solidFill>
                    <a:effectLst/>
                    <a:uLnTx/>
                    <a:uFillTx/>
                    <a:latin typeface="Georgia"/>
                    <a:ea typeface="+mn-ea"/>
                    <a:cs typeface="+mn-cs"/>
                  </a:rPr>
                </a:br>
                <a:r>
                  <a:rPr kumimoji="0" lang="en-US" sz="1600" b="0" i="0" u="none" strike="noStrike" kern="1200" cap="none" spc="0" normalizeH="0" baseline="0" noProof="0" dirty="0">
                    <a:ln>
                      <a:noFill/>
                    </a:ln>
                    <a:solidFill>
                      <a:sysClr val="windowText" lastClr="000000"/>
                    </a:solidFill>
                    <a:effectLst/>
                    <a:uLnTx/>
                    <a:uFillTx/>
                    <a:latin typeface="Georgia"/>
                    <a:ea typeface="+mn-ea"/>
                    <a:cs typeface="+mn-cs"/>
                  </a:rPr>
                  <a:t>or</a:t>
                </a:r>
                <a:br>
                  <a:rPr kumimoji="0" lang="en-US" sz="1600" b="0" i="0" u="none" strike="noStrike" kern="1200" cap="none" spc="0" normalizeH="0" baseline="0" noProof="0" dirty="0">
                    <a:ln>
                      <a:noFill/>
                    </a:ln>
                    <a:solidFill>
                      <a:sysClr val="windowText" lastClr="000000"/>
                    </a:solidFill>
                    <a:effectLst/>
                    <a:uLnTx/>
                    <a:uFillTx/>
                    <a:latin typeface="Georgia"/>
                    <a:ea typeface="+mn-ea"/>
                    <a:cs typeface="+mn-cs"/>
                  </a:rPr>
                </a:br>
                <a:r>
                  <a:rPr kumimoji="0" lang="en-US" sz="1600" b="0" i="0" u="none" strike="noStrike" kern="1200" cap="none" spc="0" normalizeH="0" baseline="0" noProof="0" dirty="0">
                    <a:ln>
                      <a:noFill/>
                    </a:ln>
                    <a:solidFill>
                      <a:sysClr val="windowText" lastClr="000000"/>
                    </a:solidFill>
                    <a:effectLst/>
                    <a:uLnTx/>
                    <a:uFillTx/>
                    <a:latin typeface="Georgia"/>
                    <a:ea typeface="+mn-ea"/>
                    <a:cs typeface="+mn-cs"/>
                  </a:rPr>
                  <a:t>2 half-coins</a:t>
                </a:r>
                <a:endParaRPr kumimoji="0" lang="en-CA" sz="1600" b="0" i="0" u="none" strike="noStrike" kern="1200" cap="none" spc="0" normalizeH="0" baseline="0" noProof="0" dirty="0">
                  <a:ln>
                    <a:noFill/>
                  </a:ln>
                  <a:solidFill>
                    <a:sysClr val="windowText" lastClr="000000"/>
                  </a:solidFill>
                  <a:effectLst/>
                  <a:uLnTx/>
                  <a:uFillTx/>
                  <a:latin typeface="Georgia"/>
                  <a:ea typeface="+mn-ea"/>
                  <a:cs typeface="+mn-cs"/>
                </a:endParaRPr>
              </a:p>
            </p:txBody>
          </p:sp>
          <p:sp>
            <p:nvSpPr>
              <p:cNvPr id="12" name="Rectangle 11">
                <a:extLst>
                  <a:ext uri="{FF2B5EF4-FFF2-40B4-BE49-F238E27FC236}">
                    <a16:creationId xmlns:a16="http://schemas.microsoft.com/office/drawing/2014/main" id="{5FD72B1C-E829-B5CF-4B7B-3D10CF978F45}"/>
                  </a:ext>
                </a:extLst>
              </p:cNvPr>
              <p:cNvSpPr/>
              <p:nvPr/>
            </p:nvSpPr>
            <p:spPr>
              <a:xfrm>
                <a:off x="0" y="1143000"/>
                <a:ext cx="2286000" cy="2286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ysClr val="windowText" lastClr="000000"/>
                    </a:solidFill>
                    <a:effectLst/>
                    <a:uLnTx/>
                    <a:uFillTx/>
                    <a:latin typeface="Georgia"/>
                    <a:ea typeface="+mn-ea"/>
                    <a:cs typeface="+mn-cs"/>
                  </a:rPr>
                  <a:t>1d30</a:t>
                </a:r>
                <a:br>
                  <a:rPr kumimoji="0" lang="en-US" sz="1600" b="0" i="0" u="none" strike="noStrike" kern="1200" cap="none" spc="0" normalizeH="0" baseline="0" noProof="0" dirty="0">
                    <a:ln>
                      <a:noFill/>
                    </a:ln>
                    <a:solidFill>
                      <a:sysClr val="windowText" lastClr="000000"/>
                    </a:solidFill>
                    <a:effectLst/>
                    <a:uLnTx/>
                    <a:uFillTx/>
                    <a:latin typeface="Georgia"/>
                    <a:ea typeface="+mn-ea"/>
                    <a:cs typeface="+mn-cs"/>
                  </a:rPr>
                </a:br>
                <a:r>
                  <a:rPr kumimoji="0" lang="en-US" sz="1600" b="0" i="0" u="none" strike="noStrike" kern="1200" cap="none" spc="0" normalizeH="0" baseline="0" noProof="0" dirty="0">
                    <a:ln>
                      <a:noFill/>
                    </a:ln>
                    <a:solidFill>
                      <a:sysClr val="windowText" lastClr="000000"/>
                    </a:solidFill>
                    <a:effectLst/>
                    <a:uLnTx/>
                    <a:uFillTx/>
                    <a:latin typeface="Georgia"/>
                    <a:ea typeface="+mn-ea"/>
                    <a:cs typeface="+mn-cs"/>
                  </a:rPr>
                  <a:t>or</a:t>
                </a:r>
                <a:br>
                  <a:rPr kumimoji="0" lang="en-US" sz="1600" b="0" i="0" u="none" strike="noStrike" kern="1200" cap="none" spc="0" normalizeH="0" baseline="0" noProof="0" dirty="0">
                    <a:ln>
                      <a:noFill/>
                    </a:ln>
                    <a:solidFill>
                      <a:sysClr val="windowText" lastClr="000000"/>
                    </a:solidFill>
                    <a:effectLst/>
                    <a:uLnTx/>
                    <a:uFillTx/>
                    <a:latin typeface="Georgia"/>
                    <a:ea typeface="+mn-ea"/>
                    <a:cs typeface="+mn-cs"/>
                  </a:rPr>
                </a:br>
                <a:r>
                  <a:rPr kumimoji="0" lang="en-US" sz="1600" b="0" i="0" u="none" strike="noStrike" kern="1200" cap="none" spc="0" normalizeH="0" baseline="0" noProof="0" dirty="0">
                    <a:ln>
                      <a:noFill/>
                    </a:ln>
                    <a:solidFill>
                      <a:sysClr val="windowText" lastClr="000000"/>
                    </a:solidFill>
                    <a:effectLst/>
                    <a:uLnTx/>
                    <a:uFillTx/>
                    <a:latin typeface="Georgia"/>
                    <a:ea typeface="+mn-ea"/>
                    <a:cs typeface="+mn-cs"/>
                  </a:rPr>
                  <a:t>2 half-d6</a:t>
                </a:r>
                <a:br>
                  <a:rPr kumimoji="0" lang="en-US" sz="1600" b="0" i="0" u="none" strike="noStrike" kern="1200" cap="none" spc="0" normalizeH="0" baseline="0" noProof="0" dirty="0">
                    <a:ln>
                      <a:noFill/>
                    </a:ln>
                    <a:solidFill>
                      <a:sysClr val="windowText" lastClr="000000"/>
                    </a:solidFill>
                    <a:effectLst/>
                    <a:uLnTx/>
                    <a:uFillTx/>
                    <a:latin typeface="Georgia"/>
                    <a:ea typeface="+mn-ea"/>
                    <a:cs typeface="+mn-cs"/>
                  </a:rPr>
                </a:br>
                <a:r>
                  <a:rPr kumimoji="0" lang="en-US" sz="1600" b="0" i="0" u="none" strike="noStrike" kern="1200" cap="none" spc="0" normalizeH="0" baseline="0" noProof="0" dirty="0">
                    <a:ln>
                      <a:noFill/>
                    </a:ln>
                    <a:solidFill>
                      <a:sysClr val="windowText" lastClr="000000"/>
                    </a:solidFill>
                    <a:effectLst/>
                    <a:uLnTx/>
                    <a:uFillTx/>
                    <a:latin typeface="Georgia"/>
                    <a:ea typeface="+mn-ea"/>
                    <a:cs typeface="+mn-cs"/>
                  </a:rPr>
                  <a:t>(approx.)</a:t>
                </a:r>
              </a:p>
            </p:txBody>
          </p:sp>
          <p:sp>
            <p:nvSpPr>
              <p:cNvPr id="13" name="Rectangle 12">
                <a:extLst>
                  <a:ext uri="{FF2B5EF4-FFF2-40B4-BE49-F238E27FC236}">
                    <a16:creationId xmlns:a16="http://schemas.microsoft.com/office/drawing/2014/main" id="{9CA51FF6-338E-6878-ED7E-6CB19BB028A6}"/>
                  </a:ext>
                </a:extLst>
              </p:cNvPr>
              <p:cNvSpPr/>
              <p:nvPr/>
            </p:nvSpPr>
            <p:spPr>
              <a:xfrm>
                <a:off x="6858000" y="1143000"/>
                <a:ext cx="2286000" cy="2286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ysClr val="windowText" lastClr="000000"/>
                    </a:solidFill>
                    <a:effectLst/>
                    <a:uLnTx/>
                    <a:uFillTx/>
                    <a:latin typeface="Georgia"/>
                    <a:ea typeface="+mn-ea"/>
                    <a:cs typeface="+mn-cs"/>
                  </a:rPr>
                  <a:t>1 five-star d6</a:t>
                </a:r>
                <a:endParaRPr kumimoji="0" lang="en-CA" sz="1600" b="0" i="0" u="none" strike="noStrike" kern="1200" cap="none" spc="0" normalizeH="0" baseline="0" noProof="0" dirty="0">
                  <a:ln>
                    <a:noFill/>
                  </a:ln>
                  <a:solidFill>
                    <a:sysClr val="windowText" lastClr="000000"/>
                  </a:solidFill>
                  <a:effectLst/>
                  <a:uLnTx/>
                  <a:uFillTx/>
                  <a:latin typeface="Georgia"/>
                  <a:ea typeface="+mn-ea"/>
                  <a:cs typeface="+mn-cs"/>
                </a:endParaRPr>
              </a:p>
            </p:txBody>
          </p:sp>
        </p:grpSp>
        <p:sp>
          <p:nvSpPr>
            <p:cNvPr id="3" name="Title 1">
              <a:extLst>
                <a:ext uri="{FF2B5EF4-FFF2-40B4-BE49-F238E27FC236}">
                  <a16:creationId xmlns:a16="http://schemas.microsoft.com/office/drawing/2014/main" id="{D4F30488-8BAB-2BEB-5AEC-5406C893D056}"/>
                </a:ext>
              </a:extLst>
            </p:cNvPr>
            <p:cNvSpPr txBox="1">
              <a:spLocks/>
            </p:cNvSpPr>
            <p:nvPr/>
          </p:nvSpPr>
          <p:spPr>
            <a:xfrm>
              <a:off x="-66392" y="4630199"/>
              <a:ext cx="1828800" cy="4354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rlow Condensed"/>
                  <a:ea typeface="+mj-ea"/>
                  <a:cs typeface="+mj-cs"/>
                </a:rPr>
                <a:t>Dice Guide for 30</a:t>
              </a:r>
              <a:endParaRPr kumimoji="0" lang="en-CA" sz="2000" b="0" i="0" u="none" strike="noStrike" kern="1200" cap="none" spc="0" normalizeH="0" baseline="0" noProof="0" dirty="0">
                <a:ln>
                  <a:noFill/>
                </a:ln>
                <a:solidFill>
                  <a:prstClr val="black"/>
                </a:solidFill>
                <a:effectLst/>
                <a:uLnTx/>
                <a:uFillTx/>
                <a:latin typeface="Barlow Condensed"/>
                <a:ea typeface="+mj-ea"/>
                <a:cs typeface="+mj-cs"/>
              </a:endParaRPr>
            </a:p>
          </p:txBody>
        </p:sp>
      </p:grpSp>
      <p:grpSp>
        <p:nvGrpSpPr>
          <p:cNvPr id="70" name="Group 69">
            <a:extLst>
              <a:ext uri="{FF2B5EF4-FFF2-40B4-BE49-F238E27FC236}">
                <a16:creationId xmlns:a16="http://schemas.microsoft.com/office/drawing/2014/main" id="{E308AE59-7A4E-762A-2A52-6D4F1462F8CB}"/>
              </a:ext>
              <a:ext uri="{C183D7F6-B498-43B3-948B-1728B52AA6E4}">
                <adec:decorative xmlns:adec="http://schemas.microsoft.com/office/drawing/2017/decorative" val="1"/>
              </a:ext>
            </a:extLst>
          </p:cNvPr>
          <p:cNvGrpSpPr/>
          <p:nvPr/>
        </p:nvGrpSpPr>
        <p:grpSpPr>
          <a:xfrm>
            <a:off x="5420008" y="-36483"/>
            <a:ext cx="3723992" cy="2244911"/>
            <a:chOff x="-66392" y="-36483"/>
            <a:chExt cx="3723992" cy="2244911"/>
          </a:xfrm>
        </p:grpSpPr>
        <p:sp>
          <p:nvSpPr>
            <p:cNvPr id="5" name="Title 1">
              <a:extLst>
                <a:ext uri="{FF2B5EF4-FFF2-40B4-BE49-F238E27FC236}">
                  <a16:creationId xmlns:a16="http://schemas.microsoft.com/office/drawing/2014/main" id="{F856F78A-418B-267B-E72D-9D76E4E643B3}"/>
                </a:ext>
              </a:extLst>
            </p:cNvPr>
            <p:cNvSpPr txBox="1">
              <a:spLocks/>
            </p:cNvSpPr>
            <p:nvPr/>
          </p:nvSpPr>
          <p:spPr>
            <a:xfrm>
              <a:off x="-66392" y="-36483"/>
              <a:ext cx="1828800" cy="4354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rlow Condensed"/>
                  <a:ea typeface="+mj-ea"/>
                  <a:cs typeface="+mj-cs"/>
                </a:rPr>
                <a:t>Dice Guide for 4</a:t>
              </a:r>
              <a:endParaRPr kumimoji="0" lang="en-CA" sz="2000" b="0" i="0" u="none" strike="noStrike" kern="1200" cap="none" spc="0" normalizeH="0" baseline="0" noProof="0" dirty="0">
                <a:ln>
                  <a:noFill/>
                </a:ln>
                <a:solidFill>
                  <a:prstClr val="black"/>
                </a:solidFill>
                <a:effectLst/>
                <a:uLnTx/>
                <a:uFillTx/>
                <a:latin typeface="Barlow Condensed"/>
                <a:ea typeface="+mj-ea"/>
                <a:cs typeface="+mj-cs"/>
              </a:endParaRPr>
            </a:p>
          </p:txBody>
        </p:sp>
        <p:grpSp>
          <p:nvGrpSpPr>
            <p:cNvPr id="69" name="Group 68">
              <a:extLst>
                <a:ext uri="{FF2B5EF4-FFF2-40B4-BE49-F238E27FC236}">
                  <a16:creationId xmlns:a16="http://schemas.microsoft.com/office/drawing/2014/main" id="{28840016-8728-9968-2B27-1E22D4979999}"/>
                </a:ext>
              </a:extLst>
            </p:cNvPr>
            <p:cNvGrpSpPr/>
            <p:nvPr/>
          </p:nvGrpSpPr>
          <p:grpSpPr>
            <a:xfrm>
              <a:off x="0" y="379628"/>
              <a:ext cx="3657600" cy="1828800"/>
              <a:chOff x="2743200" y="0"/>
              <a:chExt cx="3657600" cy="1828800"/>
            </a:xfrm>
          </p:grpSpPr>
          <p:grpSp>
            <p:nvGrpSpPr>
              <p:cNvPr id="21" name="Group 20">
                <a:extLst>
                  <a:ext uri="{FF2B5EF4-FFF2-40B4-BE49-F238E27FC236}">
                    <a16:creationId xmlns:a16="http://schemas.microsoft.com/office/drawing/2014/main" id="{81D9F97C-B29B-619D-6B57-F3BBC1ACACB6}"/>
                  </a:ext>
                </a:extLst>
              </p:cNvPr>
              <p:cNvGrpSpPr/>
              <p:nvPr/>
            </p:nvGrpSpPr>
            <p:grpSpPr>
              <a:xfrm>
                <a:off x="2743200" y="0"/>
                <a:ext cx="3657600" cy="1828800"/>
                <a:chOff x="6858000" y="1143000"/>
                <a:chExt cx="4572000" cy="2286000"/>
              </a:xfrm>
            </p:grpSpPr>
            <p:sp>
              <p:nvSpPr>
                <p:cNvPr id="24" name="Rectangle 23">
                  <a:extLst>
                    <a:ext uri="{FF2B5EF4-FFF2-40B4-BE49-F238E27FC236}">
                      <a16:creationId xmlns:a16="http://schemas.microsoft.com/office/drawing/2014/main" id="{6A44DD9D-38CC-719C-8FE8-EE2C1FD33DEA}"/>
                    </a:ext>
                  </a:extLst>
                </p:cNvPr>
                <p:cNvSpPr/>
                <p:nvPr/>
              </p:nvSpPr>
              <p:spPr>
                <a:xfrm>
                  <a:off x="9144000" y="1143000"/>
                  <a:ext cx="2286000" cy="2286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dirty="0">
                    <a:ln>
                      <a:noFill/>
                    </a:ln>
                    <a:solidFill>
                      <a:prstClr val="white"/>
                    </a:solidFill>
                    <a:effectLst/>
                    <a:uLnTx/>
                    <a:uFillTx/>
                    <a:latin typeface="Georgia"/>
                    <a:ea typeface="+mn-ea"/>
                    <a:cs typeface="+mn-cs"/>
                  </a:endParaRPr>
                </a:p>
              </p:txBody>
            </p:sp>
            <p:sp>
              <p:nvSpPr>
                <p:cNvPr id="23" name="Rectangle 22">
                  <a:extLst>
                    <a:ext uri="{FF2B5EF4-FFF2-40B4-BE49-F238E27FC236}">
                      <a16:creationId xmlns:a16="http://schemas.microsoft.com/office/drawing/2014/main" id="{58D125D0-DE77-D978-DA79-2F55DB9860B1}"/>
                    </a:ext>
                  </a:extLst>
                </p:cNvPr>
                <p:cNvSpPr/>
                <p:nvPr/>
              </p:nvSpPr>
              <p:spPr>
                <a:xfrm>
                  <a:off x="6858000" y="1143000"/>
                  <a:ext cx="2286000" cy="2286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ysClr val="windowText" lastClr="000000"/>
                      </a:solidFill>
                      <a:effectLst/>
                      <a:uLnTx/>
                      <a:uFillTx/>
                      <a:latin typeface="Georgia"/>
                      <a:ea typeface="+mn-ea"/>
                      <a:cs typeface="+mn-cs"/>
                    </a:rPr>
                    <a:t>1d4</a:t>
                  </a:r>
                  <a:endParaRPr kumimoji="0" lang="en-CA" sz="1600" b="0" i="0" u="none" strike="noStrike" kern="1200" cap="none" spc="0" normalizeH="0" baseline="0" noProof="0" dirty="0">
                    <a:ln>
                      <a:noFill/>
                    </a:ln>
                    <a:solidFill>
                      <a:sysClr val="windowText" lastClr="000000"/>
                    </a:solidFill>
                    <a:effectLst/>
                    <a:uLnTx/>
                    <a:uFillTx/>
                    <a:latin typeface="Georgia"/>
                    <a:ea typeface="+mn-ea"/>
                    <a:cs typeface="+mn-cs"/>
                  </a:endParaRPr>
                </a:p>
              </p:txBody>
            </p:sp>
          </p:grpSp>
          <p:grpSp>
            <p:nvGrpSpPr>
              <p:cNvPr id="2" name="Group 1">
                <a:extLst>
                  <a:ext uri="{FF2B5EF4-FFF2-40B4-BE49-F238E27FC236}">
                    <a16:creationId xmlns:a16="http://schemas.microsoft.com/office/drawing/2014/main" id="{A5015042-EF1F-679E-327D-03C8D971E41B}"/>
                  </a:ext>
                </a:extLst>
              </p:cNvPr>
              <p:cNvGrpSpPr/>
              <p:nvPr/>
            </p:nvGrpSpPr>
            <p:grpSpPr>
              <a:xfrm>
                <a:off x="4794354" y="306401"/>
                <a:ext cx="1381126" cy="1215998"/>
                <a:chOff x="-2153920" y="915014"/>
                <a:chExt cx="1043644" cy="918866"/>
              </a:xfrm>
              <a:effectLst/>
            </p:grpSpPr>
            <p:grpSp>
              <p:nvGrpSpPr>
                <p:cNvPr id="16" name="Group 15">
                  <a:extLst>
                    <a:ext uri="{FF2B5EF4-FFF2-40B4-BE49-F238E27FC236}">
                      <a16:creationId xmlns:a16="http://schemas.microsoft.com/office/drawing/2014/main" id="{032DC12D-849B-5BC1-6A16-F0023246E85E}"/>
                    </a:ext>
                  </a:extLst>
                </p:cNvPr>
                <p:cNvGrpSpPr/>
                <p:nvPr/>
              </p:nvGrpSpPr>
              <p:grpSpPr>
                <a:xfrm>
                  <a:off x="-2153920" y="915014"/>
                  <a:ext cx="1043644" cy="918866"/>
                  <a:chOff x="-2153920" y="915014"/>
                  <a:chExt cx="1043644" cy="918866"/>
                </a:xfrm>
              </p:grpSpPr>
              <p:cxnSp>
                <p:nvCxnSpPr>
                  <p:cNvPr id="30" name="Straight Connector 29">
                    <a:extLst>
                      <a:ext uri="{FF2B5EF4-FFF2-40B4-BE49-F238E27FC236}">
                        <a16:creationId xmlns:a16="http://schemas.microsoft.com/office/drawing/2014/main" id="{D9253DB9-811C-8DE9-FEC0-E4B89450DA43}"/>
                      </a:ext>
                    </a:extLst>
                  </p:cNvPr>
                  <p:cNvCxnSpPr>
                    <a:cxnSpLocks/>
                  </p:cNvCxnSpPr>
                  <p:nvPr/>
                </p:nvCxnSpPr>
                <p:spPr>
                  <a:xfrm flipV="1">
                    <a:off x="-2153920" y="1102973"/>
                    <a:ext cx="1043644" cy="4467"/>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31" name="Straight Connector 30">
                    <a:extLst>
                      <a:ext uri="{FF2B5EF4-FFF2-40B4-BE49-F238E27FC236}">
                        <a16:creationId xmlns:a16="http://schemas.microsoft.com/office/drawing/2014/main" id="{4C7F5AA1-C355-F623-64A3-54B2FDB9B871}"/>
                      </a:ext>
                    </a:extLst>
                  </p:cNvPr>
                  <p:cNvCxnSpPr>
                    <a:cxnSpLocks/>
                  </p:cNvCxnSpPr>
                  <p:nvPr/>
                </p:nvCxnSpPr>
                <p:spPr>
                  <a:xfrm>
                    <a:off x="-2153920" y="1107440"/>
                    <a:ext cx="521822" cy="726440"/>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32" name="Straight Connector 31">
                    <a:extLst>
                      <a:ext uri="{FF2B5EF4-FFF2-40B4-BE49-F238E27FC236}">
                        <a16:creationId xmlns:a16="http://schemas.microsoft.com/office/drawing/2014/main" id="{462916B1-AF3C-E25E-798E-9C47A1B62666}"/>
                      </a:ext>
                    </a:extLst>
                  </p:cNvPr>
                  <p:cNvCxnSpPr>
                    <a:cxnSpLocks/>
                  </p:cNvCxnSpPr>
                  <p:nvPr/>
                </p:nvCxnSpPr>
                <p:spPr>
                  <a:xfrm flipH="1">
                    <a:off x="-1632098" y="1111904"/>
                    <a:ext cx="520908" cy="721976"/>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33" name="Straight Connector 32">
                    <a:extLst>
                      <a:ext uri="{FF2B5EF4-FFF2-40B4-BE49-F238E27FC236}">
                        <a16:creationId xmlns:a16="http://schemas.microsoft.com/office/drawing/2014/main" id="{16CB1FFF-E462-24B9-193C-A9F96CD91A23}"/>
                      </a:ext>
                    </a:extLst>
                  </p:cNvPr>
                  <p:cNvCxnSpPr>
                    <a:cxnSpLocks/>
                  </p:cNvCxnSpPr>
                  <p:nvPr/>
                </p:nvCxnSpPr>
                <p:spPr>
                  <a:xfrm flipV="1">
                    <a:off x="-2153920" y="915014"/>
                    <a:ext cx="176716" cy="187959"/>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34" name="Straight Connector 33">
                    <a:extLst>
                      <a:ext uri="{FF2B5EF4-FFF2-40B4-BE49-F238E27FC236}">
                        <a16:creationId xmlns:a16="http://schemas.microsoft.com/office/drawing/2014/main" id="{13622A01-1D8C-E3EA-DF17-2329315C8209}"/>
                      </a:ext>
                    </a:extLst>
                  </p:cNvPr>
                  <p:cNvCxnSpPr>
                    <a:cxnSpLocks/>
                  </p:cNvCxnSpPr>
                  <p:nvPr/>
                </p:nvCxnSpPr>
                <p:spPr>
                  <a:xfrm flipH="1" flipV="1">
                    <a:off x="-1286992" y="915014"/>
                    <a:ext cx="176716" cy="187959"/>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35" name="Straight Connector 34">
                    <a:extLst>
                      <a:ext uri="{FF2B5EF4-FFF2-40B4-BE49-F238E27FC236}">
                        <a16:creationId xmlns:a16="http://schemas.microsoft.com/office/drawing/2014/main" id="{EF3072E8-934B-6A89-6B89-27A5D6CBF233}"/>
                      </a:ext>
                    </a:extLst>
                  </p:cNvPr>
                  <p:cNvCxnSpPr>
                    <a:cxnSpLocks/>
                  </p:cNvCxnSpPr>
                  <p:nvPr/>
                </p:nvCxnSpPr>
                <p:spPr>
                  <a:xfrm flipV="1">
                    <a:off x="-1978118" y="915014"/>
                    <a:ext cx="687747" cy="0"/>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36" name="Straight Connector 35">
                    <a:extLst>
                      <a:ext uri="{FF2B5EF4-FFF2-40B4-BE49-F238E27FC236}">
                        <a16:creationId xmlns:a16="http://schemas.microsoft.com/office/drawing/2014/main" id="{1E8D53A4-C32A-0963-C521-8EDB8B3FFD3D}"/>
                      </a:ext>
                    </a:extLst>
                  </p:cNvPr>
                  <p:cNvCxnSpPr>
                    <a:cxnSpLocks/>
                  </p:cNvCxnSpPr>
                  <p:nvPr/>
                </p:nvCxnSpPr>
                <p:spPr>
                  <a:xfrm flipH="1" flipV="1">
                    <a:off x="-1978118" y="915014"/>
                    <a:ext cx="176716" cy="187959"/>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37" name="Straight Connector 36">
                    <a:extLst>
                      <a:ext uri="{FF2B5EF4-FFF2-40B4-BE49-F238E27FC236}">
                        <a16:creationId xmlns:a16="http://schemas.microsoft.com/office/drawing/2014/main" id="{266172D9-AF57-D0AB-D37D-A6264E7A9ACC}"/>
                      </a:ext>
                    </a:extLst>
                  </p:cNvPr>
                  <p:cNvCxnSpPr>
                    <a:cxnSpLocks/>
                  </p:cNvCxnSpPr>
                  <p:nvPr/>
                </p:nvCxnSpPr>
                <p:spPr>
                  <a:xfrm flipV="1">
                    <a:off x="-1802316" y="915014"/>
                    <a:ext cx="176716" cy="187959"/>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38" name="Straight Connector 37">
                    <a:extLst>
                      <a:ext uri="{FF2B5EF4-FFF2-40B4-BE49-F238E27FC236}">
                        <a16:creationId xmlns:a16="http://schemas.microsoft.com/office/drawing/2014/main" id="{64B415A9-4E04-1B30-E7E6-377066068320}"/>
                      </a:ext>
                    </a:extLst>
                  </p:cNvPr>
                  <p:cNvCxnSpPr>
                    <a:cxnSpLocks/>
                  </p:cNvCxnSpPr>
                  <p:nvPr/>
                </p:nvCxnSpPr>
                <p:spPr>
                  <a:xfrm flipH="1" flipV="1">
                    <a:off x="-1632240" y="915014"/>
                    <a:ext cx="176716" cy="187959"/>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39" name="Straight Connector 38">
                    <a:extLst>
                      <a:ext uri="{FF2B5EF4-FFF2-40B4-BE49-F238E27FC236}">
                        <a16:creationId xmlns:a16="http://schemas.microsoft.com/office/drawing/2014/main" id="{1125AD6F-9FF0-3A97-C3E7-FBC217E95D89}"/>
                      </a:ext>
                    </a:extLst>
                  </p:cNvPr>
                  <p:cNvCxnSpPr>
                    <a:cxnSpLocks/>
                  </p:cNvCxnSpPr>
                  <p:nvPr/>
                </p:nvCxnSpPr>
                <p:spPr>
                  <a:xfrm flipV="1">
                    <a:off x="-1467087" y="915014"/>
                    <a:ext cx="176716" cy="187959"/>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grpSp>
            <p:cxnSp>
              <p:nvCxnSpPr>
                <p:cNvPr id="28" name="Straight Connector 27">
                  <a:extLst>
                    <a:ext uri="{FF2B5EF4-FFF2-40B4-BE49-F238E27FC236}">
                      <a16:creationId xmlns:a16="http://schemas.microsoft.com/office/drawing/2014/main" id="{3164FB8D-B3A9-1B4F-38BB-D35C5DA3B110}"/>
                    </a:ext>
                  </a:extLst>
                </p:cNvPr>
                <p:cNvCxnSpPr>
                  <a:cxnSpLocks/>
                </p:cNvCxnSpPr>
                <p:nvPr/>
              </p:nvCxnSpPr>
              <p:spPr>
                <a:xfrm flipV="1">
                  <a:off x="-1632098" y="1111897"/>
                  <a:ext cx="165011" cy="721983"/>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83DF337D-F1F1-5A8D-F4EB-0FAA256B0994}"/>
                    </a:ext>
                  </a:extLst>
                </p:cNvPr>
                <p:cNvCxnSpPr>
                  <a:cxnSpLocks/>
                </p:cNvCxnSpPr>
                <p:nvPr/>
              </p:nvCxnSpPr>
              <p:spPr>
                <a:xfrm flipH="1" flipV="1">
                  <a:off x="-1802316" y="1111892"/>
                  <a:ext cx="170218" cy="721988"/>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grpSp>
        </p:grpSp>
      </p:grpSp>
      <p:grpSp>
        <p:nvGrpSpPr>
          <p:cNvPr id="40" name="Group 39" descr="Gem">
            <a:extLst>
              <a:ext uri="{FF2B5EF4-FFF2-40B4-BE49-F238E27FC236}">
                <a16:creationId xmlns:a16="http://schemas.microsoft.com/office/drawing/2014/main" id="{A0DD749F-54A2-EB91-13D0-059836D94633}"/>
              </a:ext>
            </a:extLst>
          </p:cNvPr>
          <p:cNvGrpSpPr/>
          <p:nvPr/>
        </p:nvGrpSpPr>
        <p:grpSpPr>
          <a:xfrm>
            <a:off x="7539037" y="5333338"/>
            <a:ext cx="1381126" cy="1215998"/>
            <a:chOff x="-2153920" y="915014"/>
            <a:chExt cx="1043644" cy="918866"/>
          </a:xfrm>
          <a:effectLst/>
        </p:grpSpPr>
        <p:grpSp>
          <p:nvGrpSpPr>
            <p:cNvPr id="41" name="Group 40">
              <a:extLst>
                <a:ext uri="{FF2B5EF4-FFF2-40B4-BE49-F238E27FC236}">
                  <a16:creationId xmlns:a16="http://schemas.microsoft.com/office/drawing/2014/main" id="{2D41B293-9408-47A1-ECC4-BC4D89F1B673}"/>
                </a:ext>
              </a:extLst>
            </p:cNvPr>
            <p:cNvGrpSpPr/>
            <p:nvPr/>
          </p:nvGrpSpPr>
          <p:grpSpPr>
            <a:xfrm>
              <a:off x="-2153920" y="915014"/>
              <a:ext cx="1043644" cy="918866"/>
              <a:chOff x="-2153920" y="915014"/>
              <a:chExt cx="1043644" cy="918866"/>
            </a:xfrm>
          </p:grpSpPr>
          <p:cxnSp>
            <p:nvCxnSpPr>
              <p:cNvPr id="44" name="Straight Connector 43">
                <a:extLst>
                  <a:ext uri="{FF2B5EF4-FFF2-40B4-BE49-F238E27FC236}">
                    <a16:creationId xmlns:a16="http://schemas.microsoft.com/office/drawing/2014/main" id="{C987FEB6-C5D8-D8A4-E09B-3953139BEA7E}"/>
                  </a:ext>
                </a:extLst>
              </p:cNvPr>
              <p:cNvCxnSpPr>
                <a:cxnSpLocks/>
              </p:cNvCxnSpPr>
              <p:nvPr/>
            </p:nvCxnSpPr>
            <p:spPr>
              <a:xfrm flipV="1">
                <a:off x="-2153920" y="1102973"/>
                <a:ext cx="1043644" cy="4467"/>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45" name="Straight Connector 44">
                <a:extLst>
                  <a:ext uri="{FF2B5EF4-FFF2-40B4-BE49-F238E27FC236}">
                    <a16:creationId xmlns:a16="http://schemas.microsoft.com/office/drawing/2014/main" id="{23457950-7C1D-D6AA-51C7-9FDC4BA4A7BF}"/>
                  </a:ext>
                </a:extLst>
              </p:cNvPr>
              <p:cNvCxnSpPr>
                <a:cxnSpLocks/>
              </p:cNvCxnSpPr>
              <p:nvPr/>
            </p:nvCxnSpPr>
            <p:spPr>
              <a:xfrm>
                <a:off x="-2153920" y="1107440"/>
                <a:ext cx="521822" cy="726440"/>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46" name="Straight Connector 45">
                <a:extLst>
                  <a:ext uri="{FF2B5EF4-FFF2-40B4-BE49-F238E27FC236}">
                    <a16:creationId xmlns:a16="http://schemas.microsoft.com/office/drawing/2014/main" id="{443F9D52-7822-29F1-8F94-DF7FC7FBBC18}"/>
                  </a:ext>
                </a:extLst>
              </p:cNvPr>
              <p:cNvCxnSpPr>
                <a:cxnSpLocks/>
              </p:cNvCxnSpPr>
              <p:nvPr/>
            </p:nvCxnSpPr>
            <p:spPr>
              <a:xfrm flipH="1">
                <a:off x="-1632098" y="1111904"/>
                <a:ext cx="520908" cy="721976"/>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47" name="Straight Connector 46">
                <a:extLst>
                  <a:ext uri="{FF2B5EF4-FFF2-40B4-BE49-F238E27FC236}">
                    <a16:creationId xmlns:a16="http://schemas.microsoft.com/office/drawing/2014/main" id="{07B0D0F0-8A41-FD44-2862-C8FF43C8CCF2}"/>
                  </a:ext>
                </a:extLst>
              </p:cNvPr>
              <p:cNvCxnSpPr>
                <a:cxnSpLocks/>
              </p:cNvCxnSpPr>
              <p:nvPr/>
            </p:nvCxnSpPr>
            <p:spPr>
              <a:xfrm flipV="1">
                <a:off x="-2153920" y="915014"/>
                <a:ext cx="176716" cy="187959"/>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48" name="Straight Connector 47">
                <a:extLst>
                  <a:ext uri="{FF2B5EF4-FFF2-40B4-BE49-F238E27FC236}">
                    <a16:creationId xmlns:a16="http://schemas.microsoft.com/office/drawing/2014/main" id="{54C08860-ED3B-C435-D98C-1ECB2923BD13}"/>
                  </a:ext>
                </a:extLst>
              </p:cNvPr>
              <p:cNvCxnSpPr>
                <a:cxnSpLocks/>
              </p:cNvCxnSpPr>
              <p:nvPr/>
            </p:nvCxnSpPr>
            <p:spPr>
              <a:xfrm flipH="1" flipV="1">
                <a:off x="-1286992" y="915014"/>
                <a:ext cx="176716" cy="187959"/>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49" name="Straight Connector 48">
                <a:extLst>
                  <a:ext uri="{FF2B5EF4-FFF2-40B4-BE49-F238E27FC236}">
                    <a16:creationId xmlns:a16="http://schemas.microsoft.com/office/drawing/2014/main" id="{F6C0B1A0-A5DB-0E75-A43B-4B2528677AA5}"/>
                  </a:ext>
                </a:extLst>
              </p:cNvPr>
              <p:cNvCxnSpPr>
                <a:cxnSpLocks/>
              </p:cNvCxnSpPr>
              <p:nvPr/>
            </p:nvCxnSpPr>
            <p:spPr>
              <a:xfrm flipV="1">
                <a:off x="-1978118" y="915014"/>
                <a:ext cx="687747" cy="0"/>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50" name="Straight Connector 49">
                <a:extLst>
                  <a:ext uri="{FF2B5EF4-FFF2-40B4-BE49-F238E27FC236}">
                    <a16:creationId xmlns:a16="http://schemas.microsoft.com/office/drawing/2014/main" id="{59A1199F-7328-5CB6-3522-E4EDB4D7F4FD}"/>
                  </a:ext>
                </a:extLst>
              </p:cNvPr>
              <p:cNvCxnSpPr>
                <a:cxnSpLocks/>
              </p:cNvCxnSpPr>
              <p:nvPr/>
            </p:nvCxnSpPr>
            <p:spPr>
              <a:xfrm flipH="1" flipV="1">
                <a:off x="-1978118" y="915014"/>
                <a:ext cx="176716" cy="187959"/>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51" name="Straight Connector 50">
                <a:extLst>
                  <a:ext uri="{FF2B5EF4-FFF2-40B4-BE49-F238E27FC236}">
                    <a16:creationId xmlns:a16="http://schemas.microsoft.com/office/drawing/2014/main" id="{D71DBC17-C4B8-6F4D-EEF1-379EDBD0755F}"/>
                  </a:ext>
                </a:extLst>
              </p:cNvPr>
              <p:cNvCxnSpPr>
                <a:cxnSpLocks/>
              </p:cNvCxnSpPr>
              <p:nvPr/>
            </p:nvCxnSpPr>
            <p:spPr>
              <a:xfrm flipV="1">
                <a:off x="-1802316" y="915014"/>
                <a:ext cx="176716" cy="187959"/>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52" name="Straight Connector 51">
                <a:extLst>
                  <a:ext uri="{FF2B5EF4-FFF2-40B4-BE49-F238E27FC236}">
                    <a16:creationId xmlns:a16="http://schemas.microsoft.com/office/drawing/2014/main" id="{CE56589A-A313-9974-FF85-0F197BE60C10}"/>
                  </a:ext>
                </a:extLst>
              </p:cNvPr>
              <p:cNvCxnSpPr>
                <a:cxnSpLocks/>
              </p:cNvCxnSpPr>
              <p:nvPr/>
            </p:nvCxnSpPr>
            <p:spPr>
              <a:xfrm flipH="1" flipV="1">
                <a:off x="-1632240" y="915014"/>
                <a:ext cx="176716" cy="187959"/>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53" name="Straight Connector 52">
                <a:extLst>
                  <a:ext uri="{FF2B5EF4-FFF2-40B4-BE49-F238E27FC236}">
                    <a16:creationId xmlns:a16="http://schemas.microsoft.com/office/drawing/2014/main" id="{FAC4AA76-6D71-48CB-5ECE-2AAAF8427344}"/>
                  </a:ext>
                </a:extLst>
              </p:cNvPr>
              <p:cNvCxnSpPr>
                <a:cxnSpLocks/>
              </p:cNvCxnSpPr>
              <p:nvPr/>
            </p:nvCxnSpPr>
            <p:spPr>
              <a:xfrm flipV="1">
                <a:off x="-1467087" y="915014"/>
                <a:ext cx="176716" cy="187959"/>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grpSp>
        <p:cxnSp>
          <p:nvCxnSpPr>
            <p:cNvPr id="42" name="Straight Connector 41">
              <a:extLst>
                <a:ext uri="{FF2B5EF4-FFF2-40B4-BE49-F238E27FC236}">
                  <a16:creationId xmlns:a16="http://schemas.microsoft.com/office/drawing/2014/main" id="{3243AA56-0207-4830-4897-B31DA15E5F3D}"/>
                </a:ext>
              </a:extLst>
            </p:cNvPr>
            <p:cNvCxnSpPr>
              <a:cxnSpLocks/>
            </p:cNvCxnSpPr>
            <p:nvPr/>
          </p:nvCxnSpPr>
          <p:spPr>
            <a:xfrm flipV="1">
              <a:off x="-1632098" y="1111897"/>
              <a:ext cx="165011" cy="721983"/>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43" name="Straight Connector 42">
              <a:extLst>
                <a:ext uri="{FF2B5EF4-FFF2-40B4-BE49-F238E27FC236}">
                  <a16:creationId xmlns:a16="http://schemas.microsoft.com/office/drawing/2014/main" id="{9DBF1062-7B63-EBA2-FB4C-8A913BCFA9CF}"/>
                </a:ext>
              </a:extLst>
            </p:cNvPr>
            <p:cNvCxnSpPr>
              <a:cxnSpLocks/>
            </p:cNvCxnSpPr>
            <p:nvPr/>
          </p:nvCxnSpPr>
          <p:spPr>
            <a:xfrm flipH="1" flipV="1">
              <a:off x="-1802316" y="1111892"/>
              <a:ext cx="170218" cy="721988"/>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grpSp>
      <p:grpSp>
        <p:nvGrpSpPr>
          <p:cNvPr id="71" name="Group 70">
            <a:extLst>
              <a:ext uri="{FF2B5EF4-FFF2-40B4-BE49-F238E27FC236}">
                <a16:creationId xmlns:a16="http://schemas.microsoft.com/office/drawing/2014/main" id="{CC2B27CE-91E5-C2E8-05EB-2B106110CD51}"/>
              </a:ext>
              <a:ext uri="{C183D7F6-B498-43B3-948B-1728B52AA6E4}">
                <adec:decorative xmlns:adec="http://schemas.microsoft.com/office/drawing/2017/decorative" val="1"/>
              </a:ext>
            </a:extLst>
          </p:cNvPr>
          <p:cNvGrpSpPr/>
          <p:nvPr/>
        </p:nvGrpSpPr>
        <p:grpSpPr>
          <a:xfrm>
            <a:off x="3591208" y="2305277"/>
            <a:ext cx="5552792" cy="2228072"/>
            <a:chOff x="-66392" y="2415937"/>
            <a:chExt cx="5552792" cy="2228072"/>
          </a:xfrm>
        </p:grpSpPr>
        <p:sp>
          <p:nvSpPr>
            <p:cNvPr id="4" name="Title 1">
              <a:extLst>
                <a:ext uri="{FF2B5EF4-FFF2-40B4-BE49-F238E27FC236}">
                  <a16:creationId xmlns:a16="http://schemas.microsoft.com/office/drawing/2014/main" id="{6F9DF456-808A-53C4-4B5E-1BDF918452DD}"/>
                </a:ext>
              </a:extLst>
            </p:cNvPr>
            <p:cNvSpPr txBox="1">
              <a:spLocks/>
            </p:cNvSpPr>
            <p:nvPr/>
          </p:nvSpPr>
          <p:spPr>
            <a:xfrm>
              <a:off x="-66392" y="2415937"/>
              <a:ext cx="1828800" cy="4354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rlow Condensed"/>
                  <a:ea typeface="+mj-ea"/>
                  <a:cs typeface="+mj-cs"/>
                </a:rPr>
                <a:t>Dice Guide for 12</a:t>
              </a:r>
              <a:endParaRPr kumimoji="0" lang="en-CA" sz="2000" b="0" i="0" u="none" strike="noStrike" kern="1200" cap="none" spc="0" normalizeH="0" baseline="0" noProof="0" dirty="0">
                <a:ln>
                  <a:noFill/>
                </a:ln>
                <a:solidFill>
                  <a:prstClr val="black"/>
                </a:solidFill>
                <a:effectLst/>
                <a:uLnTx/>
                <a:uFillTx/>
                <a:latin typeface="Barlow Condensed"/>
                <a:ea typeface="+mj-ea"/>
                <a:cs typeface="+mj-cs"/>
              </a:endParaRPr>
            </a:p>
          </p:txBody>
        </p:sp>
        <p:grpSp>
          <p:nvGrpSpPr>
            <p:cNvPr id="68" name="Group 67">
              <a:extLst>
                <a:ext uri="{FF2B5EF4-FFF2-40B4-BE49-F238E27FC236}">
                  <a16:creationId xmlns:a16="http://schemas.microsoft.com/office/drawing/2014/main" id="{01F1D3C6-BF88-4C8E-044B-AFF422893B05}"/>
                </a:ext>
              </a:extLst>
            </p:cNvPr>
            <p:cNvGrpSpPr/>
            <p:nvPr/>
          </p:nvGrpSpPr>
          <p:grpSpPr>
            <a:xfrm>
              <a:off x="0" y="2815209"/>
              <a:ext cx="5486400" cy="1828800"/>
              <a:chOff x="1828800" y="2513468"/>
              <a:chExt cx="5486400" cy="1828800"/>
            </a:xfrm>
          </p:grpSpPr>
          <p:sp>
            <p:nvSpPr>
              <p:cNvPr id="7" name="Rectangle 6">
                <a:extLst>
                  <a:ext uri="{FF2B5EF4-FFF2-40B4-BE49-F238E27FC236}">
                    <a16:creationId xmlns:a16="http://schemas.microsoft.com/office/drawing/2014/main" id="{5D2DF268-B4CF-14CE-8F72-5234FF892C6D}"/>
                  </a:ext>
                </a:extLst>
              </p:cNvPr>
              <p:cNvSpPr/>
              <p:nvPr/>
            </p:nvSpPr>
            <p:spPr>
              <a:xfrm>
                <a:off x="1828800" y="2513468"/>
                <a:ext cx="1828800" cy="18288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ysClr val="windowText" lastClr="000000"/>
                    </a:solidFill>
                    <a:effectLst/>
                    <a:uLnTx/>
                    <a:uFillTx/>
                    <a:latin typeface="Georgia"/>
                    <a:ea typeface="+mn-ea"/>
                    <a:cs typeface="+mn-cs"/>
                  </a:rPr>
                  <a:t>1d12</a:t>
                </a:r>
                <a:br>
                  <a:rPr kumimoji="0" lang="en-US" sz="1400" b="0" i="0" u="none" strike="noStrike" kern="1200" cap="none" spc="0" normalizeH="0" baseline="0" noProof="0" dirty="0">
                    <a:ln>
                      <a:noFill/>
                    </a:ln>
                    <a:solidFill>
                      <a:sysClr val="windowText" lastClr="000000"/>
                    </a:solidFill>
                    <a:effectLst/>
                    <a:uLnTx/>
                    <a:uFillTx/>
                    <a:latin typeface="Georgia"/>
                    <a:ea typeface="+mn-ea"/>
                    <a:cs typeface="+mn-cs"/>
                  </a:rPr>
                </a:br>
                <a:r>
                  <a:rPr kumimoji="0" lang="en-US" sz="1400" b="0" i="0" u="none" strike="noStrike" kern="1200" cap="none" spc="0" normalizeH="0" baseline="0" noProof="0" dirty="0">
                    <a:ln>
                      <a:noFill/>
                    </a:ln>
                    <a:solidFill>
                      <a:sysClr val="windowText" lastClr="000000"/>
                    </a:solidFill>
                    <a:effectLst/>
                    <a:uLnTx/>
                    <a:uFillTx/>
                    <a:latin typeface="Georgia"/>
                    <a:ea typeface="+mn-ea"/>
                    <a:cs typeface="+mn-cs"/>
                  </a:rPr>
                  <a:t>or</a:t>
                </a:r>
                <a:br>
                  <a:rPr kumimoji="0" lang="en-US" sz="1400" b="0" i="0" u="none" strike="noStrike" kern="1200" cap="none" spc="0" normalizeH="0" baseline="0" noProof="0" dirty="0">
                    <a:ln>
                      <a:noFill/>
                    </a:ln>
                    <a:solidFill>
                      <a:sysClr val="windowText" lastClr="000000"/>
                    </a:solidFill>
                    <a:effectLst/>
                    <a:uLnTx/>
                    <a:uFillTx/>
                    <a:latin typeface="Georgia"/>
                    <a:ea typeface="+mn-ea"/>
                    <a:cs typeface="+mn-cs"/>
                  </a:rPr>
                </a:br>
                <a:r>
                  <a:rPr kumimoji="0" lang="en-US" sz="1400" b="0" i="0" u="none" strike="noStrike" kern="1200" cap="none" spc="0" normalizeH="0" baseline="0" noProof="0" dirty="0">
                    <a:ln>
                      <a:noFill/>
                    </a:ln>
                    <a:solidFill>
                      <a:sysClr val="windowText" lastClr="000000"/>
                    </a:solidFill>
                    <a:effectLst/>
                    <a:uLnTx/>
                    <a:uFillTx/>
                    <a:latin typeface="Georgia"/>
                    <a:ea typeface="+mn-ea"/>
                    <a:cs typeface="+mn-cs"/>
                  </a:rPr>
                  <a:t>One half-coin and one half-d6</a:t>
                </a:r>
                <a:endParaRPr kumimoji="0" lang="en-CA" sz="1400" b="0" i="0" u="none" strike="noStrike" kern="1200" cap="none" spc="0" normalizeH="0" baseline="0" noProof="0" dirty="0">
                  <a:ln>
                    <a:noFill/>
                  </a:ln>
                  <a:solidFill>
                    <a:sysClr val="windowText" lastClr="000000"/>
                  </a:solidFill>
                  <a:effectLst/>
                  <a:uLnTx/>
                  <a:uFillTx/>
                  <a:latin typeface="Georgia"/>
                  <a:ea typeface="+mn-ea"/>
                  <a:cs typeface="+mn-cs"/>
                </a:endParaRPr>
              </a:p>
            </p:txBody>
          </p:sp>
          <p:sp>
            <p:nvSpPr>
              <p:cNvPr id="19" name="Rectangle 18">
                <a:extLst>
                  <a:ext uri="{FF2B5EF4-FFF2-40B4-BE49-F238E27FC236}">
                    <a16:creationId xmlns:a16="http://schemas.microsoft.com/office/drawing/2014/main" id="{1B7D7119-D844-73C2-701E-7214AA8811D2}"/>
                  </a:ext>
                </a:extLst>
              </p:cNvPr>
              <p:cNvSpPr/>
              <p:nvPr/>
            </p:nvSpPr>
            <p:spPr>
              <a:xfrm>
                <a:off x="5486400" y="2513468"/>
                <a:ext cx="1828800" cy="18288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dirty="0">
                  <a:ln>
                    <a:noFill/>
                  </a:ln>
                  <a:solidFill>
                    <a:prstClr val="white"/>
                  </a:solidFill>
                  <a:effectLst/>
                  <a:uLnTx/>
                  <a:uFillTx/>
                  <a:latin typeface="Georgia"/>
                  <a:ea typeface="+mn-ea"/>
                  <a:cs typeface="+mn-cs"/>
                </a:endParaRPr>
              </a:p>
            </p:txBody>
          </p:sp>
          <p:sp>
            <p:nvSpPr>
              <p:cNvPr id="18" name="Rectangle 17">
                <a:extLst>
                  <a:ext uri="{FF2B5EF4-FFF2-40B4-BE49-F238E27FC236}">
                    <a16:creationId xmlns:a16="http://schemas.microsoft.com/office/drawing/2014/main" id="{4DC9FAE6-8C1B-DEDC-7C2D-058801F10140}"/>
                  </a:ext>
                </a:extLst>
              </p:cNvPr>
              <p:cNvSpPr/>
              <p:nvPr/>
            </p:nvSpPr>
            <p:spPr>
              <a:xfrm>
                <a:off x="3657600" y="2513468"/>
                <a:ext cx="1828800" cy="18288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ysClr val="windowText" lastClr="000000"/>
                    </a:solidFill>
                    <a:effectLst/>
                    <a:uLnTx/>
                    <a:uFillTx/>
                    <a:latin typeface="Georgia"/>
                    <a:ea typeface="+mn-ea"/>
                    <a:cs typeface="+mn-cs"/>
                  </a:rPr>
                  <a:t>1 coin</a:t>
                </a:r>
                <a:endParaRPr kumimoji="0" lang="en-CA" sz="1600" b="0" i="0" u="none" strike="noStrike" kern="1200" cap="none" spc="0" normalizeH="0" baseline="0" noProof="0" dirty="0">
                  <a:ln>
                    <a:noFill/>
                  </a:ln>
                  <a:solidFill>
                    <a:sysClr val="windowText" lastClr="000000"/>
                  </a:solidFill>
                  <a:effectLst/>
                  <a:uLnTx/>
                  <a:uFillTx/>
                  <a:latin typeface="Georgia"/>
                  <a:ea typeface="+mn-ea"/>
                  <a:cs typeface="+mn-cs"/>
                </a:endParaRPr>
              </a:p>
            </p:txBody>
          </p:sp>
          <p:grpSp>
            <p:nvGrpSpPr>
              <p:cNvPr id="54" name="Group 53">
                <a:extLst>
                  <a:ext uri="{FF2B5EF4-FFF2-40B4-BE49-F238E27FC236}">
                    <a16:creationId xmlns:a16="http://schemas.microsoft.com/office/drawing/2014/main" id="{E4C30E1E-4324-3201-0357-8967F1FDADD0}"/>
                  </a:ext>
                </a:extLst>
              </p:cNvPr>
              <p:cNvGrpSpPr/>
              <p:nvPr/>
            </p:nvGrpSpPr>
            <p:grpSpPr>
              <a:xfrm>
                <a:off x="5710237" y="2819869"/>
                <a:ext cx="1381126" cy="1215998"/>
                <a:chOff x="-2153920" y="915014"/>
                <a:chExt cx="1043644" cy="918866"/>
              </a:xfrm>
              <a:effectLst/>
            </p:grpSpPr>
            <p:grpSp>
              <p:nvGrpSpPr>
                <p:cNvPr id="55" name="Group 54">
                  <a:extLst>
                    <a:ext uri="{FF2B5EF4-FFF2-40B4-BE49-F238E27FC236}">
                      <a16:creationId xmlns:a16="http://schemas.microsoft.com/office/drawing/2014/main" id="{37D60004-3A6F-E97E-31F0-B5BF5A997E75}"/>
                    </a:ext>
                  </a:extLst>
                </p:cNvPr>
                <p:cNvGrpSpPr/>
                <p:nvPr/>
              </p:nvGrpSpPr>
              <p:grpSpPr>
                <a:xfrm>
                  <a:off x="-2153920" y="915014"/>
                  <a:ext cx="1043644" cy="918866"/>
                  <a:chOff x="-2153920" y="915014"/>
                  <a:chExt cx="1043644" cy="918866"/>
                </a:xfrm>
              </p:grpSpPr>
              <p:cxnSp>
                <p:nvCxnSpPr>
                  <p:cNvPr id="58" name="Straight Connector 57">
                    <a:extLst>
                      <a:ext uri="{FF2B5EF4-FFF2-40B4-BE49-F238E27FC236}">
                        <a16:creationId xmlns:a16="http://schemas.microsoft.com/office/drawing/2014/main" id="{B8084E89-66E4-BACE-21D8-9A89B1771F5B}"/>
                      </a:ext>
                    </a:extLst>
                  </p:cNvPr>
                  <p:cNvCxnSpPr>
                    <a:cxnSpLocks/>
                  </p:cNvCxnSpPr>
                  <p:nvPr/>
                </p:nvCxnSpPr>
                <p:spPr>
                  <a:xfrm flipV="1">
                    <a:off x="-2153920" y="1102973"/>
                    <a:ext cx="1043644" cy="4467"/>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59" name="Straight Connector 58">
                    <a:extLst>
                      <a:ext uri="{FF2B5EF4-FFF2-40B4-BE49-F238E27FC236}">
                        <a16:creationId xmlns:a16="http://schemas.microsoft.com/office/drawing/2014/main" id="{84A72B42-6BDE-2E0A-8BAA-8AA18B99EE4C}"/>
                      </a:ext>
                    </a:extLst>
                  </p:cNvPr>
                  <p:cNvCxnSpPr>
                    <a:cxnSpLocks/>
                  </p:cNvCxnSpPr>
                  <p:nvPr/>
                </p:nvCxnSpPr>
                <p:spPr>
                  <a:xfrm>
                    <a:off x="-2153920" y="1107440"/>
                    <a:ext cx="521822" cy="726440"/>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60" name="Straight Connector 59">
                    <a:extLst>
                      <a:ext uri="{FF2B5EF4-FFF2-40B4-BE49-F238E27FC236}">
                        <a16:creationId xmlns:a16="http://schemas.microsoft.com/office/drawing/2014/main" id="{1A4E327E-7661-478F-BF85-0A46B91EE707}"/>
                      </a:ext>
                    </a:extLst>
                  </p:cNvPr>
                  <p:cNvCxnSpPr>
                    <a:cxnSpLocks/>
                  </p:cNvCxnSpPr>
                  <p:nvPr/>
                </p:nvCxnSpPr>
                <p:spPr>
                  <a:xfrm flipH="1">
                    <a:off x="-1632098" y="1111904"/>
                    <a:ext cx="520908" cy="721976"/>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61" name="Straight Connector 60">
                    <a:extLst>
                      <a:ext uri="{FF2B5EF4-FFF2-40B4-BE49-F238E27FC236}">
                        <a16:creationId xmlns:a16="http://schemas.microsoft.com/office/drawing/2014/main" id="{5237B3CC-F79F-E0E6-059B-DF7CC7BC4370}"/>
                      </a:ext>
                    </a:extLst>
                  </p:cNvPr>
                  <p:cNvCxnSpPr>
                    <a:cxnSpLocks/>
                  </p:cNvCxnSpPr>
                  <p:nvPr/>
                </p:nvCxnSpPr>
                <p:spPr>
                  <a:xfrm flipV="1">
                    <a:off x="-2153920" y="915014"/>
                    <a:ext cx="176716" cy="187959"/>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62" name="Straight Connector 61">
                    <a:extLst>
                      <a:ext uri="{FF2B5EF4-FFF2-40B4-BE49-F238E27FC236}">
                        <a16:creationId xmlns:a16="http://schemas.microsoft.com/office/drawing/2014/main" id="{8044A4C0-BC5D-FABA-6D0F-ADF93219E62E}"/>
                      </a:ext>
                    </a:extLst>
                  </p:cNvPr>
                  <p:cNvCxnSpPr>
                    <a:cxnSpLocks/>
                  </p:cNvCxnSpPr>
                  <p:nvPr/>
                </p:nvCxnSpPr>
                <p:spPr>
                  <a:xfrm flipH="1" flipV="1">
                    <a:off x="-1286992" y="915014"/>
                    <a:ext cx="176716" cy="187959"/>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63" name="Straight Connector 62">
                    <a:extLst>
                      <a:ext uri="{FF2B5EF4-FFF2-40B4-BE49-F238E27FC236}">
                        <a16:creationId xmlns:a16="http://schemas.microsoft.com/office/drawing/2014/main" id="{34D480A6-174A-202D-72E3-EDFBA98FAA06}"/>
                      </a:ext>
                    </a:extLst>
                  </p:cNvPr>
                  <p:cNvCxnSpPr>
                    <a:cxnSpLocks/>
                  </p:cNvCxnSpPr>
                  <p:nvPr/>
                </p:nvCxnSpPr>
                <p:spPr>
                  <a:xfrm flipV="1">
                    <a:off x="-1978118" y="915014"/>
                    <a:ext cx="687747" cy="0"/>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64" name="Straight Connector 63">
                    <a:extLst>
                      <a:ext uri="{FF2B5EF4-FFF2-40B4-BE49-F238E27FC236}">
                        <a16:creationId xmlns:a16="http://schemas.microsoft.com/office/drawing/2014/main" id="{8DAF1C06-6133-93F9-45A3-ED42EE421587}"/>
                      </a:ext>
                    </a:extLst>
                  </p:cNvPr>
                  <p:cNvCxnSpPr>
                    <a:cxnSpLocks/>
                  </p:cNvCxnSpPr>
                  <p:nvPr/>
                </p:nvCxnSpPr>
                <p:spPr>
                  <a:xfrm flipH="1" flipV="1">
                    <a:off x="-1978118" y="915014"/>
                    <a:ext cx="176716" cy="187959"/>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65" name="Straight Connector 64">
                    <a:extLst>
                      <a:ext uri="{FF2B5EF4-FFF2-40B4-BE49-F238E27FC236}">
                        <a16:creationId xmlns:a16="http://schemas.microsoft.com/office/drawing/2014/main" id="{0F3D5CC8-2018-BB7A-71A4-675156A9E968}"/>
                      </a:ext>
                    </a:extLst>
                  </p:cNvPr>
                  <p:cNvCxnSpPr>
                    <a:cxnSpLocks/>
                  </p:cNvCxnSpPr>
                  <p:nvPr/>
                </p:nvCxnSpPr>
                <p:spPr>
                  <a:xfrm flipV="1">
                    <a:off x="-1802316" y="915014"/>
                    <a:ext cx="176716" cy="187959"/>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66" name="Straight Connector 65">
                    <a:extLst>
                      <a:ext uri="{FF2B5EF4-FFF2-40B4-BE49-F238E27FC236}">
                        <a16:creationId xmlns:a16="http://schemas.microsoft.com/office/drawing/2014/main" id="{E9B21B0E-D261-9A08-F439-8CFEBE1BE860}"/>
                      </a:ext>
                    </a:extLst>
                  </p:cNvPr>
                  <p:cNvCxnSpPr>
                    <a:cxnSpLocks/>
                  </p:cNvCxnSpPr>
                  <p:nvPr/>
                </p:nvCxnSpPr>
                <p:spPr>
                  <a:xfrm flipH="1" flipV="1">
                    <a:off x="-1632240" y="915014"/>
                    <a:ext cx="176716" cy="187959"/>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67" name="Straight Connector 66">
                    <a:extLst>
                      <a:ext uri="{FF2B5EF4-FFF2-40B4-BE49-F238E27FC236}">
                        <a16:creationId xmlns:a16="http://schemas.microsoft.com/office/drawing/2014/main" id="{9BE2B40C-0E95-9A77-7E0D-4932E79FF6A7}"/>
                      </a:ext>
                    </a:extLst>
                  </p:cNvPr>
                  <p:cNvCxnSpPr>
                    <a:cxnSpLocks/>
                  </p:cNvCxnSpPr>
                  <p:nvPr/>
                </p:nvCxnSpPr>
                <p:spPr>
                  <a:xfrm flipV="1">
                    <a:off x="-1467087" y="915014"/>
                    <a:ext cx="176716" cy="187959"/>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grpSp>
            <p:cxnSp>
              <p:nvCxnSpPr>
                <p:cNvPr id="56" name="Straight Connector 55">
                  <a:extLst>
                    <a:ext uri="{FF2B5EF4-FFF2-40B4-BE49-F238E27FC236}">
                      <a16:creationId xmlns:a16="http://schemas.microsoft.com/office/drawing/2014/main" id="{956695E9-DE29-4838-6D1D-390BD49997DB}"/>
                    </a:ext>
                  </a:extLst>
                </p:cNvPr>
                <p:cNvCxnSpPr>
                  <a:cxnSpLocks/>
                </p:cNvCxnSpPr>
                <p:nvPr/>
              </p:nvCxnSpPr>
              <p:spPr>
                <a:xfrm flipV="1">
                  <a:off x="-1632098" y="1111897"/>
                  <a:ext cx="165011" cy="721983"/>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57" name="Straight Connector 56">
                  <a:extLst>
                    <a:ext uri="{FF2B5EF4-FFF2-40B4-BE49-F238E27FC236}">
                      <a16:creationId xmlns:a16="http://schemas.microsoft.com/office/drawing/2014/main" id="{73773F68-272D-DD59-E545-27162EC5E7F0}"/>
                    </a:ext>
                  </a:extLst>
                </p:cNvPr>
                <p:cNvCxnSpPr>
                  <a:cxnSpLocks/>
                </p:cNvCxnSpPr>
                <p:nvPr/>
              </p:nvCxnSpPr>
              <p:spPr>
                <a:xfrm flipH="1" flipV="1">
                  <a:off x="-1802316" y="1111892"/>
                  <a:ext cx="170218" cy="721988"/>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grpSp>
        </p:grpSp>
      </p:grpSp>
      <p:cxnSp>
        <p:nvCxnSpPr>
          <p:cNvPr id="6" name="Straight Connector 5">
            <a:extLst>
              <a:ext uri="{FF2B5EF4-FFF2-40B4-BE49-F238E27FC236}">
                <a16:creationId xmlns:a16="http://schemas.microsoft.com/office/drawing/2014/main" id="{2CF75CEA-52F8-66DD-1BAF-61E3FC7DE093}"/>
              </a:ext>
              <a:ext uri="{C183D7F6-B498-43B3-948B-1728B52AA6E4}">
                <adec:decorative xmlns:adec="http://schemas.microsoft.com/office/drawing/2017/decorative" val="1"/>
              </a:ext>
            </a:extLst>
          </p:cNvPr>
          <p:cNvCxnSpPr>
            <a:cxnSpLocks/>
          </p:cNvCxnSpPr>
          <p:nvPr/>
        </p:nvCxnSpPr>
        <p:spPr>
          <a:xfrm>
            <a:off x="0" y="2305277"/>
            <a:ext cx="9144000" cy="0"/>
          </a:xfrm>
          <a:prstGeom prst="line">
            <a:avLst/>
          </a:prstGeom>
          <a:ln w="635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117F21CA-0B1B-8BD5-CF2A-FD4D93709FB4}"/>
              </a:ext>
              <a:ext uri="{C183D7F6-B498-43B3-948B-1728B52AA6E4}">
                <adec:decorative xmlns:adec="http://schemas.microsoft.com/office/drawing/2017/decorative" val="1"/>
              </a:ext>
            </a:extLst>
          </p:cNvPr>
          <p:cNvCxnSpPr>
            <a:cxnSpLocks/>
          </p:cNvCxnSpPr>
          <p:nvPr/>
        </p:nvCxnSpPr>
        <p:spPr>
          <a:xfrm>
            <a:off x="0" y="4646637"/>
            <a:ext cx="9144000" cy="0"/>
          </a:xfrm>
          <a:prstGeom prst="line">
            <a:avLst/>
          </a:prstGeom>
          <a:ln w="6350">
            <a:solidFill>
              <a:schemeClr val="tx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0607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2181A6-E029-0F8E-A2A5-4CE6D76616F4}"/>
              </a:ext>
              <a:ext uri="{C183D7F6-B498-43B3-948B-1728B52AA6E4}">
                <adec:decorative xmlns:adec="http://schemas.microsoft.com/office/drawing/2017/decorative" val="1"/>
              </a:ext>
            </a:extLst>
          </p:cNvPr>
          <p:cNvSpPr/>
          <p:nvPr/>
        </p:nvSpPr>
        <p:spPr>
          <a:xfrm>
            <a:off x="64405" y="436368"/>
            <a:ext cx="1371600" cy="13716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7" name="Rectangle 26">
            <a:extLst>
              <a:ext uri="{FF2B5EF4-FFF2-40B4-BE49-F238E27FC236}">
                <a16:creationId xmlns:a16="http://schemas.microsoft.com/office/drawing/2014/main" id="{84F2E29F-6577-B6EC-0982-75DB8E584BCB}"/>
              </a:ext>
              <a:ext uri="{C183D7F6-B498-43B3-948B-1728B52AA6E4}">
                <adec:decorative xmlns:adec="http://schemas.microsoft.com/office/drawing/2017/decorative" val="1"/>
              </a:ext>
            </a:extLst>
          </p:cNvPr>
          <p:cNvSpPr/>
          <p:nvPr/>
        </p:nvSpPr>
        <p:spPr>
          <a:xfrm>
            <a:off x="64405" y="1990848"/>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8" name="Oval 27">
            <a:extLst>
              <a:ext uri="{FF2B5EF4-FFF2-40B4-BE49-F238E27FC236}">
                <a16:creationId xmlns:a16="http://schemas.microsoft.com/office/drawing/2014/main" id="{608E5355-430E-3012-D5BC-09B37E66C8BB}"/>
              </a:ext>
              <a:ext uri="{C183D7F6-B498-43B3-948B-1728B52AA6E4}">
                <adec:decorative xmlns:adec="http://schemas.microsoft.com/office/drawing/2017/decorative" val="1"/>
              </a:ext>
            </a:extLst>
          </p:cNvPr>
          <p:cNvSpPr/>
          <p:nvPr/>
        </p:nvSpPr>
        <p:spPr>
          <a:xfrm>
            <a:off x="613045" y="2539487"/>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36" name="Rectangle 35">
            <a:extLst>
              <a:ext uri="{FF2B5EF4-FFF2-40B4-BE49-F238E27FC236}">
                <a16:creationId xmlns:a16="http://schemas.microsoft.com/office/drawing/2014/main" id="{E59DEE2F-6ED5-2C60-E0D8-FAEB6FAA01A8}"/>
              </a:ext>
              <a:ext uri="{C183D7F6-B498-43B3-948B-1728B52AA6E4}">
                <adec:decorative xmlns:adec="http://schemas.microsoft.com/office/drawing/2017/decorative" val="1"/>
              </a:ext>
            </a:extLst>
          </p:cNvPr>
          <p:cNvSpPr/>
          <p:nvPr/>
        </p:nvSpPr>
        <p:spPr>
          <a:xfrm>
            <a:off x="63500" y="3559831"/>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7" name="Oval 36">
            <a:extLst>
              <a:ext uri="{FF2B5EF4-FFF2-40B4-BE49-F238E27FC236}">
                <a16:creationId xmlns:a16="http://schemas.microsoft.com/office/drawing/2014/main" id="{E7221BF9-465D-DC36-4ABA-6D4BC9A12A4D}"/>
              </a:ext>
              <a:ext uri="{C183D7F6-B498-43B3-948B-1728B52AA6E4}">
                <adec:decorative xmlns:adec="http://schemas.microsoft.com/office/drawing/2017/decorative" val="1"/>
              </a:ext>
            </a:extLst>
          </p:cNvPr>
          <p:cNvSpPr/>
          <p:nvPr/>
        </p:nvSpPr>
        <p:spPr>
          <a:xfrm>
            <a:off x="612140" y="4108470"/>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39" name="Rectangle 38">
            <a:extLst>
              <a:ext uri="{FF2B5EF4-FFF2-40B4-BE49-F238E27FC236}">
                <a16:creationId xmlns:a16="http://schemas.microsoft.com/office/drawing/2014/main" id="{2FB18DE3-DCCD-BBB2-3BF9-113ACE3DCE09}"/>
              </a:ext>
              <a:ext uri="{C183D7F6-B498-43B3-948B-1728B52AA6E4}">
                <adec:decorative xmlns:adec="http://schemas.microsoft.com/office/drawing/2017/decorative" val="1"/>
              </a:ext>
            </a:extLst>
          </p:cNvPr>
          <p:cNvSpPr/>
          <p:nvPr/>
        </p:nvSpPr>
        <p:spPr>
          <a:xfrm>
            <a:off x="64405" y="5128814"/>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40" name="Oval 39">
            <a:extLst>
              <a:ext uri="{FF2B5EF4-FFF2-40B4-BE49-F238E27FC236}">
                <a16:creationId xmlns:a16="http://schemas.microsoft.com/office/drawing/2014/main" id="{7CA056C3-3A6C-E1A1-38E1-B989323A9B90}"/>
              </a:ext>
              <a:ext uri="{C183D7F6-B498-43B3-948B-1728B52AA6E4}">
                <adec:decorative xmlns:adec="http://schemas.microsoft.com/office/drawing/2017/decorative" val="1"/>
              </a:ext>
            </a:extLst>
          </p:cNvPr>
          <p:cNvSpPr/>
          <p:nvPr/>
        </p:nvSpPr>
        <p:spPr>
          <a:xfrm>
            <a:off x="613045" y="5677453"/>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Rectangle 8">
            <a:extLst>
              <a:ext uri="{FF2B5EF4-FFF2-40B4-BE49-F238E27FC236}">
                <a16:creationId xmlns:a16="http://schemas.microsoft.com/office/drawing/2014/main" id="{C01988B7-5CA7-0357-C35F-5AD33FF5D7A4}"/>
              </a:ext>
              <a:ext uri="{C183D7F6-B498-43B3-948B-1728B52AA6E4}">
                <adec:decorative xmlns:adec="http://schemas.microsoft.com/office/drawing/2017/decorative" val="1"/>
              </a:ext>
            </a:extLst>
          </p:cNvPr>
          <p:cNvSpPr/>
          <p:nvPr/>
        </p:nvSpPr>
        <p:spPr>
          <a:xfrm>
            <a:off x="1593485" y="434555"/>
            <a:ext cx="1371600" cy="13716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0" name="Rectangle 29">
            <a:extLst>
              <a:ext uri="{FF2B5EF4-FFF2-40B4-BE49-F238E27FC236}">
                <a16:creationId xmlns:a16="http://schemas.microsoft.com/office/drawing/2014/main" id="{0E866E08-4291-166D-AE95-E7798FB66BF6}"/>
              </a:ext>
              <a:ext uri="{C183D7F6-B498-43B3-948B-1728B52AA6E4}">
                <adec:decorative xmlns:adec="http://schemas.microsoft.com/office/drawing/2017/decorative" val="1"/>
              </a:ext>
            </a:extLst>
          </p:cNvPr>
          <p:cNvSpPr/>
          <p:nvPr/>
        </p:nvSpPr>
        <p:spPr>
          <a:xfrm>
            <a:off x="1593485" y="1992662"/>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1" name="Oval 30">
            <a:extLst>
              <a:ext uri="{FF2B5EF4-FFF2-40B4-BE49-F238E27FC236}">
                <a16:creationId xmlns:a16="http://schemas.microsoft.com/office/drawing/2014/main" id="{F5D7B942-3E69-42DB-BF18-E8E458EB13F8}"/>
              </a:ext>
              <a:ext uri="{C183D7F6-B498-43B3-948B-1728B52AA6E4}">
                <adec:decorative xmlns:adec="http://schemas.microsoft.com/office/drawing/2017/decorative" val="1"/>
              </a:ext>
            </a:extLst>
          </p:cNvPr>
          <p:cNvSpPr/>
          <p:nvPr/>
        </p:nvSpPr>
        <p:spPr>
          <a:xfrm>
            <a:off x="2142125" y="2541301"/>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54" name="Rectangle 53">
            <a:extLst>
              <a:ext uri="{FF2B5EF4-FFF2-40B4-BE49-F238E27FC236}">
                <a16:creationId xmlns:a16="http://schemas.microsoft.com/office/drawing/2014/main" id="{6B4FB964-F12C-750E-F41F-E289C97460AA}"/>
              </a:ext>
              <a:ext uri="{C183D7F6-B498-43B3-948B-1728B52AA6E4}">
                <adec:decorative xmlns:adec="http://schemas.microsoft.com/office/drawing/2017/decorative" val="1"/>
              </a:ext>
            </a:extLst>
          </p:cNvPr>
          <p:cNvSpPr/>
          <p:nvPr/>
        </p:nvSpPr>
        <p:spPr>
          <a:xfrm>
            <a:off x="1592580" y="3554392"/>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55" name="Oval 54">
            <a:extLst>
              <a:ext uri="{FF2B5EF4-FFF2-40B4-BE49-F238E27FC236}">
                <a16:creationId xmlns:a16="http://schemas.microsoft.com/office/drawing/2014/main" id="{142ED6E2-1B7D-274D-2C4F-FD4703099AC0}"/>
              </a:ext>
              <a:ext uri="{C183D7F6-B498-43B3-948B-1728B52AA6E4}">
                <adec:decorative xmlns:adec="http://schemas.microsoft.com/office/drawing/2017/decorative" val="1"/>
              </a:ext>
            </a:extLst>
          </p:cNvPr>
          <p:cNvSpPr/>
          <p:nvPr/>
        </p:nvSpPr>
        <p:spPr>
          <a:xfrm>
            <a:off x="2141220" y="4103031"/>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69" name="Rectangle 68">
            <a:extLst>
              <a:ext uri="{FF2B5EF4-FFF2-40B4-BE49-F238E27FC236}">
                <a16:creationId xmlns:a16="http://schemas.microsoft.com/office/drawing/2014/main" id="{2F965618-FB82-B91B-CF8C-34E5EAE4047D}"/>
              </a:ext>
              <a:ext uri="{C183D7F6-B498-43B3-948B-1728B52AA6E4}">
                <adec:decorative xmlns:adec="http://schemas.microsoft.com/office/drawing/2017/decorative" val="1"/>
              </a:ext>
            </a:extLst>
          </p:cNvPr>
          <p:cNvSpPr/>
          <p:nvPr/>
        </p:nvSpPr>
        <p:spPr>
          <a:xfrm>
            <a:off x="1593485" y="5130628"/>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70" name="Oval 69">
            <a:extLst>
              <a:ext uri="{FF2B5EF4-FFF2-40B4-BE49-F238E27FC236}">
                <a16:creationId xmlns:a16="http://schemas.microsoft.com/office/drawing/2014/main" id="{F5D3953B-A1BB-BC67-4985-8FCB0A47FD89}"/>
              </a:ext>
              <a:ext uri="{C183D7F6-B498-43B3-948B-1728B52AA6E4}">
                <adec:decorative xmlns:adec="http://schemas.microsoft.com/office/drawing/2017/decorative" val="1"/>
              </a:ext>
            </a:extLst>
          </p:cNvPr>
          <p:cNvSpPr/>
          <p:nvPr/>
        </p:nvSpPr>
        <p:spPr>
          <a:xfrm>
            <a:off x="2142125" y="5679267"/>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Rectangle 11">
            <a:extLst>
              <a:ext uri="{FF2B5EF4-FFF2-40B4-BE49-F238E27FC236}">
                <a16:creationId xmlns:a16="http://schemas.microsoft.com/office/drawing/2014/main" id="{64BAD22B-FE91-A325-331C-88B357BC8CF7}"/>
              </a:ext>
              <a:ext uri="{C183D7F6-B498-43B3-948B-1728B52AA6E4}">
                <adec:decorative xmlns:adec="http://schemas.microsoft.com/office/drawing/2017/decorative" val="1"/>
              </a:ext>
            </a:extLst>
          </p:cNvPr>
          <p:cNvSpPr/>
          <p:nvPr/>
        </p:nvSpPr>
        <p:spPr>
          <a:xfrm>
            <a:off x="3122565" y="434555"/>
            <a:ext cx="1371600" cy="13716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42" name="Rectangle 41">
            <a:extLst>
              <a:ext uri="{FF2B5EF4-FFF2-40B4-BE49-F238E27FC236}">
                <a16:creationId xmlns:a16="http://schemas.microsoft.com/office/drawing/2014/main" id="{D1E5026B-A94A-2A4B-2155-EC67006754BD}"/>
              </a:ext>
              <a:ext uri="{C183D7F6-B498-43B3-948B-1728B52AA6E4}">
                <adec:decorative xmlns:adec="http://schemas.microsoft.com/office/drawing/2017/decorative" val="1"/>
              </a:ext>
            </a:extLst>
          </p:cNvPr>
          <p:cNvSpPr/>
          <p:nvPr/>
        </p:nvSpPr>
        <p:spPr>
          <a:xfrm>
            <a:off x="3122565" y="1992661"/>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43" name="Oval 42">
            <a:extLst>
              <a:ext uri="{FF2B5EF4-FFF2-40B4-BE49-F238E27FC236}">
                <a16:creationId xmlns:a16="http://schemas.microsoft.com/office/drawing/2014/main" id="{63B3CD35-42B7-2F6E-8AD6-537A5E8B141D}"/>
              </a:ext>
              <a:ext uri="{C183D7F6-B498-43B3-948B-1728B52AA6E4}">
                <adec:decorative xmlns:adec="http://schemas.microsoft.com/office/drawing/2017/decorative" val="1"/>
              </a:ext>
            </a:extLst>
          </p:cNvPr>
          <p:cNvSpPr/>
          <p:nvPr/>
        </p:nvSpPr>
        <p:spPr>
          <a:xfrm>
            <a:off x="3671205" y="2541300"/>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57" name="Rectangle 56">
            <a:extLst>
              <a:ext uri="{FF2B5EF4-FFF2-40B4-BE49-F238E27FC236}">
                <a16:creationId xmlns:a16="http://schemas.microsoft.com/office/drawing/2014/main" id="{2071539B-ABDE-0BB9-AD1B-D98BE4A037B5}"/>
              </a:ext>
              <a:ext uri="{C183D7F6-B498-43B3-948B-1728B52AA6E4}">
                <adec:decorative xmlns:adec="http://schemas.microsoft.com/office/drawing/2017/decorative" val="1"/>
              </a:ext>
            </a:extLst>
          </p:cNvPr>
          <p:cNvSpPr/>
          <p:nvPr/>
        </p:nvSpPr>
        <p:spPr>
          <a:xfrm>
            <a:off x="3121660" y="3554391"/>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58" name="Oval 57">
            <a:extLst>
              <a:ext uri="{FF2B5EF4-FFF2-40B4-BE49-F238E27FC236}">
                <a16:creationId xmlns:a16="http://schemas.microsoft.com/office/drawing/2014/main" id="{52D36AF3-F6CF-7C7E-3157-EA150CDFB503}"/>
              </a:ext>
              <a:ext uri="{C183D7F6-B498-43B3-948B-1728B52AA6E4}">
                <adec:decorative xmlns:adec="http://schemas.microsoft.com/office/drawing/2017/decorative" val="1"/>
              </a:ext>
            </a:extLst>
          </p:cNvPr>
          <p:cNvSpPr/>
          <p:nvPr/>
        </p:nvSpPr>
        <p:spPr>
          <a:xfrm>
            <a:off x="3670300" y="4103030"/>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72" name="Rectangle 71">
            <a:extLst>
              <a:ext uri="{FF2B5EF4-FFF2-40B4-BE49-F238E27FC236}">
                <a16:creationId xmlns:a16="http://schemas.microsoft.com/office/drawing/2014/main" id="{6B7C32C4-2FBC-9672-FE2F-FC8F99F6B4BF}"/>
              </a:ext>
              <a:ext uri="{C183D7F6-B498-43B3-948B-1728B52AA6E4}">
                <adec:decorative xmlns:adec="http://schemas.microsoft.com/office/drawing/2017/decorative" val="1"/>
              </a:ext>
            </a:extLst>
          </p:cNvPr>
          <p:cNvSpPr/>
          <p:nvPr/>
        </p:nvSpPr>
        <p:spPr>
          <a:xfrm>
            <a:off x="3122565" y="5130627"/>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73" name="Oval 72">
            <a:extLst>
              <a:ext uri="{FF2B5EF4-FFF2-40B4-BE49-F238E27FC236}">
                <a16:creationId xmlns:a16="http://schemas.microsoft.com/office/drawing/2014/main" id="{12A33133-E5D0-2C9B-40C8-C76224082569}"/>
              </a:ext>
              <a:ext uri="{C183D7F6-B498-43B3-948B-1728B52AA6E4}">
                <adec:decorative xmlns:adec="http://schemas.microsoft.com/office/drawing/2017/decorative" val="1"/>
              </a:ext>
            </a:extLst>
          </p:cNvPr>
          <p:cNvSpPr/>
          <p:nvPr/>
        </p:nvSpPr>
        <p:spPr>
          <a:xfrm>
            <a:off x="3671205" y="5679266"/>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Rectangle 14">
            <a:extLst>
              <a:ext uri="{FF2B5EF4-FFF2-40B4-BE49-F238E27FC236}">
                <a16:creationId xmlns:a16="http://schemas.microsoft.com/office/drawing/2014/main" id="{178DD689-6A81-2A62-D110-BA657E0FB69F}"/>
              </a:ext>
              <a:ext uri="{C183D7F6-B498-43B3-948B-1728B52AA6E4}">
                <adec:decorative xmlns:adec="http://schemas.microsoft.com/office/drawing/2017/decorative" val="1"/>
              </a:ext>
            </a:extLst>
          </p:cNvPr>
          <p:cNvSpPr/>
          <p:nvPr/>
        </p:nvSpPr>
        <p:spPr>
          <a:xfrm>
            <a:off x="4651645" y="434556"/>
            <a:ext cx="1371600" cy="13716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45" name="Rectangle 44">
            <a:extLst>
              <a:ext uri="{FF2B5EF4-FFF2-40B4-BE49-F238E27FC236}">
                <a16:creationId xmlns:a16="http://schemas.microsoft.com/office/drawing/2014/main" id="{6668208F-7323-5C86-BC57-DDCEC0B453A5}"/>
              </a:ext>
              <a:ext uri="{C183D7F6-B498-43B3-948B-1728B52AA6E4}">
                <adec:decorative xmlns:adec="http://schemas.microsoft.com/office/drawing/2017/decorative" val="1"/>
              </a:ext>
            </a:extLst>
          </p:cNvPr>
          <p:cNvSpPr/>
          <p:nvPr/>
        </p:nvSpPr>
        <p:spPr>
          <a:xfrm>
            <a:off x="4651645" y="1992661"/>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46" name="Oval 45">
            <a:extLst>
              <a:ext uri="{FF2B5EF4-FFF2-40B4-BE49-F238E27FC236}">
                <a16:creationId xmlns:a16="http://schemas.microsoft.com/office/drawing/2014/main" id="{C82C1836-1F57-DEFD-CF5E-36A858251CC2}"/>
              </a:ext>
              <a:ext uri="{C183D7F6-B498-43B3-948B-1728B52AA6E4}">
                <adec:decorative xmlns:adec="http://schemas.microsoft.com/office/drawing/2017/decorative" val="1"/>
              </a:ext>
            </a:extLst>
          </p:cNvPr>
          <p:cNvSpPr/>
          <p:nvPr/>
        </p:nvSpPr>
        <p:spPr>
          <a:xfrm>
            <a:off x="5200285" y="2541300"/>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60" name="Rectangle 59">
            <a:extLst>
              <a:ext uri="{FF2B5EF4-FFF2-40B4-BE49-F238E27FC236}">
                <a16:creationId xmlns:a16="http://schemas.microsoft.com/office/drawing/2014/main" id="{14938F97-BD32-520F-9C27-41BD53C3551B}"/>
              </a:ext>
              <a:ext uri="{C183D7F6-B498-43B3-948B-1728B52AA6E4}">
                <adec:decorative xmlns:adec="http://schemas.microsoft.com/office/drawing/2017/decorative" val="1"/>
              </a:ext>
            </a:extLst>
          </p:cNvPr>
          <p:cNvSpPr/>
          <p:nvPr/>
        </p:nvSpPr>
        <p:spPr>
          <a:xfrm>
            <a:off x="4650740" y="3554391"/>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61" name="Oval 60">
            <a:extLst>
              <a:ext uri="{FF2B5EF4-FFF2-40B4-BE49-F238E27FC236}">
                <a16:creationId xmlns:a16="http://schemas.microsoft.com/office/drawing/2014/main" id="{7773E763-7ABE-1079-4019-BB38F9600B54}"/>
              </a:ext>
              <a:ext uri="{C183D7F6-B498-43B3-948B-1728B52AA6E4}">
                <adec:decorative xmlns:adec="http://schemas.microsoft.com/office/drawing/2017/decorative" val="1"/>
              </a:ext>
            </a:extLst>
          </p:cNvPr>
          <p:cNvSpPr/>
          <p:nvPr/>
        </p:nvSpPr>
        <p:spPr>
          <a:xfrm>
            <a:off x="5199380" y="4103030"/>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75" name="Rectangle 74">
            <a:extLst>
              <a:ext uri="{FF2B5EF4-FFF2-40B4-BE49-F238E27FC236}">
                <a16:creationId xmlns:a16="http://schemas.microsoft.com/office/drawing/2014/main" id="{8485BC9F-DAF4-2ACF-E146-F9364AE78AC6}"/>
              </a:ext>
              <a:ext uri="{C183D7F6-B498-43B3-948B-1728B52AA6E4}">
                <adec:decorative xmlns:adec="http://schemas.microsoft.com/office/drawing/2017/decorative" val="1"/>
              </a:ext>
            </a:extLst>
          </p:cNvPr>
          <p:cNvSpPr/>
          <p:nvPr/>
        </p:nvSpPr>
        <p:spPr>
          <a:xfrm>
            <a:off x="4651645" y="5130627"/>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76" name="Oval 75">
            <a:extLst>
              <a:ext uri="{FF2B5EF4-FFF2-40B4-BE49-F238E27FC236}">
                <a16:creationId xmlns:a16="http://schemas.microsoft.com/office/drawing/2014/main" id="{0CD33104-018C-3449-1BD4-FC6D5E4D3487}"/>
              </a:ext>
              <a:ext uri="{C183D7F6-B498-43B3-948B-1728B52AA6E4}">
                <adec:decorative xmlns:adec="http://schemas.microsoft.com/office/drawing/2017/decorative" val="1"/>
              </a:ext>
            </a:extLst>
          </p:cNvPr>
          <p:cNvSpPr/>
          <p:nvPr/>
        </p:nvSpPr>
        <p:spPr>
          <a:xfrm>
            <a:off x="5200285" y="5679266"/>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21" name="Rectangle 20">
            <a:extLst>
              <a:ext uri="{FF2B5EF4-FFF2-40B4-BE49-F238E27FC236}">
                <a16:creationId xmlns:a16="http://schemas.microsoft.com/office/drawing/2014/main" id="{D48292FB-9F61-7382-C562-4A4BF3976FC4}"/>
              </a:ext>
              <a:ext uri="{C183D7F6-B498-43B3-948B-1728B52AA6E4}">
                <adec:decorative xmlns:adec="http://schemas.microsoft.com/office/drawing/2017/decorative" val="1"/>
              </a:ext>
            </a:extLst>
          </p:cNvPr>
          <p:cNvSpPr/>
          <p:nvPr/>
        </p:nvSpPr>
        <p:spPr>
          <a:xfrm>
            <a:off x="6180725" y="436368"/>
            <a:ext cx="1371600" cy="137160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48" name="Rectangle 47">
            <a:extLst>
              <a:ext uri="{FF2B5EF4-FFF2-40B4-BE49-F238E27FC236}">
                <a16:creationId xmlns:a16="http://schemas.microsoft.com/office/drawing/2014/main" id="{4D7FF4B1-5118-1174-A939-F21550154965}"/>
              </a:ext>
              <a:ext uri="{C183D7F6-B498-43B3-948B-1728B52AA6E4}">
                <adec:decorative xmlns:adec="http://schemas.microsoft.com/office/drawing/2017/decorative" val="1"/>
              </a:ext>
            </a:extLst>
          </p:cNvPr>
          <p:cNvSpPr/>
          <p:nvPr/>
        </p:nvSpPr>
        <p:spPr>
          <a:xfrm>
            <a:off x="6180725" y="1990849"/>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49" name="Oval 48">
            <a:extLst>
              <a:ext uri="{FF2B5EF4-FFF2-40B4-BE49-F238E27FC236}">
                <a16:creationId xmlns:a16="http://schemas.microsoft.com/office/drawing/2014/main" id="{4F8518E3-4C6F-EDE7-8716-82CE942F1E95}"/>
              </a:ext>
              <a:ext uri="{C183D7F6-B498-43B3-948B-1728B52AA6E4}">
                <adec:decorative xmlns:adec="http://schemas.microsoft.com/office/drawing/2017/decorative" val="1"/>
              </a:ext>
            </a:extLst>
          </p:cNvPr>
          <p:cNvSpPr/>
          <p:nvPr/>
        </p:nvSpPr>
        <p:spPr>
          <a:xfrm>
            <a:off x="6729365" y="2539488"/>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63" name="Rectangle 62">
            <a:extLst>
              <a:ext uri="{FF2B5EF4-FFF2-40B4-BE49-F238E27FC236}">
                <a16:creationId xmlns:a16="http://schemas.microsoft.com/office/drawing/2014/main" id="{506D56F2-FB29-D0C1-F7B9-ACAE54910904}"/>
              </a:ext>
              <a:ext uri="{C183D7F6-B498-43B3-948B-1728B52AA6E4}">
                <adec:decorative xmlns:adec="http://schemas.microsoft.com/office/drawing/2017/decorative" val="1"/>
              </a:ext>
            </a:extLst>
          </p:cNvPr>
          <p:cNvSpPr/>
          <p:nvPr/>
        </p:nvSpPr>
        <p:spPr>
          <a:xfrm>
            <a:off x="6179820" y="3552579"/>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64" name="Oval 63">
            <a:extLst>
              <a:ext uri="{FF2B5EF4-FFF2-40B4-BE49-F238E27FC236}">
                <a16:creationId xmlns:a16="http://schemas.microsoft.com/office/drawing/2014/main" id="{70EC7273-0CD8-F808-E136-6D669596114E}"/>
              </a:ext>
              <a:ext uri="{C183D7F6-B498-43B3-948B-1728B52AA6E4}">
                <adec:decorative xmlns:adec="http://schemas.microsoft.com/office/drawing/2017/decorative" val="1"/>
              </a:ext>
            </a:extLst>
          </p:cNvPr>
          <p:cNvSpPr/>
          <p:nvPr/>
        </p:nvSpPr>
        <p:spPr>
          <a:xfrm>
            <a:off x="6728460" y="4101218"/>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78" name="Rectangle 77">
            <a:extLst>
              <a:ext uri="{FF2B5EF4-FFF2-40B4-BE49-F238E27FC236}">
                <a16:creationId xmlns:a16="http://schemas.microsoft.com/office/drawing/2014/main" id="{9B380AEF-BAF9-BC6A-23A1-DBB6D806D81A}"/>
              </a:ext>
              <a:ext uri="{C183D7F6-B498-43B3-948B-1728B52AA6E4}">
                <adec:decorative xmlns:adec="http://schemas.microsoft.com/office/drawing/2017/decorative" val="1"/>
              </a:ext>
            </a:extLst>
          </p:cNvPr>
          <p:cNvSpPr/>
          <p:nvPr/>
        </p:nvSpPr>
        <p:spPr>
          <a:xfrm>
            <a:off x="6180725" y="5128815"/>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79" name="Oval 78">
            <a:extLst>
              <a:ext uri="{FF2B5EF4-FFF2-40B4-BE49-F238E27FC236}">
                <a16:creationId xmlns:a16="http://schemas.microsoft.com/office/drawing/2014/main" id="{32D930DD-0958-9E68-7DE7-F3CF4569CB2C}"/>
              </a:ext>
              <a:ext uri="{C183D7F6-B498-43B3-948B-1728B52AA6E4}">
                <adec:decorative xmlns:adec="http://schemas.microsoft.com/office/drawing/2017/decorative" val="1"/>
              </a:ext>
            </a:extLst>
          </p:cNvPr>
          <p:cNvSpPr/>
          <p:nvPr/>
        </p:nvSpPr>
        <p:spPr>
          <a:xfrm>
            <a:off x="6729365" y="5677454"/>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83" name="Arrow: Up 82">
            <a:extLst>
              <a:ext uri="{FF2B5EF4-FFF2-40B4-BE49-F238E27FC236}">
                <a16:creationId xmlns:a16="http://schemas.microsoft.com/office/drawing/2014/main" id="{F90A0B0D-691D-E49F-6352-DD309A806157}"/>
              </a:ext>
              <a:ext uri="{C183D7F6-B498-43B3-948B-1728B52AA6E4}">
                <adec:decorative xmlns:adec="http://schemas.microsoft.com/office/drawing/2017/decorative" val="1"/>
              </a:ext>
            </a:extLst>
          </p:cNvPr>
          <p:cNvSpPr/>
          <p:nvPr/>
        </p:nvSpPr>
        <p:spPr>
          <a:xfrm>
            <a:off x="6533481" y="703445"/>
            <a:ext cx="666088" cy="837446"/>
          </a:xfrm>
          <a:prstGeom prst="upArrow">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4" name="Rectangle 23">
            <a:extLst>
              <a:ext uri="{FF2B5EF4-FFF2-40B4-BE49-F238E27FC236}">
                <a16:creationId xmlns:a16="http://schemas.microsoft.com/office/drawing/2014/main" id="{248695E4-F88C-AA0F-22EE-519709B452D1}"/>
              </a:ext>
              <a:ext uri="{C183D7F6-B498-43B3-948B-1728B52AA6E4}">
                <adec:decorative xmlns:adec="http://schemas.microsoft.com/office/drawing/2017/decorative" val="1"/>
              </a:ext>
            </a:extLst>
          </p:cNvPr>
          <p:cNvSpPr/>
          <p:nvPr/>
        </p:nvSpPr>
        <p:spPr>
          <a:xfrm>
            <a:off x="7709805" y="443619"/>
            <a:ext cx="1371600" cy="137160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51" name="Rectangle 50">
            <a:extLst>
              <a:ext uri="{FF2B5EF4-FFF2-40B4-BE49-F238E27FC236}">
                <a16:creationId xmlns:a16="http://schemas.microsoft.com/office/drawing/2014/main" id="{DC50BCFF-9BE7-6047-84C2-99141DC14C49}"/>
              </a:ext>
              <a:ext uri="{C183D7F6-B498-43B3-948B-1728B52AA6E4}">
                <adec:decorative xmlns:adec="http://schemas.microsoft.com/office/drawing/2017/decorative" val="1"/>
              </a:ext>
            </a:extLst>
          </p:cNvPr>
          <p:cNvSpPr/>
          <p:nvPr/>
        </p:nvSpPr>
        <p:spPr>
          <a:xfrm>
            <a:off x="7709805" y="2004418"/>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52" name="Oval 51">
            <a:extLst>
              <a:ext uri="{FF2B5EF4-FFF2-40B4-BE49-F238E27FC236}">
                <a16:creationId xmlns:a16="http://schemas.microsoft.com/office/drawing/2014/main" id="{8123CC9B-2053-34D2-B687-DF3317E4AA9C}"/>
              </a:ext>
              <a:ext uri="{C183D7F6-B498-43B3-948B-1728B52AA6E4}">
                <adec:decorative xmlns:adec="http://schemas.microsoft.com/office/drawing/2017/decorative" val="1"/>
              </a:ext>
            </a:extLst>
          </p:cNvPr>
          <p:cNvSpPr/>
          <p:nvPr/>
        </p:nvSpPr>
        <p:spPr>
          <a:xfrm>
            <a:off x="8258445" y="2546739"/>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66" name="Rectangle 65">
            <a:extLst>
              <a:ext uri="{FF2B5EF4-FFF2-40B4-BE49-F238E27FC236}">
                <a16:creationId xmlns:a16="http://schemas.microsoft.com/office/drawing/2014/main" id="{9E1AFC14-4E71-EF5D-D31E-5454A8486CBD}"/>
              </a:ext>
              <a:ext uri="{C183D7F6-B498-43B3-948B-1728B52AA6E4}">
                <adec:decorative xmlns:adec="http://schemas.microsoft.com/office/drawing/2017/decorative" val="1"/>
              </a:ext>
            </a:extLst>
          </p:cNvPr>
          <p:cNvSpPr/>
          <p:nvPr/>
        </p:nvSpPr>
        <p:spPr>
          <a:xfrm>
            <a:off x="7708900" y="3559830"/>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67" name="Oval 66">
            <a:extLst>
              <a:ext uri="{FF2B5EF4-FFF2-40B4-BE49-F238E27FC236}">
                <a16:creationId xmlns:a16="http://schemas.microsoft.com/office/drawing/2014/main" id="{9A99C174-03D2-1092-864F-80F1CB695DD9}"/>
              </a:ext>
              <a:ext uri="{C183D7F6-B498-43B3-948B-1728B52AA6E4}">
                <adec:decorative xmlns:adec="http://schemas.microsoft.com/office/drawing/2017/decorative" val="1"/>
              </a:ext>
            </a:extLst>
          </p:cNvPr>
          <p:cNvSpPr/>
          <p:nvPr/>
        </p:nvSpPr>
        <p:spPr>
          <a:xfrm>
            <a:off x="8257540" y="4108469"/>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81" name="Rectangle 80">
            <a:extLst>
              <a:ext uri="{FF2B5EF4-FFF2-40B4-BE49-F238E27FC236}">
                <a16:creationId xmlns:a16="http://schemas.microsoft.com/office/drawing/2014/main" id="{D3A5FAB3-BF58-E2E2-66EE-1FA75B575575}"/>
              </a:ext>
              <a:ext uri="{C183D7F6-B498-43B3-948B-1728B52AA6E4}">
                <adec:decorative xmlns:adec="http://schemas.microsoft.com/office/drawing/2017/decorative" val="1"/>
              </a:ext>
            </a:extLst>
          </p:cNvPr>
          <p:cNvSpPr/>
          <p:nvPr/>
        </p:nvSpPr>
        <p:spPr>
          <a:xfrm>
            <a:off x="7709805" y="5136066"/>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82" name="Oval 81">
            <a:extLst>
              <a:ext uri="{FF2B5EF4-FFF2-40B4-BE49-F238E27FC236}">
                <a16:creationId xmlns:a16="http://schemas.microsoft.com/office/drawing/2014/main" id="{2588E19B-FA08-5908-EA82-70E5AA8AA771}"/>
              </a:ext>
              <a:ext uri="{C183D7F6-B498-43B3-948B-1728B52AA6E4}">
                <adec:decorative xmlns:adec="http://schemas.microsoft.com/office/drawing/2017/decorative" val="1"/>
              </a:ext>
            </a:extLst>
          </p:cNvPr>
          <p:cNvSpPr/>
          <p:nvPr/>
        </p:nvSpPr>
        <p:spPr>
          <a:xfrm>
            <a:off x="8258445" y="5684705"/>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84" name="Arrow: Up 83">
            <a:extLst>
              <a:ext uri="{FF2B5EF4-FFF2-40B4-BE49-F238E27FC236}">
                <a16:creationId xmlns:a16="http://schemas.microsoft.com/office/drawing/2014/main" id="{D4B28E26-EAE2-341F-1FBA-B7418079C434}"/>
              </a:ext>
              <a:ext uri="{C183D7F6-B498-43B3-948B-1728B52AA6E4}">
                <adec:decorative xmlns:adec="http://schemas.microsoft.com/office/drawing/2017/decorative" val="1"/>
              </a:ext>
            </a:extLst>
          </p:cNvPr>
          <p:cNvSpPr/>
          <p:nvPr/>
        </p:nvSpPr>
        <p:spPr>
          <a:xfrm>
            <a:off x="8061656" y="717940"/>
            <a:ext cx="666088" cy="837446"/>
          </a:xfrm>
          <a:prstGeom prst="upArrow">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 name="Rectangle 1">
            <a:extLst>
              <a:ext uri="{FF2B5EF4-FFF2-40B4-BE49-F238E27FC236}">
                <a16:creationId xmlns:a16="http://schemas.microsoft.com/office/drawing/2014/main" id="{2D0637D0-E1A4-6C66-E628-0EB89ADBC714}"/>
              </a:ext>
              <a:ext uri="{C183D7F6-B498-43B3-948B-1728B52AA6E4}">
                <adec:decorative xmlns:adec="http://schemas.microsoft.com/office/drawing/2017/decorative" val="1"/>
              </a:ext>
            </a:extLst>
          </p:cNvPr>
          <p:cNvSpPr/>
          <p:nvPr/>
        </p:nvSpPr>
        <p:spPr>
          <a:xfrm>
            <a:off x="7708900" y="429117"/>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5" name="Oval 4">
            <a:extLst>
              <a:ext uri="{FF2B5EF4-FFF2-40B4-BE49-F238E27FC236}">
                <a16:creationId xmlns:a16="http://schemas.microsoft.com/office/drawing/2014/main" id="{673827C8-9062-375C-9648-6DAD82D99F4C}"/>
              </a:ext>
              <a:ext uri="{C183D7F6-B498-43B3-948B-1728B52AA6E4}">
                <adec:decorative xmlns:adec="http://schemas.microsoft.com/office/drawing/2017/decorative" val="1"/>
              </a:ext>
            </a:extLst>
          </p:cNvPr>
          <p:cNvSpPr/>
          <p:nvPr/>
        </p:nvSpPr>
        <p:spPr>
          <a:xfrm>
            <a:off x="8257540" y="984074"/>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grpSp>
        <p:nvGrpSpPr>
          <p:cNvPr id="11" name="Group 10" descr="Gem">
            <a:extLst>
              <a:ext uri="{FF2B5EF4-FFF2-40B4-BE49-F238E27FC236}">
                <a16:creationId xmlns:a16="http://schemas.microsoft.com/office/drawing/2014/main" id="{60EA9ADD-B59A-F7E5-3812-AB7633E6D2A7}"/>
              </a:ext>
            </a:extLst>
          </p:cNvPr>
          <p:cNvGrpSpPr/>
          <p:nvPr/>
        </p:nvGrpSpPr>
        <p:grpSpPr>
          <a:xfrm>
            <a:off x="201997" y="640301"/>
            <a:ext cx="1094606" cy="963734"/>
            <a:chOff x="-2153920" y="915014"/>
            <a:chExt cx="1043644" cy="918866"/>
          </a:xfrm>
          <a:effectLst>
            <a:glow rad="63500">
              <a:schemeClr val="accent5">
                <a:satMod val="175000"/>
                <a:alpha val="40000"/>
              </a:schemeClr>
            </a:glow>
          </a:effectLst>
        </p:grpSpPr>
        <p:grpSp>
          <p:nvGrpSpPr>
            <p:cNvPr id="20" name="Group 19">
              <a:extLst>
                <a:ext uri="{FF2B5EF4-FFF2-40B4-BE49-F238E27FC236}">
                  <a16:creationId xmlns:a16="http://schemas.microsoft.com/office/drawing/2014/main" id="{628A82A1-F083-7C90-A4AF-739426B5B4FB}"/>
                </a:ext>
              </a:extLst>
            </p:cNvPr>
            <p:cNvGrpSpPr/>
            <p:nvPr/>
          </p:nvGrpSpPr>
          <p:grpSpPr>
            <a:xfrm>
              <a:off x="-2153920" y="915014"/>
              <a:ext cx="1043644" cy="918866"/>
              <a:chOff x="-2153920" y="915014"/>
              <a:chExt cx="1043644" cy="918866"/>
            </a:xfrm>
          </p:grpSpPr>
          <p:cxnSp>
            <p:nvCxnSpPr>
              <p:cNvPr id="25" name="Straight Connector 24">
                <a:extLst>
                  <a:ext uri="{FF2B5EF4-FFF2-40B4-BE49-F238E27FC236}">
                    <a16:creationId xmlns:a16="http://schemas.microsoft.com/office/drawing/2014/main" id="{7716EB9A-0F4B-FE50-7E8A-A3A904780D07}"/>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6" name="Straight Connector 25">
                <a:extLst>
                  <a:ext uri="{FF2B5EF4-FFF2-40B4-BE49-F238E27FC236}">
                    <a16:creationId xmlns:a16="http://schemas.microsoft.com/office/drawing/2014/main" id="{1D7063D9-1B21-7BD2-C114-69A464D5C8B9}"/>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D674291D-2D72-B893-C9B6-8CE40C326875}"/>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2" name="Straight Connector 31">
                <a:extLst>
                  <a:ext uri="{FF2B5EF4-FFF2-40B4-BE49-F238E27FC236}">
                    <a16:creationId xmlns:a16="http://schemas.microsoft.com/office/drawing/2014/main" id="{0CE5FE25-627D-6CF2-5A58-23735D79EEAA}"/>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3" name="Straight Connector 32">
                <a:extLst>
                  <a:ext uri="{FF2B5EF4-FFF2-40B4-BE49-F238E27FC236}">
                    <a16:creationId xmlns:a16="http://schemas.microsoft.com/office/drawing/2014/main" id="{9697812C-CF38-BD0B-CBB7-102D8795147A}"/>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4" name="Straight Connector 33">
                <a:extLst>
                  <a:ext uri="{FF2B5EF4-FFF2-40B4-BE49-F238E27FC236}">
                    <a16:creationId xmlns:a16="http://schemas.microsoft.com/office/drawing/2014/main" id="{3BD762EA-6DC7-C4BB-44E6-3D1580E94D1E}"/>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5" name="Straight Connector 34">
                <a:extLst>
                  <a:ext uri="{FF2B5EF4-FFF2-40B4-BE49-F238E27FC236}">
                    <a16:creationId xmlns:a16="http://schemas.microsoft.com/office/drawing/2014/main" id="{CFAF3A21-9ABD-E6B4-5B17-98D5DCFE3131}"/>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8" name="Straight Connector 37">
                <a:extLst>
                  <a:ext uri="{FF2B5EF4-FFF2-40B4-BE49-F238E27FC236}">
                    <a16:creationId xmlns:a16="http://schemas.microsoft.com/office/drawing/2014/main" id="{94DE8B9B-A82D-25AD-5F8E-6013A64054A4}"/>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41" name="Straight Connector 40">
                <a:extLst>
                  <a:ext uri="{FF2B5EF4-FFF2-40B4-BE49-F238E27FC236}">
                    <a16:creationId xmlns:a16="http://schemas.microsoft.com/office/drawing/2014/main" id="{352ACD51-EE3C-BEA5-EEF6-49F8987FE64E}"/>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44" name="Straight Connector 43">
                <a:extLst>
                  <a:ext uri="{FF2B5EF4-FFF2-40B4-BE49-F238E27FC236}">
                    <a16:creationId xmlns:a16="http://schemas.microsoft.com/office/drawing/2014/main" id="{8F181F81-52BE-D0BD-DDCF-562CD0AD47F5}"/>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22" name="Straight Connector 21">
              <a:extLst>
                <a:ext uri="{FF2B5EF4-FFF2-40B4-BE49-F238E27FC236}">
                  <a16:creationId xmlns:a16="http://schemas.microsoft.com/office/drawing/2014/main" id="{005C36EE-F591-4FE8-1FDE-FC713064E1A4}"/>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a16="http://schemas.microsoft.com/office/drawing/2014/main" id="{8A1893DF-7739-1CA7-AFE5-AADA8C394DAA}"/>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47" name="Group 46" descr="Gem">
            <a:extLst>
              <a:ext uri="{FF2B5EF4-FFF2-40B4-BE49-F238E27FC236}">
                <a16:creationId xmlns:a16="http://schemas.microsoft.com/office/drawing/2014/main" id="{77CE6A15-82B1-158D-B785-E54B9986333C}"/>
              </a:ext>
            </a:extLst>
          </p:cNvPr>
          <p:cNvGrpSpPr/>
          <p:nvPr/>
        </p:nvGrpSpPr>
        <p:grpSpPr>
          <a:xfrm>
            <a:off x="1733839" y="654796"/>
            <a:ext cx="1094606" cy="963734"/>
            <a:chOff x="-2153920" y="915014"/>
            <a:chExt cx="1043644" cy="918866"/>
          </a:xfrm>
          <a:effectLst>
            <a:glow rad="63500">
              <a:schemeClr val="accent5">
                <a:satMod val="175000"/>
                <a:alpha val="40000"/>
              </a:schemeClr>
            </a:glow>
          </a:effectLst>
        </p:grpSpPr>
        <p:grpSp>
          <p:nvGrpSpPr>
            <p:cNvPr id="50" name="Group 49">
              <a:extLst>
                <a:ext uri="{FF2B5EF4-FFF2-40B4-BE49-F238E27FC236}">
                  <a16:creationId xmlns:a16="http://schemas.microsoft.com/office/drawing/2014/main" id="{4200ABE8-5C59-C417-9CFC-C8E129B38011}"/>
                </a:ext>
              </a:extLst>
            </p:cNvPr>
            <p:cNvGrpSpPr/>
            <p:nvPr/>
          </p:nvGrpSpPr>
          <p:grpSpPr>
            <a:xfrm>
              <a:off x="-2153920" y="915014"/>
              <a:ext cx="1043644" cy="918866"/>
              <a:chOff x="-2153920" y="915014"/>
              <a:chExt cx="1043644" cy="918866"/>
            </a:xfrm>
          </p:grpSpPr>
          <p:cxnSp>
            <p:nvCxnSpPr>
              <p:cNvPr id="59" name="Straight Connector 58">
                <a:extLst>
                  <a:ext uri="{FF2B5EF4-FFF2-40B4-BE49-F238E27FC236}">
                    <a16:creationId xmlns:a16="http://schemas.microsoft.com/office/drawing/2014/main" id="{65E02AE3-F210-2A04-80B0-DB251DC6C31F}"/>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62" name="Straight Connector 61">
                <a:extLst>
                  <a:ext uri="{FF2B5EF4-FFF2-40B4-BE49-F238E27FC236}">
                    <a16:creationId xmlns:a16="http://schemas.microsoft.com/office/drawing/2014/main" id="{D49816F7-2E4B-5DF6-4920-82CC9A4A4185}"/>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65" name="Straight Connector 64">
                <a:extLst>
                  <a:ext uri="{FF2B5EF4-FFF2-40B4-BE49-F238E27FC236}">
                    <a16:creationId xmlns:a16="http://schemas.microsoft.com/office/drawing/2014/main" id="{21428517-234A-67CA-5AE0-B35D55918B7C}"/>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68" name="Straight Connector 67">
                <a:extLst>
                  <a:ext uri="{FF2B5EF4-FFF2-40B4-BE49-F238E27FC236}">
                    <a16:creationId xmlns:a16="http://schemas.microsoft.com/office/drawing/2014/main" id="{4E48F427-C68D-F800-3F9C-23E04C808724}"/>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71" name="Straight Connector 70">
                <a:extLst>
                  <a:ext uri="{FF2B5EF4-FFF2-40B4-BE49-F238E27FC236}">
                    <a16:creationId xmlns:a16="http://schemas.microsoft.com/office/drawing/2014/main" id="{F74FA7C4-118D-648C-6DDB-D0C3EF52F5BE}"/>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74" name="Straight Connector 73">
                <a:extLst>
                  <a:ext uri="{FF2B5EF4-FFF2-40B4-BE49-F238E27FC236}">
                    <a16:creationId xmlns:a16="http://schemas.microsoft.com/office/drawing/2014/main" id="{EFE68EA5-72AE-B59B-893C-21E23EB1B7F0}"/>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77" name="Straight Connector 76">
                <a:extLst>
                  <a:ext uri="{FF2B5EF4-FFF2-40B4-BE49-F238E27FC236}">
                    <a16:creationId xmlns:a16="http://schemas.microsoft.com/office/drawing/2014/main" id="{525B985A-3BE4-5333-83EE-A467BEB36696}"/>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80" name="Straight Connector 79">
                <a:extLst>
                  <a:ext uri="{FF2B5EF4-FFF2-40B4-BE49-F238E27FC236}">
                    <a16:creationId xmlns:a16="http://schemas.microsoft.com/office/drawing/2014/main" id="{56F25651-FC97-9279-E4BF-8F6673EF492B}"/>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85" name="Straight Connector 84">
                <a:extLst>
                  <a:ext uri="{FF2B5EF4-FFF2-40B4-BE49-F238E27FC236}">
                    <a16:creationId xmlns:a16="http://schemas.microsoft.com/office/drawing/2014/main" id="{D068B1AD-C5C4-2CFF-57A7-16769627D13E}"/>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86" name="Straight Connector 85">
                <a:extLst>
                  <a:ext uri="{FF2B5EF4-FFF2-40B4-BE49-F238E27FC236}">
                    <a16:creationId xmlns:a16="http://schemas.microsoft.com/office/drawing/2014/main" id="{048C9ADB-BFEC-2DBE-950D-96C656FDE587}"/>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53" name="Straight Connector 52">
              <a:extLst>
                <a:ext uri="{FF2B5EF4-FFF2-40B4-BE49-F238E27FC236}">
                  <a16:creationId xmlns:a16="http://schemas.microsoft.com/office/drawing/2014/main" id="{99B46017-2D7B-F3CB-B725-99530348096F}"/>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56" name="Straight Connector 55">
              <a:extLst>
                <a:ext uri="{FF2B5EF4-FFF2-40B4-BE49-F238E27FC236}">
                  <a16:creationId xmlns:a16="http://schemas.microsoft.com/office/drawing/2014/main" id="{6A8A03C9-0427-6A1D-C0BB-E76844351585}"/>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93" name="Group 92" descr="Gem">
            <a:extLst>
              <a:ext uri="{FF2B5EF4-FFF2-40B4-BE49-F238E27FC236}">
                <a16:creationId xmlns:a16="http://schemas.microsoft.com/office/drawing/2014/main" id="{5F20422B-992A-75A2-8337-DE8FE4338E8B}"/>
              </a:ext>
            </a:extLst>
          </p:cNvPr>
          <p:cNvGrpSpPr/>
          <p:nvPr/>
        </p:nvGrpSpPr>
        <p:grpSpPr>
          <a:xfrm>
            <a:off x="3260157" y="646711"/>
            <a:ext cx="1094606" cy="963734"/>
            <a:chOff x="-2153920" y="915014"/>
            <a:chExt cx="1043644" cy="918866"/>
          </a:xfrm>
          <a:effectLst>
            <a:glow rad="63500">
              <a:schemeClr val="accent5">
                <a:satMod val="175000"/>
                <a:alpha val="40000"/>
              </a:schemeClr>
            </a:glow>
          </a:effectLst>
        </p:grpSpPr>
        <p:grpSp>
          <p:nvGrpSpPr>
            <p:cNvPr id="94" name="Group 93">
              <a:extLst>
                <a:ext uri="{FF2B5EF4-FFF2-40B4-BE49-F238E27FC236}">
                  <a16:creationId xmlns:a16="http://schemas.microsoft.com/office/drawing/2014/main" id="{5FDD2A5B-D1C1-A89D-ABE3-7D735BBF62A3}"/>
                </a:ext>
              </a:extLst>
            </p:cNvPr>
            <p:cNvGrpSpPr/>
            <p:nvPr/>
          </p:nvGrpSpPr>
          <p:grpSpPr>
            <a:xfrm>
              <a:off x="-2153920" y="915014"/>
              <a:ext cx="1043644" cy="918866"/>
              <a:chOff x="-2153920" y="915014"/>
              <a:chExt cx="1043644" cy="918866"/>
            </a:xfrm>
          </p:grpSpPr>
          <p:cxnSp>
            <p:nvCxnSpPr>
              <p:cNvPr id="97" name="Straight Connector 96">
                <a:extLst>
                  <a:ext uri="{FF2B5EF4-FFF2-40B4-BE49-F238E27FC236}">
                    <a16:creationId xmlns:a16="http://schemas.microsoft.com/office/drawing/2014/main" id="{F5A111BB-24A7-F69C-8662-E144CE8861A0}"/>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98" name="Straight Connector 97">
                <a:extLst>
                  <a:ext uri="{FF2B5EF4-FFF2-40B4-BE49-F238E27FC236}">
                    <a16:creationId xmlns:a16="http://schemas.microsoft.com/office/drawing/2014/main" id="{D2B1E9C7-3BC5-AEF8-86BE-4037664F5101}"/>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99" name="Straight Connector 98">
                <a:extLst>
                  <a:ext uri="{FF2B5EF4-FFF2-40B4-BE49-F238E27FC236}">
                    <a16:creationId xmlns:a16="http://schemas.microsoft.com/office/drawing/2014/main" id="{F688F144-2723-7166-9416-F0EBEF482D87}"/>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00" name="Straight Connector 99">
                <a:extLst>
                  <a:ext uri="{FF2B5EF4-FFF2-40B4-BE49-F238E27FC236}">
                    <a16:creationId xmlns:a16="http://schemas.microsoft.com/office/drawing/2014/main" id="{FF3254C6-33E6-742F-8B71-3EDCACD96E41}"/>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01" name="Straight Connector 100">
                <a:extLst>
                  <a:ext uri="{FF2B5EF4-FFF2-40B4-BE49-F238E27FC236}">
                    <a16:creationId xmlns:a16="http://schemas.microsoft.com/office/drawing/2014/main" id="{B2F1FECA-95C5-189F-47D4-DDD81AC38BE7}"/>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02" name="Straight Connector 101">
                <a:extLst>
                  <a:ext uri="{FF2B5EF4-FFF2-40B4-BE49-F238E27FC236}">
                    <a16:creationId xmlns:a16="http://schemas.microsoft.com/office/drawing/2014/main" id="{A913042E-F72B-FABF-DDCB-B2AE5EE11A0E}"/>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03" name="Straight Connector 102">
                <a:extLst>
                  <a:ext uri="{FF2B5EF4-FFF2-40B4-BE49-F238E27FC236}">
                    <a16:creationId xmlns:a16="http://schemas.microsoft.com/office/drawing/2014/main" id="{E4976512-92C6-13F7-76D9-6B5A82588772}"/>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04" name="Straight Connector 103">
                <a:extLst>
                  <a:ext uri="{FF2B5EF4-FFF2-40B4-BE49-F238E27FC236}">
                    <a16:creationId xmlns:a16="http://schemas.microsoft.com/office/drawing/2014/main" id="{9058BF3D-6F14-82DA-2A83-2F53BF377583}"/>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05" name="Straight Connector 104">
                <a:extLst>
                  <a:ext uri="{FF2B5EF4-FFF2-40B4-BE49-F238E27FC236}">
                    <a16:creationId xmlns:a16="http://schemas.microsoft.com/office/drawing/2014/main" id="{6F817391-4EA2-38A4-711B-0841B967B5CD}"/>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06" name="Straight Connector 105">
                <a:extLst>
                  <a:ext uri="{FF2B5EF4-FFF2-40B4-BE49-F238E27FC236}">
                    <a16:creationId xmlns:a16="http://schemas.microsoft.com/office/drawing/2014/main" id="{14E2CF70-C852-6513-3AFD-23DEF958390B}"/>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95" name="Straight Connector 94">
              <a:extLst>
                <a:ext uri="{FF2B5EF4-FFF2-40B4-BE49-F238E27FC236}">
                  <a16:creationId xmlns:a16="http://schemas.microsoft.com/office/drawing/2014/main" id="{107AE5FC-DBA9-7D43-225F-E0A9E23730A3}"/>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96" name="Straight Connector 95">
              <a:extLst>
                <a:ext uri="{FF2B5EF4-FFF2-40B4-BE49-F238E27FC236}">
                  <a16:creationId xmlns:a16="http://schemas.microsoft.com/office/drawing/2014/main" id="{618B8608-B23C-46B8-6F58-9E549806F039}"/>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107" name="Group 106" descr="Gem">
            <a:extLst>
              <a:ext uri="{FF2B5EF4-FFF2-40B4-BE49-F238E27FC236}">
                <a16:creationId xmlns:a16="http://schemas.microsoft.com/office/drawing/2014/main" id="{2440E1EB-3F97-EFE8-5120-6BCA51549B81}"/>
              </a:ext>
            </a:extLst>
          </p:cNvPr>
          <p:cNvGrpSpPr/>
          <p:nvPr/>
        </p:nvGrpSpPr>
        <p:grpSpPr>
          <a:xfrm>
            <a:off x="4690049" y="520565"/>
            <a:ext cx="365760" cy="365760"/>
            <a:chOff x="-2153920" y="915014"/>
            <a:chExt cx="1043644" cy="918866"/>
          </a:xfrm>
          <a:effectLst/>
        </p:grpSpPr>
        <p:grpSp>
          <p:nvGrpSpPr>
            <p:cNvPr id="108" name="Group 107">
              <a:extLst>
                <a:ext uri="{FF2B5EF4-FFF2-40B4-BE49-F238E27FC236}">
                  <a16:creationId xmlns:a16="http://schemas.microsoft.com/office/drawing/2014/main" id="{DF001686-6E5E-469D-6789-4E122CBAE170}"/>
                </a:ext>
              </a:extLst>
            </p:cNvPr>
            <p:cNvGrpSpPr/>
            <p:nvPr/>
          </p:nvGrpSpPr>
          <p:grpSpPr>
            <a:xfrm>
              <a:off x="-2153920" y="915014"/>
              <a:ext cx="1043644" cy="918866"/>
              <a:chOff x="-2153920" y="915014"/>
              <a:chExt cx="1043644" cy="918866"/>
            </a:xfrm>
          </p:grpSpPr>
          <p:cxnSp>
            <p:nvCxnSpPr>
              <p:cNvPr id="111" name="Straight Connector 110">
                <a:extLst>
                  <a:ext uri="{FF2B5EF4-FFF2-40B4-BE49-F238E27FC236}">
                    <a16:creationId xmlns:a16="http://schemas.microsoft.com/office/drawing/2014/main" id="{4C8DA4A1-E8E7-B936-EAC8-37F7ABDC0700}"/>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12" name="Straight Connector 111">
                <a:extLst>
                  <a:ext uri="{FF2B5EF4-FFF2-40B4-BE49-F238E27FC236}">
                    <a16:creationId xmlns:a16="http://schemas.microsoft.com/office/drawing/2014/main" id="{31E4FB02-BA12-5F3D-AEE7-C590018E7613}"/>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13" name="Straight Connector 112">
                <a:extLst>
                  <a:ext uri="{FF2B5EF4-FFF2-40B4-BE49-F238E27FC236}">
                    <a16:creationId xmlns:a16="http://schemas.microsoft.com/office/drawing/2014/main" id="{125520FA-9ADF-7600-E940-215A3963C7D9}"/>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14" name="Straight Connector 113">
                <a:extLst>
                  <a:ext uri="{FF2B5EF4-FFF2-40B4-BE49-F238E27FC236}">
                    <a16:creationId xmlns:a16="http://schemas.microsoft.com/office/drawing/2014/main" id="{83F69966-2227-C8C4-BC74-30BC7E1FFBCF}"/>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15" name="Straight Connector 114">
                <a:extLst>
                  <a:ext uri="{FF2B5EF4-FFF2-40B4-BE49-F238E27FC236}">
                    <a16:creationId xmlns:a16="http://schemas.microsoft.com/office/drawing/2014/main" id="{122D5B20-FBC1-18EA-8175-3508CE03DACF}"/>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16" name="Straight Connector 115">
                <a:extLst>
                  <a:ext uri="{FF2B5EF4-FFF2-40B4-BE49-F238E27FC236}">
                    <a16:creationId xmlns:a16="http://schemas.microsoft.com/office/drawing/2014/main" id="{1BA2FABB-A3DA-1ABF-4A0C-A7D645F34C59}"/>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17" name="Straight Connector 116">
                <a:extLst>
                  <a:ext uri="{FF2B5EF4-FFF2-40B4-BE49-F238E27FC236}">
                    <a16:creationId xmlns:a16="http://schemas.microsoft.com/office/drawing/2014/main" id="{EF8E38F0-1F56-7277-3B65-14E0497F425F}"/>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18" name="Straight Connector 117">
                <a:extLst>
                  <a:ext uri="{FF2B5EF4-FFF2-40B4-BE49-F238E27FC236}">
                    <a16:creationId xmlns:a16="http://schemas.microsoft.com/office/drawing/2014/main" id="{545EDE32-C89B-05A5-9B27-55143451377B}"/>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19" name="Straight Connector 118">
                <a:extLst>
                  <a:ext uri="{FF2B5EF4-FFF2-40B4-BE49-F238E27FC236}">
                    <a16:creationId xmlns:a16="http://schemas.microsoft.com/office/drawing/2014/main" id="{660C3E9C-D462-2ECD-EEB9-4861EC6C67E7}"/>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20" name="Straight Connector 119">
                <a:extLst>
                  <a:ext uri="{FF2B5EF4-FFF2-40B4-BE49-F238E27FC236}">
                    <a16:creationId xmlns:a16="http://schemas.microsoft.com/office/drawing/2014/main" id="{D42FA67C-2F49-30F7-717B-C33CEC5B994D}"/>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109" name="Straight Connector 108">
              <a:extLst>
                <a:ext uri="{FF2B5EF4-FFF2-40B4-BE49-F238E27FC236}">
                  <a16:creationId xmlns:a16="http://schemas.microsoft.com/office/drawing/2014/main" id="{F46E8F2E-306B-54DD-4E28-8F862E63DF50}"/>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10" name="Straight Connector 109">
              <a:extLst>
                <a:ext uri="{FF2B5EF4-FFF2-40B4-BE49-F238E27FC236}">
                  <a16:creationId xmlns:a16="http://schemas.microsoft.com/office/drawing/2014/main" id="{E2315B77-7943-936B-3AD1-8E0F2E8F0272}"/>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121" name="Group 120" descr="Gem">
            <a:extLst>
              <a:ext uri="{FF2B5EF4-FFF2-40B4-BE49-F238E27FC236}">
                <a16:creationId xmlns:a16="http://schemas.microsoft.com/office/drawing/2014/main" id="{09921598-1BAE-3741-7947-755C3C60DC03}"/>
              </a:ext>
            </a:extLst>
          </p:cNvPr>
          <p:cNvGrpSpPr/>
          <p:nvPr/>
        </p:nvGrpSpPr>
        <p:grpSpPr>
          <a:xfrm>
            <a:off x="4690049" y="953783"/>
            <a:ext cx="365760" cy="365760"/>
            <a:chOff x="-2153920" y="915014"/>
            <a:chExt cx="1043644" cy="918866"/>
          </a:xfrm>
          <a:effectLst/>
        </p:grpSpPr>
        <p:grpSp>
          <p:nvGrpSpPr>
            <p:cNvPr id="122" name="Group 121">
              <a:extLst>
                <a:ext uri="{FF2B5EF4-FFF2-40B4-BE49-F238E27FC236}">
                  <a16:creationId xmlns:a16="http://schemas.microsoft.com/office/drawing/2014/main" id="{36C86167-3EBF-3ADF-0688-9054093954EF}"/>
                </a:ext>
              </a:extLst>
            </p:cNvPr>
            <p:cNvGrpSpPr/>
            <p:nvPr/>
          </p:nvGrpSpPr>
          <p:grpSpPr>
            <a:xfrm>
              <a:off x="-2153920" y="915014"/>
              <a:ext cx="1043644" cy="918866"/>
              <a:chOff x="-2153920" y="915014"/>
              <a:chExt cx="1043644" cy="918866"/>
            </a:xfrm>
          </p:grpSpPr>
          <p:cxnSp>
            <p:nvCxnSpPr>
              <p:cNvPr id="125" name="Straight Connector 124">
                <a:extLst>
                  <a:ext uri="{FF2B5EF4-FFF2-40B4-BE49-F238E27FC236}">
                    <a16:creationId xmlns:a16="http://schemas.microsoft.com/office/drawing/2014/main" id="{8D4DB1D3-949D-AD33-86E1-B2002B06D1F7}"/>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26" name="Straight Connector 125">
                <a:extLst>
                  <a:ext uri="{FF2B5EF4-FFF2-40B4-BE49-F238E27FC236}">
                    <a16:creationId xmlns:a16="http://schemas.microsoft.com/office/drawing/2014/main" id="{A5E56564-76F3-D5CC-8422-8DA24D409FA4}"/>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27" name="Straight Connector 126">
                <a:extLst>
                  <a:ext uri="{FF2B5EF4-FFF2-40B4-BE49-F238E27FC236}">
                    <a16:creationId xmlns:a16="http://schemas.microsoft.com/office/drawing/2014/main" id="{1B0E075C-3E49-839C-51D0-752F87F39CE7}"/>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28" name="Straight Connector 127">
                <a:extLst>
                  <a:ext uri="{FF2B5EF4-FFF2-40B4-BE49-F238E27FC236}">
                    <a16:creationId xmlns:a16="http://schemas.microsoft.com/office/drawing/2014/main" id="{BF0DB94D-B0D9-5F87-2FC0-43960FAF3E36}"/>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29" name="Straight Connector 128">
                <a:extLst>
                  <a:ext uri="{FF2B5EF4-FFF2-40B4-BE49-F238E27FC236}">
                    <a16:creationId xmlns:a16="http://schemas.microsoft.com/office/drawing/2014/main" id="{61927AD4-5DAA-F1E8-8238-BC0486C07418}"/>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30" name="Straight Connector 129">
                <a:extLst>
                  <a:ext uri="{FF2B5EF4-FFF2-40B4-BE49-F238E27FC236}">
                    <a16:creationId xmlns:a16="http://schemas.microsoft.com/office/drawing/2014/main" id="{5F9EF02F-1FF2-CF50-F5C2-1716D7115191}"/>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31" name="Straight Connector 130">
                <a:extLst>
                  <a:ext uri="{FF2B5EF4-FFF2-40B4-BE49-F238E27FC236}">
                    <a16:creationId xmlns:a16="http://schemas.microsoft.com/office/drawing/2014/main" id="{2DDCA430-0F49-8533-CE92-A0CAEB31CF44}"/>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32" name="Straight Connector 131">
                <a:extLst>
                  <a:ext uri="{FF2B5EF4-FFF2-40B4-BE49-F238E27FC236}">
                    <a16:creationId xmlns:a16="http://schemas.microsoft.com/office/drawing/2014/main" id="{1787FF00-63E7-EB78-4CB0-4243CCE465B5}"/>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33" name="Straight Connector 132">
                <a:extLst>
                  <a:ext uri="{FF2B5EF4-FFF2-40B4-BE49-F238E27FC236}">
                    <a16:creationId xmlns:a16="http://schemas.microsoft.com/office/drawing/2014/main" id="{0B641D59-735B-7528-1442-724560A60AE6}"/>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34" name="Straight Connector 133">
                <a:extLst>
                  <a:ext uri="{FF2B5EF4-FFF2-40B4-BE49-F238E27FC236}">
                    <a16:creationId xmlns:a16="http://schemas.microsoft.com/office/drawing/2014/main" id="{3E719551-CC65-0800-758E-EA58AFFFB1B2}"/>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123" name="Straight Connector 122">
              <a:extLst>
                <a:ext uri="{FF2B5EF4-FFF2-40B4-BE49-F238E27FC236}">
                  <a16:creationId xmlns:a16="http://schemas.microsoft.com/office/drawing/2014/main" id="{D63C4B02-396D-F1F2-B951-DF575ED1C353}"/>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24" name="Straight Connector 123">
              <a:extLst>
                <a:ext uri="{FF2B5EF4-FFF2-40B4-BE49-F238E27FC236}">
                  <a16:creationId xmlns:a16="http://schemas.microsoft.com/office/drawing/2014/main" id="{E28891B6-CD8C-DED9-AB6F-2C1780A6F297}"/>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135" name="Group 134" descr="Gem">
            <a:extLst>
              <a:ext uri="{FF2B5EF4-FFF2-40B4-BE49-F238E27FC236}">
                <a16:creationId xmlns:a16="http://schemas.microsoft.com/office/drawing/2014/main" id="{F36DE600-314E-85E6-9F5D-4E9464515902}"/>
              </a:ext>
            </a:extLst>
          </p:cNvPr>
          <p:cNvGrpSpPr/>
          <p:nvPr/>
        </p:nvGrpSpPr>
        <p:grpSpPr>
          <a:xfrm>
            <a:off x="4690049" y="1391654"/>
            <a:ext cx="365760" cy="365760"/>
            <a:chOff x="-2153920" y="915014"/>
            <a:chExt cx="1043644" cy="918866"/>
          </a:xfrm>
          <a:effectLst/>
        </p:grpSpPr>
        <p:grpSp>
          <p:nvGrpSpPr>
            <p:cNvPr id="136" name="Group 135">
              <a:extLst>
                <a:ext uri="{FF2B5EF4-FFF2-40B4-BE49-F238E27FC236}">
                  <a16:creationId xmlns:a16="http://schemas.microsoft.com/office/drawing/2014/main" id="{3D71FDE9-8E31-99A8-DA2C-30A9CA2F4A71}"/>
                </a:ext>
              </a:extLst>
            </p:cNvPr>
            <p:cNvGrpSpPr/>
            <p:nvPr/>
          </p:nvGrpSpPr>
          <p:grpSpPr>
            <a:xfrm>
              <a:off x="-2153920" y="915014"/>
              <a:ext cx="1043644" cy="918866"/>
              <a:chOff x="-2153920" y="915014"/>
              <a:chExt cx="1043644" cy="918866"/>
            </a:xfrm>
          </p:grpSpPr>
          <p:cxnSp>
            <p:nvCxnSpPr>
              <p:cNvPr id="139" name="Straight Connector 138">
                <a:extLst>
                  <a:ext uri="{FF2B5EF4-FFF2-40B4-BE49-F238E27FC236}">
                    <a16:creationId xmlns:a16="http://schemas.microsoft.com/office/drawing/2014/main" id="{1AFCF381-B701-25B5-5A63-72CA802631AF}"/>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40" name="Straight Connector 139">
                <a:extLst>
                  <a:ext uri="{FF2B5EF4-FFF2-40B4-BE49-F238E27FC236}">
                    <a16:creationId xmlns:a16="http://schemas.microsoft.com/office/drawing/2014/main" id="{EBE34FC3-2977-0A57-2832-8DC1A0656FEB}"/>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41" name="Straight Connector 140">
                <a:extLst>
                  <a:ext uri="{FF2B5EF4-FFF2-40B4-BE49-F238E27FC236}">
                    <a16:creationId xmlns:a16="http://schemas.microsoft.com/office/drawing/2014/main" id="{427E1DE0-3D89-1617-6A43-D37850268975}"/>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42" name="Straight Connector 141">
                <a:extLst>
                  <a:ext uri="{FF2B5EF4-FFF2-40B4-BE49-F238E27FC236}">
                    <a16:creationId xmlns:a16="http://schemas.microsoft.com/office/drawing/2014/main" id="{A6B6A521-9A7E-5587-2CED-8930C841CD75}"/>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43" name="Straight Connector 142">
                <a:extLst>
                  <a:ext uri="{FF2B5EF4-FFF2-40B4-BE49-F238E27FC236}">
                    <a16:creationId xmlns:a16="http://schemas.microsoft.com/office/drawing/2014/main" id="{88CAB17B-6D48-5432-520F-81A95D4AF267}"/>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44" name="Straight Connector 143">
                <a:extLst>
                  <a:ext uri="{FF2B5EF4-FFF2-40B4-BE49-F238E27FC236}">
                    <a16:creationId xmlns:a16="http://schemas.microsoft.com/office/drawing/2014/main" id="{FF664796-0901-1874-FEA7-D645577D04D8}"/>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45" name="Straight Connector 144">
                <a:extLst>
                  <a:ext uri="{FF2B5EF4-FFF2-40B4-BE49-F238E27FC236}">
                    <a16:creationId xmlns:a16="http://schemas.microsoft.com/office/drawing/2014/main" id="{1530021B-031A-63C3-891E-F22716BD363D}"/>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46" name="Straight Connector 145">
                <a:extLst>
                  <a:ext uri="{FF2B5EF4-FFF2-40B4-BE49-F238E27FC236}">
                    <a16:creationId xmlns:a16="http://schemas.microsoft.com/office/drawing/2014/main" id="{80E03B13-2915-0B8C-94C8-EA6074EA7D14}"/>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47" name="Straight Connector 146">
                <a:extLst>
                  <a:ext uri="{FF2B5EF4-FFF2-40B4-BE49-F238E27FC236}">
                    <a16:creationId xmlns:a16="http://schemas.microsoft.com/office/drawing/2014/main" id="{7F3BE465-BEA7-AD7F-8FDB-F464FD1C29F8}"/>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48" name="Straight Connector 147">
                <a:extLst>
                  <a:ext uri="{FF2B5EF4-FFF2-40B4-BE49-F238E27FC236}">
                    <a16:creationId xmlns:a16="http://schemas.microsoft.com/office/drawing/2014/main" id="{45F1D46A-7B04-48AE-9653-83CE00682B08}"/>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137" name="Straight Connector 136">
              <a:extLst>
                <a:ext uri="{FF2B5EF4-FFF2-40B4-BE49-F238E27FC236}">
                  <a16:creationId xmlns:a16="http://schemas.microsoft.com/office/drawing/2014/main" id="{CC8272A6-DE64-62F0-0818-DF24C1806013}"/>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38" name="Straight Connector 137">
              <a:extLst>
                <a:ext uri="{FF2B5EF4-FFF2-40B4-BE49-F238E27FC236}">
                  <a16:creationId xmlns:a16="http://schemas.microsoft.com/office/drawing/2014/main" id="{CBEF4B7E-6C7C-42EF-7E31-B86933B76735}"/>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191" name="Group 190" descr="Gem">
            <a:extLst>
              <a:ext uri="{FF2B5EF4-FFF2-40B4-BE49-F238E27FC236}">
                <a16:creationId xmlns:a16="http://schemas.microsoft.com/office/drawing/2014/main" id="{C954CFCA-7947-291E-47AD-A21DF5009103}"/>
              </a:ext>
            </a:extLst>
          </p:cNvPr>
          <p:cNvGrpSpPr/>
          <p:nvPr/>
        </p:nvGrpSpPr>
        <p:grpSpPr>
          <a:xfrm>
            <a:off x="5609201" y="520565"/>
            <a:ext cx="365760" cy="1236849"/>
            <a:chOff x="5152304" y="520565"/>
            <a:chExt cx="365760" cy="1236849"/>
          </a:xfrm>
        </p:grpSpPr>
        <p:grpSp>
          <p:nvGrpSpPr>
            <p:cNvPr id="149" name="Group 148">
              <a:extLst>
                <a:ext uri="{FF2B5EF4-FFF2-40B4-BE49-F238E27FC236}">
                  <a16:creationId xmlns:a16="http://schemas.microsoft.com/office/drawing/2014/main" id="{09210238-D52D-0BA4-E81A-95BE069A2E6D}"/>
                </a:ext>
              </a:extLst>
            </p:cNvPr>
            <p:cNvGrpSpPr/>
            <p:nvPr/>
          </p:nvGrpSpPr>
          <p:grpSpPr>
            <a:xfrm>
              <a:off x="5152304" y="520565"/>
              <a:ext cx="365760" cy="365760"/>
              <a:chOff x="-2153920" y="915014"/>
              <a:chExt cx="1043644" cy="918866"/>
            </a:xfrm>
            <a:effectLst/>
          </p:grpSpPr>
          <p:grpSp>
            <p:nvGrpSpPr>
              <p:cNvPr id="150" name="Group 149">
                <a:extLst>
                  <a:ext uri="{FF2B5EF4-FFF2-40B4-BE49-F238E27FC236}">
                    <a16:creationId xmlns:a16="http://schemas.microsoft.com/office/drawing/2014/main" id="{F2955376-D89B-3639-76E7-52801B508053}"/>
                  </a:ext>
                </a:extLst>
              </p:cNvPr>
              <p:cNvGrpSpPr/>
              <p:nvPr/>
            </p:nvGrpSpPr>
            <p:grpSpPr>
              <a:xfrm>
                <a:off x="-2153920" y="915014"/>
                <a:ext cx="1043644" cy="918866"/>
                <a:chOff x="-2153920" y="915014"/>
                <a:chExt cx="1043644" cy="918866"/>
              </a:xfrm>
            </p:grpSpPr>
            <p:cxnSp>
              <p:nvCxnSpPr>
                <p:cNvPr id="153" name="Straight Connector 152">
                  <a:extLst>
                    <a:ext uri="{FF2B5EF4-FFF2-40B4-BE49-F238E27FC236}">
                      <a16:creationId xmlns:a16="http://schemas.microsoft.com/office/drawing/2014/main" id="{CBD0C326-C163-2E3B-3F7B-FF38C9AFC67F}"/>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54" name="Straight Connector 153">
                  <a:extLst>
                    <a:ext uri="{FF2B5EF4-FFF2-40B4-BE49-F238E27FC236}">
                      <a16:creationId xmlns:a16="http://schemas.microsoft.com/office/drawing/2014/main" id="{09E3234F-2154-5952-A227-6ABC0CD36A74}"/>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55" name="Straight Connector 154">
                  <a:extLst>
                    <a:ext uri="{FF2B5EF4-FFF2-40B4-BE49-F238E27FC236}">
                      <a16:creationId xmlns:a16="http://schemas.microsoft.com/office/drawing/2014/main" id="{9F1043DA-EAA5-68B3-B9F8-35BF8A21B00C}"/>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56" name="Straight Connector 155">
                  <a:extLst>
                    <a:ext uri="{FF2B5EF4-FFF2-40B4-BE49-F238E27FC236}">
                      <a16:creationId xmlns:a16="http://schemas.microsoft.com/office/drawing/2014/main" id="{92A48CFE-4900-1FF8-A141-CFC4EE20470B}"/>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57" name="Straight Connector 156">
                  <a:extLst>
                    <a:ext uri="{FF2B5EF4-FFF2-40B4-BE49-F238E27FC236}">
                      <a16:creationId xmlns:a16="http://schemas.microsoft.com/office/drawing/2014/main" id="{911C23B5-CB8A-DCD0-7982-CE8716345C91}"/>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58" name="Straight Connector 157">
                  <a:extLst>
                    <a:ext uri="{FF2B5EF4-FFF2-40B4-BE49-F238E27FC236}">
                      <a16:creationId xmlns:a16="http://schemas.microsoft.com/office/drawing/2014/main" id="{B4148128-CC54-9243-33B7-ED5AB7B0C3B2}"/>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59" name="Straight Connector 158">
                  <a:extLst>
                    <a:ext uri="{FF2B5EF4-FFF2-40B4-BE49-F238E27FC236}">
                      <a16:creationId xmlns:a16="http://schemas.microsoft.com/office/drawing/2014/main" id="{0B021668-1D8C-DA15-51AE-858F02226B99}"/>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60" name="Straight Connector 159">
                  <a:extLst>
                    <a:ext uri="{FF2B5EF4-FFF2-40B4-BE49-F238E27FC236}">
                      <a16:creationId xmlns:a16="http://schemas.microsoft.com/office/drawing/2014/main" id="{72654038-3530-8F61-A674-D817CACAF927}"/>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61" name="Straight Connector 160">
                  <a:extLst>
                    <a:ext uri="{FF2B5EF4-FFF2-40B4-BE49-F238E27FC236}">
                      <a16:creationId xmlns:a16="http://schemas.microsoft.com/office/drawing/2014/main" id="{A126D1CC-8BAF-2D12-5D94-E8D5E629674E}"/>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62" name="Straight Connector 161">
                  <a:extLst>
                    <a:ext uri="{FF2B5EF4-FFF2-40B4-BE49-F238E27FC236}">
                      <a16:creationId xmlns:a16="http://schemas.microsoft.com/office/drawing/2014/main" id="{C69DF58C-22D2-FB83-0FA8-F3955F8D8422}"/>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151" name="Straight Connector 150">
                <a:extLst>
                  <a:ext uri="{FF2B5EF4-FFF2-40B4-BE49-F238E27FC236}">
                    <a16:creationId xmlns:a16="http://schemas.microsoft.com/office/drawing/2014/main" id="{4E32F708-5D7D-4A2F-7B3C-B0C312098E9B}"/>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52" name="Straight Connector 151">
                <a:extLst>
                  <a:ext uri="{FF2B5EF4-FFF2-40B4-BE49-F238E27FC236}">
                    <a16:creationId xmlns:a16="http://schemas.microsoft.com/office/drawing/2014/main" id="{3DA3BA8A-E24F-DD18-691D-A6349C06A60F}"/>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163" name="Group 162">
              <a:extLst>
                <a:ext uri="{FF2B5EF4-FFF2-40B4-BE49-F238E27FC236}">
                  <a16:creationId xmlns:a16="http://schemas.microsoft.com/office/drawing/2014/main" id="{11AD1333-80B7-95DB-5853-B2699CC4B21B}"/>
                </a:ext>
              </a:extLst>
            </p:cNvPr>
            <p:cNvGrpSpPr/>
            <p:nvPr/>
          </p:nvGrpSpPr>
          <p:grpSpPr>
            <a:xfrm>
              <a:off x="5152304" y="953783"/>
              <a:ext cx="365760" cy="365760"/>
              <a:chOff x="-2153920" y="915014"/>
              <a:chExt cx="1043644" cy="918866"/>
            </a:xfrm>
            <a:effectLst/>
          </p:grpSpPr>
          <p:grpSp>
            <p:nvGrpSpPr>
              <p:cNvPr id="164" name="Group 163">
                <a:extLst>
                  <a:ext uri="{FF2B5EF4-FFF2-40B4-BE49-F238E27FC236}">
                    <a16:creationId xmlns:a16="http://schemas.microsoft.com/office/drawing/2014/main" id="{F223723B-72C8-6DC5-ABA1-0FD75CD4CAF9}"/>
                  </a:ext>
                </a:extLst>
              </p:cNvPr>
              <p:cNvGrpSpPr/>
              <p:nvPr/>
            </p:nvGrpSpPr>
            <p:grpSpPr>
              <a:xfrm>
                <a:off x="-2153920" y="915014"/>
                <a:ext cx="1043644" cy="918866"/>
                <a:chOff x="-2153920" y="915014"/>
                <a:chExt cx="1043644" cy="918866"/>
              </a:xfrm>
            </p:grpSpPr>
            <p:cxnSp>
              <p:nvCxnSpPr>
                <p:cNvPr id="167" name="Straight Connector 166">
                  <a:extLst>
                    <a:ext uri="{FF2B5EF4-FFF2-40B4-BE49-F238E27FC236}">
                      <a16:creationId xmlns:a16="http://schemas.microsoft.com/office/drawing/2014/main" id="{5C7EBF76-D103-74C2-FC34-7F45AABD784F}"/>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68" name="Straight Connector 167">
                  <a:extLst>
                    <a:ext uri="{FF2B5EF4-FFF2-40B4-BE49-F238E27FC236}">
                      <a16:creationId xmlns:a16="http://schemas.microsoft.com/office/drawing/2014/main" id="{35E6DF20-4ACD-6FFE-C6E6-60E8D9A71840}"/>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69" name="Straight Connector 168">
                  <a:extLst>
                    <a:ext uri="{FF2B5EF4-FFF2-40B4-BE49-F238E27FC236}">
                      <a16:creationId xmlns:a16="http://schemas.microsoft.com/office/drawing/2014/main" id="{2560CF4E-94BC-22C6-A19B-E6C83F3DD2CA}"/>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70" name="Straight Connector 169">
                  <a:extLst>
                    <a:ext uri="{FF2B5EF4-FFF2-40B4-BE49-F238E27FC236}">
                      <a16:creationId xmlns:a16="http://schemas.microsoft.com/office/drawing/2014/main" id="{A9EDA6AD-DE4D-2E39-D3BC-BBBAB4E48B79}"/>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71" name="Straight Connector 170">
                  <a:extLst>
                    <a:ext uri="{FF2B5EF4-FFF2-40B4-BE49-F238E27FC236}">
                      <a16:creationId xmlns:a16="http://schemas.microsoft.com/office/drawing/2014/main" id="{1BC89AE2-7862-89FE-2ECC-86A51034C846}"/>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72" name="Straight Connector 171">
                  <a:extLst>
                    <a:ext uri="{FF2B5EF4-FFF2-40B4-BE49-F238E27FC236}">
                      <a16:creationId xmlns:a16="http://schemas.microsoft.com/office/drawing/2014/main" id="{B6CA489E-C351-D397-3E01-497F3D13ED68}"/>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73" name="Straight Connector 172">
                  <a:extLst>
                    <a:ext uri="{FF2B5EF4-FFF2-40B4-BE49-F238E27FC236}">
                      <a16:creationId xmlns:a16="http://schemas.microsoft.com/office/drawing/2014/main" id="{1081CFC4-46BA-4436-1895-4AD411FF7F82}"/>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74" name="Straight Connector 173">
                  <a:extLst>
                    <a:ext uri="{FF2B5EF4-FFF2-40B4-BE49-F238E27FC236}">
                      <a16:creationId xmlns:a16="http://schemas.microsoft.com/office/drawing/2014/main" id="{5FC2CE6D-D9C9-10D4-C6D1-15D5D4C3C586}"/>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75" name="Straight Connector 174">
                  <a:extLst>
                    <a:ext uri="{FF2B5EF4-FFF2-40B4-BE49-F238E27FC236}">
                      <a16:creationId xmlns:a16="http://schemas.microsoft.com/office/drawing/2014/main" id="{6EC62EF7-B30F-A67D-8883-8503452ADE7A}"/>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76" name="Straight Connector 175">
                  <a:extLst>
                    <a:ext uri="{FF2B5EF4-FFF2-40B4-BE49-F238E27FC236}">
                      <a16:creationId xmlns:a16="http://schemas.microsoft.com/office/drawing/2014/main" id="{33387265-7773-5A47-8328-ABDD88E26711}"/>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165" name="Straight Connector 164">
                <a:extLst>
                  <a:ext uri="{FF2B5EF4-FFF2-40B4-BE49-F238E27FC236}">
                    <a16:creationId xmlns:a16="http://schemas.microsoft.com/office/drawing/2014/main" id="{3727E69D-62CC-984A-478D-0CA9C61D7B30}"/>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66" name="Straight Connector 165">
                <a:extLst>
                  <a:ext uri="{FF2B5EF4-FFF2-40B4-BE49-F238E27FC236}">
                    <a16:creationId xmlns:a16="http://schemas.microsoft.com/office/drawing/2014/main" id="{24311133-113F-3128-9E6F-FEAB53690B99}"/>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177" name="Group 176">
              <a:extLst>
                <a:ext uri="{FF2B5EF4-FFF2-40B4-BE49-F238E27FC236}">
                  <a16:creationId xmlns:a16="http://schemas.microsoft.com/office/drawing/2014/main" id="{2D0D98AC-8586-9C40-D531-2B86939A9A39}"/>
                </a:ext>
              </a:extLst>
            </p:cNvPr>
            <p:cNvGrpSpPr/>
            <p:nvPr/>
          </p:nvGrpSpPr>
          <p:grpSpPr>
            <a:xfrm>
              <a:off x="5152304" y="1391654"/>
              <a:ext cx="365760" cy="365760"/>
              <a:chOff x="-2153920" y="915014"/>
              <a:chExt cx="1043644" cy="918866"/>
            </a:xfrm>
            <a:effectLst/>
          </p:grpSpPr>
          <p:grpSp>
            <p:nvGrpSpPr>
              <p:cNvPr id="178" name="Group 177">
                <a:extLst>
                  <a:ext uri="{FF2B5EF4-FFF2-40B4-BE49-F238E27FC236}">
                    <a16:creationId xmlns:a16="http://schemas.microsoft.com/office/drawing/2014/main" id="{16FEE0BA-CF62-0D92-1153-D6A7FFA8CE15}"/>
                  </a:ext>
                </a:extLst>
              </p:cNvPr>
              <p:cNvGrpSpPr/>
              <p:nvPr/>
            </p:nvGrpSpPr>
            <p:grpSpPr>
              <a:xfrm>
                <a:off x="-2153920" y="915014"/>
                <a:ext cx="1043644" cy="918866"/>
                <a:chOff x="-2153920" y="915014"/>
                <a:chExt cx="1043644" cy="918866"/>
              </a:xfrm>
            </p:grpSpPr>
            <p:cxnSp>
              <p:nvCxnSpPr>
                <p:cNvPr id="181" name="Straight Connector 180">
                  <a:extLst>
                    <a:ext uri="{FF2B5EF4-FFF2-40B4-BE49-F238E27FC236}">
                      <a16:creationId xmlns:a16="http://schemas.microsoft.com/office/drawing/2014/main" id="{924E6474-CF42-1488-9848-6980B962E954}"/>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82" name="Straight Connector 181">
                  <a:extLst>
                    <a:ext uri="{FF2B5EF4-FFF2-40B4-BE49-F238E27FC236}">
                      <a16:creationId xmlns:a16="http://schemas.microsoft.com/office/drawing/2014/main" id="{0EC95C1B-3A0E-55A4-1B94-6465CCD33A95}"/>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83" name="Straight Connector 182">
                  <a:extLst>
                    <a:ext uri="{FF2B5EF4-FFF2-40B4-BE49-F238E27FC236}">
                      <a16:creationId xmlns:a16="http://schemas.microsoft.com/office/drawing/2014/main" id="{C0F7F5B2-4301-441E-BF71-8E3EB9920756}"/>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84" name="Straight Connector 183">
                  <a:extLst>
                    <a:ext uri="{FF2B5EF4-FFF2-40B4-BE49-F238E27FC236}">
                      <a16:creationId xmlns:a16="http://schemas.microsoft.com/office/drawing/2014/main" id="{192C91B7-E88F-9E97-0098-864F4B7DE7D9}"/>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85" name="Straight Connector 184">
                  <a:extLst>
                    <a:ext uri="{FF2B5EF4-FFF2-40B4-BE49-F238E27FC236}">
                      <a16:creationId xmlns:a16="http://schemas.microsoft.com/office/drawing/2014/main" id="{CE8AE05B-5113-D142-EC36-664E509229FE}"/>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86" name="Straight Connector 185">
                  <a:extLst>
                    <a:ext uri="{FF2B5EF4-FFF2-40B4-BE49-F238E27FC236}">
                      <a16:creationId xmlns:a16="http://schemas.microsoft.com/office/drawing/2014/main" id="{A53A5591-A280-B932-7EA9-D4825C05E69D}"/>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87" name="Straight Connector 186">
                  <a:extLst>
                    <a:ext uri="{FF2B5EF4-FFF2-40B4-BE49-F238E27FC236}">
                      <a16:creationId xmlns:a16="http://schemas.microsoft.com/office/drawing/2014/main" id="{E7DC8BBF-052C-B6F7-4D70-EA8ED54A7F3B}"/>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88" name="Straight Connector 187">
                  <a:extLst>
                    <a:ext uri="{FF2B5EF4-FFF2-40B4-BE49-F238E27FC236}">
                      <a16:creationId xmlns:a16="http://schemas.microsoft.com/office/drawing/2014/main" id="{273AB18C-A55F-226E-2932-F56F2A790618}"/>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89" name="Straight Connector 188">
                  <a:extLst>
                    <a:ext uri="{FF2B5EF4-FFF2-40B4-BE49-F238E27FC236}">
                      <a16:creationId xmlns:a16="http://schemas.microsoft.com/office/drawing/2014/main" id="{6A6C055C-C132-CB90-5531-0BFA5266FD84}"/>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90" name="Straight Connector 189">
                  <a:extLst>
                    <a:ext uri="{FF2B5EF4-FFF2-40B4-BE49-F238E27FC236}">
                      <a16:creationId xmlns:a16="http://schemas.microsoft.com/office/drawing/2014/main" id="{8D44D786-9655-EEE4-A9DB-BFA0124CE588}"/>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179" name="Straight Connector 178">
                <a:extLst>
                  <a:ext uri="{FF2B5EF4-FFF2-40B4-BE49-F238E27FC236}">
                    <a16:creationId xmlns:a16="http://schemas.microsoft.com/office/drawing/2014/main" id="{F44152C9-7AB7-B239-DB5C-54DF07E43929}"/>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80" name="Straight Connector 179">
                <a:extLst>
                  <a:ext uri="{FF2B5EF4-FFF2-40B4-BE49-F238E27FC236}">
                    <a16:creationId xmlns:a16="http://schemas.microsoft.com/office/drawing/2014/main" id="{06FA96B7-3A69-A54C-A03E-FF11D8BEBD02}"/>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grpSp>
        <p:nvGrpSpPr>
          <p:cNvPr id="192" name="Group 191" descr="Gem">
            <a:extLst>
              <a:ext uri="{FF2B5EF4-FFF2-40B4-BE49-F238E27FC236}">
                <a16:creationId xmlns:a16="http://schemas.microsoft.com/office/drawing/2014/main" id="{D71B0CD3-2C74-31A4-C50F-FFC5864133F0}"/>
              </a:ext>
            </a:extLst>
          </p:cNvPr>
          <p:cNvGrpSpPr/>
          <p:nvPr/>
        </p:nvGrpSpPr>
        <p:grpSpPr>
          <a:xfrm>
            <a:off x="5152304" y="520565"/>
            <a:ext cx="365760" cy="1236849"/>
            <a:chOff x="5152304" y="520565"/>
            <a:chExt cx="365760" cy="1236849"/>
          </a:xfrm>
        </p:grpSpPr>
        <p:grpSp>
          <p:nvGrpSpPr>
            <p:cNvPr id="193" name="Group 192">
              <a:extLst>
                <a:ext uri="{FF2B5EF4-FFF2-40B4-BE49-F238E27FC236}">
                  <a16:creationId xmlns:a16="http://schemas.microsoft.com/office/drawing/2014/main" id="{36FF132A-EBE2-7A55-A959-1EF7EFB7C4F7}"/>
                </a:ext>
              </a:extLst>
            </p:cNvPr>
            <p:cNvGrpSpPr/>
            <p:nvPr/>
          </p:nvGrpSpPr>
          <p:grpSpPr>
            <a:xfrm>
              <a:off x="5152304" y="520565"/>
              <a:ext cx="365760" cy="365760"/>
              <a:chOff x="-2153920" y="915014"/>
              <a:chExt cx="1043644" cy="918866"/>
            </a:xfrm>
            <a:effectLst/>
          </p:grpSpPr>
          <p:grpSp>
            <p:nvGrpSpPr>
              <p:cNvPr id="222" name="Group 221">
                <a:extLst>
                  <a:ext uri="{FF2B5EF4-FFF2-40B4-BE49-F238E27FC236}">
                    <a16:creationId xmlns:a16="http://schemas.microsoft.com/office/drawing/2014/main" id="{DC38ACEF-0A79-DACC-2660-032322DEA235}"/>
                  </a:ext>
                </a:extLst>
              </p:cNvPr>
              <p:cNvGrpSpPr/>
              <p:nvPr/>
            </p:nvGrpSpPr>
            <p:grpSpPr>
              <a:xfrm>
                <a:off x="-2153920" y="915014"/>
                <a:ext cx="1043644" cy="918866"/>
                <a:chOff x="-2153920" y="915014"/>
                <a:chExt cx="1043644" cy="918866"/>
              </a:xfrm>
            </p:grpSpPr>
            <p:cxnSp>
              <p:nvCxnSpPr>
                <p:cNvPr id="225" name="Straight Connector 224">
                  <a:extLst>
                    <a:ext uri="{FF2B5EF4-FFF2-40B4-BE49-F238E27FC236}">
                      <a16:creationId xmlns:a16="http://schemas.microsoft.com/office/drawing/2014/main" id="{16F29ABA-7666-04DF-06DB-DB687D6C8368}"/>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26" name="Straight Connector 225">
                  <a:extLst>
                    <a:ext uri="{FF2B5EF4-FFF2-40B4-BE49-F238E27FC236}">
                      <a16:creationId xmlns:a16="http://schemas.microsoft.com/office/drawing/2014/main" id="{52119E3C-2B86-BE87-537D-4441F62FDC89}"/>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27" name="Straight Connector 226">
                  <a:extLst>
                    <a:ext uri="{FF2B5EF4-FFF2-40B4-BE49-F238E27FC236}">
                      <a16:creationId xmlns:a16="http://schemas.microsoft.com/office/drawing/2014/main" id="{B9679C17-0CB3-17DD-43DB-F79CD3A549A7}"/>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28" name="Straight Connector 227">
                  <a:extLst>
                    <a:ext uri="{FF2B5EF4-FFF2-40B4-BE49-F238E27FC236}">
                      <a16:creationId xmlns:a16="http://schemas.microsoft.com/office/drawing/2014/main" id="{3A770204-CECA-434A-993A-AE322FFA593E}"/>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29" name="Straight Connector 228">
                  <a:extLst>
                    <a:ext uri="{FF2B5EF4-FFF2-40B4-BE49-F238E27FC236}">
                      <a16:creationId xmlns:a16="http://schemas.microsoft.com/office/drawing/2014/main" id="{6F25B332-25D3-2D81-041E-76DEB71F0951}"/>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30" name="Straight Connector 229">
                  <a:extLst>
                    <a:ext uri="{FF2B5EF4-FFF2-40B4-BE49-F238E27FC236}">
                      <a16:creationId xmlns:a16="http://schemas.microsoft.com/office/drawing/2014/main" id="{506E4D4C-128D-9A58-BE85-EF306DE695AC}"/>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31" name="Straight Connector 230">
                  <a:extLst>
                    <a:ext uri="{FF2B5EF4-FFF2-40B4-BE49-F238E27FC236}">
                      <a16:creationId xmlns:a16="http://schemas.microsoft.com/office/drawing/2014/main" id="{BBD33BFE-D708-CD39-2220-1013C590FA1E}"/>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32" name="Straight Connector 231">
                  <a:extLst>
                    <a:ext uri="{FF2B5EF4-FFF2-40B4-BE49-F238E27FC236}">
                      <a16:creationId xmlns:a16="http://schemas.microsoft.com/office/drawing/2014/main" id="{4EFA1AE3-C540-EDB9-F97C-90782CD1EFA3}"/>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33" name="Straight Connector 232">
                  <a:extLst>
                    <a:ext uri="{FF2B5EF4-FFF2-40B4-BE49-F238E27FC236}">
                      <a16:creationId xmlns:a16="http://schemas.microsoft.com/office/drawing/2014/main" id="{FBD060F6-D9D5-9BEC-BC10-FAC6704FB977}"/>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34" name="Straight Connector 233">
                  <a:extLst>
                    <a:ext uri="{FF2B5EF4-FFF2-40B4-BE49-F238E27FC236}">
                      <a16:creationId xmlns:a16="http://schemas.microsoft.com/office/drawing/2014/main" id="{B59F1268-0815-67BA-1BC1-28A48D931E10}"/>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223" name="Straight Connector 222">
                <a:extLst>
                  <a:ext uri="{FF2B5EF4-FFF2-40B4-BE49-F238E27FC236}">
                    <a16:creationId xmlns:a16="http://schemas.microsoft.com/office/drawing/2014/main" id="{2C332F75-CA44-0906-6652-B1ECA2E537F6}"/>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24" name="Straight Connector 223">
                <a:extLst>
                  <a:ext uri="{FF2B5EF4-FFF2-40B4-BE49-F238E27FC236}">
                    <a16:creationId xmlns:a16="http://schemas.microsoft.com/office/drawing/2014/main" id="{09918A07-FE8C-977C-008E-98D0A59436E5}"/>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194" name="Group 193">
              <a:extLst>
                <a:ext uri="{FF2B5EF4-FFF2-40B4-BE49-F238E27FC236}">
                  <a16:creationId xmlns:a16="http://schemas.microsoft.com/office/drawing/2014/main" id="{82CD363C-3685-D182-AD1C-51103C9392D3}"/>
                </a:ext>
              </a:extLst>
            </p:cNvPr>
            <p:cNvGrpSpPr/>
            <p:nvPr/>
          </p:nvGrpSpPr>
          <p:grpSpPr>
            <a:xfrm>
              <a:off x="5152304" y="953783"/>
              <a:ext cx="365760" cy="365760"/>
              <a:chOff x="-2153920" y="915014"/>
              <a:chExt cx="1043644" cy="918866"/>
            </a:xfrm>
            <a:effectLst/>
          </p:grpSpPr>
          <p:grpSp>
            <p:nvGrpSpPr>
              <p:cNvPr id="209" name="Group 208">
                <a:extLst>
                  <a:ext uri="{FF2B5EF4-FFF2-40B4-BE49-F238E27FC236}">
                    <a16:creationId xmlns:a16="http://schemas.microsoft.com/office/drawing/2014/main" id="{5FA540F0-169D-4E80-F819-26EA450F3AFE}"/>
                  </a:ext>
                </a:extLst>
              </p:cNvPr>
              <p:cNvGrpSpPr/>
              <p:nvPr/>
            </p:nvGrpSpPr>
            <p:grpSpPr>
              <a:xfrm>
                <a:off x="-2153920" y="915014"/>
                <a:ext cx="1043644" cy="918866"/>
                <a:chOff x="-2153920" y="915014"/>
                <a:chExt cx="1043644" cy="918866"/>
              </a:xfrm>
            </p:grpSpPr>
            <p:cxnSp>
              <p:nvCxnSpPr>
                <p:cNvPr id="212" name="Straight Connector 211">
                  <a:extLst>
                    <a:ext uri="{FF2B5EF4-FFF2-40B4-BE49-F238E27FC236}">
                      <a16:creationId xmlns:a16="http://schemas.microsoft.com/office/drawing/2014/main" id="{0361D766-5B81-1E81-857C-54C62EA21220}"/>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13" name="Straight Connector 212">
                  <a:extLst>
                    <a:ext uri="{FF2B5EF4-FFF2-40B4-BE49-F238E27FC236}">
                      <a16:creationId xmlns:a16="http://schemas.microsoft.com/office/drawing/2014/main" id="{4553800F-F4B5-B913-C056-3DED959E6B7A}"/>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14" name="Straight Connector 213">
                  <a:extLst>
                    <a:ext uri="{FF2B5EF4-FFF2-40B4-BE49-F238E27FC236}">
                      <a16:creationId xmlns:a16="http://schemas.microsoft.com/office/drawing/2014/main" id="{7ECD456C-A427-1B3D-B713-7F6CDE767A92}"/>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15" name="Straight Connector 214">
                  <a:extLst>
                    <a:ext uri="{FF2B5EF4-FFF2-40B4-BE49-F238E27FC236}">
                      <a16:creationId xmlns:a16="http://schemas.microsoft.com/office/drawing/2014/main" id="{D03FA77B-0CAB-2F75-2332-C46D27FDAC07}"/>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16" name="Straight Connector 215">
                  <a:extLst>
                    <a:ext uri="{FF2B5EF4-FFF2-40B4-BE49-F238E27FC236}">
                      <a16:creationId xmlns:a16="http://schemas.microsoft.com/office/drawing/2014/main" id="{1157893F-9ECB-AD0F-F8B9-D4AADFF18D8E}"/>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17" name="Straight Connector 216">
                  <a:extLst>
                    <a:ext uri="{FF2B5EF4-FFF2-40B4-BE49-F238E27FC236}">
                      <a16:creationId xmlns:a16="http://schemas.microsoft.com/office/drawing/2014/main" id="{51D54C37-0B47-A6C8-6316-B744E94EEF89}"/>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18" name="Straight Connector 217">
                  <a:extLst>
                    <a:ext uri="{FF2B5EF4-FFF2-40B4-BE49-F238E27FC236}">
                      <a16:creationId xmlns:a16="http://schemas.microsoft.com/office/drawing/2014/main" id="{B36B778F-8398-A5B9-2DC3-C6FE77352449}"/>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19" name="Straight Connector 218">
                  <a:extLst>
                    <a:ext uri="{FF2B5EF4-FFF2-40B4-BE49-F238E27FC236}">
                      <a16:creationId xmlns:a16="http://schemas.microsoft.com/office/drawing/2014/main" id="{583B347C-72A0-C112-E9C7-FB29CBF6B40A}"/>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20" name="Straight Connector 219">
                  <a:extLst>
                    <a:ext uri="{FF2B5EF4-FFF2-40B4-BE49-F238E27FC236}">
                      <a16:creationId xmlns:a16="http://schemas.microsoft.com/office/drawing/2014/main" id="{163C4BEF-2D70-9A81-76CC-BBCAE24C44FE}"/>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21" name="Straight Connector 220">
                  <a:extLst>
                    <a:ext uri="{FF2B5EF4-FFF2-40B4-BE49-F238E27FC236}">
                      <a16:creationId xmlns:a16="http://schemas.microsoft.com/office/drawing/2014/main" id="{9ECE70ED-B1E9-3C82-201C-93FA3CF14185}"/>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210" name="Straight Connector 209">
                <a:extLst>
                  <a:ext uri="{FF2B5EF4-FFF2-40B4-BE49-F238E27FC236}">
                    <a16:creationId xmlns:a16="http://schemas.microsoft.com/office/drawing/2014/main" id="{7A66EAD6-1567-9AE5-0F95-74FE8958B8C1}"/>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11" name="Straight Connector 210">
                <a:extLst>
                  <a:ext uri="{FF2B5EF4-FFF2-40B4-BE49-F238E27FC236}">
                    <a16:creationId xmlns:a16="http://schemas.microsoft.com/office/drawing/2014/main" id="{C0A9F38C-1651-2A6B-E630-D2EA2DE447A4}"/>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195" name="Group 194">
              <a:extLst>
                <a:ext uri="{FF2B5EF4-FFF2-40B4-BE49-F238E27FC236}">
                  <a16:creationId xmlns:a16="http://schemas.microsoft.com/office/drawing/2014/main" id="{09EF02D9-4E93-FB45-6613-CD051F6E7391}"/>
                </a:ext>
              </a:extLst>
            </p:cNvPr>
            <p:cNvGrpSpPr/>
            <p:nvPr/>
          </p:nvGrpSpPr>
          <p:grpSpPr>
            <a:xfrm>
              <a:off x="5152304" y="1391654"/>
              <a:ext cx="365760" cy="365760"/>
              <a:chOff x="-2153920" y="915014"/>
              <a:chExt cx="1043644" cy="918866"/>
            </a:xfrm>
            <a:effectLst/>
          </p:grpSpPr>
          <p:grpSp>
            <p:nvGrpSpPr>
              <p:cNvPr id="196" name="Group 195">
                <a:extLst>
                  <a:ext uri="{FF2B5EF4-FFF2-40B4-BE49-F238E27FC236}">
                    <a16:creationId xmlns:a16="http://schemas.microsoft.com/office/drawing/2014/main" id="{442535E1-BB20-24D0-1770-D0DC011A09FA}"/>
                  </a:ext>
                </a:extLst>
              </p:cNvPr>
              <p:cNvGrpSpPr/>
              <p:nvPr/>
            </p:nvGrpSpPr>
            <p:grpSpPr>
              <a:xfrm>
                <a:off x="-2153920" y="915014"/>
                <a:ext cx="1043644" cy="918866"/>
                <a:chOff x="-2153920" y="915014"/>
                <a:chExt cx="1043644" cy="918866"/>
              </a:xfrm>
            </p:grpSpPr>
            <p:cxnSp>
              <p:nvCxnSpPr>
                <p:cNvPr id="199" name="Straight Connector 198">
                  <a:extLst>
                    <a:ext uri="{FF2B5EF4-FFF2-40B4-BE49-F238E27FC236}">
                      <a16:creationId xmlns:a16="http://schemas.microsoft.com/office/drawing/2014/main" id="{416ADA67-F5CE-1463-1DEE-B27268AEEDB3}"/>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00" name="Straight Connector 199">
                  <a:extLst>
                    <a:ext uri="{FF2B5EF4-FFF2-40B4-BE49-F238E27FC236}">
                      <a16:creationId xmlns:a16="http://schemas.microsoft.com/office/drawing/2014/main" id="{29741190-0BA6-AD5B-4EE8-1E0888249CAD}"/>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01" name="Straight Connector 200">
                  <a:extLst>
                    <a:ext uri="{FF2B5EF4-FFF2-40B4-BE49-F238E27FC236}">
                      <a16:creationId xmlns:a16="http://schemas.microsoft.com/office/drawing/2014/main" id="{08BC7595-F2CA-B327-4D3F-C463FB86681D}"/>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02" name="Straight Connector 201">
                  <a:extLst>
                    <a:ext uri="{FF2B5EF4-FFF2-40B4-BE49-F238E27FC236}">
                      <a16:creationId xmlns:a16="http://schemas.microsoft.com/office/drawing/2014/main" id="{9387B71E-AFCB-866E-FEAE-9A8CAA318BEE}"/>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03" name="Straight Connector 202">
                  <a:extLst>
                    <a:ext uri="{FF2B5EF4-FFF2-40B4-BE49-F238E27FC236}">
                      <a16:creationId xmlns:a16="http://schemas.microsoft.com/office/drawing/2014/main" id="{BD862BA5-8FBF-CB52-003B-D408765F4926}"/>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04" name="Straight Connector 203">
                  <a:extLst>
                    <a:ext uri="{FF2B5EF4-FFF2-40B4-BE49-F238E27FC236}">
                      <a16:creationId xmlns:a16="http://schemas.microsoft.com/office/drawing/2014/main" id="{77BB047E-7BAA-7744-08C5-6E9930AE8A79}"/>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05" name="Straight Connector 204">
                  <a:extLst>
                    <a:ext uri="{FF2B5EF4-FFF2-40B4-BE49-F238E27FC236}">
                      <a16:creationId xmlns:a16="http://schemas.microsoft.com/office/drawing/2014/main" id="{C25764C6-2A82-9BBB-2C4C-D3A55B82AC44}"/>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06" name="Straight Connector 205">
                  <a:extLst>
                    <a:ext uri="{FF2B5EF4-FFF2-40B4-BE49-F238E27FC236}">
                      <a16:creationId xmlns:a16="http://schemas.microsoft.com/office/drawing/2014/main" id="{65B6DD55-64A3-E867-6CD9-78BFE7E6BB14}"/>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07" name="Straight Connector 206">
                  <a:extLst>
                    <a:ext uri="{FF2B5EF4-FFF2-40B4-BE49-F238E27FC236}">
                      <a16:creationId xmlns:a16="http://schemas.microsoft.com/office/drawing/2014/main" id="{036BB90A-7D71-75E1-9BDB-CA0927A5F669}"/>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08" name="Straight Connector 207">
                  <a:extLst>
                    <a:ext uri="{FF2B5EF4-FFF2-40B4-BE49-F238E27FC236}">
                      <a16:creationId xmlns:a16="http://schemas.microsoft.com/office/drawing/2014/main" id="{58196DDB-969C-E0D5-0002-9681E1F60C76}"/>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197" name="Straight Connector 196">
                <a:extLst>
                  <a:ext uri="{FF2B5EF4-FFF2-40B4-BE49-F238E27FC236}">
                    <a16:creationId xmlns:a16="http://schemas.microsoft.com/office/drawing/2014/main" id="{68424BB1-ECEB-7474-E054-5A2B37A6A2D6}"/>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98" name="Straight Connector 197">
                <a:extLst>
                  <a:ext uri="{FF2B5EF4-FFF2-40B4-BE49-F238E27FC236}">
                    <a16:creationId xmlns:a16="http://schemas.microsoft.com/office/drawing/2014/main" id="{C632D844-1A3F-3AD4-7938-40A1FA9DF93B}"/>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spTree>
    <p:extLst>
      <p:ext uri="{BB962C8B-B14F-4D97-AF65-F5344CB8AC3E}">
        <p14:creationId xmlns:p14="http://schemas.microsoft.com/office/powerpoint/2010/main" val="3514533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1070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E95D8-5D10-5234-BFBF-55E5C0A04827}"/>
            </a:ext>
          </a:extLst>
        </p:cNvPr>
        <p:cNvGrpSpPr/>
        <p:nvPr/>
      </p:nvGrpSpPr>
      <p:grpSpPr>
        <a:xfrm>
          <a:off x="0" y="0"/>
          <a:ext cx="0" cy="0"/>
          <a:chOff x="0" y="0"/>
          <a:chExt cx="0" cy="0"/>
        </a:xfrm>
      </p:grpSpPr>
      <p:grpSp>
        <p:nvGrpSpPr>
          <p:cNvPr id="3" name="Group 2" descr="Cards with a grey dot in the centre">
            <a:extLst>
              <a:ext uri="{FF2B5EF4-FFF2-40B4-BE49-F238E27FC236}">
                <a16:creationId xmlns:a16="http://schemas.microsoft.com/office/drawing/2014/main" id="{27231C35-C3A9-1212-A26B-530D9639551A}"/>
              </a:ext>
            </a:extLst>
          </p:cNvPr>
          <p:cNvGrpSpPr/>
          <p:nvPr/>
        </p:nvGrpSpPr>
        <p:grpSpPr>
          <a:xfrm>
            <a:off x="63500" y="441789"/>
            <a:ext cx="9017905" cy="6067691"/>
            <a:chOff x="63500" y="441789"/>
            <a:chExt cx="9017905" cy="6067691"/>
          </a:xfrm>
        </p:grpSpPr>
        <p:grpSp>
          <p:nvGrpSpPr>
            <p:cNvPr id="4" name="Group 3">
              <a:extLst>
                <a:ext uri="{FF2B5EF4-FFF2-40B4-BE49-F238E27FC236}">
                  <a16:creationId xmlns:a16="http://schemas.microsoft.com/office/drawing/2014/main" id="{C88C25BC-1935-6AB8-B6FF-3BDE320AD580}"/>
                </a:ext>
              </a:extLst>
            </p:cNvPr>
            <p:cNvGrpSpPr/>
            <p:nvPr/>
          </p:nvGrpSpPr>
          <p:grpSpPr>
            <a:xfrm>
              <a:off x="63500" y="441789"/>
              <a:ext cx="1372505" cy="6067691"/>
              <a:chOff x="0" y="439975"/>
              <a:chExt cx="1372505" cy="6067691"/>
            </a:xfrm>
          </p:grpSpPr>
          <p:sp>
            <p:nvSpPr>
              <p:cNvPr id="27" name="Rectangle 26">
                <a:extLst>
                  <a:ext uri="{FF2B5EF4-FFF2-40B4-BE49-F238E27FC236}">
                    <a16:creationId xmlns:a16="http://schemas.microsoft.com/office/drawing/2014/main" id="{78FD7038-E17D-74F3-BFA0-C813E22F628A}"/>
                  </a:ext>
                </a:extLst>
              </p:cNvPr>
              <p:cNvSpPr/>
              <p:nvPr/>
            </p:nvSpPr>
            <p:spPr>
              <a:xfrm>
                <a:off x="905" y="1998100"/>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8" name="Oval 27">
                <a:extLst>
                  <a:ext uri="{FF2B5EF4-FFF2-40B4-BE49-F238E27FC236}">
                    <a16:creationId xmlns:a16="http://schemas.microsoft.com/office/drawing/2014/main" id="{6B22049C-56AB-1D23-1E83-C1F978EDDF60}"/>
                  </a:ext>
                </a:extLst>
              </p:cNvPr>
              <p:cNvSpPr/>
              <p:nvPr/>
            </p:nvSpPr>
            <p:spPr>
              <a:xfrm>
                <a:off x="549545" y="2546739"/>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36" name="Rectangle 35">
                <a:extLst>
                  <a:ext uri="{FF2B5EF4-FFF2-40B4-BE49-F238E27FC236}">
                    <a16:creationId xmlns:a16="http://schemas.microsoft.com/office/drawing/2014/main" id="{105B08E8-F6F6-F8E5-0542-875F82CA3CA5}"/>
                  </a:ext>
                </a:extLst>
              </p:cNvPr>
              <p:cNvSpPr/>
              <p:nvPr/>
            </p:nvSpPr>
            <p:spPr>
              <a:xfrm>
                <a:off x="0" y="3567083"/>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7" name="Oval 36">
                <a:extLst>
                  <a:ext uri="{FF2B5EF4-FFF2-40B4-BE49-F238E27FC236}">
                    <a16:creationId xmlns:a16="http://schemas.microsoft.com/office/drawing/2014/main" id="{3000A9D3-0836-9B32-583F-D1520D8406F8}"/>
                  </a:ext>
                </a:extLst>
              </p:cNvPr>
              <p:cNvSpPr/>
              <p:nvPr/>
            </p:nvSpPr>
            <p:spPr>
              <a:xfrm>
                <a:off x="548640" y="4115722"/>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39" name="Rectangle 38">
                <a:extLst>
                  <a:ext uri="{FF2B5EF4-FFF2-40B4-BE49-F238E27FC236}">
                    <a16:creationId xmlns:a16="http://schemas.microsoft.com/office/drawing/2014/main" id="{61F8F92A-CBDF-BB5B-BE19-22959C3E5ACE}"/>
                  </a:ext>
                </a:extLst>
              </p:cNvPr>
              <p:cNvSpPr/>
              <p:nvPr/>
            </p:nvSpPr>
            <p:spPr>
              <a:xfrm>
                <a:off x="905" y="5136066"/>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40" name="Oval 39">
                <a:extLst>
                  <a:ext uri="{FF2B5EF4-FFF2-40B4-BE49-F238E27FC236}">
                    <a16:creationId xmlns:a16="http://schemas.microsoft.com/office/drawing/2014/main" id="{46DB732E-D5D1-2B07-6205-BDE7D6777904}"/>
                  </a:ext>
                </a:extLst>
              </p:cNvPr>
              <p:cNvSpPr/>
              <p:nvPr/>
            </p:nvSpPr>
            <p:spPr>
              <a:xfrm>
                <a:off x="549545" y="5684705"/>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2" name="Rectangle 1">
                <a:extLst>
                  <a:ext uri="{FF2B5EF4-FFF2-40B4-BE49-F238E27FC236}">
                    <a16:creationId xmlns:a16="http://schemas.microsoft.com/office/drawing/2014/main" id="{6A1DC586-1D59-F9FF-7DB3-7538B023F24C}"/>
                  </a:ext>
                </a:extLst>
              </p:cNvPr>
              <p:cNvSpPr/>
              <p:nvPr/>
            </p:nvSpPr>
            <p:spPr>
              <a:xfrm>
                <a:off x="0" y="439975"/>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5" name="Oval 4">
                <a:extLst>
                  <a:ext uri="{FF2B5EF4-FFF2-40B4-BE49-F238E27FC236}">
                    <a16:creationId xmlns:a16="http://schemas.microsoft.com/office/drawing/2014/main" id="{AD0A32ED-DD5A-7FE0-4EB0-80F15E5EFEC7}"/>
                  </a:ext>
                </a:extLst>
              </p:cNvPr>
              <p:cNvSpPr/>
              <p:nvPr/>
            </p:nvSpPr>
            <p:spPr>
              <a:xfrm>
                <a:off x="548640" y="988614"/>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grpSp>
        <p:grpSp>
          <p:nvGrpSpPr>
            <p:cNvPr id="9" name="Group 8">
              <a:extLst>
                <a:ext uri="{FF2B5EF4-FFF2-40B4-BE49-F238E27FC236}">
                  <a16:creationId xmlns:a16="http://schemas.microsoft.com/office/drawing/2014/main" id="{C7285F60-FCDE-8935-2EB1-8B093038C2CF}"/>
                </a:ext>
              </a:extLst>
            </p:cNvPr>
            <p:cNvGrpSpPr/>
            <p:nvPr/>
          </p:nvGrpSpPr>
          <p:grpSpPr>
            <a:xfrm>
              <a:off x="1592580" y="441789"/>
              <a:ext cx="1372505" cy="6067691"/>
              <a:chOff x="1554480" y="443602"/>
              <a:chExt cx="1372505" cy="6067691"/>
            </a:xfrm>
          </p:grpSpPr>
          <p:sp>
            <p:nvSpPr>
              <p:cNvPr id="30" name="Rectangle 29">
                <a:extLst>
                  <a:ext uri="{FF2B5EF4-FFF2-40B4-BE49-F238E27FC236}">
                    <a16:creationId xmlns:a16="http://schemas.microsoft.com/office/drawing/2014/main" id="{7E8E9A31-38D7-98B7-12A7-593D8B7A2AF4}"/>
                  </a:ext>
                </a:extLst>
              </p:cNvPr>
              <p:cNvSpPr/>
              <p:nvPr/>
            </p:nvSpPr>
            <p:spPr>
              <a:xfrm>
                <a:off x="1555385" y="2001727"/>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1" name="Oval 30">
                <a:extLst>
                  <a:ext uri="{FF2B5EF4-FFF2-40B4-BE49-F238E27FC236}">
                    <a16:creationId xmlns:a16="http://schemas.microsoft.com/office/drawing/2014/main" id="{9BDAD72A-8EC9-1B58-CC55-D7607B898F6C}"/>
                  </a:ext>
                </a:extLst>
              </p:cNvPr>
              <p:cNvSpPr/>
              <p:nvPr/>
            </p:nvSpPr>
            <p:spPr>
              <a:xfrm>
                <a:off x="2104025" y="2550366"/>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54" name="Rectangle 53">
                <a:extLst>
                  <a:ext uri="{FF2B5EF4-FFF2-40B4-BE49-F238E27FC236}">
                    <a16:creationId xmlns:a16="http://schemas.microsoft.com/office/drawing/2014/main" id="{12D81E2F-8B81-BC76-62FD-C83AE427C0CE}"/>
                  </a:ext>
                </a:extLst>
              </p:cNvPr>
              <p:cNvSpPr/>
              <p:nvPr/>
            </p:nvSpPr>
            <p:spPr>
              <a:xfrm>
                <a:off x="1554480" y="3563457"/>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55" name="Oval 54">
                <a:extLst>
                  <a:ext uri="{FF2B5EF4-FFF2-40B4-BE49-F238E27FC236}">
                    <a16:creationId xmlns:a16="http://schemas.microsoft.com/office/drawing/2014/main" id="{D5BF210B-4593-EA45-832E-E1D4AF4BC753}"/>
                  </a:ext>
                </a:extLst>
              </p:cNvPr>
              <p:cNvSpPr/>
              <p:nvPr/>
            </p:nvSpPr>
            <p:spPr>
              <a:xfrm>
                <a:off x="2103120" y="4112096"/>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69" name="Rectangle 68">
                <a:extLst>
                  <a:ext uri="{FF2B5EF4-FFF2-40B4-BE49-F238E27FC236}">
                    <a16:creationId xmlns:a16="http://schemas.microsoft.com/office/drawing/2014/main" id="{3FA9778C-9596-7916-7889-1FB4C546DE18}"/>
                  </a:ext>
                </a:extLst>
              </p:cNvPr>
              <p:cNvSpPr/>
              <p:nvPr/>
            </p:nvSpPr>
            <p:spPr>
              <a:xfrm>
                <a:off x="1555385" y="5139693"/>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70" name="Oval 69">
                <a:extLst>
                  <a:ext uri="{FF2B5EF4-FFF2-40B4-BE49-F238E27FC236}">
                    <a16:creationId xmlns:a16="http://schemas.microsoft.com/office/drawing/2014/main" id="{5DDE2286-20ED-A374-E28C-AB0F0B740E33}"/>
                  </a:ext>
                </a:extLst>
              </p:cNvPr>
              <p:cNvSpPr/>
              <p:nvPr/>
            </p:nvSpPr>
            <p:spPr>
              <a:xfrm>
                <a:off x="2104025" y="5688332"/>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Rectangle 5">
                <a:extLst>
                  <a:ext uri="{FF2B5EF4-FFF2-40B4-BE49-F238E27FC236}">
                    <a16:creationId xmlns:a16="http://schemas.microsoft.com/office/drawing/2014/main" id="{223877D9-416C-AFD6-C25E-9DE3215A3108}"/>
                  </a:ext>
                </a:extLst>
              </p:cNvPr>
              <p:cNvSpPr/>
              <p:nvPr/>
            </p:nvSpPr>
            <p:spPr>
              <a:xfrm>
                <a:off x="1554480" y="443602"/>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7" name="Oval 6">
                <a:extLst>
                  <a:ext uri="{FF2B5EF4-FFF2-40B4-BE49-F238E27FC236}">
                    <a16:creationId xmlns:a16="http://schemas.microsoft.com/office/drawing/2014/main" id="{6EA8083B-57BA-39C0-9852-B9D8ED1C518C}"/>
                  </a:ext>
                </a:extLst>
              </p:cNvPr>
              <p:cNvSpPr/>
              <p:nvPr/>
            </p:nvSpPr>
            <p:spPr>
              <a:xfrm>
                <a:off x="2103120" y="992241"/>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grpSp>
        <p:grpSp>
          <p:nvGrpSpPr>
            <p:cNvPr id="10" name="Group 9">
              <a:extLst>
                <a:ext uri="{FF2B5EF4-FFF2-40B4-BE49-F238E27FC236}">
                  <a16:creationId xmlns:a16="http://schemas.microsoft.com/office/drawing/2014/main" id="{547E0A42-DD09-2469-B223-76110B9572DD}"/>
                </a:ext>
              </a:extLst>
            </p:cNvPr>
            <p:cNvGrpSpPr/>
            <p:nvPr/>
          </p:nvGrpSpPr>
          <p:grpSpPr>
            <a:xfrm>
              <a:off x="3121660" y="441789"/>
              <a:ext cx="1372505" cy="6067691"/>
              <a:chOff x="3108960" y="443601"/>
              <a:chExt cx="1372505" cy="6067691"/>
            </a:xfrm>
          </p:grpSpPr>
          <p:sp>
            <p:nvSpPr>
              <p:cNvPr id="42" name="Rectangle 41">
                <a:extLst>
                  <a:ext uri="{FF2B5EF4-FFF2-40B4-BE49-F238E27FC236}">
                    <a16:creationId xmlns:a16="http://schemas.microsoft.com/office/drawing/2014/main" id="{E41178F7-C9AA-8BCA-AB4E-4AE06EF104CF}"/>
                  </a:ext>
                </a:extLst>
              </p:cNvPr>
              <p:cNvSpPr/>
              <p:nvPr/>
            </p:nvSpPr>
            <p:spPr>
              <a:xfrm>
                <a:off x="3109865" y="2001726"/>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43" name="Oval 42">
                <a:extLst>
                  <a:ext uri="{FF2B5EF4-FFF2-40B4-BE49-F238E27FC236}">
                    <a16:creationId xmlns:a16="http://schemas.microsoft.com/office/drawing/2014/main" id="{BA399A52-B03D-E46C-118D-D229E4D2AC76}"/>
                  </a:ext>
                </a:extLst>
              </p:cNvPr>
              <p:cNvSpPr/>
              <p:nvPr/>
            </p:nvSpPr>
            <p:spPr>
              <a:xfrm>
                <a:off x="3658505" y="2550365"/>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57" name="Rectangle 56">
                <a:extLst>
                  <a:ext uri="{FF2B5EF4-FFF2-40B4-BE49-F238E27FC236}">
                    <a16:creationId xmlns:a16="http://schemas.microsoft.com/office/drawing/2014/main" id="{A93C337F-179B-C81F-A816-2AF3F76DCB3F}"/>
                  </a:ext>
                </a:extLst>
              </p:cNvPr>
              <p:cNvSpPr/>
              <p:nvPr/>
            </p:nvSpPr>
            <p:spPr>
              <a:xfrm>
                <a:off x="3108960" y="3563456"/>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58" name="Oval 57">
                <a:extLst>
                  <a:ext uri="{FF2B5EF4-FFF2-40B4-BE49-F238E27FC236}">
                    <a16:creationId xmlns:a16="http://schemas.microsoft.com/office/drawing/2014/main" id="{3D1E35E0-0A27-3D5F-8B83-C08EB5B63A8B}"/>
                  </a:ext>
                </a:extLst>
              </p:cNvPr>
              <p:cNvSpPr/>
              <p:nvPr/>
            </p:nvSpPr>
            <p:spPr>
              <a:xfrm>
                <a:off x="3657600" y="4112095"/>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72" name="Rectangle 71">
                <a:extLst>
                  <a:ext uri="{FF2B5EF4-FFF2-40B4-BE49-F238E27FC236}">
                    <a16:creationId xmlns:a16="http://schemas.microsoft.com/office/drawing/2014/main" id="{9479998D-1D4A-8D1E-B857-120D2CEA5731}"/>
                  </a:ext>
                </a:extLst>
              </p:cNvPr>
              <p:cNvSpPr/>
              <p:nvPr/>
            </p:nvSpPr>
            <p:spPr>
              <a:xfrm>
                <a:off x="3109865" y="5139692"/>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73" name="Oval 72">
                <a:extLst>
                  <a:ext uri="{FF2B5EF4-FFF2-40B4-BE49-F238E27FC236}">
                    <a16:creationId xmlns:a16="http://schemas.microsoft.com/office/drawing/2014/main" id="{89D6D9B5-69C8-6634-4D5A-ADE26EEF03C1}"/>
                  </a:ext>
                </a:extLst>
              </p:cNvPr>
              <p:cNvSpPr/>
              <p:nvPr/>
            </p:nvSpPr>
            <p:spPr>
              <a:xfrm>
                <a:off x="3658505" y="5688331"/>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8" name="Rectangle 7">
                <a:extLst>
                  <a:ext uri="{FF2B5EF4-FFF2-40B4-BE49-F238E27FC236}">
                    <a16:creationId xmlns:a16="http://schemas.microsoft.com/office/drawing/2014/main" id="{5DF9BD64-28AC-890F-B6F1-B609ED357B17}"/>
                  </a:ext>
                </a:extLst>
              </p:cNvPr>
              <p:cNvSpPr/>
              <p:nvPr/>
            </p:nvSpPr>
            <p:spPr>
              <a:xfrm>
                <a:off x="3108960" y="443601"/>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1" name="Oval 10">
                <a:extLst>
                  <a:ext uri="{FF2B5EF4-FFF2-40B4-BE49-F238E27FC236}">
                    <a16:creationId xmlns:a16="http://schemas.microsoft.com/office/drawing/2014/main" id="{71BBA6CA-2E22-BF09-4293-FAFA62F612B3}"/>
                  </a:ext>
                </a:extLst>
              </p:cNvPr>
              <p:cNvSpPr/>
              <p:nvPr/>
            </p:nvSpPr>
            <p:spPr>
              <a:xfrm>
                <a:off x="3657600" y="992240"/>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grpSp>
        <p:grpSp>
          <p:nvGrpSpPr>
            <p:cNvPr id="12" name="Group 11">
              <a:extLst>
                <a:ext uri="{FF2B5EF4-FFF2-40B4-BE49-F238E27FC236}">
                  <a16:creationId xmlns:a16="http://schemas.microsoft.com/office/drawing/2014/main" id="{EE385C8D-DA24-B1C0-FB86-58570FB66762}"/>
                </a:ext>
              </a:extLst>
            </p:cNvPr>
            <p:cNvGrpSpPr/>
            <p:nvPr/>
          </p:nvGrpSpPr>
          <p:grpSpPr>
            <a:xfrm>
              <a:off x="4650740" y="441789"/>
              <a:ext cx="1372505" cy="6067691"/>
              <a:chOff x="4663440" y="443600"/>
              <a:chExt cx="1372505" cy="6067691"/>
            </a:xfrm>
          </p:grpSpPr>
          <p:sp>
            <p:nvSpPr>
              <p:cNvPr id="45" name="Rectangle 44">
                <a:extLst>
                  <a:ext uri="{FF2B5EF4-FFF2-40B4-BE49-F238E27FC236}">
                    <a16:creationId xmlns:a16="http://schemas.microsoft.com/office/drawing/2014/main" id="{76134F55-8300-21F0-7794-084CA3AFA1AE}"/>
                  </a:ext>
                </a:extLst>
              </p:cNvPr>
              <p:cNvSpPr/>
              <p:nvPr/>
            </p:nvSpPr>
            <p:spPr>
              <a:xfrm>
                <a:off x="4664345" y="2001725"/>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46" name="Oval 45">
                <a:extLst>
                  <a:ext uri="{FF2B5EF4-FFF2-40B4-BE49-F238E27FC236}">
                    <a16:creationId xmlns:a16="http://schemas.microsoft.com/office/drawing/2014/main" id="{E5BA5D7D-694E-C803-DEC0-6AE76C3FB462}"/>
                  </a:ext>
                </a:extLst>
              </p:cNvPr>
              <p:cNvSpPr/>
              <p:nvPr/>
            </p:nvSpPr>
            <p:spPr>
              <a:xfrm>
                <a:off x="5212985" y="2550364"/>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60" name="Rectangle 59">
                <a:extLst>
                  <a:ext uri="{FF2B5EF4-FFF2-40B4-BE49-F238E27FC236}">
                    <a16:creationId xmlns:a16="http://schemas.microsoft.com/office/drawing/2014/main" id="{1608CED0-8EB5-9192-D502-A613CD65B23B}"/>
                  </a:ext>
                </a:extLst>
              </p:cNvPr>
              <p:cNvSpPr/>
              <p:nvPr/>
            </p:nvSpPr>
            <p:spPr>
              <a:xfrm>
                <a:off x="4663440" y="3563455"/>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61" name="Oval 60">
                <a:extLst>
                  <a:ext uri="{FF2B5EF4-FFF2-40B4-BE49-F238E27FC236}">
                    <a16:creationId xmlns:a16="http://schemas.microsoft.com/office/drawing/2014/main" id="{5B142B3B-2519-1DB1-5D1F-1CA1ACC5A313}"/>
                  </a:ext>
                </a:extLst>
              </p:cNvPr>
              <p:cNvSpPr/>
              <p:nvPr/>
            </p:nvSpPr>
            <p:spPr>
              <a:xfrm>
                <a:off x="5212080" y="4112094"/>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75" name="Rectangle 74">
                <a:extLst>
                  <a:ext uri="{FF2B5EF4-FFF2-40B4-BE49-F238E27FC236}">
                    <a16:creationId xmlns:a16="http://schemas.microsoft.com/office/drawing/2014/main" id="{71E37973-7FDF-5435-8F73-5B93014E0951}"/>
                  </a:ext>
                </a:extLst>
              </p:cNvPr>
              <p:cNvSpPr/>
              <p:nvPr/>
            </p:nvSpPr>
            <p:spPr>
              <a:xfrm>
                <a:off x="4664345" y="5139691"/>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76" name="Oval 75">
                <a:extLst>
                  <a:ext uri="{FF2B5EF4-FFF2-40B4-BE49-F238E27FC236}">
                    <a16:creationId xmlns:a16="http://schemas.microsoft.com/office/drawing/2014/main" id="{0EF254B9-9AEC-E6D1-F5C7-15177E0779A8}"/>
                  </a:ext>
                </a:extLst>
              </p:cNvPr>
              <p:cNvSpPr/>
              <p:nvPr/>
            </p:nvSpPr>
            <p:spPr>
              <a:xfrm>
                <a:off x="5212985" y="5688330"/>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Rectangle 13">
                <a:extLst>
                  <a:ext uri="{FF2B5EF4-FFF2-40B4-BE49-F238E27FC236}">
                    <a16:creationId xmlns:a16="http://schemas.microsoft.com/office/drawing/2014/main" id="{B932D3F9-6501-99C4-CD0F-A20C1E05F86E}"/>
                  </a:ext>
                </a:extLst>
              </p:cNvPr>
              <p:cNvSpPr/>
              <p:nvPr/>
            </p:nvSpPr>
            <p:spPr>
              <a:xfrm>
                <a:off x="4663440" y="443600"/>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7" name="Oval 16">
                <a:extLst>
                  <a:ext uri="{FF2B5EF4-FFF2-40B4-BE49-F238E27FC236}">
                    <a16:creationId xmlns:a16="http://schemas.microsoft.com/office/drawing/2014/main" id="{C72C4380-F719-249A-35C1-19133C5799F5}"/>
                  </a:ext>
                </a:extLst>
              </p:cNvPr>
              <p:cNvSpPr/>
              <p:nvPr/>
            </p:nvSpPr>
            <p:spPr>
              <a:xfrm>
                <a:off x="5212080" y="992239"/>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grpSp>
        <p:grpSp>
          <p:nvGrpSpPr>
            <p:cNvPr id="13" name="Group 12">
              <a:extLst>
                <a:ext uri="{FF2B5EF4-FFF2-40B4-BE49-F238E27FC236}">
                  <a16:creationId xmlns:a16="http://schemas.microsoft.com/office/drawing/2014/main" id="{EEE51D64-D459-986C-8D43-3E7B1F98E7CC}"/>
                </a:ext>
              </a:extLst>
            </p:cNvPr>
            <p:cNvGrpSpPr/>
            <p:nvPr/>
          </p:nvGrpSpPr>
          <p:grpSpPr>
            <a:xfrm>
              <a:off x="6179820" y="441789"/>
              <a:ext cx="1372505" cy="6067691"/>
              <a:chOff x="6217920" y="439976"/>
              <a:chExt cx="1372505" cy="6067691"/>
            </a:xfrm>
          </p:grpSpPr>
          <p:sp>
            <p:nvSpPr>
              <p:cNvPr id="48" name="Rectangle 47">
                <a:extLst>
                  <a:ext uri="{FF2B5EF4-FFF2-40B4-BE49-F238E27FC236}">
                    <a16:creationId xmlns:a16="http://schemas.microsoft.com/office/drawing/2014/main" id="{5E8502D4-FD30-D3A6-D61D-381072D3E40C}"/>
                  </a:ext>
                </a:extLst>
              </p:cNvPr>
              <p:cNvSpPr/>
              <p:nvPr/>
            </p:nvSpPr>
            <p:spPr>
              <a:xfrm>
                <a:off x="6218825" y="1998101"/>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49" name="Oval 48">
                <a:extLst>
                  <a:ext uri="{FF2B5EF4-FFF2-40B4-BE49-F238E27FC236}">
                    <a16:creationId xmlns:a16="http://schemas.microsoft.com/office/drawing/2014/main" id="{411DB3A1-9EEA-107D-42F6-BEA6EC115FA9}"/>
                  </a:ext>
                </a:extLst>
              </p:cNvPr>
              <p:cNvSpPr/>
              <p:nvPr/>
            </p:nvSpPr>
            <p:spPr>
              <a:xfrm>
                <a:off x="6767465" y="2546740"/>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63" name="Rectangle 62">
                <a:extLst>
                  <a:ext uri="{FF2B5EF4-FFF2-40B4-BE49-F238E27FC236}">
                    <a16:creationId xmlns:a16="http://schemas.microsoft.com/office/drawing/2014/main" id="{AA2B8E6F-3225-46C8-A4F3-8E04947969F0}"/>
                  </a:ext>
                </a:extLst>
              </p:cNvPr>
              <p:cNvSpPr/>
              <p:nvPr/>
            </p:nvSpPr>
            <p:spPr>
              <a:xfrm>
                <a:off x="6217920" y="3559831"/>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64" name="Oval 63">
                <a:extLst>
                  <a:ext uri="{FF2B5EF4-FFF2-40B4-BE49-F238E27FC236}">
                    <a16:creationId xmlns:a16="http://schemas.microsoft.com/office/drawing/2014/main" id="{6112F296-B545-16CC-D7B0-AF29355A3135}"/>
                  </a:ext>
                </a:extLst>
              </p:cNvPr>
              <p:cNvSpPr/>
              <p:nvPr/>
            </p:nvSpPr>
            <p:spPr>
              <a:xfrm>
                <a:off x="6766560" y="4108470"/>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78" name="Rectangle 77">
                <a:extLst>
                  <a:ext uri="{FF2B5EF4-FFF2-40B4-BE49-F238E27FC236}">
                    <a16:creationId xmlns:a16="http://schemas.microsoft.com/office/drawing/2014/main" id="{F7A7A2AC-7888-376E-5E76-12F89EE84CD1}"/>
                  </a:ext>
                </a:extLst>
              </p:cNvPr>
              <p:cNvSpPr/>
              <p:nvPr/>
            </p:nvSpPr>
            <p:spPr>
              <a:xfrm>
                <a:off x="6218825" y="5136067"/>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79" name="Oval 78">
                <a:extLst>
                  <a:ext uri="{FF2B5EF4-FFF2-40B4-BE49-F238E27FC236}">
                    <a16:creationId xmlns:a16="http://schemas.microsoft.com/office/drawing/2014/main" id="{8D0F9FDC-44EA-A1AC-311C-CFF11A778912}"/>
                  </a:ext>
                </a:extLst>
              </p:cNvPr>
              <p:cNvSpPr/>
              <p:nvPr/>
            </p:nvSpPr>
            <p:spPr>
              <a:xfrm>
                <a:off x="6767465" y="5684706"/>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18" name="Rectangle 17">
                <a:extLst>
                  <a:ext uri="{FF2B5EF4-FFF2-40B4-BE49-F238E27FC236}">
                    <a16:creationId xmlns:a16="http://schemas.microsoft.com/office/drawing/2014/main" id="{5572563D-CEEF-421C-E508-9B3CBE1F3BF3}"/>
                  </a:ext>
                </a:extLst>
              </p:cNvPr>
              <p:cNvSpPr/>
              <p:nvPr/>
            </p:nvSpPr>
            <p:spPr>
              <a:xfrm>
                <a:off x="6217920" y="439976"/>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9" name="Oval 18">
                <a:extLst>
                  <a:ext uri="{FF2B5EF4-FFF2-40B4-BE49-F238E27FC236}">
                    <a16:creationId xmlns:a16="http://schemas.microsoft.com/office/drawing/2014/main" id="{6AAFBA20-04B5-9FAE-3AAB-C761D129B7C3}"/>
                  </a:ext>
                </a:extLst>
              </p:cNvPr>
              <p:cNvSpPr/>
              <p:nvPr/>
            </p:nvSpPr>
            <p:spPr>
              <a:xfrm>
                <a:off x="6766560" y="988615"/>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grpSp>
        <p:grpSp>
          <p:nvGrpSpPr>
            <p:cNvPr id="15" name="Group 14">
              <a:extLst>
                <a:ext uri="{FF2B5EF4-FFF2-40B4-BE49-F238E27FC236}">
                  <a16:creationId xmlns:a16="http://schemas.microsoft.com/office/drawing/2014/main" id="{0F843EB7-BE26-BE5D-2150-DFF3C6AF4714}"/>
                </a:ext>
              </a:extLst>
            </p:cNvPr>
            <p:cNvGrpSpPr/>
            <p:nvPr/>
          </p:nvGrpSpPr>
          <p:grpSpPr>
            <a:xfrm>
              <a:off x="7708900" y="441789"/>
              <a:ext cx="1372505" cy="6067691"/>
              <a:chOff x="7772400" y="439975"/>
              <a:chExt cx="1372505" cy="6067691"/>
            </a:xfrm>
          </p:grpSpPr>
          <p:sp>
            <p:nvSpPr>
              <p:cNvPr id="51" name="Rectangle 50">
                <a:extLst>
                  <a:ext uri="{FF2B5EF4-FFF2-40B4-BE49-F238E27FC236}">
                    <a16:creationId xmlns:a16="http://schemas.microsoft.com/office/drawing/2014/main" id="{209D5B88-1385-71AC-272A-F00B797ED533}"/>
                  </a:ext>
                </a:extLst>
              </p:cNvPr>
              <p:cNvSpPr/>
              <p:nvPr/>
            </p:nvSpPr>
            <p:spPr>
              <a:xfrm>
                <a:off x="7773305" y="1998100"/>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52" name="Oval 51">
                <a:extLst>
                  <a:ext uri="{FF2B5EF4-FFF2-40B4-BE49-F238E27FC236}">
                    <a16:creationId xmlns:a16="http://schemas.microsoft.com/office/drawing/2014/main" id="{7379BF44-73BE-C6D3-4AA8-811C8EAD0638}"/>
                  </a:ext>
                </a:extLst>
              </p:cNvPr>
              <p:cNvSpPr/>
              <p:nvPr/>
            </p:nvSpPr>
            <p:spPr>
              <a:xfrm>
                <a:off x="8321945" y="2546739"/>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66" name="Rectangle 65">
                <a:extLst>
                  <a:ext uri="{FF2B5EF4-FFF2-40B4-BE49-F238E27FC236}">
                    <a16:creationId xmlns:a16="http://schemas.microsoft.com/office/drawing/2014/main" id="{FBC10F0F-BBAA-8C1E-7CDB-3AAD268BBA5F}"/>
                  </a:ext>
                </a:extLst>
              </p:cNvPr>
              <p:cNvSpPr/>
              <p:nvPr/>
            </p:nvSpPr>
            <p:spPr>
              <a:xfrm>
                <a:off x="7772400" y="3559830"/>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67" name="Oval 66">
                <a:extLst>
                  <a:ext uri="{FF2B5EF4-FFF2-40B4-BE49-F238E27FC236}">
                    <a16:creationId xmlns:a16="http://schemas.microsoft.com/office/drawing/2014/main" id="{B305FF51-3B2B-88DE-73C0-8A9D4EB55760}"/>
                  </a:ext>
                </a:extLst>
              </p:cNvPr>
              <p:cNvSpPr/>
              <p:nvPr/>
            </p:nvSpPr>
            <p:spPr>
              <a:xfrm>
                <a:off x="8321040" y="4108469"/>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81" name="Rectangle 80">
                <a:extLst>
                  <a:ext uri="{FF2B5EF4-FFF2-40B4-BE49-F238E27FC236}">
                    <a16:creationId xmlns:a16="http://schemas.microsoft.com/office/drawing/2014/main" id="{539FF146-CCF5-1715-B311-0AEAA0EF78D5}"/>
                  </a:ext>
                </a:extLst>
              </p:cNvPr>
              <p:cNvSpPr/>
              <p:nvPr/>
            </p:nvSpPr>
            <p:spPr>
              <a:xfrm>
                <a:off x="7773305" y="5136066"/>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82" name="Oval 81">
                <a:extLst>
                  <a:ext uri="{FF2B5EF4-FFF2-40B4-BE49-F238E27FC236}">
                    <a16:creationId xmlns:a16="http://schemas.microsoft.com/office/drawing/2014/main" id="{27F9E3C5-1C12-2432-0269-208CCFBB5D43}"/>
                  </a:ext>
                </a:extLst>
              </p:cNvPr>
              <p:cNvSpPr/>
              <p:nvPr/>
            </p:nvSpPr>
            <p:spPr>
              <a:xfrm>
                <a:off x="8321945" y="5684705"/>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20" name="Rectangle 19">
                <a:extLst>
                  <a:ext uri="{FF2B5EF4-FFF2-40B4-BE49-F238E27FC236}">
                    <a16:creationId xmlns:a16="http://schemas.microsoft.com/office/drawing/2014/main" id="{F5D01606-190B-3A41-2515-4EA40882CDA1}"/>
                  </a:ext>
                </a:extLst>
              </p:cNvPr>
              <p:cNvSpPr/>
              <p:nvPr/>
            </p:nvSpPr>
            <p:spPr>
              <a:xfrm>
                <a:off x="7772400" y="439975"/>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2" name="Oval 21">
                <a:extLst>
                  <a:ext uri="{FF2B5EF4-FFF2-40B4-BE49-F238E27FC236}">
                    <a16:creationId xmlns:a16="http://schemas.microsoft.com/office/drawing/2014/main" id="{AD52209A-CC30-85D3-8E3E-42C5E06CF18C}"/>
                  </a:ext>
                </a:extLst>
              </p:cNvPr>
              <p:cNvSpPr/>
              <p:nvPr/>
            </p:nvSpPr>
            <p:spPr>
              <a:xfrm>
                <a:off x="8321040" y="988614"/>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grpSp>
      </p:grpSp>
    </p:spTree>
    <p:extLst>
      <p:ext uri="{BB962C8B-B14F-4D97-AF65-F5344CB8AC3E}">
        <p14:creationId xmlns:p14="http://schemas.microsoft.com/office/powerpoint/2010/main" val="1347762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7C82E-23CC-7826-B11B-E14B00C9B433}"/>
            </a:ext>
          </a:extLst>
        </p:cNvPr>
        <p:cNvGrpSpPr/>
        <p:nvPr/>
      </p:nvGrpSpPr>
      <p:grpSpPr>
        <a:xfrm>
          <a:off x="0" y="0"/>
          <a:ext cx="0" cy="0"/>
          <a:chOff x="0" y="0"/>
          <a:chExt cx="0" cy="0"/>
        </a:xfrm>
      </p:grpSpPr>
    </p:spTree>
    <p:extLst>
      <p:ext uri="{BB962C8B-B14F-4D97-AF65-F5344CB8AC3E}">
        <p14:creationId xmlns:p14="http://schemas.microsoft.com/office/powerpoint/2010/main" val="2010652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230F6-1C2F-551C-9055-CA46D276C878}"/>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CFD8BFB2-1D90-B12C-CD80-C583BC735260}"/>
              </a:ext>
            </a:extLst>
          </p:cNvPr>
          <p:cNvSpPr/>
          <p:nvPr/>
        </p:nvSpPr>
        <p:spPr>
          <a:xfrm>
            <a:off x="0" y="1"/>
            <a:ext cx="2286000" cy="2286000"/>
          </a:xfrm>
          <a:prstGeom prst="rect">
            <a:avLst/>
          </a:prstGeom>
          <a:solidFill>
            <a:schemeClr val="accent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DECOHERENCE</a:t>
            </a:r>
          </a:p>
          <a:p>
            <a:pPr lvl="0">
              <a:defRPr/>
            </a:pPr>
            <a:r>
              <a:rPr lang="en-US" sz="1200" dirty="0">
                <a:solidFill>
                  <a:prstClr val="black"/>
                </a:solidFill>
                <a:latin typeface="Georgia" panose="02040502050405020303" pitchFamily="18" charset="0"/>
              </a:rPr>
              <a:t>Cover the right-most available square of the quantum player’s board. They may not progress their algorithm past this square on this attempt. If the arrow is on the right-most square, move it back one space. Discard this from the board when the quantum player makes a measurement.</a:t>
            </a:r>
          </a:p>
        </p:txBody>
      </p:sp>
      <p:sp>
        <p:nvSpPr>
          <p:cNvPr id="28" name="Rectangle 27">
            <a:extLst>
              <a:ext uri="{FF2B5EF4-FFF2-40B4-BE49-F238E27FC236}">
                <a16:creationId xmlns:a16="http://schemas.microsoft.com/office/drawing/2014/main" id="{BFC49703-8AC7-8AD6-79DF-C6EBFB0E786B}"/>
              </a:ext>
            </a:extLst>
          </p:cNvPr>
          <p:cNvSpPr/>
          <p:nvPr/>
        </p:nvSpPr>
        <p:spPr>
          <a:xfrm>
            <a:off x="4572000" y="-4530"/>
            <a:ext cx="2286000" cy="2286000"/>
          </a:xfrm>
          <a:prstGeom prst="rect">
            <a:avLst/>
          </a:prstGeom>
          <a:solidFill>
            <a:schemeClr val="accent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DECOHERENCE</a:t>
            </a:r>
          </a:p>
          <a:p>
            <a:pPr lvl="0">
              <a:defRPr/>
            </a:pPr>
            <a:r>
              <a:rPr lang="en-US" sz="1200" dirty="0">
                <a:solidFill>
                  <a:prstClr val="black"/>
                </a:solidFill>
                <a:latin typeface="Georgia" panose="02040502050405020303" pitchFamily="18" charset="0"/>
              </a:rPr>
              <a:t>Cover the right-most available square of the quantum player’s board. They may not progress their algorithm past this square on this attempt. If the arrow is on the right-most square, move it back one space. Discard this from the board when the quantum player makes a measurement.</a:t>
            </a:r>
          </a:p>
        </p:txBody>
      </p:sp>
      <p:sp>
        <p:nvSpPr>
          <p:cNvPr id="30" name="Rectangle 29">
            <a:extLst>
              <a:ext uri="{FF2B5EF4-FFF2-40B4-BE49-F238E27FC236}">
                <a16:creationId xmlns:a16="http://schemas.microsoft.com/office/drawing/2014/main" id="{255DF80F-CE39-0DF1-EB88-B56C5803D724}"/>
              </a:ext>
            </a:extLst>
          </p:cNvPr>
          <p:cNvSpPr/>
          <p:nvPr/>
        </p:nvSpPr>
        <p:spPr>
          <a:xfrm>
            <a:off x="2286000" y="1"/>
            <a:ext cx="2286000" cy="2286000"/>
          </a:xfrm>
          <a:prstGeom prst="rect">
            <a:avLst/>
          </a:prstGeom>
          <a:solidFill>
            <a:schemeClr val="accent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DECOHERENCE</a:t>
            </a:r>
          </a:p>
          <a:p>
            <a:pPr lvl="0">
              <a:defRPr/>
            </a:pPr>
            <a:r>
              <a:rPr lang="en-US" sz="1200" dirty="0">
                <a:solidFill>
                  <a:prstClr val="black"/>
                </a:solidFill>
                <a:latin typeface="Georgia" panose="02040502050405020303" pitchFamily="18" charset="0"/>
              </a:rPr>
              <a:t>Cover the right-most available square of the quantum player’s board. They may not progress their algorithm past this square on this attempt. If the arrow is on the right-most square, move it back one space. Discard this from the board when the quantum player makes a measurement.</a:t>
            </a:r>
          </a:p>
        </p:txBody>
      </p:sp>
      <p:sp>
        <p:nvSpPr>
          <p:cNvPr id="31" name="Rectangle 30">
            <a:extLst>
              <a:ext uri="{FF2B5EF4-FFF2-40B4-BE49-F238E27FC236}">
                <a16:creationId xmlns:a16="http://schemas.microsoft.com/office/drawing/2014/main" id="{42A208C2-8F24-7EC9-9D54-9E87C8599D10}"/>
              </a:ext>
            </a:extLst>
          </p:cNvPr>
          <p:cNvSpPr/>
          <p:nvPr/>
        </p:nvSpPr>
        <p:spPr>
          <a:xfrm>
            <a:off x="6858000" y="-4530"/>
            <a:ext cx="2286000" cy="2286000"/>
          </a:xfrm>
          <a:prstGeom prst="rect">
            <a:avLst/>
          </a:prstGeom>
          <a:solidFill>
            <a:schemeClr val="accent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DECOHERENCE</a:t>
            </a:r>
          </a:p>
          <a:p>
            <a:pPr lvl="0">
              <a:defRPr/>
            </a:pPr>
            <a:r>
              <a:rPr lang="en-US" sz="1200" dirty="0">
                <a:solidFill>
                  <a:prstClr val="black"/>
                </a:solidFill>
                <a:latin typeface="Georgia" panose="02040502050405020303" pitchFamily="18" charset="0"/>
              </a:rPr>
              <a:t>Cover the right-most available square of the quantum player’s board. They may not progress their algorithm past this square on this attempt. If the arrow is on the right-most square, move it back one space. Discard this from the board when the quantum player makes a measurement.</a:t>
            </a:r>
          </a:p>
        </p:txBody>
      </p:sp>
      <p:sp>
        <p:nvSpPr>
          <p:cNvPr id="3" name="Rectangle 2">
            <a:extLst>
              <a:ext uri="{FF2B5EF4-FFF2-40B4-BE49-F238E27FC236}">
                <a16:creationId xmlns:a16="http://schemas.microsoft.com/office/drawing/2014/main" id="{0EFA00CC-4003-F784-1ED2-E662F0DB23F8}"/>
              </a:ext>
            </a:extLst>
          </p:cNvPr>
          <p:cNvSpPr/>
          <p:nvPr/>
        </p:nvSpPr>
        <p:spPr>
          <a:xfrm>
            <a:off x="0" y="2279203"/>
            <a:ext cx="2286000" cy="2286000"/>
          </a:xfrm>
          <a:prstGeom prst="rect">
            <a:avLst/>
          </a:prstGeom>
          <a:solidFill>
            <a:schemeClr val="accent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DECOHERENCE</a:t>
            </a:r>
          </a:p>
          <a:p>
            <a:pPr lvl="0">
              <a:defRPr/>
            </a:pPr>
            <a:r>
              <a:rPr lang="en-US" sz="1200" dirty="0">
                <a:solidFill>
                  <a:prstClr val="black"/>
                </a:solidFill>
                <a:latin typeface="Georgia" panose="02040502050405020303" pitchFamily="18" charset="0"/>
              </a:rPr>
              <a:t>Cover the right-most available square of the quantum player’s board. They may not progress their algorithm past this square on this attempt. If the arrow is on the right-most square, move it back one space. Discard this from the board when the quantum player makes a measurement.</a:t>
            </a:r>
          </a:p>
        </p:txBody>
      </p:sp>
      <p:sp>
        <p:nvSpPr>
          <p:cNvPr id="4" name="Rectangle 3">
            <a:extLst>
              <a:ext uri="{FF2B5EF4-FFF2-40B4-BE49-F238E27FC236}">
                <a16:creationId xmlns:a16="http://schemas.microsoft.com/office/drawing/2014/main" id="{81EF57FE-7AAB-EBEA-670B-D161F78FA979}"/>
              </a:ext>
            </a:extLst>
          </p:cNvPr>
          <p:cNvSpPr/>
          <p:nvPr/>
        </p:nvSpPr>
        <p:spPr>
          <a:xfrm>
            <a:off x="4572000" y="2274672"/>
            <a:ext cx="2286000" cy="2286000"/>
          </a:xfrm>
          <a:prstGeom prst="rect">
            <a:avLst/>
          </a:prstGeom>
          <a:solidFill>
            <a:schemeClr val="accent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DECOHERENCE</a:t>
            </a:r>
          </a:p>
          <a:p>
            <a:pPr lvl="0">
              <a:defRPr/>
            </a:pPr>
            <a:r>
              <a:rPr lang="en-US" sz="1200" dirty="0">
                <a:solidFill>
                  <a:prstClr val="black"/>
                </a:solidFill>
                <a:latin typeface="Georgia" panose="02040502050405020303" pitchFamily="18" charset="0"/>
              </a:rPr>
              <a:t>Cover the right-most available square of the quantum player’s board. They may not progress their algorithm past this square on this attempt. If the arrow is on the right-most square, move it back one space. Discard this from the board when the quantum player makes a measurement.</a:t>
            </a:r>
          </a:p>
        </p:txBody>
      </p:sp>
      <p:sp>
        <p:nvSpPr>
          <p:cNvPr id="5" name="Rectangle 4">
            <a:extLst>
              <a:ext uri="{FF2B5EF4-FFF2-40B4-BE49-F238E27FC236}">
                <a16:creationId xmlns:a16="http://schemas.microsoft.com/office/drawing/2014/main" id="{D76F197D-D5EA-A168-C0FB-23A803F8EB7E}"/>
              </a:ext>
            </a:extLst>
          </p:cNvPr>
          <p:cNvSpPr/>
          <p:nvPr/>
        </p:nvSpPr>
        <p:spPr>
          <a:xfrm>
            <a:off x="2286000" y="2279203"/>
            <a:ext cx="2286000" cy="2286000"/>
          </a:xfrm>
          <a:prstGeom prst="rect">
            <a:avLst/>
          </a:prstGeom>
          <a:solidFill>
            <a:schemeClr val="accent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DECOHERENCE</a:t>
            </a:r>
          </a:p>
          <a:p>
            <a:pPr lvl="0">
              <a:defRPr/>
            </a:pPr>
            <a:r>
              <a:rPr lang="en-US" sz="1200" dirty="0">
                <a:solidFill>
                  <a:prstClr val="black"/>
                </a:solidFill>
                <a:latin typeface="Georgia" panose="02040502050405020303" pitchFamily="18" charset="0"/>
              </a:rPr>
              <a:t>Cover the right-most available square of the quantum player’s board. They may not progress their algorithm past this square on this attempt. If the arrow is on the right-most square, move it back one space. Discard this from the board when the quantum player makes a measurement.</a:t>
            </a:r>
          </a:p>
        </p:txBody>
      </p:sp>
      <p:sp>
        <p:nvSpPr>
          <p:cNvPr id="6" name="Rectangle 5">
            <a:extLst>
              <a:ext uri="{FF2B5EF4-FFF2-40B4-BE49-F238E27FC236}">
                <a16:creationId xmlns:a16="http://schemas.microsoft.com/office/drawing/2014/main" id="{5E20B2FC-96C1-703F-B439-41174AFFBB77}"/>
              </a:ext>
            </a:extLst>
          </p:cNvPr>
          <p:cNvSpPr/>
          <p:nvPr/>
        </p:nvSpPr>
        <p:spPr>
          <a:xfrm>
            <a:off x="6858000" y="2274672"/>
            <a:ext cx="2286000" cy="2286000"/>
          </a:xfrm>
          <a:prstGeom prst="rect">
            <a:avLst/>
          </a:prstGeom>
          <a:solidFill>
            <a:schemeClr val="accent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DECOHERENCE</a:t>
            </a:r>
          </a:p>
          <a:p>
            <a:pPr lvl="0">
              <a:defRPr/>
            </a:pPr>
            <a:r>
              <a:rPr lang="en-US" sz="1200" dirty="0">
                <a:solidFill>
                  <a:prstClr val="black"/>
                </a:solidFill>
                <a:latin typeface="Georgia" panose="02040502050405020303" pitchFamily="18" charset="0"/>
              </a:rPr>
              <a:t>Cover the right-most available square of the quantum player’s board. They may not progress their algorithm past this square on this attempt. If the arrow is on the right-most square, move it back one space. Discard this from the board when the quantum player makes a measurement.</a:t>
            </a:r>
          </a:p>
        </p:txBody>
      </p:sp>
      <p:sp>
        <p:nvSpPr>
          <p:cNvPr id="2" name="Rectangle 1">
            <a:extLst>
              <a:ext uri="{FF2B5EF4-FFF2-40B4-BE49-F238E27FC236}">
                <a16:creationId xmlns:a16="http://schemas.microsoft.com/office/drawing/2014/main" id="{25462268-93CF-31D3-81F7-19ACB3268DE5}"/>
              </a:ext>
            </a:extLst>
          </p:cNvPr>
          <p:cNvSpPr/>
          <p:nvPr/>
        </p:nvSpPr>
        <p:spPr>
          <a:xfrm>
            <a:off x="0" y="4558405"/>
            <a:ext cx="2286000" cy="2286000"/>
          </a:xfrm>
          <a:prstGeom prst="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COSMIC RAY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eorgia"/>
                <a:ea typeface="+mn-ea"/>
                <a:cs typeface="+mn-cs"/>
              </a:rPr>
              <a:t>The quantum player must make a measurement on their next turn.</a:t>
            </a:r>
            <a:endParaRPr kumimoji="0" lang="en-CA" sz="1200" b="0" i="0" u="none" strike="noStrike" kern="1200" cap="none" spc="0" normalizeH="0" baseline="0" noProof="0" dirty="0">
              <a:ln>
                <a:noFill/>
              </a:ln>
              <a:solidFill>
                <a:prstClr val="black"/>
              </a:solidFill>
              <a:effectLst/>
              <a:uLnTx/>
              <a:uFillTx/>
              <a:latin typeface="Georgia"/>
              <a:ea typeface="+mn-ea"/>
              <a:cs typeface="+mn-cs"/>
            </a:endParaRPr>
          </a:p>
        </p:txBody>
      </p:sp>
      <p:sp>
        <p:nvSpPr>
          <p:cNvPr id="8" name="Rectangle 7">
            <a:extLst>
              <a:ext uri="{FF2B5EF4-FFF2-40B4-BE49-F238E27FC236}">
                <a16:creationId xmlns:a16="http://schemas.microsoft.com/office/drawing/2014/main" id="{DEF1B4EB-D415-ADB1-4F74-3605A4084A3B}"/>
              </a:ext>
            </a:extLst>
          </p:cNvPr>
          <p:cNvSpPr/>
          <p:nvPr/>
        </p:nvSpPr>
        <p:spPr>
          <a:xfrm>
            <a:off x="2290527" y="4565203"/>
            <a:ext cx="2286000" cy="2286000"/>
          </a:xfrm>
          <a:prstGeom prst="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COSMIC RAY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eorgia"/>
                <a:ea typeface="+mn-ea"/>
                <a:cs typeface="+mn-cs"/>
              </a:rPr>
              <a:t>The quantum player must make a measurement on their next turn.</a:t>
            </a:r>
            <a:endParaRPr kumimoji="0" lang="en-CA" sz="1200" b="0" i="0" u="none" strike="noStrike" kern="1200" cap="none" spc="0" normalizeH="0" baseline="0" noProof="0" dirty="0">
              <a:ln>
                <a:noFill/>
              </a:ln>
              <a:solidFill>
                <a:prstClr val="black"/>
              </a:solidFill>
              <a:effectLst/>
              <a:uLnTx/>
              <a:uFillTx/>
              <a:latin typeface="Georgia"/>
              <a:ea typeface="+mn-ea"/>
              <a:cs typeface="+mn-cs"/>
            </a:endParaRPr>
          </a:p>
        </p:txBody>
      </p:sp>
      <p:sp>
        <p:nvSpPr>
          <p:cNvPr id="10" name="Rectangle 9">
            <a:extLst>
              <a:ext uri="{FF2B5EF4-FFF2-40B4-BE49-F238E27FC236}">
                <a16:creationId xmlns:a16="http://schemas.microsoft.com/office/drawing/2014/main" id="{980F4D8F-DDA8-2D57-4080-7B7614E263DE}"/>
              </a:ext>
            </a:extLst>
          </p:cNvPr>
          <p:cNvSpPr/>
          <p:nvPr/>
        </p:nvSpPr>
        <p:spPr>
          <a:xfrm>
            <a:off x="4572000" y="4565203"/>
            <a:ext cx="2286000" cy="2286000"/>
          </a:xfrm>
          <a:prstGeom prst="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COSMIC RAY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eorgia"/>
                <a:ea typeface="+mn-ea"/>
                <a:cs typeface="+mn-cs"/>
              </a:rPr>
              <a:t>The quantum player must make a measurement on their next turn.</a:t>
            </a:r>
            <a:endParaRPr kumimoji="0" lang="en-CA" sz="1200" b="0" i="0" u="none" strike="noStrike" kern="1200" cap="none" spc="0" normalizeH="0" baseline="0" noProof="0" dirty="0">
              <a:ln>
                <a:noFill/>
              </a:ln>
              <a:solidFill>
                <a:prstClr val="black"/>
              </a:solidFill>
              <a:effectLst/>
              <a:uLnTx/>
              <a:uFillTx/>
              <a:latin typeface="Georgia"/>
              <a:ea typeface="+mn-ea"/>
              <a:cs typeface="+mn-cs"/>
            </a:endParaRPr>
          </a:p>
        </p:txBody>
      </p:sp>
      <p:sp>
        <p:nvSpPr>
          <p:cNvPr id="11" name="Rectangle 10">
            <a:extLst>
              <a:ext uri="{FF2B5EF4-FFF2-40B4-BE49-F238E27FC236}">
                <a16:creationId xmlns:a16="http://schemas.microsoft.com/office/drawing/2014/main" id="{254628FE-37D4-5495-6E1D-0E9ACFB1565D}"/>
              </a:ext>
            </a:extLst>
          </p:cNvPr>
          <p:cNvSpPr/>
          <p:nvPr/>
        </p:nvSpPr>
        <p:spPr>
          <a:xfrm>
            <a:off x="6858000" y="4565203"/>
            <a:ext cx="2286000" cy="2286000"/>
          </a:xfrm>
          <a:prstGeom prst="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COSMIC RAY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eorgia"/>
                <a:ea typeface="+mn-ea"/>
                <a:cs typeface="+mn-cs"/>
              </a:rPr>
              <a:t>The quantum player must make a measurement on their next turn.</a:t>
            </a:r>
            <a:endParaRPr kumimoji="0" lang="en-CA" sz="1200" b="0" i="0" u="none" strike="noStrike" kern="1200" cap="none" spc="0" normalizeH="0" baseline="0" noProof="0" dirty="0">
              <a:ln>
                <a:noFill/>
              </a:ln>
              <a:solidFill>
                <a:prstClr val="black"/>
              </a:solidFill>
              <a:effectLst/>
              <a:uLnTx/>
              <a:uFillTx/>
              <a:latin typeface="Georgia"/>
              <a:ea typeface="+mn-ea"/>
              <a:cs typeface="+mn-cs"/>
            </a:endParaRPr>
          </a:p>
        </p:txBody>
      </p:sp>
    </p:spTree>
    <p:extLst>
      <p:ext uri="{BB962C8B-B14F-4D97-AF65-F5344CB8AC3E}">
        <p14:creationId xmlns:p14="http://schemas.microsoft.com/office/powerpoint/2010/main" val="3337352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75290-0FBC-2117-ADC1-44B4A604D65B}"/>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EE0167BC-F74E-C7BE-BE68-EE309B7E56F7}"/>
              </a:ext>
            </a:extLst>
          </p:cNvPr>
          <p:cNvSpPr/>
          <p:nvPr/>
        </p:nvSpPr>
        <p:spPr>
          <a:xfrm>
            <a:off x="0" y="1"/>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2" name="Rectangle 1">
            <a:extLst>
              <a:ext uri="{FF2B5EF4-FFF2-40B4-BE49-F238E27FC236}">
                <a16:creationId xmlns:a16="http://schemas.microsoft.com/office/drawing/2014/main" id="{DE973AB4-A89D-8C69-4F3E-63CA6268DC0F}"/>
              </a:ext>
            </a:extLst>
          </p:cNvPr>
          <p:cNvSpPr/>
          <p:nvPr/>
        </p:nvSpPr>
        <p:spPr>
          <a:xfrm>
            <a:off x="2286000" y="1"/>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8" name="Rectangle 7">
            <a:extLst>
              <a:ext uri="{FF2B5EF4-FFF2-40B4-BE49-F238E27FC236}">
                <a16:creationId xmlns:a16="http://schemas.microsoft.com/office/drawing/2014/main" id="{CCC31D06-D599-67A6-5544-5404E7DA5A24}"/>
              </a:ext>
            </a:extLst>
          </p:cNvPr>
          <p:cNvSpPr/>
          <p:nvPr/>
        </p:nvSpPr>
        <p:spPr>
          <a:xfrm>
            <a:off x="4572000" y="1"/>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28" name="Rectangle 27">
            <a:extLst>
              <a:ext uri="{FF2B5EF4-FFF2-40B4-BE49-F238E27FC236}">
                <a16:creationId xmlns:a16="http://schemas.microsoft.com/office/drawing/2014/main" id="{76408AD5-B101-90EC-10D8-984123505E8F}"/>
              </a:ext>
            </a:extLst>
          </p:cNvPr>
          <p:cNvSpPr/>
          <p:nvPr/>
        </p:nvSpPr>
        <p:spPr>
          <a:xfrm>
            <a:off x="6858000" y="1"/>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29" name="Rectangle 28">
            <a:extLst>
              <a:ext uri="{FF2B5EF4-FFF2-40B4-BE49-F238E27FC236}">
                <a16:creationId xmlns:a16="http://schemas.microsoft.com/office/drawing/2014/main" id="{A2E101A6-C15D-ABA7-F55E-B0E7BA1157A4}"/>
              </a:ext>
            </a:extLst>
          </p:cNvPr>
          <p:cNvSpPr/>
          <p:nvPr/>
        </p:nvSpPr>
        <p:spPr>
          <a:xfrm>
            <a:off x="0" y="2286000"/>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30" name="Rectangle 29">
            <a:extLst>
              <a:ext uri="{FF2B5EF4-FFF2-40B4-BE49-F238E27FC236}">
                <a16:creationId xmlns:a16="http://schemas.microsoft.com/office/drawing/2014/main" id="{5626C88B-234F-C4B8-8A41-3BEF10293488}"/>
              </a:ext>
            </a:extLst>
          </p:cNvPr>
          <p:cNvSpPr/>
          <p:nvPr/>
        </p:nvSpPr>
        <p:spPr>
          <a:xfrm>
            <a:off x="2286000" y="2286000"/>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31" name="Rectangle 30">
            <a:extLst>
              <a:ext uri="{FF2B5EF4-FFF2-40B4-BE49-F238E27FC236}">
                <a16:creationId xmlns:a16="http://schemas.microsoft.com/office/drawing/2014/main" id="{20B89219-A537-88D2-FB36-8AF5F7DA96B7}"/>
              </a:ext>
            </a:extLst>
          </p:cNvPr>
          <p:cNvSpPr/>
          <p:nvPr/>
        </p:nvSpPr>
        <p:spPr>
          <a:xfrm>
            <a:off x="4572000" y="2286000"/>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32" name="Rectangle 31">
            <a:extLst>
              <a:ext uri="{FF2B5EF4-FFF2-40B4-BE49-F238E27FC236}">
                <a16:creationId xmlns:a16="http://schemas.microsoft.com/office/drawing/2014/main" id="{D67792F0-0544-5822-DF4A-45403D8326E5}"/>
              </a:ext>
            </a:extLst>
          </p:cNvPr>
          <p:cNvSpPr/>
          <p:nvPr/>
        </p:nvSpPr>
        <p:spPr>
          <a:xfrm>
            <a:off x="6858000" y="2286000"/>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33" name="Rectangle 32">
            <a:extLst>
              <a:ext uri="{FF2B5EF4-FFF2-40B4-BE49-F238E27FC236}">
                <a16:creationId xmlns:a16="http://schemas.microsoft.com/office/drawing/2014/main" id="{880C38CF-7AB0-1A69-79D0-275D23314D93}"/>
              </a:ext>
            </a:extLst>
          </p:cNvPr>
          <p:cNvSpPr/>
          <p:nvPr/>
        </p:nvSpPr>
        <p:spPr>
          <a:xfrm>
            <a:off x="0" y="4571999"/>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34" name="Rectangle 33">
            <a:extLst>
              <a:ext uri="{FF2B5EF4-FFF2-40B4-BE49-F238E27FC236}">
                <a16:creationId xmlns:a16="http://schemas.microsoft.com/office/drawing/2014/main" id="{83924317-C844-AEA9-0C72-A85BD5C6D4FF}"/>
              </a:ext>
            </a:extLst>
          </p:cNvPr>
          <p:cNvSpPr/>
          <p:nvPr/>
        </p:nvSpPr>
        <p:spPr>
          <a:xfrm>
            <a:off x="2286000" y="4571998"/>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35" name="Rectangle 34">
            <a:extLst>
              <a:ext uri="{FF2B5EF4-FFF2-40B4-BE49-F238E27FC236}">
                <a16:creationId xmlns:a16="http://schemas.microsoft.com/office/drawing/2014/main" id="{252EE3B4-6BB7-F75D-7FE8-B578A08084D4}"/>
              </a:ext>
            </a:extLst>
          </p:cNvPr>
          <p:cNvSpPr/>
          <p:nvPr/>
        </p:nvSpPr>
        <p:spPr>
          <a:xfrm>
            <a:off x="4572000" y="4572000"/>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36" name="Rectangle 35">
            <a:extLst>
              <a:ext uri="{FF2B5EF4-FFF2-40B4-BE49-F238E27FC236}">
                <a16:creationId xmlns:a16="http://schemas.microsoft.com/office/drawing/2014/main" id="{D2EC9780-2D65-3B1D-6CD0-DF92772C94A8}"/>
              </a:ext>
            </a:extLst>
          </p:cNvPr>
          <p:cNvSpPr/>
          <p:nvPr/>
        </p:nvSpPr>
        <p:spPr>
          <a:xfrm>
            <a:off x="6858000" y="4572000"/>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3082855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47EA2-0F18-9B99-83BE-A79BA5C34EE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EB284A79-9454-B3CB-0127-611C3E444513}"/>
              </a:ext>
            </a:extLst>
          </p:cNvPr>
          <p:cNvSpPr/>
          <p:nvPr/>
        </p:nvSpPr>
        <p:spPr>
          <a:xfrm>
            <a:off x="4572000" y="2285995"/>
            <a:ext cx="2286000" cy="2286000"/>
          </a:xfrm>
          <a:prstGeom prst="rect">
            <a:avLst/>
          </a:prstGeom>
          <a:solidFill>
            <a:schemeClr val="accent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chemeClr val="bg1"/>
                </a:solidFill>
                <a:effectLst/>
                <a:uLnTx/>
                <a:uFillTx/>
                <a:latin typeface="Georgia"/>
                <a:ea typeface="+mn-ea"/>
                <a:cs typeface="+mn-cs"/>
              </a:rPr>
              <a:t>BLUE SCREEN</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Georgia"/>
              <a:ea typeface="+mn-ea"/>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Georgia"/>
                <a:ea typeface="+mn-ea"/>
                <a:cs typeface="+mn-cs"/>
              </a:rPr>
              <a:t>Re-shuffle the database of the classical player, including all items that have already been investigated.</a:t>
            </a:r>
            <a:endParaRPr kumimoji="0" lang="en-CA" sz="1200" b="0" i="0" u="none" strike="noStrike" kern="1200" cap="none" spc="0" normalizeH="0" baseline="0" noProof="0" dirty="0">
              <a:ln>
                <a:noFill/>
              </a:ln>
              <a:solidFill>
                <a:schemeClr val="bg1"/>
              </a:solidFill>
              <a:effectLst/>
              <a:uLnTx/>
              <a:uFillTx/>
              <a:latin typeface="Georgia"/>
              <a:ea typeface="+mn-ea"/>
              <a:cs typeface="+mn-cs"/>
            </a:endParaRPr>
          </a:p>
        </p:txBody>
      </p:sp>
      <p:sp>
        <p:nvSpPr>
          <p:cNvPr id="14" name="Rectangle 13">
            <a:extLst>
              <a:ext uri="{FF2B5EF4-FFF2-40B4-BE49-F238E27FC236}">
                <a16:creationId xmlns:a16="http://schemas.microsoft.com/office/drawing/2014/main" id="{2A0DD4D9-B45E-983A-78E2-F9C227150B70}"/>
              </a:ext>
            </a:extLst>
          </p:cNvPr>
          <p:cNvSpPr/>
          <p:nvPr/>
        </p:nvSpPr>
        <p:spPr>
          <a:xfrm>
            <a:off x="6858000" y="2285995"/>
            <a:ext cx="2286000" cy="2286000"/>
          </a:xfrm>
          <a:prstGeom prst="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QUANTUM ERROR CORRECTION</a:t>
            </a:r>
          </a:p>
          <a:p>
            <a:pPr lvl="0">
              <a:defRPr/>
            </a:pPr>
            <a:r>
              <a:rPr lang="en-US" sz="1200" dirty="0">
                <a:solidFill>
                  <a:prstClr val="black"/>
                </a:solidFill>
              </a:rPr>
              <a:t>The quantum player may hold this card and play it on their board on any future turn. Once played, if a Decoherence event is drawn, discard this card to nullify its effect. Any cards on the board must be discarded when a measurement is made.</a:t>
            </a:r>
          </a:p>
        </p:txBody>
      </p:sp>
      <p:sp>
        <p:nvSpPr>
          <p:cNvPr id="15" name="Rectangle 14">
            <a:extLst>
              <a:ext uri="{FF2B5EF4-FFF2-40B4-BE49-F238E27FC236}">
                <a16:creationId xmlns:a16="http://schemas.microsoft.com/office/drawing/2014/main" id="{63FC4645-0984-E4C7-9725-5CE5CB980B91}"/>
              </a:ext>
            </a:extLst>
          </p:cNvPr>
          <p:cNvSpPr/>
          <p:nvPr/>
        </p:nvSpPr>
        <p:spPr>
          <a:xfrm>
            <a:off x="0" y="2285978"/>
            <a:ext cx="2286000" cy="2286000"/>
          </a:xfrm>
          <a:prstGeom prst="rect">
            <a:avLst/>
          </a:prstGeom>
          <a:solidFill>
            <a:schemeClr val="accent3">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EXTRA RAM</a:t>
            </a:r>
          </a:p>
          <a:p>
            <a:pPr lvl="0">
              <a:defRPr/>
            </a:pPr>
            <a:r>
              <a:rPr lang="en-US" sz="1200" dirty="0">
                <a:solidFill>
                  <a:prstClr val="black"/>
                </a:solidFill>
                <a:latin typeface="Georgia" panose="02040502050405020303" pitchFamily="18" charset="0"/>
              </a:rPr>
              <a:t>The classical player may hold this card and play it on any future turn. Once played, the classical player may flip one extra card on each turn. Discard any played RAM when the classical player gets a point. You may stack this card with more EXTRA RAM.</a:t>
            </a:r>
            <a:endParaRPr lang="en-CA" sz="1200" dirty="0">
              <a:solidFill>
                <a:prstClr val="black"/>
              </a:solidFill>
              <a:latin typeface="Georgia" panose="02040502050405020303" pitchFamily="18" charset="0"/>
            </a:endParaRPr>
          </a:p>
        </p:txBody>
      </p:sp>
      <p:sp>
        <p:nvSpPr>
          <p:cNvPr id="20" name="Rectangle 19">
            <a:extLst>
              <a:ext uri="{FF2B5EF4-FFF2-40B4-BE49-F238E27FC236}">
                <a16:creationId xmlns:a16="http://schemas.microsoft.com/office/drawing/2014/main" id="{257EE7E8-FE30-CB6C-5B01-6DA6213FC56D}"/>
              </a:ext>
            </a:extLst>
          </p:cNvPr>
          <p:cNvSpPr/>
          <p:nvPr/>
        </p:nvSpPr>
        <p:spPr>
          <a:xfrm>
            <a:off x="2286000" y="2285978"/>
            <a:ext cx="2286000" cy="2286000"/>
          </a:xfrm>
          <a:prstGeom prst="rect">
            <a:avLst/>
          </a:prstGeom>
          <a:solidFill>
            <a:schemeClr val="accent3">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EXTRA RAM</a:t>
            </a:r>
          </a:p>
          <a:p>
            <a:pPr lvl="0">
              <a:defRPr/>
            </a:pPr>
            <a:r>
              <a:rPr lang="en-US" sz="1200" dirty="0">
                <a:solidFill>
                  <a:prstClr val="black"/>
                </a:solidFill>
                <a:latin typeface="Georgia" panose="02040502050405020303" pitchFamily="18" charset="0"/>
              </a:rPr>
              <a:t>The classical player may hold this card and play it on any future turn. Once played, the classical player may flip one extra card on each turn. Discard any played RAM when the classical player gets a point. You may stack this card with more EXTRA RAM.</a:t>
            </a:r>
            <a:endParaRPr lang="en-CA" sz="1200" dirty="0">
              <a:solidFill>
                <a:prstClr val="black"/>
              </a:solidFill>
              <a:latin typeface="Georgia" panose="02040502050405020303" pitchFamily="18" charset="0"/>
            </a:endParaRPr>
          </a:p>
        </p:txBody>
      </p:sp>
      <p:sp>
        <p:nvSpPr>
          <p:cNvPr id="21" name="Rectangle 20">
            <a:extLst>
              <a:ext uri="{FF2B5EF4-FFF2-40B4-BE49-F238E27FC236}">
                <a16:creationId xmlns:a16="http://schemas.microsoft.com/office/drawing/2014/main" id="{532E9BDA-A26A-0D25-28E0-A6B3FC330823}"/>
              </a:ext>
            </a:extLst>
          </p:cNvPr>
          <p:cNvSpPr/>
          <p:nvPr/>
        </p:nvSpPr>
        <p:spPr>
          <a:xfrm>
            <a:off x="4572000" y="-33"/>
            <a:ext cx="2286000" cy="2286000"/>
          </a:xfrm>
          <a:prstGeom prst="rect">
            <a:avLst/>
          </a:prstGeom>
          <a:solidFill>
            <a:schemeClr val="accent3">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EXTRA RAM</a:t>
            </a:r>
          </a:p>
          <a:p>
            <a:pPr lvl="0">
              <a:defRPr/>
            </a:pPr>
            <a:r>
              <a:rPr lang="en-US" sz="1200" dirty="0">
                <a:solidFill>
                  <a:prstClr val="black"/>
                </a:solidFill>
                <a:latin typeface="Georgia" panose="02040502050405020303" pitchFamily="18" charset="0"/>
              </a:rPr>
              <a:t>The classical player may hold this card and play it on any future turn. Once played, the classical player may flip one extra card on each turn. Discard any played RAM when the classical player gets a point. You may stack this card with more EXTRA RAM.</a:t>
            </a:r>
            <a:endParaRPr lang="en-CA" sz="1200" dirty="0">
              <a:solidFill>
                <a:prstClr val="black"/>
              </a:solidFill>
              <a:latin typeface="Georgia" panose="02040502050405020303" pitchFamily="18" charset="0"/>
            </a:endParaRPr>
          </a:p>
        </p:txBody>
      </p:sp>
      <p:sp>
        <p:nvSpPr>
          <p:cNvPr id="22" name="Rectangle 21">
            <a:extLst>
              <a:ext uri="{FF2B5EF4-FFF2-40B4-BE49-F238E27FC236}">
                <a16:creationId xmlns:a16="http://schemas.microsoft.com/office/drawing/2014/main" id="{3A064535-3444-0C08-2162-7C13D52F63F0}"/>
              </a:ext>
            </a:extLst>
          </p:cNvPr>
          <p:cNvSpPr/>
          <p:nvPr/>
        </p:nvSpPr>
        <p:spPr>
          <a:xfrm>
            <a:off x="2286000" y="0"/>
            <a:ext cx="2286000" cy="2286000"/>
          </a:xfrm>
          <a:prstGeom prst="rect">
            <a:avLst/>
          </a:prstGeom>
          <a:solidFill>
            <a:schemeClr val="accent3">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EXTRA RAM</a:t>
            </a:r>
          </a:p>
          <a:p>
            <a:pPr lvl="0">
              <a:defRPr/>
            </a:pPr>
            <a:r>
              <a:rPr lang="en-US" sz="1200" dirty="0">
                <a:solidFill>
                  <a:prstClr val="black"/>
                </a:solidFill>
                <a:latin typeface="Georgia" panose="02040502050405020303" pitchFamily="18" charset="0"/>
              </a:rPr>
              <a:t>The classical player may hold this card and play it on any future turn. Once played, the classical player may flip one extra card on each turn. Discard any played RAM when the classical player gets a point. You may stack this card with more EXTRA RAM.</a:t>
            </a:r>
            <a:endParaRPr lang="en-CA" sz="1200" dirty="0">
              <a:solidFill>
                <a:prstClr val="black"/>
              </a:solidFill>
              <a:latin typeface="Georgia" panose="02040502050405020303" pitchFamily="18" charset="0"/>
            </a:endParaRPr>
          </a:p>
        </p:txBody>
      </p:sp>
      <p:sp>
        <p:nvSpPr>
          <p:cNvPr id="23" name="Rectangle 22">
            <a:extLst>
              <a:ext uri="{FF2B5EF4-FFF2-40B4-BE49-F238E27FC236}">
                <a16:creationId xmlns:a16="http://schemas.microsoft.com/office/drawing/2014/main" id="{B569FAA1-D8B4-F3AC-9C0C-C79CF2C21F8D}"/>
              </a:ext>
            </a:extLst>
          </p:cNvPr>
          <p:cNvSpPr/>
          <p:nvPr/>
        </p:nvSpPr>
        <p:spPr>
          <a:xfrm>
            <a:off x="0" y="0"/>
            <a:ext cx="2286000" cy="2286000"/>
          </a:xfrm>
          <a:prstGeom prst="rect">
            <a:avLst/>
          </a:prstGeom>
          <a:solidFill>
            <a:schemeClr val="accent3">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EXTRA RAM</a:t>
            </a:r>
          </a:p>
          <a:p>
            <a:pPr lvl="0">
              <a:defRPr/>
            </a:pPr>
            <a:r>
              <a:rPr lang="en-US" sz="1200" dirty="0">
                <a:solidFill>
                  <a:prstClr val="black"/>
                </a:solidFill>
                <a:latin typeface="Georgia" panose="02040502050405020303" pitchFamily="18" charset="0"/>
              </a:rPr>
              <a:t>The classical player may hold this card and play it on any future turn. Once played, the classical player may flip one extra card on each turn. Discard any played RAM when the classical player gets a point. You may stack this card with more EXTRA RAM.</a:t>
            </a:r>
            <a:endParaRPr lang="en-CA" sz="1200" dirty="0">
              <a:solidFill>
                <a:prstClr val="black"/>
              </a:solidFill>
              <a:latin typeface="Georgia" panose="02040502050405020303" pitchFamily="18" charset="0"/>
            </a:endParaRPr>
          </a:p>
        </p:txBody>
      </p:sp>
      <p:sp>
        <p:nvSpPr>
          <p:cNvPr id="24" name="Rectangle 23">
            <a:extLst>
              <a:ext uri="{FF2B5EF4-FFF2-40B4-BE49-F238E27FC236}">
                <a16:creationId xmlns:a16="http://schemas.microsoft.com/office/drawing/2014/main" id="{B59932E9-0A88-A2C8-45D8-B4BA2AE1AB0B}"/>
              </a:ext>
            </a:extLst>
          </p:cNvPr>
          <p:cNvSpPr/>
          <p:nvPr/>
        </p:nvSpPr>
        <p:spPr>
          <a:xfrm>
            <a:off x="6858000" y="-61"/>
            <a:ext cx="2286000" cy="2286000"/>
          </a:xfrm>
          <a:prstGeom prst="rect">
            <a:avLst/>
          </a:prstGeom>
          <a:solidFill>
            <a:schemeClr val="accent3">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EXTRA RAM</a:t>
            </a:r>
          </a:p>
          <a:p>
            <a:pPr lvl="0">
              <a:defRPr/>
            </a:pPr>
            <a:r>
              <a:rPr lang="en-US" sz="1200" dirty="0">
                <a:solidFill>
                  <a:prstClr val="black"/>
                </a:solidFill>
                <a:latin typeface="Georgia" panose="02040502050405020303" pitchFamily="18" charset="0"/>
              </a:rPr>
              <a:t>The classical player may hold this card and play it on any future turn. Once played, the classical player may flip one extra card on each turn. Discard any played RAM when the classical player gets a point. You may stack this card with more EXTRA RAM.</a:t>
            </a:r>
            <a:endParaRPr lang="en-CA" sz="1200" dirty="0">
              <a:solidFill>
                <a:prstClr val="black"/>
              </a:solidFill>
              <a:latin typeface="Georgia" panose="02040502050405020303" pitchFamily="18" charset="0"/>
            </a:endParaRPr>
          </a:p>
        </p:txBody>
      </p:sp>
      <p:sp>
        <p:nvSpPr>
          <p:cNvPr id="25" name="Rectangle 24">
            <a:extLst>
              <a:ext uri="{FF2B5EF4-FFF2-40B4-BE49-F238E27FC236}">
                <a16:creationId xmlns:a16="http://schemas.microsoft.com/office/drawing/2014/main" id="{810D3F3B-0355-CDF4-A1CD-FBCB7FAB84DF}"/>
              </a:ext>
            </a:extLst>
          </p:cNvPr>
          <p:cNvSpPr/>
          <p:nvPr/>
        </p:nvSpPr>
        <p:spPr>
          <a:xfrm>
            <a:off x="4572000" y="4572000"/>
            <a:ext cx="2286000" cy="2286000"/>
          </a:xfrm>
          <a:prstGeom prst="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QUANTUM ERROR CORRECTION</a:t>
            </a:r>
          </a:p>
          <a:p>
            <a:pPr lvl="0">
              <a:defRPr/>
            </a:pPr>
            <a:r>
              <a:rPr lang="en-US" sz="1200" dirty="0">
                <a:solidFill>
                  <a:prstClr val="black"/>
                </a:solidFill>
              </a:rPr>
              <a:t>The quantum player may hold this card and play it on their board on any future turn. Once played, if a Decoherence event is drawn, discard this card to nullify its effect. Any cards on the board must be discarded when a measurement is made.</a:t>
            </a:r>
          </a:p>
        </p:txBody>
      </p:sp>
      <p:sp>
        <p:nvSpPr>
          <p:cNvPr id="26" name="Rectangle 25">
            <a:extLst>
              <a:ext uri="{FF2B5EF4-FFF2-40B4-BE49-F238E27FC236}">
                <a16:creationId xmlns:a16="http://schemas.microsoft.com/office/drawing/2014/main" id="{60FD5A56-1610-BF8B-FA8F-65A9959142FE}"/>
              </a:ext>
            </a:extLst>
          </p:cNvPr>
          <p:cNvSpPr/>
          <p:nvPr/>
        </p:nvSpPr>
        <p:spPr>
          <a:xfrm>
            <a:off x="2286000" y="4572000"/>
            <a:ext cx="2286000" cy="2286000"/>
          </a:xfrm>
          <a:prstGeom prst="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QUANTUM ERROR CORRECTION</a:t>
            </a:r>
          </a:p>
          <a:p>
            <a:pPr lvl="0">
              <a:defRPr/>
            </a:pPr>
            <a:r>
              <a:rPr lang="en-US" sz="1200" dirty="0">
                <a:solidFill>
                  <a:prstClr val="black"/>
                </a:solidFill>
              </a:rPr>
              <a:t>The quantum player may hold this card and play it on their board on any future turn. Once played, if a Decoherence event is drawn, discard this card to nullify its effect. Any cards on the board must be discarded when a measurement is made.</a:t>
            </a:r>
          </a:p>
        </p:txBody>
      </p:sp>
      <p:sp>
        <p:nvSpPr>
          <p:cNvPr id="27" name="Rectangle 26">
            <a:extLst>
              <a:ext uri="{FF2B5EF4-FFF2-40B4-BE49-F238E27FC236}">
                <a16:creationId xmlns:a16="http://schemas.microsoft.com/office/drawing/2014/main" id="{D687D6BE-6A29-8B64-F237-2E24256A1DD3}"/>
              </a:ext>
            </a:extLst>
          </p:cNvPr>
          <p:cNvSpPr/>
          <p:nvPr/>
        </p:nvSpPr>
        <p:spPr>
          <a:xfrm>
            <a:off x="0" y="4571956"/>
            <a:ext cx="2286000" cy="2286000"/>
          </a:xfrm>
          <a:prstGeom prst="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QUANTUM ERROR CORRECTION</a:t>
            </a:r>
          </a:p>
          <a:p>
            <a:pPr lvl="0">
              <a:defRPr/>
            </a:pPr>
            <a:r>
              <a:rPr lang="en-US" sz="1200" dirty="0">
                <a:solidFill>
                  <a:prstClr val="black"/>
                </a:solidFill>
              </a:rPr>
              <a:t>The quantum player may hold this card and play it on their board on any future turn. Once played, if a Decoherence event is drawn, discard this card to nullify its effect. Any cards on the board must be discarded when a measurement is made.</a:t>
            </a:r>
          </a:p>
        </p:txBody>
      </p:sp>
      <p:sp>
        <p:nvSpPr>
          <p:cNvPr id="28" name="Rectangle 27">
            <a:extLst>
              <a:ext uri="{FF2B5EF4-FFF2-40B4-BE49-F238E27FC236}">
                <a16:creationId xmlns:a16="http://schemas.microsoft.com/office/drawing/2014/main" id="{350ACB68-04A1-BB98-7387-418607B34330}"/>
              </a:ext>
            </a:extLst>
          </p:cNvPr>
          <p:cNvSpPr/>
          <p:nvPr/>
        </p:nvSpPr>
        <p:spPr>
          <a:xfrm>
            <a:off x="6858000" y="4572000"/>
            <a:ext cx="2286000" cy="2286000"/>
          </a:xfrm>
          <a:prstGeom prst="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QUANTUM ERROR CORRECTION</a:t>
            </a:r>
          </a:p>
          <a:p>
            <a:pPr lvl="0">
              <a:defRPr/>
            </a:pPr>
            <a:r>
              <a:rPr lang="en-US" sz="1200" dirty="0">
                <a:solidFill>
                  <a:prstClr val="black"/>
                </a:solidFill>
              </a:rPr>
              <a:t>The quantum player may hold this card and play it on their board on any future turn. Once played, if a Decoherence event is drawn, discard this card to nullify its effect. Any cards on the board must be discarded when a measurement is made.</a:t>
            </a:r>
          </a:p>
        </p:txBody>
      </p:sp>
    </p:spTree>
    <p:extLst>
      <p:ext uri="{BB962C8B-B14F-4D97-AF65-F5344CB8AC3E}">
        <p14:creationId xmlns:p14="http://schemas.microsoft.com/office/powerpoint/2010/main" val="3534752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9B3EB-5044-80A8-9F86-B8000365F807}"/>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5606EA77-54C2-1D02-2AE3-A48F33456584}"/>
              </a:ext>
            </a:extLst>
          </p:cNvPr>
          <p:cNvSpPr/>
          <p:nvPr/>
        </p:nvSpPr>
        <p:spPr>
          <a:xfrm>
            <a:off x="0" y="1"/>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2" name="Rectangle 1">
            <a:extLst>
              <a:ext uri="{FF2B5EF4-FFF2-40B4-BE49-F238E27FC236}">
                <a16:creationId xmlns:a16="http://schemas.microsoft.com/office/drawing/2014/main" id="{8AFA6436-FB6A-6975-3D2C-F9F1E1D2128F}"/>
              </a:ext>
            </a:extLst>
          </p:cNvPr>
          <p:cNvSpPr/>
          <p:nvPr/>
        </p:nvSpPr>
        <p:spPr>
          <a:xfrm>
            <a:off x="2286000" y="1"/>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8" name="Rectangle 7">
            <a:extLst>
              <a:ext uri="{FF2B5EF4-FFF2-40B4-BE49-F238E27FC236}">
                <a16:creationId xmlns:a16="http://schemas.microsoft.com/office/drawing/2014/main" id="{3C9F4FEF-6D0A-31C0-8608-84B22B672CF0}"/>
              </a:ext>
            </a:extLst>
          </p:cNvPr>
          <p:cNvSpPr/>
          <p:nvPr/>
        </p:nvSpPr>
        <p:spPr>
          <a:xfrm>
            <a:off x="4572000" y="1"/>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28" name="Rectangle 27">
            <a:extLst>
              <a:ext uri="{FF2B5EF4-FFF2-40B4-BE49-F238E27FC236}">
                <a16:creationId xmlns:a16="http://schemas.microsoft.com/office/drawing/2014/main" id="{018A174C-9C38-E945-0672-8E32E17F7B4D}"/>
              </a:ext>
            </a:extLst>
          </p:cNvPr>
          <p:cNvSpPr/>
          <p:nvPr/>
        </p:nvSpPr>
        <p:spPr>
          <a:xfrm>
            <a:off x="6858000" y="1"/>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29" name="Rectangle 28">
            <a:extLst>
              <a:ext uri="{FF2B5EF4-FFF2-40B4-BE49-F238E27FC236}">
                <a16:creationId xmlns:a16="http://schemas.microsoft.com/office/drawing/2014/main" id="{BB3DC29F-E915-A540-25B5-7B197AF84F17}"/>
              </a:ext>
            </a:extLst>
          </p:cNvPr>
          <p:cNvSpPr/>
          <p:nvPr/>
        </p:nvSpPr>
        <p:spPr>
          <a:xfrm>
            <a:off x="0" y="2286000"/>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30" name="Rectangle 29">
            <a:extLst>
              <a:ext uri="{FF2B5EF4-FFF2-40B4-BE49-F238E27FC236}">
                <a16:creationId xmlns:a16="http://schemas.microsoft.com/office/drawing/2014/main" id="{946265A8-4F39-8CAF-A24C-89123891CFAE}"/>
              </a:ext>
            </a:extLst>
          </p:cNvPr>
          <p:cNvSpPr/>
          <p:nvPr/>
        </p:nvSpPr>
        <p:spPr>
          <a:xfrm>
            <a:off x="2286000" y="2286000"/>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31" name="Rectangle 30">
            <a:extLst>
              <a:ext uri="{FF2B5EF4-FFF2-40B4-BE49-F238E27FC236}">
                <a16:creationId xmlns:a16="http://schemas.microsoft.com/office/drawing/2014/main" id="{99BEAAA5-6446-143B-A0AD-367A6DC7665E}"/>
              </a:ext>
            </a:extLst>
          </p:cNvPr>
          <p:cNvSpPr/>
          <p:nvPr/>
        </p:nvSpPr>
        <p:spPr>
          <a:xfrm>
            <a:off x="4572000" y="2286000"/>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32" name="Rectangle 31">
            <a:extLst>
              <a:ext uri="{FF2B5EF4-FFF2-40B4-BE49-F238E27FC236}">
                <a16:creationId xmlns:a16="http://schemas.microsoft.com/office/drawing/2014/main" id="{50D8DF1C-EC73-EB5F-FE2F-895E8BE692F5}"/>
              </a:ext>
            </a:extLst>
          </p:cNvPr>
          <p:cNvSpPr/>
          <p:nvPr/>
        </p:nvSpPr>
        <p:spPr>
          <a:xfrm>
            <a:off x="6858000" y="2286000"/>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33" name="Rectangle 32">
            <a:extLst>
              <a:ext uri="{FF2B5EF4-FFF2-40B4-BE49-F238E27FC236}">
                <a16:creationId xmlns:a16="http://schemas.microsoft.com/office/drawing/2014/main" id="{9E891760-392E-8592-6BF5-692211D2CDF2}"/>
              </a:ext>
            </a:extLst>
          </p:cNvPr>
          <p:cNvSpPr/>
          <p:nvPr/>
        </p:nvSpPr>
        <p:spPr>
          <a:xfrm>
            <a:off x="0" y="4571999"/>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34" name="Rectangle 33">
            <a:extLst>
              <a:ext uri="{FF2B5EF4-FFF2-40B4-BE49-F238E27FC236}">
                <a16:creationId xmlns:a16="http://schemas.microsoft.com/office/drawing/2014/main" id="{C7A875F5-85A7-5F59-8903-E446A293379A}"/>
              </a:ext>
            </a:extLst>
          </p:cNvPr>
          <p:cNvSpPr/>
          <p:nvPr/>
        </p:nvSpPr>
        <p:spPr>
          <a:xfrm>
            <a:off x="2286000" y="4571998"/>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35" name="Rectangle 34">
            <a:extLst>
              <a:ext uri="{FF2B5EF4-FFF2-40B4-BE49-F238E27FC236}">
                <a16:creationId xmlns:a16="http://schemas.microsoft.com/office/drawing/2014/main" id="{42FD3632-8DAF-6896-88AE-55727D15614B}"/>
              </a:ext>
            </a:extLst>
          </p:cNvPr>
          <p:cNvSpPr/>
          <p:nvPr/>
        </p:nvSpPr>
        <p:spPr>
          <a:xfrm>
            <a:off x="4572000" y="4572000"/>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36" name="Rectangle 35">
            <a:extLst>
              <a:ext uri="{FF2B5EF4-FFF2-40B4-BE49-F238E27FC236}">
                <a16:creationId xmlns:a16="http://schemas.microsoft.com/office/drawing/2014/main" id="{00730C99-36F2-D2AE-7E01-054D499F4CFF}"/>
              </a:ext>
            </a:extLst>
          </p:cNvPr>
          <p:cNvSpPr/>
          <p:nvPr/>
        </p:nvSpPr>
        <p:spPr>
          <a:xfrm>
            <a:off x="6858000" y="4572000"/>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875958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D339E-B030-BBB8-758C-F168BD50B8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1C2384-3A2D-1334-5989-5CF94B256D24}"/>
              </a:ext>
            </a:extLst>
          </p:cNvPr>
          <p:cNvSpPr>
            <a:spLocks noGrp="1"/>
          </p:cNvSpPr>
          <p:nvPr>
            <p:ph type="title"/>
          </p:nvPr>
        </p:nvSpPr>
        <p:spPr/>
        <p:txBody>
          <a:bodyPr/>
          <a:lstStyle/>
          <a:p>
            <a:r>
              <a:rPr lang="en-US" dirty="0"/>
              <a:t>Hadamard’s Hoard</a:t>
            </a:r>
            <a:br>
              <a:rPr lang="en-US" dirty="0"/>
            </a:br>
            <a:r>
              <a:rPr lang="en-US" sz="2000" i="1" dirty="0"/>
              <a:t>Facilitator Instructions</a:t>
            </a:r>
            <a:endParaRPr lang="en-CA" sz="2000" dirty="0"/>
          </a:p>
        </p:txBody>
      </p:sp>
      <p:sp>
        <p:nvSpPr>
          <p:cNvPr id="3" name="Content Placeholder 2">
            <a:extLst>
              <a:ext uri="{FF2B5EF4-FFF2-40B4-BE49-F238E27FC236}">
                <a16:creationId xmlns:a16="http://schemas.microsoft.com/office/drawing/2014/main" id="{8E915535-B415-FF45-4A97-31BB4FE3A28B}"/>
              </a:ext>
            </a:extLst>
          </p:cNvPr>
          <p:cNvSpPr>
            <a:spLocks noGrp="1"/>
          </p:cNvSpPr>
          <p:nvPr>
            <p:ph idx="1"/>
          </p:nvPr>
        </p:nvSpPr>
        <p:spPr>
          <a:xfrm>
            <a:off x="628650" y="1690689"/>
            <a:ext cx="7886700" cy="5032375"/>
          </a:xfrm>
        </p:spPr>
        <p:txBody>
          <a:bodyPr>
            <a:normAutofit/>
          </a:bodyPr>
          <a:lstStyle/>
          <a:p>
            <a:r>
              <a:rPr lang="en-US" sz="2000" dirty="0"/>
              <a:t>This activity pits two players against each other to try to find stars as quickly as possible</a:t>
            </a:r>
          </a:p>
          <a:p>
            <a:pPr lvl="1"/>
            <a:r>
              <a:rPr lang="en-US" sz="1800" dirty="0"/>
              <a:t>One player will mimic a </a:t>
            </a:r>
            <a:r>
              <a:rPr lang="en-US" sz="1800" i="1" dirty="0"/>
              <a:t>classical search</a:t>
            </a:r>
            <a:r>
              <a:rPr lang="en-US" sz="1800" dirty="0"/>
              <a:t>, which can only turn over elements one-by-one. This will be demonstrated by placing cards face-down and turning them over one per turn.</a:t>
            </a:r>
          </a:p>
          <a:p>
            <a:pPr lvl="1"/>
            <a:r>
              <a:rPr lang="en-US" sz="1800" dirty="0"/>
              <a:t>The other player will mimic a </a:t>
            </a:r>
            <a:r>
              <a:rPr lang="en-US" sz="1800" i="1" dirty="0"/>
              <a:t>quantum search</a:t>
            </a:r>
            <a:r>
              <a:rPr lang="en-US" sz="1800" dirty="0"/>
              <a:t>, where the outcome of a measurement is random but other operations are allowed. On each turn, they may either roll a dice to make a quantum measurement or iterate </a:t>
            </a:r>
            <a:r>
              <a:rPr lang="en-US" sz="1800" i="1" dirty="0"/>
              <a:t>Grover’s Algorithm</a:t>
            </a:r>
            <a:r>
              <a:rPr lang="en-US" sz="1800" dirty="0"/>
              <a:t>, changing the probability of success on their next turn.</a:t>
            </a:r>
          </a:p>
          <a:p>
            <a:r>
              <a:rPr lang="en-US" sz="2000" dirty="0"/>
              <a:t>There are different database sizes, with the quantum player’s advantage growing stronger with the size of the database</a:t>
            </a:r>
          </a:p>
          <a:p>
            <a:pPr lvl="1"/>
            <a:r>
              <a:rPr lang="en-US" sz="1800" dirty="0"/>
              <a:t>The classical tiles must be shuffled after each round</a:t>
            </a:r>
          </a:p>
          <a:p>
            <a:pPr lvl="1"/>
            <a:r>
              <a:rPr lang="en-US" sz="1800" dirty="0"/>
              <a:t>You may either use custom 3D-printed dice for the quantum player or standard six-sided dice with the specified number of stars</a:t>
            </a:r>
          </a:p>
          <a:p>
            <a:pPr lvl="2"/>
            <a:r>
              <a:rPr lang="en-US" sz="1400" dirty="0"/>
              <a:t>To make the probabilities work with six-sided dice, some “half-star” dice are required. Players claim a star if they roll two half-stars at the same time</a:t>
            </a:r>
          </a:p>
        </p:txBody>
      </p:sp>
    </p:spTree>
    <p:extLst>
      <p:ext uri="{BB962C8B-B14F-4D97-AF65-F5344CB8AC3E}">
        <p14:creationId xmlns:p14="http://schemas.microsoft.com/office/powerpoint/2010/main" val="602837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9E536-733E-E7D0-B0F2-613939FC77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9AE9D1-BA81-8228-12BA-A293BC806F13}"/>
              </a:ext>
            </a:extLst>
          </p:cNvPr>
          <p:cNvSpPr>
            <a:spLocks noGrp="1"/>
          </p:cNvSpPr>
          <p:nvPr>
            <p:ph type="title"/>
          </p:nvPr>
        </p:nvSpPr>
        <p:spPr/>
        <p:txBody>
          <a:bodyPr/>
          <a:lstStyle/>
          <a:p>
            <a:r>
              <a:rPr lang="en-US" dirty="0"/>
              <a:t>Hadamard’s Hoard: Dice Options</a:t>
            </a:r>
            <a:endParaRPr lang="en-CA" dirty="0"/>
          </a:p>
        </p:txBody>
      </p:sp>
      <p:sp>
        <p:nvSpPr>
          <p:cNvPr id="3" name="Content Placeholder 2">
            <a:extLst>
              <a:ext uri="{FF2B5EF4-FFF2-40B4-BE49-F238E27FC236}">
                <a16:creationId xmlns:a16="http://schemas.microsoft.com/office/drawing/2014/main" id="{EA15BDDB-012D-CFE1-4ECB-E430D596BD7E}"/>
              </a:ext>
            </a:extLst>
          </p:cNvPr>
          <p:cNvSpPr>
            <a:spLocks noGrp="1"/>
          </p:cNvSpPr>
          <p:nvPr>
            <p:ph idx="1"/>
          </p:nvPr>
        </p:nvSpPr>
        <p:spPr>
          <a:xfrm>
            <a:off x="628650" y="1825625"/>
            <a:ext cx="7886700" cy="4901100"/>
          </a:xfrm>
        </p:spPr>
        <p:txBody>
          <a:bodyPr>
            <a:normAutofit/>
          </a:bodyPr>
          <a:lstStyle/>
          <a:p>
            <a:r>
              <a:rPr lang="en-US" sz="2000" dirty="0"/>
              <a:t>The recommended playset is to progress through Database of 4, followed by 12 and 30</a:t>
            </a:r>
          </a:p>
          <a:p>
            <a:r>
              <a:rPr lang="en-US" sz="2000" dirty="0"/>
              <a:t>You may build the dice in a variety of ways to approximate the correct probability.</a:t>
            </a:r>
          </a:p>
          <a:p>
            <a:pPr lvl="1"/>
            <a:r>
              <a:rPr lang="en-US" sz="1800" dirty="0"/>
              <a:t>Mark a star/gem on a dice with the appropriate number of sides. This can either be on blank dice or with 3D-printed dice.</a:t>
            </a:r>
          </a:p>
          <a:p>
            <a:pPr lvl="2"/>
            <a:r>
              <a:rPr lang="en-US" sz="1400" dirty="0"/>
              <a:t>For the recommended progression, you will need 2 coins, 2 d4, 1 d12, 1 d30, and</a:t>
            </a:r>
            <a:br>
              <a:rPr lang="en-US" sz="1400" dirty="0"/>
            </a:br>
            <a:r>
              <a:rPr lang="en-US" sz="1400" dirty="0"/>
              <a:t>one d6 with five sides having gems.</a:t>
            </a:r>
          </a:p>
          <a:p>
            <a:pPr lvl="1"/>
            <a:r>
              <a:rPr lang="en-US" sz="1800" dirty="0"/>
              <a:t>Use a standard six-sided dice and coins with gems and half-gems marked on them. For half gems, the roller needs to roll both dice and get a half-gem on each to make a full gem.</a:t>
            </a:r>
          </a:p>
          <a:p>
            <a:pPr lvl="2"/>
            <a:r>
              <a:rPr lang="en-US" sz="1400" dirty="0"/>
              <a:t>For the recommended progression, you will need 2 full-gem coins, 5 half-gem coins, 3 half-gem d6, and 1 d6 with five gem on it.</a:t>
            </a:r>
          </a:p>
          <a:p>
            <a:pPr lvl="2"/>
            <a:r>
              <a:rPr lang="en-US" sz="1400" dirty="0"/>
              <a:t>Cut-outs for the six-sided die are on the next page.</a:t>
            </a:r>
          </a:p>
          <a:p>
            <a:pPr lvl="2"/>
            <a:r>
              <a:rPr lang="en-US" sz="1400" dirty="0"/>
              <a:t>Note that the probabilities for the last round will correspond to a database of 36, not 30, but these are quite close to each other in practice.</a:t>
            </a:r>
          </a:p>
        </p:txBody>
      </p:sp>
      <p:sp>
        <p:nvSpPr>
          <p:cNvPr id="5" name="TextBox 4">
            <a:extLst>
              <a:ext uri="{FF2B5EF4-FFF2-40B4-BE49-F238E27FC236}">
                <a16:creationId xmlns:a16="http://schemas.microsoft.com/office/drawing/2014/main" id="{8577BC5E-168A-C871-7E58-8D8AF0DF29A9}"/>
              </a:ext>
            </a:extLst>
          </p:cNvPr>
          <p:cNvSpPr txBox="1"/>
          <p:nvPr/>
        </p:nvSpPr>
        <p:spPr>
          <a:xfrm>
            <a:off x="0" y="6596390"/>
            <a:ext cx="3525324" cy="261610"/>
          </a:xfrm>
          <a:prstGeom prst="rect">
            <a:avLst/>
          </a:prstGeom>
          <a:noFill/>
        </p:spPr>
        <p:txBody>
          <a:bodyPr wrap="none" rtlCol="0">
            <a:spAutoFit/>
          </a:bodyPr>
          <a:lstStyle/>
          <a:p>
            <a:r>
              <a:rPr lang="en-US" sz="1100" dirty="0"/>
              <a:t>Note: In dice notation, “1d6” means one six-sided die.</a:t>
            </a:r>
            <a:endParaRPr lang="en-CA" sz="1100" dirty="0"/>
          </a:p>
        </p:txBody>
      </p:sp>
    </p:spTree>
    <p:extLst>
      <p:ext uri="{BB962C8B-B14F-4D97-AF65-F5344CB8AC3E}">
        <p14:creationId xmlns:p14="http://schemas.microsoft.com/office/powerpoint/2010/main" val="3771208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05864-63EC-50C4-992E-60B6C9434CA6}"/>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8FFB7FA2-6502-9B64-5191-47559A100337}"/>
              </a:ext>
            </a:extLst>
          </p:cNvPr>
          <p:cNvGraphicFramePr>
            <a:graphicFrameLocks noGrp="1"/>
          </p:cNvGraphicFramePr>
          <p:nvPr>
            <p:extLst>
              <p:ext uri="{D42A27DB-BD31-4B8C-83A1-F6EECF244321}">
                <p14:modId xmlns:p14="http://schemas.microsoft.com/office/powerpoint/2010/main" val="3528510673"/>
              </p:ext>
            </p:extLst>
          </p:nvPr>
        </p:nvGraphicFramePr>
        <p:xfrm>
          <a:off x="202194" y="663669"/>
          <a:ext cx="2743200" cy="3657600"/>
        </p:xfrm>
        <a:graphic>
          <a:graphicData uri="http://schemas.openxmlformats.org/drawingml/2006/table">
            <a:tbl>
              <a:tblPr>
                <a:tableStyleId>{5C22544A-7EE6-4342-B048-85BDC9FD1C3A}</a:tableStyleId>
              </a:tblPr>
              <a:tblGrid>
                <a:gridCol w="914400">
                  <a:extLst>
                    <a:ext uri="{9D8B030D-6E8A-4147-A177-3AD203B41FA5}">
                      <a16:colId xmlns:a16="http://schemas.microsoft.com/office/drawing/2014/main" val="2665668422"/>
                    </a:ext>
                  </a:extLst>
                </a:gridCol>
                <a:gridCol w="914400">
                  <a:extLst>
                    <a:ext uri="{9D8B030D-6E8A-4147-A177-3AD203B41FA5}">
                      <a16:colId xmlns:a16="http://schemas.microsoft.com/office/drawing/2014/main" val="1665219711"/>
                    </a:ext>
                  </a:extLst>
                </a:gridCol>
                <a:gridCol w="914400">
                  <a:extLst>
                    <a:ext uri="{9D8B030D-6E8A-4147-A177-3AD203B41FA5}">
                      <a16:colId xmlns:a16="http://schemas.microsoft.com/office/drawing/2014/main" val="4157856766"/>
                    </a:ext>
                  </a:extLst>
                </a:gridCol>
              </a:tblGrid>
              <a:tr h="914400">
                <a:tc>
                  <a:txBody>
                    <a:bodyPr/>
                    <a:lstStyle/>
                    <a:p>
                      <a:pPr algn="ctr"/>
                      <a:endParaRPr lang="en-CA"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2795628"/>
                  </a:ext>
                </a:extLst>
              </a:tr>
              <a:tr h="914400">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2814196"/>
                  </a:ext>
                </a:extLst>
              </a:tr>
              <a:tr h="914400">
                <a:tc>
                  <a:txBody>
                    <a:bodyPr/>
                    <a:lstStyle/>
                    <a:p>
                      <a:pPr algn="ctr"/>
                      <a:endParaRPr lang="en-CA"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8845701"/>
                  </a:ext>
                </a:extLst>
              </a:tr>
              <a:tr h="914400">
                <a:tc>
                  <a:txBody>
                    <a:bodyPr/>
                    <a:lstStyle/>
                    <a:p>
                      <a:pPr algn="ctr"/>
                      <a:endParaRPr lang="en-CA"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5371776"/>
                  </a:ext>
                </a:extLst>
              </a:tr>
            </a:tbl>
          </a:graphicData>
        </a:graphic>
      </p:graphicFrame>
      <p:graphicFrame>
        <p:nvGraphicFramePr>
          <p:cNvPr id="12" name="Table 11">
            <a:extLst>
              <a:ext uri="{FF2B5EF4-FFF2-40B4-BE49-F238E27FC236}">
                <a16:creationId xmlns:a16="http://schemas.microsoft.com/office/drawing/2014/main" id="{F4FC9358-F644-D60F-7B32-E8F66B920F56}"/>
              </a:ext>
            </a:extLst>
          </p:cNvPr>
          <p:cNvGraphicFramePr>
            <a:graphicFrameLocks noGrp="1"/>
          </p:cNvGraphicFramePr>
          <p:nvPr>
            <p:extLst>
              <p:ext uri="{D42A27DB-BD31-4B8C-83A1-F6EECF244321}">
                <p14:modId xmlns:p14="http://schemas.microsoft.com/office/powerpoint/2010/main" val="2679297983"/>
              </p:ext>
            </p:extLst>
          </p:nvPr>
        </p:nvGraphicFramePr>
        <p:xfrm>
          <a:off x="3451636" y="663669"/>
          <a:ext cx="2743200" cy="3657600"/>
        </p:xfrm>
        <a:graphic>
          <a:graphicData uri="http://schemas.openxmlformats.org/drawingml/2006/table">
            <a:tbl>
              <a:tblPr>
                <a:tableStyleId>{5C22544A-7EE6-4342-B048-85BDC9FD1C3A}</a:tableStyleId>
              </a:tblPr>
              <a:tblGrid>
                <a:gridCol w="914400">
                  <a:extLst>
                    <a:ext uri="{9D8B030D-6E8A-4147-A177-3AD203B41FA5}">
                      <a16:colId xmlns:a16="http://schemas.microsoft.com/office/drawing/2014/main" val="2665668422"/>
                    </a:ext>
                  </a:extLst>
                </a:gridCol>
                <a:gridCol w="914400">
                  <a:extLst>
                    <a:ext uri="{9D8B030D-6E8A-4147-A177-3AD203B41FA5}">
                      <a16:colId xmlns:a16="http://schemas.microsoft.com/office/drawing/2014/main" val="1665219711"/>
                    </a:ext>
                  </a:extLst>
                </a:gridCol>
                <a:gridCol w="914400">
                  <a:extLst>
                    <a:ext uri="{9D8B030D-6E8A-4147-A177-3AD203B41FA5}">
                      <a16:colId xmlns:a16="http://schemas.microsoft.com/office/drawing/2014/main" val="4157856766"/>
                    </a:ext>
                  </a:extLst>
                </a:gridCol>
              </a:tblGrid>
              <a:tr h="914400">
                <a:tc>
                  <a:txBody>
                    <a:bodyPr/>
                    <a:lstStyle/>
                    <a:p>
                      <a:pPr algn="ctr"/>
                      <a:endParaRPr lang="en-CA"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2795628"/>
                  </a:ext>
                </a:extLst>
              </a:tr>
              <a:tr h="914400">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2814196"/>
                  </a:ext>
                </a:extLst>
              </a:tr>
              <a:tr h="914400">
                <a:tc>
                  <a:txBody>
                    <a:bodyPr/>
                    <a:lstStyle/>
                    <a:p>
                      <a:pPr algn="ctr"/>
                      <a:endParaRPr lang="en-CA"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8845701"/>
                  </a:ext>
                </a:extLst>
              </a:tr>
              <a:tr h="914400">
                <a:tc>
                  <a:txBody>
                    <a:bodyPr/>
                    <a:lstStyle/>
                    <a:p>
                      <a:pPr algn="ctr"/>
                      <a:endParaRPr lang="en-CA"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5371776"/>
                  </a:ext>
                </a:extLst>
              </a:tr>
            </a:tbl>
          </a:graphicData>
        </a:graphic>
      </p:graphicFrame>
      <p:graphicFrame>
        <p:nvGraphicFramePr>
          <p:cNvPr id="15" name="Table 14">
            <a:extLst>
              <a:ext uri="{FF2B5EF4-FFF2-40B4-BE49-F238E27FC236}">
                <a16:creationId xmlns:a16="http://schemas.microsoft.com/office/drawing/2014/main" id="{0E9DD3C5-4514-836F-A5D6-D9FD1C3F4046}"/>
              </a:ext>
            </a:extLst>
          </p:cNvPr>
          <p:cNvGraphicFramePr>
            <a:graphicFrameLocks noGrp="1"/>
          </p:cNvGraphicFramePr>
          <p:nvPr>
            <p:extLst>
              <p:ext uri="{D42A27DB-BD31-4B8C-83A1-F6EECF244321}">
                <p14:modId xmlns:p14="http://schemas.microsoft.com/office/powerpoint/2010/main" val="4181711294"/>
              </p:ext>
            </p:extLst>
          </p:nvPr>
        </p:nvGraphicFramePr>
        <p:xfrm>
          <a:off x="6320076" y="663669"/>
          <a:ext cx="2743200" cy="3657600"/>
        </p:xfrm>
        <a:graphic>
          <a:graphicData uri="http://schemas.openxmlformats.org/drawingml/2006/table">
            <a:tbl>
              <a:tblPr>
                <a:tableStyleId>{5C22544A-7EE6-4342-B048-85BDC9FD1C3A}</a:tableStyleId>
              </a:tblPr>
              <a:tblGrid>
                <a:gridCol w="914400">
                  <a:extLst>
                    <a:ext uri="{9D8B030D-6E8A-4147-A177-3AD203B41FA5}">
                      <a16:colId xmlns:a16="http://schemas.microsoft.com/office/drawing/2014/main" val="2665668422"/>
                    </a:ext>
                  </a:extLst>
                </a:gridCol>
                <a:gridCol w="914400">
                  <a:extLst>
                    <a:ext uri="{9D8B030D-6E8A-4147-A177-3AD203B41FA5}">
                      <a16:colId xmlns:a16="http://schemas.microsoft.com/office/drawing/2014/main" val="1665219711"/>
                    </a:ext>
                  </a:extLst>
                </a:gridCol>
                <a:gridCol w="914400">
                  <a:extLst>
                    <a:ext uri="{9D8B030D-6E8A-4147-A177-3AD203B41FA5}">
                      <a16:colId xmlns:a16="http://schemas.microsoft.com/office/drawing/2014/main" val="4157856766"/>
                    </a:ext>
                  </a:extLst>
                </a:gridCol>
              </a:tblGrid>
              <a:tr h="914400">
                <a:tc>
                  <a:txBody>
                    <a:bodyPr/>
                    <a:lstStyle/>
                    <a:p>
                      <a:pPr algn="ctr"/>
                      <a:endParaRPr lang="en-CA"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2795628"/>
                  </a:ext>
                </a:extLst>
              </a:tr>
              <a:tr h="914400">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602814196"/>
                  </a:ext>
                </a:extLst>
              </a:tr>
              <a:tr h="914400">
                <a:tc>
                  <a:txBody>
                    <a:bodyPr/>
                    <a:lstStyle/>
                    <a:p>
                      <a:pPr algn="ctr"/>
                      <a:endParaRPr lang="en-CA"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8845701"/>
                  </a:ext>
                </a:extLst>
              </a:tr>
              <a:tr h="914400">
                <a:tc>
                  <a:txBody>
                    <a:bodyPr/>
                    <a:lstStyle/>
                    <a:p>
                      <a:pPr algn="ctr"/>
                      <a:endParaRPr lang="en-CA"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5371776"/>
                  </a:ext>
                </a:extLst>
              </a:tr>
            </a:tbl>
          </a:graphicData>
        </a:graphic>
      </p:graphicFrame>
      <p:sp>
        <p:nvSpPr>
          <p:cNvPr id="30" name="TextBox 29">
            <a:extLst>
              <a:ext uri="{FF2B5EF4-FFF2-40B4-BE49-F238E27FC236}">
                <a16:creationId xmlns:a16="http://schemas.microsoft.com/office/drawing/2014/main" id="{FEAC7E07-678F-1F3C-8B20-E4909DDD85F7}"/>
              </a:ext>
            </a:extLst>
          </p:cNvPr>
          <p:cNvSpPr txBox="1"/>
          <p:nvPr/>
        </p:nvSpPr>
        <p:spPr>
          <a:xfrm>
            <a:off x="1300321" y="145883"/>
            <a:ext cx="546945" cy="369332"/>
          </a:xfrm>
          <a:prstGeom prst="rect">
            <a:avLst/>
          </a:prstGeom>
          <a:noFill/>
        </p:spPr>
        <p:txBody>
          <a:bodyPr wrap="none" rtlCol="0">
            <a:spAutoFit/>
          </a:bodyPr>
          <a:lstStyle/>
          <a:p>
            <a:r>
              <a:rPr lang="en-US" dirty="0"/>
              <a:t>1d6</a:t>
            </a:r>
            <a:endParaRPr lang="en-CA" dirty="0"/>
          </a:p>
        </p:txBody>
      </p:sp>
      <p:sp>
        <p:nvSpPr>
          <p:cNvPr id="31" name="TextBox 30">
            <a:extLst>
              <a:ext uri="{FF2B5EF4-FFF2-40B4-BE49-F238E27FC236}">
                <a16:creationId xmlns:a16="http://schemas.microsoft.com/office/drawing/2014/main" id="{6E23766A-92FA-EFE9-67E9-A30BB5670510}"/>
              </a:ext>
            </a:extLst>
          </p:cNvPr>
          <p:cNvSpPr txBox="1"/>
          <p:nvPr/>
        </p:nvSpPr>
        <p:spPr>
          <a:xfrm>
            <a:off x="4321335" y="271077"/>
            <a:ext cx="1034257" cy="276999"/>
          </a:xfrm>
          <a:prstGeom prst="rect">
            <a:avLst/>
          </a:prstGeom>
          <a:noFill/>
        </p:spPr>
        <p:txBody>
          <a:bodyPr wrap="none" rtlCol="0">
            <a:spAutoFit/>
          </a:bodyPr>
          <a:lstStyle/>
          <a:p>
            <a:r>
              <a:rPr lang="en-US" sz="1200" dirty="0"/>
              <a:t>Two-gem d6</a:t>
            </a:r>
            <a:endParaRPr lang="en-CA" sz="1200" dirty="0"/>
          </a:p>
        </p:txBody>
      </p:sp>
      <p:sp>
        <p:nvSpPr>
          <p:cNvPr id="32" name="TextBox 31">
            <a:extLst>
              <a:ext uri="{FF2B5EF4-FFF2-40B4-BE49-F238E27FC236}">
                <a16:creationId xmlns:a16="http://schemas.microsoft.com/office/drawing/2014/main" id="{FCBDC1EC-ACE2-1E8D-0CD5-2100F83363AA}"/>
              </a:ext>
            </a:extLst>
          </p:cNvPr>
          <p:cNvSpPr txBox="1"/>
          <p:nvPr/>
        </p:nvSpPr>
        <p:spPr>
          <a:xfrm>
            <a:off x="4482965" y="4543683"/>
            <a:ext cx="1499128" cy="276999"/>
          </a:xfrm>
          <a:prstGeom prst="rect">
            <a:avLst/>
          </a:prstGeom>
          <a:noFill/>
        </p:spPr>
        <p:txBody>
          <a:bodyPr wrap="none" rtlCol="0">
            <a:spAutoFit/>
          </a:bodyPr>
          <a:lstStyle/>
          <a:p>
            <a:r>
              <a:rPr lang="en-US" sz="1200" dirty="0"/>
              <a:t>Double-half star d6</a:t>
            </a:r>
            <a:endParaRPr lang="en-CA" sz="1200" dirty="0"/>
          </a:p>
        </p:txBody>
      </p:sp>
      <p:sp>
        <p:nvSpPr>
          <p:cNvPr id="33" name="TextBox 32">
            <a:extLst>
              <a:ext uri="{FF2B5EF4-FFF2-40B4-BE49-F238E27FC236}">
                <a16:creationId xmlns:a16="http://schemas.microsoft.com/office/drawing/2014/main" id="{C306CE99-B074-C622-6C31-2B70E5F658DF}"/>
              </a:ext>
            </a:extLst>
          </p:cNvPr>
          <p:cNvSpPr txBox="1"/>
          <p:nvPr/>
        </p:nvSpPr>
        <p:spPr>
          <a:xfrm>
            <a:off x="489789" y="4563765"/>
            <a:ext cx="1007007" cy="276999"/>
          </a:xfrm>
          <a:prstGeom prst="rect">
            <a:avLst/>
          </a:prstGeom>
          <a:noFill/>
        </p:spPr>
        <p:txBody>
          <a:bodyPr wrap="none" rtlCol="0">
            <a:spAutoFit/>
          </a:bodyPr>
          <a:lstStyle/>
          <a:p>
            <a:r>
              <a:rPr lang="en-US" sz="1200" dirty="0"/>
              <a:t>Half-star d6</a:t>
            </a:r>
            <a:endParaRPr lang="en-CA" sz="1200" dirty="0"/>
          </a:p>
        </p:txBody>
      </p:sp>
      <p:sp>
        <p:nvSpPr>
          <p:cNvPr id="35" name="TextBox 34">
            <a:extLst>
              <a:ext uri="{FF2B5EF4-FFF2-40B4-BE49-F238E27FC236}">
                <a16:creationId xmlns:a16="http://schemas.microsoft.com/office/drawing/2014/main" id="{2BF11115-E1C3-2E42-4F5D-9218B04F9A22}"/>
              </a:ext>
            </a:extLst>
          </p:cNvPr>
          <p:cNvSpPr txBox="1"/>
          <p:nvPr/>
        </p:nvSpPr>
        <p:spPr>
          <a:xfrm>
            <a:off x="7191377" y="249965"/>
            <a:ext cx="1031051" cy="276999"/>
          </a:xfrm>
          <a:prstGeom prst="rect">
            <a:avLst/>
          </a:prstGeom>
          <a:noFill/>
        </p:spPr>
        <p:txBody>
          <a:bodyPr wrap="none" rtlCol="0">
            <a:spAutoFit/>
          </a:bodyPr>
          <a:lstStyle/>
          <a:p>
            <a:r>
              <a:rPr lang="en-US" sz="1200" dirty="0"/>
              <a:t>Five-gem d6</a:t>
            </a:r>
            <a:endParaRPr lang="en-CA" sz="1200" dirty="0"/>
          </a:p>
        </p:txBody>
      </p:sp>
      <p:pic>
        <p:nvPicPr>
          <p:cNvPr id="3" name="Picture 2" descr="Gem">
            <a:extLst>
              <a:ext uri="{FF2B5EF4-FFF2-40B4-BE49-F238E27FC236}">
                <a16:creationId xmlns:a16="http://schemas.microsoft.com/office/drawing/2014/main" id="{69EDD989-E571-050D-7899-BDCA996733AE}"/>
              </a:ext>
            </a:extLst>
          </p:cNvPr>
          <p:cNvPicPr>
            <a:picLocks noChangeAspect="1"/>
          </p:cNvPicPr>
          <p:nvPr/>
        </p:nvPicPr>
        <p:blipFill>
          <a:blip r:embed="rId2"/>
          <a:stretch>
            <a:fillRect/>
          </a:stretch>
        </p:blipFill>
        <p:spPr>
          <a:xfrm>
            <a:off x="1165796" y="748659"/>
            <a:ext cx="814246" cy="730834"/>
          </a:xfrm>
          <a:prstGeom prst="rect">
            <a:avLst/>
          </a:prstGeom>
        </p:spPr>
      </p:pic>
      <p:pic>
        <p:nvPicPr>
          <p:cNvPr id="4" name="Picture 3" descr="Gem">
            <a:extLst>
              <a:ext uri="{FF2B5EF4-FFF2-40B4-BE49-F238E27FC236}">
                <a16:creationId xmlns:a16="http://schemas.microsoft.com/office/drawing/2014/main" id="{AA512BD1-64C3-10EF-E6E6-F839130CCB8D}"/>
              </a:ext>
            </a:extLst>
          </p:cNvPr>
          <p:cNvPicPr>
            <a:picLocks noChangeAspect="1"/>
          </p:cNvPicPr>
          <p:nvPr/>
        </p:nvPicPr>
        <p:blipFill>
          <a:blip r:embed="rId2"/>
          <a:stretch>
            <a:fillRect/>
          </a:stretch>
        </p:blipFill>
        <p:spPr>
          <a:xfrm>
            <a:off x="4416112" y="757712"/>
            <a:ext cx="814246" cy="730834"/>
          </a:xfrm>
          <a:prstGeom prst="rect">
            <a:avLst/>
          </a:prstGeom>
        </p:spPr>
      </p:pic>
      <p:pic>
        <p:nvPicPr>
          <p:cNvPr id="5" name="Picture 4" descr="Gem">
            <a:extLst>
              <a:ext uri="{FF2B5EF4-FFF2-40B4-BE49-F238E27FC236}">
                <a16:creationId xmlns:a16="http://schemas.microsoft.com/office/drawing/2014/main" id="{7F7A9763-E20D-8F76-3F60-3355E84CEA24}"/>
              </a:ext>
            </a:extLst>
          </p:cNvPr>
          <p:cNvPicPr>
            <a:picLocks noChangeAspect="1"/>
          </p:cNvPicPr>
          <p:nvPr/>
        </p:nvPicPr>
        <p:blipFill>
          <a:blip r:embed="rId2"/>
          <a:stretch>
            <a:fillRect/>
          </a:stretch>
        </p:blipFill>
        <p:spPr>
          <a:xfrm>
            <a:off x="4416112" y="2600494"/>
            <a:ext cx="814246" cy="730834"/>
          </a:xfrm>
          <a:prstGeom prst="rect">
            <a:avLst/>
          </a:prstGeom>
        </p:spPr>
      </p:pic>
      <p:pic>
        <p:nvPicPr>
          <p:cNvPr id="6" name="Picture 5" descr="Gem">
            <a:extLst>
              <a:ext uri="{FF2B5EF4-FFF2-40B4-BE49-F238E27FC236}">
                <a16:creationId xmlns:a16="http://schemas.microsoft.com/office/drawing/2014/main" id="{679BA9A0-7900-1964-2EC1-D76DCEA89424}"/>
              </a:ext>
            </a:extLst>
          </p:cNvPr>
          <p:cNvPicPr>
            <a:picLocks noChangeAspect="1"/>
          </p:cNvPicPr>
          <p:nvPr/>
        </p:nvPicPr>
        <p:blipFill>
          <a:blip r:embed="rId2"/>
          <a:stretch>
            <a:fillRect/>
          </a:stretch>
        </p:blipFill>
        <p:spPr>
          <a:xfrm>
            <a:off x="7284551" y="777842"/>
            <a:ext cx="814246" cy="730834"/>
          </a:xfrm>
          <a:prstGeom prst="rect">
            <a:avLst/>
          </a:prstGeom>
        </p:spPr>
      </p:pic>
      <p:pic>
        <p:nvPicPr>
          <p:cNvPr id="7" name="Picture 6" descr="Gem">
            <a:extLst>
              <a:ext uri="{FF2B5EF4-FFF2-40B4-BE49-F238E27FC236}">
                <a16:creationId xmlns:a16="http://schemas.microsoft.com/office/drawing/2014/main" id="{B9F988FA-A0E4-E8C1-3CBC-1C9745C203E3}"/>
              </a:ext>
            </a:extLst>
          </p:cNvPr>
          <p:cNvPicPr>
            <a:picLocks noChangeAspect="1"/>
          </p:cNvPicPr>
          <p:nvPr/>
        </p:nvPicPr>
        <p:blipFill>
          <a:blip r:embed="rId2"/>
          <a:stretch>
            <a:fillRect/>
          </a:stretch>
        </p:blipFill>
        <p:spPr>
          <a:xfrm>
            <a:off x="7284551" y="1648192"/>
            <a:ext cx="814246" cy="730834"/>
          </a:xfrm>
          <a:prstGeom prst="rect">
            <a:avLst/>
          </a:prstGeom>
        </p:spPr>
      </p:pic>
      <p:pic>
        <p:nvPicPr>
          <p:cNvPr id="8" name="Picture 7" descr="Gem">
            <a:extLst>
              <a:ext uri="{FF2B5EF4-FFF2-40B4-BE49-F238E27FC236}">
                <a16:creationId xmlns:a16="http://schemas.microsoft.com/office/drawing/2014/main" id="{BF19D052-31B1-430D-55FD-63150529FA3E}"/>
              </a:ext>
            </a:extLst>
          </p:cNvPr>
          <p:cNvPicPr>
            <a:picLocks noChangeAspect="1"/>
          </p:cNvPicPr>
          <p:nvPr/>
        </p:nvPicPr>
        <p:blipFill>
          <a:blip r:embed="rId2"/>
          <a:stretch>
            <a:fillRect/>
          </a:stretch>
        </p:blipFill>
        <p:spPr>
          <a:xfrm>
            <a:off x="6377131" y="1673673"/>
            <a:ext cx="814246" cy="730834"/>
          </a:xfrm>
          <a:prstGeom prst="rect">
            <a:avLst/>
          </a:prstGeom>
        </p:spPr>
      </p:pic>
      <p:pic>
        <p:nvPicPr>
          <p:cNvPr id="10" name="Picture 9" descr="Gem">
            <a:extLst>
              <a:ext uri="{FF2B5EF4-FFF2-40B4-BE49-F238E27FC236}">
                <a16:creationId xmlns:a16="http://schemas.microsoft.com/office/drawing/2014/main" id="{1C6B5779-3348-9363-4C8B-6BFD07DC71FE}"/>
              </a:ext>
            </a:extLst>
          </p:cNvPr>
          <p:cNvPicPr>
            <a:picLocks noChangeAspect="1"/>
          </p:cNvPicPr>
          <p:nvPr/>
        </p:nvPicPr>
        <p:blipFill>
          <a:blip r:embed="rId2"/>
          <a:stretch>
            <a:fillRect/>
          </a:stretch>
        </p:blipFill>
        <p:spPr>
          <a:xfrm>
            <a:off x="8191971" y="1673673"/>
            <a:ext cx="814246" cy="730834"/>
          </a:xfrm>
          <a:prstGeom prst="rect">
            <a:avLst/>
          </a:prstGeom>
        </p:spPr>
      </p:pic>
      <p:pic>
        <p:nvPicPr>
          <p:cNvPr id="16" name="Picture 15" descr="Gem">
            <a:extLst>
              <a:ext uri="{FF2B5EF4-FFF2-40B4-BE49-F238E27FC236}">
                <a16:creationId xmlns:a16="http://schemas.microsoft.com/office/drawing/2014/main" id="{4439746E-4423-9926-EF86-E4578CEC3E5B}"/>
              </a:ext>
            </a:extLst>
          </p:cNvPr>
          <p:cNvPicPr>
            <a:picLocks noChangeAspect="1"/>
          </p:cNvPicPr>
          <p:nvPr/>
        </p:nvPicPr>
        <p:blipFill>
          <a:blip r:embed="rId2"/>
          <a:stretch>
            <a:fillRect/>
          </a:stretch>
        </p:blipFill>
        <p:spPr>
          <a:xfrm>
            <a:off x="7284551" y="2574909"/>
            <a:ext cx="814246" cy="730834"/>
          </a:xfrm>
          <a:prstGeom prst="rect">
            <a:avLst/>
          </a:prstGeom>
        </p:spPr>
      </p:pic>
      <p:grpSp>
        <p:nvGrpSpPr>
          <p:cNvPr id="22" name="Group 21" descr="dice cut-out">
            <a:extLst>
              <a:ext uri="{FF2B5EF4-FFF2-40B4-BE49-F238E27FC236}">
                <a16:creationId xmlns:a16="http://schemas.microsoft.com/office/drawing/2014/main" id="{13593B72-AC41-D76D-E4E0-980C641C1C12}"/>
              </a:ext>
            </a:extLst>
          </p:cNvPr>
          <p:cNvGrpSpPr/>
          <p:nvPr/>
        </p:nvGrpSpPr>
        <p:grpSpPr>
          <a:xfrm>
            <a:off x="395392" y="4024978"/>
            <a:ext cx="3682303" cy="2767824"/>
            <a:chOff x="2730848" y="2045088"/>
            <a:chExt cx="3682303" cy="2767824"/>
          </a:xfrm>
        </p:grpSpPr>
        <p:pic>
          <p:nvPicPr>
            <p:cNvPr id="20" name="Picture 19">
              <a:extLst>
                <a:ext uri="{FF2B5EF4-FFF2-40B4-BE49-F238E27FC236}">
                  <a16:creationId xmlns:a16="http://schemas.microsoft.com/office/drawing/2014/main" id="{96E8D06C-D0BD-E361-E706-0AF452CFEC92}"/>
                </a:ext>
              </a:extLst>
            </p:cNvPr>
            <p:cNvPicPr>
              <a:picLocks noChangeAspect="1"/>
            </p:cNvPicPr>
            <p:nvPr/>
          </p:nvPicPr>
          <p:blipFill>
            <a:blip r:embed="rId3"/>
            <a:stretch>
              <a:fillRect/>
            </a:stretch>
          </p:blipFill>
          <p:spPr>
            <a:xfrm rot="5400000">
              <a:off x="3188088" y="1587848"/>
              <a:ext cx="2767824" cy="3682303"/>
            </a:xfrm>
            <a:prstGeom prst="rect">
              <a:avLst/>
            </a:prstGeom>
          </p:spPr>
        </p:pic>
        <p:sp>
          <p:nvSpPr>
            <p:cNvPr id="21" name="Rectangle 20">
              <a:extLst>
                <a:ext uri="{FF2B5EF4-FFF2-40B4-BE49-F238E27FC236}">
                  <a16:creationId xmlns:a16="http://schemas.microsoft.com/office/drawing/2014/main" id="{C1020CFB-A896-279E-4F15-7FE28FEEBC07}"/>
                </a:ext>
              </a:extLst>
            </p:cNvPr>
            <p:cNvSpPr/>
            <p:nvPr/>
          </p:nvSpPr>
          <p:spPr>
            <a:xfrm>
              <a:off x="5507716" y="3026569"/>
              <a:ext cx="869416" cy="39093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27" name="Picture 26" descr="die cut-out">
            <a:extLst>
              <a:ext uri="{FF2B5EF4-FFF2-40B4-BE49-F238E27FC236}">
                <a16:creationId xmlns:a16="http://schemas.microsoft.com/office/drawing/2014/main" id="{01BA9DFB-AC7F-EC5C-A965-664B4FA37BCB}"/>
              </a:ext>
            </a:extLst>
          </p:cNvPr>
          <p:cNvPicPr>
            <a:picLocks noChangeAspect="1"/>
          </p:cNvPicPr>
          <p:nvPr/>
        </p:nvPicPr>
        <p:blipFill>
          <a:blip r:embed="rId4"/>
          <a:stretch>
            <a:fillRect/>
          </a:stretch>
        </p:blipFill>
        <p:spPr>
          <a:xfrm rot="5400000">
            <a:off x="4728133" y="3632937"/>
            <a:ext cx="2767824" cy="3682303"/>
          </a:xfrm>
          <a:prstGeom prst="rect">
            <a:avLst/>
          </a:prstGeom>
        </p:spPr>
      </p:pic>
      <p:sp>
        <p:nvSpPr>
          <p:cNvPr id="46" name="Rectangle 45">
            <a:extLst>
              <a:ext uri="{FF2B5EF4-FFF2-40B4-BE49-F238E27FC236}">
                <a16:creationId xmlns:a16="http://schemas.microsoft.com/office/drawing/2014/main" id="{6C2C1B40-A660-BFE5-A8F5-722F997644EE}"/>
              </a:ext>
              <a:ext uri="{C183D7F6-B498-43B3-948B-1728B52AA6E4}">
                <adec:decorative xmlns:adec="http://schemas.microsoft.com/office/drawing/2017/decorative" val="1"/>
              </a:ext>
            </a:extLst>
          </p:cNvPr>
          <p:cNvSpPr/>
          <p:nvPr/>
        </p:nvSpPr>
        <p:spPr>
          <a:xfrm>
            <a:off x="5230358" y="5080117"/>
            <a:ext cx="869416" cy="39093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Rectangle 46">
            <a:extLst>
              <a:ext uri="{FF2B5EF4-FFF2-40B4-BE49-F238E27FC236}">
                <a16:creationId xmlns:a16="http://schemas.microsoft.com/office/drawing/2014/main" id="{B1215D88-23C0-76C2-79FA-6ED8E8205C36}"/>
              </a:ext>
              <a:ext uri="{C183D7F6-B498-43B3-948B-1728B52AA6E4}">
                <adec:decorative xmlns:adec="http://schemas.microsoft.com/office/drawing/2017/decorative" val="1"/>
              </a:ext>
            </a:extLst>
          </p:cNvPr>
          <p:cNvSpPr/>
          <p:nvPr/>
        </p:nvSpPr>
        <p:spPr>
          <a:xfrm>
            <a:off x="7059238" y="5080117"/>
            <a:ext cx="837201" cy="39093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950904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B01F-0CAE-533A-52EA-D4CA2FD90425}"/>
              </a:ext>
            </a:extLst>
          </p:cNvPr>
          <p:cNvSpPr>
            <a:spLocks noGrp="1"/>
          </p:cNvSpPr>
          <p:nvPr>
            <p:ph type="title"/>
          </p:nvPr>
        </p:nvSpPr>
        <p:spPr/>
        <p:txBody>
          <a:bodyPr/>
          <a:lstStyle/>
          <a:p>
            <a:r>
              <a:rPr lang="en-US" dirty="0"/>
              <a:t>Credits</a:t>
            </a:r>
            <a:endParaRPr lang="en-CA" dirty="0"/>
          </a:p>
        </p:txBody>
      </p:sp>
      <p:sp>
        <p:nvSpPr>
          <p:cNvPr id="3" name="Content Placeholder 2">
            <a:extLst>
              <a:ext uri="{FF2B5EF4-FFF2-40B4-BE49-F238E27FC236}">
                <a16:creationId xmlns:a16="http://schemas.microsoft.com/office/drawing/2014/main" id="{BAB808EE-E6EE-826F-7A66-638F0F801236}"/>
              </a:ext>
            </a:extLst>
          </p:cNvPr>
          <p:cNvSpPr>
            <a:spLocks noGrp="1"/>
          </p:cNvSpPr>
          <p:nvPr>
            <p:ph idx="1"/>
          </p:nvPr>
        </p:nvSpPr>
        <p:spPr/>
        <p:txBody>
          <a:bodyPr>
            <a:normAutofit fontScale="40000" lnSpcReduction="20000"/>
          </a:bodyPr>
          <a:lstStyle/>
          <a:p>
            <a:pPr marL="0" indent="0">
              <a:lnSpc>
                <a:spcPct val="120000"/>
              </a:lnSpc>
              <a:spcBef>
                <a:spcPts val="0"/>
              </a:spcBef>
              <a:buNone/>
            </a:pPr>
            <a:r>
              <a:rPr lang="en-US" dirty="0"/>
              <a:t>Created by John Donohue</a:t>
            </a:r>
          </a:p>
          <a:p>
            <a:pPr marL="0" indent="0">
              <a:lnSpc>
                <a:spcPct val="120000"/>
              </a:lnSpc>
              <a:spcBef>
                <a:spcPts val="0"/>
              </a:spcBef>
              <a:buNone/>
            </a:pPr>
            <a:r>
              <a:rPr lang="en-US" dirty="0"/>
              <a:t>Special thanks: Dev Chauhan, Jack DeGooyer, Stephen Harrigan, Fiona Thompson, Khanjan Soni, and Benjamin Wong</a:t>
            </a:r>
          </a:p>
          <a:p>
            <a:pPr marL="0" indent="0">
              <a:lnSpc>
                <a:spcPct val="120000"/>
              </a:lnSpc>
              <a:spcBef>
                <a:spcPts val="0"/>
              </a:spcBef>
              <a:buNone/>
            </a:pPr>
            <a:r>
              <a:rPr lang="en-US" dirty="0"/>
              <a:t>Published by the </a:t>
            </a:r>
            <a:r>
              <a:rPr lang="en-US" b="1" dirty="0"/>
              <a:t>IQC Scientific Outreach </a:t>
            </a:r>
            <a:r>
              <a:rPr lang="en-US" dirty="0"/>
              <a:t>team</a:t>
            </a:r>
          </a:p>
          <a:p>
            <a:pPr marL="0" indent="0">
              <a:lnSpc>
                <a:spcPct val="120000"/>
              </a:lnSpc>
              <a:spcBef>
                <a:spcPts val="0"/>
              </a:spcBef>
              <a:buNone/>
            </a:pPr>
            <a:endParaRPr lang="en-US" dirty="0"/>
          </a:p>
          <a:p>
            <a:pPr marL="0" indent="0">
              <a:lnSpc>
                <a:spcPct val="120000"/>
              </a:lnSpc>
              <a:spcBef>
                <a:spcPts val="0"/>
              </a:spcBef>
              <a:buNone/>
            </a:pPr>
            <a:r>
              <a:rPr lang="en-US" dirty="0"/>
              <a:t>Contact: iqc-outreach@uwaterloo.ca</a:t>
            </a:r>
          </a:p>
          <a:p>
            <a:pPr marL="0" indent="0">
              <a:lnSpc>
                <a:spcPct val="120000"/>
              </a:lnSpc>
              <a:spcBef>
                <a:spcPts val="0"/>
              </a:spcBef>
              <a:buNone/>
            </a:pPr>
            <a:r>
              <a:rPr lang="en-US" dirty="0"/>
              <a:t>Institute for Quantum Computing</a:t>
            </a:r>
          </a:p>
          <a:p>
            <a:pPr marL="0" indent="0">
              <a:lnSpc>
                <a:spcPct val="120000"/>
              </a:lnSpc>
              <a:spcBef>
                <a:spcPts val="0"/>
              </a:spcBef>
              <a:buNone/>
            </a:pPr>
            <a:r>
              <a:rPr lang="en-US" dirty="0"/>
              <a:t>University of Waterloo</a:t>
            </a:r>
          </a:p>
          <a:p>
            <a:pPr marL="0" indent="0">
              <a:lnSpc>
                <a:spcPct val="120000"/>
              </a:lnSpc>
              <a:spcBef>
                <a:spcPts val="0"/>
              </a:spcBef>
              <a:buNone/>
            </a:pPr>
            <a:r>
              <a:rPr lang="en-US" dirty="0"/>
              <a:t>200 University Ave. W.</a:t>
            </a:r>
          </a:p>
          <a:p>
            <a:pPr marL="0" indent="0">
              <a:lnSpc>
                <a:spcPct val="120000"/>
              </a:lnSpc>
              <a:spcBef>
                <a:spcPts val="0"/>
              </a:spcBef>
              <a:buNone/>
            </a:pPr>
            <a:r>
              <a:rPr lang="en-US" dirty="0"/>
              <a:t>Waterloo, ON, Canada, N2L3G1</a:t>
            </a:r>
          </a:p>
          <a:p>
            <a:pPr marL="0" indent="0">
              <a:lnSpc>
                <a:spcPct val="120000"/>
              </a:lnSpc>
              <a:buNone/>
            </a:pPr>
            <a:r>
              <a:rPr lang="en-US" dirty="0"/>
              <a:t>Copyright © 2026 University of Waterloo</a:t>
            </a:r>
          </a:p>
          <a:p>
            <a:pPr marL="0" indent="0">
              <a:lnSpc>
                <a:spcPct val="120000"/>
              </a:lnSpc>
              <a:buNone/>
            </a:pPr>
            <a:r>
              <a:rPr lang="en-US" b="1" dirty="0"/>
              <a:t>About IQC</a:t>
            </a:r>
          </a:p>
          <a:p>
            <a:pPr marL="0" indent="0">
              <a:lnSpc>
                <a:spcPct val="120000"/>
              </a:lnSpc>
              <a:buNone/>
            </a:pPr>
            <a:r>
              <a:rPr lang="en-US" dirty="0"/>
              <a:t>The Institute for Quantum Computing (IQC) is a world-leading research centre in quantum information science and technology at the University of Waterloo. IQC’s mission is to develop and advance quantum information science and technology through interdisciplinary collaboration at the highest international level. Enabled by IQC’s unique infrastructure, the world’s top experimentalists and theorists are making powerful new advances in fields spanning quantum computing, communications, sensors and materials. IQC’s award-winning outreach opportunities foster scientific curiosity and discovery among students, teachers and the community. </a:t>
            </a:r>
          </a:p>
          <a:p>
            <a:pPr marL="0" indent="0">
              <a:lnSpc>
                <a:spcPct val="120000"/>
              </a:lnSpc>
              <a:buNone/>
            </a:pPr>
            <a:r>
              <a:rPr lang="en-US" dirty="0">
                <a:hlinkClick r:id="rId2"/>
              </a:rPr>
              <a:t>uwaterloo.ca/institute-for-quantum-computing</a:t>
            </a:r>
            <a:r>
              <a:rPr lang="en-US" dirty="0"/>
              <a:t> </a:t>
            </a:r>
          </a:p>
          <a:p>
            <a:pPr marL="0" indent="0">
              <a:lnSpc>
                <a:spcPct val="120000"/>
              </a:lnSpc>
              <a:buNone/>
            </a:pPr>
            <a:endParaRPr lang="en-CA" dirty="0"/>
          </a:p>
        </p:txBody>
      </p:sp>
      <p:pic>
        <p:nvPicPr>
          <p:cNvPr id="7" name="Picture 6">
            <a:extLst>
              <a:ext uri="{FF2B5EF4-FFF2-40B4-BE49-F238E27FC236}">
                <a16:creationId xmlns:a16="http://schemas.microsoft.com/office/drawing/2014/main" id="{8BBA6B11-1F3D-0ACB-66D7-923A0FD4C74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635" y="5004435"/>
            <a:ext cx="1904365" cy="1853565"/>
          </a:xfrm>
          <a:prstGeom prst="rect">
            <a:avLst/>
          </a:prstGeom>
        </p:spPr>
      </p:pic>
      <p:pic>
        <p:nvPicPr>
          <p:cNvPr id="8" name="Picture 7">
            <a:extLst>
              <a:ext uri="{FF2B5EF4-FFF2-40B4-BE49-F238E27FC236}">
                <a16:creationId xmlns:a16="http://schemas.microsoft.com/office/drawing/2014/main" id="{EB5EBB64-8B66-9B44-B420-A8CD91411D6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7508" y="0"/>
            <a:ext cx="4516492" cy="950614"/>
          </a:xfrm>
          <a:prstGeom prst="rect">
            <a:avLst/>
          </a:prstGeom>
        </p:spPr>
      </p:pic>
    </p:spTree>
    <p:extLst>
      <p:ext uri="{BB962C8B-B14F-4D97-AF65-F5344CB8AC3E}">
        <p14:creationId xmlns:p14="http://schemas.microsoft.com/office/powerpoint/2010/main" val="4114073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F649F-19EE-A438-3CA9-E32AE6A64C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B7AFBA-782F-FFA9-FBA4-41ACF6664BA6}"/>
              </a:ext>
            </a:extLst>
          </p:cNvPr>
          <p:cNvSpPr>
            <a:spLocks noGrp="1"/>
          </p:cNvSpPr>
          <p:nvPr>
            <p:ph type="title"/>
          </p:nvPr>
        </p:nvSpPr>
        <p:spPr/>
        <p:txBody>
          <a:bodyPr/>
          <a:lstStyle/>
          <a:p>
            <a:r>
              <a:rPr lang="en-US" dirty="0"/>
              <a:t>Hadamard’s Hoard</a:t>
            </a:r>
            <a:br>
              <a:rPr lang="en-US" dirty="0"/>
            </a:br>
            <a:r>
              <a:rPr lang="en-US" sz="2000" i="1" dirty="0"/>
              <a:t>Game setup</a:t>
            </a:r>
            <a:endParaRPr lang="en-CA" sz="2000" dirty="0"/>
          </a:p>
        </p:txBody>
      </p:sp>
      <p:sp>
        <p:nvSpPr>
          <p:cNvPr id="3" name="Content Placeholder 2">
            <a:extLst>
              <a:ext uri="{FF2B5EF4-FFF2-40B4-BE49-F238E27FC236}">
                <a16:creationId xmlns:a16="http://schemas.microsoft.com/office/drawing/2014/main" id="{39B23BB9-44B2-4BA5-1F0A-099B647CF7D2}"/>
              </a:ext>
            </a:extLst>
          </p:cNvPr>
          <p:cNvSpPr>
            <a:spLocks noGrp="1"/>
          </p:cNvSpPr>
          <p:nvPr>
            <p:ph idx="1"/>
          </p:nvPr>
        </p:nvSpPr>
        <p:spPr>
          <a:xfrm>
            <a:off x="628650" y="1690689"/>
            <a:ext cx="7886700" cy="5032375"/>
          </a:xfrm>
        </p:spPr>
        <p:txBody>
          <a:bodyPr>
            <a:normAutofit/>
          </a:bodyPr>
          <a:lstStyle/>
          <a:p>
            <a:r>
              <a:rPr lang="en-US" sz="2000" dirty="0"/>
              <a:t>This game is for </a:t>
            </a:r>
            <a:r>
              <a:rPr lang="en-US" sz="2000" b="1" dirty="0"/>
              <a:t>two</a:t>
            </a:r>
            <a:r>
              <a:rPr lang="en-US" sz="2000" dirty="0"/>
              <a:t> players (or teams).</a:t>
            </a:r>
          </a:p>
          <a:p>
            <a:r>
              <a:rPr lang="en-US" sz="2000" dirty="0"/>
              <a:t>The goal of the game is to be the first collect 3 points at each stage.</a:t>
            </a:r>
          </a:p>
          <a:p>
            <a:r>
              <a:rPr lang="en-US" sz="2000" dirty="0"/>
              <a:t>Each player searches for stars in a different way:</a:t>
            </a:r>
          </a:p>
          <a:p>
            <a:pPr lvl="1"/>
            <a:r>
              <a:rPr lang="en-US" sz="1600" dirty="0"/>
              <a:t>The </a:t>
            </a:r>
            <a:r>
              <a:rPr lang="en-US" sz="1600" b="1" dirty="0"/>
              <a:t>Classical Player</a:t>
            </a:r>
            <a:r>
              <a:rPr lang="en-US" sz="1600" dirty="0"/>
              <a:t> searches by turning over cards until they see a point.</a:t>
            </a:r>
          </a:p>
          <a:p>
            <a:pPr lvl="1"/>
            <a:r>
              <a:rPr lang="en-US" sz="1600" dirty="0"/>
              <a:t>The </a:t>
            </a:r>
            <a:r>
              <a:rPr lang="en-US" sz="1600" b="1" dirty="0"/>
              <a:t>Quantum Player</a:t>
            </a:r>
            <a:r>
              <a:rPr lang="en-US" sz="1600" dirty="0"/>
              <a:t> searches using a quantum machine, with the probability of winning a point changing as they use the machine more.</a:t>
            </a:r>
          </a:p>
          <a:p>
            <a:r>
              <a:rPr lang="en-US" sz="2000" dirty="0"/>
              <a:t>At the end of each turn, players turn over an event card, which could affect one or both of them.</a:t>
            </a:r>
          </a:p>
          <a:p>
            <a:pPr lvl="1"/>
            <a:r>
              <a:rPr lang="en-US" sz="1600" dirty="0"/>
              <a:t>Once used, the card goes to the Discard pile and is re-shuffled once the last card has been turned over.</a:t>
            </a:r>
          </a:p>
          <a:p>
            <a:pPr lvl="1"/>
            <a:r>
              <a:rPr lang="en-US" sz="1600" dirty="0"/>
              <a:t>You may choose to not include event cards for your first game.</a:t>
            </a:r>
          </a:p>
          <a:p>
            <a:r>
              <a:rPr lang="en-US" sz="2000" dirty="0"/>
              <a:t>Each stage is a database of a different size, either 4, 12, or 30.</a:t>
            </a:r>
          </a:p>
          <a:p>
            <a:pPr lvl="1"/>
            <a:r>
              <a:rPr lang="en-US" sz="1600" dirty="0"/>
              <a:t>When starting a new stage, the classical player must shuffle one point into the specified number of “dot” cards while the quantum player uses dice.</a:t>
            </a:r>
          </a:p>
          <a:p>
            <a:pPr lvl="1"/>
            <a:r>
              <a:rPr lang="en-US" sz="1600" dirty="0"/>
              <a:t>The arrow token for the quantum player starts on the left-most tile.</a:t>
            </a:r>
          </a:p>
          <a:p>
            <a:pPr lvl="1"/>
            <a:r>
              <a:rPr lang="en-US" sz="1600" dirty="0"/>
              <a:t>The recommended play order is to complete 4, then 12, and finally 30.</a:t>
            </a:r>
          </a:p>
          <a:p>
            <a:pPr lvl="1"/>
            <a:endParaRPr lang="en-US" sz="1600" dirty="0"/>
          </a:p>
        </p:txBody>
      </p:sp>
    </p:spTree>
    <p:extLst>
      <p:ext uri="{BB962C8B-B14F-4D97-AF65-F5344CB8AC3E}">
        <p14:creationId xmlns:p14="http://schemas.microsoft.com/office/powerpoint/2010/main" val="1316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5C3BC-F38E-42CC-85CA-55C37B2A27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9657D0-0CB3-74BC-D2F3-1A97667A5B89}"/>
              </a:ext>
            </a:extLst>
          </p:cNvPr>
          <p:cNvSpPr>
            <a:spLocks noGrp="1"/>
          </p:cNvSpPr>
          <p:nvPr>
            <p:ph type="title"/>
          </p:nvPr>
        </p:nvSpPr>
        <p:spPr/>
        <p:txBody>
          <a:bodyPr/>
          <a:lstStyle/>
          <a:p>
            <a:r>
              <a:rPr lang="en-US" dirty="0"/>
              <a:t>Hadamard’s Hoard</a:t>
            </a:r>
            <a:br>
              <a:rPr lang="en-US" dirty="0"/>
            </a:br>
            <a:r>
              <a:rPr lang="en-US" sz="2000" i="1" dirty="0"/>
              <a:t>Turn order</a:t>
            </a:r>
            <a:endParaRPr lang="en-CA" sz="2000" dirty="0"/>
          </a:p>
        </p:txBody>
      </p:sp>
      <p:sp>
        <p:nvSpPr>
          <p:cNvPr id="3" name="Content Placeholder 2">
            <a:extLst>
              <a:ext uri="{FF2B5EF4-FFF2-40B4-BE49-F238E27FC236}">
                <a16:creationId xmlns:a16="http://schemas.microsoft.com/office/drawing/2014/main" id="{C3BA1166-ECB3-C888-C9F6-FD3EAB5A10A1}"/>
              </a:ext>
            </a:extLst>
          </p:cNvPr>
          <p:cNvSpPr>
            <a:spLocks noGrp="1"/>
          </p:cNvSpPr>
          <p:nvPr>
            <p:ph idx="1"/>
          </p:nvPr>
        </p:nvSpPr>
        <p:spPr>
          <a:xfrm>
            <a:off x="628650" y="1690689"/>
            <a:ext cx="8180372" cy="5032375"/>
          </a:xfrm>
        </p:spPr>
        <p:txBody>
          <a:bodyPr>
            <a:normAutofit/>
          </a:bodyPr>
          <a:lstStyle/>
          <a:p>
            <a:pPr marL="0" indent="0">
              <a:buNone/>
            </a:pPr>
            <a:r>
              <a:rPr lang="en-US" sz="2000" dirty="0"/>
              <a:t>Each turn starts with the classical player, then the quantum player.</a:t>
            </a:r>
          </a:p>
          <a:p>
            <a:r>
              <a:rPr lang="en-US" sz="2000" b="1" dirty="0"/>
              <a:t>Classical player</a:t>
            </a:r>
            <a:r>
              <a:rPr lang="en-US" sz="2000" dirty="0"/>
              <a:t>: Turn over one card from your deck.</a:t>
            </a:r>
          </a:p>
          <a:p>
            <a:pPr lvl="1"/>
            <a:r>
              <a:rPr lang="en-US" sz="1600" dirty="0"/>
              <a:t>If the card has a point, collect a token and re-shuffle your entire deck.</a:t>
            </a:r>
          </a:p>
          <a:p>
            <a:r>
              <a:rPr lang="en-US" sz="2000" b="1" dirty="0"/>
              <a:t>Quantum Player</a:t>
            </a:r>
            <a:r>
              <a:rPr lang="en-US" sz="2000" dirty="0"/>
              <a:t>: Choose to either run the algorithm </a:t>
            </a:r>
            <a:r>
              <a:rPr lang="en-US" sz="2000" b="1" dirty="0"/>
              <a:t>or</a:t>
            </a:r>
            <a:r>
              <a:rPr lang="en-US" sz="2000" dirty="0"/>
              <a:t> measure.</a:t>
            </a:r>
          </a:p>
          <a:p>
            <a:pPr lvl="1"/>
            <a:r>
              <a:rPr lang="en-US" sz="1600" b="1" dirty="0"/>
              <a:t>Measure</a:t>
            </a:r>
            <a:r>
              <a:rPr lang="en-US" sz="1600" dirty="0"/>
              <a:t>: Roll the dice that the arrow currently points to.</a:t>
            </a:r>
          </a:p>
          <a:p>
            <a:pPr lvl="2"/>
            <a:r>
              <a:rPr lang="en-US" sz="1200" dirty="0"/>
              <a:t>If the roll is a success, collect a token. If not, do not collect a token.</a:t>
            </a:r>
          </a:p>
          <a:p>
            <a:pPr lvl="2"/>
            <a:r>
              <a:rPr lang="en-US" sz="1200" dirty="0"/>
              <a:t>Regardless of the outcome, move the arrow back to the left-most tile after measuring.</a:t>
            </a:r>
          </a:p>
          <a:p>
            <a:pPr lvl="2"/>
            <a:r>
              <a:rPr lang="en-US" sz="1200" dirty="0"/>
              <a:t>If the arrow points to the final tile, you may measure to collect a point without rolling any dice.</a:t>
            </a:r>
          </a:p>
          <a:p>
            <a:pPr lvl="1"/>
            <a:r>
              <a:rPr lang="en-US" sz="1600" b="1" dirty="0"/>
              <a:t>Run the algorithm</a:t>
            </a:r>
            <a:r>
              <a:rPr lang="en-US" sz="1600" dirty="0"/>
              <a:t>: Move the arrow one tile to the right.</a:t>
            </a:r>
          </a:p>
          <a:p>
            <a:pPr lvl="2"/>
            <a:r>
              <a:rPr lang="en-US" sz="1200" dirty="0"/>
              <a:t>If you move the arrow to the final tile, you must wait for your next turn to collect a point. This counts as a measurement.</a:t>
            </a:r>
          </a:p>
          <a:p>
            <a:r>
              <a:rPr lang="en-US" sz="2000" b="1" dirty="0"/>
              <a:t>Event</a:t>
            </a:r>
            <a:r>
              <a:rPr lang="en-US" sz="2000" dirty="0"/>
              <a:t>: Turn over the top event card and follow the instructions.</a:t>
            </a:r>
          </a:p>
          <a:p>
            <a:pPr lvl="1"/>
            <a:r>
              <a:rPr lang="en-US" sz="1600" dirty="0"/>
              <a:t>If this is your first game, you may choose to not include Event cards.</a:t>
            </a:r>
          </a:p>
          <a:p>
            <a:pPr lvl="1"/>
            <a:r>
              <a:rPr lang="en-US" sz="1600" dirty="0"/>
              <a:t>Events may affect the Classical Player, Quantum Player, or both.</a:t>
            </a:r>
          </a:p>
        </p:txBody>
      </p:sp>
      <p:pic>
        <p:nvPicPr>
          <p:cNvPr id="4" name="Picture 3">
            <a:extLst>
              <a:ext uri="{FF2B5EF4-FFF2-40B4-BE49-F238E27FC236}">
                <a16:creationId xmlns:a16="http://schemas.microsoft.com/office/drawing/2014/main" id="{342FE29B-F4EF-6732-5919-2C6FAD4190A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2665" y="5953916"/>
            <a:ext cx="3838670" cy="704360"/>
          </a:xfrm>
          <a:prstGeom prst="rect">
            <a:avLst/>
          </a:prstGeom>
        </p:spPr>
      </p:pic>
    </p:spTree>
    <p:extLst>
      <p:ext uri="{BB962C8B-B14F-4D97-AF65-F5344CB8AC3E}">
        <p14:creationId xmlns:p14="http://schemas.microsoft.com/office/powerpoint/2010/main" val="4216321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EDBB7-663C-1A6F-210A-6ECF70D7E4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EE2573-1758-E7A6-5653-6E71E5EF84CF}"/>
              </a:ext>
            </a:extLst>
          </p:cNvPr>
          <p:cNvSpPr>
            <a:spLocks noGrp="1"/>
          </p:cNvSpPr>
          <p:nvPr>
            <p:ph type="title"/>
          </p:nvPr>
        </p:nvSpPr>
        <p:spPr/>
        <p:txBody>
          <a:bodyPr/>
          <a:lstStyle/>
          <a:p>
            <a:r>
              <a:rPr lang="en-US" dirty="0"/>
              <a:t>Quantum Search</a:t>
            </a:r>
            <a:br>
              <a:rPr lang="en-US" dirty="0"/>
            </a:br>
            <a:r>
              <a:rPr lang="en-US" sz="2000" i="1" dirty="0"/>
              <a:t>A Quantum Advantage?</a:t>
            </a:r>
            <a:endParaRPr lang="en-CA"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AE0457-DFE7-F5F5-A66E-68A0D07DDF32}"/>
                  </a:ext>
                </a:extLst>
              </p:cNvPr>
              <p:cNvSpPr>
                <a:spLocks noGrp="1"/>
              </p:cNvSpPr>
              <p:nvPr>
                <p:ph idx="1"/>
              </p:nvPr>
            </p:nvSpPr>
            <p:spPr>
              <a:xfrm>
                <a:off x="719182" y="1807951"/>
                <a:ext cx="4776269" cy="2692054"/>
              </a:xfrm>
            </p:spPr>
            <p:txBody>
              <a:bodyPr>
                <a:normAutofit/>
              </a:bodyPr>
              <a:lstStyle/>
              <a:p>
                <a:pPr marL="0" indent="0">
                  <a:buNone/>
                </a:pPr>
                <a:r>
                  <a:rPr lang="en-US" sz="1600" dirty="0"/>
                  <a:t>To search for a specific item in an unsorted collection, the best classical solution is to randomly test items to see if they are correct. If there are </a:t>
                </a:r>
                <a:r>
                  <a:rPr lang="en-US" sz="1600" i="1" dirty="0"/>
                  <a:t>N</a:t>
                </a:r>
                <a:r>
                  <a:rPr lang="en-US" sz="1600" dirty="0"/>
                  <a:t> total items, it will take on average </a:t>
                </a:r>
                <a:r>
                  <a:rPr lang="en-US" sz="1600" i="1" dirty="0"/>
                  <a:t>N/2</a:t>
                </a:r>
                <a:r>
                  <a:rPr lang="en-US" sz="1600" dirty="0"/>
                  <a:t> tests to find the correct one.</a:t>
                </a:r>
              </a:p>
              <a:p>
                <a:pPr marL="0" indent="0">
                  <a:buNone/>
                </a:pPr>
                <a:r>
                  <a:rPr lang="en-US" sz="1600" dirty="0"/>
                  <a:t>Quantum computers have an advantage with search thanks to a protocol known as </a:t>
                </a:r>
                <a:r>
                  <a:rPr lang="en-US" sz="1600" i="1" dirty="0"/>
                  <a:t>Grover’s Algorithm</a:t>
                </a:r>
                <a:r>
                  <a:rPr lang="en-US" sz="1600" dirty="0"/>
                  <a:t>. This algorithm uses quantum principles to increase the probability of measuring the desired output each time the protocol is run, being very likely to succeed after </a:t>
                </a:r>
                <a14:m>
                  <m:oMath xmlns:m="http://schemas.openxmlformats.org/officeDocument/2006/math">
                    <m:f>
                      <m:fPr>
                        <m:type m:val="skw"/>
                        <m:ctrlPr>
                          <a:rPr lang="en-US" sz="1600" i="1" smtClean="0">
                            <a:latin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𝜋</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𝑁</m:t>
                            </m:r>
                          </m:e>
                        </m:rad>
                      </m:num>
                      <m:den>
                        <m:r>
                          <a:rPr lang="en-US" sz="1600" b="0" i="1" smtClean="0">
                            <a:latin typeface="Cambria Math" panose="02040503050406030204" pitchFamily="18" charset="0"/>
                          </a:rPr>
                          <m:t>4</m:t>
                        </m:r>
                      </m:den>
                    </m:f>
                  </m:oMath>
                </a14:m>
                <a:r>
                  <a:rPr lang="en-US" sz="1600" dirty="0"/>
                  <a:t> iterations.</a:t>
                </a:r>
              </a:p>
            </p:txBody>
          </p:sp>
        </mc:Choice>
        <mc:Fallback xmlns="">
          <p:sp>
            <p:nvSpPr>
              <p:cNvPr id="3" name="Content Placeholder 2">
                <a:extLst>
                  <a:ext uri="{FF2B5EF4-FFF2-40B4-BE49-F238E27FC236}">
                    <a16:creationId xmlns:a16="http://schemas.microsoft.com/office/drawing/2014/main" id="{94AE0457-DFE7-F5F5-A66E-68A0D07DDF32}"/>
                  </a:ext>
                </a:extLst>
              </p:cNvPr>
              <p:cNvSpPr>
                <a:spLocks noGrp="1" noRot="1" noChangeAspect="1" noMove="1" noResize="1" noEditPoints="1" noAdjustHandles="1" noChangeArrowheads="1" noChangeShapeType="1" noTextEdit="1"/>
              </p:cNvSpPr>
              <p:nvPr>
                <p:ph idx="1"/>
              </p:nvPr>
            </p:nvSpPr>
            <p:spPr>
              <a:xfrm>
                <a:off x="719182" y="1807951"/>
                <a:ext cx="4776269" cy="2692054"/>
              </a:xfrm>
              <a:blipFill>
                <a:blip r:embed="rId2"/>
                <a:stretch>
                  <a:fillRect l="-766" t="-1587" r="-128" b="-26984"/>
                </a:stretch>
              </a:blipFill>
            </p:spPr>
            <p:txBody>
              <a:bodyPr/>
              <a:lstStyle/>
              <a:p>
                <a:r>
                  <a:rPr lang="en-CA">
                    <a:noFill/>
                  </a:rPr>
                  <a:t> </a:t>
                </a:r>
              </a:p>
            </p:txBody>
          </p:sp>
        </mc:Fallback>
      </mc:AlternateContent>
      <p:pic>
        <p:nvPicPr>
          <p:cNvPr id="6" name="Picture 5" descr="Graph comparing a linear increase to a square-root increase of a function.">
            <a:extLst>
              <a:ext uri="{FF2B5EF4-FFF2-40B4-BE49-F238E27FC236}">
                <a16:creationId xmlns:a16="http://schemas.microsoft.com/office/drawing/2014/main" id="{489C586E-774D-63D5-5587-25310085523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21790" y="1898053"/>
            <a:ext cx="3225579" cy="2063026"/>
          </a:xfrm>
          <a:prstGeom prst="rect">
            <a:avLst/>
          </a:prstGeom>
        </p:spPr>
      </p:pic>
      <p:sp>
        <p:nvSpPr>
          <p:cNvPr id="7" name="Content Placeholder 2">
            <a:extLst>
              <a:ext uri="{FF2B5EF4-FFF2-40B4-BE49-F238E27FC236}">
                <a16:creationId xmlns:a16="http://schemas.microsoft.com/office/drawing/2014/main" id="{2A135CC5-6BAB-19E1-9D1E-A1CC821DA790}"/>
              </a:ext>
            </a:extLst>
          </p:cNvPr>
          <p:cNvSpPr txBox="1">
            <a:spLocks/>
          </p:cNvSpPr>
          <p:nvPr/>
        </p:nvSpPr>
        <p:spPr>
          <a:xfrm>
            <a:off x="719182" y="4617267"/>
            <a:ext cx="7990251" cy="19910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Does this mean that quantum computers can search large databases more efficiently? The search task is very relevant to many real-world problems, but for this algorithm to be effective, the database must first be encoded on a quantum computer. Not only are large-scale quantum computers difficult to build, but the task of importing the database would take longer than simply searching classically. The scale of the advantage is also not as revolutionary as the exponential speed-up to other problems like factoring. Grover’s Algorithm is, however, an important part of the quantum toolbox and a part of many proposed quantum applications in optimization.</a:t>
            </a:r>
          </a:p>
        </p:txBody>
      </p:sp>
      <p:sp>
        <p:nvSpPr>
          <p:cNvPr id="8" name="TextBox 7">
            <a:extLst>
              <a:ext uri="{FF2B5EF4-FFF2-40B4-BE49-F238E27FC236}">
                <a16:creationId xmlns:a16="http://schemas.microsoft.com/office/drawing/2014/main" id="{08F62489-3824-8D1D-DEAD-15EA8E508682}"/>
              </a:ext>
            </a:extLst>
          </p:cNvPr>
          <p:cNvSpPr txBox="1"/>
          <p:nvPr/>
        </p:nvSpPr>
        <p:spPr>
          <a:xfrm>
            <a:off x="6624288" y="3961079"/>
            <a:ext cx="1420582" cy="261610"/>
          </a:xfrm>
          <a:prstGeom prst="rect">
            <a:avLst/>
          </a:prstGeom>
          <a:noFill/>
        </p:spPr>
        <p:txBody>
          <a:bodyPr wrap="none" rtlCol="0">
            <a:spAutoFit/>
          </a:bodyPr>
          <a:lstStyle/>
          <a:p>
            <a:r>
              <a:rPr lang="en-US" sz="1100" dirty="0"/>
              <a:t>Number of items, </a:t>
            </a:r>
            <a:r>
              <a:rPr lang="en-US" sz="1100" i="1" dirty="0"/>
              <a:t>N</a:t>
            </a:r>
            <a:endParaRPr lang="en-CA" sz="1100" dirty="0"/>
          </a:p>
        </p:txBody>
      </p:sp>
      <p:sp>
        <p:nvSpPr>
          <p:cNvPr id="9" name="TextBox 8">
            <a:extLst>
              <a:ext uri="{FF2B5EF4-FFF2-40B4-BE49-F238E27FC236}">
                <a16:creationId xmlns:a16="http://schemas.microsoft.com/office/drawing/2014/main" id="{79829175-296B-1385-9F80-F96276A4F592}"/>
              </a:ext>
            </a:extLst>
          </p:cNvPr>
          <p:cNvSpPr txBox="1"/>
          <p:nvPr/>
        </p:nvSpPr>
        <p:spPr>
          <a:xfrm>
            <a:off x="5198096" y="1420999"/>
            <a:ext cx="1372492" cy="430887"/>
          </a:xfrm>
          <a:prstGeom prst="rect">
            <a:avLst/>
          </a:prstGeom>
          <a:noFill/>
        </p:spPr>
        <p:txBody>
          <a:bodyPr wrap="none" rtlCol="0">
            <a:spAutoFit/>
          </a:bodyPr>
          <a:lstStyle/>
          <a:p>
            <a:pPr algn="ctr"/>
            <a:r>
              <a:rPr lang="en-US" sz="1100" dirty="0"/>
              <a:t>Average number of</a:t>
            </a:r>
          </a:p>
          <a:p>
            <a:pPr algn="ctr"/>
            <a:r>
              <a:rPr lang="en-US" sz="1100" dirty="0"/>
              <a:t>iterations needed</a:t>
            </a:r>
            <a:endParaRPr lang="en-CA" sz="1100" dirty="0"/>
          </a:p>
        </p:txBody>
      </p:sp>
      <p:sp>
        <p:nvSpPr>
          <p:cNvPr id="10" name="TextBox 9">
            <a:extLst>
              <a:ext uri="{FF2B5EF4-FFF2-40B4-BE49-F238E27FC236}">
                <a16:creationId xmlns:a16="http://schemas.microsoft.com/office/drawing/2014/main" id="{E89A1138-C98A-B855-077B-05CB0350E0D8}"/>
              </a:ext>
            </a:extLst>
          </p:cNvPr>
          <p:cNvSpPr txBox="1"/>
          <p:nvPr/>
        </p:nvSpPr>
        <p:spPr>
          <a:xfrm>
            <a:off x="7562199" y="2842162"/>
            <a:ext cx="1056700" cy="261610"/>
          </a:xfrm>
          <a:prstGeom prst="rect">
            <a:avLst/>
          </a:prstGeom>
          <a:noFill/>
        </p:spPr>
        <p:txBody>
          <a:bodyPr wrap="none" rtlCol="0">
            <a:spAutoFit/>
          </a:bodyPr>
          <a:lstStyle/>
          <a:p>
            <a:r>
              <a:rPr lang="en-US" sz="1100" dirty="0">
                <a:solidFill>
                  <a:schemeClr val="accent1"/>
                </a:solidFill>
              </a:rPr>
              <a:t>Classical: </a:t>
            </a:r>
            <a:r>
              <a:rPr lang="en-US" sz="1100" i="1" dirty="0">
                <a:solidFill>
                  <a:schemeClr val="accent1"/>
                </a:solidFill>
              </a:rPr>
              <a:t>N/2</a:t>
            </a:r>
            <a:endParaRPr lang="en-CA" sz="1100" dirty="0">
              <a:solidFill>
                <a:schemeClr val="accent1"/>
              </a:solidFill>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6951172-6125-883D-1CA7-342CD93B4E1A}"/>
                  </a:ext>
                </a:extLst>
              </p:cNvPr>
              <p:cNvSpPr txBox="1"/>
              <p:nvPr/>
            </p:nvSpPr>
            <p:spPr>
              <a:xfrm>
                <a:off x="7432811" y="3485509"/>
                <a:ext cx="1224118" cy="294953"/>
              </a:xfrm>
              <a:prstGeom prst="rect">
                <a:avLst/>
              </a:prstGeom>
              <a:noFill/>
            </p:spPr>
            <p:txBody>
              <a:bodyPr wrap="none" rtlCol="0">
                <a:spAutoFit/>
              </a:bodyPr>
              <a:lstStyle/>
              <a:p>
                <a:r>
                  <a:rPr lang="en-US" sz="1100" dirty="0">
                    <a:solidFill>
                      <a:schemeClr val="accent2"/>
                    </a:solidFill>
                  </a:rPr>
                  <a:t>Quantum: </a:t>
                </a:r>
                <a14:m>
                  <m:oMath xmlns:m="http://schemas.openxmlformats.org/officeDocument/2006/math">
                    <m:f>
                      <m:fPr>
                        <m:type m:val="skw"/>
                        <m:ctrlPr>
                          <a:rPr lang="en-US" sz="1100" i="1">
                            <a:solidFill>
                              <a:schemeClr val="accent2"/>
                            </a:solidFill>
                            <a:latin typeface="Cambria Math" panose="02040503050406030204" pitchFamily="18" charset="0"/>
                          </a:rPr>
                        </m:ctrlPr>
                      </m:fPr>
                      <m:num>
                        <m:r>
                          <a:rPr lang="en-US" sz="1100" i="1">
                            <a:solidFill>
                              <a:schemeClr val="accent2"/>
                            </a:solidFill>
                            <a:latin typeface="Cambria Math" panose="02040503050406030204" pitchFamily="18" charset="0"/>
                            <a:ea typeface="Cambria Math" panose="02040503050406030204" pitchFamily="18" charset="0"/>
                          </a:rPr>
                          <m:t>𝜋</m:t>
                        </m:r>
                        <m:rad>
                          <m:radPr>
                            <m:degHide m:val="on"/>
                            <m:ctrlPr>
                              <a:rPr lang="en-US" sz="1100" i="1">
                                <a:solidFill>
                                  <a:schemeClr val="accent2"/>
                                </a:solidFill>
                                <a:latin typeface="Cambria Math" panose="02040503050406030204" pitchFamily="18" charset="0"/>
                              </a:rPr>
                            </m:ctrlPr>
                          </m:radPr>
                          <m:deg/>
                          <m:e>
                            <m:r>
                              <a:rPr lang="en-US" sz="1100" i="1">
                                <a:solidFill>
                                  <a:schemeClr val="accent2"/>
                                </a:solidFill>
                                <a:latin typeface="Cambria Math" panose="02040503050406030204" pitchFamily="18" charset="0"/>
                              </a:rPr>
                              <m:t>𝑁</m:t>
                            </m:r>
                          </m:e>
                        </m:rad>
                      </m:num>
                      <m:den>
                        <m:r>
                          <a:rPr lang="en-US" sz="1100" i="1">
                            <a:solidFill>
                              <a:schemeClr val="accent2"/>
                            </a:solidFill>
                            <a:latin typeface="Cambria Math" panose="02040503050406030204" pitchFamily="18" charset="0"/>
                          </a:rPr>
                          <m:t>4</m:t>
                        </m:r>
                      </m:den>
                    </m:f>
                  </m:oMath>
                </a14:m>
                <a:r>
                  <a:rPr lang="en-US" sz="1100" dirty="0">
                    <a:solidFill>
                      <a:schemeClr val="accent2"/>
                    </a:solidFill>
                  </a:rPr>
                  <a:t> </a:t>
                </a:r>
                <a:endParaRPr lang="en-CA" sz="1100" dirty="0">
                  <a:solidFill>
                    <a:schemeClr val="accent2"/>
                  </a:solidFill>
                </a:endParaRPr>
              </a:p>
            </p:txBody>
          </p:sp>
        </mc:Choice>
        <mc:Fallback xmlns="">
          <p:sp>
            <p:nvSpPr>
              <p:cNvPr id="11" name="TextBox 10">
                <a:extLst>
                  <a:ext uri="{FF2B5EF4-FFF2-40B4-BE49-F238E27FC236}">
                    <a16:creationId xmlns:a16="http://schemas.microsoft.com/office/drawing/2014/main" id="{06951172-6125-883D-1CA7-342CD93B4E1A}"/>
                  </a:ext>
                </a:extLst>
              </p:cNvPr>
              <p:cNvSpPr txBox="1">
                <a:spLocks noRot="1" noChangeAspect="1" noMove="1" noResize="1" noEditPoints="1" noAdjustHandles="1" noChangeArrowheads="1" noChangeShapeType="1" noTextEdit="1"/>
              </p:cNvSpPr>
              <p:nvPr/>
            </p:nvSpPr>
            <p:spPr>
              <a:xfrm>
                <a:off x="7432811" y="3485509"/>
                <a:ext cx="1224118" cy="294953"/>
              </a:xfrm>
              <a:prstGeom prst="rect">
                <a:avLst/>
              </a:prstGeom>
              <a:blipFill>
                <a:blip r:embed="rId4"/>
                <a:stretch>
                  <a:fillRect t="-110417" r="-30348" b="-170833"/>
                </a:stretch>
              </a:blipFill>
            </p:spPr>
            <p:txBody>
              <a:bodyPr/>
              <a:lstStyle/>
              <a:p>
                <a:r>
                  <a:rPr lang="en-CA">
                    <a:noFill/>
                  </a:rPr>
                  <a:t> </a:t>
                </a:r>
              </a:p>
            </p:txBody>
          </p:sp>
        </mc:Fallback>
      </mc:AlternateContent>
    </p:spTree>
    <p:extLst>
      <p:ext uri="{BB962C8B-B14F-4D97-AF65-F5344CB8AC3E}">
        <p14:creationId xmlns:p14="http://schemas.microsoft.com/office/powerpoint/2010/main" val="2393693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BB59A-72C4-E671-4A0A-B04ABD00AB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9B4F13-671D-B592-4A01-FEBE33899127}"/>
              </a:ext>
            </a:extLst>
          </p:cNvPr>
          <p:cNvSpPr>
            <a:spLocks noGrp="1"/>
          </p:cNvSpPr>
          <p:nvPr>
            <p:ph type="title"/>
          </p:nvPr>
        </p:nvSpPr>
        <p:spPr/>
        <p:txBody>
          <a:bodyPr/>
          <a:lstStyle/>
          <a:p>
            <a:r>
              <a:rPr lang="en-US" dirty="0"/>
              <a:t>Quantum Search</a:t>
            </a:r>
            <a:br>
              <a:rPr lang="en-US" dirty="0"/>
            </a:br>
            <a:r>
              <a:rPr lang="en-US" sz="2000" i="1" dirty="0"/>
              <a:t>How it works</a:t>
            </a:r>
            <a:endParaRPr lang="en-CA"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93658BE-DB63-560F-A9E6-F27486ABCC9E}"/>
                  </a:ext>
                </a:extLst>
              </p:cNvPr>
              <p:cNvSpPr>
                <a:spLocks noGrp="1"/>
              </p:cNvSpPr>
              <p:nvPr>
                <p:ph idx="1"/>
              </p:nvPr>
            </p:nvSpPr>
            <p:spPr/>
            <p:txBody>
              <a:bodyPr>
                <a:normAutofit/>
              </a:bodyPr>
              <a:lstStyle/>
              <a:p>
                <a:pPr marL="0" indent="0">
                  <a:buNone/>
                </a:pPr>
                <a:r>
                  <a:rPr lang="en-US" sz="1600" dirty="0"/>
                  <a:t>Instead of flipping cards, imagine that you had access to a machine that would say “YES” or “NO” if you guessed the correct input. If you had eight possible items (three bits), you could imagine it like the box shown above.</a:t>
                </a:r>
              </a:p>
              <a:p>
                <a:pPr marL="0" indent="0">
                  <a:buNone/>
                </a:pPr>
                <a:r>
                  <a:rPr lang="en-US" sz="1600" dirty="0"/>
                  <a:t>The quantum algorithm has a similar setup, but the inputs are quantum states which are either unaffected if incorrect or subtly changed if correct. Testing each quantum state individually does not result in any advantage, but if we use a superposition of all possibilities as an input instead, only the part of the superposition corresponding to the correct input is affected. </a:t>
                </a:r>
              </a:p>
              <a:p>
                <a:pPr marL="0" indent="0">
                  <a:buNone/>
                </a:pPr>
                <a:r>
                  <a:rPr lang="en-US" sz="1600" dirty="0"/>
                  <a:t>Before the manipulation, measuring the superposition would have given a random outcome with each output having the same probability. By manipulating the altered superposition afterwards, the probability of measuring the correct output is boosted and the other are reduced. Repeating the procedure </a:t>
                </a:r>
                <a14:m>
                  <m:oMath xmlns:m="http://schemas.openxmlformats.org/officeDocument/2006/math">
                    <m:f>
                      <m:fPr>
                        <m:type m:val="skw"/>
                        <m:ctrlPr>
                          <a:rPr lang="en-US" sz="1600" i="1">
                            <a:latin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𝜋</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𝑁</m:t>
                            </m:r>
                          </m:e>
                        </m:rad>
                      </m:num>
                      <m:den>
                        <m:r>
                          <a:rPr lang="en-US" sz="1600" i="1">
                            <a:latin typeface="Cambria Math" panose="02040503050406030204" pitchFamily="18" charset="0"/>
                          </a:rPr>
                          <m:t>4</m:t>
                        </m:r>
                      </m:den>
                    </m:f>
                  </m:oMath>
                </a14:m>
                <a:r>
                  <a:rPr lang="en-US" sz="1600" dirty="0"/>
                  <a:t> times boosts the probability of measuring correctly to its highest possible value.</a:t>
                </a:r>
              </a:p>
            </p:txBody>
          </p:sp>
        </mc:Choice>
        <mc:Fallback xmlns="">
          <p:sp>
            <p:nvSpPr>
              <p:cNvPr id="3" name="Content Placeholder 2">
                <a:extLst>
                  <a:ext uri="{FF2B5EF4-FFF2-40B4-BE49-F238E27FC236}">
                    <a16:creationId xmlns:a16="http://schemas.microsoft.com/office/drawing/2014/main" id="{893658BE-DB63-560F-A9E6-F27486ABCC9E}"/>
                  </a:ext>
                </a:extLst>
              </p:cNvPr>
              <p:cNvSpPr>
                <a:spLocks noGrp="1" noRot="1" noChangeAspect="1" noMove="1" noResize="1" noEditPoints="1" noAdjustHandles="1" noChangeArrowheads="1" noChangeShapeType="1" noTextEdit="1"/>
              </p:cNvSpPr>
              <p:nvPr>
                <p:ph idx="1"/>
              </p:nvPr>
            </p:nvSpPr>
            <p:spPr>
              <a:blipFill>
                <a:blip r:embed="rId2"/>
                <a:stretch>
                  <a:fillRect l="-386" t="-980" r="-618"/>
                </a:stretch>
              </a:blipFill>
            </p:spPr>
            <p:txBody>
              <a:bodyPr/>
              <a:lstStyle/>
              <a:p>
                <a:r>
                  <a:rPr lang="en-CA">
                    <a:noFill/>
                  </a:rPr>
                  <a:t> </a:t>
                </a:r>
              </a:p>
            </p:txBody>
          </p:sp>
        </mc:Fallback>
      </mc:AlternateContent>
      <p:pic>
        <p:nvPicPr>
          <p:cNvPr id="6" name="Picture 5" descr="Three pie-shaped charts showing the red-shaded (labelled 011) growing as a process is repeated.">
            <a:extLst>
              <a:ext uri="{FF2B5EF4-FFF2-40B4-BE49-F238E27FC236}">
                <a16:creationId xmlns:a16="http://schemas.microsoft.com/office/drawing/2014/main" id="{947AB8EC-FF89-F850-2B08-4C9371C2C0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5161595"/>
            <a:ext cx="5033726" cy="1486148"/>
          </a:xfrm>
          <a:prstGeom prst="rect">
            <a:avLst/>
          </a:prstGeom>
        </p:spPr>
      </p:pic>
      <p:pic>
        <p:nvPicPr>
          <p:cNvPr id="11" name="Picture 10" descr="A grey box which says &quot;NO&quot; when queried for 000, and &quot;YES&quot; for 011.">
            <a:extLst>
              <a:ext uri="{FF2B5EF4-FFF2-40B4-BE49-F238E27FC236}">
                <a16:creationId xmlns:a16="http://schemas.microsoft.com/office/drawing/2014/main" id="{BA4CB47F-AF5F-ECCC-8375-C264AF2CA3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0670" y="116195"/>
            <a:ext cx="2136473" cy="1574494"/>
          </a:xfrm>
          <a:prstGeom prst="rect">
            <a:avLst/>
          </a:prstGeom>
        </p:spPr>
      </p:pic>
      <p:sp>
        <p:nvSpPr>
          <p:cNvPr id="12" name="Content Placeholder 2">
            <a:extLst>
              <a:ext uri="{FF2B5EF4-FFF2-40B4-BE49-F238E27FC236}">
                <a16:creationId xmlns:a16="http://schemas.microsoft.com/office/drawing/2014/main" id="{05760542-0172-EDB1-469D-57E48B940157}"/>
              </a:ext>
            </a:extLst>
          </p:cNvPr>
          <p:cNvSpPr txBox="1">
            <a:spLocks/>
          </p:cNvSpPr>
          <p:nvPr/>
        </p:nvSpPr>
        <p:spPr>
          <a:xfrm>
            <a:off x="5662377" y="5161594"/>
            <a:ext cx="3481624" cy="14861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t>For a situation with eight possible answers, the initial probability of randomly guessing correctly is 12.5%. After applying the quantum protocol once, that probability is boosted to over 75%. One more application boosts the probability to 94.5%. But be careful: further applications will actually reduce the probability of measuring the correct outcome.</a:t>
            </a:r>
          </a:p>
        </p:txBody>
      </p:sp>
    </p:spTree>
    <p:extLst>
      <p:ext uri="{BB962C8B-B14F-4D97-AF65-F5344CB8AC3E}">
        <p14:creationId xmlns:p14="http://schemas.microsoft.com/office/powerpoint/2010/main" val="1072118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4389E-F20E-5450-986A-BCA903E399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A5C5A0-6DBC-E1D8-12B3-C13DA6665519}"/>
              </a:ext>
            </a:extLst>
          </p:cNvPr>
          <p:cNvSpPr>
            <a:spLocks noGrp="1"/>
          </p:cNvSpPr>
          <p:nvPr>
            <p:ph type="title"/>
          </p:nvPr>
        </p:nvSpPr>
        <p:spPr/>
        <p:txBody>
          <a:bodyPr/>
          <a:lstStyle/>
          <a:p>
            <a:r>
              <a:rPr lang="en-US" dirty="0"/>
              <a:t>Hadamard’s Hoard</a:t>
            </a:r>
            <a:br>
              <a:rPr lang="en-US" dirty="0"/>
            </a:br>
            <a:r>
              <a:rPr lang="en-US" sz="2000" i="1" dirty="0"/>
              <a:t>Follow-Up Questions</a:t>
            </a:r>
            <a:endParaRPr lang="en-CA" sz="2000" i="1" dirty="0"/>
          </a:p>
        </p:txBody>
      </p:sp>
      <p:sp>
        <p:nvSpPr>
          <p:cNvPr id="3" name="Content Placeholder 2">
            <a:extLst>
              <a:ext uri="{FF2B5EF4-FFF2-40B4-BE49-F238E27FC236}">
                <a16:creationId xmlns:a16="http://schemas.microsoft.com/office/drawing/2014/main" id="{B2D6DDFE-575B-E8CA-4F2D-5E1EA31DBA83}"/>
              </a:ext>
            </a:extLst>
          </p:cNvPr>
          <p:cNvSpPr>
            <a:spLocks noGrp="1"/>
          </p:cNvSpPr>
          <p:nvPr>
            <p:ph idx="1"/>
          </p:nvPr>
        </p:nvSpPr>
        <p:spPr/>
        <p:txBody>
          <a:bodyPr>
            <a:normAutofit/>
          </a:bodyPr>
          <a:lstStyle/>
          <a:p>
            <a:r>
              <a:rPr lang="en-US" sz="2400" dirty="0"/>
              <a:t>Which player has an advantage for a database of 2 or 4 elements?</a:t>
            </a:r>
          </a:p>
          <a:p>
            <a:r>
              <a:rPr lang="en-US" sz="2400" dirty="0"/>
              <a:t>Which player has an advantage for a database of 20 or 30 elements?</a:t>
            </a:r>
          </a:p>
          <a:p>
            <a:r>
              <a:rPr lang="en-US" sz="2400" dirty="0"/>
              <a:t>If the quantum player has an advantage, are they guaranteed to win? Why or why not?</a:t>
            </a:r>
          </a:p>
          <a:p>
            <a:r>
              <a:rPr lang="en-US" sz="2400" dirty="0"/>
              <a:t>If the classical player can play twice as quickly (take two turns at a time), who has an advantage for searching 4 elements? What about 12, 20, or 36 elements? What about if they can play 4 times as quickly instead?</a:t>
            </a:r>
          </a:p>
          <a:p>
            <a:endParaRPr lang="en-US" sz="2400" dirty="0"/>
          </a:p>
        </p:txBody>
      </p:sp>
    </p:spTree>
    <p:extLst>
      <p:ext uri="{BB962C8B-B14F-4D97-AF65-F5344CB8AC3E}">
        <p14:creationId xmlns:p14="http://schemas.microsoft.com/office/powerpoint/2010/main" val="1082829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9A76B-0CE8-974D-97CB-D787483E38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C20497-04E3-5369-777F-8A2815F630D2}"/>
              </a:ext>
            </a:extLst>
          </p:cNvPr>
          <p:cNvSpPr>
            <a:spLocks noGrp="1"/>
          </p:cNvSpPr>
          <p:nvPr>
            <p:ph type="title"/>
          </p:nvPr>
        </p:nvSpPr>
        <p:spPr/>
        <p:txBody>
          <a:bodyPr/>
          <a:lstStyle/>
          <a:p>
            <a:r>
              <a:rPr lang="en-US" dirty="0"/>
              <a:t>Hadamard’s Hoard</a:t>
            </a:r>
            <a:br>
              <a:rPr lang="en-US" dirty="0"/>
            </a:br>
            <a:r>
              <a:rPr lang="en-US" sz="2000" i="1" dirty="0"/>
              <a:t>Comparisons to Grover’s algorithm</a:t>
            </a:r>
            <a:endParaRPr lang="en-CA" sz="2000" i="1" dirty="0"/>
          </a:p>
        </p:txBody>
      </p:sp>
      <p:sp>
        <p:nvSpPr>
          <p:cNvPr id="3" name="Content Placeholder 2">
            <a:extLst>
              <a:ext uri="{FF2B5EF4-FFF2-40B4-BE49-F238E27FC236}">
                <a16:creationId xmlns:a16="http://schemas.microsoft.com/office/drawing/2014/main" id="{2CC93CBF-3CFC-F72B-5FF0-2BB95E709D69}"/>
              </a:ext>
            </a:extLst>
          </p:cNvPr>
          <p:cNvSpPr>
            <a:spLocks noGrp="1"/>
          </p:cNvSpPr>
          <p:nvPr>
            <p:ph idx="1"/>
          </p:nvPr>
        </p:nvSpPr>
        <p:spPr>
          <a:xfrm>
            <a:off x="628650" y="1825625"/>
            <a:ext cx="7886700" cy="3996407"/>
          </a:xfrm>
        </p:spPr>
        <p:txBody>
          <a:bodyPr>
            <a:normAutofit/>
          </a:bodyPr>
          <a:lstStyle/>
          <a:p>
            <a:pPr marL="0" indent="0">
              <a:buNone/>
            </a:pPr>
            <a:r>
              <a:rPr lang="en-US" sz="2000" dirty="0"/>
              <a:t>The game is designed such that the probabilities of finding a point roughly correspond to the probabilities of success by running Grover’s algorithm with the correct number of iterations. The actual probabilities are shown below, assuming a perfect implementation. Notice that applying the algorithm too many times reduces your probability of success.</a:t>
            </a:r>
          </a:p>
        </p:txBody>
      </p:sp>
      <p:graphicFrame>
        <p:nvGraphicFramePr>
          <p:cNvPr id="4" name="Table 3">
            <a:extLst>
              <a:ext uri="{FF2B5EF4-FFF2-40B4-BE49-F238E27FC236}">
                <a16:creationId xmlns:a16="http://schemas.microsoft.com/office/drawing/2014/main" id="{B631E0D9-A00A-A80B-3E99-C72399CF97D0}"/>
              </a:ext>
            </a:extLst>
          </p:cNvPr>
          <p:cNvGraphicFramePr>
            <a:graphicFrameLocks noGrp="1"/>
          </p:cNvGraphicFramePr>
          <p:nvPr>
            <p:extLst>
              <p:ext uri="{D42A27DB-BD31-4B8C-83A1-F6EECF244321}">
                <p14:modId xmlns:p14="http://schemas.microsoft.com/office/powerpoint/2010/main" val="2960497051"/>
              </p:ext>
            </p:extLst>
          </p:nvPr>
        </p:nvGraphicFramePr>
        <p:xfrm>
          <a:off x="0" y="4032444"/>
          <a:ext cx="9144000" cy="2225040"/>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2888914312"/>
                    </a:ext>
                  </a:extLst>
                </a:gridCol>
                <a:gridCol w="914400">
                  <a:extLst>
                    <a:ext uri="{9D8B030D-6E8A-4147-A177-3AD203B41FA5}">
                      <a16:colId xmlns:a16="http://schemas.microsoft.com/office/drawing/2014/main" val="1167884070"/>
                    </a:ext>
                  </a:extLst>
                </a:gridCol>
                <a:gridCol w="914400">
                  <a:extLst>
                    <a:ext uri="{9D8B030D-6E8A-4147-A177-3AD203B41FA5}">
                      <a16:colId xmlns:a16="http://schemas.microsoft.com/office/drawing/2014/main" val="4248079611"/>
                    </a:ext>
                  </a:extLst>
                </a:gridCol>
                <a:gridCol w="914400">
                  <a:extLst>
                    <a:ext uri="{9D8B030D-6E8A-4147-A177-3AD203B41FA5}">
                      <a16:colId xmlns:a16="http://schemas.microsoft.com/office/drawing/2014/main" val="1774594340"/>
                    </a:ext>
                  </a:extLst>
                </a:gridCol>
                <a:gridCol w="914400">
                  <a:extLst>
                    <a:ext uri="{9D8B030D-6E8A-4147-A177-3AD203B41FA5}">
                      <a16:colId xmlns:a16="http://schemas.microsoft.com/office/drawing/2014/main" val="39507643"/>
                    </a:ext>
                  </a:extLst>
                </a:gridCol>
                <a:gridCol w="914400">
                  <a:extLst>
                    <a:ext uri="{9D8B030D-6E8A-4147-A177-3AD203B41FA5}">
                      <a16:colId xmlns:a16="http://schemas.microsoft.com/office/drawing/2014/main" val="3566346752"/>
                    </a:ext>
                  </a:extLst>
                </a:gridCol>
                <a:gridCol w="914400">
                  <a:extLst>
                    <a:ext uri="{9D8B030D-6E8A-4147-A177-3AD203B41FA5}">
                      <a16:colId xmlns:a16="http://schemas.microsoft.com/office/drawing/2014/main" val="1189779713"/>
                    </a:ext>
                  </a:extLst>
                </a:gridCol>
                <a:gridCol w="914400">
                  <a:extLst>
                    <a:ext uri="{9D8B030D-6E8A-4147-A177-3AD203B41FA5}">
                      <a16:colId xmlns:a16="http://schemas.microsoft.com/office/drawing/2014/main" val="167322750"/>
                    </a:ext>
                  </a:extLst>
                </a:gridCol>
                <a:gridCol w="914400">
                  <a:extLst>
                    <a:ext uri="{9D8B030D-6E8A-4147-A177-3AD203B41FA5}">
                      <a16:colId xmlns:a16="http://schemas.microsoft.com/office/drawing/2014/main" val="3071922376"/>
                    </a:ext>
                  </a:extLst>
                </a:gridCol>
                <a:gridCol w="914400">
                  <a:extLst>
                    <a:ext uri="{9D8B030D-6E8A-4147-A177-3AD203B41FA5}">
                      <a16:colId xmlns:a16="http://schemas.microsoft.com/office/drawing/2014/main" val="3803984849"/>
                    </a:ext>
                  </a:extLst>
                </a:gridCol>
              </a:tblGrid>
              <a:tr h="370840">
                <a:tc>
                  <a:txBody>
                    <a:bodyPr/>
                    <a:lstStyle/>
                    <a:p>
                      <a:pPr algn="ctr"/>
                      <a:endParaRPr lang="en-CA" dirty="0"/>
                    </a:p>
                  </a:txBody>
                  <a:tcPr anchor="ctr"/>
                </a:tc>
                <a:tc gridSpan="9">
                  <a:txBody>
                    <a:bodyPr/>
                    <a:lstStyle/>
                    <a:p>
                      <a:pPr algn="ctr"/>
                      <a:r>
                        <a:rPr lang="en-US" dirty="0"/>
                        <a:t>Probability of success after X iterations</a:t>
                      </a:r>
                      <a:endParaRPr lang="en-CA" dirty="0"/>
                    </a:p>
                  </a:txBody>
                  <a:tcPr anchor="ctr"/>
                </a:tc>
                <a:tc hMerge="1">
                  <a:txBody>
                    <a:bodyPr/>
                    <a:lstStyle/>
                    <a:p>
                      <a:pPr algn="ctr"/>
                      <a:endParaRPr lang="en-CA" dirty="0"/>
                    </a:p>
                  </a:txBody>
                  <a:tcPr anchor="ctr"/>
                </a:tc>
                <a:tc hMerge="1">
                  <a:txBody>
                    <a:bodyPr/>
                    <a:lstStyle/>
                    <a:p>
                      <a:pPr algn="ctr"/>
                      <a:endParaRPr lang="en-CA" dirty="0"/>
                    </a:p>
                  </a:txBody>
                  <a:tcPr anchor="ctr"/>
                </a:tc>
                <a:tc hMerge="1">
                  <a:txBody>
                    <a:bodyPr/>
                    <a:lstStyle/>
                    <a:p>
                      <a:pPr algn="ctr"/>
                      <a:endParaRPr lang="en-CA" dirty="0"/>
                    </a:p>
                  </a:txBody>
                  <a:tcPr anchor="ctr"/>
                </a:tc>
                <a:tc hMerge="1">
                  <a:txBody>
                    <a:bodyPr/>
                    <a:lstStyle/>
                    <a:p>
                      <a:pPr algn="ctr"/>
                      <a:endParaRPr lang="en-CA" dirty="0"/>
                    </a:p>
                  </a:txBody>
                  <a:tcPr anchor="ctr"/>
                </a:tc>
                <a:tc hMerge="1">
                  <a:txBody>
                    <a:bodyPr/>
                    <a:lstStyle/>
                    <a:p>
                      <a:pPr algn="ctr"/>
                      <a:endParaRPr lang="en-CA" dirty="0"/>
                    </a:p>
                  </a:txBody>
                  <a:tcPr anchor="ctr"/>
                </a:tc>
                <a:tc hMerge="1">
                  <a:txBody>
                    <a:bodyPr/>
                    <a:lstStyle/>
                    <a:p>
                      <a:pPr algn="ctr"/>
                      <a:endParaRPr lang="en-CA" dirty="0"/>
                    </a:p>
                  </a:txBody>
                  <a:tcPr anchor="ctr"/>
                </a:tc>
                <a:tc hMerge="1">
                  <a:txBody>
                    <a:bodyPr/>
                    <a:lstStyle/>
                    <a:p>
                      <a:pPr algn="ctr"/>
                      <a:endParaRPr lang="en-CA" dirty="0"/>
                    </a:p>
                  </a:txBody>
                  <a:tcPr anchor="ctr"/>
                </a:tc>
                <a:tc hMerge="1">
                  <a:txBody>
                    <a:bodyPr/>
                    <a:lstStyle/>
                    <a:p>
                      <a:pPr algn="ctr"/>
                      <a:endParaRPr lang="en-CA" dirty="0"/>
                    </a:p>
                  </a:txBody>
                  <a:tcPr anchor="ctr"/>
                </a:tc>
                <a:extLst>
                  <a:ext uri="{0D108BD9-81ED-4DB2-BD59-A6C34878D82A}">
                    <a16:rowId xmlns:a16="http://schemas.microsoft.com/office/drawing/2014/main" val="1239529669"/>
                  </a:ext>
                </a:extLst>
              </a:tr>
              <a:tr h="370840">
                <a:tc>
                  <a:txBody>
                    <a:bodyPr/>
                    <a:lstStyle/>
                    <a:p>
                      <a:pPr algn="ctr"/>
                      <a:r>
                        <a:rPr lang="en-US" dirty="0">
                          <a:latin typeface="Cambria Math" panose="02040503050406030204" pitchFamily="18" charset="0"/>
                          <a:ea typeface="Cambria Math" panose="02040503050406030204" pitchFamily="18" charset="0"/>
                        </a:rPr>
                        <a:t>N</a:t>
                      </a:r>
                      <a:endParaRPr lang="en-CA" dirty="0">
                        <a:latin typeface="Cambria Math" panose="02040503050406030204" pitchFamily="18" charset="0"/>
                        <a:ea typeface="Cambria Math" panose="02040503050406030204" pitchFamily="18" charset="0"/>
                      </a:endParaRPr>
                    </a:p>
                  </a:txBody>
                  <a:tcPr anchor="ctr"/>
                </a:tc>
                <a:tc>
                  <a:txBody>
                    <a:bodyPr/>
                    <a:lstStyle/>
                    <a:p>
                      <a:pPr algn="ctr"/>
                      <a:r>
                        <a:rPr lang="en-US" dirty="0">
                          <a:latin typeface="Cambria Math" panose="02040503050406030204" pitchFamily="18" charset="0"/>
                          <a:ea typeface="Cambria Math" panose="02040503050406030204" pitchFamily="18" charset="0"/>
                        </a:rPr>
                        <a:t>0</a:t>
                      </a:r>
                      <a:endParaRPr lang="en-CA" dirty="0">
                        <a:latin typeface="Cambria Math" panose="02040503050406030204" pitchFamily="18" charset="0"/>
                        <a:ea typeface="Cambria Math" panose="02040503050406030204" pitchFamily="18" charset="0"/>
                      </a:endParaRPr>
                    </a:p>
                  </a:txBody>
                  <a:tcPr anchor="ctr"/>
                </a:tc>
                <a:tc>
                  <a:txBody>
                    <a:bodyPr/>
                    <a:lstStyle/>
                    <a:p>
                      <a:pPr algn="ctr"/>
                      <a:r>
                        <a:rPr lang="en-US" dirty="0">
                          <a:latin typeface="Cambria Math" panose="02040503050406030204" pitchFamily="18" charset="0"/>
                          <a:ea typeface="Cambria Math" panose="02040503050406030204" pitchFamily="18" charset="0"/>
                        </a:rPr>
                        <a:t>1</a:t>
                      </a:r>
                      <a:endParaRPr lang="en-CA" dirty="0">
                        <a:latin typeface="Cambria Math" panose="02040503050406030204" pitchFamily="18" charset="0"/>
                        <a:ea typeface="Cambria Math" panose="02040503050406030204" pitchFamily="18" charset="0"/>
                      </a:endParaRPr>
                    </a:p>
                  </a:txBody>
                  <a:tcPr anchor="ctr"/>
                </a:tc>
                <a:tc>
                  <a:txBody>
                    <a:bodyPr/>
                    <a:lstStyle/>
                    <a:p>
                      <a:pPr algn="ctr"/>
                      <a:r>
                        <a:rPr lang="en-US" dirty="0">
                          <a:latin typeface="Cambria Math" panose="02040503050406030204" pitchFamily="18" charset="0"/>
                          <a:ea typeface="Cambria Math" panose="02040503050406030204" pitchFamily="18" charset="0"/>
                        </a:rPr>
                        <a:t>2</a:t>
                      </a:r>
                      <a:endParaRPr lang="en-CA" dirty="0">
                        <a:latin typeface="Cambria Math" panose="02040503050406030204" pitchFamily="18" charset="0"/>
                        <a:ea typeface="Cambria Math" panose="02040503050406030204" pitchFamily="18" charset="0"/>
                      </a:endParaRPr>
                    </a:p>
                  </a:txBody>
                  <a:tcPr anchor="ctr"/>
                </a:tc>
                <a:tc>
                  <a:txBody>
                    <a:bodyPr/>
                    <a:lstStyle/>
                    <a:p>
                      <a:pPr algn="ctr"/>
                      <a:r>
                        <a:rPr lang="en-US" dirty="0">
                          <a:latin typeface="Cambria Math" panose="02040503050406030204" pitchFamily="18" charset="0"/>
                          <a:ea typeface="Cambria Math" panose="02040503050406030204" pitchFamily="18" charset="0"/>
                        </a:rPr>
                        <a:t>3</a:t>
                      </a:r>
                      <a:endParaRPr lang="en-CA" dirty="0">
                        <a:latin typeface="Cambria Math" panose="02040503050406030204" pitchFamily="18" charset="0"/>
                        <a:ea typeface="Cambria Math" panose="02040503050406030204" pitchFamily="18" charset="0"/>
                      </a:endParaRPr>
                    </a:p>
                  </a:txBody>
                  <a:tcPr anchor="ctr"/>
                </a:tc>
                <a:tc>
                  <a:txBody>
                    <a:bodyPr/>
                    <a:lstStyle/>
                    <a:p>
                      <a:pPr algn="ctr"/>
                      <a:r>
                        <a:rPr lang="en-US" dirty="0">
                          <a:latin typeface="Cambria Math" panose="02040503050406030204" pitchFamily="18" charset="0"/>
                          <a:ea typeface="Cambria Math" panose="02040503050406030204" pitchFamily="18" charset="0"/>
                        </a:rPr>
                        <a:t>4</a:t>
                      </a:r>
                      <a:endParaRPr lang="en-CA" dirty="0">
                        <a:latin typeface="Cambria Math" panose="02040503050406030204" pitchFamily="18" charset="0"/>
                        <a:ea typeface="Cambria Math" panose="02040503050406030204" pitchFamily="18" charset="0"/>
                      </a:endParaRPr>
                    </a:p>
                  </a:txBody>
                  <a:tcPr anchor="ctr"/>
                </a:tc>
                <a:tc>
                  <a:txBody>
                    <a:bodyPr/>
                    <a:lstStyle/>
                    <a:p>
                      <a:pPr algn="ctr"/>
                      <a:r>
                        <a:rPr lang="en-US" dirty="0">
                          <a:latin typeface="Cambria Math" panose="02040503050406030204" pitchFamily="18" charset="0"/>
                          <a:ea typeface="Cambria Math" panose="02040503050406030204" pitchFamily="18" charset="0"/>
                        </a:rPr>
                        <a:t>5</a:t>
                      </a:r>
                      <a:endParaRPr lang="en-CA" dirty="0">
                        <a:latin typeface="Cambria Math" panose="02040503050406030204" pitchFamily="18" charset="0"/>
                        <a:ea typeface="Cambria Math" panose="02040503050406030204" pitchFamily="18" charset="0"/>
                      </a:endParaRPr>
                    </a:p>
                  </a:txBody>
                  <a:tcPr anchor="ctr"/>
                </a:tc>
                <a:tc>
                  <a:txBody>
                    <a:bodyPr/>
                    <a:lstStyle/>
                    <a:p>
                      <a:pPr algn="ctr"/>
                      <a:r>
                        <a:rPr lang="en-US" dirty="0">
                          <a:latin typeface="Cambria Math" panose="02040503050406030204" pitchFamily="18" charset="0"/>
                          <a:ea typeface="Cambria Math" panose="02040503050406030204" pitchFamily="18" charset="0"/>
                        </a:rPr>
                        <a:t>6</a:t>
                      </a:r>
                      <a:endParaRPr lang="en-CA" dirty="0">
                        <a:latin typeface="Cambria Math" panose="02040503050406030204" pitchFamily="18" charset="0"/>
                        <a:ea typeface="Cambria Math" panose="02040503050406030204" pitchFamily="18" charset="0"/>
                      </a:endParaRPr>
                    </a:p>
                  </a:txBody>
                  <a:tcPr anchor="ctr"/>
                </a:tc>
                <a:tc>
                  <a:txBody>
                    <a:bodyPr/>
                    <a:lstStyle/>
                    <a:p>
                      <a:pPr algn="ctr"/>
                      <a:r>
                        <a:rPr lang="en-US" dirty="0">
                          <a:latin typeface="Cambria Math" panose="02040503050406030204" pitchFamily="18" charset="0"/>
                          <a:ea typeface="Cambria Math" panose="02040503050406030204" pitchFamily="18" charset="0"/>
                        </a:rPr>
                        <a:t>7</a:t>
                      </a:r>
                      <a:endParaRPr lang="en-CA" dirty="0">
                        <a:latin typeface="Cambria Math" panose="02040503050406030204" pitchFamily="18" charset="0"/>
                        <a:ea typeface="Cambria Math" panose="02040503050406030204" pitchFamily="18" charset="0"/>
                      </a:endParaRPr>
                    </a:p>
                  </a:txBody>
                  <a:tcPr anchor="ctr"/>
                </a:tc>
                <a:tc>
                  <a:txBody>
                    <a:bodyPr/>
                    <a:lstStyle/>
                    <a:p>
                      <a:pPr algn="ctr"/>
                      <a:r>
                        <a:rPr lang="en-US" dirty="0">
                          <a:latin typeface="Cambria Math" panose="02040503050406030204" pitchFamily="18" charset="0"/>
                          <a:ea typeface="Cambria Math" panose="02040503050406030204" pitchFamily="18" charset="0"/>
                        </a:rPr>
                        <a:t>8</a:t>
                      </a:r>
                      <a:endParaRPr lang="en-CA" dirty="0">
                        <a:latin typeface="Cambria Math" panose="02040503050406030204" pitchFamily="18" charset="0"/>
                        <a:ea typeface="Cambria Math" panose="02040503050406030204" pitchFamily="18" charset="0"/>
                      </a:endParaRPr>
                    </a:p>
                  </a:txBody>
                  <a:tcPr anchor="ctr"/>
                </a:tc>
                <a:extLst>
                  <a:ext uri="{0D108BD9-81ED-4DB2-BD59-A6C34878D82A}">
                    <a16:rowId xmlns:a16="http://schemas.microsoft.com/office/drawing/2014/main" val="2785182084"/>
                  </a:ext>
                </a:extLst>
              </a:tr>
              <a:tr h="370840">
                <a:tc>
                  <a:txBody>
                    <a:bodyPr/>
                    <a:lstStyle/>
                    <a:p>
                      <a:r>
                        <a:rPr lang="en-US" dirty="0">
                          <a:latin typeface="Cambria Math" panose="02040503050406030204" pitchFamily="18" charset="0"/>
                          <a:ea typeface="Cambria Math" panose="02040503050406030204" pitchFamily="18" charset="0"/>
                        </a:rPr>
                        <a:t>4</a:t>
                      </a:r>
                      <a:endParaRPr lang="en-CA" dirty="0">
                        <a:latin typeface="Cambria Math" panose="02040503050406030204" pitchFamily="18" charset="0"/>
                        <a:ea typeface="Cambria Math" panose="02040503050406030204" pitchFamily="18" charset="0"/>
                      </a:endParaRPr>
                    </a:p>
                  </a:txBody>
                  <a:tcPr/>
                </a:tc>
                <a:tc>
                  <a:txBody>
                    <a:bodyPr/>
                    <a:lstStyle/>
                    <a:p>
                      <a:pPr algn="r"/>
                      <a:r>
                        <a:rPr lang="en-US" dirty="0">
                          <a:latin typeface="Cambria Math" panose="02040503050406030204" pitchFamily="18" charset="0"/>
                          <a:ea typeface="Cambria Math" panose="02040503050406030204" pitchFamily="18" charset="0"/>
                        </a:rPr>
                        <a:t>25%</a:t>
                      </a:r>
                      <a:endParaRPr lang="en-CA" dirty="0">
                        <a:latin typeface="Cambria Math" panose="02040503050406030204" pitchFamily="18" charset="0"/>
                        <a:ea typeface="Cambria Math" panose="02040503050406030204" pitchFamily="18" charset="0"/>
                      </a:endParaRPr>
                    </a:p>
                  </a:txBody>
                  <a:tcPr/>
                </a:tc>
                <a:tc>
                  <a:txBody>
                    <a:bodyPr/>
                    <a:lstStyle/>
                    <a:p>
                      <a:pPr algn="r"/>
                      <a:r>
                        <a:rPr lang="en-US" dirty="0">
                          <a:latin typeface="Cambria Math" panose="02040503050406030204" pitchFamily="18" charset="0"/>
                          <a:ea typeface="Cambria Math" panose="02040503050406030204" pitchFamily="18" charset="0"/>
                        </a:rPr>
                        <a:t>100%</a:t>
                      </a:r>
                      <a:endParaRPr lang="en-CA" dirty="0">
                        <a:latin typeface="Cambria Math" panose="02040503050406030204" pitchFamily="18" charset="0"/>
                        <a:ea typeface="Cambria Math" panose="02040503050406030204" pitchFamily="18" charset="0"/>
                      </a:endParaRPr>
                    </a:p>
                  </a:txBody>
                  <a:tcPr/>
                </a:tc>
                <a:tc>
                  <a:txBody>
                    <a:bodyPr/>
                    <a:lstStyle/>
                    <a:p>
                      <a:pPr algn="r"/>
                      <a:r>
                        <a:rPr lang="en-US" dirty="0">
                          <a:solidFill>
                            <a:schemeClr val="tx2"/>
                          </a:solidFill>
                          <a:latin typeface="Cambria Math" panose="02040503050406030204" pitchFamily="18" charset="0"/>
                          <a:ea typeface="Cambria Math" panose="02040503050406030204" pitchFamily="18" charset="0"/>
                        </a:rPr>
                        <a:t>25%</a:t>
                      </a:r>
                      <a:endParaRPr lang="en-CA" dirty="0">
                        <a:solidFill>
                          <a:schemeClr val="tx2"/>
                        </a:solidFill>
                        <a:latin typeface="Cambria Math" panose="02040503050406030204" pitchFamily="18" charset="0"/>
                        <a:ea typeface="Cambria Math" panose="02040503050406030204" pitchFamily="18" charset="0"/>
                      </a:endParaRPr>
                    </a:p>
                  </a:txBody>
                  <a:tcPr/>
                </a:tc>
                <a:tc>
                  <a:txBody>
                    <a:bodyPr/>
                    <a:lstStyle/>
                    <a:p>
                      <a:pPr algn="r"/>
                      <a:r>
                        <a:rPr lang="en-US" dirty="0">
                          <a:solidFill>
                            <a:schemeClr val="tx2"/>
                          </a:solidFill>
                          <a:latin typeface="Cambria Math" panose="02040503050406030204" pitchFamily="18" charset="0"/>
                          <a:ea typeface="Cambria Math" panose="02040503050406030204" pitchFamily="18" charset="0"/>
                        </a:rPr>
                        <a:t>100%</a:t>
                      </a:r>
                      <a:endParaRPr lang="en-CA" dirty="0">
                        <a:solidFill>
                          <a:schemeClr val="tx2"/>
                        </a:solidFill>
                        <a:latin typeface="Cambria Math" panose="02040503050406030204" pitchFamily="18" charset="0"/>
                        <a:ea typeface="Cambria Math" panose="02040503050406030204" pitchFamily="18" charset="0"/>
                      </a:endParaRPr>
                    </a:p>
                  </a:txBody>
                  <a:tcPr/>
                </a:tc>
                <a:tc>
                  <a:txBody>
                    <a:bodyPr/>
                    <a:lstStyle/>
                    <a:p>
                      <a:pPr algn="r"/>
                      <a:r>
                        <a:rPr lang="en-US" dirty="0">
                          <a:solidFill>
                            <a:schemeClr val="tx2"/>
                          </a:solidFill>
                          <a:latin typeface="Cambria Math" panose="02040503050406030204" pitchFamily="18" charset="0"/>
                          <a:ea typeface="Cambria Math" panose="02040503050406030204" pitchFamily="18" charset="0"/>
                        </a:rPr>
                        <a:t>25%</a:t>
                      </a:r>
                      <a:endParaRPr lang="en-CA" dirty="0">
                        <a:solidFill>
                          <a:schemeClr val="tx2"/>
                        </a:solidFill>
                        <a:latin typeface="Cambria Math" panose="02040503050406030204" pitchFamily="18" charset="0"/>
                        <a:ea typeface="Cambria Math" panose="02040503050406030204" pitchFamily="18" charset="0"/>
                      </a:endParaRPr>
                    </a:p>
                  </a:txBody>
                  <a:tcPr/>
                </a:tc>
                <a:tc>
                  <a:txBody>
                    <a:bodyPr/>
                    <a:lstStyle/>
                    <a:p>
                      <a:pPr algn="r"/>
                      <a:r>
                        <a:rPr lang="en-US" dirty="0">
                          <a:solidFill>
                            <a:schemeClr val="tx2"/>
                          </a:solidFill>
                          <a:latin typeface="Cambria Math" panose="02040503050406030204" pitchFamily="18" charset="0"/>
                          <a:ea typeface="Cambria Math" panose="02040503050406030204" pitchFamily="18" charset="0"/>
                        </a:rPr>
                        <a:t>100%</a:t>
                      </a:r>
                      <a:endParaRPr lang="en-CA" dirty="0">
                        <a:solidFill>
                          <a:schemeClr val="tx2"/>
                        </a:solidFill>
                        <a:latin typeface="Cambria Math" panose="02040503050406030204" pitchFamily="18" charset="0"/>
                        <a:ea typeface="Cambria Math" panose="02040503050406030204" pitchFamily="18" charset="0"/>
                      </a:endParaRPr>
                    </a:p>
                  </a:txBody>
                  <a:tcPr/>
                </a:tc>
                <a:tc>
                  <a:txBody>
                    <a:bodyPr/>
                    <a:lstStyle/>
                    <a:p>
                      <a:pPr algn="r"/>
                      <a:r>
                        <a:rPr lang="en-US" dirty="0">
                          <a:solidFill>
                            <a:schemeClr val="tx2"/>
                          </a:solidFill>
                          <a:latin typeface="Cambria Math" panose="02040503050406030204" pitchFamily="18" charset="0"/>
                          <a:ea typeface="Cambria Math" panose="02040503050406030204" pitchFamily="18" charset="0"/>
                        </a:rPr>
                        <a:t>25%</a:t>
                      </a:r>
                      <a:endParaRPr lang="en-CA" dirty="0">
                        <a:solidFill>
                          <a:schemeClr val="tx2"/>
                        </a:solidFill>
                        <a:latin typeface="Cambria Math" panose="02040503050406030204" pitchFamily="18" charset="0"/>
                        <a:ea typeface="Cambria Math" panose="02040503050406030204" pitchFamily="18" charset="0"/>
                      </a:endParaRPr>
                    </a:p>
                  </a:txBody>
                  <a:tcPr/>
                </a:tc>
                <a:tc>
                  <a:txBody>
                    <a:bodyPr/>
                    <a:lstStyle/>
                    <a:p>
                      <a:pPr algn="r"/>
                      <a:r>
                        <a:rPr lang="en-US" dirty="0">
                          <a:solidFill>
                            <a:schemeClr val="tx2"/>
                          </a:solidFill>
                          <a:latin typeface="Cambria Math" panose="02040503050406030204" pitchFamily="18" charset="0"/>
                          <a:ea typeface="Cambria Math" panose="02040503050406030204" pitchFamily="18" charset="0"/>
                        </a:rPr>
                        <a:t>100%</a:t>
                      </a:r>
                      <a:endParaRPr lang="en-CA" dirty="0">
                        <a:solidFill>
                          <a:schemeClr val="tx2"/>
                        </a:solidFill>
                        <a:latin typeface="Cambria Math" panose="02040503050406030204" pitchFamily="18" charset="0"/>
                        <a:ea typeface="Cambria Math" panose="02040503050406030204" pitchFamily="18" charset="0"/>
                      </a:endParaRPr>
                    </a:p>
                  </a:txBody>
                  <a:tcPr/>
                </a:tc>
                <a:tc>
                  <a:txBody>
                    <a:bodyPr/>
                    <a:lstStyle/>
                    <a:p>
                      <a:pPr algn="r"/>
                      <a:r>
                        <a:rPr lang="en-US" dirty="0">
                          <a:solidFill>
                            <a:schemeClr val="tx2"/>
                          </a:solidFill>
                          <a:latin typeface="Cambria Math" panose="02040503050406030204" pitchFamily="18" charset="0"/>
                          <a:ea typeface="Cambria Math" panose="02040503050406030204" pitchFamily="18" charset="0"/>
                        </a:rPr>
                        <a:t>25%</a:t>
                      </a:r>
                      <a:endParaRPr lang="en-CA" dirty="0">
                        <a:solidFill>
                          <a:schemeClr val="tx2"/>
                        </a:solidFill>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3835221295"/>
                  </a:ext>
                </a:extLst>
              </a:tr>
              <a:tr h="370840">
                <a:tc>
                  <a:txBody>
                    <a:bodyPr/>
                    <a:lstStyle/>
                    <a:p>
                      <a:r>
                        <a:rPr lang="en-US" dirty="0">
                          <a:latin typeface="Cambria Math" panose="02040503050406030204" pitchFamily="18" charset="0"/>
                          <a:ea typeface="Cambria Math" panose="02040503050406030204" pitchFamily="18" charset="0"/>
                        </a:rPr>
                        <a:t>12</a:t>
                      </a:r>
                      <a:endParaRPr lang="en-CA" dirty="0">
                        <a:latin typeface="Cambria Math" panose="02040503050406030204" pitchFamily="18" charset="0"/>
                        <a:ea typeface="Cambria Math" panose="02040503050406030204" pitchFamily="18" charset="0"/>
                      </a:endParaRPr>
                    </a:p>
                  </a:txBody>
                  <a:tcPr/>
                </a:tc>
                <a:tc>
                  <a:txBody>
                    <a:bodyPr/>
                    <a:lstStyle/>
                    <a:p>
                      <a:pPr algn="r"/>
                      <a:r>
                        <a:rPr lang="en-US" dirty="0">
                          <a:latin typeface="Cambria Math" panose="02040503050406030204" pitchFamily="18" charset="0"/>
                          <a:ea typeface="Cambria Math" panose="02040503050406030204" pitchFamily="18" charset="0"/>
                        </a:rPr>
                        <a:t>8%</a:t>
                      </a:r>
                      <a:endParaRPr lang="en-CA" dirty="0">
                        <a:latin typeface="Cambria Math" panose="02040503050406030204" pitchFamily="18" charset="0"/>
                        <a:ea typeface="Cambria Math" panose="02040503050406030204" pitchFamily="18" charset="0"/>
                      </a:endParaRPr>
                    </a:p>
                  </a:txBody>
                  <a:tcPr/>
                </a:tc>
                <a:tc>
                  <a:txBody>
                    <a:bodyPr/>
                    <a:lstStyle/>
                    <a:p>
                      <a:pPr algn="r"/>
                      <a:r>
                        <a:rPr lang="en-US" dirty="0">
                          <a:latin typeface="Cambria Math" panose="02040503050406030204" pitchFamily="18" charset="0"/>
                          <a:ea typeface="Cambria Math" panose="02040503050406030204" pitchFamily="18" charset="0"/>
                        </a:rPr>
                        <a:t>59%</a:t>
                      </a:r>
                      <a:endParaRPr lang="en-CA" dirty="0">
                        <a:latin typeface="Cambria Math" panose="02040503050406030204" pitchFamily="18" charset="0"/>
                        <a:ea typeface="Cambria Math" panose="02040503050406030204" pitchFamily="18" charset="0"/>
                      </a:endParaRPr>
                    </a:p>
                  </a:txBody>
                  <a:tcPr/>
                </a:tc>
                <a:tc>
                  <a:txBody>
                    <a:bodyPr/>
                    <a:lstStyle/>
                    <a:p>
                      <a:pPr algn="r"/>
                      <a:r>
                        <a:rPr lang="en-US" dirty="0">
                          <a:latin typeface="Cambria Math" panose="02040503050406030204" pitchFamily="18" charset="0"/>
                          <a:ea typeface="Cambria Math" panose="02040503050406030204" pitchFamily="18" charset="0"/>
                        </a:rPr>
                        <a:t>99%</a:t>
                      </a:r>
                      <a:endParaRPr lang="en-CA" dirty="0">
                        <a:latin typeface="Cambria Math" panose="02040503050406030204" pitchFamily="18" charset="0"/>
                        <a:ea typeface="Cambria Math" panose="02040503050406030204" pitchFamily="18" charset="0"/>
                      </a:endParaRPr>
                    </a:p>
                  </a:txBody>
                  <a:tcPr/>
                </a:tc>
                <a:tc>
                  <a:txBody>
                    <a:bodyPr/>
                    <a:lstStyle/>
                    <a:p>
                      <a:pPr algn="r"/>
                      <a:r>
                        <a:rPr lang="en-US" dirty="0">
                          <a:solidFill>
                            <a:schemeClr val="tx2"/>
                          </a:solidFill>
                          <a:latin typeface="Cambria Math" panose="02040503050406030204" pitchFamily="18" charset="0"/>
                          <a:ea typeface="Cambria Math" panose="02040503050406030204" pitchFamily="18" charset="0"/>
                        </a:rPr>
                        <a:t>79%</a:t>
                      </a:r>
                      <a:endParaRPr lang="en-CA" dirty="0">
                        <a:solidFill>
                          <a:schemeClr val="tx2"/>
                        </a:solidFill>
                        <a:latin typeface="Cambria Math" panose="02040503050406030204" pitchFamily="18" charset="0"/>
                        <a:ea typeface="Cambria Math" panose="02040503050406030204" pitchFamily="18" charset="0"/>
                      </a:endParaRPr>
                    </a:p>
                  </a:txBody>
                  <a:tcPr/>
                </a:tc>
                <a:tc>
                  <a:txBody>
                    <a:bodyPr/>
                    <a:lstStyle/>
                    <a:p>
                      <a:pPr algn="r"/>
                      <a:r>
                        <a:rPr lang="en-US" dirty="0">
                          <a:solidFill>
                            <a:schemeClr val="tx2"/>
                          </a:solidFill>
                          <a:latin typeface="Cambria Math" panose="02040503050406030204" pitchFamily="18" charset="0"/>
                          <a:ea typeface="Cambria Math" panose="02040503050406030204" pitchFamily="18" charset="0"/>
                        </a:rPr>
                        <a:t>24%</a:t>
                      </a:r>
                      <a:endParaRPr lang="en-CA" dirty="0">
                        <a:solidFill>
                          <a:schemeClr val="tx2"/>
                        </a:solidFill>
                        <a:latin typeface="Cambria Math" panose="02040503050406030204" pitchFamily="18" charset="0"/>
                        <a:ea typeface="Cambria Math" panose="02040503050406030204" pitchFamily="18" charset="0"/>
                      </a:endParaRPr>
                    </a:p>
                  </a:txBody>
                  <a:tcPr/>
                </a:tc>
                <a:tc>
                  <a:txBody>
                    <a:bodyPr/>
                    <a:lstStyle/>
                    <a:p>
                      <a:pPr algn="r"/>
                      <a:r>
                        <a:rPr lang="en-US" dirty="0">
                          <a:solidFill>
                            <a:schemeClr val="tx2"/>
                          </a:solidFill>
                          <a:latin typeface="Cambria Math" panose="02040503050406030204" pitchFamily="18" charset="0"/>
                          <a:ea typeface="Cambria Math" panose="02040503050406030204" pitchFamily="18" charset="0"/>
                        </a:rPr>
                        <a:t>1%</a:t>
                      </a:r>
                      <a:endParaRPr lang="en-CA" dirty="0">
                        <a:solidFill>
                          <a:schemeClr val="tx2"/>
                        </a:solidFill>
                        <a:latin typeface="Cambria Math" panose="02040503050406030204" pitchFamily="18" charset="0"/>
                        <a:ea typeface="Cambria Math" panose="02040503050406030204" pitchFamily="18" charset="0"/>
                      </a:endParaRPr>
                    </a:p>
                  </a:txBody>
                  <a:tcPr/>
                </a:tc>
                <a:tc>
                  <a:txBody>
                    <a:bodyPr/>
                    <a:lstStyle/>
                    <a:p>
                      <a:pPr algn="r"/>
                      <a:r>
                        <a:rPr lang="en-US" dirty="0">
                          <a:solidFill>
                            <a:schemeClr val="tx2"/>
                          </a:solidFill>
                          <a:latin typeface="Cambria Math" panose="02040503050406030204" pitchFamily="18" charset="0"/>
                          <a:ea typeface="Cambria Math" panose="02040503050406030204" pitchFamily="18" charset="0"/>
                        </a:rPr>
                        <a:t>38%</a:t>
                      </a:r>
                      <a:endParaRPr lang="en-CA" dirty="0">
                        <a:solidFill>
                          <a:schemeClr val="tx2"/>
                        </a:solidFill>
                        <a:latin typeface="Cambria Math" panose="02040503050406030204" pitchFamily="18" charset="0"/>
                        <a:ea typeface="Cambria Math" panose="02040503050406030204" pitchFamily="18" charset="0"/>
                      </a:endParaRPr>
                    </a:p>
                  </a:txBody>
                  <a:tcPr/>
                </a:tc>
                <a:tc>
                  <a:txBody>
                    <a:bodyPr/>
                    <a:lstStyle/>
                    <a:p>
                      <a:pPr algn="r"/>
                      <a:r>
                        <a:rPr lang="en-US" dirty="0">
                          <a:solidFill>
                            <a:schemeClr val="tx2"/>
                          </a:solidFill>
                          <a:latin typeface="Cambria Math" panose="02040503050406030204" pitchFamily="18" charset="0"/>
                          <a:ea typeface="Cambria Math" panose="02040503050406030204" pitchFamily="18" charset="0"/>
                        </a:rPr>
                        <a:t>90%</a:t>
                      </a:r>
                      <a:endParaRPr lang="en-CA" dirty="0">
                        <a:solidFill>
                          <a:schemeClr val="tx2"/>
                        </a:solidFill>
                        <a:latin typeface="Cambria Math" panose="02040503050406030204" pitchFamily="18" charset="0"/>
                        <a:ea typeface="Cambria Math" panose="02040503050406030204" pitchFamily="18" charset="0"/>
                      </a:endParaRPr>
                    </a:p>
                  </a:txBody>
                  <a:tcPr/>
                </a:tc>
                <a:tc>
                  <a:txBody>
                    <a:bodyPr/>
                    <a:lstStyle/>
                    <a:p>
                      <a:pPr algn="r"/>
                      <a:r>
                        <a:rPr lang="en-US" dirty="0">
                          <a:solidFill>
                            <a:schemeClr val="tx2"/>
                          </a:solidFill>
                          <a:latin typeface="Cambria Math" panose="02040503050406030204" pitchFamily="18" charset="0"/>
                          <a:ea typeface="Cambria Math" panose="02040503050406030204" pitchFamily="18" charset="0"/>
                        </a:rPr>
                        <a:t>93%</a:t>
                      </a:r>
                      <a:endParaRPr lang="en-CA" dirty="0">
                        <a:solidFill>
                          <a:schemeClr val="tx2"/>
                        </a:solidFill>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1268282981"/>
                  </a:ext>
                </a:extLst>
              </a:tr>
              <a:tr h="370840">
                <a:tc>
                  <a:txBody>
                    <a:bodyPr/>
                    <a:lstStyle/>
                    <a:p>
                      <a:r>
                        <a:rPr lang="en-US" dirty="0">
                          <a:latin typeface="Cambria Math" panose="02040503050406030204" pitchFamily="18" charset="0"/>
                          <a:ea typeface="Cambria Math" panose="02040503050406030204" pitchFamily="18" charset="0"/>
                        </a:rPr>
                        <a:t>30</a:t>
                      </a:r>
                      <a:endParaRPr lang="en-CA" dirty="0">
                        <a:latin typeface="Cambria Math" panose="02040503050406030204" pitchFamily="18" charset="0"/>
                        <a:ea typeface="Cambria Math" panose="02040503050406030204" pitchFamily="18" charset="0"/>
                      </a:endParaRPr>
                    </a:p>
                  </a:txBody>
                  <a:tcPr/>
                </a:tc>
                <a:tc>
                  <a:txBody>
                    <a:bodyPr/>
                    <a:lstStyle/>
                    <a:p>
                      <a:pPr algn="r"/>
                      <a:r>
                        <a:rPr lang="en-US" dirty="0">
                          <a:latin typeface="Cambria Math" panose="02040503050406030204" pitchFamily="18" charset="0"/>
                          <a:ea typeface="Cambria Math" panose="02040503050406030204" pitchFamily="18" charset="0"/>
                        </a:rPr>
                        <a:t>3%</a:t>
                      </a:r>
                      <a:endParaRPr lang="en-CA" dirty="0">
                        <a:latin typeface="Cambria Math" panose="02040503050406030204" pitchFamily="18" charset="0"/>
                        <a:ea typeface="Cambria Math" panose="02040503050406030204" pitchFamily="18" charset="0"/>
                      </a:endParaRPr>
                    </a:p>
                  </a:txBody>
                  <a:tcPr/>
                </a:tc>
                <a:tc>
                  <a:txBody>
                    <a:bodyPr/>
                    <a:lstStyle/>
                    <a:p>
                      <a:pPr algn="r"/>
                      <a:r>
                        <a:rPr lang="en-US" dirty="0">
                          <a:latin typeface="Cambria Math" panose="02040503050406030204" pitchFamily="18" charset="0"/>
                          <a:ea typeface="Cambria Math" panose="02040503050406030204" pitchFamily="18" charset="0"/>
                        </a:rPr>
                        <a:t>27%</a:t>
                      </a:r>
                      <a:endParaRPr lang="en-CA" dirty="0">
                        <a:latin typeface="Cambria Math" panose="02040503050406030204" pitchFamily="18" charset="0"/>
                        <a:ea typeface="Cambria Math" panose="02040503050406030204" pitchFamily="18" charset="0"/>
                      </a:endParaRPr>
                    </a:p>
                  </a:txBody>
                  <a:tcPr/>
                </a:tc>
                <a:tc>
                  <a:txBody>
                    <a:bodyPr/>
                    <a:lstStyle/>
                    <a:p>
                      <a:pPr algn="r"/>
                      <a:r>
                        <a:rPr lang="en-US" dirty="0">
                          <a:latin typeface="Cambria Math" panose="02040503050406030204" pitchFamily="18" charset="0"/>
                          <a:ea typeface="Cambria Math" panose="02040503050406030204" pitchFamily="18" charset="0"/>
                        </a:rPr>
                        <a:t>63%</a:t>
                      </a:r>
                      <a:endParaRPr lang="en-CA" dirty="0">
                        <a:latin typeface="Cambria Math" panose="02040503050406030204" pitchFamily="18" charset="0"/>
                        <a:ea typeface="Cambria Math" panose="02040503050406030204" pitchFamily="18" charset="0"/>
                      </a:endParaRPr>
                    </a:p>
                  </a:txBody>
                  <a:tcPr/>
                </a:tc>
                <a:tc>
                  <a:txBody>
                    <a:bodyPr/>
                    <a:lstStyle/>
                    <a:p>
                      <a:pPr algn="r"/>
                      <a:r>
                        <a:rPr lang="en-US" dirty="0">
                          <a:latin typeface="Cambria Math" panose="02040503050406030204" pitchFamily="18" charset="0"/>
                          <a:ea typeface="Cambria Math" panose="02040503050406030204" pitchFamily="18" charset="0"/>
                        </a:rPr>
                        <a:t>92%</a:t>
                      </a:r>
                      <a:endParaRPr lang="en-CA" dirty="0">
                        <a:latin typeface="Cambria Math" panose="02040503050406030204" pitchFamily="18" charset="0"/>
                        <a:ea typeface="Cambria Math" panose="02040503050406030204" pitchFamily="18" charset="0"/>
                      </a:endParaRPr>
                    </a:p>
                  </a:txBody>
                  <a:tcPr/>
                </a:tc>
                <a:tc>
                  <a:txBody>
                    <a:bodyPr/>
                    <a:lstStyle/>
                    <a:p>
                      <a:pPr algn="r"/>
                      <a:r>
                        <a:rPr lang="en-US" dirty="0">
                          <a:latin typeface="Cambria Math" panose="02040503050406030204" pitchFamily="18" charset="0"/>
                          <a:ea typeface="Cambria Math" panose="02040503050406030204" pitchFamily="18" charset="0"/>
                        </a:rPr>
                        <a:t>99%</a:t>
                      </a:r>
                      <a:endParaRPr lang="en-CA" dirty="0">
                        <a:latin typeface="Cambria Math" panose="02040503050406030204" pitchFamily="18" charset="0"/>
                        <a:ea typeface="Cambria Math" panose="02040503050406030204" pitchFamily="18" charset="0"/>
                      </a:endParaRPr>
                    </a:p>
                  </a:txBody>
                  <a:tcPr/>
                </a:tc>
                <a:tc>
                  <a:txBody>
                    <a:bodyPr/>
                    <a:lstStyle/>
                    <a:p>
                      <a:pPr algn="r"/>
                      <a:r>
                        <a:rPr lang="en-US" dirty="0">
                          <a:solidFill>
                            <a:schemeClr val="tx2"/>
                          </a:solidFill>
                          <a:latin typeface="Cambria Math" panose="02040503050406030204" pitchFamily="18" charset="0"/>
                          <a:ea typeface="Cambria Math" panose="02040503050406030204" pitchFamily="18" charset="0"/>
                        </a:rPr>
                        <a:t>81%</a:t>
                      </a:r>
                      <a:endParaRPr lang="en-CA" dirty="0">
                        <a:solidFill>
                          <a:schemeClr val="tx2"/>
                        </a:solidFill>
                        <a:latin typeface="Cambria Math" panose="02040503050406030204" pitchFamily="18" charset="0"/>
                        <a:ea typeface="Cambria Math" panose="02040503050406030204" pitchFamily="18" charset="0"/>
                      </a:endParaRPr>
                    </a:p>
                  </a:txBody>
                  <a:tcPr/>
                </a:tc>
                <a:tc>
                  <a:txBody>
                    <a:bodyPr/>
                    <a:lstStyle/>
                    <a:p>
                      <a:pPr algn="r"/>
                      <a:r>
                        <a:rPr lang="en-US" dirty="0">
                          <a:solidFill>
                            <a:schemeClr val="tx2"/>
                          </a:solidFill>
                          <a:latin typeface="Cambria Math" panose="02040503050406030204" pitchFamily="18" charset="0"/>
                          <a:ea typeface="Cambria Math" panose="02040503050406030204" pitchFamily="18" charset="0"/>
                        </a:rPr>
                        <a:t>47%</a:t>
                      </a:r>
                      <a:endParaRPr lang="en-CA" dirty="0">
                        <a:solidFill>
                          <a:schemeClr val="tx2"/>
                        </a:solidFill>
                        <a:latin typeface="Cambria Math" panose="02040503050406030204" pitchFamily="18" charset="0"/>
                        <a:ea typeface="Cambria Math" panose="02040503050406030204" pitchFamily="18" charset="0"/>
                      </a:endParaRPr>
                    </a:p>
                  </a:txBody>
                  <a:tcPr/>
                </a:tc>
                <a:tc>
                  <a:txBody>
                    <a:bodyPr/>
                    <a:lstStyle/>
                    <a:p>
                      <a:pPr algn="r"/>
                      <a:r>
                        <a:rPr lang="en-US" dirty="0">
                          <a:solidFill>
                            <a:schemeClr val="tx2"/>
                          </a:solidFill>
                          <a:latin typeface="Cambria Math" panose="02040503050406030204" pitchFamily="18" charset="0"/>
                          <a:ea typeface="Cambria Math" panose="02040503050406030204" pitchFamily="18" charset="0"/>
                        </a:rPr>
                        <a:t>14%</a:t>
                      </a:r>
                      <a:endParaRPr lang="en-CA" dirty="0">
                        <a:solidFill>
                          <a:schemeClr val="tx2"/>
                        </a:solidFill>
                        <a:latin typeface="Cambria Math" panose="02040503050406030204" pitchFamily="18" charset="0"/>
                        <a:ea typeface="Cambria Math" panose="02040503050406030204" pitchFamily="18" charset="0"/>
                      </a:endParaRPr>
                    </a:p>
                  </a:txBody>
                  <a:tcPr/>
                </a:tc>
                <a:tc>
                  <a:txBody>
                    <a:bodyPr/>
                    <a:lstStyle/>
                    <a:p>
                      <a:pPr algn="r"/>
                      <a:r>
                        <a:rPr lang="en-US" dirty="0">
                          <a:solidFill>
                            <a:schemeClr val="tx2"/>
                          </a:solidFill>
                          <a:latin typeface="Cambria Math" panose="02040503050406030204" pitchFamily="18" charset="0"/>
                          <a:ea typeface="Cambria Math" panose="02040503050406030204" pitchFamily="18" charset="0"/>
                        </a:rPr>
                        <a:t>0%</a:t>
                      </a:r>
                      <a:endParaRPr lang="en-CA" dirty="0">
                        <a:solidFill>
                          <a:schemeClr val="tx2"/>
                        </a:solidFill>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3552207023"/>
                  </a:ext>
                </a:extLst>
              </a:tr>
              <a:tr h="370840">
                <a:tc>
                  <a:txBody>
                    <a:bodyPr/>
                    <a:lstStyle/>
                    <a:p>
                      <a:r>
                        <a:rPr lang="en-US" dirty="0">
                          <a:latin typeface="Cambria Math" panose="02040503050406030204" pitchFamily="18" charset="0"/>
                          <a:ea typeface="Cambria Math" panose="02040503050406030204" pitchFamily="18" charset="0"/>
                        </a:rPr>
                        <a:t>100</a:t>
                      </a:r>
                      <a:endParaRPr lang="en-CA" dirty="0">
                        <a:latin typeface="Cambria Math" panose="02040503050406030204" pitchFamily="18" charset="0"/>
                        <a:ea typeface="Cambria Math" panose="02040503050406030204" pitchFamily="18" charset="0"/>
                      </a:endParaRPr>
                    </a:p>
                  </a:txBody>
                  <a:tcPr/>
                </a:tc>
                <a:tc>
                  <a:txBody>
                    <a:bodyPr/>
                    <a:lstStyle/>
                    <a:p>
                      <a:pPr algn="r"/>
                      <a:r>
                        <a:rPr lang="en-US" dirty="0">
                          <a:latin typeface="Cambria Math" panose="02040503050406030204" pitchFamily="18" charset="0"/>
                          <a:ea typeface="Cambria Math" panose="02040503050406030204" pitchFamily="18" charset="0"/>
                        </a:rPr>
                        <a:t>1%</a:t>
                      </a:r>
                      <a:endParaRPr lang="en-CA" dirty="0">
                        <a:latin typeface="Cambria Math" panose="02040503050406030204" pitchFamily="18" charset="0"/>
                        <a:ea typeface="Cambria Math" panose="02040503050406030204" pitchFamily="18" charset="0"/>
                      </a:endParaRPr>
                    </a:p>
                  </a:txBody>
                  <a:tcPr/>
                </a:tc>
                <a:tc>
                  <a:txBody>
                    <a:bodyPr/>
                    <a:lstStyle/>
                    <a:p>
                      <a:pPr algn="r"/>
                      <a:r>
                        <a:rPr lang="en-US" dirty="0">
                          <a:latin typeface="Cambria Math" panose="02040503050406030204" pitchFamily="18" charset="0"/>
                          <a:ea typeface="Cambria Math" panose="02040503050406030204" pitchFamily="18" charset="0"/>
                        </a:rPr>
                        <a:t>9%</a:t>
                      </a:r>
                      <a:endParaRPr lang="en-CA" dirty="0">
                        <a:latin typeface="Cambria Math" panose="02040503050406030204" pitchFamily="18" charset="0"/>
                        <a:ea typeface="Cambria Math" panose="02040503050406030204" pitchFamily="18" charset="0"/>
                      </a:endParaRPr>
                    </a:p>
                  </a:txBody>
                  <a:tcPr/>
                </a:tc>
                <a:tc>
                  <a:txBody>
                    <a:bodyPr/>
                    <a:lstStyle/>
                    <a:p>
                      <a:pPr algn="r"/>
                      <a:r>
                        <a:rPr lang="en-US" dirty="0">
                          <a:latin typeface="Cambria Math" panose="02040503050406030204" pitchFamily="18" charset="0"/>
                          <a:ea typeface="Cambria Math" panose="02040503050406030204" pitchFamily="18" charset="0"/>
                        </a:rPr>
                        <a:t>23%</a:t>
                      </a:r>
                      <a:endParaRPr lang="en-CA" dirty="0">
                        <a:latin typeface="Cambria Math" panose="02040503050406030204" pitchFamily="18" charset="0"/>
                        <a:ea typeface="Cambria Math" panose="02040503050406030204" pitchFamily="18" charset="0"/>
                      </a:endParaRPr>
                    </a:p>
                  </a:txBody>
                  <a:tcPr/>
                </a:tc>
                <a:tc>
                  <a:txBody>
                    <a:bodyPr/>
                    <a:lstStyle/>
                    <a:p>
                      <a:pPr algn="r"/>
                      <a:r>
                        <a:rPr lang="en-US" dirty="0">
                          <a:latin typeface="Cambria Math" panose="02040503050406030204" pitchFamily="18" charset="0"/>
                          <a:ea typeface="Cambria Math" panose="02040503050406030204" pitchFamily="18" charset="0"/>
                        </a:rPr>
                        <a:t>42%</a:t>
                      </a:r>
                      <a:endParaRPr lang="en-CA" dirty="0">
                        <a:latin typeface="Cambria Math" panose="02040503050406030204" pitchFamily="18" charset="0"/>
                        <a:ea typeface="Cambria Math" panose="02040503050406030204" pitchFamily="18" charset="0"/>
                      </a:endParaRPr>
                    </a:p>
                  </a:txBody>
                  <a:tcPr/>
                </a:tc>
                <a:tc>
                  <a:txBody>
                    <a:bodyPr/>
                    <a:lstStyle/>
                    <a:p>
                      <a:pPr algn="r"/>
                      <a:r>
                        <a:rPr lang="en-US" dirty="0">
                          <a:latin typeface="Cambria Math" panose="02040503050406030204" pitchFamily="18" charset="0"/>
                          <a:ea typeface="Cambria Math" panose="02040503050406030204" pitchFamily="18" charset="0"/>
                        </a:rPr>
                        <a:t>62%</a:t>
                      </a:r>
                      <a:endParaRPr lang="en-CA" dirty="0">
                        <a:latin typeface="Cambria Math" panose="02040503050406030204" pitchFamily="18" charset="0"/>
                        <a:ea typeface="Cambria Math" panose="02040503050406030204" pitchFamily="18" charset="0"/>
                      </a:endParaRPr>
                    </a:p>
                  </a:txBody>
                  <a:tcPr/>
                </a:tc>
                <a:tc>
                  <a:txBody>
                    <a:bodyPr/>
                    <a:lstStyle/>
                    <a:p>
                      <a:pPr algn="r"/>
                      <a:r>
                        <a:rPr lang="en-US" dirty="0">
                          <a:latin typeface="Cambria Math" panose="02040503050406030204" pitchFamily="18" charset="0"/>
                          <a:ea typeface="Cambria Math" panose="02040503050406030204" pitchFamily="18" charset="0"/>
                        </a:rPr>
                        <a:t>80%</a:t>
                      </a:r>
                      <a:endParaRPr lang="en-CA" dirty="0">
                        <a:latin typeface="Cambria Math" panose="02040503050406030204" pitchFamily="18" charset="0"/>
                        <a:ea typeface="Cambria Math" panose="02040503050406030204" pitchFamily="18" charset="0"/>
                      </a:endParaRPr>
                    </a:p>
                  </a:txBody>
                  <a:tcPr/>
                </a:tc>
                <a:tc>
                  <a:txBody>
                    <a:bodyPr/>
                    <a:lstStyle/>
                    <a:p>
                      <a:pPr algn="r"/>
                      <a:r>
                        <a:rPr lang="en-US" dirty="0">
                          <a:latin typeface="Cambria Math" panose="02040503050406030204" pitchFamily="18" charset="0"/>
                          <a:ea typeface="Cambria Math" panose="02040503050406030204" pitchFamily="18" charset="0"/>
                        </a:rPr>
                        <a:t>93%</a:t>
                      </a:r>
                      <a:endParaRPr lang="en-CA" dirty="0">
                        <a:latin typeface="Cambria Math" panose="02040503050406030204" pitchFamily="18" charset="0"/>
                        <a:ea typeface="Cambria Math" panose="02040503050406030204" pitchFamily="18" charset="0"/>
                      </a:endParaRPr>
                    </a:p>
                  </a:txBody>
                  <a:tcPr/>
                </a:tc>
                <a:tc>
                  <a:txBody>
                    <a:bodyPr/>
                    <a:lstStyle/>
                    <a:p>
                      <a:pPr algn="r"/>
                      <a:r>
                        <a:rPr lang="en-US" dirty="0">
                          <a:latin typeface="Cambria Math" panose="02040503050406030204" pitchFamily="18" charset="0"/>
                          <a:ea typeface="Cambria Math" panose="02040503050406030204" pitchFamily="18" charset="0"/>
                        </a:rPr>
                        <a:t>99%</a:t>
                      </a:r>
                      <a:endParaRPr lang="en-CA" dirty="0">
                        <a:latin typeface="Cambria Math" panose="02040503050406030204" pitchFamily="18" charset="0"/>
                        <a:ea typeface="Cambria Math" panose="02040503050406030204" pitchFamily="18" charset="0"/>
                      </a:endParaRPr>
                    </a:p>
                  </a:txBody>
                  <a:tcPr/>
                </a:tc>
                <a:tc>
                  <a:txBody>
                    <a:bodyPr/>
                    <a:lstStyle/>
                    <a:p>
                      <a:pPr algn="r"/>
                      <a:r>
                        <a:rPr lang="en-US" dirty="0">
                          <a:solidFill>
                            <a:schemeClr val="tx2"/>
                          </a:solidFill>
                          <a:latin typeface="Cambria Math" panose="02040503050406030204" pitchFamily="18" charset="0"/>
                          <a:ea typeface="Cambria Math" panose="02040503050406030204" pitchFamily="18" charset="0"/>
                        </a:rPr>
                        <a:t>98%</a:t>
                      </a:r>
                      <a:endParaRPr lang="en-CA" dirty="0">
                        <a:solidFill>
                          <a:schemeClr val="tx2"/>
                        </a:solidFill>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158378033"/>
                  </a:ext>
                </a:extLst>
              </a:tr>
            </a:tbl>
          </a:graphicData>
        </a:graphic>
      </p:graphicFrame>
    </p:spTree>
    <p:extLst>
      <p:ext uri="{BB962C8B-B14F-4D97-AF65-F5344CB8AC3E}">
        <p14:creationId xmlns:p14="http://schemas.microsoft.com/office/powerpoint/2010/main" val="3277529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FFC75-E042-E4B1-F26D-8D03AFC2EC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29DAB6-9A6F-A3E2-3D0E-BCBF0D85FD73}"/>
              </a:ext>
            </a:extLst>
          </p:cNvPr>
          <p:cNvSpPr>
            <a:spLocks noGrp="1"/>
          </p:cNvSpPr>
          <p:nvPr>
            <p:ph type="title"/>
          </p:nvPr>
        </p:nvSpPr>
        <p:spPr/>
        <p:txBody>
          <a:bodyPr/>
          <a:lstStyle/>
          <a:p>
            <a:r>
              <a:rPr lang="en-US" dirty="0"/>
              <a:t>Hadamard’s Hoard</a:t>
            </a:r>
            <a:br>
              <a:rPr lang="en-US" dirty="0"/>
            </a:br>
            <a:r>
              <a:rPr lang="en-US" sz="2000" i="1" dirty="0"/>
              <a:t>Printing instructions</a:t>
            </a:r>
            <a:endParaRPr lang="en-CA" sz="2000" i="1" dirty="0"/>
          </a:p>
        </p:txBody>
      </p:sp>
      <p:sp>
        <p:nvSpPr>
          <p:cNvPr id="3" name="Content Placeholder 2">
            <a:extLst>
              <a:ext uri="{FF2B5EF4-FFF2-40B4-BE49-F238E27FC236}">
                <a16:creationId xmlns:a16="http://schemas.microsoft.com/office/drawing/2014/main" id="{663602FC-D2A6-4E2A-7EF1-D8E5892BD3F8}"/>
              </a:ext>
            </a:extLst>
          </p:cNvPr>
          <p:cNvSpPr>
            <a:spLocks noGrp="1"/>
          </p:cNvSpPr>
          <p:nvPr>
            <p:ph idx="1"/>
          </p:nvPr>
        </p:nvSpPr>
        <p:spPr/>
        <p:txBody>
          <a:bodyPr>
            <a:normAutofit/>
          </a:bodyPr>
          <a:lstStyle/>
          <a:p>
            <a:r>
              <a:rPr lang="en-US" sz="2400" dirty="0"/>
              <a:t>Print the game boards and cut out the three boards</a:t>
            </a:r>
          </a:p>
          <a:p>
            <a:pPr lvl="1"/>
            <a:r>
              <a:rPr lang="en-US" sz="2000" dirty="0"/>
              <a:t>Extra point tokens and an arrow are included</a:t>
            </a:r>
          </a:p>
          <a:p>
            <a:pPr lvl="1"/>
            <a:r>
              <a:rPr lang="en-US" sz="2000" dirty="0"/>
              <a:t>Print double-sided to include a reference for which dice to use</a:t>
            </a:r>
          </a:p>
          <a:p>
            <a:r>
              <a:rPr lang="en-US" sz="2400" dirty="0"/>
              <a:t>Print and cut out the 48 classical search cards</a:t>
            </a:r>
          </a:p>
          <a:p>
            <a:pPr lvl="1"/>
            <a:r>
              <a:rPr lang="en-US" sz="2000" dirty="0"/>
              <a:t>Extra point tokens and an arrow are included</a:t>
            </a:r>
          </a:p>
          <a:p>
            <a:r>
              <a:rPr lang="en-US" sz="2400" dirty="0"/>
              <a:t>Print and cut out the 24 event cards</a:t>
            </a:r>
          </a:p>
          <a:p>
            <a:pPr lvl="1"/>
            <a:r>
              <a:rPr lang="en-US" sz="2000" dirty="0"/>
              <a:t>Print double-sided to label as event cards</a:t>
            </a:r>
          </a:p>
          <a:p>
            <a:r>
              <a:rPr lang="en-US" sz="2400" dirty="0"/>
              <a:t>Construct or print the dice</a:t>
            </a:r>
          </a:p>
          <a:p>
            <a:pPr lvl="1"/>
            <a:r>
              <a:rPr lang="en-US" sz="2000" dirty="0"/>
              <a:t>3D-print files (STL) available</a:t>
            </a:r>
          </a:p>
          <a:p>
            <a:pPr lvl="1"/>
            <a:r>
              <a:rPr lang="en-US" sz="2000" dirty="0"/>
              <a:t>Alternatively, construct out of coins and six-sided dice</a:t>
            </a:r>
          </a:p>
          <a:p>
            <a:pPr lvl="1"/>
            <a:endParaRPr lang="en-US" sz="2000" dirty="0"/>
          </a:p>
          <a:p>
            <a:pPr lvl="1"/>
            <a:endParaRPr lang="en-US" sz="2000" dirty="0"/>
          </a:p>
          <a:p>
            <a:endParaRPr lang="en-US" sz="2400" dirty="0"/>
          </a:p>
        </p:txBody>
      </p:sp>
      <p:pic>
        <p:nvPicPr>
          <p:cNvPr id="5" name="Picture 4" descr="Game boards slide image">
            <a:extLst>
              <a:ext uri="{FF2B5EF4-FFF2-40B4-BE49-F238E27FC236}">
                <a16:creationId xmlns:a16="http://schemas.microsoft.com/office/drawing/2014/main" id="{EAE2567F-BFAA-EF9A-3AC4-BD4EF1BF87E8}"/>
              </a:ext>
            </a:extLst>
          </p:cNvPr>
          <p:cNvPicPr>
            <a:picLocks noChangeAspect="1"/>
          </p:cNvPicPr>
          <p:nvPr/>
        </p:nvPicPr>
        <p:blipFill>
          <a:blip r:embed="rId2"/>
          <a:stretch>
            <a:fillRect/>
          </a:stretch>
        </p:blipFill>
        <p:spPr>
          <a:xfrm>
            <a:off x="4333233" y="365126"/>
            <a:ext cx="1455428" cy="1091570"/>
          </a:xfrm>
          <a:prstGeom prst="rect">
            <a:avLst/>
          </a:prstGeom>
          <a:ln>
            <a:solidFill>
              <a:schemeClr val="tx1"/>
            </a:solidFill>
          </a:ln>
        </p:spPr>
      </p:pic>
      <p:pic>
        <p:nvPicPr>
          <p:cNvPr id="6" name="Picture 5" descr="Event cards slide image">
            <a:extLst>
              <a:ext uri="{FF2B5EF4-FFF2-40B4-BE49-F238E27FC236}">
                <a16:creationId xmlns:a16="http://schemas.microsoft.com/office/drawing/2014/main" id="{234A332B-7E33-D56A-B6D0-9F352CAD020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99254" y="365126"/>
            <a:ext cx="1455426" cy="1091570"/>
          </a:xfrm>
          <a:prstGeom prst="rect">
            <a:avLst/>
          </a:prstGeom>
          <a:ln>
            <a:solidFill>
              <a:schemeClr val="tx1"/>
            </a:solidFill>
          </a:ln>
        </p:spPr>
      </p:pic>
      <p:pic>
        <p:nvPicPr>
          <p:cNvPr id="7" name="Picture 6" descr="Classical search cards slide image">
            <a:extLst>
              <a:ext uri="{FF2B5EF4-FFF2-40B4-BE49-F238E27FC236}">
                <a16:creationId xmlns:a16="http://schemas.microsoft.com/office/drawing/2014/main" id="{D48AC928-C66E-6C93-975F-8A8E8B55CC0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967301" y="365126"/>
            <a:ext cx="1455426" cy="1091570"/>
          </a:xfrm>
          <a:prstGeom prst="rect">
            <a:avLst/>
          </a:prstGeom>
          <a:ln>
            <a:solidFill>
              <a:schemeClr val="tx1"/>
            </a:solidFill>
          </a:ln>
        </p:spPr>
      </p:pic>
      <p:sp>
        <p:nvSpPr>
          <p:cNvPr id="8" name="TextBox 7">
            <a:extLst>
              <a:ext uri="{FF2B5EF4-FFF2-40B4-BE49-F238E27FC236}">
                <a16:creationId xmlns:a16="http://schemas.microsoft.com/office/drawing/2014/main" id="{7E3C46A1-A5D3-7A14-600F-DCB05A05C1AC}"/>
              </a:ext>
            </a:extLst>
          </p:cNvPr>
          <p:cNvSpPr txBox="1"/>
          <p:nvPr/>
        </p:nvSpPr>
        <p:spPr>
          <a:xfrm>
            <a:off x="4518971" y="1494796"/>
            <a:ext cx="1083951" cy="276999"/>
          </a:xfrm>
          <a:prstGeom prst="rect">
            <a:avLst/>
          </a:prstGeom>
          <a:noFill/>
        </p:spPr>
        <p:txBody>
          <a:bodyPr wrap="none" rtlCol="0">
            <a:spAutoFit/>
          </a:bodyPr>
          <a:lstStyle/>
          <a:p>
            <a:pPr algn="ctr"/>
            <a:r>
              <a:rPr lang="en-US" sz="1200" dirty="0"/>
              <a:t>Game boards</a:t>
            </a:r>
            <a:endParaRPr lang="en-CA" sz="1200" dirty="0"/>
          </a:p>
        </p:txBody>
      </p:sp>
      <p:sp>
        <p:nvSpPr>
          <p:cNvPr id="9" name="TextBox 8">
            <a:extLst>
              <a:ext uri="{FF2B5EF4-FFF2-40B4-BE49-F238E27FC236}">
                <a16:creationId xmlns:a16="http://schemas.microsoft.com/office/drawing/2014/main" id="{585E9329-E43E-E2FB-510B-ABC82863C09F}"/>
              </a:ext>
            </a:extLst>
          </p:cNvPr>
          <p:cNvSpPr txBox="1"/>
          <p:nvPr/>
        </p:nvSpPr>
        <p:spPr>
          <a:xfrm>
            <a:off x="5870914" y="1494796"/>
            <a:ext cx="1648208" cy="276999"/>
          </a:xfrm>
          <a:prstGeom prst="rect">
            <a:avLst/>
          </a:prstGeom>
          <a:noFill/>
        </p:spPr>
        <p:txBody>
          <a:bodyPr wrap="none" rtlCol="0">
            <a:spAutoFit/>
          </a:bodyPr>
          <a:lstStyle/>
          <a:p>
            <a:pPr algn="ctr"/>
            <a:r>
              <a:rPr lang="en-US" sz="1200" dirty="0"/>
              <a:t>Classical search cards</a:t>
            </a:r>
            <a:endParaRPr lang="en-CA" sz="1200" dirty="0"/>
          </a:p>
        </p:txBody>
      </p:sp>
      <p:sp>
        <p:nvSpPr>
          <p:cNvPr id="10" name="TextBox 9">
            <a:extLst>
              <a:ext uri="{FF2B5EF4-FFF2-40B4-BE49-F238E27FC236}">
                <a16:creationId xmlns:a16="http://schemas.microsoft.com/office/drawing/2014/main" id="{CCFC7023-F530-C63F-A35B-BA82A412040A}"/>
              </a:ext>
            </a:extLst>
          </p:cNvPr>
          <p:cNvSpPr txBox="1"/>
          <p:nvPr/>
        </p:nvSpPr>
        <p:spPr>
          <a:xfrm>
            <a:off x="7836288" y="1494796"/>
            <a:ext cx="981359" cy="276999"/>
          </a:xfrm>
          <a:prstGeom prst="rect">
            <a:avLst/>
          </a:prstGeom>
          <a:noFill/>
        </p:spPr>
        <p:txBody>
          <a:bodyPr wrap="none" rtlCol="0">
            <a:spAutoFit/>
          </a:bodyPr>
          <a:lstStyle/>
          <a:p>
            <a:pPr algn="ctr"/>
            <a:r>
              <a:rPr lang="en-US" sz="1200" dirty="0"/>
              <a:t>Event cards</a:t>
            </a:r>
            <a:endParaRPr lang="en-CA" sz="1200" dirty="0"/>
          </a:p>
        </p:txBody>
      </p:sp>
    </p:spTree>
    <p:extLst>
      <p:ext uri="{BB962C8B-B14F-4D97-AF65-F5344CB8AC3E}">
        <p14:creationId xmlns:p14="http://schemas.microsoft.com/office/powerpoint/2010/main" val="1794593691"/>
      </p:ext>
    </p:extLst>
  </p:cSld>
  <p:clrMapOvr>
    <a:masterClrMapping/>
  </p:clrMapOvr>
</p:sld>
</file>

<file path=ppt/theme/theme1.xml><?xml version="1.0" encoding="utf-8"?>
<a:theme xmlns:a="http://schemas.openxmlformats.org/drawingml/2006/main" name="Office Theme">
  <a:themeElements>
    <a:clrScheme name="IQC - No Repeats">
      <a:dk1>
        <a:sysClr val="windowText" lastClr="000000"/>
      </a:dk1>
      <a:lt1>
        <a:sysClr val="window" lastClr="FFFFFF"/>
      </a:lt1>
      <a:dk2>
        <a:srgbClr val="A0A2A4"/>
      </a:dk2>
      <a:lt2>
        <a:srgbClr val="E0E0E1"/>
      </a:lt2>
      <a:accent1>
        <a:srgbClr val="4298C2"/>
      </a:accent1>
      <a:accent2>
        <a:srgbClr val="C4293D"/>
      </a:accent2>
      <a:accent3>
        <a:srgbClr val="9BBB59"/>
      </a:accent3>
      <a:accent4>
        <a:srgbClr val="8064A2"/>
      </a:accent4>
      <a:accent5>
        <a:srgbClr val="ECF04A"/>
      </a:accent5>
      <a:accent6>
        <a:srgbClr val="FF9900"/>
      </a:accent6>
      <a:hlink>
        <a:srgbClr val="0000FF"/>
      </a:hlink>
      <a:folHlink>
        <a:srgbClr val="800080"/>
      </a:folHlink>
    </a:clrScheme>
    <a:fontScheme name="Custom UW">
      <a:majorFont>
        <a:latin typeface="Barlow Condensed"/>
        <a:ea typeface=""/>
        <a:cs typeface=""/>
      </a:majorFont>
      <a:minorFont>
        <a:latin typeface="Georg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e069ba86-c76b-4a40-ae16-23b9cce10833" xsi:nil="true"/>
    <lcf76f155ced4ddcb4097134ff3c332f xmlns="e069ba86-c76b-4a40-ae16-23b9cce10833">
      <Terms xmlns="http://schemas.microsoft.com/office/infopath/2007/PartnerControls"/>
    </lcf76f155ced4ddcb4097134ff3c332f>
    <TaxCatchAll xmlns="847277a7-ccf5-4752-94a6-72045159aac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D16CB9F828AD469352262E3166F012" ma:contentTypeVersion="15" ma:contentTypeDescription="Create a new document." ma:contentTypeScope="" ma:versionID="5260d4c2e4e621de8b26605fcf2d39c6">
  <xsd:schema xmlns:xsd="http://www.w3.org/2001/XMLSchema" xmlns:xs="http://www.w3.org/2001/XMLSchema" xmlns:p="http://schemas.microsoft.com/office/2006/metadata/properties" xmlns:ns2="e069ba86-c76b-4a40-ae16-23b9cce10833" xmlns:ns3="847277a7-ccf5-4752-94a6-72045159aaca" targetNamespace="http://schemas.microsoft.com/office/2006/metadata/properties" ma:root="true" ma:fieldsID="b290c89ce1d6955b57f7446b5074c865" ns2:_="" ns3:_="">
    <xsd:import namespace="e069ba86-c76b-4a40-ae16-23b9cce10833"/>
    <xsd:import namespace="847277a7-ccf5-4752-94a6-72045159aac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69ba86-c76b-4a40-ae16-23b9cce108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bf906fe-3e8e-4b22-a6fd-bde302b9218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_Flow_SignoffStatus" ma:index="21" nillable="true" ma:displayName="Sign-off status" ma:internalName="Sign_x002d_off_x0020_status">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7277a7-ccf5-4752-94a6-72045159aac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ad2010f-93ab-446a-b520-3ff239b7181e}" ma:internalName="TaxCatchAll" ma:showField="CatchAllData" ma:web="847277a7-ccf5-4752-94a6-72045159aa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377CE3-9733-4750-AF0C-6F184F0F5BA4}">
  <ds:schemaRefs>
    <ds:schemaRef ds:uri="http://schemas.microsoft.com/office/2006/documentManagement/types"/>
    <ds:schemaRef ds:uri="http://purl.org/dc/terms/"/>
    <ds:schemaRef ds:uri="847277a7-ccf5-4752-94a6-72045159aaca"/>
    <ds:schemaRef ds:uri="e069ba86-c76b-4a40-ae16-23b9cce10833"/>
    <ds:schemaRef ds:uri="http://purl.org/dc/elements/1.1/"/>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89A438B-99C6-4D67-97E3-0774922C84F7}">
  <ds:schemaRefs>
    <ds:schemaRef ds:uri="http://schemas.microsoft.com/sharepoint/v3/contenttype/forms"/>
  </ds:schemaRefs>
</ds:datastoreItem>
</file>

<file path=customXml/itemProps3.xml><?xml version="1.0" encoding="utf-8"?>
<ds:datastoreItem xmlns:ds="http://schemas.openxmlformats.org/officeDocument/2006/customXml" ds:itemID="{A63D56DE-3D9E-47BF-B556-DA42F95193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69ba86-c76b-4a40-ae16-23b9cce10833"/>
    <ds:schemaRef ds:uri="847277a7-ccf5-4752-94a6-72045159aa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a9ee03e0-b78c-4998-8bf4-79b266b85105}" enabled="1" method="Standard" siteId="{723a5a87-f39a-4a22-9247-3fc240c01396}" contentBits="0" removed="0"/>
</clbl:labelList>
</file>

<file path=docProps/app.xml><?xml version="1.0" encoding="utf-8"?>
<Properties xmlns="http://schemas.openxmlformats.org/officeDocument/2006/extended-properties" xmlns:vt="http://schemas.openxmlformats.org/officeDocument/2006/docPropsVTypes">
  <Template>Office Theme</Template>
  <TotalTime>49345</TotalTime>
  <Words>3033</Words>
  <Application>Microsoft Office PowerPoint</Application>
  <PresentationFormat>Letter Paper (8.5x11 in)</PresentationFormat>
  <Paragraphs>250</Paragraphs>
  <Slides>22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Barlow Condensed</vt:lpstr>
      <vt:lpstr>Cambria Math</vt:lpstr>
      <vt:lpstr>Georgia</vt:lpstr>
      <vt:lpstr>Office Theme</vt:lpstr>
      <vt:lpstr>Hadamard’s Hoard</vt:lpstr>
      <vt:lpstr>Hadamard’s Hoard Facilitator Instructions</vt:lpstr>
      <vt:lpstr>Hadamard’s Hoard Game setup</vt:lpstr>
      <vt:lpstr>Hadamard’s Hoard Turn order</vt:lpstr>
      <vt:lpstr>Quantum Search A Quantum Advantage?</vt:lpstr>
      <vt:lpstr>Quantum Search How it works</vt:lpstr>
      <vt:lpstr>Hadamard’s Hoard Follow-Up Questions</vt:lpstr>
      <vt:lpstr>Hadamard’s Hoard Comparisons to Grover’s algorithm</vt:lpstr>
      <vt:lpstr>Hadamard’s Hoard Printing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Hadamard’s Hoard: Dice Options</vt:lpstr>
      <vt:lpstr>PowerPoint Presentation</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Donohue</dc:creator>
  <cp:lastModifiedBy>John Donohue</cp:lastModifiedBy>
  <cp:revision>1</cp:revision>
  <cp:lastPrinted>2026-05-19T16:23:42Z</cp:lastPrinted>
  <dcterms:created xsi:type="dcterms:W3CDTF">2025-05-12T21:00:37Z</dcterms:created>
  <dcterms:modified xsi:type="dcterms:W3CDTF">2026-05-19T20:23:53Z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0x010100FDD16CB9F828AD469352262E3166F012</vt:lpwstr>
  </property>
  <property fmtid="{D5CDD505-2E9C-101B-9397-08002B2CF9AE}" pid="3" name="MediaServiceImageTags">
    <vt:lpwstr/>
  </property>
</Properties>
</file>