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65" r:id="rId3"/>
    <p:sldId id="259" r:id="rId4"/>
    <p:sldId id="258" r:id="rId5"/>
    <p:sldId id="263" r:id="rId6"/>
    <p:sldId id="264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31"/>
  </p:normalViewPr>
  <p:slideViewPr>
    <p:cSldViewPr snapToGrid="0" snapToObjects="1">
      <p:cViewPr varScale="1">
        <p:scale>
          <a:sx n="77" d="100"/>
          <a:sy n="77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uhamel\Desktop\diffusion%20ZE26&amp;26+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uhamel\Desktop\diffusion%20ZE26&amp;26+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dlkfyou\Dropbox\css75-2%20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dlkfyou\Dropbox\css75-2%20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uhamel\Desktop\diffusion%20ZE26&amp;26+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uhamel\Desktop\diffusion%20ZE26&amp;26+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uhamel\Desktop\diffusion%20ZE26&amp;26+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36855622896426"/>
          <c:y val="5.0113038194514618E-2"/>
          <c:w val="0.69735313827275536"/>
          <c:h val="0.74085118164658526"/>
        </c:manualLayout>
      </c:layout>
      <c:scatterChart>
        <c:scatterStyle val="lineMarker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'fraction of mixing'!$F$2:$F$8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120</c:v>
                </c:pt>
                <c:pt idx="6">
                  <c:v>219</c:v>
                </c:pt>
              </c:numCache>
            </c:numRef>
          </c:xVal>
          <c:yVal>
            <c:numRef>
              <c:f>'fraction of mixing'!$G$2:$G$8</c:f>
              <c:numCache>
                <c:formatCode>General</c:formatCode>
                <c:ptCount val="7"/>
                <c:pt idx="0">
                  <c:v>0</c:v>
                </c:pt>
                <c:pt idx="1">
                  <c:v>0.65604888014141405</c:v>
                </c:pt>
                <c:pt idx="2">
                  <c:v>0.67446467511704122</c:v>
                </c:pt>
                <c:pt idx="3">
                  <c:v>0.72553693387786444</c:v>
                </c:pt>
                <c:pt idx="4">
                  <c:v>0.75812430401207365</c:v>
                </c:pt>
                <c:pt idx="5">
                  <c:v>0.82533031110111343</c:v>
                </c:pt>
                <c:pt idx="6">
                  <c:v>0.87162312640066875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E1C-C345-B9DE-7F52930FDD83}"/>
            </c:ext>
          </c:extLst>
        </c:ser>
        <c:ser>
          <c:idx val="1"/>
          <c:order val="1"/>
          <c:spPr>
            <a:ln w="28575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'fraction of mixing'!$H$10:$H$16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1.751651673515188E-2</c:v>
                  </c:pt>
                  <c:pt idx="2">
                    <c:v>2.5137724695209598E-2</c:v>
                  </c:pt>
                  <c:pt idx="3">
                    <c:v>3.3295477013274816E-2</c:v>
                  </c:pt>
                  <c:pt idx="4">
                    <c:v>3.3439226203456907E-2</c:v>
                  </c:pt>
                  <c:pt idx="5">
                    <c:v>2.2481219211141896E-2</c:v>
                  </c:pt>
                  <c:pt idx="6">
                    <c:v>4.4590995747190748E-2</c:v>
                  </c:pt>
                </c:numCache>
              </c:numRef>
            </c:plus>
            <c:minus>
              <c:numRef>
                <c:f>'fraction of mixing'!$H$10:$H$16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1.751651673515188E-2</c:v>
                  </c:pt>
                  <c:pt idx="2">
                    <c:v>2.5137724695209598E-2</c:v>
                  </c:pt>
                  <c:pt idx="3">
                    <c:v>3.3295477013274816E-2</c:v>
                  </c:pt>
                  <c:pt idx="4">
                    <c:v>3.3439226203456907E-2</c:v>
                  </c:pt>
                  <c:pt idx="5">
                    <c:v>2.2481219211141896E-2</c:v>
                  </c:pt>
                  <c:pt idx="6">
                    <c:v>4.4590995747190748E-2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'fraction of mixing'!$F$10:$F$16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120</c:v>
                </c:pt>
                <c:pt idx="6">
                  <c:v>215</c:v>
                </c:pt>
              </c:numCache>
            </c:numRef>
          </c:xVal>
          <c:yVal>
            <c:numRef>
              <c:f>'fraction of mixing'!$G$10:$G$16</c:f>
              <c:numCache>
                <c:formatCode>General</c:formatCode>
                <c:ptCount val="7"/>
                <c:pt idx="0">
                  <c:v>0</c:v>
                </c:pt>
                <c:pt idx="1">
                  <c:v>0.45037592527944842</c:v>
                </c:pt>
                <c:pt idx="2">
                  <c:v>0.53164933517576829</c:v>
                </c:pt>
                <c:pt idx="3">
                  <c:v>0.58401981111605206</c:v>
                </c:pt>
                <c:pt idx="4">
                  <c:v>0.64005080979814666</c:v>
                </c:pt>
                <c:pt idx="5">
                  <c:v>0.70872929147360864</c:v>
                </c:pt>
                <c:pt idx="6">
                  <c:v>0.75354518993043718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E1C-C345-B9DE-7F52930FDD83}"/>
            </c:ext>
          </c:extLst>
        </c:ser>
        <c:ser>
          <c:idx val="2"/>
          <c:order val="2"/>
          <c:spPr>
            <a:ln w="28575" cap="rnd">
              <a:noFill/>
              <a:round/>
            </a:ln>
            <a:effectLst/>
          </c:spPr>
          <c:marker>
            <c:symbol val="square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'fraction of mixing'!$H$2:$H$8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2.7489106765446972E-2</c:v>
                  </c:pt>
                  <c:pt idx="2">
                    <c:v>1.3251507124386028E-2</c:v>
                  </c:pt>
                  <c:pt idx="3">
                    <c:v>1.6161887440526938E-2</c:v>
                  </c:pt>
                  <c:pt idx="4">
                    <c:v>1.8493615915901391E-2</c:v>
                  </c:pt>
                  <c:pt idx="5">
                    <c:v>1.3164301989407797E-2</c:v>
                  </c:pt>
                  <c:pt idx="6">
                    <c:v>4.8693270027513912E-2</c:v>
                  </c:pt>
                </c:numCache>
              </c:numRef>
            </c:plus>
            <c:minus>
              <c:numRef>
                <c:f>'fraction of mixing'!$H$2:$H$8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2.7489106765446972E-2</c:v>
                  </c:pt>
                  <c:pt idx="2">
                    <c:v>1.3251507124386028E-2</c:v>
                  </c:pt>
                  <c:pt idx="3">
                    <c:v>1.6161887440526938E-2</c:v>
                  </c:pt>
                  <c:pt idx="4">
                    <c:v>1.8493615915901391E-2</c:v>
                  </c:pt>
                  <c:pt idx="5">
                    <c:v>1.3164301989407797E-2</c:v>
                  </c:pt>
                  <c:pt idx="6">
                    <c:v>4.8693270027513912E-2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'fraction of mixing'!$F$2:$F$8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120</c:v>
                </c:pt>
                <c:pt idx="6">
                  <c:v>219</c:v>
                </c:pt>
              </c:numCache>
            </c:numRef>
          </c:xVal>
          <c:yVal>
            <c:numRef>
              <c:f>'fraction of mixing'!$G$2:$G$8</c:f>
              <c:numCache>
                <c:formatCode>General</c:formatCode>
                <c:ptCount val="7"/>
                <c:pt idx="0">
                  <c:v>0</c:v>
                </c:pt>
                <c:pt idx="1">
                  <c:v>0.65604888014141405</c:v>
                </c:pt>
                <c:pt idx="2">
                  <c:v>0.67446467511704122</c:v>
                </c:pt>
                <c:pt idx="3">
                  <c:v>0.72553693387786444</c:v>
                </c:pt>
                <c:pt idx="4">
                  <c:v>0.75812430401207365</c:v>
                </c:pt>
                <c:pt idx="5">
                  <c:v>0.82533031110111343</c:v>
                </c:pt>
                <c:pt idx="6">
                  <c:v>0.87162312640066875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E1C-C345-B9DE-7F52930FDD83}"/>
            </c:ext>
          </c:extLst>
        </c:ser>
        <c:ser>
          <c:idx val="3"/>
          <c:order val="3"/>
          <c:spPr>
            <a:ln w="28575" cap="rnd">
              <a:noFill/>
              <a:round/>
            </a:ln>
            <a:effectLst/>
          </c:spPr>
          <c:marker>
            <c:symbol val="triangle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'fraction of mixing'!$H$18:$H$23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3.0426504902393063E-2</c:v>
                  </c:pt>
                  <c:pt idx="2">
                    <c:v>1.6087320509323533E-2</c:v>
                  </c:pt>
                  <c:pt idx="3">
                    <c:v>1.5307064537275336E-2</c:v>
                  </c:pt>
                  <c:pt idx="4">
                    <c:v>5.5138959460030182E-2</c:v>
                  </c:pt>
                  <c:pt idx="5">
                    <c:v>1.7388235047617141E-2</c:v>
                  </c:pt>
                </c:numCache>
              </c:numRef>
            </c:plus>
            <c:minus>
              <c:numRef>
                <c:f>'fraction of mixing'!$H$18:$H$23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3.0426504902393063E-2</c:v>
                  </c:pt>
                  <c:pt idx="2">
                    <c:v>1.6087320509323533E-2</c:v>
                  </c:pt>
                  <c:pt idx="3">
                    <c:v>1.5307064537275336E-2</c:v>
                  </c:pt>
                  <c:pt idx="4">
                    <c:v>5.5138959460030182E-2</c:v>
                  </c:pt>
                  <c:pt idx="5">
                    <c:v>1.7388235047617141E-2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'fraction of mixing'!$F$18:$F$24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120</c:v>
                </c:pt>
              </c:numCache>
            </c:numRef>
          </c:xVal>
          <c:yVal>
            <c:numRef>
              <c:f>'fraction of mixing'!$G$18:$G$24</c:f>
              <c:numCache>
                <c:formatCode>General</c:formatCode>
                <c:ptCount val="7"/>
                <c:pt idx="0">
                  <c:v>0</c:v>
                </c:pt>
                <c:pt idx="1">
                  <c:v>0.27631466384764769</c:v>
                </c:pt>
                <c:pt idx="2">
                  <c:v>0.32111722782680063</c:v>
                </c:pt>
                <c:pt idx="3">
                  <c:v>0.38741866548054044</c:v>
                </c:pt>
                <c:pt idx="4">
                  <c:v>0.41231839582487656</c:v>
                </c:pt>
                <c:pt idx="5">
                  <c:v>0.47919009036020227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6E1C-C345-B9DE-7F52930FDD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084928"/>
        <c:axId val="99095296"/>
      </c:scatterChart>
      <c:valAx>
        <c:axId val="990849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400" b="1" i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Annealing</a:t>
                </a:r>
                <a:r>
                  <a:rPr lang="en-CA" sz="1400" b="1" i="1" baseline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time (min)</a:t>
                </a:r>
                <a:endParaRPr lang="en-CA" sz="1400" b="1" i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095296"/>
        <c:crosses val="autoZero"/>
        <c:crossBetween val="midCat"/>
      </c:valAx>
      <c:valAx>
        <c:axId val="99095296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400" b="1" i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CA" sz="1000" b="1" i="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en-CA" sz="1000" b="1" i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084928"/>
        <c:crosses val="autoZero"/>
        <c:crossBetween val="midCat"/>
        <c:majorUnit val="0.2"/>
      </c:valAx>
      <c:spPr>
        <a:noFill/>
        <a:ln w="2540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6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80000"/>
                  <a:lumOff val="20000"/>
                </a:schemeClr>
              </a:solidFill>
              <a:ln w="9525">
                <a:solidFill>
                  <a:schemeClr val="accent5">
                    <a:lumMod val="80000"/>
                    <a:lumOff val="20000"/>
                  </a:schemeClr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fm!$D$17:$D$23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2.6477712415290459E-2</c:v>
                  </c:pt>
                  <c:pt idx="2">
                    <c:v>1.890333781814061E-2</c:v>
                  </c:pt>
                  <c:pt idx="3">
                    <c:v>9.9836222710160977E-3</c:v>
                  </c:pt>
                  <c:pt idx="4">
                    <c:v>2.1024201356413637E-2</c:v>
                  </c:pt>
                  <c:pt idx="5">
                    <c:v>2.6910620731962656E-3</c:v>
                  </c:pt>
                  <c:pt idx="6">
                    <c:v>2.3434397903059317E-2</c:v>
                  </c:pt>
                </c:numCache>
              </c:numRef>
            </c:plus>
            <c:minus>
              <c:numRef>
                <c:f>fm!$D$17:$D$23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2.6477712415290459E-2</c:v>
                  </c:pt>
                  <c:pt idx="2">
                    <c:v>1.890333781814061E-2</c:v>
                  </c:pt>
                  <c:pt idx="3">
                    <c:v>9.9836222710160977E-3</c:v>
                  </c:pt>
                  <c:pt idx="4">
                    <c:v>2.1024201356413637E-2</c:v>
                  </c:pt>
                  <c:pt idx="5">
                    <c:v>2.6910620731962656E-3</c:v>
                  </c:pt>
                  <c:pt idx="6">
                    <c:v>2.3434397903059317E-2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fm!$B$17:$B$23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120</c:v>
                </c:pt>
                <c:pt idx="6">
                  <c:v>219</c:v>
                </c:pt>
              </c:numCache>
            </c:numRef>
          </c:xVal>
          <c:yVal>
            <c:numRef>
              <c:f>fm!$C$17:$C$23</c:f>
              <c:numCache>
                <c:formatCode>General</c:formatCode>
                <c:ptCount val="7"/>
                <c:pt idx="0">
                  <c:v>0</c:v>
                </c:pt>
                <c:pt idx="1">
                  <c:v>0.20405643242462179</c:v>
                </c:pt>
                <c:pt idx="2">
                  <c:v>0.2627889177968466</c:v>
                </c:pt>
                <c:pt idx="3">
                  <c:v>0.31395096741580347</c:v>
                </c:pt>
                <c:pt idx="4">
                  <c:v>0.37444216074956116</c:v>
                </c:pt>
                <c:pt idx="5">
                  <c:v>0.43687394682902675</c:v>
                </c:pt>
                <c:pt idx="6">
                  <c:v>0.48276824185324757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1C3-494F-827B-396D0B84E164}"/>
            </c:ext>
          </c:extLst>
        </c:ser>
        <c:ser>
          <c:idx val="18"/>
          <c:order val="1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</a:schemeClr>
              </a:solidFill>
              <a:ln w="9525">
                <a:solidFill>
                  <a:schemeClr val="accent1">
                    <a:lumMod val="80000"/>
                  </a:schemeClr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fm!$D$10:$D$15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8.3047273721555213E-3</c:v>
                  </c:pt>
                  <c:pt idx="2">
                    <c:v>1.9119754446132474E-2</c:v>
                  </c:pt>
                  <c:pt idx="3">
                    <c:v>2.4861132417635764E-2</c:v>
                  </c:pt>
                  <c:pt idx="4">
                    <c:v>6.76234645826463E-3</c:v>
                  </c:pt>
                  <c:pt idx="5">
                    <c:v>1.9731419259611235E-2</c:v>
                  </c:pt>
                </c:numCache>
              </c:numRef>
            </c:plus>
            <c:minus>
              <c:numRef>
                <c:f>fm!$D$10:$D$15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8.3047273721555213E-3</c:v>
                  </c:pt>
                  <c:pt idx="2">
                    <c:v>1.9119754446132474E-2</c:v>
                  </c:pt>
                  <c:pt idx="3">
                    <c:v>2.4861132417635764E-2</c:v>
                  </c:pt>
                  <c:pt idx="4">
                    <c:v>6.76234645826463E-3</c:v>
                  </c:pt>
                  <c:pt idx="5">
                    <c:v>1.9731419259611235E-2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fm!$B$10:$B$15</c:f>
              <c:numCache>
                <c:formatCode>General</c:formatCode>
                <c:ptCount val="6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126</c:v>
                </c:pt>
              </c:numCache>
            </c:numRef>
          </c:xVal>
          <c:yVal>
            <c:numRef>
              <c:f>fm!$C$10:$C$15</c:f>
              <c:numCache>
                <c:formatCode>General</c:formatCode>
                <c:ptCount val="6"/>
                <c:pt idx="0">
                  <c:v>0</c:v>
                </c:pt>
                <c:pt idx="1">
                  <c:v>0.17254481193855789</c:v>
                </c:pt>
                <c:pt idx="2">
                  <c:v>0.22129802030560289</c:v>
                </c:pt>
                <c:pt idx="3">
                  <c:v>0.25880746828152484</c:v>
                </c:pt>
                <c:pt idx="4">
                  <c:v>0.30007327419950691</c:v>
                </c:pt>
                <c:pt idx="5">
                  <c:v>0.38834331395617466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1C3-494F-827B-396D0B84E164}"/>
            </c:ext>
          </c:extLst>
        </c:ser>
        <c:ser>
          <c:idx val="19"/>
          <c:order val="2"/>
          <c:tx>
            <c:v>94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</a:schemeClr>
              </a:solidFill>
              <a:ln w="9525">
                <a:solidFill>
                  <a:schemeClr val="accent2">
                    <a:lumMod val="80000"/>
                  </a:schemeClr>
                </a:solidFill>
              </a:ln>
              <a:effectLst/>
            </c:spPr>
          </c:marker>
          <c:xVal>
            <c:numRef>
              <c:f>fm!$B$25:$B$31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120</c:v>
                </c:pt>
                <c:pt idx="6">
                  <c:v>194</c:v>
                </c:pt>
              </c:numCache>
            </c:numRef>
          </c:xVal>
          <c:yVal>
            <c:numRef>
              <c:f>fm!$C$25:$C$31</c:f>
              <c:numCache>
                <c:formatCode>General</c:formatCode>
                <c:ptCount val="7"/>
                <c:pt idx="0">
                  <c:v>0</c:v>
                </c:pt>
                <c:pt idx="1">
                  <c:v>0.34721524598526327</c:v>
                </c:pt>
                <c:pt idx="2">
                  <c:v>0.36360618611226081</c:v>
                </c:pt>
                <c:pt idx="3">
                  <c:v>0.41542791933230722</c:v>
                </c:pt>
                <c:pt idx="4">
                  <c:v>0.4678256304739527</c:v>
                </c:pt>
                <c:pt idx="5">
                  <c:v>0.52919275150875733</c:v>
                </c:pt>
                <c:pt idx="6">
                  <c:v>0.59499198659789965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1C3-494F-827B-396D0B84E164}"/>
            </c:ext>
          </c:extLst>
        </c:ser>
        <c:ser>
          <c:idx val="20"/>
          <c:order val="3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</a:schemeClr>
              </a:solidFill>
              <a:ln w="9525">
                <a:solidFill>
                  <a:schemeClr val="accent3">
                    <a:lumMod val="80000"/>
                  </a:schemeClr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fm!$D$17:$D$23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2.6477712415290459E-2</c:v>
                  </c:pt>
                  <c:pt idx="2">
                    <c:v>1.890333781814061E-2</c:v>
                  </c:pt>
                  <c:pt idx="3">
                    <c:v>9.9836222710160977E-3</c:v>
                  </c:pt>
                  <c:pt idx="4">
                    <c:v>2.1024201356413637E-2</c:v>
                  </c:pt>
                  <c:pt idx="5">
                    <c:v>2.6910620731962656E-3</c:v>
                  </c:pt>
                  <c:pt idx="6">
                    <c:v>2.3434397903059317E-2</c:v>
                  </c:pt>
                </c:numCache>
              </c:numRef>
            </c:plus>
            <c:minus>
              <c:numRef>
                <c:f>fm!$D$17:$D$23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2.6477712415290459E-2</c:v>
                  </c:pt>
                  <c:pt idx="2">
                    <c:v>1.890333781814061E-2</c:v>
                  </c:pt>
                  <c:pt idx="3">
                    <c:v>9.9836222710160977E-3</c:v>
                  </c:pt>
                  <c:pt idx="4">
                    <c:v>2.1024201356413637E-2</c:v>
                  </c:pt>
                  <c:pt idx="5">
                    <c:v>2.6910620731962656E-3</c:v>
                  </c:pt>
                  <c:pt idx="6">
                    <c:v>2.3434397903059317E-2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fm!$B$17:$B$23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120</c:v>
                </c:pt>
                <c:pt idx="6">
                  <c:v>219</c:v>
                </c:pt>
              </c:numCache>
            </c:numRef>
          </c:xVal>
          <c:yVal>
            <c:numRef>
              <c:f>fm!$C$17:$C$23</c:f>
              <c:numCache>
                <c:formatCode>General</c:formatCode>
                <c:ptCount val="7"/>
                <c:pt idx="0">
                  <c:v>0</c:v>
                </c:pt>
                <c:pt idx="1">
                  <c:v>0.20405643242462179</c:v>
                </c:pt>
                <c:pt idx="2">
                  <c:v>0.2627889177968466</c:v>
                </c:pt>
                <c:pt idx="3">
                  <c:v>0.31395096741580347</c:v>
                </c:pt>
                <c:pt idx="4">
                  <c:v>0.37444216074956116</c:v>
                </c:pt>
                <c:pt idx="5">
                  <c:v>0.43687394682902675</c:v>
                </c:pt>
                <c:pt idx="6">
                  <c:v>0.48276824185324757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1C3-494F-827B-396D0B84E164}"/>
            </c:ext>
          </c:extLst>
        </c:ser>
        <c:ser>
          <c:idx val="22"/>
          <c:order val="4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80000"/>
                </a:schemeClr>
              </a:solidFill>
              <a:ln w="9525">
                <a:solidFill>
                  <a:schemeClr val="accent5">
                    <a:lumMod val="80000"/>
                  </a:schemeClr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fm!$D$10:$D$15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8.3047273721555213E-3</c:v>
                  </c:pt>
                  <c:pt idx="2">
                    <c:v>1.9119754446132474E-2</c:v>
                  </c:pt>
                  <c:pt idx="3">
                    <c:v>2.4861132417635764E-2</c:v>
                  </c:pt>
                  <c:pt idx="4">
                    <c:v>6.76234645826463E-3</c:v>
                  </c:pt>
                  <c:pt idx="5">
                    <c:v>1.9731419259611235E-2</c:v>
                  </c:pt>
                </c:numCache>
              </c:numRef>
            </c:plus>
            <c:minus>
              <c:numRef>
                <c:f>fm!$D$10:$D$15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8.3047273721555213E-3</c:v>
                  </c:pt>
                  <c:pt idx="2">
                    <c:v>1.9119754446132474E-2</c:v>
                  </c:pt>
                  <c:pt idx="3">
                    <c:v>2.4861132417635764E-2</c:v>
                  </c:pt>
                  <c:pt idx="4">
                    <c:v>6.76234645826463E-3</c:v>
                  </c:pt>
                  <c:pt idx="5">
                    <c:v>1.9731419259611235E-2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fm!$B$10:$B$15</c:f>
              <c:numCache>
                <c:formatCode>General</c:formatCode>
                <c:ptCount val="6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126</c:v>
                </c:pt>
              </c:numCache>
            </c:numRef>
          </c:xVal>
          <c:yVal>
            <c:numRef>
              <c:f>fm!$C$10:$C$15</c:f>
              <c:numCache>
                <c:formatCode>General</c:formatCode>
                <c:ptCount val="6"/>
                <c:pt idx="0">
                  <c:v>0</c:v>
                </c:pt>
                <c:pt idx="1">
                  <c:v>0.17254481193855789</c:v>
                </c:pt>
                <c:pt idx="2">
                  <c:v>0.22129802030560289</c:v>
                </c:pt>
                <c:pt idx="3">
                  <c:v>0.25880746828152484</c:v>
                </c:pt>
                <c:pt idx="4">
                  <c:v>0.30007327419950691</c:v>
                </c:pt>
                <c:pt idx="5">
                  <c:v>0.38834331395617466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71C3-494F-827B-396D0B84E164}"/>
            </c:ext>
          </c:extLst>
        </c:ser>
        <c:ser>
          <c:idx val="23"/>
          <c:order val="5"/>
          <c:spPr>
            <a:ln w="25400" cap="rnd">
              <a:noFill/>
              <a:round/>
            </a:ln>
            <a:effectLst/>
          </c:spPr>
          <c:marker>
            <c:symbol val="triangle"/>
            <c:size val="8"/>
            <c:spPr>
              <a:noFill/>
              <a:ln w="12700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fm!$D$33:$D$39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1.9565147122563534E-2</c:v>
                  </c:pt>
                  <c:pt idx="2">
                    <c:v>2.3478345436514302E-2</c:v>
                  </c:pt>
                  <c:pt idx="3">
                    <c:v>2.9269128100470242E-2</c:v>
                  </c:pt>
                  <c:pt idx="4">
                    <c:v>3.7726854775744174E-2</c:v>
                  </c:pt>
                  <c:pt idx="5">
                    <c:v>4.4223504991054777E-2</c:v>
                  </c:pt>
                  <c:pt idx="6">
                    <c:v>3.810706508099676E-2</c:v>
                  </c:pt>
                </c:numCache>
              </c:numRef>
            </c:plus>
            <c:minus>
              <c:numRef>
                <c:f>fm!$D$33:$D$39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1.9565147122563534E-2</c:v>
                  </c:pt>
                  <c:pt idx="2">
                    <c:v>2.3478345436514302E-2</c:v>
                  </c:pt>
                  <c:pt idx="3">
                    <c:v>2.9269128100470242E-2</c:v>
                  </c:pt>
                  <c:pt idx="4">
                    <c:v>3.7726854775744174E-2</c:v>
                  </c:pt>
                  <c:pt idx="5">
                    <c:v>4.4223504991054777E-2</c:v>
                  </c:pt>
                  <c:pt idx="6">
                    <c:v>3.810706508099676E-2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fm!$B$33:$B$39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120</c:v>
                </c:pt>
                <c:pt idx="6">
                  <c:v>194</c:v>
                </c:pt>
              </c:numCache>
            </c:numRef>
          </c:xVal>
          <c:yVal>
            <c:numRef>
              <c:f>fm!$C$33:$C$39</c:f>
              <c:numCache>
                <c:formatCode>General</c:formatCode>
                <c:ptCount val="7"/>
                <c:pt idx="0">
                  <c:v>0</c:v>
                </c:pt>
                <c:pt idx="1">
                  <c:v>0.34149600164298111</c:v>
                </c:pt>
                <c:pt idx="2">
                  <c:v>0.40727741901638009</c:v>
                </c:pt>
                <c:pt idx="3">
                  <c:v>0.4635159551732233</c:v>
                </c:pt>
                <c:pt idx="4">
                  <c:v>0.5223099852271581</c:v>
                </c:pt>
                <c:pt idx="5">
                  <c:v>0.58276901490022737</c:v>
                </c:pt>
                <c:pt idx="6">
                  <c:v>0.61817335376380367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71C3-494F-827B-396D0B84E164}"/>
            </c:ext>
          </c:extLst>
        </c:ser>
        <c:ser>
          <c:idx val="24"/>
          <c:order val="6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fm!$D$17:$D$23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2.6477712415290459E-2</c:v>
                  </c:pt>
                  <c:pt idx="2">
                    <c:v>1.890333781814061E-2</c:v>
                  </c:pt>
                  <c:pt idx="3">
                    <c:v>9.9836222710160977E-3</c:v>
                  </c:pt>
                  <c:pt idx="4">
                    <c:v>2.1024201356413637E-2</c:v>
                  </c:pt>
                  <c:pt idx="5">
                    <c:v>2.6910620731962656E-3</c:v>
                  </c:pt>
                  <c:pt idx="6">
                    <c:v>2.3434397903059317E-2</c:v>
                  </c:pt>
                </c:numCache>
              </c:numRef>
            </c:plus>
            <c:minus>
              <c:numRef>
                <c:f>fm!$D$17:$D$23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2.6477712415290459E-2</c:v>
                  </c:pt>
                  <c:pt idx="2">
                    <c:v>1.890333781814061E-2</c:v>
                  </c:pt>
                  <c:pt idx="3">
                    <c:v>9.9836222710160977E-3</c:v>
                  </c:pt>
                  <c:pt idx="4">
                    <c:v>2.1024201356413637E-2</c:v>
                  </c:pt>
                  <c:pt idx="5">
                    <c:v>2.6910620731962656E-3</c:v>
                  </c:pt>
                  <c:pt idx="6">
                    <c:v>2.3434397903059317E-2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fm!$B$17:$B$23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120</c:v>
                </c:pt>
                <c:pt idx="6">
                  <c:v>219</c:v>
                </c:pt>
              </c:numCache>
            </c:numRef>
          </c:xVal>
          <c:yVal>
            <c:numRef>
              <c:f>fm!$C$17:$C$23</c:f>
              <c:numCache>
                <c:formatCode>General</c:formatCode>
                <c:ptCount val="7"/>
                <c:pt idx="0">
                  <c:v>0</c:v>
                </c:pt>
                <c:pt idx="1">
                  <c:v>0.20405643242462179</c:v>
                </c:pt>
                <c:pt idx="2">
                  <c:v>0.2627889177968466</c:v>
                </c:pt>
                <c:pt idx="3">
                  <c:v>0.31395096741580347</c:v>
                </c:pt>
                <c:pt idx="4">
                  <c:v>0.37444216074956116</c:v>
                </c:pt>
                <c:pt idx="5">
                  <c:v>0.43687394682902675</c:v>
                </c:pt>
                <c:pt idx="6">
                  <c:v>0.48276824185324757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71C3-494F-827B-396D0B84E164}"/>
            </c:ext>
          </c:extLst>
        </c:ser>
        <c:ser>
          <c:idx val="26"/>
          <c:order val="7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chemeClr val="accent3">
                    <a:lumMod val="60000"/>
                    <a:lumOff val="40000"/>
                  </a:schemeClr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fm!$D$10:$D$15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8.3047273721555213E-3</c:v>
                  </c:pt>
                  <c:pt idx="2">
                    <c:v>1.9119754446132474E-2</c:v>
                  </c:pt>
                  <c:pt idx="3">
                    <c:v>2.4861132417635764E-2</c:v>
                  </c:pt>
                  <c:pt idx="4">
                    <c:v>6.76234645826463E-3</c:v>
                  </c:pt>
                  <c:pt idx="5">
                    <c:v>1.9731419259611235E-2</c:v>
                  </c:pt>
                </c:numCache>
              </c:numRef>
            </c:plus>
            <c:minus>
              <c:numRef>
                <c:f>fm!$D$10:$D$15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8.3047273721555213E-3</c:v>
                  </c:pt>
                  <c:pt idx="2">
                    <c:v>1.9119754446132474E-2</c:v>
                  </c:pt>
                  <c:pt idx="3">
                    <c:v>2.4861132417635764E-2</c:v>
                  </c:pt>
                  <c:pt idx="4">
                    <c:v>6.76234645826463E-3</c:v>
                  </c:pt>
                  <c:pt idx="5">
                    <c:v>1.9731419259611235E-2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fm!$B$10:$B$15</c:f>
              <c:numCache>
                <c:formatCode>General</c:formatCode>
                <c:ptCount val="6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126</c:v>
                </c:pt>
              </c:numCache>
            </c:numRef>
          </c:xVal>
          <c:yVal>
            <c:numRef>
              <c:f>fm!$C$10:$C$15</c:f>
              <c:numCache>
                <c:formatCode>General</c:formatCode>
                <c:ptCount val="6"/>
                <c:pt idx="0">
                  <c:v>0</c:v>
                </c:pt>
                <c:pt idx="1">
                  <c:v>0.17254481193855789</c:v>
                </c:pt>
                <c:pt idx="2">
                  <c:v>0.22129802030560289</c:v>
                </c:pt>
                <c:pt idx="3">
                  <c:v>0.25880746828152484</c:v>
                </c:pt>
                <c:pt idx="4">
                  <c:v>0.30007327419950691</c:v>
                </c:pt>
                <c:pt idx="5">
                  <c:v>0.38834331395617466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71C3-494F-827B-396D0B84E164}"/>
            </c:ext>
          </c:extLst>
        </c:ser>
        <c:ser>
          <c:idx val="27"/>
          <c:order val="8"/>
          <c:tx>
            <c:v>94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</c:marker>
          <c:xVal>
            <c:numRef>
              <c:f>fm!$B$25:$B$31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120</c:v>
                </c:pt>
                <c:pt idx="6">
                  <c:v>194</c:v>
                </c:pt>
              </c:numCache>
            </c:numRef>
          </c:xVal>
          <c:yVal>
            <c:numRef>
              <c:f>fm!$C$25:$C$31</c:f>
              <c:numCache>
                <c:formatCode>General</c:formatCode>
                <c:ptCount val="7"/>
                <c:pt idx="0">
                  <c:v>0</c:v>
                </c:pt>
                <c:pt idx="1">
                  <c:v>0.34721524598526327</c:v>
                </c:pt>
                <c:pt idx="2">
                  <c:v>0.36360618611226081</c:v>
                </c:pt>
                <c:pt idx="3">
                  <c:v>0.41542791933230722</c:v>
                </c:pt>
                <c:pt idx="4">
                  <c:v>0.4678256304739527</c:v>
                </c:pt>
                <c:pt idx="5">
                  <c:v>0.52919275150875733</c:v>
                </c:pt>
                <c:pt idx="6">
                  <c:v>0.59499198659789965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71C3-494F-827B-396D0B84E164}"/>
            </c:ext>
          </c:extLst>
        </c:ser>
        <c:ser>
          <c:idx val="28"/>
          <c:order val="9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fm!$D$17:$D$23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2.6477712415290459E-2</c:v>
                  </c:pt>
                  <c:pt idx="2">
                    <c:v>1.890333781814061E-2</c:v>
                  </c:pt>
                  <c:pt idx="3">
                    <c:v>9.9836222710160977E-3</c:v>
                  </c:pt>
                  <c:pt idx="4">
                    <c:v>2.1024201356413637E-2</c:v>
                  </c:pt>
                  <c:pt idx="5">
                    <c:v>2.6910620731962656E-3</c:v>
                  </c:pt>
                  <c:pt idx="6">
                    <c:v>2.3434397903059317E-2</c:v>
                  </c:pt>
                </c:numCache>
              </c:numRef>
            </c:plus>
            <c:minus>
              <c:numRef>
                <c:f>fm!$D$17:$D$23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2.6477712415290459E-2</c:v>
                  </c:pt>
                  <c:pt idx="2">
                    <c:v>1.890333781814061E-2</c:v>
                  </c:pt>
                  <c:pt idx="3">
                    <c:v>9.9836222710160977E-3</c:v>
                  </c:pt>
                  <c:pt idx="4">
                    <c:v>2.1024201356413637E-2</c:v>
                  </c:pt>
                  <c:pt idx="5">
                    <c:v>2.6910620731962656E-3</c:v>
                  </c:pt>
                  <c:pt idx="6">
                    <c:v>2.3434397903059317E-2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fm!$B$17:$B$23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120</c:v>
                </c:pt>
                <c:pt idx="6">
                  <c:v>219</c:v>
                </c:pt>
              </c:numCache>
            </c:numRef>
          </c:xVal>
          <c:yVal>
            <c:numRef>
              <c:f>fm!$C$17:$C$23</c:f>
              <c:numCache>
                <c:formatCode>General</c:formatCode>
                <c:ptCount val="7"/>
                <c:pt idx="0">
                  <c:v>0</c:v>
                </c:pt>
                <c:pt idx="1">
                  <c:v>0.20405643242462179</c:v>
                </c:pt>
                <c:pt idx="2">
                  <c:v>0.2627889177968466</c:v>
                </c:pt>
                <c:pt idx="3">
                  <c:v>0.31395096741580347</c:v>
                </c:pt>
                <c:pt idx="4">
                  <c:v>0.37444216074956116</c:v>
                </c:pt>
                <c:pt idx="5">
                  <c:v>0.43687394682902675</c:v>
                </c:pt>
                <c:pt idx="6">
                  <c:v>0.48276824185324757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71C3-494F-827B-396D0B84E164}"/>
            </c:ext>
          </c:extLst>
        </c:ser>
        <c:ser>
          <c:idx val="30"/>
          <c:order val="10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50000"/>
                </a:schemeClr>
              </a:solidFill>
              <a:ln w="9525">
                <a:solidFill>
                  <a:schemeClr val="accent1">
                    <a:lumMod val="50000"/>
                  </a:schemeClr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fm!$D$10:$D$15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8.3047273721555213E-3</c:v>
                  </c:pt>
                  <c:pt idx="2">
                    <c:v>1.9119754446132474E-2</c:v>
                  </c:pt>
                  <c:pt idx="3">
                    <c:v>2.4861132417635764E-2</c:v>
                  </c:pt>
                  <c:pt idx="4">
                    <c:v>6.76234645826463E-3</c:v>
                  </c:pt>
                  <c:pt idx="5">
                    <c:v>1.9731419259611235E-2</c:v>
                  </c:pt>
                </c:numCache>
              </c:numRef>
            </c:plus>
            <c:minus>
              <c:numRef>
                <c:f>fm!$D$10:$D$15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8.3047273721555213E-3</c:v>
                  </c:pt>
                  <c:pt idx="2">
                    <c:v>1.9119754446132474E-2</c:v>
                  </c:pt>
                  <c:pt idx="3">
                    <c:v>2.4861132417635764E-2</c:v>
                  </c:pt>
                  <c:pt idx="4">
                    <c:v>6.76234645826463E-3</c:v>
                  </c:pt>
                  <c:pt idx="5">
                    <c:v>1.9731419259611235E-2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fm!$B$10:$B$15</c:f>
              <c:numCache>
                <c:formatCode>General</c:formatCode>
                <c:ptCount val="6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126</c:v>
                </c:pt>
              </c:numCache>
            </c:numRef>
          </c:xVal>
          <c:yVal>
            <c:numRef>
              <c:f>fm!$C$10:$C$15</c:f>
              <c:numCache>
                <c:formatCode>General</c:formatCode>
                <c:ptCount val="6"/>
                <c:pt idx="0">
                  <c:v>0</c:v>
                </c:pt>
                <c:pt idx="1">
                  <c:v>0.17254481193855789</c:v>
                </c:pt>
                <c:pt idx="2">
                  <c:v>0.22129802030560289</c:v>
                </c:pt>
                <c:pt idx="3">
                  <c:v>0.25880746828152484</c:v>
                </c:pt>
                <c:pt idx="4">
                  <c:v>0.30007327419950691</c:v>
                </c:pt>
                <c:pt idx="5">
                  <c:v>0.38834331395617466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71C3-494F-827B-396D0B84E164}"/>
            </c:ext>
          </c:extLst>
        </c:ser>
        <c:ser>
          <c:idx val="31"/>
          <c:order val="11"/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noFill/>
              <a:ln w="12700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fm!$D$33:$D$39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1.9565147122563534E-2</c:v>
                  </c:pt>
                  <c:pt idx="2">
                    <c:v>2.3478345436514302E-2</c:v>
                  </c:pt>
                  <c:pt idx="3">
                    <c:v>2.9269128100470242E-2</c:v>
                  </c:pt>
                  <c:pt idx="4">
                    <c:v>3.7726854775744174E-2</c:v>
                  </c:pt>
                  <c:pt idx="5">
                    <c:v>4.4223504991054777E-2</c:v>
                  </c:pt>
                  <c:pt idx="6">
                    <c:v>3.810706508099676E-2</c:v>
                  </c:pt>
                </c:numCache>
              </c:numRef>
            </c:plus>
            <c:minus>
              <c:numRef>
                <c:f>fm!$D$33:$D$39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1.9565147122563534E-2</c:v>
                  </c:pt>
                  <c:pt idx="2">
                    <c:v>2.3478345436514302E-2</c:v>
                  </c:pt>
                  <c:pt idx="3">
                    <c:v>2.9269128100470242E-2</c:v>
                  </c:pt>
                  <c:pt idx="4">
                    <c:v>3.7726854775744174E-2</c:v>
                  </c:pt>
                  <c:pt idx="5">
                    <c:v>4.4223504991054777E-2</c:v>
                  </c:pt>
                  <c:pt idx="6">
                    <c:v>3.810706508099676E-2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fm!$B$41:$B$47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120</c:v>
                </c:pt>
                <c:pt idx="6">
                  <c:v>240</c:v>
                </c:pt>
              </c:numCache>
            </c:numRef>
          </c:xVal>
          <c:yVal>
            <c:numRef>
              <c:f>fm!$C$41:$C$47</c:f>
              <c:numCache>
                <c:formatCode>General</c:formatCode>
                <c:ptCount val="7"/>
                <c:pt idx="0">
                  <c:v>0</c:v>
                </c:pt>
                <c:pt idx="1">
                  <c:v>0.43811584996617881</c:v>
                </c:pt>
                <c:pt idx="2">
                  <c:v>0.46550133778130681</c:v>
                </c:pt>
                <c:pt idx="3">
                  <c:v>0.56221855539849552</c:v>
                </c:pt>
                <c:pt idx="4">
                  <c:v>0.62972926473482638</c:v>
                </c:pt>
                <c:pt idx="5">
                  <c:v>0.68592587679399974</c:v>
                </c:pt>
                <c:pt idx="6">
                  <c:v>0.73422046257004425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71C3-494F-827B-396D0B84E164}"/>
            </c:ext>
          </c:extLst>
        </c:ser>
        <c:ser>
          <c:idx val="8"/>
          <c:order val="12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fm!$D$17:$D$23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2.6477712415290459E-2</c:v>
                  </c:pt>
                  <c:pt idx="2">
                    <c:v>1.890333781814061E-2</c:v>
                  </c:pt>
                  <c:pt idx="3">
                    <c:v>9.9836222710160977E-3</c:v>
                  </c:pt>
                  <c:pt idx="4">
                    <c:v>2.1024201356413637E-2</c:v>
                  </c:pt>
                  <c:pt idx="5">
                    <c:v>2.6910620731962656E-3</c:v>
                  </c:pt>
                  <c:pt idx="6">
                    <c:v>2.3434397903059317E-2</c:v>
                  </c:pt>
                </c:numCache>
              </c:numRef>
            </c:plus>
            <c:minus>
              <c:numRef>
                <c:f>fm!$D$17:$D$23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2.6477712415290459E-2</c:v>
                  </c:pt>
                  <c:pt idx="2">
                    <c:v>1.890333781814061E-2</c:v>
                  </c:pt>
                  <c:pt idx="3">
                    <c:v>9.9836222710160977E-3</c:v>
                  </c:pt>
                  <c:pt idx="4">
                    <c:v>2.1024201356413637E-2</c:v>
                  </c:pt>
                  <c:pt idx="5">
                    <c:v>2.6910620731962656E-3</c:v>
                  </c:pt>
                  <c:pt idx="6">
                    <c:v>2.3434397903059317E-2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fm!$B$17:$B$23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120</c:v>
                </c:pt>
                <c:pt idx="6">
                  <c:v>219</c:v>
                </c:pt>
              </c:numCache>
            </c:numRef>
          </c:xVal>
          <c:yVal>
            <c:numRef>
              <c:f>fm!$C$17:$C$23</c:f>
              <c:numCache>
                <c:formatCode>General</c:formatCode>
                <c:ptCount val="7"/>
                <c:pt idx="0">
                  <c:v>0</c:v>
                </c:pt>
                <c:pt idx="1">
                  <c:v>0.20405643242462179</c:v>
                </c:pt>
                <c:pt idx="2">
                  <c:v>0.2627889177968466</c:v>
                </c:pt>
                <c:pt idx="3">
                  <c:v>0.31395096741580347</c:v>
                </c:pt>
                <c:pt idx="4">
                  <c:v>0.37444216074956116</c:v>
                </c:pt>
                <c:pt idx="5">
                  <c:v>0.43687394682902675</c:v>
                </c:pt>
                <c:pt idx="6">
                  <c:v>0.48276824185324757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71C3-494F-827B-396D0B84E164}"/>
            </c:ext>
          </c:extLst>
        </c:ser>
        <c:ser>
          <c:idx val="10"/>
          <c:order val="13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fm!$D$10:$D$15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8.3047273721555213E-3</c:v>
                  </c:pt>
                  <c:pt idx="2">
                    <c:v>1.9119754446132474E-2</c:v>
                  </c:pt>
                  <c:pt idx="3">
                    <c:v>2.4861132417635764E-2</c:v>
                  </c:pt>
                  <c:pt idx="4">
                    <c:v>6.76234645826463E-3</c:v>
                  </c:pt>
                  <c:pt idx="5">
                    <c:v>1.9731419259611235E-2</c:v>
                  </c:pt>
                </c:numCache>
              </c:numRef>
            </c:plus>
            <c:minus>
              <c:numRef>
                <c:f>fm!$D$10:$D$15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8.3047273721555213E-3</c:v>
                  </c:pt>
                  <c:pt idx="2">
                    <c:v>1.9119754446132474E-2</c:v>
                  </c:pt>
                  <c:pt idx="3">
                    <c:v>2.4861132417635764E-2</c:v>
                  </c:pt>
                  <c:pt idx="4">
                    <c:v>6.76234645826463E-3</c:v>
                  </c:pt>
                  <c:pt idx="5">
                    <c:v>1.9731419259611235E-2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fm!$B$10:$B$15</c:f>
              <c:numCache>
                <c:formatCode>General</c:formatCode>
                <c:ptCount val="6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126</c:v>
                </c:pt>
              </c:numCache>
            </c:numRef>
          </c:xVal>
          <c:yVal>
            <c:numRef>
              <c:f>fm!$C$10:$C$15</c:f>
              <c:numCache>
                <c:formatCode>General</c:formatCode>
                <c:ptCount val="6"/>
                <c:pt idx="0">
                  <c:v>0</c:v>
                </c:pt>
                <c:pt idx="1">
                  <c:v>0.17254481193855789</c:v>
                </c:pt>
                <c:pt idx="2">
                  <c:v>0.22129802030560289</c:v>
                </c:pt>
                <c:pt idx="3">
                  <c:v>0.25880746828152484</c:v>
                </c:pt>
                <c:pt idx="4">
                  <c:v>0.30007327419950691</c:v>
                </c:pt>
                <c:pt idx="5">
                  <c:v>0.38834331395617466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71C3-494F-827B-396D0B84E164}"/>
            </c:ext>
          </c:extLst>
        </c:ser>
        <c:ser>
          <c:idx val="11"/>
          <c:order val="14"/>
          <c:tx>
            <c:v>94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xVal>
            <c:numRef>
              <c:f>fm!$B$25:$B$31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120</c:v>
                </c:pt>
                <c:pt idx="6">
                  <c:v>194</c:v>
                </c:pt>
              </c:numCache>
            </c:numRef>
          </c:xVal>
          <c:yVal>
            <c:numRef>
              <c:f>fm!$C$25:$C$31</c:f>
              <c:numCache>
                <c:formatCode>General</c:formatCode>
                <c:ptCount val="7"/>
                <c:pt idx="0">
                  <c:v>0</c:v>
                </c:pt>
                <c:pt idx="1">
                  <c:v>0.34721524598526327</c:v>
                </c:pt>
                <c:pt idx="2">
                  <c:v>0.36360618611226081</c:v>
                </c:pt>
                <c:pt idx="3">
                  <c:v>0.41542791933230722</c:v>
                </c:pt>
                <c:pt idx="4">
                  <c:v>0.4678256304739527</c:v>
                </c:pt>
                <c:pt idx="5">
                  <c:v>0.52919275150875733</c:v>
                </c:pt>
                <c:pt idx="6">
                  <c:v>0.59499198659789965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71C3-494F-827B-396D0B84E164}"/>
            </c:ext>
          </c:extLst>
        </c:ser>
        <c:ser>
          <c:idx val="12"/>
          <c:order val="15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  <a:lumOff val="20000"/>
                </a:schemeClr>
              </a:solidFill>
              <a:ln w="9525">
                <a:solidFill>
                  <a:schemeClr val="accent1">
                    <a:lumMod val="80000"/>
                    <a:lumOff val="20000"/>
                  </a:schemeClr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fm!$D$17:$D$23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2.6477712415290459E-2</c:v>
                  </c:pt>
                  <c:pt idx="2">
                    <c:v>1.890333781814061E-2</c:v>
                  </c:pt>
                  <c:pt idx="3">
                    <c:v>9.9836222710160977E-3</c:v>
                  </c:pt>
                  <c:pt idx="4">
                    <c:v>2.1024201356413637E-2</c:v>
                  </c:pt>
                  <c:pt idx="5">
                    <c:v>2.6910620731962656E-3</c:v>
                  </c:pt>
                  <c:pt idx="6">
                    <c:v>2.3434397903059317E-2</c:v>
                  </c:pt>
                </c:numCache>
              </c:numRef>
            </c:plus>
            <c:minus>
              <c:numRef>
                <c:f>fm!$D$17:$D$23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2.6477712415290459E-2</c:v>
                  </c:pt>
                  <c:pt idx="2">
                    <c:v>1.890333781814061E-2</c:v>
                  </c:pt>
                  <c:pt idx="3">
                    <c:v>9.9836222710160977E-3</c:v>
                  </c:pt>
                  <c:pt idx="4">
                    <c:v>2.1024201356413637E-2</c:v>
                  </c:pt>
                  <c:pt idx="5">
                    <c:v>2.6910620731962656E-3</c:v>
                  </c:pt>
                  <c:pt idx="6">
                    <c:v>2.3434397903059317E-2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fm!$B$17:$B$23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120</c:v>
                </c:pt>
                <c:pt idx="6">
                  <c:v>219</c:v>
                </c:pt>
              </c:numCache>
            </c:numRef>
          </c:xVal>
          <c:yVal>
            <c:numRef>
              <c:f>fm!$C$17:$C$23</c:f>
              <c:numCache>
                <c:formatCode>General</c:formatCode>
                <c:ptCount val="7"/>
                <c:pt idx="0">
                  <c:v>0</c:v>
                </c:pt>
                <c:pt idx="1">
                  <c:v>0.20405643242462179</c:v>
                </c:pt>
                <c:pt idx="2">
                  <c:v>0.2627889177968466</c:v>
                </c:pt>
                <c:pt idx="3">
                  <c:v>0.31395096741580347</c:v>
                </c:pt>
                <c:pt idx="4">
                  <c:v>0.37444216074956116</c:v>
                </c:pt>
                <c:pt idx="5">
                  <c:v>0.43687394682902675</c:v>
                </c:pt>
                <c:pt idx="6">
                  <c:v>0.48276824185324757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71C3-494F-827B-396D0B84E164}"/>
            </c:ext>
          </c:extLst>
        </c:ser>
        <c:ser>
          <c:idx val="14"/>
          <c:order val="16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  <a:lumOff val="20000"/>
                </a:schemeClr>
              </a:solidFill>
              <a:ln w="9525">
                <a:solidFill>
                  <a:schemeClr val="accent3">
                    <a:lumMod val="80000"/>
                    <a:lumOff val="20000"/>
                  </a:schemeClr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fm!$D$10:$D$15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8.3047273721555213E-3</c:v>
                  </c:pt>
                  <c:pt idx="2">
                    <c:v>1.9119754446132474E-2</c:v>
                  </c:pt>
                  <c:pt idx="3">
                    <c:v>2.4861132417635764E-2</c:v>
                  </c:pt>
                  <c:pt idx="4">
                    <c:v>6.76234645826463E-3</c:v>
                  </c:pt>
                  <c:pt idx="5">
                    <c:v>1.9731419259611235E-2</c:v>
                  </c:pt>
                </c:numCache>
              </c:numRef>
            </c:plus>
            <c:minus>
              <c:numRef>
                <c:f>fm!$D$10:$D$15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8.3047273721555213E-3</c:v>
                  </c:pt>
                  <c:pt idx="2">
                    <c:v>1.9119754446132474E-2</c:v>
                  </c:pt>
                  <c:pt idx="3">
                    <c:v>2.4861132417635764E-2</c:v>
                  </c:pt>
                  <c:pt idx="4">
                    <c:v>6.76234645826463E-3</c:v>
                  </c:pt>
                  <c:pt idx="5">
                    <c:v>1.9731419259611235E-2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fm!$B$10:$B$15</c:f>
              <c:numCache>
                <c:formatCode>General</c:formatCode>
                <c:ptCount val="6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126</c:v>
                </c:pt>
              </c:numCache>
            </c:numRef>
          </c:xVal>
          <c:yVal>
            <c:numRef>
              <c:f>fm!$C$10:$C$15</c:f>
              <c:numCache>
                <c:formatCode>General</c:formatCode>
                <c:ptCount val="6"/>
                <c:pt idx="0">
                  <c:v>0</c:v>
                </c:pt>
                <c:pt idx="1">
                  <c:v>0.17254481193855789</c:v>
                </c:pt>
                <c:pt idx="2">
                  <c:v>0.22129802030560289</c:v>
                </c:pt>
                <c:pt idx="3">
                  <c:v>0.25880746828152484</c:v>
                </c:pt>
                <c:pt idx="4">
                  <c:v>0.30007327419950691</c:v>
                </c:pt>
                <c:pt idx="5">
                  <c:v>0.38834331395617466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71C3-494F-827B-396D0B84E164}"/>
            </c:ext>
          </c:extLst>
        </c:ser>
        <c:ser>
          <c:idx val="3"/>
          <c:order val="17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fm!$D$17:$D$23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2.6477712415290459E-2</c:v>
                  </c:pt>
                  <c:pt idx="2">
                    <c:v>1.890333781814061E-2</c:v>
                  </c:pt>
                  <c:pt idx="3">
                    <c:v>9.9836222710160977E-3</c:v>
                  </c:pt>
                  <c:pt idx="4">
                    <c:v>2.1024201356413637E-2</c:v>
                  </c:pt>
                  <c:pt idx="5">
                    <c:v>2.6910620731962656E-3</c:v>
                  </c:pt>
                  <c:pt idx="6">
                    <c:v>2.3434397903059317E-2</c:v>
                  </c:pt>
                </c:numCache>
              </c:numRef>
            </c:plus>
            <c:minus>
              <c:numRef>
                <c:f>fm!$D$17:$D$23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2.6477712415290459E-2</c:v>
                  </c:pt>
                  <c:pt idx="2">
                    <c:v>1.890333781814061E-2</c:v>
                  </c:pt>
                  <c:pt idx="3">
                    <c:v>9.9836222710160977E-3</c:v>
                  </c:pt>
                  <c:pt idx="4">
                    <c:v>2.1024201356413637E-2</c:v>
                  </c:pt>
                  <c:pt idx="5">
                    <c:v>2.6910620731962656E-3</c:v>
                  </c:pt>
                  <c:pt idx="6">
                    <c:v>2.3434397903059317E-2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fm!$B$17:$B$23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120</c:v>
                </c:pt>
                <c:pt idx="6">
                  <c:v>219</c:v>
                </c:pt>
              </c:numCache>
            </c:numRef>
          </c:xVal>
          <c:yVal>
            <c:numRef>
              <c:f>fm!$C$17:$C$23</c:f>
              <c:numCache>
                <c:formatCode>General</c:formatCode>
                <c:ptCount val="7"/>
                <c:pt idx="0">
                  <c:v>0</c:v>
                </c:pt>
                <c:pt idx="1">
                  <c:v>0.20405643242462179</c:v>
                </c:pt>
                <c:pt idx="2">
                  <c:v>0.2627889177968466</c:v>
                </c:pt>
                <c:pt idx="3">
                  <c:v>0.31395096741580347</c:v>
                </c:pt>
                <c:pt idx="4">
                  <c:v>0.37444216074956116</c:v>
                </c:pt>
                <c:pt idx="5">
                  <c:v>0.43687394682902675</c:v>
                </c:pt>
                <c:pt idx="6">
                  <c:v>0.48276824185324757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71C3-494F-827B-396D0B84E164}"/>
            </c:ext>
          </c:extLst>
        </c:ser>
        <c:ser>
          <c:idx val="5"/>
          <c:order val="18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fm!$D$10:$D$15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8.3047273721555213E-3</c:v>
                  </c:pt>
                  <c:pt idx="2">
                    <c:v>1.9119754446132474E-2</c:v>
                  </c:pt>
                  <c:pt idx="3">
                    <c:v>2.4861132417635764E-2</c:v>
                  </c:pt>
                  <c:pt idx="4">
                    <c:v>6.76234645826463E-3</c:v>
                  </c:pt>
                  <c:pt idx="5">
                    <c:v>1.9731419259611235E-2</c:v>
                  </c:pt>
                </c:numCache>
              </c:numRef>
            </c:plus>
            <c:minus>
              <c:numRef>
                <c:f>fm!$D$10:$D$15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8.3047273721555213E-3</c:v>
                  </c:pt>
                  <c:pt idx="2">
                    <c:v>1.9119754446132474E-2</c:v>
                  </c:pt>
                  <c:pt idx="3">
                    <c:v>2.4861132417635764E-2</c:v>
                  </c:pt>
                  <c:pt idx="4">
                    <c:v>6.76234645826463E-3</c:v>
                  </c:pt>
                  <c:pt idx="5">
                    <c:v>1.9731419259611235E-2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fm!$B$10:$B$15</c:f>
              <c:numCache>
                <c:formatCode>General</c:formatCode>
                <c:ptCount val="6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126</c:v>
                </c:pt>
              </c:numCache>
            </c:numRef>
          </c:xVal>
          <c:yVal>
            <c:numRef>
              <c:f>fm!$C$10:$C$15</c:f>
              <c:numCache>
                <c:formatCode>General</c:formatCode>
                <c:ptCount val="6"/>
                <c:pt idx="0">
                  <c:v>0</c:v>
                </c:pt>
                <c:pt idx="1">
                  <c:v>0.17254481193855789</c:v>
                </c:pt>
                <c:pt idx="2">
                  <c:v>0.22129802030560289</c:v>
                </c:pt>
                <c:pt idx="3">
                  <c:v>0.25880746828152484</c:v>
                </c:pt>
                <c:pt idx="4">
                  <c:v>0.30007327419950691</c:v>
                </c:pt>
                <c:pt idx="5">
                  <c:v>0.38834331395617466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2-71C3-494F-827B-396D0B84E164}"/>
            </c:ext>
          </c:extLst>
        </c:ser>
        <c:ser>
          <c:idx val="7"/>
          <c:order val="19"/>
          <c:tx>
            <c:v>94</c:v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fm!$D$25:$D$31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2.9270261434158274E-2</c:v>
                  </c:pt>
                  <c:pt idx="2">
                    <c:v>5.1321189319185195E-3</c:v>
                  </c:pt>
                  <c:pt idx="3">
                    <c:v>4.8077466542421473E-3</c:v>
                  </c:pt>
                  <c:pt idx="4">
                    <c:v>1.5735769575378863E-2</c:v>
                  </c:pt>
                  <c:pt idx="5">
                    <c:v>9.2108582047617116E-3</c:v>
                  </c:pt>
                  <c:pt idx="6">
                    <c:v>1.4959272654904449E-2</c:v>
                  </c:pt>
                </c:numCache>
              </c:numRef>
            </c:plus>
            <c:minus>
              <c:numRef>
                <c:f>fm!$D$25:$D$31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2.9270261434158274E-2</c:v>
                  </c:pt>
                  <c:pt idx="2">
                    <c:v>5.1321189319185195E-3</c:v>
                  </c:pt>
                  <c:pt idx="3">
                    <c:v>4.8077466542421473E-3</c:v>
                  </c:pt>
                  <c:pt idx="4">
                    <c:v>1.5735769575378863E-2</c:v>
                  </c:pt>
                  <c:pt idx="5">
                    <c:v>9.2108582047617116E-3</c:v>
                  </c:pt>
                  <c:pt idx="6">
                    <c:v>1.4959272654904449E-2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fm!$B$25:$B$31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120</c:v>
                </c:pt>
                <c:pt idx="6">
                  <c:v>194</c:v>
                </c:pt>
              </c:numCache>
            </c:numRef>
          </c:xVal>
          <c:yVal>
            <c:numRef>
              <c:f>fm!$C$25:$C$31</c:f>
              <c:numCache>
                <c:formatCode>General</c:formatCode>
                <c:ptCount val="7"/>
                <c:pt idx="0">
                  <c:v>0</c:v>
                </c:pt>
                <c:pt idx="1">
                  <c:v>0.34721524598526327</c:v>
                </c:pt>
                <c:pt idx="2">
                  <c:v>0.36360618611226081</c:v>
                </c:pt>
                <c:pt idx="3">
                  <c:v>0.41542791933230722</c:v>
                </c:pt>
                <c:pt idx="4">
                  <c:v>0.4678256304739527</c:v>
                </c:pt>
                <c:pt idx="5">
                  <c:v>0.52919275150875733</c:v>
                </c:pt>
                <c:pt idx="6">
                  <c:v>0.59499198659789965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71C3-494F-827B-396D0B84E164}"/>
            </c:ext>
          </c:extLst>
        </c:ser>
        <c:ser>
          <c:idx val="0"/>
          <c:order val="20"/>
          <c:spPr>
            <a:ln w="28575" cap="rnd">
              <a:noFill/>
              <a:round/>
            </a:ln>
            <a:effectLst/>
          </c:spPr>
          <c:marker>
            <c:symbol val="square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fm!$D$17:$D$23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2.6477712415290459E-2</c:v>
                  </c:pt>
                  <c:pt idx="2">
                    <c:v>1.890333781814061E-2</c:v>
                  </c:pt>
                  <c:pt idx="3">
                    <c:v>9.9836222710160977E-3</c:v>
                  </c:pt>
                  <c:pt idx="4">
                    <c:v>2.1024201356413637E-2</c:v>
                  </c:pt>
                  <c:pt idx="5">
                    <c:v>2.6910620731962656E-3</c:v>
                  </c:pt>
                  <c:pt idx="6">
                    <c:v>2.3434397903059317E-2</c:v>
                  </c:pt>
                </c:numCache>
              </c:numRef>
            </c:plus>
            <c:minus>
              <c:numRef>
                <c:f>fm!$D$17:$D$23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2.6477712415290459E-2</c:v>
                  </c:pt>
                  <c:pt idx="2">
                    <c:v>1.890333781814061E-2</c:v>
                  </c:pt>
                  <c:pt idx="3">
                    <c:v>9.9836222710160977E-3</c:v>
                  </c:pt>
                  <c:pt idx="4">
                    <c:v>2.1024201356413637E-2</c:v>
                  </c:pt>
                  <c:pt idx="5">
                    <c:v>2.6910620731962656E-3</c:v>
                  </c:pt>
                  <c:pt idx="6">
                    <c:v>2.3434397903059317E-2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fm!$B$17:$B$23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120</c:v>
                </c:pt>
                <c:pt idx="6">
                  <c:v>219</c:v>
                </c:pt>
              </c:numCache>
            </c:numRef>
          </c:xVal>
          <c:yVal>
            <c:numRef>
              <c:f>fm!$C$17:$C$23</c:f>
              <c:numCache>
                <c:formatCode>General</c:formatCode>
                <c:ptCount val="7"/>
                <c:pt idx="0">
                  <c:v>0</c:v>
                </c:pt>
                <c:pt idx="1">
                  <c:v>0.20405643242462179</c:v>
                </c:pt>
                <c:pt idx="2">
                  <c:v>0.2627889177968466</c:v>
                </c:pt>
                <c:pt idx="3">
                  <c:v>0.31395096741580347</c:v>
                </c:pt>
                <c:pt idx="4">
                  <c:v>0.37444216074956116</c:v>
                </c:pt>
                <c:pt idx="5">
                  <c:v>0.43687394682902675</c:v>
                </c:pt>
                <c:pt idx="6">
                  <c:v>0.48276824185324757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4-71C3-494F-827B-396D0B84E164}"/>
            </c:ext>
          </c:extLst>
        </c:ser>
        <c:ser>
          <c:idx val="1"/>
          <c:order val="21"/>
          <c:spPr>
            <a:ln w="28575" cap="rnd">
              <a:noFill/>
              <a:round/>
            </a:ln>
            <a:effectLst/>
          </c:spPr>
          <c:marker>
            <c:symbol val="triangle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fm!$D$2:$D$8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3.2795659639115286E-2</c:v>
                  </c:pt>
                  <c:pt idx="2">
                    <c:v>9.0132789463854071E-3</c:v>
                  </c:pt>
                  <c:pt idx="3">
                    <c:v>1.1550459651880229E-2</c:v>
                  </c:pt>
                  <c:pt idx="4">
                    <c:v>1.3780434627683221E-2</c:v>
                  </c:pt>
                  <c:pt idx="5">
                    <c:v>5.622817487233563E-3</c:v>
                  </c:pt>
                  <c:pt idx="6">
                    <c:v>8.9224390150055496E-3</c:v>
                  </c:pt>
                </c:numCache>
              </c:numRef>
            </c:plus>
            <c:minus>
              <c:numRef>
                <c:f>fm!$D$2:$D$8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3.2795659639115286E-2</c:v>
                  </c:pt>
                  <c:pt idx="2">
                    <c:v>9.0132789463854071E-3</c:v>
                  </c:pt>
                  <c:pt idx="3">
                    <c:v>1.1550459651880229E-2</c:v>
                  </c:pt>
                  <c:pt idx="4">
                    <c:v>1.3780434627683221E-2</c:v>
                  </c:pt>
                  <c:pt idx="5">
                    <c:v>5.622817487233563E-3</c:v>
                  </c:pt>
                  <c:pt idx="6">
                    <c:v>8.9224390150055496E-3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fm!$B$2:$B$8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16</c:v>
                </c:pt>
                <c:pt idx="3">
                  <c:v>30</c:v>
                </c:pt>
                <c:pt idx="4">
                  <c:v>60</c:v>
                </c:pt>
                <c:pt idx="5">
                  <c:v>120</c:v>
                </c:pt>
                <c:pt idx="6">
                  <c:v>209</c:v>
                </c:pt>
              </c:numCache>
            </c:numRef>
          </c:xVal>
          <c:yVal>
            <c:numRef>
              <c:f>fm!$C$2:$C$8</c:f>
              <c:numCache>
                <c:formatCode>General</c:formatCode>
                <c:ptCount val="7"/>
                <c:pt idx="0">
                  <c:v>0</c:v>
                </c:pt>
                <c:pt idx="1">
                  <c:v>0.13923920123343878</c:v>
                </c:pt>
                <c:pt idx="2">
                  <c:v>0.20051957061769013</c:v>
                </c:pt>
                <c:pt idx="3">
                  <c:v>0.23426661076577693</c:v>
                </c:pt>
                <c:pt idx="4">
                  <c:v>0.28157527380928049</c:v>
                </c:pt>
                <c:pt idx="5">
                  <c:v>0.33531079226830257</c:v>
                </c:pt>
                <c:pt idx="6">
                  <c:v>0.40348380561138958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5-71C3-494F-827B-396D0B84E164}"/>
            </c:ext>
          </c:extLst>
        </c:ser>
        <c:ser>
          <c:idx val="6"/>
          <c:order val="22"/>
          <c:spPr>
            <a:ln w="28575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fm!$D$10:$D$15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8.3047273721555213E-3</c:v>
                  </c:pt>
                  <c:pt idx="2">
                    <c:v>1.9119754446132474E-2</c:v>
                  </c:pt>
                  <c:pt idx="3">
                    <c:v>2.4861132417635764E-2</c:v>
                  </c:pt>
                  <c:pt idx="4">
                    <c:v>6.76234645826463E-3</c:v>
                  </c:pt>
                  <c:pt idx="5">
                    <c:v>1.9731419259611235E-2</c:v>
                  </c:pt>
                </c:numCache>
              </c:numRef>
            </c:plus>
            <c:minus>
              <c:numRef>
                <c:f>fm!$D$10:$D$15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8.3047273721555213E-3</c:v>
                  </c:pt>
                  <c:pt idx="2">
                    <c:v>1.9119754446132474E-2</c:v>
                  </c:pt>
                  <c:pt idx="3">
                    <c:v>2.4861132417635764E-2</c:v>
                  </c:pt>
                  <c:pt idx="4">
                    <c:v>6.76234645826463E-3</c:v>
                  </c:pt>
                  <c:pt idx="5">
                    <c:v>1.9731419259611235E-2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fm!$B$10:$B$15</c:f>
              <c:numCache>
                <c:formatCode>General</c:formatCode>
                <c:ptCount val="6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126</c:v>
                </c:pt>
              </c:numCache>
            </c:numRef>
          </c:xVal>
          <c:yVal>
            <c:numRef>
              <c:f>fm!$C$10:$C$15</c:f>
              <c:numCache>
                <c:formatCode>General</c:formatCode>
                <c:ptCount val="6"/>
                <c:pt idx="0">
                  <c:v>0</c:v>
                </c:pt>
                <c:pt idx="1">
                  <c:v>0.17254481193855789</c:v>
                </c:pt>
                <c:pt idx="2">
                  <c:v>0.22129802030560289</c:v>
                </c:pt>
                <c:pt idx="3">
                  <c:v>0.25880746828152484</c:v>
                </c:pt>
                <c:pt idx="4">
                  <c:v>0.30007327419950691</c:v>
                </c:pt>
                <c:pt idx="5">
                  <c:v>0.38834331395617466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6-71C3-494F-827B-396D0B84E164}"/>
            </c:ext>
          </c:extLst>
        </c:ser>
        <c:ser>
          <c:idx val="2"/>
          <c:order val="23"/>
          <c:spPr>
            <a:ln w="25400" cap="rnd">
              <a:noFill/>
              <a:round/>
            </a:ln>
            <a:effectLst/>
          </c:spPr>
          <c:marker>
            <c:symbol val="square"/>
            <c:size val="8"/>
            <c:spPr>
              <a:noFill/>
              <a:ln w="12700">
                <a:solidFill>
                  <a:schemeClr val="tx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fm!$D$49:$D$55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9.1873512497722548E-3</c:v>
                  </c:pt>
                  <c:pt idx="2">
                    <c:v>5.2519091709475295E-3</c:v>
                  </c:pt>
                  <c:pt idx="3">
                    <c:v>2.9735889998530357E-2</c:v>
                  </c:pt>
                  <c:pt idx="4">
                    <c:v>1.091219214180468E-2</c:v>
                  </c:pt>
                  <c:pt idx="5">
                    <c:v>1.0330196945343333E-2</c:v>
                  </c:pt>
                  <c:pt idx="6">
                    <c:v>2.2000833942697046E-2</c:v>
                  </c:pt>
                </c:numCache>
              </c:numRef>
            </c:plus>
            <c:minus>
              <c:numRef>
                <c:f>fm!$D$49:$D$55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9.1873512497722548E-3</c:v>
                  </c:pt>
                  <c:pt idx="2">
                    <c:v>5.2519091709475295E-3</c:v>
                  </c:pt>
                  <c:pt idx="3">
                    <c:v>2.9735889998530357E-2</c:v>
                  </c:pt>
                  <c:pt idx="4">
                    <c:v>1.091219214180468E-2</c:v>
                  </c:pt>
                  <c:pt idx="5">
                    <c:v>1.0330196945343333E-2</c:v>
                  </c:pt>
                  <c:pt idx="6">
                    <c:v>2.2000833942697046E-2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fm!$B$49:$B$55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30</c:v>
                </c:pt>
                <c:pt idx="4">
                  <c:v>60</c:v>
                </c:pt>
                <c:pt idx="5">
                  <c:v>120</c:v>
                </c:pt>
                <c:pt idx="6">
                  <c:v>240</c:v>
                </c:pt>
              </c:numCache>
            </c:numRef>
          </c:xVal>
          <c:yVal>
            <c:numRef>
              <c:f>fm!$C$49:$C$55</c:f>
              <c:numCache>
                <c:formatCode>General</c:formatCode>
                <c:ptCount val="7"/>
                <c:pt idx="0">
                  <c:v>0</c:v>
                </c:pt>
                <c:pt idx="1">
                  <c:v>0.51722588457248619</c:v>
                </c:pt>
                <c:pt idx="2">
                  <c:v>0.57769544655885052</c:v>
                </c:pt>
                <c:pt idx="3">
                  <c:v>0.64454846038870095</c:v>
                </c:pt>
                <c:pt idx="4">
                  <c:v>0.70205038900777572</c:v>
                </c:pt>
                <c:pt idx="5">
                  <c:v>0.73919478222105006</c:v>
                </c:pt>
                <c:pt idx="6">
                  <c:v>0.79613085453135968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71C3-494F-827B-396D0B84E1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930688"/>
        <c:axId val="100932608"/>
      </c:scatterChart>
      <c:valAx>
        <c:axId val="1009306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400" b="1" i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Annealing</a:t>
                </a:r>
                <a:r>
                  <a:rPr lang="en-CA" sz="1400" b="1" i="1" baseline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time (min)</a:t>
                </a:r>
                <a:endParaRPr lang="en-CA" sz="1400" b="1" i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932608"/>
        <c:crossesAt val="1.0000000000000003E-4"/>
        <c:crossBetween val="midCat"/>
      </c:valAx>
      <c:valAx>
        <c:axId val="100932608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400" b="1" i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CA" sz="1000" b="1" i="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en-CA" sz="1000" b="1" i="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930688"/>
        <c:crossesAt val="1.0000000000000003E-4"/>
        <c:crossBetween val="midCat"/>
        <c:majorUnit val="0.2"/>
      </c:valAx>
      <c:spPr>
        <a:noFill/>
        <a:ln w="2540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1944331937969"/>
          <c:y val="7.9536384822542397E-2"/>
          <c:w val="0.71253169761568402"/>
          <c:h val="0.71182962929391502"/>
        </c:manualLayout>
      </c:layout>
      <c:scatterChart>
        <c:scatterStyle val="lineMarker"/>
        <c:varyColors val="0"/>
        <c:ser>
          <c:idx val="0"/>
          <c:order val="0"/>
          <c:tx>
            <c:v>0</c:v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Sheet1!$P$6:$P$256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Sheet1!$C$6:$C$256</c:f>
              <c:numCache>
                <c:formatCode>General</c:formatCode>
                <c:ptCount val="251"/>
                <c:pt idx="0">
                  <c:v>1.16125493522678E-2</c:v>
                </c:pt>
                <c:pt idx="1">
                  <c:v>1.19282205954737E-2</c:v>
                </c:pt>
                <c:pt idx="2">
                  <c:v>1.17835281242473E-2</c:v>
                </c:pt>
                <c:pt idx="3">
                  <c:v>1.2191319237173599E-2</c:v>
                </c:pt>
                <c:pt idx="4">
                  <c:v>1.26123189544126E-2</c:v>
                </c:pt>
                <c:pt idx="5">
                  <c:v>1.34282677223077E-2</c:v>
                </c:pt>
                <c:pt idx="6">
                  <c:v>1.36387675809272E-2</c:v>
                </c:pt>
                <c:pt idx="7">
                  <c:v>1.5521877323614699E-2</c:v>
                </c:pt>
                <c:pt idx="8">
                  <c:v>1.7722700472315601E-2</c:v>
                </c:pt>
                <c:pt idx="9">
                  <c:v>2.07702357388964E-2</c:v>
                </c:pt>
                <c:pt idx="10">
                  <c:v>2.33192738278509E-2</c:v>
                </c:pt>
                <c:pt idx="11">
                  <c:v>2.3861101511200501E-2</c:v>
                </c:pt>
                <c:pt idx="12">
                  <c:v>3.17907149664352E-2</c:v>
                </c:pt>
                <c:pt idx="13">
                  <c:v>4.1901122665912602E-2</c:v>
                </c:pt>
                <c:pt idx="14">
                  <c:v>5.4633091415585401E-2</c:v>
                </c:pt>
                <c:pt idx="15">
                  <c:v>6.3425387749117698E-2</c:v>
                </c:pt>
                <c:pt idx="16">
                  <c:v>8.0019793270288103E-2</c:v>
                </c:pt>
                <c:pt idx="17">
                  <c:v>9.8967136887743903E-2</c:v>
                </c:pt>
                <c:pt idx="18">
                  <c:v>0.106505990344235</c:v>
                </c:pt>
                <c:pt idx="19">
                  <c:v>0.11009901871458901</c:v>
                </c:pt>
                <c:pt idx="20">
                  <c:v>0.122418365850849</c:v>
                </c:pt>
                <c:pt idx="21">
                  <c:v>0.16301564610889399</c:v>
                </c:pt>
                <c:pt idx="22">
                  <c:v>0.31698555824352997</c:v>
                </c:pt>
                <c:pt idx="23">
                  <c:v>0.624069245028119</c:v>
                </c:pt>
                <c:pt idx="24">
                  <c:v>0.89313335846764497</c:v>
                </c:pt>
                <c:pt idx="25">
                  <c:v>0.88511132405458304</c:v>
                </c:pt>
                <c:pt idx="26">
                  <c:v>0.70034533496706297</c:v>
                </c:pt>
                <c:pt idx="27">
                  <c:v>0.55048723910061104</c:v>
                </c:pt>
                <c:pt idx="28">
                  <c:v>0.50157743986092396</c:v>
                </c:pt>
                <c:pt idx="29">
                  <c:v>0.56938117230617802</c:v>
                </c:pt>
                <c:pt idx="30">
                  <c:v>0.62075989401698695</c:v>
                </c:pt>
                <c:pt idx="31">
                  <c:v>0.62850833097699199</c:v>
                </c:pt>
                <c:pt idx="32">
                  <c:v>0.62203100945678502</c:v>
                </c:pt>
                <c:pt idx="33">
                  <c:v>0.66982416454595906</c:v>
                </c:pt>
                <c:pt idx="34">
                  <c:v>0.77914140144731703</c:v>
                </c:pt>
                <c:pt idx="35">
                  <c:v>0.87521076167436396</c:v>
                </c:pt>
                <c:pt idx="36">
                  <c:v>0.88768366374480301</c:v>
                </c:pt>
                <c:pt idx="37">
                  <c:v>0.82892435619508398</c:v>
                </c:pt>
                <c:pt idx="38">
                  <c:v>0.79117314398818706</c:v>
                </c:pt>
                <c:pt idx="39">
                  <c:v>0.82170478703907301</c:v>
                </c:pt>
                <c:pt idx="40">
                  <c:v>0.87405222700472296</c:v>
                </c:pt>
                <c:pt idx="41">
                  <c:v>0.90685643071831801</c:v>
                </c:pt>
                <c:pt idx="42">
                  <c:v>0.91888948233791001</c:v>
                </c:pt>
                <c:pt idx="43">
                  <c:v>0.94126949218218203</c:v>
                </c:pt>
                <c:pt idx="44">
                  <c:v>0.98858352445882702</c:v>
                </c:pt>
                <c:pt idx="45">
                  <c:v>1</c:v>
                </c:pt>
                <c:pt idx="46">
                  <c:v>0.95672185742561799</c:v>
                </c:pt>
                <c:pt idx="47">
                  <c:v>0.88284007247059804</c:v>
                </c:pt>
                <c:pt idx="48">
                  <c:v>0.80274801805481399</c:v>
                </c:pt>
                <c:pt idx="49">
                  <c:v>0.72885837862745695</c:v>
                </c:pt>
                <c:pt idx="50">
                  <c:v>0.67614832385560297</c:v>
                </c:pt>
                <c:pt idx="51">
                  <c:v>0.63471990951647905</c:v>
                </c:pt>
                <c:pt idx="52">
                  <c:v>0.61535601704944098</c:v>
                </c:pt>
                <c:pt idx="53">
                  <c:v>0.59921245824038905</c:v>
                </c:pt>
                <c:pt idx="54">
                  <c:v>0.58729198739095401</c:v>
                </c:pt>
                <c:pt idx="55">
                  <c:v>0.58068768523463898</c:v>
                </c:pt>
                <c:pt idx="56">
                  <c:v>0.56515153895294601</c:v>
                </c:pt>
                <c:pt idx="57">
                  <c:v>0.55552719218322899</c:v>
                </c:pt>
                <c:pt idx="58">
                  <c:v>0.54392744562087003</c:v>
                </c:pt>
                <c:pt idx="59">
                  <c:v>0.52675102369956095</c:v>
                </c:pt>
                <c:pt idx="60">
                  <c:v>0.51421659492915295</c:v>
                </c:pt>
                <c:pt idx="61">
                  <c:v>0.50851948432770999</c:v>
                </c:pt>
                <c:pt idx="62">
                  <c:v>0.50038486914449098</c:v>
                </c:pt>
                <c:pt idx="63">
                  <c:v>0.4932412265544</c:v>
                </c:pt>
                <c:pt idx="64">
                  <c:v>0.47740006493030501</c:v>
                </c:pt>
                <c:pt idx="65">
                  <c:v>0.460743347261931</c:v>
                </c:pt>
                <c:pt idx="66">
                  <c:v>0.44172897881387002</c:v>
                </c:pt>
                <c:pt idx="67">
                  <c:v>0.43111627760846999</c:v>
                </c:pt>
                <c:pt idx="68">
                  <c:v>0.415824929047933</c:v>
                </c:pt>
                <c:pt idx="69">
                  <c:v>0.39791018672698902</c:v>
                </c:pt>
                <c:pt idx="70">
                  <c:v>0.37792055463047303</c:v>
                </c:pt>
                <c:pt idx="71">
                  <c:v>0.3622705184999</c:v>
                </c:pt>
                <c:pt idx="72">
                  <c:v>0.33785358216301697</c:v>
                </c:pt>
                <c:pt idx="73">
                  <c:v>0.31679443275000801</c:v>
                </c:pt>
                <c:pt idx="74">
                  <c:v>0.29040471477792801</c:v>
                </c:pt>
                <c:pt idx="75">
                  <c:v>0.257796872872747</c:v>
                </c:pt>
                <c:pt idx="76">
                  <c:v>0.239260318158493</c:v>
                </c:pt>
                <c:pt idx="77">
                  <c:v>0.22386817053630301</c:v>
                </c:pt>
                <c:pt idx="78">
                  <c:v>0.20830715175887801</c:v>
                </c:pt>
                <c:pt idx="79">
                  <c:v>0.199173709510195</c:v>
                </c:pt>
                <c:pt idx="80">
                  <c:v>0.186706043754647</c:v>
                </c:pt>
                <c:pt idx="81">
                  <c:v>0.18299349649690499</c:v>
                </c:pt>
                <c:pt idx="82">
                  <c:v>0.17587865363871499</c:v>
                </c:pt>
                <c:pt idx="83">
                  <c:v>0.172069234555489</c:v>
                </c:pt>
                <c:pt idx="84">
                  <c:v>0.16584849246494299</c:v>
                </c:pt>
                <c:pt idx="85">
                  <c:v>0.15955836920208999</c:v>
                </c:pt>
                <c:pt idx="86">
                  <c:v>0.15449354362373899</c:v>
                </c:pt>
                <c:pt idx="87">
                  <c:v>0.14609449453852399</c:v>
                </c:pt>
                <c:pt idx="88">
                  <c:v>0.14364259009079799</c:v>
                </c:pt>
                <c:pt idx="89">
                  <c:v>0.13886968906762201</c:v>
                </c:pt>
                <c:pt idx="90">
                  <c:v>0.13464398295055899</c:v>
                </c:pt>
                <c:pt idx="91">
                  <c:v>0.13041094599264799</c:v>
                </c:pt>
                <c:pt idx="92">
                  <c:v>0.12811115649250701</c:v>
                </c:pt>
                <c:pt idx="93">
                  <c:v>0.124768293066072</c:v>
                </c:pt>
                <c:pt idx="94">
                  <c:v>0.12060594635919</c:v>
                </c:pt>
                <c:pt idx="95">
                  <c:v>0.115970498601904</c:v>
                </c:pt>
                <c:pt idx="96">
                  <c:v>0.114258354540409</c:v>
                </c:pt>
                <c:pt idx="97">
                  <c:v>0.109893886078733</c:v>
                </c:pt>
                <c:pt idx="98">
                  <c:v>0.106205687685235</c:v>
                </c:pt>
                <c:pt idx="99">
                  <c:v>0.103804182768335</c:v>
                </c:pt>
                <c:pt idx="100">
                  <c:v>9.8586064071549004E-2</c:v>
                </c:pt>
                <c:pt idx="101">
                  <c:v>9.5049718809890299E-2</c:v>
                </c:pt>
                <c:pt idx="102">
                  <c:v>8.9740619141872702E-2</c:v>
                </c:pt>
                <c:pt idx="103">
                  <c:v>8.5227570245164197E-2</c:v>
                </c:pt>
                <c:pt idx="104">
                  <c:v>8.1912328379779395E-2</c:v>
                </c:pt>
                <c:pt idx="105">
                  <c:v>7.9533339616911197E-2</c:v>
                </c:pt>
                <c:pt idx="106">
                  <c:v>7.6616712222606201E-2</c:v>
                </c:pt>
                <c:pt idx="107">
                  <c:v>7.5065192120393295E-2</c:v>
                </c:pt>
                <c:pt idx="108">
                  <c:v>7.2382628001717506E-2</c:v>
                </c:pt>
                <c:pt idx="109">
                  <c:v>7.3865159655241E-2</c:v>
                </c:pt>
                <c:pt idx="110">
                  <c:v>7.17495575313917E-2</c:v>
                </c:pt>
                <c:pt idx="111">
                  <c:v>6.9124200152900397E-2</c:v>
                </c:pt>
                <c:pt idx="112">
                  <c:v>6.9151167174589204E-2</c:v>
                </c:pt>
                <c:pt idx="113">
                  <c:v>6.8949307235539894E-2</c:v>
                </c:pt>
                <c:pt idx="114">
                  <c:v>6.7496622576895302E-2</c:v>
                </c:pt>
                <c:pt idx="115">
                  <c:v>6.7321860567407105E-2</c:v>
                </c:pt>
                <c:pt idx="116">
                  <c:v>6.3559568318200393E-2</c:v>
                </c:pt>
                <c:pt idx="117">
                  <c:v>6.3505896090567296E-2</c:v>
                </c:pt>
                <c:pt idx="118">
                  <c:v>6.3197084419868696E-2</c:v>
                </c:pt>
                <c:pt idx="119">
                  <c:v>6.3129928681391195E-2</c:v>
                </c:pt>
                <c:pt idx="120">
                  <c:v>6.2338066961994801E-2</c:v>
                </c:pt>
                <c:pt idx="121">
                  <c:v>6.1532983547498601E-2</c:v>
                </c:pt>
                <c:pt idx="122">
                  <c:v>6.0915883837590397E-2</c:v>
                </c:pt>
                <c:pt idx="123">
                  <c:v>5.8556400347691301E-2</c:v>
                </c:pt>
                <c:pt idx="124">
                  <c:v>5.9092468084660697E-2</c:v>
                </c:pt>
                <c:pt idx="125">
                  <c:v>5.7350607936158801E-2</c:v>
                </c:pt>
                <c:pt idx="126">
                  <c:v>5.49007980143894E-2</c:v>
                </c:pt>
                <c:pt idx="127">
                  <c:v>5.6212494894592999E-2</c:v>
                </c:pt>
                <c:pt idx="128">
                  <c:v>5.5328997664603502E-2</c:v>
                </c:pt>
                <c:pt idx="129">
                  <c:v>5.4820420580811997E-2</c:v>
                </c:pt>
                <c:pt idx="130">
                  <c:v>5.3001324787667399E-2</c:v>
                </c:pt>
                <c:pt idx="131">
                  <c:v>5.1824986647397001E-2</c:v>
                </c:pt>
                <c:pt idx="132">
                  <c:v>4.9821048938598997E-2</c:v>
                </c:pt>
                <c:pt idx="133">
                  <c:v>4.9460528658351398E-2</c:v>
                </c:pt>
                <c:pt idx="134">
                  <c:v>4.9233534407825102E-2</c:v>
                </c:pt>
                <c:pt idx="135">
                  <c:v>4.7071590897190201E-2</c:v>
                </c:pt>
                <c:pt idx="136">
                  <c:v>4.7058238294218097E-2</c:v>
                </c:pt>
                <c:pt idx="137">
                  <c:v>4.4111894812906498E-2</c:v>
                </c:pt>
                <c:pt idx="138">
                  <c:v>4.4085320514834499E-2</c:v>
                </c:pt>
                <c:pt idx="139">
                  <c:v>4.3845497292825199E-2</c:v>
                </c:pt>
                <c:pt idx="140">
                  <c:v>4.1315440845350701E-2</c:v>
                </c:pt>
                <c:pt idx="141">
                  <c:v>4.1741415061736099E-2</c:v>
                </c:pt>
                <c:pt idx="142">
                  <c:v>4.1169085844146303E-2</c:v>
                </c:pt>
                <c:pt idx="143">
                  <c:v>4.01578225308157E-2</c:v>
                </c:pt>
                <c:pt idx="144">
                  <c:v>3.9878465131379097E-2</c:v>
                </c:pt>
                <c:pt idx="145">
                  <c:v>3.8508776063757397E-2</c:v>
                </c:pt>
                <c:pt idx="146">
                  <c:v>3.7897305392357097E-2</c:v>
                </c:pt>
                <c:pt idx="147">
                  <c:v>3.6116827421533798E-2</c:v>
                </c:pt>
                <c:pt idx="148">
                  <c:v>3.5452862693350899E-2</c:v>
                </c:pt>
                <c:pt idx="149">
                  <c:v>3.5479436991422898E-2</c:v>
                </c:pt>
                <c:pt idx="150">
                  <c:v>3.4311215139233603E-2</c:v>
                </c:pt>
                <c:pt idx="151">
                  <c:v>3.2957758647773998E-2</c:v>
                </c:pt>
                <c:pt idx="152">
                  <c:v>3.3568051148323799E-2</c:v>
                </c:pt>
                <c:pt idx="153">
                  <c:v>3.3236330599977E-2</c:v>
                </c:pt>
                <c:pt idx="154">
                  <c:v>3.18835286478788E-2</c:v>
                </c:pt>
                <c:pt idx="155">
                  <c:v>2.9948317572025498E-2</c:v>
                </c:pt>
                <c:pt idx="156">
                  <c:v>2.9988113565197299E-2</c:v>
                </c:pt>
                <c:pt idx="157">
                  <c:v>2.9590677264968002E-2</c:v>
                </c:pt>
                <c:pt idx="158">
                  <c:v>2.8795935572381599E-2</c:v>
                </c:pt>
                <c:pt idx="159">
                  <c:v>2.83457433996251E-2</c:v>
                </c:pt>
                <c:pt idx="160">
                  <c:v>2.61090514939206E-2</c:v>
                </c:pt>
                <c:pt idx="161">
                  <c:v>2.5765156513452101E-2</c:v>
                </c:pt>
                <c:pt idx="162">
                  <c:v>2.5169918418214001E-2</c:v>
                </c:pt>
                <c:pt idx="163">
                  <c:v>2.4297286541623501E-2</c:v>
                </c:pt>
                <c:pt idx="164">
                  <c:v>2.4112313718097699E-2</c:v>
                </c:pt>
                <c:pt idx="165">
                  <c:v>2.2764355357273801E-2</c:v>
                </c:pt>
                <c:pt idx="166">
                  <c:v>2.28303329249008E-2</c:v>
                </c:pt>
                <c:pt idx="167">
                  <c:v>2.2222789489668701E-2</c:v>
                </c:pt>
                <c:pt idx="168">
                  <c:v>2.14434949260109E-2</c:v>
                </c:pt>
                <c:pt idx="169">
                  <c:v>2.0611837213442698E-2</c:v>
                </c:pt>
                <c:pt idx="170">
                  <c:v>2.1258653010357401E-2</c:v>
                </c:pt>
                <c:pt idx="171">
                  <c:v>1.8896420455140499E-2</c:v>
                </c:pt>
                <c:pt idx="172">
                  <c:v>1.86326410925047E-2</c:v>
                </c:pt>
                <c:pt idx="173">
                  <c:v>1.7722700472315601E-2</c:v>
                </c:pt>
                <c:pt idx="174">
                  <c:v>1.7735922167415499E-2</c:v>
                </c:pt>
                <c:pt idx="175">
                  <c:v>1.70898918177343E-2</c:v>
                </c:pt>
                <c:pt idx="176">
                  <c:v>1.70240451579796E-2</c:v>
                </c:pt>
                <c:pt idx="177">
                  <c:v>1.6602259993507E-2</c:v>
                </c:pt>
                <c:pt idx="178">
                  <c:v>1.56403489480243E-2</c:v>
                </c:pt>
                <c:pt idx="179">
                  <c:v>1.52978939541508E-2</c:v>
                </c:pt>
                <c:pt idx="180">
                  <c:v>1.4613114874276099E-2</c:v>
                </c:pt>
                <c:pt idx="181">
                  <c:v>1.40337166315834E-2</c:v>
                </c:pt>
                <c:pt idx="182">
                  <c:v>1.40469383266832E-2</c:v>
                </c:pt>
                <c:pt idx="183">
                  <c:v>1.32308586509158E-2</c:v>
                </c:pt>
                <c:pt idx="184">
                  <c:v>1.3573051829044801E-2</c:v>
                </c:pt>
                <c:pt idx="185">
                  <c:v>1.1573093719563899E-2</c:v>
                </c:pt>
                <c:pt idx="186">
                  <c:v>1.1822996847738401E-2</c:v>
                </c:pt>
                <c:pt idx="187">
                  <c:v>1.1310060531800101E-2</c:v>
                </c:pt>
                <c:pt idx="188">
                  <c:v>1.0586886172986899E-2</c:v>
                </c:pt>
                <c:pt idx="189">
                  <c:v>1.0784098882570399E-2</c:v>
                </c:pt>
                <c:pt idx="190">
                  <c:v>1.06263156241164E-2</c:v>
                </c:pt>
                <c:pt idx="191">
                  <c:v>1.0494857938777E-2</c:v>
                </c:pt>
                <c:pt idx="192">
                  <c:v>8.8652381999643898E-3</c:v>
                </c:pt>
                <c:pt idx="193">
                  <c:v>9.1280095719836196E-3</c:v>
                </c:pt>
                <c:pt idx="194">
                  <c:v>8.6156361598961097E-3</c:v>
                </c:pt>
                <c:pt idx="195">
                  <c:v>8.8783813503408807E-3</c:v>
                </c:pt>
                <c:pt idx="196">
                  <c:v>8.1033674741064193E-3</c:v>
                </c:pt>
                <c:pt idx="197">
                  <c:v>8.0377040853728803E-3</c:v>
                </c:pt>
                <c:pt idx="198">
                  <c:v>7.9457674866735793E-3</c:v>
                </c:pt>
                <c:pt idx="199">
                  <c:v>7.3023422036507602E-3</c:v>
                </c:pt>
                <c:pt idx="200">
                  <c:v>7.5386832762575004E-3</c:v>
                </c:pt>
                <c:pt idx="201">
                  <c:v>6.7378412768230199E-3</c:v>
                </c:pt>
                <c:pt idx="202">
                  <c:v>6.8428555719626701E-3</c:v>
                </c:pt>
                <c:pt idx="203">
                  <c:v>6.4621885701718496E-3</c:v>
                </c:pt>
                <c:pt idx="204">
                  <c:v>6.3309534282153601E-3</c:v>
                </c:pt>
                <c:pt idx="205">
                  <c:v>6.0553530847130997E-3</c:v>
                </c:pt>
                <c:pt idx="206">
                  <c:v>5.3074633196141903E-3</c:v>
                </c:pt>
                <c:pt idx="207">
                  <c:v>5.93724800234587E-3</c:v>
                </c:pt>
                <c:pt idx="208">
                  <c:v>5.2025144784106697E-3</c:v>
                </c:pt>
                <c:pt idx="209">
                  <c:v>4.9532789803847597E-3</c:v>
                </c:pt>
                <c:pt idx="210">
                  <c:v>4.7565244483542199E-3</c:v>
                </c:pt>
                <c:pt idx="211">
                  <c:v>5.00574685559291E-3</c:v>
                </c:pt>
                <c:pt idx="212">
                  <c:v>4.1139238849267398E-3</c:v>
                </c:pt>
                <c:pt idx="213">
                  <c:v>4.7434074795521903E-3</c:v>
                </c:pt>
                <c:pt idx="214">
                  <c:v>3.9565857132384504E-3</c:v>
                </c:pt>
                <c:pt idx="215">
                  <c:v>4.2975090850063298E-3</c:v>
                </c:pt>
                <c:pt idx="216">
                  <c:v>3.77302669473331E-3</c:v>
                </c:pt>
                <c:pt idx="217">
                  <c:v>3.5632599201985602E-3</c:v>
                </c:pt>
                <c:pt idx="218">
                  <c:v>3.18311654989684E-3</c:v>
                </c:pt>
                <c:pt idx="219">
                  <c:v>3.5763768890006002E-3</c:v>
                </c:pt>
                <c:pt idx="220">
                  <c:v>3.01271377255543E-3</c:v>
                </c:pt>
                <c:pt idx="221">
                  <c:v>3.5239351953669099E-3</c:v>
                </c:pt>
                <c:pt idx="222">
                  <c:v>3.0913632222187301E-3</c:v>
                </c:pt>
                <c:pt idx="223">
                  <c:v>3.2093243059264599E-3</c:v>
                </c:pt>
                <c:pt idx="224">
                  <c:v>2.9078696576497298E-3</c:v>
                </c:pt>
                <c:pt idx="225">
                  <c:v>3.06514237540189E-3</c:v>
                </c:pt>
                <c:pt idx="226">
                  <c:v>2.61954506896227E-3</c:v>
                </c:pt>
                <c:pt idx="227">
                  <c:v>2.3050519966068702E-3</c:v>
                </c:pt>
                <c:pt idx="228">
                  <c:v>2.2395456973200501E-3</c:v>
                </c:pt>
                <c:pt idx="229">
                  <c:v>2.1740263072460098E-3</c:v>
                </c:pt>
                <c:pt idx="230">
                  <c:v>2.1478185512163999E-3</c:v>
                </c:pt>
                <c:pt idx="231">
                  <c:v>2.3050519966068702E-3</c:v>
                </c:pt>
                <c:pt idx="232">
                  <c:v>2.0037020746279601E-3</c:v>
                </c:pt>
                <c:pt idx="233">
                  <c:v>2.0823122519295799E-3</c:v>
                </c:pt>
                <c:pt idx="234">
                  <c:v>1.67618366898112E-3</c:v>
                </c:pt>
                <c:pt idx="235">
                  <c:v>1.83339093279713E-3</c:v>
                </c:pt>
                <c:pt idx="236">
                  <c:v>1.7285860902531199E-3</c:v>
                </c:pt>
                <c:pt idx="237">
                  <c:v>1.75479384628274E-3</c:v>
                </c:pt>
                <c:pt idx="238">
                  <c:v>1.8464948108119399E-3</c:v>
                </c:pt>
                <c:pt idx="239">
                  <c:v>1.63688512572392E-3</c:v>
                </c:pt>
                <c:pt idx="240">
                  <c:v>1.7023914250107301E-3</c:v>
                </c:pt>
                <c:pt idx="241">
                  <c:v>1.53209337396714E-3</c:v>
                </c:pt>
                <c:pt idx="242">
                  <c:v>1.46660016546755E-3</c:v>
                </c:pt>
                <c:pt idx="243">
                  <c:v>1.4535093782399699E-3</c:v>
                </c:pt>
                <c:pt idx="244">
                  <c:v>1.23084032381371E-3</c:v>
                </c:pt>
                <c:pt idx="245">
                  <c:v>1.24393765643491E-3</c:v>
                </c:pt>
                <c:pt idx="246">
                  <c:v>1.03438818896813E-3</c:v>
                </c:pt>
                <c:pt idx="247">
                  <c:v>1.2177429911925199E-3</c:v>
                </c:pt>
                <c:pt idx="248">
                  <c:v>1.0867749012954599E-3</c:v>
                </c:pt>
                <c:pt idx="249">
                  <c:v>9.2962130970708002E-4</c:v>
                </c:pt>
                <c:pt idx="250">
                  <c:v>1.03438818896813E-3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27D-8347-A454-E79F05E72773}"/>
            </c:ext>
          </c:extLst>
        </c:ser>
        <c:ser>
          <c:idx val="1"/>
          <c:order val="1"/>
          <c:tx>
            <c:v>7min</c:v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Sheet1!$P$6:$P$256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Sheet1!$U$6:$U$256</c:f>
              <c:numCache>
                <c:formatCode>General</c:formatCode>
                <c:ptCount val="251"/>
                <c:pt idx="0">
                  <c:v>9.1444130435613894E-3</c:v>
                </c:pt>
                <c:pt idx="1">
                  <c:v>9.0548376693321293E-3</c:v>
                </c:pt>
                <c:pt idx="2">
                  <c:v>1.0437130885594101E-2</c:v>
                </c:pt>
                <c:pt idx="3">
                  <c:v>1.03859121786562E-2</c:v>
                </c:pt>
                <c:pt idx="4">
                  <c:v>1.1320672701245E-2</c:v>
                </c:pt>
                <c:pt idx="5">
                  <c:v>1.24351576014144E-2</c:v>
                </c:pt>
                <c:pt idx="6">
                  <c:v>1.2742699294691099E-2</c:v>
                </c:pt>
                <c:pt idx="7">
                  <c:v>1.43065652490379E-2</c:v>
                </c:pt>
                <c:pt idx="8">
                  <c:v>1.7732788258194299E-2</c:v>
                </c:pt>
                <c:pt idx="9">
                  <c:v>2.0341016139373998E-2</c:v>
                </c:pt>
                <c:pt idx="10">
                  <c:v>2.20641980218718E-2</c:v>
                </c:pt>
                <c:pt idx="11">
                  <c:v>2.4058897688784501E-2</c:v>
                </c:pt>
                <c:pt idx="12">
                  <c:v>2.9781931702442001E-2</c:v>
                </c:pt>
                <c:pt idx="13">
                  <c:v>4.2954495913848499E-2</c:v>
                </c:pt>
                <c:pt idx="14">
                  <c:v>5.3486326593828501E-2</c:v>
                </c:pt>
                <c:pt idx="15">
                  <c:v>6.6197055625453305E-2</c:v>
                </c:pt>
                <c:pt idx="16">
                  <c:v>7.9289056813502998E-2</c:v>
                </c:pt>
                <c:pt idx="17">
                  <c:v>9.7497447350407093E-2</c:v>
                </c:pt>
                <c:pt idx="18">
                  <c:v>0.106970613617445</c:v>
                </c:pt>
                <c:pt idx="19">
                  <c:v>0.10944767163939401</c:v>
                </c:pt>
                <c:pt idx="20">
                  <c:v>0.12215062480958699</c:v>
                </c:pt>
                <c:pt idx="21">
                  <c:v>0.164516832190537</c:v>
                </c:pt>
                <c:pt idx="22">
                  <c:v>0.30986042966096</c:v>
                </c:pt>
                <c:pt idx="23">
                  <c:v>0.62340738247932703</c:v>
                </c:pt>
                <c:pt idx="24">
                  <c:v>0.88223394125272903</c:v>
                </c:pt>
                <c:pt idx="25">
                  <c:v>0.87863155036654905</c:v>
                </c:pt>
                <c:pt idx="26">
                  <c:v>0.69064436396640305</c:v>
                </c:pt>
                <c:pt idx="27">
                  <c:v>0.54022096193779601</c:v>
                </c:pt>
                <c:pt idx="28">
                  <c:v>0.50172279946308296</c:v>
                </c:pt>
                <c:pt idx="29">
                  <c:v>0.55928584449041996</c:v>
                </c:pt>
                <c:pt idx="30">
                  <c:v>0.61852771074815305</c:v>
                </c:pt>
                <c:pt idx="31">
                  <c:v>0.63157331171388897</c:v>
                </c:pt>
                <c:pt idx="32">
                  <c:v>0.62367890026374195</c:v>
                </c:pt>
                <c:pt idx="33">
                  <c:v>0.66947872409586495</c:v>
                </c:pt>
                <c:pt idx="34">
                  <c:v>0.78069776246400502</c:v>
                </c:pt>
                <c:pt idx="35">
                  <c:v>0.88140664058566198</c:v>
                </c:pt>
                <c:pt idx="36">
                  <c:v>0.88125112335703104</c:v>
                </c:pt>
                <c:pt idx="37">
                  <c:v>0.83277308889084301</c:v>
                </c:pt>
                <c:pt idx="38">
                  <c:v>0.79077706350329302</c:v>
                </c:pt>
                <c:pt idx="39">
                  <c:v>0.825315910304801</c:v>
                </c:pt>
                <c:pt idx="40">
                  <c:v>0.87761431472353002</c:v>
                </c:pt>
                <c:pt idx="41">
                  <c:v>0.91239408575627901</c:v>
                </c:pt>
                <c:pt idx="42">
                  <c:v>0.91190713836826698</c:v>
                </c:pt>
                <c:pt idx="43">
                  <c:v>0.93527678879868004</c:v>
                </c:pt>
                <c:pt idx="44">
                  <c:v>0.98308431455781498</c:v>
                </c:pt>
                <c:pt idx="45">
                  <c:v>1</c:v>
                </c:pt>
                <c:pt idx="46">
                  <c:v>0.94966468190990405</c:v>
                </c:pt>
                <c:pt idx="47">
                  <c:v>0.87694253128509503</c:v>
                </c:pt>
                <c:pt idx="48">
                  <c:v>0.79645854127389004</c:v>
                </c:pt>
                <c:pt idx="49">
                  <c:v>0.73276403829803005</c:v>
                </c:pt>
                <c:pt idx="50">
                  <c:v>0.66769792435488995</c:v>
                </c:pt>
                <c:pt idx="51">
                  <c:v>0.63516040582348299</c:v>
                </c:pt>
                <c:pt idx="52">
                  <c:v>0.60531384523996201</c:v>
                </c:pt>
                <c:pt idx="53">
                  <c:v>0.59784901826562598</c:v>
                </c:pt>
                <c:pt idx="54">
                  <c:v>0.58931086746745298</c:v>
                </c:pt>
                <c:pt idx="55">
                  <c:v>0.57802694527195797</c:v>
                </c:pt>
                <c:pt idx="56">
                  <c:v>0.56741098232075005</c:v>
                </c:pt>
                <c:pt idx="57">
                  <c:v>0.55925397620586403</c:v>
                </c:pt>
                <c:pt idx="58">
                  <c:v>0.54172896916297297</c:v>
                </c:pt>
                <c:pt idx="59">
                  <c:v>0.52677637004942102</c:v>
                </c:pt>
                <c:pt idx="60">
                  <c:v>0.51744533633150203</c:v>
                </c:pt>
                <c:pt idx="61">
                  <c:v>0.50583763236491996</c:v>
                </c:pt>
                <c:pt idx="62">
                  <c:v>0.49644796100341698</c:v>
                </c:pt>
                <c:pt idx="63">
                  <c:v>0.49167281724558598</c:v>
                </c:pt>
                <c:pt idx="64">
                  <c:v>0.47500188022878898</c:v>
                </c:pt>
                <c:pt idx="65">
                  <c:v>0.45447870497489401</c:v>
                </c:pt>
                <c:pt idx="66">
                  <c:v>0.43965230426818303</c:v>
                </c:pt>
                <c:pt idx="67">
                  <c:v>0.42203041764024302</c:v>
                </c:pt>
                <c:pt idx="68">
                  <c:v>0.41284087910575001</c:v>
                </c:pt>
                <c:pt idx="69">
                  <c:v>0.39073448747512701</c:v>
                </c:pt>
                <c:pt idx="70">
                  <c:v>0.37790431611298703</c:v>
                </c:pt>
                <c:pt idx="71">
                  <c:v>0.36217413085627498</c:v>
                </c:pt>
                <c:pt idx="72">
                  <c:v>0.34000272792515801</c:v>
                </c:pt>
                <c:pt idx="73">
                  <c:v>0.31437552821681602</c:v>
                </c:pt>
                <c:pt idx="74">
                  <c:v>0.28459270420240701</c:v>
                </c:pt>
                <c:pt idx="75">
                  <c:v>0.25883420716169597</c:v>
                </c:pt>
                <c:pt idx="76">
                  <c:v>0.23765199578318899</c:v>
                </c:pt>
                <c:pt idx="77">
                  <c:v>0.21981467955165099</c:v>
                </c:pt>
                <c:pt idx="78">
                  <c:v>0.207610401298186</c:v>
                </c:pt>
                <c:pt idx="79">
                  <c:v>0.19520089129218199</c:v>
                </c:pt>
                <c:pt idx="80">
                  <c:v>0.18431596001932499</c:v>
                </c:pt>
                <c:pt idx="81">
                  <c:v>0.17957523400881301</c:v>
                </c:pt>
                <c:pt idx="82">
                  <c:v>0.17011800188405299</c:v>
                </c:pt>
                <c:pt idx="83">
                  <c:v>0.16842643333983401</c:v>
                </c:pt>
                <c:pt idx="84">
                  <c:v>0.16368698206070501</c:v>
                </c:pt>
                <c:pt idx="85">
                  <c:v>0.158507748454707</c:v>
                </c:pt>
                <c:pt idx="86">
                  <c:v>0.15373132996549299</c:v>
                </c:pt>
                <c:pt idx="87">
                  <c:v>0.14484135330582501</c:v>
                </c:pt>
                <c:pt idx="88">
                  <c:v>0.13988774715448099</c:v>
                </c:pt>
                <c:pt idx="89">
                  <c:v>0.13397554300370099</c:v>
                </c:pt>
                <c:pt idx="90">
                  <c:v>0.131218299023938</c:v>
                </c:pt>
                <c:pt idx="91">
                  <c:v>0.12603689837459001</c:v>
                </c:pt>
                <c:pt idx="92">
                  <c:v>0.121815880348614</c:v>
                </c:pt>
                <c:pt idx="93">
                  <c:v>0.118524396446559</c:v>
                </c:pt>
                <c:pt idx="94">
                  <c:v>0.114783059839715</c:v>
                </c:pt>
                <c:pt idx="95">
                  <c:v>0.115397225419673</c:v>
                </c:pt>
                <c:pt idx="96">
                  <c:v>0.11159380939451501</c:v>
                </c:pt>
                <c:pt idx="97">
                  <c:v>0.107889312524618</c:v>
                </c:pt>
                <c:pt idx="98">
                  <c:v>0.101226674009119</c:v>
                </c:pt>
                <c:pt idx="99">
                  <c:v>9.9806113356762899E-2</c:v>
                </c:pt>
                <c:pt idx="100">
                  <c:v>9.4475696608832094E-2</c:v>
                </c:pt>
                <c:pt idx="101">
                  <c:v>8.9645611928426405E-2</c:v>
                </c:pt>
                <c:pt idx="102">
                  <c:v>8.3373806054719099E-2</c:v>
                </c:pt>
                <c:pt idx="103">
                  <c:v>8.2490417206834102E-2</c:v>
                </c:pt>
                <c:pt idx="104">
                  <c:v>7.7578112352274603E-2</c:v>
                </c:pt>
                <c:pt idx="105">
                  <c:v>7.2872441454774395E-2</c:v>
                </c:pt>
                <c:pt idx="106">
                  <c:v>7.2268346252735899E-2</c:v>
                </c:pt>
                <c:pt idx="107">
                  <c:v>6.9460367963960795E-2</c:v>
                </c:pt>
                <c:pt idx="108">
                  <c:v>6.6865142342879796E-2</c:v>
                </c:pt>
                <c:pt idx="109">
                  <c:v>6.7114097381829205E-2</c:v>
                </c:pt>
                <c:pt idx="110">
                  <c:v>6.52018728353468E-2</c:v>
                </c:pt>
                <c:pt idx="111">
                  <c:v>6.3958499845120101E-2</c:v>
                </c:pt>
                <c:pt idx="112">
                  <c:v>6.3749188952158004E-2</c:v>
                </c:pt>
                <c:pt idx="113">
                  <c:v>6.0872375168742603E-2</c:v>
                </c:pt>
                <c:pt idx="114">
                  <c:v>6.2480321334286798E-2</c:v>
                </c:pt>
                <c:pt idx="115">
                  <c:v>6.0166683875540299E-2</c:v>
                </c:pt>
                <c:pt idx="116">
                  <c:v>5.8077144193789801E-2</c:v>
                </c:pt>
                <c:pt idx="117">
                  <c:v>5.9382979021745601E-2</c:v>
                </c:pt>
                <c:pt idx="118">
                  <c:v>5.8912730614841202E-2</c:v>
                </c:pt>
                <c:pt idx="119">
                  <c:v>5.6889476964966497E-2</c:v>
                </c:pt>
                <c:pt idx="120">
                  <c:v>5.6563400677392198E-2</c:v>
                </c:pt>
                <c:pt idx="121">
                  <c:v>5.4672336671854803E-2</c:v>
                </c:pt>
                <c:pt idx="122">
                  <c:v>5.4372519850754399E-2</c:v>
                </c:pt>
                <c:pt idx="123">
                  <c:v>5.4646332151657297E-2</c:v>
                </c:pt>
                <c:pt idx="124">
                  <c:v>5.2274821888157602E-2</c:v>
                </c:pt>
                <c:pt idx="125">
                  <c:v>5.2821936597410503E-2</c:v>
                </c:pt>
                <c:pt idx="126">
                  <c:v>5.0894670220617798E-2</c:v>
                </c:pt>
                <c:pt idx="127">
                  <c:v>5.1649821091450498E-2</c:v>
                </c:pt>
                <c:pt idx="128">
                  <c:v>4.8565863458422703E-2</c:v>
                </c:pt>
                <c:pt idx="129">
                  <c:v>4.78117323726958E-2</c:v>
                </c:pt>
                <c:pt idx="130">
                  <c:v>4.7577819164056602E-2</c:v>
                </c:pt>
                <c:pt idx="131">
                  <c:v>4.6642038856361999E-2</c:v>
                </c:pt>
                <c:pt idx="132">
                  <c:v>4.3681220274857602E-2</c:v>
                </c:pt>
                <c:pt idx="133">
                  <c:v>4.4135534539484197E-2</c:v>
                </c:pt>
                <c:pt idx="134">
                  <c:v>4.4758623239117903E-2</c:v>
                </c:pt>
                <c:pt idx="135">
                  <c:v>4.1644454472331303E-2</c:v>
                </c:pt>
                <c:pt idx="136">
                  <c:v>4.0620207806709899E-2</c:v>
                </c:pt>
                <c:pt idx="137">
                  <c:v>4.0296171089347202E-2</c:v>
                </c:pt>
                <c:pt idx="138">
                  <c:v>3.8819139836757902E-2</c:v>
                </c:pt>
                <c:pt idx="139">
                  <c:v>3.97259837420759E-2</c:v>
                </c:pt>
                <c:pt idx="140">
                  <c:v>3.8132824460565498E-2</c:v>
                </c:pt>
                <c:pt idx="141">
                  <c:v>3.84177269244938E-2</c:v>
                </c:pt>
                <c:pt idx="142">
                  <c:v>3.7692532241143502E-2</c:v>
                </c:pt>
                <c:pt idx="143">
                  <c:v>3.4884681425506603E-2</c:v>
                </c:pt>
                <c:pt idx="144">
                  <c:v>3.5880629054442503E-2</c:v>
                </c:pt>
                <c:pt idx="145">
                  <c:v>3.3178325997254197E-2</c:v>
                </c:pt>
                <c:pt idx="146">
                  <c:v>3.3501342929511201E-2</c:v>
                </c:pt>
                <c:pt idx="147">
                  <c:v>3.4199385834419997E-2</c:v>
                </c:pt>
                <c:pt idx="148">
                  <c:v>3.2674424681858903E-2</c:v>
                </c:pt>
                <c:pt idx="149">
                  <c:v>3.0737087927146502E-2</c:v>
                </c:pt>
                <c:pt idx="150">
                  <c:v>3.1008223292146801E-2</c:v>
                </c:pt>
                <c:pt idx="151">
                  <c:v>2.9059413954994302E-2</c:v>
                </c:pt>
                <c:pt idx="152">
                  <c:v>2.9007787334014001E-2</c:v>
                </c:pt>
                <c:pt idx="153">
                  <c:v>2.8556277478428399E-2</c:v>
                </c:pt>
                <c:pt idx="154">
                  <c:v>2.7550386944711101E-2</c:v>
                </c:pt>
                <c:pt idx="155">
                  <c:v>2.66222550253098E-2</c:v>
                </c:pt>
                <c:pt idx="156">
                  <c:v>2.6016630145612601E-2</c:v>
                </c:pt>
                <c:pt idx="157">
                  <c:v>2.6029504932573101E-2</c:v>
                </c:pt>
                <c:pt idx="158">
                  <c:v>2.64933796825664E-2</c:v>
                </c:pt>
                <c:pt idx="159">
                  <c:v>2.5952256210810001E-2</c:v>
                </c:pt>
                <c:pt idx="160">
                  <c:v>2.4638263102007799E-2</c:v>
                </c:pt>
                <c:pt idx="161">
                  <c:v>2.2462933998233198E-2</c:v>
                </c:pt>
                <c:pt idx="162">
                  <c:v>2.2746051838226401E-2</c:v>
                </c:pt>
                <c:pt idx="163">
                  <c:v>2.1523966862083001E-2</c:v>
                </c:pt>
                <c:pt idx="164">
                  <c:v>2.1639712471589401E-2</c:v>
                </c:pt>
                <c:pt idx="165">
                  <c:v>2.1086606524839999E-2</c:v>
                </c:pt>
                <c:pt idx="166">
                  <c:v>1.9711171363414399E-2</c:v>
                </c:pt>
                <c:pt idx="167">
                  <c:v>1.9042957172849699E-2</c:v>
                </c:pt>
                <c:pt idx="168">
                  <c:v>1.7989646631713499E-2</c:v>
                </c:pt>
                <c:pt idx="169">
                  <c:v>1.7540176346339399E-2</c:v>
                </c:pt>
                <c:pt idx="170">
                  <c:v>1.7886903282305799E-2</c:v>
                </c:pt>
                <c:pt idx="171">
                  <c:v>1.7809782033680902E-2</c:v>
                </c:pt>
                <c:pt idx="172">
                  <c:v>1.67827309590187E-2</c:v>
                </c:pt>
                <c:pt idx="173">
                  <c:v>1.6757108858235802E-2</c:v>
                </c:pt>
                <c:pt idx="174">
                  <c:v>1.55891999658372E-2</c:v>
                </c:pt>
                <c:pt idx="175">
                  <c:v>1.50761205844898E-2</c:v>
                </c:pt>
                <c:pt idx="176">
                  <c:v>1.38706071163154E-2</c:v>
                </c:pt>
                <c:pt idx="177">
                  <c:v>1.37681187131842E-2</c:v>
                </c:pt>
                <c:pt idx="178">
                  <c:v>1.38066156009275E-2</c:v>
                </c:pt>
                <c:pt idx="179">
                  <c:v>1.28837100801933E-2</c:v>
                </c:pt>
                <c:pt idx="180">
                  <c:v>1.25376714991733E-2</c:v>
                </c:pt>
                <c:pt idx="181">
                  <c:v>1.22942105524813E-2</c:v>
                </c:pt>
                <c:pt idx="182">
                  <c:v>1.2281399502089899E-2</c:v>
                </c:pt>
                <c:pt idx="183">
                  <c:v>1.16536835275387E-2</c:v>
                </c:pt>
                <c:pt idx="184">
                  <c:v>1.08596533495479E-2</c:v>
                </c:pt>
                <c:pt idx="185">
                  <c:v>1.15512078717212E-2</c:v>
                </c:pt>
                <c:pt idx="186">
                  <c:v>1.05651521583114E-2</c:v>
                </c:pt>
                <c:pt idx="187">
                  <c:v>9.7586806020301294E-3</c:v>
                </c:pt>
                <c:pt idx="188">
                  <c:v>1.0091487471302601E-2</c:v>
                </c:pt>
                <c:pt idx="189">
                  <c:v>9.4003408631716003E-3</c:v>
                </c:pt>
                <c:pt idx="190">
                  <c:v>8.6070500293825604E-3</c:v>
                </c:pt>
                <c:pt idx="191">
                  <c:v>8.2872454202088195E-3</c:v>
                </c:pt>
                <c:pt idx="192">
                  <c:v>8.03143232642301E-3</c:v>
                </c:pt>
                <c:pt idx="193">
                  <c:v>8.2616615613674803E-3</c:v>
                </c:pt>
                <c:pt idx="194">
                  <c:v>7.3920270650967099E-3</c:v>
                </c:pt>
                <c:pt idx="195">
                  <c:v>7.2769570632228503E-3</c:v>
                </c:pt>
                <c:pt idx="196">
                  <c:v>7.5326809258119097E-3</c:v>
                </c:pt>
                <c:pt idx="197">
                  <c:v>6.8294881061188402E-3</c:v>
                </c:pt>
                <c:pt idx="198">
                  <c:v>6.8167025503550697E-3</c:v>
                </c:pt>
                <c:pt idx="199">
                  <c:v>6.7911441861413704E-3</c:v>
                </c:pt>
                <c:pt idx="200">
                  <c:v>5.8453572370962097E-3</c:v>
                </c:pt>
                <c:pt idx="201">
                  <c:v>6.1904015276380902E-3</c:v>
                </c:pt>
                <c:pt idx="202">
                  <c:v>6.2543038118292498E-3</c:v>
                </c:pt>
                <c:pt idx="203">
                  <c:v>5.8325844286462704E-3</c:v>
                </c:pt>
                <c:pt idx="204">
                  <c:v>5.6792469906778902E-3</c:v>
                </c:pt>
                <c:pt idx="205">
                  <c:v>4.8233158567660799E-3</c:v>
                </c:pt>
                <c:pt idx="206">
                  <c:v>4.9254983243655999E-3</c:v>
                </c:pt>
                <c:pt idx="207">
                  <c:v>4.8871798990157804E-3</c:v>
                </c:pt>
                <c:pt idx="208">
                  <c:v>4.4146114809956701E-3</c:v>
                </c:pt>
                <c:pt idx="209">
                  <c:v>4.83608866521602E-3</c:v>
                </c:pt>
                <c:pt idx="210">
                  <c:v>4.69558777226669E-3</c:v>
                </c:pt>
                <c:pt idx="211">
                  <c:v>4.0442892671441804E-3</c:v>
                </c:pt>
                <c:pt idx="212">
                  <c:v>3.5591265030676402E-3</c:v>
                </c:pt>
                <c:pt idx="213">
                  <c:v>3.7634022070699102E-3</c:v>
                </c:pt>
                <c:pt idx="214">
                  <c:v>3.5974321811036401E-3</c:v>
                </c:pt>
                <c:pt idx="215">
                  <c:v>3.2782904322486602E-3</c:v>
                </c:pt>
                <c:pt idx="216">
                  <c:v>3.2399975015264901E-3</c:v>
                </c:pt>
                <c:pt idx="217">
                  <c:v>2.9591996726489799E-3</c:v>
                </c:pt>
                <c:pt idx="218">
                  <c:v>3.2782904322486602E-3</c:v>
                </c:pt>
                <c:pt idx="219">
                  <c:v>2.7550004525296401E-3</c:v>
                </c:pt>
                <c:pt idx="220">
                  <c:v>3.11235864822385E-3</c:v>
                </c:pt>
                <c:pt idx="221">
                  <c:v>3.03577278677951E-3</c:v>
                </c:pt>
                <c:pt idx="222">
                  <c:v>2.8060406970741099E-3</c:v>
                </c:pt>
                <c:pt idx="223">
                  <c:v>2.6784273383991201E-3</c:v>
                </c:pt>
                <c:pt idx="224">
                  <c:v>2.3466530015462499E-3</c:v>
                </c:pt>
                <c:pt idx="225">
                  <c:v>1.9766494705403198E-3</c:v>
                </c:pt>
                <c:pt idx="226">
                  <c:v>2.32113287927401E-3</c:v>
                </c:pt>
                <c:pt idx="227">
                  <c:v>2.1935322679128401E-3</c:v>
                </c:pt>
                <c:pt idx="228">
                  <c:v>2.4997737351796501E-3</c:v>
                </c:pt>
                <c:pt idx="229">
                  <c:v>2.2318124513211902E-3</c:v>
                </c:pt>
                <c:pt idx="230">
                  <c:v>2.0531970900432E-3</c:v>
                </c:pt>
                <c:pt idx="231">
                  <c:v>2.15526483181831E-3</c:v>
                </c:pt>
                <c:pt idx="232">
                  <c:v>2.1297447095460801E-3</c:v>
                </c:pt>
                <c:pt idx="233">
                  <c:v>2.0276769677709701E-3</c:v>
                </c:pt>
                <c:pt idx="234">
                  <c:v>1.6194569899258E-3</c:v>
                </c:pt>
                <c:pt idx="235">
                  <c:v>1.5174147427783301E-3</c:v>
                </c:pt>
                <c:pt idx="236">
                  <c:v>1.46638724554768E-3</c:v>
                </c:pt>
                <c:pt idx="237">
                  <c:v>1.4408798705892701E-3</c:v>
                </c:pt>
                <c:pt idx="238">
                  <c:v>1.2240531613975599E-3</c:v>
                </c:pt>
                <c:pt idx="239">
                  <c:v>1.40261243449474E-3</c:v>
                </c:pt>
                <c:pt idx="240">
                  <c:v>1.3515976845779199E-3</c:v>
                </c:pt>
                <c:pt idx="241">
                  <c:v>1.31333024848339E-3</c:v>
                </c:pt>
                <c:pt idx="242">
                  <c:v>1.42811980945315E-3</c:v>
                </c:pt>
                <c:pt idx="243">
                  <c:v>1.1602847240015301E-3</c:v>
                </c:pt>
                <c:pt idx="244">
                  <c:v>1.1220249362953001E-3</c:v>
                </c:pt>
                <c:pt idx="245">
                  <c:v>1.1220249362953001E-3</c:v>
                </c:pt>
                <c:pt idx="246">
                  <c:v>8.2871816836397097E-4</c:v>
                </c:pt>
                <c:pt idx="247">
                  <c:v>8.7972526989250205E-4</c:v>
                </c:pt>
                <c:pt idx="248">
                  <c:v>1.14753231125371E-3</c:v>
                </c:pt>
                <c:pt idx="249">
                  <c:v>1.0327542228663899E-3</c:v>
                </c:pt>
                <c:pt idx="250">
                  <c:v>8.0321461759970598E-4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27D-8347-A454-E79F05E72773}"/>
            </c:ext>
          </c:extLst>
        </c:ser>
        <c:ser>
          <c:idx val="2"/>
          <c:order val="2"/>
          <c:tx>
            <c:v>60min</c:v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Sheet1!$P$6:$P$256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Sheet1!$BW$6:$BW$256</c:f>
              <c:numCache>
                <c:formatCode>General</c:formatCode>
                <c:ptCount val="251"/>
                <c:pt idx="0">
                  <c:v>8.7180057980399996E-3</c:v>
                </c:pt>
                <c:pt idx="1">
                  <c:v>9.0607782325590799E-3</c:v>
                </c:pt>
                <c:pt idx="2">
                  <c:v>1.0178330204955101E-2</c:v>
                </c:pt>
                <c:pt idx="3">
                  <c:v>9.7083778136430997E-3</c:v>
                </c:pt>
                <c:pt idx="4">
                  <c:v>1.0483195296808001E-2</c:v>
                </c:pt>
                <c:pt idx="5">
                  <c:v>1.15251476071701E-2</c:v>
                </c:pt>
                <c:pt idx="6">
                  <c:v>1.24276889295887E-2</c:v>
                </c:pt>
                <c:pt idx="7">
                  <c:v>1.37885587367761E-2</c:v>
                </c:pt>
                <c:pt idx="8">
                  <c:v>1.74550854274916E-2</c:v>
                </c:pt>
                <c:pt idx="9">
                  <c:v>2.0004629325130401E-2</c:v>
                </c:pt>
                <c:pt idx="10">
                  <c:v>2.1420747471578998E-2</c:v>
                </c:pt>
                <c:pt idx="11">
                  <c:v>2.4306613104784599E-2</c:v>
                </c:pt>
                <c:pt idx="12">
                  <c:v>3.1318649350123698E-2</c:v>
                </c:pt>
                <c:pt idx="13">
                  <c:v>4.2428270757337301E-2</c:v>
                </c:pt>
                <c:pt idx="14">
                  <c:v>5.37567099917532E-2</c:v>
                </c:pt>
                <c:pt idx="15">
                  <c:v>6.5124865294227702E-2</c:v>
                </c:pt>
                <c:pt idx="16">
                  <c:v>8.0137539020404394E-2</c:v>
                </c:pt>
                <c:pt idx="17">
                  <c:v>9.68991110683875E-2</c:v>
                </c:pt>
                <c:pt idx="18">
                  <c:v>0.106101222850146</c:v>
                </c:pt>
                <c:pt idx="19">
                  <c:v>0.11072814477898101</c:v>
                </c:pt>
                <c:pt idx="20">
                  <c:v>0.122026986688793</c:v>
                </c:pt>
                <c:pt idx="21">
                  <c:v>0.16225531613484201</c:v>
                </c:pt>
                <c:pt idx="22">
                  <c:v>0.31522162577851098</c:v>
                </c:pt>
                <c:pt idx="23">
                  <c:v>0.61762153875731696</c:v>
                </c:pt>
                <c:pt idx="24">
                  <c:v>0.88001446980314002</c:v>
                </c:pt>
                <c:pt idx="25">
                  <c:v>0.87102902561559903</c:v>
                </c:pt>
                <c:pt idx="26">
                  <c:v>0.68565870490202496</c:v>
                </c:pt>
                <c:pt idx="27">
                  <c:v>0.53805026991748195</c:v>
                </c:pt>
                <c:pt idx="28">
                  <c:v>0.50163923643961905</c:v>
                </c:pt>
                <c:pt idx="29">
                  <c:v>0.55307027973266298</c:v>
                </c:pt>
                <c:pt idx="30">
                  <c:v>0.61953777579900104</c:v>
                </c:pt>
                <c:pt idx="31">
                  <c:v>0.63411382574511899</c:v>
                </c:pt>
                <c:pt idx="32">
                  <c:v>0.62196247969927099</c:v>
                </c:pt>
                <c:pt idx="33">
                  <c:v>0.67118510723338398</c:v>
                </c:pt>
                <c:pt idx="34">
                  <c:v>0.78007922976124799</c:v>
                </c:pt>
                <c:pt idx="35">
                  <c:v>0.87696493349455895</c:v>
                </c:pt>
                <c:pt idx="36">
                  <c:v>0.88243158464581894</c:v>
                </c:pt>
                <c:pt idx="37">
                  <c:v>0.82796618315937498</c:v>
                </c:pt>
                <c:pt idx="38">
                  <c:v>0.79472358122568298</c:v>
                </c:pt>
                <c:pt idx="39">
                  <c:v>0.82039609821252402</c:v>
                </c:pt>
                <c:pt idx="40">
                  <c:v>0.88004862056229904</c:v>
                </c:pt>
                <c:pt idx="41">
                  <c:v>0.90911597597810301</c:v>
                </c:pt>
                <c:pt idx="42">
                  <c:v>0.91091458262712899</c:v>
                </c:pt>
                <c:pt idx="43">
                  <c:v>0.94421789702154801</c:v>
                </c:pt>
                <c:pt idx="44">
                  <c:v>0.98250848709607197</c:v>
                </c:pt>
                <c:pt idx="45">
                  <c:v>1</c:v>
                </c:pt>
                <c:pt idx="46">
                  <c:v>0.94666157356579494</c:v>
                </c:pt>
                <c:pt idx="47">
                  <c:v>0.88054570383449804</c:v>
                </c:pt>
                <c:pt idx="48">
                  <c:v>0.79587711797948901</c:v>
                </c:pt>
                <c:pt idx="49">
                  <c:v>0.72996362311728102</c:v>
                </c:pt>
                <c:pt idx="50">
                  <c:v>0.67058936621250398</c:v>
                </c:pt>
                <c:pt idx="51">
                  <c:v>0.63533945854603802</c:v>
                </c:pt>
                <c:pt idx="52">
                  <c:v>0.61213338527621597</c:v>
                </c:pt>
                <c:pt idx="53">
                  <c:v>0.59883988606294902</c:v>
                </c:pt>
                <c:pt idx="54">
                  <c:v>0.58930170551420902</c:v>
                </c:pt>
                <c:pt idx="55">
                  <c:v>0.57429307928541395</c:v>
                </c:pt>
                <c:pt idx="56">
                  <c:v>0.56403646795141005</c:v>
                </c:pt>
                <c:pt idx="57">
                  <c:v>0.55651444703596697</c:v>
                </c:pt>
                <c:pt idx="58">
                  <c:v>0.53785042473425604</c:v>
                </c:pt>
                <c:pt idx="59">
                  <c:v>0.52868410800746801</c:v>
                </c:pt>
                <c:pt idx="60">
                  <c:v>0.52086358416011902</c:v>
                </c:pt>
                <c:pt idx="61">
                  <c:v>0.51032617769525401</c:v>
                </c:pt>
                <c:pt idx="62">
                  <c:v>0.49918544115191799</c:v>
                </c:pt>
                <c:pt idx="63">
                  <c:v>0.49209599651915198</c:v>
                </c:pt>
                <c:pt idx="64">
                  <c:v>0.47303860806565001</c:v>
                </c:pt>
                <c:pt idx="65">
                  <c:v>0.45656402887889402</c:v>
                </c:pt>
                <c:pt idx="66">
                  <c:v>0.44046510804288302</c:v>
                </c:pt>
                <c:pt idx="67">
                  <c:v>0.42895883189225598</c:v>
                </c:pt>
                <c:pt idx="68">
                  <c:v>0.41046682822927</c:v>
                </c:pt>
                <c:pt idx="69">
                  <c:v>0.39116658993286202</c:v>
                </c:pt>
                <c:pt idx="70">
                  <c:v>0.37950347325869099</c:v>
                </c:pt>
                <c:pt idx="71">
                  <c:v>0.36196516116628602</c:v>
                </c:pt>
                <c:pt idx="72">
                  <c:v>0.338748969153011</c:v>
                </c:pt>
                <c:pt idx="73">
                  <c:v>0.31503569386753599</c:v>
                </c:pt>
                <c:pt idx="74">
                  <c:v>0.28348671661953001</c:v>
                </c:pt>
                <c:pt idx="75">
                  <c:v>0.258226538428458</c:v>
                </c:pt>
                <c:pt idx="76">
                  <c:v>0.236113289451716</c:v>
                </c:pt>
                <c:pt idx="77">
                  <c:v>0.21844090400853999</c:v>
                </c:pt>
                <c:pt idx="78">
                  <c:v>0.20350310898392601</c:v>
                </c:pt>
                <c:pt idx="79">
                  <c:v>0.193877654272892</c:v>
                </c:pt>
                <c:pt idx="80">
                  <c:v>0.18663136911658301</c:v>
                </c:pt>
                <c:pt idx="81">
                  <c:v>0.17537173733765701</c:v>
                </c:pt>
                <c:pt idx="82">
                  <c:v>0.17259161257355099</c:v>
                </c:pt>
                <c:pt idx="83">
                  <c:v>0.16436254445922899</c:v>
                </c:pt>
                <c:pt idx="84">
                  <c:v>0.15948910464298499</c:v>
                </c:pt>
                <c:pt idx="85">
                  <c:v>0.15443605713042599</c:v>
                </c:pt>
                <c:pt idx="86">
                  <c:v>0.152216257785108</c:v>
                </c:pt>
                <c:pt idx="87">
                  <c:v>0.14614501171244601</c:v>
                </c:pt>
                <c:pt idx="88">
                  <c:v>0.13960577375501501</c:v>
                </c:pt>
                <c:pt idx="89">
                  <c:v>0.13584792540462301</c:v>
                </c:pt>
                <c:pt idx="90">
                  <c:v>0.12934789757807899</c:v>
                </c:pt>
                <c:pt idx="91">
                  <c:v>0.122837877492373</c:v>
                </c:pt>
                <c:pt idx="92">
                  <c:v>0.119131128796426</c:v>
                </c:pt>
                <c:pt idx="93">
                  <c:v>0.11503227879161999</c:v>
                </c:pt>
                <c:pt idx="94">
                  <c:v>0.113362686121637</c:v>
                </c:pt>
                <c:pt idx="95">
                  <c:v>0.111191330260608</c:v>
                </c:pt>
                <c:pt idx="96">
                  <c:v>0.10847975998340501</c:v>
                </c:pt>
                <c:pt idx="97">
                  <c:v>0.10438483099168699</c:v>
                </c:pt>
                <c:pt idx="98">
                  <c:v>0.100112065083758</c:v>
                </c:pt>
                <c:pt idx="99">
                  <c:v>9.6622742887788202E-2</c:v>
                </c:pt>
                <c:pt idx="100">
                  <c:v>9.1601442932816607E-2</c:v>
                </c:pt>
                <c:pt idx="101">
                  <c:v>8.5175155449196294E-2</c:v>
                </c:pt>
                <c:pt idx="102">
                  <c:v>7.8726227277096703E-2</c:v>
                </c:pt>
                <c:pt idx="103">
                  <c:v>7.5540720353346497E-2</c:v>
                </c:pt>
                <c:pt idx="104">
                  <c:v>7.1473364937542E-2</c:v>
                </c:pt>
                <c:pt idx="105">
                  <c:v>6.8830475631536103E-2</c:v>
                </c:pt>
                <c:pt idx="106">
                  <c:v>6.6112454655380903E-2</c:v>
                </c:pt>
                <c:pt idx="107">
                  <c:v>6.41505567838586E-2</c:v>
                </c:pt>
                <c:pt idx="108">
                  <c:v>6.2449848977753901E-2</c:v>
                </c:pt>
                <c:pt idx="109">
                  <c:v>6.23460053730528E-2</c:v>
                </c:pt>
                <c:pt idx="110">
                  <c:v>6.01926102816552E-2</c:v>
                </c:pt>
                <c:pt idx="111">
                  <c:v>5.9479618320996901E-2</c:v>
                </c:pt>
                <c:pt idx="112">
                  <c:v>5.7121571643233303E-2</c:v>
                </c:pt>
                <c:pt idx="113">
                  <c:v>5.70568116851249E-2</c:v>
                </c:pt>
                <c:pt idx="114">
                  <c:v>5.4390522784880602E-2</c:v>
                </c:pt>
                <c:pt idx="115">
                  <c:v>5.5684457104116798E-2</c:v>
                </c:pt>
                <c:pt idx="116">
                  <c:v>5.4532817614708601E-2</c:v>
                </c:pt>
                <c:pt idx="117">
                  <c:v>5.5412642358072001E-2</c:v>
                </c:pt>
                <c:pt idx="118">
                  <c:v>5.2812884196040501E-2</c:v>
                </c:pt>
                <c:pt idx="119">
                  <c:v>5.1313792353265601E-2</c:v>
                </c:pt>
                <c:pt idx="120">
                  <c:v>5.0706541261706102E-2</c:v>
                </c:pt>
                <c:pt idx="121">
                  <c:v>5.0900315198858598E-2</c:v>
                </c:pt>
                <c:pt idx="122">
                  <c:v>4.8653701183387001E-2</c:v>
                </c:pt>
                <c:pt idx="123">
                  <c:v>4.9144207272340902E-2</c:v>
                </c:pt>
                <c:pt idx="124">
                  <c:v>4.8485983010629702E-2</c:v>
                </c:pt>
                <c:pt idx="125">
                  <c:v>4.6976519455813999E-2</c:v>
                </c:pt>
                <c:pt idx="126">
                  <c:v>4.7943997814351401E-2</c:v>
                </c:pt>
                <c:pt idx="127">
                  <c:v>4.5648560861712199E-2</c:v>
                </c:pt>
                <c:pt idx="128">
                  <c:v>4.4643390183807002E-2</c:v>
                </c:pt>
                <c:pt idx="129">
                  <c:v>4.3265090841019399E-2</c:v>
                </c:pt>
                <c:pt idx="130">
                  <c:v>4.2917385519066202E-2</c:v>
                </c:pt>
                <c:pt idx="131">
                  <c:v>4.0086540553394098E-2</c:v>
                </c:pt>
                <c:pt idx="132">
                  <c:v>3.9790693791644897E-2</c:v>
                </c:pt>
                <c:pt idx="133">
                  <c:v>3.9327887762897598E-2</c:v>
                </c:pt>
                <c:pt idx="134">
                  <c:v>3.8145386105953402E-2</c:v>
                </c:pt>
                <c:pt idx="135">
                  <c:v>3.7490070982985298E-2</c:v>
                </c:pt>
                <c:pt idx="136">
                  <c:v>3.67194021846367E-2</c:v>
                </c:pt>
                <c:pt idx="137">
                  <c:v>3.7001968095601898E-2</c:v>
                </c:pt>
                <c:pt idx="138">
                  <c:v>3.6051691600936998E-2</c:v>
                </c:pt>
                <c:pt idx="139">
                  <c:v>3.5653645530297998E-2</c:v>
                </c:pt>
                <c:pt idx="140">
                  <c:v>3.3587777569781402E-2</c:v>
                </c:pt>
                <c:pt idx="141">
                  <c:v>3.3241463575053198E-2</c:v>
                </c:pt>
                <c:pt idx="142">
                  <c:v>3.2151674905010301E-2</c:v>
                </c:pt>
                <c:pt idx="143">
                  <c:v>3.12801981249968E-2</c:v>
                </c:pt>
                <c:pt idx="144">
                  <c:v>3.2061997541145297E-2</c:v>
                </c:pt>
                <c:pt idx="145">
                  <c:v>3.0652456577942098E-2</c:v>
                </c:pt>
                <c:pt idx="146">
                  <c:v>3.008884256753E-2</c:v>
                </c:pt>
                <c:pt idx="147">
                  <c:v>2.9256449434109301E-2</c:v>
                </c:pt>
                <c:pt idx="148">
                  <c:v>2.8961993999585101E-2</c:v>
                </c:pt>
                <c:pt idx="149">
                  <c:v>2.8257982423742601E-2</c:v>
                </c:pt>
                <c:pt idx="150">
                  <c:v>2.6991368711833399E-2</c:v>
                </c:pt>
                <c:pt idx="151">
                  <c:v>2.6620390279935E-2</c:v>
                </c:pt>
                <c:pt idx="152">
                  <c:v>2.4958386667543599E-2</c:v>
                </c:pt>
                <c:pt idx="153">
                  <c:v>2.56358365418182E-2</c:v>
                </c:pt>
                <c:pt idx="154">
                  <c:v>2.3782841646724302E-2</c:v>
                </c:pt>
                <c:pt idx="155">
                  <c:v>2.3770066733113101E-2</c:v>
                </c:pt>
                <c:pt idx="156">
                  <c:v>2.3846716214780399E-2</c:v>
                </c:pt>
                <c:pt idx="157">
                  <c:v>2.3833941301169202E-2</c:v>
                </c:pt>
                <c:pt idx="158">
                  <c:v>2.2710001871967499E-2</c:v>
                </c:pt>
                <c:pt idx="159">
                  <c:v>2.12675749925374E-2</c:v>
                </c:pt>
                <c:pt idx="160">
                  <c:v>2.07062376994025E-2</c:v>
                </c:pt>
                <c:pt idx="161">
                  <c:v>2.0119350579045101E-2</c:v>
                </c:pt>
                <c:pt idx="162">
                  <c:v>1.8691216424744399E-2</c:v>
                </c:pt>
                <c:pt idx="163">
                  <c:v>1.9239399351388499E-2</c:v>
                </c:pt>
                <c:pt idx="164">
                  <c:v>1.8805937678659099E-2</c:v>
                </c:pt>
                <c:pt idx="165">
                  <c:v>1.8423575660374499E-2</c:v>
                </c:pt>
                <c:pt idx="166">
                  <c:v>1.8257881236308102E-2</c:v>
                </c:pt>
                <c:pt idx="167">
                  <c:v>1.7620653367264798E-2</c:v>
                </c:pt>
                <c:pt idx="168">
                  <c:v>1.7123823063652E-2</c:v>
                </c:pt>
                <c:pt idx="169">
                  <c:v>1.6079442254860798E-2</c:v>
                </c:pt>
                <c:pt idx="170">
                  <c:v>1.5863027629229001E-2</c:v>
                </c:pt>
                <c:pt idx="171">
                  <c:v>1.52774053518034E-2</c:v>
                </c:pt>
                <c:pt idx="172">
                  <c:v>1.3546847252508201E-2</c:v>
                </c:pt>
                <c:pt idx="173">
                  <c:v>1.4526468103190899E-2</c:v>
                </c:pt>
                <c:pt idx="174">
                  <c:v>1.47937294146813E-2</c:v>
                </c:pt>
                <c:pt idx="175">
                  <c:v>1.38776036791751E-2</c:v>
                </c:pt>
                <c:pt idx="176">
                  <c:v>1.2732794341598699E-2</c:v>
                </c:pt>
                <c:pt idx="177">
                  <c:v>1.2084435854755601E-2</c:v>
                </c:pt>
                <c:pt idx="178">
                  <c:v>1.17793557396043E-2</c:v>
                </c:pt>
                <c:pt idx="179">
                  <c:v>1.19700181631445E-2</c:v>
                </c:pt>
                <c:pt idx="180">
                  <c:v>1.10422432242364E-2</c:v>
                </c:pt>
                <c:pt idx="181">
                  <c:v>1.08262333483428E-2</c:v>
                </c:pt>
                <c:pt idx="182">
                  <c:v>1.0838932371378099E-2</c:v>
                </c:pt>
                <c:pt idx="183">
                  <c:v>1.0610248769307801E-2</c:v>
                </c:pt>
                <c:pt idx="184">
                  <c:v>1.0318057403631601E-2</c:v>
                </c:pt>
                <c:pt idx="185">
                  <c:v>9.8353806924256094E-3</c:v>
                </c:pt>
                <c:pt idx="186">
                  <c:v>9.5051934450779904E-3</c:v>
                </c:pt>
                <c:pt idx="187">
                  <c:v>8.6037525360100793E-3</c:v>
                </c:pt>
                <c:pt idx="188">
                  <c:v>8.6037525360100793E-3</c:v>
                </c:pt>
                <c:pt idx="189">
                  <c:v>8.1975735253196208E-3</c:v>
                </c:pt>
                <c:pt idx="190">
                  <c:v>8.1595017530723003E-3</c:v>
                </c:pt>
                <c:pt idx="191">
                  <c:v>8.2610306952082702E-3</c:v>
                </c:pt>
                <c:pt idx="192">
                  <c:v>7.7026404861044303E-3</c:v>
                </c:pt>
                <c:pt idx="193">
                  <c:v>7.2078212827531097E-3</c:v>
                </c:pt>
                <c:pt idx="194">
                  <c:v>6.85261544221438E-3</c:v>
                </c:pt>
                <c:pt idx="195">
                  <c:v>6.5482056938169402E-3</c:v>
                </c:pt>
                <c:pt idx="196">
                  <c:v>6.8018825922196999E-3</c:v>
                </c:pt>
                <c:pt idx="197">
                  <c:v>6.0282540614106503E-3</c:v>
                </c:pt>
                <c:pt idx="198">
                  <c:v>6.3579606684441899E-3</c:v>
                </c:pt>
                <c:pt idx="199">
                  <c:v>6.4721000946102499E-3</c:v>
                </c:pt>
                <c:pt idx="200">
                  <c:v>5.8760934567145401E-3</c:v>
                </c:pt>
                <c:pt idx="201">
                  <c:v>5.7239455004477503E-3</c:v>
                </c:pt>
                <c:pt idx="202">
                  <c:v>5.6985853996650701E-3</c:v>
                </c:pt>
                <c:pt idx="203">
                  <c:v>4.8619423939935099E-3</c:v>
                </c:pt>
                <c:pt idx="204">
                  <c:v>5.28022595154134E-3</c:v>
                </c:pt>
                <c:pt idx="205">
                  <c:v>4.8492686678168299E-3</c:v>
                </c:pt>
                <c:pt idx="206">
                  <c:v>4.5704593403591096E-3</c:v>
                </c:pt>
                <c:pt idx="207">
                  <c:v>4.0889462846503697E-3</c:v>
                </c:pt>
                <c:pt idx="208">
                  <c:v>4.6338153228132097E-3</c:v>
                </c:pt>
                <c:pt idx="209">
                  <c:v>3.683526179719E-3</c:v>
                </c:pt>
                <c:pt idx="210">
                  <c:v>4.3930398223148599E-3</c:v>
                </c:pt>
                <c:pt idx="211">
                  <c:v>3.9749080459188599E-3</c:v>
                </c:pt>
                <c:pt idx="212">
                  <c:v>3.7215347098197302E-3</c:v>
                </c:pt>
                <c:pt idx="213">
                  <c:v>3.0375582460170098E-3</c:v>
                </c:pt>
                <c:pt idx="214">
                  <c:v>3.60752176794686E-3</c:v>
                </c:pt>
                <c:pt idx="215">
                  <c:v>2.9615664826741798E-3</c:v>
                </c:pt>
                <c:pt idx="216">
                  <c:v>2.5816709081066301E-3</c:v>
                </c:pt>
                <c:pt idx="217">
                  <c:v>2.9742275604215502E-3</c:v>
                </c:pt>
                <c:pt idx="218">
                  <c:v>3.1768680465259799E-3</c:v>
                </c:pt>
                <c:pt idx="219">
                  <c:v>2.3917547418961498E-3</c:v>
                </c:pt>
                <c:pt idx="220">
                  <c:v>2.35377150865405E-3</c:v>
                </c:pt>
                <c:pt idx="221">
                  <c:v>2.4044158196435202E-3</c:v>
                </c:pt>
                <c:pt idx="222">
                  <c:v>2.60700571203068E-3</c:v>
                </c:pt>
                <c:pt idx="223">
                  <c:v>2.3157882754119602E-3</c:v>
                </c:pt>
                <c:pt idx="224">
                  <c:v>2.2398218089277702E-3</c:v>
                </c:pt>
                <c:pt idx="225">
                  <c:v>1.8220694854113001E-3</c:v>
                </c:pt>
                <c:pt idx="226">
                  <c:v>2.3917547418961498E-3</c:v>
                </c:pt>
                <c:pt idx="227">
                  <c:v>1.88536222571881E-3</c:v>
                </c:pt>
                <c:pt idx="228">
                  <c:v>1.74611566735643E-3</c:v>
                </c:pt>
                <c:pt idx="229">
                  <c:v>1.78409890059852E-3</c:v>
                </c:pt>
                <c:pt idx="230">
                  <c:v>1.92333281053159E-3</c:v>
                </c:pt>
                <c:pt idx="231">
                  <c:v>1.92333281053159E-3</c:v>
                </c:pt>
                <c:pt idx="232">
                  <c:v>1.93599388827895E-3</c:v>
                </c:pt>
                <c:pt idx="233">
                  <c:v>1.64486499066546E-3</c:v>
                </c:pt>
                <c:pt idx="234">
                  <c:v>1.5942333281053201E-3</c:v>
                </c:pt>
                <c:pt idx="235">
                  <c:v>1.4929826514143501E-3</c:v>
                </c:pt>
                <c:pt idx="236">
                  <c:v>1.5689238210399E-3</c:v>
                </c:pt>
                <c:pt idx="237">
                  <c:v>1.36642246765797E-3</c:v>
                </c:pt>
                <c:pt idx="238">
                  <c:v>1.37907089697601E-3</c:v>
                </c:pt>
                <c:pt idx="239">
                  <c:v>1.17659357560978E-3</c:v>
                </c:pt>
                <c:pt idx="240">
                  <c:v>1.3917319747233799E-3</c:v>
                </c:pt>
                <c:pt idx="241">
                  <c:v>1.13863057985459E-3</c:v>
                </c:pt>
                <c:pt idx="242">
                  <c:v>1.1512840685443701E-3</c:v>
                </c:pt>
                <c:pt idx="243">
                  <c:v>1.02474285743196E-3</c:v>
                </c:pt>
                <c:pt idx="244">
                  <c:v>1.0373963461217401E-3</c:v>
                </c:pt>
                <c:pt idx="245">
                  <c:v>8.22289568081435E-4</c:v>
                </c:pt>
                <c:pt idx="246">
                  <c:v>1.0500510996544401E-3</c:v>
                </c:pt>
                <c:pt idx="247">
                  <c:v>9.8678112651970806E-4</c:v>
                </c:pt>
                <c:pt idx="248">
                  <c:v>7.9698385554481796E-4</c:v>
                </c:pt>
                <c:pt idx="249">
                  <c:v>9.2351368307083605E-4</c:v>
                </c:pt>
                <c:pt idx="250">
                  <c:v>8.4759528061805302E-4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27D-8347-A454-E79F05E72773}"/>
            </c:ext>
          </c:extLst>
        </c:ser>
        <c:ser>
          <c:idx val="3"/>
          <c:order val="3"/>
          <c:tx>
            <c:v>240min</c:v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Sheet1!$P$6:$P$256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Sheet1!$DG$6:$DG$256</c:f>
              <c:numCache>
                <c:formatCode>General</c:formatCode>
                <c:ptCount val="251"/>
                <c:pt idx="0">
                  <c:v>1.07448773808611E-2</c:v>
                </c:pt>
                <c:pt idx="1">
                  <c:v>1.1331246117928E-2</c:v>
                </c:pt>
                <c:pt idx="2">
                  <c:v>1.1549728841206501E-2</c:v>
                </c:pt>
                <c:pt idx="3">
                  <c:v>1.2412449626005601E-2</c:v>
                </c:pt>
                <c:pt idx="4">
                  <c:v>1.2872636011214701E-2</c:v>
                </c:pt>
                <c:pt idx="5">
                  <c:v>1.3321497899248601E-2</c:v>
                </c:pt>
                <c:pt idx="6">
                  <c:v>1.42654347748999E-2</c:v>
                </c:pt>
                <c:pt idx="7">
                  <c:v>1.5889642203083702E-2</c:v>
                </c:pt>
                <c:pt idx="8">
                  <c:v>1.96378219903433E-2</c:v>
                </c:pt>
                <c:pt idx="9">
                  <c:v>2.2097754432282402E-2</c:v>
                </c:pt>
                <c:pt idx="10">
                  <c:v>2.30340272542899E-2</c:v>
                </c:pt>
                <c:pt idx="11">
                  <c:v>2.6342953817785401E-2</c:v>
                </c:pt>
                <c:pt idx="12">
                  <c:v>3.31731126695958E-2</c:v>
                </c:pt>
                <c:pt idx="13">
                  <c:v>4.3242535268945399E-2</c:v>
                </c:pt>
                <c:pt idx="14">
                  <c:v>5.4823606657889198E-2</c:v>
                </c:pt>
                <c:pt idx="15">
                  <c:v>6.7432118790543699E-2</c:v>
                </c:pt>
                <c:pt idx="16">
                  <c:v>8.0717012254478596E-2</c:v>
                </c:pt>
                <c:pt idx="17">
                  <c:v>9.7986527280027297E-2</c:v>
                </c:pt>
                <c:pt idx="18">
                  <c:v>0.10975691223285899</c:v>
                </c:pt>
                <c:pt idx="19">
                  <c:v>0.11050204126921299</c:v>
                </c:pt>
                <c:pt idx="20">
                  <c:v>0.12365435804399599</c:v>
                </c:pt>
                <c:pt idx="21">
                  <c:v>0.16798347309745601</c:v>
                </c:pt>
                <c:pt idx="22">
                  <c:v>0.31968597970055301</c:v>
                </c:pt>
                <c:pt idx="23">
                  <c:v>0.62943614299065098</c:v>
                </c:pt>
                <c:pt idx="24">
                  <c:v>0.88759578637194003</c:v>
                </c:pt>
                <c:pt idx="25">
                  <c:v>0.87185816696426799</c:v>
                </c:pt>
                <c:pt idx="26">
                  <c:v>0.69325483207143301</c:v>
                </c:pt>
                <c:pt idx="27">
                  <c:v>0.54050681128469003</c:v>
                </c:pt>
                <c:pt idx="28">
                  <c:v>0.50590875658164902</c:v>
                </c:pt>
                <c:pt idx="29">
                  <c:v>0.56618711043443704</c:v>
                </c:pt>
                <c:pt idx="30">
                  <c:v>0.623866549379955</c:v>
                </c:pt>
                <c:pt idx="31">
                  <c:v>0.63288611101896397</c:v>
                </c:pt>
                <c:pt idx="32">
                  <c:v>0.62930459580124198</c:v>
                </c:pt>
                <c:pt idx="33">
                  <c:v>0.67458885783866795</c:v>
                </c:pt>
                <c:pt idx="34">
                  <c:v>0.78223563876455504</c:v>
                </c:pt>
                <c:pt idx="35">
                  <c:v>0.87775376882697598</c:v>
                </c:pt>
                <c:pt idx="36">
                  <c:v>0.88222522937826198</c:v>
                </c:pt>
                <c:pt idx="37">
                  <c:v>0.82554211740643801</c:v>
                </c:pt>
                <c:pt idx="38">
                  <c:v>0.79269993170984998</c:v>
                </c:pt>
                <c:pt idx="39">
                  <c:v>0.82355518290206797</c:v>
                </c:pt>
                <c:pt idx="40">
                  <c:v>0.88104702411660296</c:v>
                </c:pt>
                <c:pt idx="41">
                  <c:v>0.90597578845381699</c:v>
                </c:pt>
                <c:pt idx="42">
                  <c:v>0.91744899114744605</c:v>
                </c:pt>
                <c:pt idx="43">
                  <c:v>0.95176908091982404</c:v>
                </c:pt>
                <c:pt idx="44">
                  <c:v>0.99843287261313296</c:v>
                </c:pt>
                <c:pt idx="45">
                  <c:v>1</c:v>
                </c:pt>
                <c:pt idx="46">
                  <c:v>0.95983006390905601</c:v>
                </c:pt>
                <c:pt idx="47">
                  <c:v>0.88507694366691803</c:v>
                </c:pt>
                <c:pt idx="48">
                  <c:v>0.81032382342478004</c:v>
                </c:pt>
                <c:pt idx="49">
                  <c:v>0.73559815650912597</c:v>
                </c:pt>
                <c:pt idx="50">
                  <c:v>0.67958421937038105</c:v>
                </c:pt>
                <c:pt idx="51">
                  <c:v>0.63806220695003801</c:v>
                </c:pt>
                <c:pt idx="52">
                  <c:v>0.618555474593662</c:v>
                </c:pt>
                <c:pt idx="53">
                  <c:v>0.60199654316864004</c:v>
                </c:pt>
                <c:pt idx="54">
                  <c:v>0.59088366538513004</c:v>
                </c:pt>
                <c:pt idx="55">
                  <c:v>0.57760769425230296</c:v>
                </c:pt>
                <c:pt idx="56">
                  <c:v>0.568398247105104</c:v>
                </c:pt>
                <c:pt idx="57">
                  <c:v>0.56486706298593803</c:v>
                </c:pt>
                <c:pt idx="58">
                  <c:v>0.54554678447194105</c:v>
                </c:pt>
                <c:pt idx="59">
                  <c:v>0.53040970658113396</c:v>
                </c:pt>
                <c:pt idx="60">
                  <c:v>0.52239791080185405</c:v>
                </c:pt>
                <c:pt idx="61">
                  <c:v>0.510183468293124</c:v>
                </c:pt>
                <c:pt idx="62">
                  <c:v>0.50479804074760004</c:v>
                </c:pt>
                <c:pt idx="63">
                  <c:v>0.49401803454772403</c:v>
                </c:pt>
                <c:pt idx="64">
                  <c:v>0.48228974469550301</c:v>
                </c:pt>
                <c:pt idx="65">
                  <c:v>0.45993587360488503</c:v>
                </c:pt>
                <c:pt idx="66">
                  <c:v>0.441480374875173</c:v>
                </c:pt>
                <c:pt idx="67">
                  <c:v>0.43392727842591799</c:v>
                </c:pt>
                <c:pt idx="68">
                  <c:v>0.41475112987596802</c:v>
                </c:pt>
                <c:pt idx="69">
                  <c:v>0.39918166209301897</c:v>
                </c:pt>
                <c:pt idx="70">
                  <c:v>0.37971725361497399</c:v>
                </c:pt>
                <c:pt idx="71">
                  <c:v>0.36507204782369501</c:v>
                </c:pt>
                <c:pt idx="72">
                  <c:v>0.342603787872722</c:v>
                </c:pt>
                <c:pt idx="73">
                  <c:v>0.31394022724491</c:v>
                </c:pt>
                <c:pt idx="74">
                  <c:v>0.28514283165048299</c:v>
                </c:pt>
                <c:pt idx="75">
                  <c:v>0.25986861295499603</c:v>
                </c:pt>
                <c:pt idx="76">
                  <c:v>0.23819649947209501</c:v>
                </c:pt>
                <c:pt idx="77">
                  <c:v>0.220099037875296</c:v>
                </c:pt>
                <c:pt idx="78">
                  <c:v>0.20502258608047699</c:v>
                </c:pt>
                <c:pt idx="79">
                  <c:v>0.19474703475476701</c:v>
                </c:pt>
                <c:pt idx="80">
                  <c:v>0.185369435982846</c:v>
                </c:pt>
                <c:pt idx="81">
                  <c:v>0.17451050146932501</c:v>
                </c:pt>
                <c:pt idx="82">
                  <c:v>0.17152152054824299</c:v>
                </c:pt>
                <c:pt idx="83">
                  <c:v>0.16481833333142701</c:v>
                </c:pt>
                <c:pt idx="84">
                  <c:v>0.15851550712585399</c:v>
                </c:pt>
                <c:pt idx="85">
                  <c:v>0.15184892434435199</c:v>
                </c:pt>
                <c:pt idx="86">
                  <c:v>0.146689986742331</c:v>
                </c:pt>
                <c:pt idx="87">
                  <c:v>0.14112954424046401</c:v>
                </c:pt>
                <c:pt idx="88">
                  <c:v>0.134025996012404</c:v>
                </c:pt>
                <c:pt idx="89">
                  <c:v>0.12819216413428799</c:v>
                </c:pt>
                <c:pt idx="90">
                  <c:v>0.123521666965984</c:v>
                </c:pt>
                <c:pt idx="91">
                  <c:v>0.121660560208005</c:v>
                </c:pt>
                <c:pt idx="92">
                  <c:v>0.11773816618642401</c:v>
                </c:pt>
                <c:pt idx="93">
                  <c:v>0.11348518835841701</c:v>
                </c:pt>
                <c:pt idx="94">
                  <c:v>0.11273902982231999</c:v>
                </c:pt>
                <c:pt idx="95">
                  <c:v>0.10760685921362199</c:v>
                </c:pt>
                <c:pt idx="96">
                  <c:v>0.104667294280214</c:v>
                </c:pt>
                <c:pt idx="97">
                  <c:v>0.100354834244822</c:v>
                </c:pt>
                <c:pt idx="98">
                  <c:v>9.6229743162691797E-2</c:v>
                </c:pt>
                <c:pt idx="99">
                  <c:v>9.0550450634915305E-2</c:v>
                </c:pt>
                <c:pt idx="100">
                  <c:v>8.6371711177278696E-2</c:v>
                </c:pt>
                <c:pt idx="101">
                  <c:v>8.0752587190049102E-2</c:v>
                </c:pt>
                <c:pt idx="102">
                  <c:v>7.5467021119615299E-2</c:v>
                </c:pt>
                <c:pt idx="103">
                  <c:v>7.1694133338518998E-2</c:v>
                </c:pt>
                <c:pt idx="104">
                  <c:v>6.7691667114689699E-2</c:v>
                </c:pt>
                <c:pt idx="105">
                  <c:v>6.42968345170674E-2</c:v>
                </c:pt>
                <c:pt idx="106">
                  <c:v>6.2954481240798804E-2</c:v>
                </c:pt>
                <c:pt idx="107">
                  <c:v>6.0413332708007597E-2</c:v>
                </c:pt>
                <c:pt idx="108">
                  <c:v>5.9508173656016697E-2</c:v>
                </c:pt>
                <c:pt idx="109">
                  <c:v>5.7851594180352302E-2</c:v>
                </c:pt>
                <c:pt idx="110">
                  <c:v>5.6771420172018E-2</c:v>
                </c:pt>
                <c:pt idx="111">
                  <c:v>5.3229025944537399E-2</c:v>
                </c:pt>
                <c:pt idx="112">
                  <c:v>5.3955852763234502E-2</c:v>
                </c:pt>
                <c:pt idx="113">
                  <c:v>5.3041542602415198E-2</c:v>
                </c:pt>
                <c:pt idx="114">
                  <c:v>5.0652073698454897E-2</c:v>
                </c:pt>
                <c:pt idx="115">
                  <c:v>5.13780997951295E-2</c:v>
                </c:pt>
                <c:pt idx="116">
                  <c:v>4.9856270396963699E-2</c:v>
                </c:pt>
                <c:pt idx="117">
                  <c:v>4.7762496697021602E-2</c:v>
                </c:pt>
                <c:pt idx="118">
                  <c:v>4.9271171376246703E-2</c:v>
                </c:pt>
                <c:pt idx="119">
                  <c:v>4.6640456365797299E-2</c:v>
                </c:pt>
                <c:pt idx="120">
                  <c:v>4.6289854508808501E-2</c:v>
                </c:pt>
                <c:pt idx="121">
                  <c:v>4.5740787979103401E-2</c:v>
                </c:pt>
                <c:pt idx="122">
                  <c:v>4.45847741563535E-2</c:v>
                </c:pt>
                <c:pt idx="123">
                  <c:v>4.29275083475271E-2</c:v>
                </c:pt>
                <c:pt idx="124">
                  <c:v>4.3195864613920401E-2</c:v>
                </c:pt>
                <c:pt idx="125">
                  <c:v>4.1889543828663799E-2</c:v>
                </c:pt>
                <c:pt idx="126">
                  <c:v>4.0840369201485698E-2</c:v>
                </c:pt>
                <c:pt idx="127">
                  <c:v>4.0490682455379803E-2</c:v>
                </c:pt>
                <c:pt idx="128">
                  <c:v>4.02460046830799E-2</c:v>
                </c:pt>
                <c:pt idx="129">
                  <c:v>3.8790063268478697E-2</c:v>
                </c:pt>
                <c:pt idx="130">
                  <c:v>3.69975898267123E-2</c:v>
                </c:pt>
                <c:pt idx="131">
                  <c:v>3.7800485237545603E-2</c:v>
                </c:pt>
                <c:pt idx="132">
                  <c:v>3.5055495755601303E-2</c:v>
                </c:pt>
                <c:pt idx="133">
                  <c:v>3.5357711124659803E-2</c:v>
                </c:pt>
                <c:pt idx="134">
                  <c:v>3.4358181262875903E-2</c:v>
                </c:pt>
                <c:pt idx="135">
                  <c:v>3.3939861200556802E-2</c:v>
                </c:pt>
                <c:pt idx="136">
                  <c:v>3.2859572803362103E-2</c:v>
                </c:pt>
                <c:pt idx="137">
                  <c:v>3.2406707305215797E-2</c:v>
                </c:pt>
                <c:pt idx="138">
                  <c:v>3.1385214782243598E-2</c:v>
                </c:pt>
                <c:pt idx="139">
                  <c:v>3.0607828087269501E-2</c:v>
                </c:pt>
                <c:pt idx="140">
                  <c:v>2.9854005497528601E-2</c:v>
                </c:pt>
                <c:pt idx="141">
                  <c:v>2.9135071510195999E-2</c:v>
                </c:pt>
                <c:pt idx="142">
                  <c:v>2.82657161714963E-2</c:v>
                </c:pt>
                <c:pt idx="143">
                  <c:v>2.8288937110148502E-2</c:v>
                </c:pt>
                <c:pt idx="144">
                  <c:v>2.6979870992243301E-2</c:v>
                </c:pt>
                <c:pt idx="145">
                  <c:v>2.6203971352453798E-2</c:v>
                </c:pt>
                <c:pt idx="146">
                  <c:v>2.6389281306229299E-2</c:v>
                </c:pt>
                <c:pt idx="147">
                  <c:v>2.5717818695944101E-2</c:v>
                </c:pt>
                <c:pt idx="148">
                  <c:v>2.5497848917481001E-2</c:v>
                </c:pt>
                <c:pt idx="149">
                  <c:v>2.5058138138275499E-2</c:v>
                </c:pt>
                <c:pt idx="150">
                  <c:v>2.3912876868399002E-2</c:v>
                </c:pt>
                <c:pt idx="151">
                  <c:v>2.35774887298375E-2</c:v>
                </c:pt>
                <c:pt idx="152">
                  <c:v>2.2814400642407799E-2</c:v>
                </c:pt>
                <c:pt idx="153">
                  <c:v>2.2039988057802998E-2</c:v>
                </c:pt>
                <c:pt idx="154">
                  <c:v>2.1161939165716299E-2</c:v>
                </c:pt>
                <c:pt idx="155">
                  <c:v>2.1832029109677201E-2</c:v>
                </c:pt>
                <c:pt idx="156">
                  <c:v>1.9545395791176302E-2</c:v>
                </c:pt>
                <c:pt idx="157">
                  <c:v>1.9960970520846801E-2</c:v>
                </c:pt>
                <c:pt idx="158">
                  <c:v>1.9730133800650002E-2</c:v>
                </c:pt>
                <c:pt idx="159">
                  <c:v>1.91761485499496E-2</c:v>
                </c:pt>
                <c:pt idx="160">
                  <c:v>1.8010869229510999E-2</c:v>
                </c:pt>
                <c:pt idx="161">
                  <c:v>1.8183825186368002E-2</c:v>
                </c:pt>
                <c:pt idx="162">
                  <c:v>1.7411128434668501E-2</c:v>
                </c:pt>
                <c:pt idx="163">
                  <c:v>1.69845723744039E-2</c:v>
                </c:pt>
                <c:pt idx="164">
                  <c:v>1.67424111570319E-2</c:v>
                </c:pt>
                <c:pt idx="165">
                  <c:v>1.6926920388784902E-2</c:v>
                </c:pt>
                <c:pt idx="166">
                  <c:v>1.48758137337554E-2</c:v>
                </c:pt>
                <c:pt idx="167">
                  <c:v>1.47376319904462E-2</c:v>
                </c:pt>
                <c:pt idx="168">
                  <c:v>1.43229723716586E-2</c:v>
                </c:pt>
                <c:pt idx="169">
                  <c:v>1.38969882556957E-2</c:v>
                </c:pt>
                <c:pt idx="170">
                  <c:v>1.4161798467418E-2</c:v>
                </c:pt>
                <c:pt idx="171">
                  <c:v>1.28841892861106E-2</c:v>
                </c:pt>
                <c:pt idx="172">
                  <c:v>1.23203665934197E-2</c:v>
                </c:pt>
                <c:pt idx="173">
                  <c:v>1.1975255401728E-2</c:v>
                </c:pt>
                <c:pt idx="174">
                  <c:v>1.23319198683155E-2</c:v>
                </c:pt>
                <c:pt idx="175">
                  <c:v>1.19062789189338E-2</c:v>
                </c:pt>
                <c:pt idx="176">
                  <c:v>1.08368460245867E-2</c:v>
                </c:pt>
                <c:pt idx="177">
                  <c:v>1.0698904497884401E-2</c:v>
                </c:pt>
                <c:pt idx="178">
                  <c:v>1.05494668907163E-2</c:v>
                </c:pt>
                <c:pt idx="179">
                  <c:v>1.05494668907163E-2</c:v>
                </c:pt>
                <c:pt idx="180">
                  <c:v>9.7909429188147903E-3</c:v>
                </c:pt>
                <c:pt idx="181">
                  <c:v>9.2739167088952204E-3</c:v>
                </c:pt>
                <c:pt idx="182">
                  <c:v>9.3083820725202507E-3</c:v>
                </c:pt>
                <c:pt idx="183">
                  <c:v>9.2854013504748804E-3</c:v>
                </c:pt>
                <c:pt idx="184">
                  <c:v>8.8833588229843795E-3</c:v>
                </c:pt>
                <c:pt idx="185">
                  <c:v>8.7110777604033802E-3</c:v>
                </c:pt>
                <c:pt idx="186">
                  <c:v>7.6087923853623398E-3</c:v>
                </c:pt>
                <c:pt idx="187">
                  <c:v>7.6661927154885899E-3</c:v>
                </c:pt>
                <c:pt idx="188">
                  <c:v>8.1369028758503398E-3</c:v>
                </c:pt>
                <c:pt idx="189">
                  <c:v>7.27592080172864E-3</c:v>
                </c:pt>
                <c:pt idx="190">
                  <c:v>7.4021832257887398E-3</c:v>
                </c:pt>
                <c:pt idx="191">
                  <c:v>7.01195706757293E-3</c:v>
                </c:pt>
                <c:pt idx="192">
                  <c:v>7.2874054433083096E-3</c:v>
                </c:pt>
                <c:pt idx="193">
                  <c:v>6.6103377788657401E-3</c:v>
                </c:pt>
                <c:pt idx="194">
                  <c:v>6.0940779743105496E-3</c:v>
                </c:pt>
                <c:pt idx="195">
                  <c:v>5.5091162202260098E-3</c:v>
                </c:pt>
                <c:pt idx="196">
                  <c:v>5.9678956224526996E-3</c:v>
                </c:pt>
                <c:pt idx="197">
                  <c:v>5.5664593559220802E-3</c:v>
                </c:pt>
                <c:pt idx="198">
                  <c:v>5.4747194899171896E-3</c:v>
                </c:pt>
                <c:pt idx="199">
                  <c:v>5.3256364882162304E-3</c:v>
                </c:pt>
                <c:pt idx="200">
                  <c:v>5.2568430275986002E-3</c:v>
                </c:pt>
                <c:pt idx="201">
                  <c:v>4.98165774624204E-3</c:v>
                </c:pt>
                <c:pt idx="202">
                  <c:v>3.9958659865867597E-3</c:v>
                </c:pt>
                <c:pt idx="203">
                  <c:v>4.5804045018879901E-3</c:v>
                </c:pt>
                <c:pt idx="204">
                  <c:v>4.4199283696956396E-3</c:v>
                </c:pt>
                <c:pt idx="205">
                  <c:v>4.2823872040045202E-3</c:v>
                </c:pt>
                <c:pt idx="206">
                  <c:v>3.4573117931483402E-3</c:v>
                </c:pt>
                <c:pt idx="207">
                  <c:v>3.82397384613097E-3</c:v>
                </c:pt>
                <c:pt idx="208">
                  <c:v>3.7437529383638501E-3</c:v>
                </c:pt>
                <c:pt idx="209">
                  <c:v>3.68646699709795E-3</c:v>
                </c:pt>
                <c:pt idx="210">
                  <c:v>3.7093790858270998E-3</c:v>
                </c:pt>
                <c:pt idx="211">
                  <c:v>3.22817946697079E-3</c:v>
                </c:pt>
                <c:pt idx="212">
                  <c:v>3.1250807871326201E-3</c:v>
                </c:pt>
                <c:pt idx="213">
                  <c:v>3.1479814369757401E-3</c:v>
                </c:pt>
                <c:pt idx="214">
                  <c:v>2.9647076049146002E-3</c:v>
                </c:pt>
                <c:pt idx="215">
                  <c:v>3.0563445209451701E-3</c:v>
                </c:pt>
                <c:pt idx="216">
                  <c:v>2.9303451912638901E-3</c:v>
                </c:pt>
                <c:pt idx="217">
                  <c:v>2.6669076458658101E-3</c:v>
                </c:pt>
                <c:pt idx="218">
                  <c:v>2.8157961865041699E-3</c:v>
                </c:pt>
                <c:pt idx="219">
                  <c:v>2.4378553918905201E-3</c:v>
                </c:pt>
                <c:pt idx="220">
                  <c:v>2.25463875425955E-3</c:v>
                </c:pt>
                <c:pt idx="221">
                  <c:v>2.3347910287104599E-3</c:v>
                </c:pt>
                <c:pt idx="222">
                  <c:v>2.1744864798086501E-3</c:v>
                </c:pt>
                <c:pt idx="223">
                  <c:v>2.2202877794948801E-3</c:v>
                </c:pt>
                <c:pt idx="224">
                  <c:v>1.9683806312206101E-3</c:v>
                </c:pt>
                <c:pt idx="225">
                  <c:v>2.1401355050439802E-3</c:v>
                </c:pt>
                <c:pt idx="226">
                  <c:v>1.64782872784717E-3</c:v>
                </c:pt>
                <c:pt idx="227">
                  <c:v>1.67071793880425E-3</c:v>
                </c:pt>
                <c:pt idx="228">
                  <c:v>1.7165192384904801E-3</c:v>
                </c:pt>
                <c:pt idx="229">
                  <c:v>1.57913821720386E-3</c:v>
                </c:pt>
                <c:pt idx="230">
                  <c:v>1.77375942421223E-3</c:v>
                </c:pt>
                <c:pt idx="231">
                  <c:v>1.6134891919685299E-3</c:v>
                </c:pt>
                <c:pt idx="232">
                  <c:v>1.4990088205250199E-3</c:v>
                </c:pt>
                <c:pt idx="233">
                  <c:v>1.45323039861086E-3</c:v>
                </c:pt>
                <c:pt idx="234">
                  <c:v>1.4990088205250199E-3</c:v>
                </c:pt>
                <c:pt idx="235">
                  <c:v>1.5219094703681399E-3</c:v>
                </c:pt>
                <c:pt idx="236">
                  <c:v>1.12130252307509E-3</c:v>
                </c:pt>
                <c:pt idx="237">
                  <c:v>1.3502117909749501E-3</c:v>
                </c:pt>
                <c:pt idx="238">
                  <c:v>9.4963687256280197E-4</c:v>
                </c:pt>
                <c:pt idx="239">
                  <c:v>1.0526337463152499E-3</c:v>
                </c:pt>
                <c:pt idx="240">
                  <c:v>1.3616621158965101E-3</c:v>
                </c:pt>
                <c:pt idx="241">
                  <c:v>9.0386073842584904E-4</c:v>
                </c:pt>
                <c:pt idx="242">
                  <c:v>9.1530534390438895E-4</c:v>
                </c:pt>
                <c:pt idx="243">
                  <c:v>1.32732258001787E-3</c:v>
                </c:pt>
                <c:pt idx="244">
                  <c:v>9.0386073842584904E-4</c:v>
                </c:pt>
                <c:pt idx="245">
                  <c:v>8.5808689206610304E-4</c:v>
                </c:pt>
                <c:pt idx="246">
                  <c:v>8.1231418959496003E-4</c:v>
                </c:pt>
                <c:pt idx="247">
                  <c:v>9.839684012212151E-4</c:v>
                </c:pt>
                <c:pt idx="248">
                  <c:v>8.69530353656039E-4</c:v>
                </c:pt>
                <c:pt idx="249">
                  <c:v>1.00685646828969E-3</c:v>
                </c:pt>
                <c:pt idx="250">
                  <c:v>9.0386073842584904E-4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27D-8347-A454-E79F05E72773}"/>
            </c:ext>
          </c:extLst>
        </c:ser>
        <c:ser>
          <c:idx val="4"/>
          <c:order val="4"/>
          <c:tx>
            <c:v>inf</c:v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Sheet1!$P$6:$P$256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Sheet1!$EW$6:$EW$256</c:f>
              <c:numCache>
                <c:formatCode>General</c:formatCode>
                <c:ptCount val="251"/>
                <c:pt idx="0">
                  <c:v>3.4600610531671301E-2</c:v>
                </c:pt>
                <c:pt idx="1">
                  <c:v>3.06043309590435E-2</c:v>
                </c:pt>
                <c:pt idx="2">
                  <c:v>3.07961078605953E-2</c:v>
                </c:pt>
                <c:pt idx="3">
                  <c:v>2.67702874586619E-2</c:v>
                </c:pt>
                <c:pt idx="4">
                  <c:v>2.6259253370643599E-2</c:v>
                </c:pt>
                <c:pt idx="5">
                  <c:v>2.5109609514118499E-2</c:v>
                </c:pt>
                <c:pt idx="6">
                  <c:v>2.31301831595014E-2</c:v>
                </c:pt>
                <c:pt idx="7">
                  <c:v>2.46625858560163E-2</c:v>
                </c:pt>
                <c:pt idx="8">
                  <c:v>2.8335569829559901E-2</c:v>
                </c:pt>
                <c:pt idx="9">
                  <c:v>3.04765008903587E-2</c:v>
                </c:pt>
                <c:pt idx="10">
                  <c:v>3.0380628338845101E-2</c:v>
                </c:pt>
                <c:pt idx="11">
                  <c:v>3.3769397099974501E-2</c:v>
                </c:pt>
                <c:pt idx="12">
                  <c:v>3.8823772576952402E-2</c:v>
                </c:pt>
                <c:pt idx="13">
                  <c:v>5.0997519715085197E-2</c:v>
                </c:pt>
                <c:pt idx="14">
                  <c:v>6.2392520987026197E-2</c:v>
                </c:pt>
                <c:pt idx="15">
                  <c:v>7.6867845331976603E-2</c:v>
                </c:pt>
                <c:pt idx="16">
                  <c:v>8.7827524802849097E-2</c:v>
                </c:pt>
                <c:pt idx="17">
                  <c:v>0.106115810226406</c:v>
                </c:pt>
                <c:pt idx="18">
                  <c:v>0.118165225133554</c:v>
                </c:pt>
                <c:pt idx="19">
                  <c:v>0.118651742559145</c:v>
                </c:pt>
                <c:pt idx="20">
                  <c:v>0.130400979394556</c:v>
                </c:pt>
                <c:pt idx="21">
                  <c:v>0.177721635716103</c:v>
                </c:pt>
                <c:pt idx="22">
                  <c:v>0.33189074026965099</c:v>
                </c:pt>
                <c:pt idx="23">
                  <c:v>0.66472907657084701</c:v>
                </c:pt>
                <c:pt idx="24">
                  <c:v>0.92429089290256905</c:v>
                </c:pt>
                <c:pt idx="25">
                  <c:v>0.89294708725515104</c:v>
                </c:pt>
                <c:pt idx="26">
                  <c:v>0.702896845586365</c:v>
                </c:pt>
                <c:pt idx="27">
                  <c:v>0.53600228949376705</c:v>
                </c:pt>
                <c:pt idx="28">
                  <c:v>0.50096667514627302</c:v>
                </c:pt>
                <c:pt idx="29">
                  <c:v>0.56173047570592705</c:v>
                </c:pt>
                <c:pt idx="30">
                  <c:v>0.61215975578733095</c:v>
                </c:pt>
                <c:pt idx="31">
                  <c:v>0.61152696514881699</c:v>
                </c:pt>
                <c:pt idx="32">
                  <c:v>0.59834647672347996</c:v>
                </c:pt>
                <c:pt idx="33">
                  <c:v>0.63596731111676397</c:v>
                </c:pt>
                <c:pt idx="34">
                  <c:v>0.74302658356652196</c:v>
                </c:pt>
                <c:pt idx="35">
                  <c:v>0.84948486390231503</c:v>
                </c:pt>
                <c:pt idx="36">
                  <c:v>0.84188183668277805</c:v>
                </c:pt>
                <c:pt idx="37">
                  <c:v>0.78845395573645405</c:v>
                </c:pt>
                <c:pt idx="38">
                  <c:v>0.74956118036123098</c:v>
                </c:pt>
                <c:pt idx="39">
                  <c:v>0.79484863902314895</c:v>
                </c:pt>
                <c:pt idx="40">
                  <c:v>0.84553866700585101</c:v>
                </c:pt>
                <c:pt idx="41">
                  <c:v>0.88595141185449</c:v>
                </c:pt>
                <c:pt idx="42">
                  <c:v>0.90849338590689399</c:v>
                </c:pt>
                <c:pt idx="43">
                  <c:v>0.94060035614347504</c:v>
                </c:pt>
                <c:pt idx="44">
                  <c:v>1</c:v>
                </c:pt>
                <c:pt idx="45">
                  <c:v>0.98776392775375199</c:v>
                </c:pt>
                <c:pt idx="46">
                  <c:v>0.93385270923429198</c:v>
                </c:pt>
                <c:pt idx="47">
                  <c:v>0.85336428389722696</c:v>
                </c:pt>
                <c:pt idx="48">
                  <c:v>0.77704146527601103</c:v>
                </c:pt>
                <c:pt idx="49">
                  <c:v>0.701726659882981</c:v>
                </c:pt>
                <c:pt idx="50">
                  <c:v>0.64320783515644897</c:v>
                </c:pt>
                <c:pt idx="51">
                  <c:v>0.59191999491223601</c:v>
                </c:pt>
                <c:pt idx="52">
                  <c:v>0.569762783006868</c:v>
                </c:pt>
                <c:pt idx="53">
                  <c:v>0.54819384380564695</c:v>
                </c:pt>
                <c:pt idx="54">
                  <c:v>0.52818621215975603</c:v>
                </c:pt>
                <c:pt idx="55">
                  <c:v>0.51975642330195904</c:v>
                </c:pt>
                <c:pt idx="56">
                  <c:v>0.51023276519969496</c:v>
                </c:pt>
                <c:pt idx="57">
                  <c:v>0.49865810226405499</c:v>
                </c:pt>
                <c:pt idx="58">
                  <c:v>0.48542355634698497</c:v>
                </c:pt>
                <c:pt idx="59">
                  <c:v>0.46734609514118503</c:v>
                </c:pt>
                <c:pt idx="60">
                  <c:v>0.457488552531163</c:v>
                </c:pt>
                <c:pt idx="61">
                  <c:v>0.455300814042228</c:v>
                </c:pt>
                <c:pt idx="62">
                  <c:v>0.45379674383108598</c:v>
                </c:pt>
                <c:pt idx="63">
                  <c:v>0.44269587891121898</c:v>
                </c:pt>
                <c:pt idx="64">
                  <c:v>0.43250127194098198</c:v>
                </c:pt>
                <c:pt idx="65">
                  <c:v>0.41076698041210902</c:v>
                </c:pt>
                <c:pt idx="66">
                  <c:v>0.39831467819893202</c:v>
                </c:pt>
                <c:pt idx="67">
                  <c:v>0.39513164589163102</c:v>
                </c:pt>
                <c:pt idx="68">
                  <c:v>0.37331785805138601</c:v>
                </c:pt>
                <c:pt idx="69">
                  <c:v>0.35275693207835201</c:v>
                </c:pt>
                <c:pt idx="70">
                  <c:v>0.33991350801322801</c:v>
                </c:pt>
                <c:pt idx="71">
                  <c:v>0.32907339099465799</c:v>
                </c:pt>
                <c:pt idx="72">
                  <c:v>0.31032243703892098</c:v>
                </c:pt>
                <c:pt idx="73">
                  <c:v>0.28103567794454298</c:v>
                </c:pt>
                <c:pt idx="74">
                  <c:v>0.25718583057746103</c:v>
                </c:pt>
                <c:pt idx="75">
                  <c:v>0.227945179343678</c:v>
                </c:pt>
                <c:pt idx="76">
                  <c:v>0.20932714322055501</c:v>
                </c:pt>
                <c:pt idx="77">
                  <c:v>0.18774707453574099</c:v>
                </c:pt>
                <c:pt idx="78">
                  <c:v>0.174415861104045</c:v>
                </c:pt>
                <c:pt idx="79">
                  <c:v>0.16745071228694999</c:v>
                </c:pt>
                <c:pt idx="80">
                  <c:v>0.156087191554312</c:v>
                </c:pt>
                <c:pt idx="81">
                  <c:v>0.146112630373951</c:v>
                </c:pt>
                <c:pt idx="82">
                  <c:v>0.14314932587127999</c:v>
                </c:pt>
                <c:pt idx="83">
                  <c:v>0.13966706944797799</c:v>
                </c:pt>
                <c:pt idx="84">
                  <c:v>0.13693462223352801</c:v>
                </c:pt>
                <c:pt idx="85">
                  <c:v>0.12715307809717599</c:v>
                </c:pt>
                <c:pt idx="86">
                  <c:v>0.12267393792928</c:v>
                </c:pt>
                <c:pt idx="87">
                  <c:v>0.121311053167133</c:v>
                </c:pt>
                <c:pt idx="88">
                  <c:v>0.11673874332231</c:v>
                </c:pt>
                <c:pt idx="89">
                  <c:v>0.107216039175782</c:v>
                </c:pt>
                <c:pt idx="90">
                  <c:v>0.101199122360722</c:v>
                </c:pt>
                <c:pt idx="91">
                  <c:v>9.70618163317222E-2</c:v>
                </c:pt>
                <c:pt idx="92">
                  <c:v>9.3895955227677394E-2</c:v>
                </c:pt>
                <c:pt idx="93">
                  <c:v>9.2991605189519197E-2</c:v>
                </c:pt>
                <c:pt idx="94">
                  <c:v>8.4988870516407994E-2</c:v>
                </c:pt>
                <c:pt idx="95">
                  <c:v>8.3505787331467796E-2</c:v>
                </c:pt>
                <c:pt idx="96">
                  <c:v>8.2248473670821706E-2</c:v>
                </c:pt>
                <c:pt idx="97">
                  <c:v>7.7737534978377001E-2</c:v>
                </c:pt>
                <c:pt idx="98">
                  <c:v>7.1749236835410804E-2</c:v>
                </c:pt>
                <c:pt idx="99">
                  <c:v>6.9368481302467505E-2</c:v>
                </c:pt>
                <c:pt idx="100">
                  <c:v>6.3806601373696203E-2</c:v>
                </c:pt>
                <c:pt idx="101">
                  <c:v>5.8795153904858802E-2</c:v>
                </c:pt>
                <c:pt idx="102">
                  <c:v>5.1767361994403502E-2</c:v>
                </c:pt>
                <c:pt idx="103">
                  <c:v>4.97150852200458E-2</c:v>
                </c:pt>
                <c:pt idx="104">
                  <c:v>4.44591070974307E-2</c:v>
                </c:pt>
                <c:pt idx="105">
                  <c:v>4.1128529636224903E-2</c:v>
                </c:pt>
                <c:pt idx="106">
                  <c:v>3.9431760366318999E-2</c:v>
                </c:pt>
                <c:pt idx="107">
                  <c:v>3.6456054439074001E-2</c:v>
                </c:pt>
                <c:pt idx="108">
                  <c:v>3.6712032561689097E-2</c:v>
                </c:pt>
                <c:pt idx="109">
                  <c:v>3.4760557110150102E-2</c:v>
                </c:pt>
                <c:pt idx="110">
                  <c:v>3.3161727295853503E-2</c:v>
                </c:pt>
                <c:pt idx="111">
                  <c:v>3.17230666497074E-2</c:v>
                </c:pt>
                <c:pt idx="112">
                  <c:v>3.1467342915288701E-2</c:v>
                </c:pt>
                <c:pt idx="113">
                  <c:v>2.82716547952175E-2</c:v>
                </c:pt>
                <c:pt idx="114">
                  <c:v>2.72813533452048E-2</c:v>
                </c:pt>
                <c:pt idx="115">
                  <c:v>2.8527251335538E-2</c:v>
                </c:pt>
                <c:pt idx="116">
                  <c:v>2.5620548206563201E-2</c:v>
                </c:pt>
                <c:pt idx="117">
                  <c:v>2.7217470109386899E-2</c:v>
                </c:pt>
                <c:pt idx="118">
                  <c:v>2.4183668277791899E-2</c:v>
                </c:pt>
                <c:pt idx="119">
                  <c:v>2.25556474179598E-2</c:v>
                </c:pt>
                <c:pt idx="120">
                  <c:v>2.3832485372678701E-2</c:v>
                </c:pt>
                <c:pt idx="121">
                  <c:v>2.2523721699313101E-2</c:v>
                </c:pt>
                <c:pt idx="122">
                  <c:v>2.1853472398880702E-2</c:v>
                </c:pt>
                <c:pt idx="123">
                  <c:v>2.2396050623251101E-2</c:v>
                </c:pt>
                <c:pt idx="124">
                  <c:v>2.0577047824980901E-2</c:v>
                </c:pt>
                <c:pt idx="125">
                  <c:v>2.1598162045281099E-2</c:v>
                </c:pt>
                <c:pt idx="126">
                  <c:v>1.93008776392775E-2</c:v>
                </c:pt>
                <c:pt idx="127">
                  <c:v>1.8088781480539301E-2</c:v>
                </c:pt>
                <c:pt idx="128">
                  <c:v>1.8216357161027701E-2</c:v>
                </c:pt>
                <c:pt idx="129">
                  <c:v>1.54102327651997E-2</c:v>
                </c:pt>
                <c:pt idx="130">
                  <c:v>1.7100133553803101E-2</c:v>
                </c:pt>
                <c:pt idx="131">
                  <c:v>1.7163889595522799E-2</c:v>
                </c:pt>
                <c:pt idx="132">
                  <c:v>1.54102327651997E-2</c:v>
                </c:pt>
                <c:pt idx="133">
                  <c:v>1.4836428389722701E-2</c:v>
                </c:pt>
                <c:pt idx="134">
                  <c:v>1.4485786059526801E-2</c:v>
                </c:pt>
                <c:pt idx="135">
                  <c:v>1.37527028745866E-2</c:v>
                </c:pt>
                <c:pt idx="136">
                  <c:v>1.3242781734927499E-2</c:v>
                </c:pt>
                <c:pt idx="137">
                  <c:v>1.40395573645383E-2</c:v>
                </c:pt>
                <c:pt idx="138">
                  <c:v>1.27010302721954E-2</c:v>
                </c:pt>
                <c:pt idx="139">
                  <c:v>1.28922348003053E-2</c:v>
                </c:pt>
                <c:pt idx="140">
                  <c:v>1.2254928771305001E-2</c:v>
                </c:pt>
                <c:pt idx="141">
                  <c:v>1.1745134825744101E-2</c:v>
                </c:pt>
                <c:pt idx="142">
                  <c:v>1.21593424065123E-2</c:v>
                </c:pt>
                <c:pt idx="143">
                  <c:v>1.15539620961587E-2</c:v>
                </c:pt>
                <c:pt idx="144">
                  <c:v>9.9930361231238794E-3</c:v>
                </c:pt>
                <c:pt idx="145">
                  <c:v>9.8974815568557608E-3</c:v>
                </c:pt>
                <c:pt idx="146">
                  <c:v>9.8337891121851907E-3</c:v>
                </c:pt>
                <c:pt idx="147">
                  <c:v>9.3560480793691107E-3</c:v>
                </c:pt>
                <c:pt idx="148">
                  <c:v>8.4325235309081602E-3</c:v>
                </c:pt>
                <c:pt idx="149">
                  <c:v>8.8465085220045796E-3</c:v>
                </c:pt>
                <c:pt idx="150">
                  <c:v>9.32421775629611E-3</c:v>
                </c:pt>
                <c:pt idx="151">
                  <c:v>7.4454655303993903E-3</c:v>
                </c:pt>
                <c:pt idx="152">
                  <c:v>8.3688310862376006E-3</c:v>
                </c:pt>
                <c:pt idx="153">
                  <c:v>9.2923556346985493E-3</c:v>
                </c:pt>
                <c:pt idx="154">
                  <c:v>7.34994276265581E-3</c:v>
                </c:pt>
                <c:pt idx="155">
                  <c:v>7.2544517934367801E-3</c:v>
                </c:pt>
                <c:pt idx="156">
                  <c:v>7.9549096921902804E-3</c:v>
                </c:pt>
                <c:pt idx="157">
                  <c:v>7.8593869244466992E-3</c:v>
                </c:pt>
                <c:pt idx="158">
                  <c:v>7.0315759348766197E-3</c:v>
                </c:pt>
                <c:pt idx="159">
                  <c:v>7.6683413889595499E-3</c:v>
                </c:pt>
                <c:pt idx="160">
                  <c:v>7.2226214703637699E-3</c:v>
                </c:pt>
                <c:pt idx="161">
                  <c:v>6.84059399643856E-3</c:v>
                </c:pt>
                <c:pt idx="162">
                  <c:v>5.7264690918341398E-3</c:v>
                </c:pt>
                <c:pt idx="163">
                  <c:v>6.3949058763673296E-3</c:v>
                </c:pt>
                <c:pt idx="164">
                  <c:v>5.9492813533452002E-3</c:v>
                </c:pt>
                <c:pt idx="165">
                  <c:v>5.8856207071991901E-3</c:v>
                </c:pt>
                <c:pt idx="166">
                  <c:v>6.04477232256423E-3</c:v>
                </c:pt>
                <c:pt idx="167">
                  <c:v>5.2808763673365504E-3</c:v>
                </c:pt>
                <c:pt idx="168">
                  <c:v>4.8671457644365304E-3</c:v>
                </c:pt>
                <c:pt idx="169">
                  <c:v>5.2172157211905403E-3</c:v>
                </c:pt>
                <c:pt idx="170">
                  <c:v>5.1217565504960601E-3</c:v>
                </c:pt>
                <c:pt idx="171">
                  <c:v>4.7080259475960297E-3</c:v>
                </c:pt>
                <c:pt idx="172">
                  <c:v>4.2943271432205497E-3</c:v>
                </c:pt>
                <c:pt idx="173">
                  <c:v>4.0715784787585798E-3</c:v>
                </c:pt>
                <c:pt idx="174">
                  <c:v>4.64436530145001E-3</c:v>
                </c:pt>
                <c:pt idx="175">
                  <c:v>5.0580959043500396E-3</c:v>
                </c:pt>
                <c:pt idx="176">
                  <c:v>4.3261574662935599E-3</c:v>
                </c:pt>
                <c:pt idx="177">
                  <c:v>4.64436530145001E-3</c:v>
                </c:pt>
                <c:pt idx="178">
                  <c:v>3.5943144238107299E-3</c:v>
                </c:pt>
                <c:pt idx="179">
                  <c:v>3.2443398626303701E-3</c:v>
                </c:pt>
                <c:pt idx="180">
                  <c:v>3.7215721190536699E-3</c:v>
                </c:pt>
                <c:pt idx="181">
                  <c:v>3.84886161282116E-3</c:v>
                </c:pt>
                <c:pt idx="182">
                  <c:v>3.9761193080640996E-3</c:v>
                </c:pt>
                <c:pt idx="183">
                  <c:v>2.7352963622487899E-3</c:v>
                </c:pt>
                <c:pt idx="184">
                  <c:v>3.2761383871788298E-3</c:v>
                </c:pt>
                <c:pt idx="185">
                  <c:v>2.86255087763928E-3</c:v>
                </c:pt>
                <c:pt idx="186">
                  <c:v>3.4988552531162501E-3</c:v>
                </c:pt>
                <c:pt idx="187">
                  <c:v>3.0852486644619699E-3</c:v>
                </c:pt>
                <c:pt idx="188">
                  <c:v>3.3397672348002999E-3</c:v>
                </c:pt>
                <c:pt idx="189">
                  <c:v>2.9261765454082901E-3</c:v>
                </c:pt>
                <c:pt idx="190">
                  <c:v>2.6398594505214899E-3</c:v>
                </c:pt>
                <c:pt idx="191">
                  <c:v>2.6716706944797798E-3</c:v>
                </c:pt>
                <c:pt idx="192">
                  <c:v>3.2761383871788298E-3</c:v>
                </c:pt>
                <c:pt idx="193">
                  <c:v>2.70348511829051E-3</c:v>
                </c:pt>
                <c:pt idx="194">
                  <c:v>2.7352963622487899E-3</c:v>
                </c:pt>
                <c:pt idx="195">
                  <c:v>2.79892203001781E-3</c:v>
                </c:pt>
                <c:pt idx="196">
                  <c:v>1.9718328669549698E-3</c:v>
                </c:pt>
                <c:pt idx="197">
                  <c:v>2.0354521750190801E-3</c:v>
                </c:pt>
                <c:pt idx="198">
                  <c:v>1.65375222589672E-3</c:v>
                </c:pt>
                <c:pt idx="199">
                  <c:v>2.0672602391249E-3</c:v>
                </c:pt>
                <c:pt idx="200">
                  <c:v>2.1944988552531201E-3</c:v>
                </c:pt>
                <c:pt idx="201">
                  <c:v>2.1308795471890098E-3</c:v>
                </c:pt>
                <c:pt idx="202">
                  <c:v>2.2263100992114E-3</c:v>
                </c:pt>
                <c:pt idx="203">
                  <c:v>2.1944988552531201E-3</c:v>
                </c:pt>
                <c:pt idx="204">
                  <c:v>2.0672602391249E-3</c:v>
                </c:pt>
                <c:pt idx="205">
                  <c:v>1.4311053167132999E-3</c:v>
                </c:pt>
                <c:pt idx="206">
                  <c:v>1.8445974306792201E-3</c:v>
                </c:pt>
                <c:pt idx="207">
                  <c:v>2.0036409310608002E-3</c:v>
                </c:pt>
                <c:pt idx="208">
                  <c:v>1.74917323836174E-3</c:v>
                </c:pt>
                <c:pt idx="209">
                  <c:v>1.9718328669549698E-3</c:v>
                </c:pt>
                <c:pt idx="210">
                  <c:v>1.71736517425591E-3</c:v>
                </c:pt>
                <c:pt idx="211">
                  <c:v>1.78098130246756E-3</c:v>
                </c:pt>
                <c:pt idx="212">
                  <c:v>1.4311053167132999E-3</c:v>
                </c:pt>
                <c:pt idx="213">
                  <c:v>1.4311053167132999E-3</c:v>
                </c:pt>
                <c:pt idx="214">
                  <c:v>1.3356874841007401E-3</c:v>
                </c:pt>
                <c:pt idx="215">
                  <c:v>1.3356874841007401E-3</c:v>
                </c:pt>
                <c:pt idx="216">
                  <c:v>1.30388259984737E-3</c:v>
                </c:pt>
                <c:pt idx="217">
                  <c:v>1.2084647672348E-3</c:v>
                </c:pt>
                <c:pt idx="218">
                  <c:v>1.5265231493258699E-3</c:v>
                </c:pt>
                <c:pt idx="219">
                  <c:v>9.8583375731365989E-4</c:v>
                </c:pt>
                <c:pt idx="220">
                  <c:v>1.3356874841007401E-3</c:v>
                </c:pt>
                <c:pt idx="221">
                  <c:v>1.2720745357415401E-3</c:v>
                </c:pt>
                <c:pt idx="222">
                  <c:v>1.2084647672348E-3</c:v>
                </c:pt>
                <c:pt idx="223">
                  <c:v>1.2084647672348E-3</c:v>
                </c:pt>
                <c:pt idx="224">
                  <c:v>9.5403205291274499E-4</c:v>
                </c:pt>
                <c:pt idx="225">
                  <c:v>1.2720745357415401E-3</c:v>
                </c:pt>
                <c:pt idx="226">
                  <c:v>1.30388259984737E-3</c:v>
                </c:pt>
                <c:pt idx="227">
                  <c:v>8.5862058000508697E-4</c:v>
                </c:pt>
                <c:pt idx="228">
                  <c:v>9.8583375731365989E-4</c:v>
                </c:pt>
                <c:pt idx="229">
                  <c:v>1.0494435258204E-3</c:v>
                </c:pt>
                <c:pt idx="230">
                  <c:v>9.2222716865937397E-4</c:v>
                </c:pt>
                <c:pt idx="231">
                  <c:v>9.8583375731365989E-4</c:v>
                </c:pt>
                <c:pt idx="232">
                  <c:v>7.6321228694988495E-4</c:v>
                </c:pt>
                <c:pt idx="233">
                  <c:v>7.6321228694988495E-4</c:v>
                </c:pt>
                <c:pt idx="234">
                  <c:v>8.2681887560417196E-4</c:v>
                </c:pt>
                <c:pt idx="235">
                  <c:v>7.3141058254897005E-4</c:v>
                </c:pt>
                <c:pt idx="236">
                  <c:v>1.2084647672348E-3</c:v>
                </c:pt>
                <c:pt idx="237">
                  <c:v>7.9501717120325597E-4</c:v>
                </c:pt>
                <c:pt idx="238">
                  <c:v>8.2681887560417196E-4</c:v>
                </c:pt>
                <c:pt idx="239">
                  <c:v>7.6321228694988495E-4</c:v>
                </c:pt>
                <c:pt idx="240">
                  <c:v>6.6780717374713796E-4</c:v>
                </c:pt>
                <c:pt idx="241">
                  <c:v>4.76996947341643E-4</c:v>
                </c:pt>
                <c:pt idx="242">
                  <c:v>6.0420376494530598E-4</c:v>
                </c:pt>
                <c:pt idx="243">
                  <c:v>6.9960887814805395E-4</c:v>
                </c:pt>
                <c:pt idx="244">
                  <c:v>7.3141058254897005E-4</c:v>
                </c:pt>
                <c:pt idx="245">
                  <c:v>9.2222716865937397E-4</c:v>
                </c:pt>
                <c:pt idx="246">
                  <c:v>6.9960887814805395E-4</c:v>
                </c:pt>
                <c:pt idx="247">
                  <c:v>5.0879865174255899E-4</c:v>
                </c:pt>
                <c:pt idx="248">
                  <c:v>7.3141058254897005E-4</c:v>
                </c:pt>
                <c:pt idx="249">
                  <c:v>6.3600546934622197E-4</c:v>
                </c:pt>
                <c:pt idx="250">
                  <c:v>8.9042546425845798E-4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827D-8347-A454-E79F05E72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068800"/>
        <c:axId val="101070720"/>
      </c:scatterChart>
      <c:valAx>
        <c:axId val="101068800"/>
        <c:scaling>
          <c:orientation val="minMax"/>
          <c:max val="600"/>
          <c:min val="35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400" b="1" i="1" u="none" dirty="0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Wavelength</a:t>
                </a:r>
                <a:r>
                  <a:rPr lang="zh-CN" altLang="en-US" sz="1400" b="1" i="1" u="none" baseline="0" dirty="0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 </a:t>
                </a:r>
                <a:r>
                  <a:rPr lang="en-US" altLang="zh-CN" sz="1400" b="1" i="1" u="none" baseline="0" dirty="0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(nm)</a:t>
                </a:r>
                <a:endParaRPr lang="zh-CN" altLang="en-US" sz="1400" b="1" i="1" u="none" dirty="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c:rich>
          </c:tx>
          <c:layout>
            <c:manualLayout>
              <c:xMode val="edge"/>
              <c:yMode val="edge"/>
              <c:x val="0.326784475658559"/>
              <c:y val="0.8973501475512759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out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070720"/>
        <c:crosses val="autoZero"/>
        <c:crossBetween val="midCat"/>
        <c:majorUnit val="50"/>
      </c:valAx>
      <c:valAx>
        <c:axId val="1010707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400" b="1" i="1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Fluor.</a:t>
                </a:r>
                <a:r>
                  <a:rPr lang="zh-CN" altLang="en-US" sz="1400" b="1" i="1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 </a:t>
                </a:r>
                <a:r>
                  <a:rPr lang="en-US" altLang="zh-CN" sz="1400" b="1" i="1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Int.</a:t>
                </a:r>
                <a:r>
                  <a:rPr lang="zh-CN" altLang="en-US" sz="1400" b="1" i="1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 </a:t>
                </a:r>
                <a:r>
                  <a:rPr lang="en-US" altLang="zh-CN" sz="1400" b="1" i="1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(a.u.)</a:t>
                </a:r>
                <a:endParaRPr lang="zh-CN" altLang="en-US" sz="1400" b="1" i="1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c:rich>
          </c:tx>
          <c:layout>
            <c:manualLayout>
              <c:xMode val="edge"/>
              <c:yMode val="edge"/>
              <c:x val="4.0217631219522081E-3"/>
              <c:y val="0.1434346944919851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_);[Red]\(#,##0.0\)" sourceLinked="0"/>
        <c:majorTickMark val="out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068800"/>
        <c:crosses val="autoZero"/>
        <c:crossBetween val="midCat"/>
      </c:valAx>
      <c:spPr>
        <a:noFill/>
        <a:ln w="2540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142753139694437"/>
          <c:y val="7.7105575326215897E-2"/>
          <c:w val="0.69377438153743454"/>
          <c:h val="0.70898553161281896"/>
        </c:manualLayout>
      </c:layout>
      <c:scatterChart>
        <c:scatterStyle val="lineMarker"/>
        <c:varyColors val="0"/>
        <c:ser>
          <c:idx val="0"/>
          <c:order val="0"/>
          <c:tx>
            <c:v>0</c:v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Sheet1!$P$6:$P$256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Sheet1!$C$6:$C$256</c:f>
              <c:numCache>
                <c:formatCode>General</c:formatCode>
                <c:ptCount val="251"/>
                <c:pt idx="0">
                  <c:v>1.16125493522678E-2</c:v>
                </c:pt>
                <c:pt idx="1">
                  <c:v>1.19282205954737E-2</c:v>
                </c:pt>
                <c:pt idx="2">
                  <c:v>1.17835281242473E-2</c:v>
                </c:pt>
                <c:pt idx="3">
                  <c:v>1.2191319237173599E-2</c:v>
                </c:pt>
                <c:pt idx="4">
                  <c:v>1.26123189544126E-2</c:v>
                </c:pt>
                <c:pt idx="5">
                  <c:v>1.34282677223077E-2</c:v>
                </c:pt>
                <c:pt idx="6">
                  <c:v>1.36387675809272E-2</c:v>
                </c:pt>
                <c:pt idx="7">
                  <c:v>1.5521877323614699E-2</c:v>
                </c:pt>
                <c:pt idx="8">
                  <c:v>1.7722700472315601E-2</c:v>
                </c:pt>
                <c:pt idx="9">
                  <c:v>2.07702357388964E-2</c:v>
                </c:pt>
                <c:pt idx="10">
                  <c:v>2.33192738278509E-2</c:v>
                </c:pt>
                <c:pt idx="11">
                  <c:v>2.3861101511200501E-2</c:v>
                </c:pt>
                <c:pt idx="12">
                  <c:v>3.17907149664352E-2</c:v>
                </c:pt>
                <c:pt idx="13">
                  <c:v>4.1901122665912602E-2</c:v>
                </c:pt>
                <c:pt idx="14">
                  <c:v>5.4633091415585401E-2</c:v>
                </c:pt>
                <c:pt idx="15">
                  <c:v>6.3425387749117698E-2</c:v>
                </c:pt>
                <c:pt idx="16">
                  <c:v>8.0019793270288103E-2</c:v>
                </c:pt>
                <c:pt idx="17">
                  <c:v>9.8967136887743903E-2</c:v>
                </c:pt>
                <c:pt idx="18">
                  <c:v>0.106505990344235</c:v>
                </c:pt>
                <c:pt idx="19">
                  <c:v>0.11009901871458901</c:v>
                </c:pt>
                <c:pt idx="20">
                  <c:v>0.122418365850849</c:v>
                </c:pt>
                <c:pt idx="21">
                  <c:v>0.16301564610889399</c:v>
                </c:pt>
                <c:pt idx="22">
                  <c:v>0.31698555824352997</c:v>
                </c:pt>
                <c:pt idx="23">
                  <c:v>0.624069245028119</c:v>
                </c:pt>
                <c:pt idx="24">
                  <c:v>0.89313335846764497</c:v>
                </c:pt>
                <c:pt idx="25">
                  <c:v>0.88511132405458304</c:v>
                </c:pt>
                <c:pt idx="26">
                  <c:v>0.70034533496706297</c:v>
                </c:pt>
                <c:pt idx="27">
                  <c:v>0.55048723910061104</c:v>
                </c:pt>
                <c:pt idx="28">
                  <c:v>0.50157743986092396</c:v>
                </c:pt>
                <c:pt idx="29">
                  <c:v>0.56938117230617802</c:v>
                </c:pt>
                <c:pt idx="30">
                  <c:v>0.62075989401698695</c:v>
                </c:pt>
                <c:pt idx="31">
                  <c:v>0.62850833097699199</c:v>
                </c:pt>
                <c:pt idx="32">
                  <c:v>0.62203100945678502</c:v>
                </c:pt>
                <c:pt idx="33">
                  <c:v>0.66982416454595906</c:v>
                </c:pt>
                <c:pt idx="34">
                  <c:v>0.77914140144731703</c:v>
                </c:pt>
                <c:pt idx="35">
                  <c:v>0.87521076167436396</c:v>
                </c:pt>
                <c:pt idx="36">
                  <c:v>0.88768366374480301</c:v>
                </c:pt>
                <c:pt idx="37">
                  <c:v>0.82892435619508398</c:v>
                </c:pt>
                <c:pt idx="38">
                  <c:v>0.79117314398818706</c:v>
                </c:pt>
                <c:pt idx="39">
                  <c:v>0.82170478703907301</c:v>
                </c:pt>
                <c:pt idx="40">
                  <c:v>0.87405222700472296</c:v>
                </c:pt>
                <c:pt idx="41">
                  <c:v>0.90685643071831801</c:v>
                </c:pt>
                <c:pt idx="42">
                  <c:v>0.91888948233791001</c:v>
                </c:pt>
                <c:pt idx="43">
                  <c:v>0.94126949218218203</c:v>
                </c:pt>
                <c:pt idx="44">
                  <c:v>0.98858352445882702</c:v>
                </c:pt>
                <c:pt idx="45">
                  <c:v>1</c:v>
                </c:pt>
                <c:pt idx="46">
                  <c:v>0.95672185742561799</c:v>
                </c:pt>
                <c:pt idx="47">
                  <c:v>0.88284007247059804</c:v>
                </c:pt>
                <c:pt idx="48">
                  <c:v>0.80274801805481399</c:v>
                </c:pt>
                <c:pt idx="49">
                  <c:v>0.72885837862745695</c:v>
                </c:pt>
                <c:pt idx="50">
                  <c:v>0.67614832385560297</c:v>
                </c:pt>
                <c:pt idx="51">
                  <c:v>0.63471990951647905</c:v>
                </c:pt>
                <c:pt idx="52">
                  <c:v>0.61535601704944098</c:v>
                </c:pt>
                <c:pt idx="53">
                  <c:v>0.59921245824038905</c:v>
                </c:pt>
                <c:pt idx="54">
                  <c:v>0.58729198739095401</c:v>
                </c:pt>
                <c:pt idx="55">
                  <c:v>0.58068768523463898</c:v>
                </c:pt>
                <c:pt idx="56">
                  <c:v>0.56515153895294601</c:v>
                </c:pt>
                <c:pt idx="57">
                  <c:v>0.55552719218322899</c:v>
                </c:pt>
                <c:pt idx="58">
                  <c:v>0.54392744562087003</c:v>
                </c:pt>
                <c:pt idx="59">
                  <c:v>0.52675102369956095</c:v>
                </c:pt>
                <c:pt idx="60">
                  <c:v>0.51421659492915295</c:v>
                </c:pt>
                <c:pt idx="61">
                  <c:v>0.50851948432770999</c:v>
                </c:pt>
                <c:pt idx="62">
                  <c:v>0.50038486914449098</c:v>
                </c:pt>
                <c:pt idx="63">
                  <c:v>0.4932412265544</c:v>
                </c:pt>
                <c:pt idx="64">
                  <c:v>0.47740006493030501</c:v>
                </c:pt>
                <c:pt idx="65">
                  <c:v>0.460743347261931</c:v>
                </c:pt>
                <c:pt idx="66">
                  <c:v>0.44172897881387002</c:v>
                </c:pt>
                <c:pt idx="67">
                  <c:v>0.43111627760846999</c:v>
                </c:pt>
                <c:pt idx="68">
                  <c:v>0.415824929047933</c:v>
                </c:pt>
                <c:pt idx="69">
                  <c:v>0.39791018672698902</c:v>
                </c:pt>
                <c:pt idx="70">
                  <c:v>0.37792055463047303</c:v>
                </c:pt>
                <c:pt idx="71">
                  <c:v>0.3622705184999</c:v>
                </c:pt>
                <c:pt idx="72">
                  <c:v>0.33785358216301697</c:v>
                </c:pt>
                <c:pt idx="73">
                  <c:v>0.31679443275000801</c:v>
                </c:pt>
                <c:pt idx="74">
                  <c:v>0.29040471477792801</c:v>
                </c:pt>
                <c:pt idx="75">
                  <c:v>0.257796872872747</c:v>
                </c:pt>
                <c:pt idx="76">
                  <c:v>0.239260318158493</c:v>
                </c:pt>
                <c:pt idx="77">
                  <c:v>0.22386817053630301</c:v>
                </c:pt>
                <c:pt idx="78">
                  <c:v>0.20830715175887801</c:v>
                </c:pt>
                <c:pt idx="79">
                  <c:v>0.199173709510195</c:v>
                </c:pt>
                <c:pt idx="80">
                  <c:v>0.186706043754647</c:v>
                </c:pt>
                <c:pt idx="81">
                  <c:v>0.18299349649690499</c:v>
                </c:pt>
                <c:pt idx="82">
                  <c:v>0.17587865363871499</c:v>
                </c:pt>
                <c:pt idx="83">
                  <c:v>0.172069234555489</c:v>
                </c:pt>
                <c:pt idx="84">
                  <c:v>0.16584849246494299</c:v>
                </c:pt>
                <c:pt idx="85">
                  <c:v>0.15955836920208999</c:v>
                </c:pt>
                <c:pt idx="86">
                  <c:v>0.15449354362373899</c:v>
                </c:pt>
                <c:pt idx="87">
                  <c:v>0.14609449453852399</c:v>
                </c:pt>
                <c:pt idx="88">
                  <c:v>0.14364259009079799</c:v>
                </c:pt>
                <c:pt idx="89">
                  <c:v>0.13886968906762201</c:v>
                </c:pt>
                <c:pt idx="90">
                  <c:v>0.13464398295055899</c:v>
                </c:pt>
                <c:pt idx="91">
                  <c:v>0.13041094599264799</c:v>
                </c:pt>
                <c:pt idx="92">
                  <c:v>0.12811115649250701</c:v>
                </c:pt>
                <c:pt idx="93">
                  <c:v>0.124768293066072</c:v>
                </c:pt>
                <c:pt idx="94">
                  <c:v>0.12060594635919</c:v>
                </c:pt>
                <c:pt idx="95">
                  <c:v>0.115970498601904</c:v>
                </c:pt>
                <c:pt idx="96">
                  <c:v>0.114258354540409</c:v>
                </c:pt>
                <c:pt idx="97">
                  <c:v>0.109893886078733</c:v>
                </c:pt>
                <c:pt idx="98">
                  <c:v>0.106205687685235</c:v>
                </c:pt>
                <c:pt idx="99">
                  <c:v>0.103804182768335</c:v>
                </c:pt>
                <c:pt idx="100">
                  <c:v>9.8586064071549004E-2</c:v>
                </c:pt>
                <c:pt idx="101">
                  <c:v>9.5049718809890299E-2</c:v>
                </c:pt>
                <c:pt idx="102">
                  <c:v>8.9740619141872702E-2</c:v>
                </c:pt>
                <c:pt idx="103">
                  <c:v>8.5227570245164197E-2</c:v>
                </c:pt>
                <c:pt idx="104">
                  <c:v>8.1912328379779395E-2</c:v>
                </c:pt>
                <c:pt idx="105">
                  <c:v>7.9533339616911197E-2</c:v>
                </c:pt>
                <c:pt idx="106">
                  <c:v>7.6616712222606201E-2</c:v>
                </c:pt>
                <c:pt idx="107">
                  <c:v>7.5065192120393295E-2</c:v>
                </c:pt>
                <c:pt idx="108">
                  <c:v>7.2382628001717506E-2</c:v>
                </c:pt>
                <c:pt idx="109">
                  <c:v>7.3865159655241E-2</c:v>
                </c:pt>
                <c:pt idx="110">
                  <c:v>7.17495575313917E-2</c:v>
                </c:pt>
                <c:pt idx="111">
                  <c:v>6.9124200152900397E-2</c:v>
                </c:pt>
                <c:pt idx="112">
                  <c:v>6.9151167174589204E-2</c:v>
                </c:pt>
                <c:pt idx="113">
                  <c:v>6.8949307235539894E-2</c:v>
                </c:pt>
                <c:pt idx="114">
                  <c:v>6.7496622576895302E-2</c:v>
                </c:pt>
                <c:pt idx="115">
                  <c:v>6.7321860567407105E-2</c:v>
                </c:pt>
                <c:pt idx="116">
                  <c:v>6.3559568318200393E-2</c:v>
                </c:pt>
                <c:pt idx="117">
                  <c:v>6.3505896090567296E-2</c:v>
                </c:pt>
                <c:pt idx="118">
                  <c:v>6.3197084419868696E-2</c:v>
                </c:pt>
                <c:pt idx="119">
                  <c:v>6.3129928681391195E-2</c:v>
                </c:pt>
                <c:pt idx="120">
                  <c:v>6.2338066961994801E-2</c:v>
                </c:pt>
                <c:pt idx="121">
                  <c:v>6.1532983547498601E-2</c:v>
                </c:pt>
                <c:pt idx="122">
                  <c:v>6.0915883837590397E-2</c:v>
                </c:pt>
                <c:pt idx="123">
                  <c:v>5.8556400347691301E-2</c:v>
                </c:pt>
                <c:pt idx="124">
                  <c:v>5.9092468084660697E-2</c:v>
                </c:pt>
                <c:pt idx="125">
                  <c:v>5.7350607936158801E-2</c:v>
                </c:pt>
                <c:pt idx="126">
                  <c:v>5.49007980143894E-2</c:v>
                </c:pt>
                <c:pt idx="127">
                  <c:v>5.6212494894592999E-2</c:v>
                </c:pt>
                <c:pt idx="128">
                  <c:v>5.5328997664603502E-2</c:v>
                </c:pt>
                <c:pt idx="129">
                  <c:v>5.4820420580811997E-2</c:v>
                </c:pt>
                <c:pt idx="130">
                  <c:v>5.3001324787667399E-2</c:v>
                </c:pt>
                <c:pt idx="131">
                  <c:v>5.1824986647397001E-2</c:v>
                </c:pt>
                <c:pt idx="132">
                  <c:v>4.9821048938598997E-2</c:v>
                </c:pt>
                <c:pt idx="133">
                  <c:v>4.9460528658351398E-2</c:v>
                </c:pt>
                <c:pt idx="134">
                  <c:v>4.9233534407825102E-2</c:v>
                </c:pt>
                <c:pt idx="135">
                  <c:v>4.7071590897190201E-2</c:v>
                </c:pt>
                <c:pt idx="136">
                  <c:v>4.7058238294218097E-2</c:v>
                </c:pt>
                <c:pt idx="137">
                  <c:v>4.4111894812906498E-2</c:v>
                </c:pt>
                <c:pt idx="138">
                  <c:v>4.4085320514834499E-2</c:v>
                </c:pt>
                <c:pt idx="139">
                  <c:v>4.3845497292825199E-2</c:v>
                </c:pt>
                <c:pt idx="140">
                  <c:v>4.1315440845350701E-2</c:v>
                </c:pt>
                <c:pt idx="141">
                  <c:v>4.1741415061736099E-2</c:v>
                </c:pt>
                <c:pt idx="142">
                  <c:v>4.1169085844146303E-2</c:v>
                </c:pt>
                <c:pt idx="143">
                  <c:v>4.01578225308157E-2</c:v>
                </c:pt>
                <c:pt idx="144">
                  <c:v>3.9878465131379097E-2</c:v>
                </c:pt>
                <c:pt idx="145">
                  <c:v>3.8508776063757397E-2</c:v>
                </c:pt>
                <c:pt idx="146">
                  <c:v>3.7897305392357097E-2</c:v>
                </c:pt>
                <c:pt idx="147">
                  <c:v>3.6116827421533798E-2</c:v>
                </c:pt>
                <c:pt idx="148">
                  <c:v>3.5452862693350899E-2</c:v>
                </c:pt>
                <c:pt idx="149">
                  <c:v>3.5479436991422898E-2</c:v>
                </c:pt>
                <c:pt idx="150">
                  <c:v>3.4311215139233603E-2</c:v>
                </c:pt>
                <c:pt idx="151">
                  <c:v>3.2957758647773998E-2</c:v>
                </c:pt>
                <c:pt idx="152">
                  <c:v>3.3568051148323799E-2</c:v>
                </c:pt>
                <c:pt idx="153">
                  <c:v>3.3236330599977E-2</c:v>
                </c:pt>
                <c:pt idx="154">
                  <c:v>3.18835286478788E-2</c:v>
                </c:pt>
                <c:pt idx="155">
                  <c:v>2.9948317572025498E-2</c:v>
                </c:pt>
                <c:pt idx="156">
                  <c:v>2.9988113565197299E-2</c:v>
                </c:pt>
                <c:pt idx="157">
                  <c:v>2.9590677264968002E-2</c:v>
                </c:pt>
                <c:pt idx="158">
                  <c:v>2.8795935572381599E-2</c:v>
                </c:pt>
                <c:pt idx="159">
                  <c:v>2.83457433996251E-2</c:v>
                </c:pt>
                <c:pt idx="160">
                  <c:v>2.61090514939206E-2</c:v>
                </c:pt>
                <c:pt idx="161">
                  <c:v>2.5765156513452101E-2</c:v>
                </c:pt>
                <c:pt idx="162">
                  <c:v>2.5169918418214001E-2</c:v>
                </c:pt>
                <c:pt idx="163">
                  <c:v>2.4297286541623501E-2</c:v>
                </c:pt>
                <c:pt idx="164">
                  <c:v>2.4112313718097699E-2</c:v>
                </c:pt>
                <c:pt idx="165">
                  <c:v>2.2764355357273801E-2</c:v>
                </c:pt>
                <c:pt idx="166">
                  <c:v>2.28303329249008E-2</c:v>
                </c:pt>
                <c:pt idx="167">
                  <c:v>2.2222789489668701E-2</c:v>
                </c:pt>
                <c:pt idx="168">
                  <c:v>2.14434949260109E-2</c:v>
                </c:pt>
                <c:pt idx="169">
                  <c:v>2.0611837213442698E-2</c:v>
                </c:pt>
                <c:pt idx="170">
                  <c:v>2.1258653010357401E-2</c:v>
                </c:pt>
                <c:pt idx="171">
                  <c:v>1.8896420455140499E-2</c:v>
                </c:pt>
                <c:pt idx="172">
                  <c:v>1.86326410925047E-2</c:v>
                </c:pt>
                <c:pt idx="173">
                  <c:v>1.7722700472315601E-2</c:v>
                </c:pt>
                <c:pt idx="174">
                  <c:v>1.7735922167415499E-2</c:v>
                </c:pt>
                <c:pt idx="175">
                  <c:v>1.70898918177343E-2</c:v>
                </c:pt>
                <c:pt idx="176">
                  <c:v>1.70240451579796E-2</c:v>
                </c:pt>
                <c:pt idx="177">
                  <c:v>1.6602259993507E-2</c:v>
                </c:pt>
                <c:pt idx="178">
                  <c:v>1.56403489480243E-2</c:v>
                </c:pt>
                <c:pt idx="179">
                  <c:v>1.52978939541508E-2</c:v>
                </c:pt>
                <c:pt idx="180">
                  <c:v>1.4613114874276099E-2</c:v>
                </c:pt>
                <c:pt idx="181">
                  <c:v>1.40337166315834E-2</c:v>
                </c:pt>
                <c:pt idx="182">
                  <c:v>1.40469383266832E-2</c:v>
                </c:pt>
                <c:pt idx="183">
                  <c:v>1.32308586509158E-2</c:v>
                </c:pt>
                <c:pt idx="184">
                  <c:v>1.3573051829044801E-2</c:v>
                </c:pt>
                <c:pt idx="185">
                  <c:v>1.1573093719563899E-2</c:v>
                </c:pt>
                <c:pt idx="186">
                  <c:v>1.1822996847738401E-2</c:v>
                </c:pt>
                <c:pt idx="187">
                  <c:v>1.1310060531800101E-2</c:v>
                </c:pt>
                <c:pt idx="188">
                  <c:v>1.0586886172986899E-2</c:v>
                </c:pt>
                <c:pt idx="189">
                  <c:v>1.0784098882570399E-2</c:v>
                </c:pt>
                <c:pt idx="190">
                  <c:v>1.06263156241164E-2</c:v>
                </c:pt>
                <c:pt idx="191">
                  <c:v>1.0494857938777E-2</c:v>
                </c:pt>
                <c:pt idx="192">
                  <c:v>8.8652381999643898E-3</c:v>
                </c:pt>
                <c:pt idx="193">
                  <c:v>9.1280095719836196E-3</c:v>
                </c:pt>
                <c:pt idx="194">
                  <c:v>8.6156361598961097E-3</c:v>
                </c:pt>
                <c:pt idx="195">
                  <c:v>8.8783813503408807E-3</c:v>
                </c:pt>
                <c:pt idx="196">
                  <c:v>8.1033674741064193E-3</c:v>
                </c:pt>
                <c:pt idx="197">
                  <c:v>8.0377040853728803E-3</c:v>
                </c:pt>
                <c:pt idx="198">
                  <c:v>7.9457674866735793E-3</c:v>
                </c:pt>
                <c:pt idx="199">
                  <c:v>7.3023422036507602E-3</c:v>
                </c:pt>
                <c:pt idx="200">
                  <c:v>7.5386832762575004E-3</c:v>
                </c:pt>
                <c:pt idx="201">
                  <c:v>6.7378412768230199E-3</c:v>
                </c:pt>
                <c:pt idx="202">
                  <c:v>6.8428555719626701E-3</c:v>
                </c:pt>
                <c:pt idx="203">
                  <c:v>6.4621885701718496E-3</c:v>
                </c:pt>
                <c:pt idx="204">
                  <c:v>6.3309534282153601E-3</c:v>
                </c:pt>
                <c:pt idx="205">
                  <c:v>6.0553530847130997E-3</c:v>
                </c:pt>
                <c:pt idx="206">
                  <c:v>5.3074633196141903E-3</c:v>
                </c:pt>
                <c:pt idx="207">
                  <c:v>5.93724800234587E-3</c:v>
                </c:pt>
                <c:pt idx="208">
                  <c:v>5.2025144784106697E-3</c:v>
                </c:pt>
                <c:pt idx="209">
                  <c:v>4.9532789803847597E-3</c:v>
                </c:pt>
                <c:pt idx="210">
                  <c:v>4.7565244483542199E-3</c:v>
                </c:pt>
                <c:pt idx="211">
                  <c:v>5.00574685559291E-3</c:v>
                </c:pt>
                <c:pt idx="212">
                  <c:v>4.1139238849267398E-3</c:v>
                </c:pt>
                <c:pt idx="213">
                  <c:v>4.7434074795521903E-3</c:v>
                </c:pt>
                <c:pt idx="214">
                  <c:v>3.9565857132384504E-3</c:v>
                </c:pt>
                <c:pt idx="215">
                  <c:v>4.2975090850063298E-3</c:v>
                </c:pt>
                <c:pt idx="216">
                  <c:v>3.77302669473331E-3</c:v>
                </c:pt>
                <c:pt idx="217">
                  <c:v>3.5632599201985602E-3</c:v>
                </c:pt>
                <c:pt idx="218">
                  <c:v>3.18311654989684E-3</c:v>
                </c:pt>
                <c:pt idx="219">
                  <c:v>3.5763768890006002E-3</c:v>
                </c:pt>
                <c:pt idx="220">
                  <c:v>3.01271377255543E-3</c:v>
                </c:pt>
                <c:pt idx="221">
                  <c:v>3.5239351953669099E-3</c:v>
                </c:pt>
                <c:pt idx="222">
                  <c:v>3.0913632222187301E-3</c:v>
                </c:pt>
                <c:pt idx="223">
                  <c:v>3.2093243059264599E-3</c:v>
                </c:pt>
                <c:pt idx="224">
                  <c:v>2.9078696576497298E-3</c:v>
                </c:pt>
                <c:pt idx="225">
                  <c:v>3.06514237540189E-3</c:v>
                </c:pt>
                <c:pt idx="226">
                  <c:v>2.61954506896227E-3</c:v>
                </c:pt>
                <c:pt idx="227">
                  <c:v>2.3050519966068702E-3</c:v>
                </c:pt>
                <c:pt idx="228">
                  <c:v>2.2395456973200501E-3</c:v>
                </c:pt>
                <c:pt idx="229">
                  <c:v>2.1740263072460098E-3</c:v>
                </c:pt>
                <c:pt idx="230">
                  <c:v>2.1478185512163999E-3</c:v>
                </c:pt>
                <c:pt idx="231">
                  <c:v>2.3050519966068702E-3</c:v>
                </c:pt>
                <c:pt idx="232">
                  <c:v>2.0037020746279601E-3</c:v>
                </c:pt>
                <c:pt idx="233">
                  <c:v>2.0823122519295799E-3</c:v>
                </c:pt>
                <c:pt idx="234">
                  <c:v>1.67618366898112E-3</c:v>
                </c:pt>
                <c:pt idx="235">
                  <c:v>1.83339093279713E-3</c:v>
                </c:pt>
                <c:pt idx="236">
                  <c:v>1.7285860902531199E-3</c:v>
                </c:pt>
                <c:pt idx="237">
                  <c:v>1.75479384628274E-3</c:v>
                </c:pt>
                <c:pt idx="238">
                  <c:v>1.8464948108119399E-3</c:v>
                </c:pt>
                <c:pt idx="239">
                  <c:v>1.63688512572392E-3</c:v>
                </c:pt>
                <c:pt idx="240">
                  <c:v>1.7023914250107301E-3</c:v>
                </c:pt>
                <c:pt idx="241">
                  <c:v>1.53209337396714E-3</c:v>
                </c:pt>
                <c:pt idx="242">
                  <c:v>1.46660016546755E-3</c:v>
                </c:pt>
                <c:pt idx="243">
                  <c:v>1.4535093782399699E-3</c:v>
                </c:pt>
                <c:pt idx="244">
                  <c:v>1.23084032381371E-3</c:v>
                </c:pt>
                <c:pt idx="245">
                  <c:v>1.24393765643491E-3</c:v>
                </c:pt>
                <c:pt idx="246">
                  <c:v>1.03438818896813E-3</c:v>
                </c:pt>
                <c:pt idx="247">
                  <c:v>1.2177429911925199E-3</c:v>
                </c:pt>
                <c:pt idx="248">
                  <c:v>1.0867749012954599E-3</c:v>
                </c:pt>
                <c:pt idx="249">
                  <c:v>9.2962130970708002E-4</c:v>
                </c:pt>
                <c:pt idx="250">
                  <c:v>1.03438818896813E-3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C4B-9045-ADA7-110F84DE2B1B}"/>
            </c:ext>
          </c:extLst>
        </c:ser>
        <c:ser>
          <c:idx val="1"/>
          <c:order val="1"/>
          <c:tx>
            <c:v>7min</c:v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Sheet1!$P$6:$P$256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Sheet1!$U$6:$U$256</c:f>
              <c:numCache>
                <c:formatCode>General</c:formatCode>
                <c:ptCount val="251"/>
                <c:pt idx="0">
                  <c:v>9.1444130435613894E-3</c:v>
                </c:pt>
                <c:pt idx="1">
                  <c:v>9.0548376693321293E-3</c:v>
                </c:pt>
                <c:pt idx="2">
                  <c:v>1.0437130885594101E-2</c:v>
                </c:pt>
                <c:pt idx="3">
                  <c:v>1.03859121786562E-2</c:v>
                </c:pt>
                <c:pt idx="4">
                  <c:v>1.1320672701245E-2</c:v>
                </c:pt>
                <c:pt idx="5">
                  <c:v>1.24351576014144E-2</c:v>
                </c:pt>
                <c:pt idx="6">
                  <c:v>1.2742699294691099E-2</c:v>
                </c:pt>
                <c:pt idx="7">
                  <c:v>1.43065652490379E-2</c:v>
                </c:pt>
                <c:pt idx="8">
                  <c:v>1.7732788258194299E-2</c:v>
                </c:pt>
                <c:pt idx="9">
                  <c:v>2.0341016139373998E-2</c:v>
                </c:pt>
                <c:pt idx="10">
                  <c:v>2.20641980218718E-2</c:v>
                </c:pt>
                <c:pt idx="11">
                  <c:v>2.4058897688784501E-2</c:v>
                </c:pt>
                <c:pt idx="12">
                  <c:v>2.9781931702442001E-2</c:v>
                </c:pt>
                <c:pt idx="13">
                  <c:v>4.2954495913848499E-2</c:v>
                </c:pt>
                <c:pt idx="14">
                  <c:v>5.3486326593828501E-2</c:v>
                </c:pt>
                <c:pt idx="15">
                  <c:v>6.6197055625453305E-2</c:v>
                </c:pt>
                <c:pt idx="16">
                  <c:v>7.9289056813502998E-2</c:v>
                </c:pt>
                <c:pt idx="17">
                  <c:v>9.7497447350407093E-2</c:v>
                </c:pt>
                <c:pt idx="18">
                  <c:v>0.106970613617445</c:v>
                </c:pt>
                <c:pt idx="19">
                  <c:v>0.10944767163939401</c:v>
                </c:pt>
                <c:pt idx="20">
                  <c:v>0.12215062480958699</c:v>
                </c:pt>
                <c:pt idx="21">
                  <c:v>0.164516832190537</c:v>
                </c:pt>
                <c:pt idx="22">
                  <c:v>0.30986042966096</c:v>
                </c:pt>
                <c:pt idx="23">
                  <c:v>0.62340738247932703</c:v>
                </c:pt>
                <c:pt idx="24">
                  <c:v>0.88223394125272903</c:v>
                </c:pt>
                <c:pt idx="25">
                  <c:v>0.87863155036654905</c:v>
                </c:pt>
                <c:pt idx="26">
                  <c:v>0.69064436396640305</c:v>
                </c:pt>
                <c:pt idx="27">
                  <c:v>0.54022096193779601</c:v>
                </c:pt>
                <c:pt idx="28">
                  <c:v>0.50172279946308296</c:v>
                </c:pt>
                <c:pt idx="29">
                  <c:v>0.55928584449041996</c:v>
                </c:pt>
                <c:pt idx="30">
                  <c:v>0.61852771074815305</c:v>
                </c:pt>
                <c:pt idx="31">
                  <c:v>0.63157331171388897</c:v>
                </c:pt>
                <c:pt idx="32">
                  <c:v>0.62367890026374195</c:v>
                </c:pt>
                <c:pt idx="33">
                  <c:v>0.66947872409586495</c:v>
                </c:pt>
                <c:pt idx="34">
                  <c:v>0.78069776246400502</c:v>
                </c:pt>
                <c:pt idx="35">
                  <c:v>0.88140664058566198</c:v>
                </c:pt>
                <c:pt idx="36">
                  <c:v>0.88125112335703104</c:v>
                </c:pt>
                <c:pt idx="37">
                  <c:v>0.83277308889084301</c:v>
                </c:pt>
                <c:pt idx="38">
                  <c:v>0.79077706350329302</c:v>
                </c:pt>
                <c:pt idx="39">
                  <c:v>0.825315910304801</c:v>
                </c:pt>
                <c:pt idx="40">
                  <c:v>0.87761431472353002</c:v>
                </c:pt>
                <c:pt idx="41">
                  <c:v>0.91239408575627901</c:v>
                </c:pt>
                <c:pt idx="42">
                  <c:v>0.91190713836826698</c:v>
                </c:pt>
                <c:pt idx="43">
                  <c:v>0.93527678879868004</c:v>
                </c:pt>
                <c:pt idx="44">
                  <c:v>0.98308431455781498</c:v>
                </c:pt>
                <c:pt idx="45">
                  <c:v>1</c:v>
                </c:pt>
                <c:pt idx="46">
                  <c:v>0.94966468190990405</c:v>
                </c:pt>
                <c:pt idx="47">
                  <c:v>0.87694253128509503</c:v>
                </c:pt>
                <c:pt idx="48">
                  <c:v>0.79645854127389004</c:v>
                </c:pt>
                <c:pt idx="49">
                  <c:v>0.73276403829803005</c:v>
                </c:pt>
                <c:pt idx="50">
                  <c:v>0.66769792435488995</c:v>
                </c:pt>
                <c:pt idx="51">
                  <c:v>0.63516040582348299</c:v>
                </c:pt>
                <c:pt idx="52">
                  <c:v>0.60531384523996201</c:v>
                </c:pt>
                <c:pt idx="53">
                  <c:v>0.59784901826562598</c:v>
                </c:pt>
                <c:pt idx="54">
                  <c:v>0.58931086746745298</c:v>
                </c:pt>
                <c:pt idx="55">
                  <c:v>0.57802694527195797</c:v>
                </c:pt>
                <c:pt idx="56">
                  <c:v>0.56741098232075005</c:v>
                </c:pt>
                <c:pt idx="57">
                  <c:v>0.55925397620586403</c:v>
                </c:pt>
                <c:pt idx="58">
                  <c:v>0.54172896916297297</c:v>
                </c:pt>
                <c:pt idx="59">
                  <c:v>0.52677637004942102</c:v>
                </c:pt>
                <c:pt idx="60">
                  <c:v>0.51744533633150203</c:v>
                </c:pt>
                <c:pt idx="61">
                  <c:v>0.50583763236491996</c:v>
                </c:pt>
                <c:pt idx="62">
                  <c:v>0.49644796100341698</c:v>
                </c:pt>
                <c:pt idx="63">
                  <c:v>0.49167281724558598</c:v>
                </c:pt>
                <c:pt idx="64">
                  <c:v>0.47500188022878898</c:v>
                </c:pt>
                <c:pt idx="65">
                  <c:v>0.45447870497489401</c:v>
                </c:pt>
                <c:pt idx="66">
                  <c:v>0.43965230426818303</c:v>
                </c:pt>
                <c:pt idx="67">
                  <c:v>0.42203041764024302</c:v>
                </c:pt>
                <c:pt idx="68">
                  <c:v>0.41284087910575001</c:v>
                </c:pt>
                <c:pt idx="69">
                  <c:v>0.39073448747512701</c:v>
                </c:pt>
                <c:pt idx="70">
                  <c:v>0.37790431611298703</c:v>
                </c:pt>
                <c:pt idx="71">
                  <c:v>0.36217413085627498</c:v>
                </c:pt>
                <c:pt idx="72">
                  <c:v>0.34000272792515801</c:v>
                </c:pt>
                <c:pt idx="73">
                  <c:v>0.31437552821681602</c:v>
                </c:pt>
                <c:pt idx="74">
                  <c:v>0.28459270420240701</c:v>
                </c:pt>
                <c:pt idx="75">
                  <c:v>0.25883420716169597</c:v>
                </c:pt>
                <c:pt idx="76">
                  <c:v>0.23765199578318899</c:v>
                </c:pt>
                <c:pt idx="77">
                  <c:v>0.21981467955165099</c:v>
                </c:pt>
                <c:pt idx="78">
                  <c:v>0.207610401298186</c:v>
                </c:pt>
                <c:pt idx="79">
                  <c:v>0.19520089129218199</c:v>
                </c:pt>
                <c:pt idx="80">
                  <c:v>0.18431596001932499</c:v>
                </c:pt>
                <c:pt idx="81">
                  <c:v>0.17957523400881301</c:v>
                </c:pt>
                <c:pt idx="82">
                  <c:v>0.17011800188405299</c:v>
                </c:pt>
                <c:pt idx="83">
                  <c:v>0.16842643333983401</c:v>
                </c:pt>
                <c:pt idx="84">
                  <c:v>0.16368698206070501</c:v>
                </c:pt>
                <c:pt idx="85">
                  <c:v>0.158507748454707</c:v>
                </c:pt>
                <c:pt idx="86">
                  <c:v>0.15373132996549299</c:v>
                </c:pt>
                <c:pt idx="87">
                  <c:v>0.14484135330582501</c:v>
                </c:pt>
                <c:pt idx="88">
                  <c:v>0.13988774715448099</c:v>
                </c:pt>
                <c:pt idx="89">
                  <c:v>0.13397554300370099</c:v>
                </c:pt>
                <c:pt idx="90">
                  <c:v>0.131218299023938</c:v>
                </c:pt>
                <c:pt idx="91">
                  <c:v>0.12603689837459001</c:v>
                </c:pt>
                <c:pt idx="92">
                  <c:v>0.121815880348614</c:v>
                </c:pt>
                <c:pt idx="93">
                  <c:v>0.118524396446559</c:v>
                </c:pt>
                <c:pt idx="94">
                  <c:v>0.114783059839715</c:v>
                </c:pt>
                <c:pt idx="95">
                  <c:v>0.115397225419673</c:v>
                </c:pt>
                <c:pt idx="96">
                  <c:v>0.11159380939451501</c:v>
                </c:pt>
                <c:pt idx="97">
                  <c:v>0.107889312524618</c:v>
                </c:pt>
                <c:pt idx="98">
                  <c:v>0.101226674009119</c:v>
                </c:pt>
                <c:pt idx="99">
                  <c:v>9.9806113356762899E-2</c:v>
                </c:pt>
                <c:pt idx="100">
                  <c:v>9.4475696608832094E-2</c:v>
                </c:pt>
                <c:pt idx="101">
                  <c:v>8.9645611928426405E-2</c:v>
                </c:pt>
                <c:pt idx="102">
                  <c:v>8.3373806054719099E-2</c:v>
                </c:pt>
                <c:pt idx="103">
                  <c:v>8.2490417206834102E-2</c:v>
                </c:pt>
                <c:pt idx="104">
                  <c:v>7.7578112352274603E-2</c:v>
                </c:pt>
                <c:pt idx="105">
                  <c:v>7.2872441454774395E-2</c:v>
                </c:pt>
                <c:pt idx="106">
                  <c:v>7.2268346252735899E-2</c:v>
                </c:pt>
                <c:pt idx="107">
                  <c:v>6.9460367963960795E-2</c:v>
                </c:pt>
                <c:pt idx="108">
                  <c:v>6.6865142342879796E-2</c:v>
                </c:pt>
                <c:pt idx="109">
                  <c:v>6.7114097381829205E-2</c:v>
                </c:pt>
                <c:pt idx="110">
                  <c:v>6.52018728353468E-2</c:v>
                </c:pt>
                <c:pt idx="111">
                  <c:v>6.3958499845120101E-2</c:v>
                </c:pt>
                <c:pt idx="112">
                  <c:v>6.3749188952158004E-2</c:v>
                </c:pt>
                <c:pt idx="113">
                  <c:v>6.0872375168742603E-2</c:v>
                </c:pt>
                <c:pt idx="114">
                  <c:v>6.2480321334286798E-2</c:v>
                </c:pt>
                <c:pt idx="115">
                  <c:v>6.0166683875540299E-2</c:v>
                </c:pt>
                <c:pt idx="116">
                  <c:v>5.8077144193789801E-2</c:v>
                </c:pt>
                <c:pt idx="117">
                  <c:v>5.9382979021745601E-2</c:v>
                </c:pt>
                <c:pt idx="118">
                  <c:v>5.8912730614841202E-2</c:v>
                </c:pt>
                <c:pt idx="119">
                  <c:v>5.6889476964966497E-2</c:v>
                </c:pt>
                <c:pt idx="120">
                  <c:v>5.6563400677392198E-2</c:v>
                </c:pt>
                <c:pt idx="121">
                  <c:v>5.4672336671854803E-2</c:v>
                </c:pt>
                <c:pt idx="122">
                  <c:v>5.4372519850754399E-2</c:v>
                </c:pt>
                <c:pt idx="123">
                  <c:v>5.4646332151657297E-2</c:v>
                </c:pt>
                <c:pt idx="124">
                  <c:v>5.2274821888157602E-2</c:v>
                </c:pt>
                <c:pt idx="125">
                  <c:v>5.2821936597410503E-2</c:v>
                </c:pt>
                <c:pt idx="126">
                  <c:v>5.0894670220617798E-2</c:v>
                </c:pt>
                <c:pt idx="127">
                  <c:v>5.1649821091450498E-2</c:v>
                </c:pt>
                <c:pt idx="128">
                  <c:v>4.8565863458422703E-2</c:v>
                </c:pt>
                <c:pt idx="129">
                  <c:v>4.78117323726958E-2</c:v>
                </c:pt>
                <c:pt idx="130">
                  <c:v>4.7577819164056602E-2</c:v>
                </c:pt>
                <c:pt idx="131">
                  <c:v>4.6642038856361999E-2</c:v>
                </c:pt>
                <c:pt idx="132">
                  <c:v>4.3681220274857602E-2</c:v>
                </c:pt>
                <c:pt idx="133">
                  <c:v>4.4135534539484197E-2</c:v>
                </c:pt>
                <c:pt idx="134">
                  <c:v>4.4758623239117903E-2</c:v>
                </c:pt>
                <c:pt idx="135">
                  <c:v>4.1644454472331303E-2</c:v>
                </c:pt>
                <c:pt idx="136">
                  <c:v>4.0620207806709899E-2</c:v>
                </c:pt>
                <c:pt idx="137">
                  <c:v>4.0296171089347202E-2</c:v>
                </c:pt>
                <c:pt idx="138">
                  <c:v>3.8819139836757902E-2</c:v>
                </c:pt>
                <c:pt idx="139">
                  <c:v>3.97259837420759E-2</c:v>
                </c:pt>
                <c:pt idx="140">
                  <c:v>3.8132824460565498E-2</c:v>
                </c:pt>
                <c:pt idx="141">
                  <c:v>3.84177269244938E-2</c:v>
                </c:pt>
                <c:pt idx="142">
                  <c:v>3.7692532241143502E-2</c:v>
                </c:pt>
                <c:pt idx="143">
                  <c:v>3.4884681425506603E-2</c:v>
                </c:pt>
                <c:pt idx="144">
                  <c:v>3.5880629054442503E-2</c:v>
                </c:pt>
                <c:pt idx="145">
                  <c:v>3.3178325997254197E-2</c:v>
                </c:pt>
                <c:pt idx="146">
                  <c:v>3.3501342929511201E-2</c:v>
                </c:pt>
                <c:pt idx="147">
                  <c:v>3.4199385834419997E-2</c:v>
                </c:pt>
                <c:pt idx="148">
                  <c:v>3.2674424681858903E-2</c:v>
                </c:pt>
                <c:pt idx="149">
                  <c:v>3.0737087927146502E-2</c:v>
                </c:pt>
                <c:pt idx="150">
                  <c:v>3.1008223292146801E-2</c:v>
                </c:pt>
                <c:pt idx="151">
                  <c:v>2.9059413954994302E-2</c:v>
                </c:pt>
                <c:pt idx="152">
                  <c:v>2.9007787334014001E-2</c:v>
                </c:pt>
                <c:pt idx="153">
                  <c:v>2.8556277478428399E-2</c:v>
                </c:pt>
                <c:pt idx="154">
                  <c:v>2.7550386944711101E-2</c:v>
                </c:pt>
                <c:pt idx="155">
                  <c:v>2.66222550253098E-2</c:v>
                </c:pt>
                <c:pt idx="156">
                  <c:v>2.6016630145612601E-2</c:v>
                </c:pt>
                <c:pt idx="157">
                  <c:v>2.6029504932573101E-2</c:v>
                </c:pt>
                <c:pt idx="158">
                  <c:v>2.64933796825664E-2</c:v>
                </c:pt>
                <c:pt idx="159">
                  <c:v>2.5952256210810001E-2</c:v>
                </c:pt>
                <c:pt idx="160">
                  <c:v>2.4638263102007799E-2</c:v>
                </c:pt>
                <c:pt idx="161">
                  <c:v>2.2462933998233198E-2</c:v>
                </c:pt>
                <c:pt idx="162">
                  <c:v>2.2746051838226401E-2</c:v>
                </c:pt>
                <c:pt idx="163">
                  <c:v>2.1523966862083001E-2</c:v>
                </c:pt>
                <c:pt idx="164">
                  <c:v>2.1639712471589401E-2</c:v>
                </c:pt>
                <c:pt idx="165">
                  <c:v>2.1086606524839999E-2</c:v>
                </c:pt>
                <c:pt idx="166">
                  <c:v>1.9711171363414399E-2</c:v>
                </c:pt>
                <c:pt idx="167">
                  <c:v>1.9042957172849699E-2</c:v>
                </c:pt>
                <c:pt idx="168">
                  <c:v>1.7989646631713499E-2</c:v>
                </c:pt>
                <c:pt idx="169">
                  <c:v>1.7540176346339399E-2</c:v>
                </c:pt>
                <c:pt idx="170">
                  <c:v>1.7886903282305799E-2</c:v>
                </c:pt>
                <c:pt idx="171">
                  <c:v>1.7809782033680902E-2</c:v>
                </c:pt>
                <c:pt idx="172">
                  <c:v>1.67827309590187E-2</c:v>
                </c:pt>
                <c:pt idx="173">
                  <c:v>1.6757108858235802E-2</c:v>
                </c:pt>
                <c:pt idx="174">
                  <c:v>1.55891999658372E-2</c:v>
                </c:pt>
                <c:pt idx="175">
                  <c:v>1.50761205844898E-2</c:v>
                </c:pt>
                <c:pt idx="176">
                  <c:v>1.38706071163154E-2</c:v>
                </c:pt>
                <c:pt idx="177">
                  <c:v>1.37681187131842E-2</c:v>
                </c:pt>
                <c:pt idx="178">
                  <c:v>1.38066156009275E-2</c:v>
                </c:pt>
                <c:pt idx="179">
                  <c:v>1.28837100801933E-2</c:v>
                </c:pt>
                <c:pt idx="180">
                  <c:v>1.25376714991733E-2</c:v>
                </c:pt>
                <c:pt idx="181">
                  <c:v>1.22942105524813E-2</c:v>
                </c:pt>
                <c:pt idx="182">
                  <c:v>1.2281399502089899E-2</c:v>
                </c:pt>
                <c:pt idx="183">
                  <c:v>1.16536835275387E-2</c:v>
                </c:pt>
                <c:pt idx="184">
                  <c:v>1.08596533495479E-2</c:v>
                </c:pt>
                <c:pt idx="185">
                  <c:v>1.15512078717212E-2</c:v>
                </c:pt>
                <c:pt idx="186">
                  <c:v>1.05651521583114E-2</c:v>
                </c:pt>
                <c:pt idx="187">
                  <c:v>9.7586806020301294E-3</c:v>
                </c:pt>
                <c:pt idx="188">
                  <c:v>1.0091487471302601E-2</c:v>
                </c:pt>
                <c:pt idx="189">
                  <c:v>9.4003408631716003E-3</c:v>
                </c:pt>
                <c:pt idx="190">
                  <c:v>8.6070500293825604E-3</c:v>
                </c:pt>
                <c:pt idx="191">
                  <c:v>8.2872454202088195E-3</c:v>
                </c:pt>
                <c:pt idx="192">
                  <c:v>8.03143232642301E-3</c:v>
                </c:pt>
                <c:pt idx="193">
                  <c:v>8.2616615613674803E-3</c:v>
                </c:pt>
                <c:pt idx="194">
                  <c:v>7.3920270650967099E-3</c:v>
                </c:pt>
                <c:pt idx="195">
                  <c:v>7.2769570632228503E-3</c:v>
                </c:pt>
                <c:pt idx="196">
                  <c:v>7.5326809258119097E-3</c:v>
                </c:pt>
                <c:pt idx="197">
                  <c:v>6.8294881061188402E-3</c:v>
                </c:pt>
                <c:pt idx="198">
                  <c:v>6.8167025503550697E-3</c:v>
                </c:pt>
                <c:pt idx="199">
                  <c:v>6.7911441861413704E-3</c:v>
                </c:pt>
                <c:pt idx="200">
                  <c:v>5.8453572370962097E-3</c:v>
                </c:pt>
                <c:pt idx="201">
                  <c:v>6.1904015276380902E-3</c:v>
                </c:pt>
                <c:pt idx="202">
                  <c:v>6.2543038118292498E-3</c:v>
                </c:pt>
                <c:pt idx="203">
                  <c:v>5.8325844286462704E-3</c:v>
                </c:pt>
                <c:pt idx="204">
                  <c:v>5.6792469906778902E-3</c:v>
                </c:pt>
                <c:pt idx="205">
                  <c:v>4.8233158567660799E-3</c:v>
                </c:pt>
                <c:pt idx="206">
                  <c:v>4.9254983243655999E-3</c:v>
                </c:pt>
                <c:pt idx="207">
                  <c:v>4.8871798990157804E-3</c:v>
                </c:pt>
                <c:pt idx="208">
                  <c:v>4.4146114809956701E-3</c:v>
                </c:pt>
                <c:pt idx="209">
                  <c:v>4.83608866521602E-3</c:v>
                </c:pt>
                <c:pt idx="210">
                  <c:v>4.69558777226669E-3</c:v>
                </c:pt>
                <c:pt idx="211">
                  <c:v>4.0442892671441804E-3</c:v>
                </c:pt>
                <c:pt idx="212">
                  <c:v>3.5591265030676402E-3</c:v>
                </c:pt>
                <c:pt idx="213">
                  <c:v>3.7634022070699102E-3</c:v>
                </c:pt>
                <c:pt idx="214">
                  <c:v>3.5974321811036401E-3</c:v>
                </c:pt>
                <c:pt idx="215">
                  <c:v>3.2782904322486602E-3</c:v>
                </c:pt>
                <c:pt idx="216">
                  <c:v>3.2399975015264901E-3</c:v>
                </c:pt>
                <c:pt idx="217">
                  <c:v>2.9591996726489799E-3</c:v>
                </c:pt>
                <c:pt idx="218">
                  <c:v>3.2782904322486602E-3</c:v>
                </c:pt>
                <c:pt idx="219">
                  <c:v>2.7550004525296401E-3</c:v>
                </c:pt>
                <c:pt idx="220">
                  <c:v>3.11235864822385E-3</c:v>
                </c:pt>
                <c:pt idx="221">
                  <c:v>3.03577278677951E-3</c:v>
                </c:pt>
                <c:pt idx="222">
                  <c:v>2.8060406970741099E-3</c:v>
                </c:pt>
                <c:pt idx="223">
                  <c:v>2.6784273383991201E-3</c:v>
                </c:pt>
                <c:pt idx="224">
                  <c:v>2.3466530015462499E-3</c:v>
                </c:pt>
                <c:pt idx="225">
                  <c:v>1.9766494705403198E-3</c:v>
                </c:pt>
                <c:pt idx="226">
                  <c:v>2.32113287927401E-3</c:v>
                </c:pt>
                <c:pt idx="227">
                  <c:v>2.1935322679128401E-3</c:v>
                </c:pt>
                <c:pt idx="228">
                  <c:v>2.4997737351796501E-3</c:v>
                </c:pt>
                <c:pt idx="229">
                  <c:v>2.2318124513211902E-3</c:v>
                </c:pt>
                <c:pt idx="230">
                  <c:v>2.0531970900432E-3</c:v>
                </c:pt>
                <c:pt idx="231">
                  <c:v>2.15526483181831E-3</c:v>
                </c:pt>
                <c:pt idx="232">
                  <c:v>2.1297447095460801E-3</c:v>
                </c:pt>
                <c:pt idx="233">
                  <c:v>2.0276769677709701E-3</c:v>
                </c:pt>
                <c:pt idx="234">
                  <c:v>1.6194569899258E-3</c:v>
                </c:pt>
                <c:pt idx="235">
                  <c:v>1.5174147427783301E-3</c:v>
                </c:pt>
                <c:pt idx="236">
                  <c:v>1.46638724554768E-3</c:v>
                </c:pt>
                <c:pt idx="237">
                  <c:v>1.4408798705892701E-3</c:v>
                </c:pt>
                <c:pt idx="238">
                  <c:v>1.2240531613975599E-3</c:v>
                </c:pt>
                <c:pt idx="239">
                  <c:v>1.40261243449474E-3</c:v>
                </c:pt>
                <c:pt idx="240">
                  <c:v>1.3515976845779199E-3</c:v>
                </c:pt>
                <c:pt idx="241">
                  <c:v>1.31333024848339E-3</c:v>
                </c:pt>
                <c:pt idx="242">
                  <c:v>1.42811980945315E-3</c:v>
                </c:pt>
                <c:pt idx="243">
                  <c:v>1.1602847240015301E-3</c:v>
                </c:pt>
                <c:pt idx="244">
                  <c:v>1.1220249362953001E-3</c:v>
                </c:pt>
                <c:pt idx="245">
                  <c:v>1.1220249362953001E-3</c:v>
                </c:pt>
                <c:pt idx="246">
                  <c:v>8.2871816836397097E-4</c:v>
                </c:pt>
                <c:pt idx="247">
                  <c:v>8.7972526989250205E-4</c:v>
                </c:pt>
                <c:pt idx="248">
                  <c:v>1.14753231125371E-3</c:v>
                </c:pt>
                <c:pt idx="249">
                  <c:v>1.0327542228663899E-3</c:v>
                </c:pt>
                <c:pt idx="250">
                  <c:v>8.0321461759970598E-4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C4B-9045-ADA7-110F84DE2B1B}"/>
            </c:ext>
          </c:extLst>
        </c:ser>
        <c:ser>
          <c:idx val="2"/>
          <c:order val="2"/>
          <c:tx>
            <c:v>60min</c:v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Sheet1!$P$6:$P$256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Sheet1!$BW$6:$BW$256</c:f>
              <c:numCache>
                <c:formatCode>General</c:formatCode>
                <c:ptCount val="251"/>
                <c:pt idx="0">
                  <c:v>8.7180057980399996E-3</c:v>
                </c:pt>
                <c:pt idx="1">
                  <c:v>9.0607782325590799E-3</c:v>
                </c:pt>
                <c:pt idx="2">
                  <c:v>1.0178330204955101E-2</c:v>
                </c:pt>
                <c:pt idx="3">
                  <c:v>9.7083778136430997E-3</c:v>
                </c:pt>
                <c:pt idx="4">
                  <c:v>1.0483195296808001E-2</c:v>
                </c:pt>
                <c:pt idx="5">
                  <c:v>1.15251476071701E-2</c:v>
                </c:pt>
                <c:pt idx="6">
                  <c:v>1.24276889295887E-2</c:v>
                </c:pt>
                <c:pt idx="7">
                  <c:v>1.37885587367761E-2</c:v>
                </c:pt>
                <c:pt idx="8">
                  <c:v>1.74550854274916E-2</c:v>
                </c:pt>
                <c:pt idx="9">
                  <c:v>2.0004629325130401E-2</c:v>
                </c:pt>
                <c:pt idx="10">
                  <c:v>2.1420747471578998E-2</c:v>
                </c:pt>
                <c:pt idx="11">
                  <c:v>2.4306613104784599E-2</c:v>
                </c:pt>
                <c:pt idx="12">
                  <c:v>3.1318649350123698E-2</c:v>
                </c:pt>
                <c:pt idx="13">
                  <c:v>4.2428270757337301E-2</c:v>
                </c:pt>
                <c:pt idx="14">
                  <c:v>5.37567099917532E-2</c:v>
                </c:pt>
                <c:pt idx="15">
                  <c:v>6.5124865294227702E-2</c:v>
                </c:pt>
                <c:pt idx="16">
                  <c:v>8.0137539020404394E-2</c:v>
                </c:pt>
                <c:pt idx="17">
                  <c:v>9.68991110683875E-2</c:v>
                </c:pt>
                <c:pt idx="18">
                  <c:v>0.106101222850146</c:v>
                </c:pt>
                <c:pt idx="19">
                  <c:v>0.11072814477898101</c:v>
                </c:pt>
                <c:pt idx="20">
                  <c:v>0.122026986688793</c:v>
                </c:pt>
                <c:pt idx="21">
                  <c:v>0.16225531613484201</c:v>
                </c:pt>
                <c:pt idx="22">
                  <c:v>0.31522162577851098</c:v>
                </c:pt>
                <c:pt idx="23">
                  <c:v>0.61762153875731696</c:v>
                </c:pt>
                <c:pt idx="24">
                  <c:v>0.88001446980314002</c:v>
                </c:pt>
                <c:pt idx="25">
                  <c:v>0.87102902561559903</c:v>
                </c:pt>
                <c:pt idx="26">
                  <c:v>0.68565870490202496</c:v>
                </c:pt>
                <c:pt idx="27">
                  <c:v>0.53805026991748195</c:v>
                </c:pt>
                <c:pt idx="28">
                  <c:v>0.50163923643961905</c:v>
                </c:pt>
                <c:pt idx="29">
                  <c:v>0.55307027973266298</c:v>
                </c:pt>
                <c:pt idx="30">
                  <c:v>0.61953777579900104</c:v>
                </c:pt>
                <c:pt idx="31">
                  <c:v>0.63411382574511899</c:v>
                </c:pt>
                <c:pt idx="32">
                  <c:v>0.62196247969927099</c:v>
                </c:pt>
                <c:pt idx="33">
                  <c:v>0.67118510723338398</c:v>
                </c:pt>
                <c:pt idx="34">
                  <c:v>0.78007922976124799</c:v>
                </c:pt>
                <c:pt idx="35">
                  <c:v>0.87696493349455895</c:v>
                </c:pt>
                <c:pt idx="36">
                  <c:v>0.88243158464581894</c:v>
                </c:pt>
                <c:pt idx="37">
                  <c:v>0.82796618315937498</c:v>
                </c:pt>
                <c:pt idx="38">
                  <c:v>0.79472358122568298</c:v>
                </c:pt>
                <c:pt idx="39">
                  <c:v>0.82039609821252402</c:v>
                </c:pt>
                <c:pt idx="40">
                  <c:v>0.88004862056229904</c:v>
                </c:pt>
                <c:pt idx="41">
                  <c:v>0.90911597597810301</c:v>
                </c:pt>
                <c:pt idx="42">
                  <c:v>0.91091458262712899</c:v>
                </c:pt>
                <c:pt idx="43">
                  <c:v>0.94421789702154801</c:v>
                </c:pt>
                <c:pt idx="44">
                  <c:v>0.98250848709607197</c:v>
                </c:pt>
                <c:pt idx="45">
                  <c:v>1</c:v>
                </c:pt>
                <c:pt idx="46">
                  <c:v>0.94666157356579494</c:v>
                </c:pt>
                <c:pt idx="47">
                  <c:v>0.88054570383449804</c:v>
                </c:pt>
                <c:pt idx="48">
                  <c:v>0.79587711797948901</c:v>
                </c:pt>
                <c:pt idx="49">
                  <c:v>0.72996362311728102</c:v>
                </c:pt>
                <c:pt idx="50">
                  <c:v>0.67058936621250398</c:v>
                </c:pt>
                <c:pt idx="51">
                  <c:v>0.63533945854603802</c:v>
                </c:pt>
                <c:pt idx="52">
                  <c:v>0.61213338527621597</c:v>
                </c:pt>
                <c:pt idx="53">
                  <c:v>0.59883988606294902</c:v>
                </c:pt>
                <c:pt idx="54">
                  <c:v>0.58930170551420902</c:v>
                </c:pt>
                <c:pt idx="55">
                  <c:v>0.57429307928541395</c:v>
                </c:pt>
                <c:pt idx="56">
                  <c:v>0.56403646795141005</c:v>
                </c:pt>
                <c:pt idx="57">
                  <c:v>0.55651444703596697</c:v>
                </c:pt>
                <c:pt idx="58">
                  <c:v>0.53785042473425604</c:v>
                </c:pt>
                <c:pt idx="59">
                  <c:v>0.52868410800746801</c:v>
                </c:pt>
                <c:pt idx="60">
                  <c:v>0.52086358416011902</c:v>
                </c:pt>
                <c:pt idx="61">
                  <c:v>0.51032617769525401</c:v>
                </c:pt>
                <c:pt idx="62">
                  <c:v>0.49918544115191799</c:v>
                </c:pt>
                <c:pt idx="63">
                  <c:v>0.49209599651915198</c:v>
                </c:pt>
                <c:pt idx="64">
                  <c:v>0.47303860806565001</c:v>
                </c:pt>
                <c:pt idx="65">
                  <c:v>0.45656402887889402</c:v>
                </c:pt>
                <c:pt idx="66">
                  <c:v>0.44046510804288302</c:v>
                </c:pt>
                <c:pt idx="67">
                  <c:v>0.42895883189225598</c:v>
                </c:pt>
                <c:pt idx="68">
                  <c:v>0.41046682822927</c:v>
                </c:pt>
                <c:pt idx="69">
                  <c:v>0.39116658993286202</c:v>
                </c:pt>
                <c:pt idx="70">
                  <c:v>0.37950347325869099</c:v>
                </c:pt>
                <c:pt idx="71">
                  <c:v>0.36196516116628602</c:v>
                </c:pt>
                <c:pt idx="72">
                  <c:v>0.338748969153011</c:v>
                </c:pt>
                <c:pt idx="73">
                  <c:v>0.31503569386753599</c:v>
                </c:pt>
                <c:pt idx="74">
                  <c:v>0.28348671661953001</c:v>
                </c:pt>
                <c:pt idx="75">
                  <c:v>0.258226538428458</c:v>
                </c:pt>
                <c:pt idx="76">
                  <c:v>0.236113289451716</c:v>
                </c:pt>
                <c:pt idx="77">
                  <c:v>0.21844090400853999</c:v>
                </c:pt>
                <c:pt idx="78">
                  <c:v>0.20350310898392601</c:v>
                </c:pt>
                <c:pt idx="79">
                  <c:v>0.193877654272892</c:v>
                </c:pt>
                <c:pt idx="80">
                  <c:v>0.18663136911658301</c:v>
                </c:pt>
                <c:pt idx="81">
                  <c:v>0.17537173733765701</c:v>
                </c:pt>
                <c:pt idx="82">
                  <c:v>0.17259161257355099</c:v>
                </c:pt>
                <c:pt idx="83">
                  <c:v>0.16436254445922899</c:v>
                </c:pt>
                <c:pt idx="84">
                  <c:v>0.15948910464298499</c:v>
                </c:pt>
                <c:pt idx="85">
                  <c:v>0.15443605713042599</c:v>
                </c:pt>
                <c:pt idx="86">
                  <c:v>0.152216257785108</c:v>
                </c:pt>
                <c:pt idx="87">
                  <c:v>0.14614501171244601</c:v>
                </c:pt>
                <c:pt idx="88">
                  <c:v>0.13960577375501501</c:v>
                </c:pt>
                <c:pt idx="89">
                  <c:v>0.13584792540462301</c:v>
                </c:pt>
                <c:pt idx="90">
                  <c:v>0.12934789757807899</c:v>
                </c:pt>
                <c:pt idx="91">
                  <c:v>0.122837877492373</c:v>
                </c:pt>
                <c:pt idx="92">
                  <c:v>0.119131128796426</c:v>
                </c:pt>
                <c:pt idx="93">
                  <c:v>0.11503227879161999</c:v>
                </c:pt>
                <c:pt idx="94">
                  <c:v>0.113362686121637</c:v>
                </c:pt>
                <c:pt idx="95">
                  <c:v>0.111191330260608</c:v>
                </c:pt>
                <c:pt idx="96">
                  <c:v>0.10847975998340501</c:v>
                </c:pt>
                <c:pt idx="97">
                  <c:v>0.10438483099168699</c:v>
                </c:pt>
                <c:pt idx="98">
                  <c:v>0.100112065083758</c:v>
                </c:pt>
                <c:pt idx="99">
                  <c:v>9.6622742887788202E-2</c:v>
                </c:pt>
                <c:pt idx="100">
                  <c:v>9.1601442932816607E-2</c:v>
                </c:pt>
                <c:pt idx="101">
                  <c:v>8.5175155449196294E-2</c:v>
                </c:pt>
                <c:pt idx="102">
                  <c:v>7.8726227277096703E-2</c:v>
                </c:pt>
                <c:pt idx="103">
                  <c:v>7.5540720353346497E-2</c:v>
                </c:pt>
                <c:pt idx="104">
                  <c:v>7.1473364937542E-2</c:v>
                </c:pt>
                <c:pt idx="105">
                  <c:v>6.8830475631536103E-2</c:v>
                </c:pt>
                <c:pt idx="106">
                  <c:v>6.6112454655380903E-2</c:v>
                </c:pt>
                <c:pt idx="107">
                  <c:v>6.41505567838586E-2</c:v>
                </c:pt>
                <c:pt idx="108">
                  <c:v>6.2449848977753901E-2</c:v>
                </c:pt>
                <c:pt idx="109">
                  <c:v>6.23460053730528E-2</c:v>
                </c:pt>
                <c:pt idx="110">
                  <c:v>6.01926102816552E-2</c:v>
                </c:pt>
                <c:pt idx="111">
                  <c:v>5.9479618320996901E-2</c:v>
                </c:pt>
                <c:pt idx="112">
                  <c:v>5.7121571643233303E-2</c:v>
                </c:pt>
                <c:pt idx="113">
                  <c:v>5.70568116851249E-2</c:v>
                </c:pt>
                <c:pt idx="114">
                  <c:v>5.4390522784880602E-2</c:v>
                </c:pt>
                <c:pt idx="115">
                  <c:v>5.5684457104116798E-2</c:v>
                </c:pt>
                <c:pt idx="116">
                  <c:v>5.4532817614708601E-2</c:v>
                </c:pt>
                <c:pt idx="117">
                  <c:v>5.5412642358072001E-2</c:v>
                </c:pt>
                <c:pt idx="118">
                  <c:v>5.2812884196040501E-2</c:v>
                </c:pt>
                <c:pt idx="119">
                  <c:v>5.1313792353265601E-2</c:v>
                </c:pt>
                <c:pt idx="120">
                  <c:v>5.0706541261706102E-2</c:v>
                </c:pt>
                <c:pt idx="121">
                  <c:v>5.0900315198858598E-2</c:v>
                </c:pt>
                <c:pt idx="122">
                  <c:v>4.8653701183387001E-2</c:v>
                </c:pt>
                <c:pt idx="123">
                  <c:v>4.9144207272340902E-2</c:v>
                </c:pt>
                <c:pt idx="124">
                  <c:v>4.8485983010629702E-2</c:v>
                </c:pt>
                <c:pt idx="125">
                  <c:v>4.6976519455813999E-2</c:v>
                </c:pt>
                <c:pt idx="126">
                  <c:v>4.7943997814351401E-2</c:v>
                </c:pt>
                <c:pt idx="127">
                  <c:v>4.5648560861712199E-2</c:v>
                </c:pt>
                <c:pt idx="128">
                  <c:v>4.4643390183807002E-2</c:v>
                </c:pt>
                <c:pt idx="129">
                  <c:v>4.3265090841019399E-2</c:v>
                </c:pt>
                <c:pt idx="130">
                  <c:v>4.2917385519066202E-2</c:v>
                </c:pt>
                <c:pt idx="131">
                  <c:v>4.0086540553394098E-2</c:v>
                </c:pt>
                <c:pt idx="132">
                  <c:v>3.9790693791644897E-2</c:v>
                </c:pt>
                <c:pt idx="133">
                  <c:v>3.9327887762897598E-2</c:v>
                </c:pt>
                <c:pt idx="134">
                  <c:v>3.8145386105953402E-2</c:v>
                </c:pt>
                <c:pt idx="135">
                  <c:v>3.7490070982985298E-2</c:v>
                </c:pt>
                <c:pt idx="136">
                  <c:v>3.67194021846367E-2</c:v>
                </c:pt>
                <c:pt idx="137">
                  <c:v>3.7001968095601898E-2</c:v>
                </c:pt>
                <c:pt idx="138">
                  <c:v>3.6051691600936998E-2</c:v>
                </c:pt>
                <c:pt idx="139">
                  <c:v>3.5653645530297998E-2</c:v>
                </c:pt>
                <c:pt idx="140">
                  <c:v>3.3587777569781402E-2</c:v>
                </c:pt>
                <c:pt idx="141">
                  <c:v>3.3241463575053198E-2</c:v>
                </c:pt>
                <c:pt idx="142">
                  <c:v>3.2151674905010301E-2</c:v>
                </c:pt>
                <c:pt idx="143">
                  <c:v>3.12801981249968E-2</c:v>
                </c:pt>
                <c:pt idx="144">
                  <c:v>3.2061997541145297E-2</c:v>
                </c:pt>
                <c:pt idx="145">
                  <c:v>3.0652456577942098E-2</c:v>
                </c:pt>
                <c:pt idx="146">
                  <c:v>3.008884256753E-2</c:v>
                </c:pt>
                <c:pt idx="147">
                  <c:v>2.9256449434109301E-2</c:v>
                </c:pt>
                <c:pt idx="148">
                  <c:v>2.8961993999585101E-2</c:v>
                </c:pt>
                <c:pt idx="149">
                  <c:v>2.8257982423742601E-2</c:v>
                </c:pt>
                <c:pt idx="150">
                  <c:v>2.6991368711833399E-2</c:v>
                </c:pt>
                <c:pt idx="151">
                  <c:v>2.6620390279935E-2</c:v>
                </c:pt>
                <c:pt idx="152">
                  <c:v>2.4958386667543599E-2</c:v>
                </c:pt>
                <c:pt idx="153">
                  <c:v>2.56358365418182E-2</c:v>
                </c:pt>
                <c:pt idx="154">
                  <c:v>2.3782841646724302E-2</c:v>
                </c:pt>
                <c:pt idx="155">
                  <c:v>2.3770066733113101E-2</c:v>
                </c:pt>
                <c:pt idx="156">
                  <c:v>2.3846716214780399E-2</c:v>
                </c:pt>
                <c:pt idx="157">
                  <c:v>2.3833941301169202E-2</c:v>
                </c:pt>
                <c:pt idx="158">
                  <c:v>2.2710001871967499E-2</c:v>
                </c:pt>
                <c:pt idx="159">
                  <c:v>2.12675749925374E-2</c:v>
                </c:pt>
                <c:pt idx="160">
                  <c:v>2.07062376994025E-2</c:v>
                </c:pt>
                <c:pt idx="161">
                  <c:v>2.0119350579045101E-2</c:v>
                </c:pt>
                <c:pt idx="162">
                  <c:v>1.8691216424744399E-2</c:v>
                </c:pt>
                <c:pt idx="163">
                  <c:v>1.9239399351388499E-2</c:v>
                </c:pt>
                <c:pt idx="164">
                  <c:v>1.8805937678659099E-2</c:v>
                </c:pt>
                <c:pt idx="165">
                  <c:v>1.8423575660374499E-2</c:v>
                </c:pt>
                <c:pt idx="166">
                  <c:v>1.8257881236308102E-2</c:v>
                </c:pt>
                <c:pt idx="167">
                  <c:v>1.7620653367264798E-2</c:v>
                </c:pt>
                <c:pt idx="168">
                  <c:v>1.7123823063652E-2</c:v>
                </c:pt>
                <c:pt idx="169">
                  <c:v>1.6079442254860798E-2</c:v>
                </c:pt>
                <c:pt idx="170">
                  <c:v>1.5863027629229001E-2</c:v>
                </c:pt>
                <c:pt idx="171">
                  <c:v>1.52774053518034E-2</c:v>
                </c:pt>
                <c:pt idx="172">
                  <c:v>1.3546847252508201E-2</c:v>
                </c:pt>
                <c:pt idx="173">
                  <c:v>1.4526468103190899E-2</c:v>
                </c:pt>
                <c:pt idx="174">
                  <c:v>1.47937294146813E-2</c:v>
                </c:pt>
                <c:pt idx="175">
                  <c:v>1.38776036791751E-2</c:v>
                </c:pt>
                <c:pt idx="176">
                  <c:v>1.2732794341598699E-2</c:v>
                </c:pt>
                <c:pt idx="177">
                  <c:v>1.2084435854755601E-2</c:v>
                </c:pt>
                <c:pt idx="178">
                  <c:v>1.17793557396043E-2</c:v>
                </c:pt>
                <c:pt idx="179">
                  <c:v>1.19700181631445E-2</c:v>
                </c:pt>
                <c:pt idx="180">
                  <c:v>1.10422432242364E-2</c:v>
                </c:pt>
                <c:pt idx="181">
                  <c:v>1.08262333483428E-2</c:v>
                </c:pt>
                <c:pt idx="182">
                  <c:v>1.0838932371378099E-2</c:v>
                </c:pt>
                <c:pt idx="183">
                  <c:v>1.0610248769307801E-2</c:v>
                </c:pt>
                <c:pt idx="184">
                  <c:v>1.0318057403631601E-2</c:v>
                </c:pt>
                <c:pt idx="185">
                  <c:v>9.8353806924256094E-3</c:v>
                </c:pt>
                <c:pt idx="186">
                  <c:v>9.5051934450779904E-3</c:v>
                </c:pt>
                <c:pt idx="187">
                  <c:v>8.6037525360100793E-3</c:v>
                </c:pt>
                <c:pt idx="188">
                  <c:v>8.6037525360100793E-3</c:v>
                </c:pt>
                <c:pt idx="189">
                  <c:v>8.1975735253196208E-3</c:v>
                </c:pt>
                <c:pt idx="190">
                  <c:v>8.1595017530723003E-3</c:v>
                </c:pt>
                <c:pt idx="191">
                  <c:v>8.2610306952082702E-3</c:v>
                </c:pt>
                <c:pt idx="192">
                  <c:v>7.7026404861044303E-3</c:v>
                </c:pt>
                <c:pt idx="193">
                  <c:v>7.2078212827531097E-3</c:v>
                </c:pt>
                <c:pt idx="194">
                  <c:v>6.85261544221438E-3</c:v>
                </c:pt>
                <c:pt idx="195">
                  <c:v>6.5482056938169402E-3</c:v>
                </c:pt>
                <c:pt idx="196">
                  <c:v>6.8018825922196999E-3</c:v>
                </c:pt>
                <c:pt idx="197">
                  <c:v>6.0282540614106503E-3</c:v>
                </c:pt>
                <c:pt idx="198">
                  <c:v>6.3579606684441899E-3</c:v>
                </c:pt>
                <c:pt idx="199">
                  <c:v>6.4721000946102499E-3</c:v>
                </c:pt>
                <c:pt idx="200">
                  <c:v>5.8760934567145401E-3</c:v>
                </c:pt>
                <c:pt idx="201">
                  <c:v>5.7239455004477503E-3</c:v>
                </c:pt>
                <c:pt idx="202">
                  <c:v>5.6985853996650701E-3</c:v>
                </c:pt>
                <c:pt idx="203">
                  <c:v>4.8619423939935099E-3</c:v>
                </c:pt>
                <c:pt idx="204">
                  <c:v>5.28022595154134E-3</c:v>
                </c:pt>
                <c:pt idx="205">
                  <c:v>4.8492686678168299E-3</c:v>
                </c:pt>
                <c:pt idx="206">
                  <c:v>4.5704593403591096E-3</c:v>
                </c:pt>
                <c:pt idx="207">
                  <c:v>4.0889462846503697E-3</c:v>
                </c:pt>
                <c:pt idx="208">
                  <c:v>4.6338153228132097E-3</c:v>
                </c:pt>
                <c:pt idx="209">
                  <c:v>3.683526179719E-3</c:v>
                </c:pt>
                <c:pt idx="210">
                  <c:v>4.3930398223148599E-3</c:v>
                </c:pt>
                <c:pt idx="211">
                  <c:v>3.9749080459188599E-3</c:v>
                </c:pt>
                <c:pt idx="212">
                  <c:v>3.7215347098197302E-3</c:v>
                </c:pt>
                <c:pt idx="213">
                  <c:v>3.0375582460170098E-3</c:v>
                </c:pt>
                <c:pt idx="214">
                  <c:v>3.60752176794686E-3</c:v>
                </c:pt>
                <c:pt idx="215">
                  <c:v>2.9615664826741798E-3</c:v>
                </c:pt>
                <c:pt idx="216">
                  <c:v>2.5816709081066301E-3</c:v>
                </c:pt>
                <c:pt idx="217">
                  <c:v>2.9742275604215502E-3</c:v>
                </c:pt>
                <c:pt idx="218">
                  <c:v>3.1768680465259799E-3</c:v>
                </c:pt>
                <c:pt idx="219">
                  <c:v>2.3917547418961498E-3</c:v>
                </c:pt>
                <c:pt idx="220">
                  <c:v>2.35377150865405E-3</c:v>
                </c:pt>
                <c:pt idx="221">
                  <c:v>2.4044158196435202E-3</c:v>
                </c:pt>
                <c:pt idx="222">
                  <c:v>2.60700571203068E-3</c:v>
                </c:pt>
                <c:pt idx="223">
                  <c:v>2.3157882754119602E-3</c:v>
                </c:pt>
                <c:pt idx="224">
                  <c:v>2.2398218089277702E-3</c:v>
                </c:pt>
                <c:pt idx="225">
                  <c:v>1.8220694854113001E-3</c:v>
                </c:pt>
                <c:pt idx="226">
                  <c:v>2.3917547418961498E-3</c:v>
                </c:pt>
                <c:pt idx="227">
                  <c:v>1.88536222571881E-3</c:v>
                </c:pt>
                <c:pt idx="228">
                  <c:v>1.74611566735643E-3</c:v>
                </c:pt>
                <c:pt idx="229">
                  <c:v>1.78409890059852E-3</c:v>
                </c:pt>
                <c:pt idx="230">
                  <c:v>1.92333281053159E-3</c:v>
                </c:pt>
                <c:pt idx="231">
                  <c:v>1.92333281053159E-3</c:v>
                </c:pt>
                <c:pt idx="232">
                  <c:v>1.93599388827895E-3</c:v>
                </c:pt>
                <c:pt idx="233">
                  <c:v>1.64486499066546E-3</c:v>
                </c:pt>
                <c:pt idx="234">
                  <c:v>1.5942333281053201E-3</c:v>
                </c:pt>
                <c:pt idx="235">
                  <c:v>1.4929826514143501E-3</c:v>
                </c:pt>
                <c:pt idx="236">
                  <c:v>1.5689238210399E-3</c:v>
                </c:pt>
                <c:pt idx="237">
                  <c:v>1.36642246765797E-3</c:v>
                </c:pt>
                <c:pt idx="238">
                  <c:v>1.37907089697601E-3</c:v>
                </c:pt>
                <c:pt idx="239">
                  <c:v>1.17659357560978E-3</c:v>
                </c:pt>
                <c:pt idx="240">
                  <c:v>1.3917319747233799E-3</c:v>
                </c:pt>
                <c:pt idx="241">
                  <c:v>1.13863057985459E-3</c:v>
                </c:pt>
                <c:pt idx="242">
                  <c:v>1.1512840685443701E-3</c:v>
                </c:pt>
                <c:pt idx="243">
                  <c:v>1.02474285743196E-3</c:v>
                </c:pt>
                <c:pt idx="244">
                  <c:v>1.0373963461217401E-3</c:v>
                </c:pt>
                <c:pt idx="245">
                  <c:v>8.22289568081435E-4</c:v>
                </c:pt>
                <c:pt idx="246">
                  <c:v>1.0500510996544401E-3</c:v>
                </c:pt>
                <c:pt idx="247">
                  <c:v>9.8678112651970806E-4</c:v>
                </c:pt>
                <c:pt idx="248">
                  <c:v>7.9698385554481796E-4</c:v>
                </c:pt>
                <c:pt idx="249">
                  <c:v>9.2351368307083605E-4</c:v>
                </c:pt>
                <c:pt idx="250">
                  <c:v>8.4759528061805302E-4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C4B-9045-ADA7-110F84DE2B1B}"/>
            </c:ext>
          </c:extLst>
        </c:ser>
        <c:ser>
          <c:idx val="3"/>
          <c:order val="3"/>
          <c:tx>
            <c:v>240min</c:v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Sheet1!$P$6:$P$256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Sheet1!$DG$6:$DG$256</c:f>
              <c:numCache>
                <c:formatCode>General</c:formatCode>
                <c:ptCount val="251"/>
                <c:pt idx="0">
                  <c:v>1.07448773808611E-2</c:v>
                </c:pt>
                <c:pt idx="1">
                  <c:v>1.1331246117928E-2</c:v>
                </c:pt>
                <c:pt idx="2">
                  <c:v>1.1549728841206501E-2</c:v>
                </c:pt>
                <c:pt idx="3">
                  <c:v>1.2412449626005601E-2</c:v>
                </c:pt>
                <c:pt idx="4">
                  <c:v>1.2872636011214701E-2</c:v>
                </c:pt>
                <c:pt idx="5">
                  <c:v>1.3321497899248601E-2</c:v>
                </c:pt>
                <c:pt idx="6">
                  <c:v>1.42654347748999E-2</c:v>
                </c:pt>
                <c:pt idx="7">
                  <c:v>1.5889642203083702E-2</c:v>
                </c:pt>
                <c:pt idx="8">
                  <c:v>1.96378219903433E-2</c:v>
                </c:pt>
                <c:pt idx="9">
                  <c:v>2.2097754432282402E-2</c:v>
                </c:pt>
                <c:pt idx="10">
                  <c:v>2.30340272542899E-2</c:v>
                </c:pt>
                <c:pt idx="11">
                  <c:v>2.6342953817785401E-2</c:v>
                </c:pt>
                <c:pt idx="12">
                  <c:v>3.31731126695958E-2</c:v>
                </c:pt>
                <c:pt idx="13">
                  <c:v>4.3242535268945399E-2</c:v>
                </c:pt>
                <c:pt idx="14">
                  <c:v>5.4823606657889198E-2</c:v>
                </c:pt>
                <c:pt idx="15">
                  <c:v>6.7432118790543699E-2</c:v>
                </c:pt>
                <c:pt idx="16">
                  <c:v>8.0717012254478596E-2</c:v>
                </c:pt>
                <c:pt idx="17">
                  <c:v>9.7986527280027297E-2</c:v>
                </c:pt>
                <c:pt idx="18">
                  <c:v>0.10975691223285899</c:v>
                </c:pt>
                <c:pt idx="19">
                  <c:v>0.11050204126921299</c:v>
                </c:pt>
                <c:pt idx="20">
                  <c:v>0.12365435804399599</c:v>
                </c:pt>
                <c:pt idx="21">
                  <c:v>0.16798347309745601</c:v>
                </c:pt>
                <c:pt idx="22">
                  <c:v>0.31968597970055301</c:v>
                </c:pt>
                <c:pt idx="23">
                  <c:v>0.62943614299065098</c:v>
                </c:pt>
                <c:pt idx="24">
                  <c:v>0.88759578637194003</c:v>
                </c:pt>
                <c:pt idx="25">
                  <c:v>0.87185816696426799</c:v>
                </c:pt>
                <c:pt idx="26">
                  <c:v>0.69325483207143301</c:v>
                </c:pt>
                <c:pt idx="27">
                  <c:v>0.54050681128469003</c:v>
                </c:pt>
                <c:pt idx="28">
                  <c:v>0.50590875658164902</c:v>
                </c:pt>
                <c:pt idx="29">
                  <c:v>0.56618711043443704</c:v>
                </c:pt>
                <c:pt idx="30">
                  <c:v>0.623866549379955</c:v>
                </c:pt>
                <c:pt idx="31">
                  <c:v>0.63288611101896397</c:v>
                </c:pt>
                <c:pt idx="32">
                  <c:v>0.62930459580124198</c:v>
                </c:pt>
                <c:pt idx="33">
                  <c:v>0.67458885783866795</c:v>
                </c:pt>
                <c:pt idx="34">
                  <c:v>0.78223563876455504</c:v>
                </c:pt>
                <c:pt idx="35">
                  <c:v>0.87775376882697598</c:v>
                </c:pt>
                <c:pt idx="36">
                  <c:v>0.88222522937826198</c:v>
                </c:pt>
                <c:pt idx="37">
                  <c:v>0.82554211740643801</c:v>
                </c:pt>
                <c:pt idx="38">
                  <c:v>0.79269993170984998</c:v>
                </c:pt>
                <c:pt idx="39">
                  <c:v>0.82355518290206797</c:v>
                </c:pt>
                <c:pt idx="40">
                  <c:v>0.88104702411660296</c:v>
                </c:pt>
                <c:pt idx="41">
                  <c:v>0.90597578845381699</c:v>
                </c:pt>
                <c:pt idx="42">
                  <c:v>0.91744899114744605</c:v>
                </c:pt>
                <c:pt idx="43">
                  <c:v>0.95176908091982404</c:v>
                </c:pt>
                <c:pt idx="44">
                  <c:v>0.99843287261313296</c:v>
                </c:pt>
                <c:pt idx="45">
                  <c:v>1</c:v>
                </c:pt>
                <c:pt idx="46">
                  <c:v>0.95983006390905601</c:v>
                </c:pt>
                <c:pt idx="47">
                  <c:v>0.88507694366691803</c:v>
                </c:pt>
                <c:pt idx="48">
                  <c:v>0.81032382342478004</c:v>
                </c:pt>
                <c:pt idx="49">
                  <c:v>0.73559815650912597</c:v>
                </c:pt>
                <c:pt idx="50">
                  <c:v>0.67958421937038105</c:v>
                </c:pt>
                <c:pt idx="51">
                  <c:v>0.63806220695003801</c:v>
                </c:pt>
                <c:pt idx="52">
                  <c:v>0.618555474593662</c:v>
                </c:pt>
                <c:pt idx="53">
                  <c:v>0.60199654316864004</c:v>
                </c:pt>
                <c:pt idx="54">
                  <c:v>0.59088366538513004</c:v>
                </c:pt>
                <c:pt idx="55">
                  <c:v>0.57760769425230296</c:v>
                </c:pt>
                <c:pt idx="56">
                  <c:v>0.568398247105104</c:v>
                </c:pt>
                <c:pt idx="57">
                  <c:v>0.56486706298593803</c:v>
                </c:pt>
                <c:pt idx="58">
                  <c:v>0.54554678447194105</c:v>
                </c:pt>
                <c:pt idx="59">
                  <c:v>0.53040970658113396</c:v>
                </c:pt>
                <c:pt idx="60">
                  <c:v>0.52239791080185405</c:v>
                </c:pt>
                <c:pt idx="61">
                  <c:v>0.510183468293124</c:v>
                </c:pt>
                <c:pt idx="62">
                  <c:v>0.50479804074760004</c:v>
                </c:pt>
                <c:pt idx="63">
                  <c:v>0.49401803454772403</c:v>
                </c:pt>
                <c:pt idx="64">
                  <c:v>0.48228974469550301</c:v>
                </c:pt>
                <c:pt idx="65">
                  <c:v>0.45993587360488503</c:v>
                </c:pt>
                <c:pt idx="66">
                  <c:v>0.441480374875173</c:v>
                </c:pt>
                <c:pt idx="67">
                  <c:v>0.43392727842591799</c:v>
                </c:pt>
                <c:pt idx="68">
                  <c:v>0.41475112987596802</c:v>
                </c:pt>
                <c:pt idx="69">
                  <c:v>0.39918166209301897</c:v>
                </c:pt>
                <c:pt idx="70">
                  <c:v>0.37971725361497399</c:v>
                </c:pt>
                <c:pt idx="71">
                  <c:v>0.36507204782369501</c:v>
                </c:pt>
                <c:pt idx="72">
                  <c:v>0.342603787872722</c:v>
                </c:pt>
                <c:pt idx="73">
                  <c:v>0.31394022724491</c:v>
                </c:pt>
                <c:pt idx="74">
                  <c:v>0.28514283165048299</c:v>
                </c:pt>
                <c:pt idx="75">
                  <c:v>0.25986861295499603</c:v>
                </c:pt>
                <c:pt idx="76">
                  <c:v>0.23819649947209501</c:v>
                </c:pt>
                <c:pt idx="77">
                  <c:v>0.220099037875296</c:v>
                </c:pt>
                <c:pt idx="78">
                  <c:v>0.20502258608047699</c:v>
                </c:pt>
                <c:pt idx="79">
                  <c:v>0.19474703475476701</c:v>
                </c:pt>
                <c:pt idx="80">
                  <c:v>0.185369435982846</c:v>
                </c:pt>
                <c:pt idx="81">
                  <c:v>0.17451050146932501</c:v>
                </c:pt>
                <c:pt idx="82">
                  <c:v>0.17152152054824299</c:v>
                </c:pt>
                <c:pt idx="83">
                  <c:v>0.16481833333142701</c:v>
                </c:pt>
                <c:pt idx="84">
                  <c:v>0.15851550712585399</c:v>
                </c:pt>
                <c:pt idx="85">
                  <c:v>0.15184892434435199</c:v>
                </c:pt>
                <c:pt idx="86">
                  <c:v>0.146689986742331</c:v>
                </c:pt>
                <c:pt idx="87">
                  <c:v>0.14112954424046401</c:v>
                </c:pt>
                <c:pt idx="88">
                  <c:v>0.134025996012404</c:v>
                </c:pt>
                <c:pt idx="89">
                  <c:v>0.12819216413428799</c:v>
                </c:pt>
                <c:pt idx="90">
                  <c:v>0.123521666965984</c:v>
                </c:pt>
                <c:pt idx="91">
                  <c:v>0.121660560208005</c:v>
                </c:pt>
                <c:pt idx="92">
                  <c:v>0.11773816618642401</c:v>
                </c:pt>
                <c:pt idx="93">
                  <c:v>0.11348518835841701</c:v>
                </c:pt>
                <c:pt idx="94">
                  <c:v>0.11273902982231999</c:v>
                </c:pt>
                <c:pt idx="95">
                  <c:v>0.10760685921362199</c:v>
                </c:pt>
                <c:pt idx="96">
                  <c:v>0.104667294280214</c:v>
                </c:pt>
                <c:pt idx="97">
                  <c:v>0.100354834244822</c:v>
                </c:pt>
                <c:pt idx="98">
                  <c:v>9.6229743162691797E-2</c:v>
                </c:pt>
                <c:pt idx="99">
                  <c:v>9.0550450634915305E-2</c:v>
                </c:pt>
                <c:pt idx="100">
                  <c:v>8.6371711177278696E-2</c:v>
                </c:pt>
                <c:pt idx="101">
                  <c:v>8.0752587190049102E-2</c:v>
                </c:pt>
                <c:pt idx="102">
                  <c:v>7.5467021119615299E-2</c:v>
                </c:pt>
                <c:pt idx="103">
                  <c:v>7.1694133338518998E-2</c:v>
                </c:pt>
                <c:pt idx="104">
                  <c:v>6.7691667114689699E-2</c:v>
                </c:pt>
                <c:pt idx="105">
                  <c:v>6.42968345170674E-2</c:v>
                </c:pt>
                <c:pt idx="106">
                  <c:v>6.2954481240798804E-2</c:v>
                </c:pt>
                <c:pt idx="107">
                  <c:v>6.0413332708007597E-2</c:v>
                </c:pt>
                <c:pt idx="108">
                  <c:v>5.9508173656016697E-2</c:v>
                </c:pt>
                <c:pt idx="109">
                  <c:v>5.7851594180352302E-2</c:v>
                </c:pt>
                <c:pt idx="110">
                  <c:v>5.6771420172018E-2</c:v>
                </c:pt>
                <c:pt idx="111">
                  <c:v>5.3229025944537399E-2</c:v>
                </c:pt>
                <c:pt idx="112">
                  <c:v>5.3955852763234502E-2</c:v>
                </c:pt>
                <c:pt idx="113">
                  <c:v>5.3041542602415198E-2</c:v>
                </c:pt>
                <c:pt idx="114">
                  <c:v>5.0652073698454897E-2</c:v>
                </c:pt>
                <c:pt idx="115">
                  <c:v>5.13780997951295E-2</c:v>
                </c:pt>
                <c:pt idx="116">
                  <c:v>4.9856270396963699E-2</c:v>
                </c:pt>
                <c:pt idx="117">
                  <c:v>4.7762496697021602E-2</c:v>
                </c:pt>
                <c:pt idx="118">
                  <c:v>4.9271171376246703E-2</c:v>
                </c:pt>
                <c:pt idx="119">
                  <c:v>4.6640456365797299E-2</c:v>
                </c:pt>
                <c:pt idx="120">
                  <c:v>4.6289854508808501E-2</c:v>
                </c:pt>
                <c:pt idx="121">
                  <c:v>4.5740787979103401E-2</c:v>
                </c:pt>
                <c:pt idx="122">
                  <c:v>4.45847741563535E-2</c:v>
                </c:pt>
                <c:pt idx="123">
                  <c:v>4.29275083475271E-2</c:v>
                </c:pt>
                <c:pt idx="124">
                  <c:v>4.3195864613920401E-2</c:v>
                </c:pt>
                <c:pt idx="125">
                  <c:v>4.1889543828663799E-2</c:v>
                </c:pt>
                <c:pt idx="126">
                  <c:v>4.0840369201485698E-2</c:v>
                </c:pt>
                <c:pt idx="127">
                  <c:v>4.0490682455379803E-2</c:v>
                </c:pt>
                <c:pt idx="128">
                  <c:v>4.02460046830799E-2</c:v>
                </c:pt>
                <c:pt idx="129">
                  <c:v>3.8790063268478697E-2</c:v>
                </c:pt>
                <c:pt idx="130">
                  <c:v>3.69975898267123E-2</c:v>
                </c:pt>
                <c:pt idx="131">
                  <c:v>3.7800485237545603E-2</c:v>
                </c:pt>
                <c:pt idx="132">
                  <c:v>3.5055495755601303E-2</c:v>
                </c:pt>
                <c:pt idx="133">
                  <c:v>3.5357711124659803E-2</c:v>
                </c:pt>
                <c:pt idx="134">
                  <c:v>3.4358181262875903E-2</c:v>
                </c:pt>
                <c:pt idx="135">
                  <c:v>3.3939861200556802E-2</c:v>
                </c:pt>
                <c:pt idx="136">
                  <c:v>3.2859572803362103E-2</c:v>
                </c:pt>
                <c:pt idx="137">
                  <c:v>3.2406707305215797E-2</c:v>
                </c:pt>
                <c:pt idx="138">
                  <c:v>3.1385214782243598E-2</c:v>
                </c:pt>
                <c:pt idx="139">
                  <c:v>3.0607828087269501E-2</c:v>
                </c:pt>
                <c:pt idx="140">
                  <c:v>2.9854005497528601E-2</c:v>
                </c:pt>
                <c:pt idx="141">
                  <c:v>2.9135071510195999E-2</c:v>
                </c:pt>
                <c:pt idx="142">
                  <c:v>2.82657161714963E-2</c:v>
                </c:pt>
                <c:pt idx="143">
                  <c:v>2.8288937110148502E-2</c:v>
                </c:pt>
                <c:pt idx="144">
                  <c:v>2.6979870992243301E-2</c:v>
                </c:pt>
                <c:pt idx="145">
                  <c:v>2.6203971352453798E-2</c:v>
                </c:pt>
                <c:pt idx="146">
                  <c:v>2.6389281306229299E-2</c:v>
                </c:pt>
                <c:pt idx="147">
                  <c:v>2.5717818695944101E-2</c:v>
                </c:pt>
                <c:pt idx="148">
                  <c:v>2.5497848917481001E-2</c:v>
                </c:pt>
                <c:pt idx="149">
                  <c:v>2.5058138138275499E-2</c:v>
                </c:pt>
                <c:pt idx="150">
                  <c:v>2.3912876868399002E-2</c:v>
                </c:pt>
                <c:pt idx="151">
                  <c:v>2.35774887298375E-2</c:v>
                </c:pt>
                <c:pt idx="152">
                  <c:v>2.2814400642407799E-2</c:v>
                </c:pt>
                <c:pt idx="153">
                  <c:v>2.2039988057802998E-2</c:v>
                </c:pt>
                <c:pt idx="154">
                  <c:v>2.1161939165716299E-2</c:v>
                </c:pt>
                <c:pt idx="155">
                  <c:v>2.1832029109677201E-2</c:v>
                </c:pt>
                <c:pt idx="156">
                  <c:v>1.9545395791176302E-2</c:v>
                </c:pt>
                <c:pt idx="157">
                  <c:v>1.9960970520846801E-2</c:v>
                </c:pt>
                <c:pt idx="158">
                  <c:v>1.9730133800650002E-2</c:v>
                </c:pt>
                <c:pt idx="159">
                  <c:v>1.91761485499496E-2</c:v>
                </c:pt>
                <c:pt idx="160">
                  <c:v>1.8010869229510999E-2</c:v>
                </c:pt>
                <c:pt idx="161">
                  <c:v>1.8183825186368002E-2</c:v>
                </c:pt>
                <c:pt idx="162">
                  <c:v>1.7411128434668501E-2</c:v>
                </c:pt>
                <c:pt idx="163">
                  <c:v>1.69845723744039E-2</c:v>
                </c:pt>
                <c:pt idx="164">
                  <c:v>1.67424111570319E-2</c:v>
                </c:pt>
                <c:pt idx="165">
                  <c:v>1.6926920388784902E-2</c:v>
                </c:pt>
                <c:pt idx="166">
                  <c:v>1.48758137337554E-2</c:v>
                </c:pt>
                <c:pt idx="167">
                  <c:v>1.47376319904462E-2</c:v>
                </c:pt>
                <c:pt idx="168">
                  <c:v>1.43229723716586E-2</c:v>
                </c:pt>
                <c:pt idx="169">
                  <c:v>1.38969882556957E-2</c:v>
                </c:pt>
                <c:pt idx="170">
                  <c:v>1.4161798467418E-2</c:v>
                </c:pt>
                <c:pt idx="171">
                  <c:v>1.28841892861106E-2</c:v>
                </c:pt>
                <c:pt idx="172">
                  <c:v>1.23203665934197E-2</c:v>
                </c:pt>
                <c:pt idx="173">
                  <c:v>1.1975255401728E-2</c:v>
                </c:pt>
                <c:pt idx="174">
                  <c:v>1.23319198683155E-2</c:v>
                </c:pt>
                <c:pt idx="175">
                  <c:v>1.19062789189338E-2</c:v>
                </c:pt>
                <c:pt idx="176">
                  <c:v>1.08368460245867E-2</c:v>
                </c:pt>
                <c:pt idx="177">
                  <c:v>1.0698904497884401E-2</c:v>
                </c:pt>
                <c:pt idx="178">
                  <c:v>1.05494668907163E-2</c:v>
                </c:pt>
                <c:pt idx="179">
                  <c:v>1.05494668907163E-2</c:v>
                </c:pt>
                <c:pt idx="180">
                  <c:v>9.7909429188147903E-3</c:v>
                </c:pt>
                <c:pt idx="181">
                  <c:v>9.2739167088952204E-3</c:v>
                </c:pt>
                <c:pt idx="182">
                  <c:v>9.3083820725202507E-3</c:v>
                </c:pt>
                <c:pt idx="183">
                  <c:v>9.2854013504748804E-3</c:v>
                </c:pt>
                <c:pt idx="184">
                  <c:v>8.8833588229843795E-3</c:v>
                </c:pt>
                <c:pt idx="185">
                  <c:v>8.7110777604033802E-3</c:v>
                </c:pt>
                <c:pt idx="186">
                  <c:v>7.6087923853623398E-3</c:v>
                </c:pt>
                <c:pt idx="187">
                  <c:v>7.6661927154885899E-3</c:v>
                </c:pt>
                <c:pt idx="188">
                  <c:v>8.1369028758503398E-3</c:v>
                </c:pt>
                <c:pt idx="189">
                  <c:v>7.27592080172864E-3</c:v>
                </c:pt>
                <c:pt idx="190">
                  <c:v>7.4021832257887398E-3</c:v>
                </c:pt>
                <c:pt idx="191">
                  <c:v>7.01195706757293E-3</c:v>
                </c:pt>
                <c:pt idx="192">
                  <c:v>7.2874054433083096E-3</c:v>
                </c:pt>
                <c:pt idx="193">
                  <c:v>6.6103377788657401E-3</c:v>
                </c:pt>
                <c:pt idx="194">
                  <c:v>6.0940779743105496E-3</c:v>
                </c:pt>
                <c:pt idx="195">
                  <c:v>5.5091162202260098E-3</c:v>
                </c:pt>
                <c:pt idx="196">
                  <c:v>5.9678956224526996E-3</c:v>
                </c:pt>
                <c:pt idx="197">
                  <c:v>5.5664593559220802E-3</c:v>
                </c:pt>
                <c:pt idx="198">
                  <c:v>5.4747194899171896E-3</c:v>
                </c:pt>
                <c:pt idx="199">
                  <c:v>5.3256364882162304E-3</c:v>
                </c:pt>
                <c:pt idx="200">
                  <c:v>5.2568430275986002E-3</c:v>
                </c:pt>
                <c:pt idx="201">
                  <c:v>4.98165774624204E-3</c:v>
                </c:pt>
                <c:pt idx="202">
                  <c:v>3.9958659865867597E-3</c:v>
                </c:pt>
                <c:pt idx="203">
                  <c:v>4.5804045018879901E-3</c:v>
                </c:pt>
                <c:pt idx="204">
                  <c:v>4.4199283696956396E-3</c:v>
                </c:pt>
                <c:pt idx="205">
                  <c:v>4.2823872040045202E-3</c:v>
                </c:pt>
                <c:pt idx="206">
                  <c:v>3.4573117931483402E-3</c:v>
                </c:pt>
                <c:pt idx="207">
                  <c:v>3.82397384613097E-3</c:v>
                </c:pt>
                <c:pt idx="208">
                  <c:v>3.7437529383638501E-3</c:v>
                </c:pt>
                <c:pt idx="209">
                  <c:v>3.68646699709795E-3</c:v>
                </c:pt>
                <c:pt idx="210">
                  <c:v>3.7093790858270998E-3</c:v>
                </c:pt>
                <c:pt idx="211">
                  <c:v>3.22817946697079E-3</c:v>
                </c:pt>
                <c:pt idx="212">
                  <c:v>3.1250807871326201E-3</c:v>
                </c:pt>
                <c:pt idx="213">
                  <c:v>3.1479814369757401E-3</c:v>
                </c:pt>
                <c:pt idx="214">
                  <c:v>2.9647076049146002E-3</c:v>
                </c:pt>
                <c:pt idx="215">
                  <c:v>3.0563445209451701E-3</c:v>
                </c:pt>
                <c:pt idx="216">
                  <c:v>2.9303451912638901E-3</c:v>
                </c:pt>
                <c:pt idx="217">
                  <c:v>2.6669076458658101E-3</c:v>
                </c:pt>
                <c:pt idx="218">
                  <c:v>2.8157961865041699E-3</c:v>
                </c:pt>
                <c:pt idx="219">
                  <c:v>2.4378553918905201E-3</c:v>
                </c:pt>
                <c:pt idx="220">
                  <c:v>2.25463875425955E-3</c:v>
                </c:pt>
                <c:pt idx="221">
                  <c:v>2.3347910287104599E-3</c:v>
                </c:pt>
                <c:pt idx="222">
                  <c:v>2.1744864798086501E-3</c:v>
                </c:pt>
                <c:pt idx="223">
                  <c:v>2.2202877794948801E-3</c:v>
                </c:pt>
                <c:pt idx="224">
                  <c:v>1.9683806312206101E-3</c:v>
                </c:pt>
                <c:pt idx="225">
                  <c:v>2.1401355050439802E-3</c:v>
                </c:pt>
                <c:pt idx="226">
                  <c:v>1.64782872784717E-3</c:v>
                </c:pt>
                <c:pt idx="227">
                  <c:v>1.67071793880425E-3</c:v>
                </c:pt>
                <c:pt idx="228">
                  <c:v>1.7165192384904801E-3</c:v>
                </c:pt>
                <c:pt idx="229">
                  <c:v>1.57913821720386E-3</c:v>
                </c:pt>
                <c:pt idx="230">
                  <c:v>1.77375942421223E-3</c:v>
                </c:pt>
                <c:pt idx="231">
                  <c:v>1.6134891919685299E-3</c:v>
                </c:pt>
                <c:pt idx="232">
                  <c:v>1.4990088205250199E-3</c:v>
                </c:pt>
                <c:pt idx="233">
                  <c:v>1.45323039861086E-3</c:v>
                </c:pt>
                <c:pt idx="234">
                  <c:v>1.4990088205250199E-3</c:v>
                </c:pt>
                <c:pt idx="235">
                  <c:v>1.5219094703681399E-3</c:v>
                </c:pt>
                <c:pt idx="236">
                  <c:v>1.12130252307509E-3</c:v>
                </c:pt>
                <c:pt idx="237">
                  <c:v>1.3502117909749501E-3</c:v>
                </c:pt>
                <c:pt idx="238">
                  <c:v>9.4963687256280197E-4</c:v>
                </c:pt>
                <c:pt idx="239">
                  <c:v>1.0526337463152499E-3</c:v>
                </c:pt>
                <c:pt idx="240">
                  <c:v>1.3616621158965101E-3</c:v>
                </c:pt>
                <c:pt idx="241">
                  <c:v>9.0386073842584904E-4</c:v>
                </c:pt>
                <c:pt idx="242">
                  <c:v>9.1530534390438895E-4</c:v>
                </c:pt>
                <c:pt idx="243">
                  <c:v>1.32732258001787E-3</c:v>
                </c:pt>
                <c:pt idx="244">
                  <c:v>9.0386073842584904E-4</c:v>
                </c:pt>
                <c:pt idx="245">
                  <c:v>8.5808689206610304E-4</c:v>
                </c:pt>
                <c:pt idx="246">
                  <c:v>8.1231418959496003E-4</c:v>
                </c:pt>
                <c:pt idx="247">
                  <c:v>9.839684012212151E-4</c:v>
                </c:pt>
                <c:pt idx="248">
                  <c:v>8.69530353656039E-4</c:v>
                </c:pt>
                <c:pt idx="249">
                  <c:v>1.00685646828969E-3</c:v>
                </c:pt>
                <c:pt idx="250">
                  <c:v>9.0386073842584904E-4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C4B-9045-ADA7-110F84DE2B1B}"/>
            </c:ext>
          </c:extLst>
        </c:ser>
        <c:ser>
          <c:idx val="4"/>
          <c:order val="4"/>
          <c:tx>
            <c:v>inf</c:v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Sheet1!$P$6:$P$256</c:f>
              <c:numCache>
                <c:formatCode>General</c:formatCode>
                <c:ptCount val="251"/>
                <c:pt idx="0">
                  <c:v>350</c:v>
                </c:pt>
                <c:pt idx="1">
                  <c:v>351</c:v>
                </c:pt>
                <c:pt idx="2">
                  <c:v>352</c:v>
                </c:pt>
                <c:pt idx="3">
                  <c:v>353</c:v>
                </c:pt>
                <c:pt idx="4">
                  <c:v>354</c:v>
                </c:pt>
                <c:pt idx="5">
                  <c:v>355</c:v>
                </c:pt>
                <c:pt idx="6">
                  <c:v>356</c:v>
                </c:pt>
                <c:pt idx="7">
                  <c:v>357</c:v>
                </c:pt>
                <c:pt idx="8">
                  <c:v>358</c:v>
                </c:pt>
                <c:pt idx="9">
                  <c:v>359</c:v>
                </c:pt>
                <c:pt idx="10">
                  <c:v>360</c:v>
                </c:pt>
                <c:pt idx="11">
                  <c:v>361</c:v>
                </c:pt>
                <c:pt idx="12">
                  <c:v>362</c:v>
                </c:pt>
                <c:pt idx="13">
                  <c:v>363</c:v>
                </c:pt>
                <c:pt idx="14">
                  <c:v>364</c:v>
                </c:pt>
                <c:pt idx="15">
                  <c:v>365</c:v>
                </c:pt>
                <c:pt idx="16">
                  <c:v>366</c:v>
                </c:pt>
                <c:pt idx="17">
                  <c:v>367</c:v>
                </c:pt>
                <c:pt idx="18">
                  <c:v>368</c:v>
                </c:pt>
                <c:pt idx="19">
                  <c:v>369</c:v>
                </c:pt>
                <c:pt idx="20">
                  <c:v>370</c:v>
                </c:pt>
                <c:pt idx="21">
                  <c:v>371</c:v>
                </c:pt>
                <c:pt idx="22">
                  <c:v>372</c:v>
                </c:pt>
                <c:pt idx="23">
                  <c:v>373</c:v>
                </c:pt>
                <c:pt idx="24">
                  <c:v>374</c:v>
                </c:pt>
                <c:pt idx="25">
                  <c:v>375</c:v>
                </c:pt>
                <c:pt idx="26">
                  <c:v>376</c:v>
                </c:pt>
                <c:pt idx="27">
                  <c:v>377</c:v>
                </c:pt>
                <c:pt idx="28">
                  <c:v>378</c:v>
                </c:pt>
                <c:pt idx="29">
                  <c:v>379</c:v>
                </c:pt>
                <c:pt idx="30">
                  <c:v>380</c:v>
                </c:pt>
                <c:pt idx="31">
                  <c:v>381</c:v>
                </c:pt>
                <c:pt idx="32">
                  <c:v>382</c:v>
                </c:pt>
                <c:pt idx="33">
                  <c:v>383</c:v>
                </c:pt>
                <c:pt idx="34">
                  <c:v>384</c:v>
                </c:pt>
                <c:pt idx="35">
                  <c:v>385</c:v>
                </c:pt>
                <c:pt idx="36">
                  <c:v>386</c:v>
                </c:pt>
                <c:pt idx="37">
                  <c:v>387</c:v>
                </c:pt>
                <c:pt idx="38">
                  <c:v>388</c:v>
                </c:pt>
                <c:pt idx="39">
                  <c:v>389</c:v>
                </c:pt>
                <c:pt idx="40">
                  <c:v>390</c:v>
                </c:pt>
                <c:pt idx="41">
                  <c:v>391</c:v>
                </c:pt>
                <c:pt idx="42">
                  <c:v>392</c:v>
                </c:pt>
                <c:pt idx="43">
                  <c:v>393</c:v>
                </c:pt>
                <c:pt idx="44">
                  <c:v>394</c:v>
                </c:pt>
                <c:pt idx="45">
                  <c:v>395</c:v>
                </c:pt>
                <c:pt idx="46">
                  <c:v>396</c:v>
                </c:pt>
                <c:pt idx="47">
                  <c:v>397</c:v>
                </c:pt>
                <c:pt idx="48">
                  <c:v>398</c:v>
                </c:pt>
                <c:pt idx="49">
                  <c:v>399</c:v>
                </c:pt>
                <c:pt idx="50">
                  <c:v>400</c:v>
                </c:pt>
                <c:pt idx="51">
                  <c:v>401</c:v>
                </c:pt>
                <c:pt idx="52">
                  <c:v>402</c:v>
                </c:pt>
                <c:pt idx="53">
                  <c:v>403</c:v>
                </c:pt>
                <c:pt idx="54">
                  <c:v>404</c:v>
                </c:pt>
                <c:pt idx="55">
                  <c:v>405</c:v>
                </c:pt>
                <c:pt idx="56">
                  <c:v>406</c:v>
                </c:pt>
                <c:pt idx="57">
                  <c:v>407</c:v>
                </c:pt>
                <c:pt idx="58">
                  <c:v>408</c:v>
                </c:pt>
                <c:pt idx="59">
                  <c:v>409</c:v>
                </c:pt>
                <c:pt idx="60">
                  <c:v>410</c:v>
                </c:pt>
                <c:pt idx="61">
                  <c:v>411</c:v>
                </c:pt>
                <c:pt idx="62">
                  <c:v>412</c:v>
                </c:pt>
                <c:pt idx="63">
                  <c:v>413</c:v>
                </c:pt>
                <c:pt idx="64">
                  <c:v>414</c:v>
                </c:pt>
                <c:pt idx="65">
                  <c:v>415</c:v>
                </c:pt>
                <c:pt idx="66">
                  <c:v>416</c:v>
                </c:pt>
                <c:pt idx="67">
                  <c:v>417</c:v>
                </c:pt>
                <c:pt idx="68">
                  <c:v>418</c:v>
                </c:pt>
                <c:pt idx="69">
                  <c:v>419</c:v>
                </c:pt>
                <c:pt idx="70">
                  <c:v>420</c:v>
                </c:pt>
                <c:pt idx="71">
                  <c:v>421</c:v>
                </c:pt>
                <c:pt idx="72">
                  <c:v>422</c:v>
                </c:pt>
                <c:pt idx="73">
                  <c:v>423</c:v>
                </c:pt>
                <c:pt idx="74">
                  <c:v>424</c:v>
                </c:pt>
                <c:pt idx="75">
                  <c:v>425</c:v>
                </c:pt>
                <c:pt idx="76">
                  <c:v>426</c:v>
                </c:pt>
                <c:pt idx="77">
                  <c:v>427</c:v>
                </c:pt>
                <c:pt idx="78">
                  <c:v>428</c:v>
                </c:pt>
                <c:pt idx="79">
                  <c:v>429</c:v>
                </c:pt>
                <c:pt idx="80">
                  <c:v>430</c:v>
                </c:pt>
                <c:pt idx="81">
                  <c:v>431</c:v>
                </c:pt>
                <c:pt idx="82">
                  <c:v>432</c:v>
                </c:pt>
                <c:pt idx="83">
                  <c:v>433</c:v>
                </c:pt>
                <c:pt idx="84">
                  <c:v>434</c:v>
                </c:pt>
                <c:pt idx="85">
                  <c:v>435</c:v>
                </c:pt>
                <c:pt idx="86">
                  <c:v>436</c:v>
                </c:pt>
                <c:pt idx="87">
                  <c:v>437</c:v>
                </c:pt>
                <c:pt idx="88">
                  <c:v>438</c:v>
                </c:pt>
                <c:pt idx="89">
                  <c:v>439</c:v>
                </c:pt>
                <c:pt idx="90">
                  <c:v>440</c:v>
                </c:pt>
                <c:pt idx="91">
                  <c:v>441</c:v>
                </c:pt>
                <c:pt idx="92">
                  <c:v>442</c:v>
                </c:pt>
                <c:pt idx="93">
                  <c:v>443</c:v>
                </c:pt>
                <c:pt idx="94">
                  <c:v>444</c:v>
                </c:pt>
                <c:pt idx="95">
                  <c:v>445</c:v>
                </c:pt>
                <c:pt idx="96">
                  <c:v>446</c:v>
                </c:pt>
                <c:pt idx="97">
                  <c:v>447</c:v>
                </c:pt>
                <c:pt idx="98">
                  <c:v>448</c:v>
                </c:pt>
                <c:pt idx="99">
                  <c:v>449</c:v>
                </c:pt>
                <c:pt idx="100">
                  <c:v>450</c:v>
                </c:pt>
                <c:pt idx="101">
                  <c:v>451</c:v>
                </c:pt>
                <c:pt idx="102">
                  <c:v>452</c:v>
                </c:pt>
                <c:pt idx="103">
                  <c:v>453</c:v>
                </c:pt>
                <c:pt idx="104">
                  <c:v>454</c:v>
                </c:pt>
                <c:pt idx="105">
                  <c:v>455</c:v>
                </c:pt>
                <c:pt idx="106">
                  <c:v>456</c:v>
                </c:pt>
                <c:pt idx="107">
                  <c:v>457</c:v>
                </c:pt>
                <c:pt idx="108">
                  <c:v>458</c:v>
                </c:pt>
                <c:pt idx="109">
                  <c:v>459</c:v>
                </c:pt>
                <c:pt idx="110">
                  <c:v>460</c:v>
                </c:pt>
                <c:pt idx="111">
                  <c:v>461</c:v>
                </c:pt>
                <c:pt idx="112">
                  <c:v>462</c:v>
                </c:pt>
                <c:pt idx="113">
                  <c:v>463</c:v>
                </c:pt>
                <c:pt idx="114">
                  <c:v>464</c:v>
                </c:pt>
                <c:pt idx="115">
                  <c:v>465</c:v>
                </c:pt>
                <c:pt idx="116">
                  <c:v>466</c:v>
                </c:pt>
                <c:pt idx="117">
                  <c:v>467</c:v>
                </c:pt>
                <c:pt idx="118">
                  <c:v>468</c:v>
                </c:pt>
                <c:pt idx="119">
                  <c:v>469</c:v>
                </c:pt>
                <c:pt idx="120">
                  <c:v>470</c:v>
                </c:pt>
                <c:pt idx="121">
                  <c:v>471</c:v>
                </c:pt>
                <c:pt idx="122">
                  <c:v>472</c:v>
                </c:pt>
                <c:pt idx="123">
                  <c:v>473</c:v>
                </c:pt>
                <c:pt idx="124">
                  <c:v>474</c:v>
                </c:pt>
                <c:pt idx="125">
                  <c:v>475</c:v>
                </c:pt>
                <c:pt idx="126">
                  <c:v>476</c:v>
                </c:pt>
                <c:pt idx="127">
                  <c:v>477</c:v>
                </c:pt>
                <c:pt idx="128">
                  <c:v>478</c:v>
                </c:pt>
                <c:pt idx="129">
                  <c:v>479</c:v>
                </c:pt>
                <c:pt idx="130">
                  <c:v>480</c:v>
                </c:pt>
                <c:pt idx="131">
                  <c:v>481</c:v>
                </c:pt>
                <c:pt idx="132">
                  <c:v>482</c:v>
                </c:pt>
                <c:pt idx="133">
                  <c:v>483</c:v>
                </c:pt>
                <c:pt idx="134">
                  <c:v>484</c:v>
                </c:pt>
                <c:pt idx="135">
                  <c:v>485</c:v>
                </c:pt>
                <c:pt idx="136">
                  <c:v>486</c:v>
                </c:pt>
                <c:pt idx="137">
                  <c:v>487</c:v>
                </c:pt>
                <c:pt idx="138">
                  <c:v>488</c:v>
                </c:pt>
                <c:pt idx="139">
                  <c:v>489</c:v>
                </c:pt>
                <c:pt idx="140">
                  <c:v>490</c:v>
                </c:pt>
                <c:pt idx="141">
                  <c:v>491</c:v>
                </c:pt>
                <c:pt idx="142">
                  <c:v>492</c:v>
                </c:pt>
                <c:pt idx="143">
                  <c:v>493</c:v>
                </c:pt>
                <c:pt idx="144">
                  <c:v>494</c:v>
                </c:pt>
                <c:pt idx="145">
                  <c:v>495</c:v>
                </c:pt>
                <c:pt idx="146">
                  <c:v>496</c:v>
                </c:pt>
                <c:pt idx="147">
                  <c:v>497</c:v>
                </c:pt>
                <c:pt idx="148">
                  <c:v>498</c:v>
                </c:pt>
                <c:pt idx="149">
                  <c:v>499</c:v>
                </c:pt>
                <c:pt idx="150">
                  <c:v>500</c:v>
                </c:pt>
                <c:pt idx="151">
                  <c:v>501</c:v>
                </c:pt>
                <c:pt idx="152">
                  <c:v>502</c:v>
                </c:pt>
                <c:pt idx="153">
                  <c:v>503</c:v>
                </c:pt>
                <c:pt idx="154">
                  <c:v>504</c:v>
                </c:pt>
                <c:pt idx="155">
                  <c:v>505</c:v>
                </c:pt>
                <c:pt idx="156">
                  <c:v>506</c:v>
                </c:pt>
                <c:pt idx="157">
                  <c:v>507</c:v>
                </c:pt>
                <c:pt idx="158">
                  <c:v>508</c:v>
                </c:pt>
                <c:pt idx="159">
                  <c:v>509</c:v>
                </c:pt>
                <c:pt idx="160">
                  <c:v>510</c:v>
                </c:pt>
                <c:pt idx="161">
                  <c:v>511</c:v>
                </c:pt>
                <c:pt idx="162">
                  <c:v>512</c:v>
                </c:pt>
                <c:pt idx="163">
                  <c:v>513</c:v>
                </c:pt>
                <c:pt idx="164">
                  <c:v>514</c:v>
                </c:pt>
                <c:pt idx="165">
                  <c:v>515</c:v>
                </c:pt>
                <c:pt idx="166">
                  <c:v>516</c:v>
                </c:pt>
                <c:pt idx="167">
                  <c:v>517</c:v>
                </c:pt>
                <c:pt idx="168">
                  <c:v>518</c:v>
                </c:pt>
                <c:pt idx="169">
                  <c:v>519</c:v>
                </c:pt>
                <c:pt idx="170">
                  <c:v>520</c:v>
                </c:pt>
                <c:pt idx="171">
                  <c:v>521</c:v>
                </c:pt>
                <c:pt idx="172">
                  <c:v>522</c:v>
                </c:pt>
                <c:pt idx="173">
                  <c:v>523</c:v>
                </c:pt>
                <c:pt idx="174">
                  <c:v>524</c:v>
                </c:pt>
                <c:pt idx="175">
                  <c:v>525</c:v>
                </c:pt>
                <c:pt idx="176">
                  <c:v>526</c:v>
                </c:pt>
                <c:pt idx="177">
                  <c:v>527</c:v>
                </c:pt>
                <c:pt idx="178">
                  <c:v>528</c:v>
                </c:pt>
                <c:pt idx="179">
                  <c:v>529</c:v>
                </c:pt>
                <c:pt idx="180">
                  <c:v>530</c:v>
                </c:pt>
                <c:pt idx="181">
                  <c:v>531</c:v>
                </c:pt>
                <c:pt idx="182">
                  <c:v>532</c:v>
                </c:pt>
                <c:pt idx="183">
                  <c:v>533</c:v>
                </c:pt>
                <c:pt idx="184">
                  <c:v>534</c:v>
                </c:pt>
                <c:pt idx="185">
                  <c:v>535</c:v>
                </c:pt>
                <c:pt idx="186">
                  <c:v>536</c:v>
                </c:pt>
                <c:pt idx="187">
                  <c:v>537</c:v>
                </c:pt>
                <c:pt idx="188">
                  <c:v>538</c:v>
                </c:pt>
                <c:pt idx="189">
                  <c:v>539</c:v>
                </c:pt>
                <c:pt idx="190">
                  <c:v>540</c:v>
                </c:pt>
                <c:pt idx="191">
                  <c:v>541</c:v>
                </c:pt>
                <c:pt idx="192">
                  <c:v>542</c:v>
                </c:pt>
                <c:pt idx="193">
                  <c:v>543</c:v>
                </c:pt>
                <c:pt idx="194">
                  <c:v>544</c:v>
                </c:pt>
                <c:pt idx="195">
                  <c:v>545</c:v>
                </c:pt>
                <c:pt idx="196">
                  <c:v>546</c:v>
                </c:pt>
                <c:pt idx="197">
                  <c:v>547</c:v>
                </c:pt>
                <c:pt idx="198">
                  <c:v>548</c:v>
                </c:pt>
                <c:pt idx="199">
                  <c:v>549</c:v>
                </c:pt>
                <c:pt idx="200">
                  <c:v>550</c:v>
                </c:pt>
                <c:pt idx="201">
                  <c:v>551</c:v>
                </c:pt>
                <c:pt idx="202">
                  <c:v>552</c:v>
                </c:pt>
                <c:pt idx="203">
                  <c:v>553</c:v>
                </c:pt>
                <c:pt idx="204">
                  <c:v>554</c:v>
                </c:pt>
                <c:pt idx="205">
                  <c:v>555</c:v>
                </c:pt>
                <c:pt idx="206">
                  <c:v>556</c:v>
                </c:pt>
                <c:pt idx="207">
                  <c:v>557</c:v>
                </c:pt>
                <c:pt idx="208">
                  <c:v>558</c:v>
                </c:pt>
                <c:pt idx="209">
                  <c:v>559</c:v>
                </c:pt>
                <c:pt idx="210">
                  <c:v>560</c:v>
                </c:pt>
                <c:pt idx="211">
                  <c:v>561</c:v>
                </c:pt>
                <c:pt idx="212">
                  <c:v>562</c:v>
                </c:pt>
                <c:pt idx="213">
                  <c:v>563</c:v>
                </c:pt>
                <c:pt idx="214">
                  <c:v>564</c:v>
                </c:pt>
                <c:pt idx="215">
                  <c:v>565</c:v>
                </c:pt>
                <c:pt idx="216">
                  <c:v>566</c:v>
                </c:pt>
                <c:pt idx="217">
                  <c:v>567</c:v>
                </c:pt>
                <c:pt idx="218">
                  <c:v>568</c:v>
                </c:pt>
                <c:pt idx="219">
                  <c:v>569</c:v>
                </c:pt>
                <c:pt idx="220">
                  <c:v>570</c:v>
                </c:pt>
                <c:pt idx="221">
                  <c:v>571</c:v>
                </c:pt>
                <c:pt idx="222">
                  <c:v>572</c:v>
                </c:pt>
                <c:pt idx="223">
                  <c:v>573</c:v>
                </c:pt>
                <c:pt idx="224">
                  <c:v>574</c:v>
                </c:pt>
                <c:pt idx="225">
                  <c:v>575</c:v>
                </c:pt>
                <c:pt idx="226">
                  <c:v>576</c:v>
                </c:pt>
                <c:pt idx="227">
                  <c:v>577</c:v>
                </c:pt>
                <c:pt idx="228">
                  <c:v>578</c:v>
                </c:pt>
                <c:pt idx="229">
                  <c:v>579</c:v>
                </c:pt>
                <c:pt idx="230">
                  <c:v>580</c:v>
                </c:pt>
                <c:pt idx="231">
                  <c:v>581</c:v>
                </c:pt>
                <c:pt idx="232">
                  <c:v>582</c:v>
                </c:pt>
                <c:pt idx="233">
                  <c:v>583</c:v>
                </c:pt>
                <c:pt idx="234">
                  <c:v>584</c:v>
                </c:pt>
                <c:pt idx="235">
                  <c:v>585</c:v>
                </c:pt>
                <c:pt idx="236">
                  <c:v>586</c:v>
                </c:pt>
                <c:pt idx="237">
                  <c:v>587</c:v>
                </c:pt>
                <c:pt idx="238">
                  <c:v>588</c:v>
                </c:pt>
                <c:pt idx="239">
                  <c:v>589</c:v>
                </c:pt>
                <c:pt idx="240">
                  <c:v>590</c:v>
                </c:pt>
                <c:pt idx="241">
                  <c:v>591</c:v>
                </c:pt>
                <c:pt idx="242">
                  <c:v>592</c:v>
                </c:pt>
                <c:pt idx="243">
                  <c:v>593</c:v>
                </c:pt>
                <c:pt idx="244">
                  <c:v>594</c:v>
                </c:pt>
                <c:pt idx="245">
                  <c:v>595</c:v>
                </c:pt>
                <c:pt idx="246">
                  <c:v>596</c:v>
                </c:pt>
                <c:pt idx="247">
                  <c:v>597</c:v>
                </c:pt>
                <c:pt idx="248">
                  <c:v>598</c:v>
                </c:pt>
                <c:pt idx="249">
                  <c:v>599</c:v>
                </c:pt>
                <c:pt idx="250">
                  <c:v>600</c:v>
                </c:pt>
              </c:numCache>
            </c:numRef>
          </c:xVal>
          <c:yVal>
            <c:numRef>
              <c:f>Sheet1!$EW$6:$EW$256</c:f>
              <c:numCache>
                <c:formatCode>General</c:formatCode>
                <c:ptCount val="251"/>
                <c:pt idx="0">
                  <c:v>3.4600610531671301E-2</c:v>
                </c:pt>
                <c:pt idx="1">
                  <c:v>3.06043309590435E-2</c:v>
                </c:pt>
                <c:pt idx="2">
                  <c:v>3.07961078605953E-2</c:v>
                </c:pt>
                <c:pt idx="3">
                  <c:v>2.67702874586619E-2</c:v>
                </c:pt>
                <c:pt idx="4">
                  <c:v>2.6259253370643599E-2</c:v>
                </c:pt>
                <c:pt idx="5">
                  <c:v>2.5109609514118499E-2</c:v>
                </c:pt>
                <c:pt idx="6">
                  <c:v>2.31301831595014E-2</c:v>
                </c:pt>
                <c:pt idx="7">
                  <c:v>2.46625858560163E-2</c:v>
                </c:pt>
                <c:pt idx="8">
                  <c:v>2.8335569829559901E-2</c:v>
                </c:pt>
                <c:pt idx="9">
                  <c:v>3.04765008903587E-2</c:v>
                </c:pt>
                <c:pt idx="10">
                  <c:v>3.0380628338845101E-2</c:v>
                </c:pt>
                <c:pt idx="11">
                  <c:v>3.3769397099974501E-2</c:v>
                </c:pt>
                <c:pt idx="12">
                  <c:v>3.8823772576952402E-2</c:v>
                </c:pt>
                <c:pt idx="13">
                  <c:v>5.0997519715085197E-2</c:v>
                </c:pt>
                <c:pt idx="14">
                  <c:v>6.2392520987026197E-2</c:v>
                </c:pt>
                <c:pt idx="15">
                  <c:v>7.6867845331976603E-2</c:v>
                </c:pt>
                <c:pt idx="16">
                  <c:v>8.7827524802849097E-2</c:v>
                </c:pt>
                <c:pt idx="17">
                  <c:v>0.106115810226406</c:v>
                </c:pt>
                <c:pt idx="18">
                  <c:v>0.118165225133554</c:v>
                </c:pt>
                <c:pt idx="19">
                  <c:v>0.118651742559145</c:v>
                </c:pt>
                <c:pt idx="20">
                  <c:v>0.130400979394556</c:v>
                </c:pt>
                <c:pt idx="21">
                  <c:v>0.177721635716103</c:v>
                </c:pt>
                <c:pt idx="22">
                  <c:v>0.33189074026965099</c:v>
                </c:pt>
                <c:pt idx="23">
                  <c:v>0.66472907657084701</c:v>
                </c:pt>
                <c:pt idx="24">
                  <c:v>0.92429089290256905</c:v>
                </c:pt>
                <c:pt idx="25">
                  <c:v>0.89294708725515104</c:v>
                </c:pt>
                <c:pt idx="26">
                  <c:v>0.702896845586365</c:v>
                </c:pt>
                <c:pt idx="27">
                  <c:v>0.53600228949376705</c:v>
                </c:pt>
                <c:pt idx="28">
                  <c:v>0.50096667514627302</c:v>
                </c:pt>
                <c:pt idx="29">
                  <c:v>0.56173047570592705</c:v>
                </c:pt>
                <c:pt idx="30">
                  <c:v>0.61215975578733095</c:v>
                </c:pt>
                <c:pt idx="31">
                  <c:v>0.61152696514881699</c:v>
                </c:pt>
                <c:pt idx="32">
                  <c:v>0.59834647672347996</c:v>
                </c:pt>
                <c:pt idx="33">
                  <c:v>0.63596731111676397</c:v>
                </c:pt>
                <c:pt idx="34">
                  <c:v>0.74302658356652196</c:v>
                </c:pt>
                <c:pt idx="35">
                  <c:v>0.84948486390231503</c:v>
                </c:pt>
                <c:pt idx="36">
                  <c:v>0.84188183668277805</c:v>
                </c:pt>
                <c:pt idx="37">
                  <c:v>0.78845395573645405</c:v>
                </c:pt>
                <c:pt idx="38">
                  <c:v>0.74956118036123098</c:v>
                </c:pt>
                <c:pt idx="39">
                  <c:v>0.79484863902314895</c:v>
                </c:pt>
                <c:pt idx="40">
                  <c:v>0.84553866700585101</c:v>
                </c:pt>
                <c:pt idx="41">
                  <c:v>0.88595141185449</c:v>
                </c:pt>
                <c:pt idx="42">
                  <c:v>0.90849338590689399</c:v>
                </c:pt>
                <c:pt idx="43">
                  <c:v>0.94060035614347504</c:v>
                </c:pt>
                <c:pt idx="44">
                  <c:v>1</c:v>
                </c:pt>
                <c:pt idx="45">
                  <c:v>0.98776392775375199</c:v>
                </c:pt>
                <c:pt idx="46">
                  <c:v>0.93385270923429198</c:v>
                </c:pt>
                <c:pt idx="47">
                  <c:v>0.85336428389722696</c:v>
                </c:pt>
                <c:pt idx="48">
                  <c:v>0.77704146527601103</c:v>
                </c:pt>
                <c:pt idx="49">
                  <c:v>0.701726659882981</c:v>
                </c:pt>
                <c:pt idx="50">
                  <c:v>0.64320783515644897</c:v>
                </c:pt>
                <c:pt idx="51">
                  <c:v>0.59191999491223601</c:v>
                </c:pt>
                <c:pt idx="52">
                  <c:v>0.569762783006868</c:v>
                </c:pt>
                <c:pt idx="53">
                  <c:v>0.54819384380564695</c:v>
                </c:pt>
                <c:pt idx="54">
                  <c:v>0.52818621215975603</c:v>
                </c:pt>
                <c:pt idx="55">
                  <c:v>0.51975642330195904</c:v>
                </c:pt>
                <c:pt idx="56">
                  <c:v>0.51023276519969496</c:v>
                </c:pt>
                <c:pt idx="57">
                  <c:v>0.49865810226405499</c:v>
                </c:pt>
                <c:pt idx="58">
                  <c:v>0.48542355634698497</c:v>
                </c:pt>
                <c:pt idx="59">
                  <c:v>0.46734609514118503</c:v>
                </c:pt>
                <c:pt idx="60">
                  <c:v>0.457488552531163</c:v>
                </c:pt>
                <c:pt idx="61">
                  <c:v>0.455300814042228</c:v>
                </c:pt>
                <c:pt idx="62">
                  <c:v>0.45379674383108598</c:v>
                </c:pt>
                <c:pt idx="63">
                  <c:v>0.44269587891121898</c:v>
                </c:pt>
                <c:pt idx="64">
                  <c:v>0.43250127194098198</c:v>
                </c:pt>
                <c:pt idx="65">
                  <c:v>0.41076698041210902</c:v>
                </c:pt>
                <c:pt idx="66">
                  <c:v>0.39831467819893202</c:v>
                </c:pt>
                <c:pt idx="67">
                  <c:v>0.39513164589163102</c:v>
                </c:pt>
                <c:pt idx="68">
                  <c:v>0.37331785805138601</c:v>
                </c:pt>
                <c:pt idx="69">
                  <c:v>0.35275693207835201</c:v>
                </c:pt>
                <c:pt idx="70">
                  <c:v>0.33991350801322801</c:v>
                </c:pt>
                <c:pt idx="71">
                  <c:v>0.32907339099465799</c:v>
                </c:pt>
                <c:pt idx="72">
                  <c:v>0.31032243703892098</c:v>
                </c:pt>
                <c:pt idx="73">
                  <c:v>0.28103567794454298</c:v>
                </c:pt>
                <c:pt idx="74">
                  <c:v>0.25718583057746103</c:v>
                </c:pt>
                <c:pt idx="75">
                  <c:v>0.227945179343678</c:v>
                </c:pt>
                <c:pt idx="76">
                  <c:v>0.20932714322055501</c:v>
                </c:pt>
                <c:pt idx="77">
                  <c:v>0.18774707453574099</c:v>
                </c:pt>
                <c:pt idx="78">
                  <c:v>0.174415861104045</c:v>
                </c:pt>
                <c:pt idx="79">
                  <c:v>0.16745071228694999</c:v>
                </c:pt>
                <c:pt idx="80">
                  <c:v>0.156087191554312</c:v>
                </c:pt>
                <c:pt idx="81">
                  <c:v>0.146112630373951</c:v>
                </c:pt>
                <c:pt idx="82">
                  <c:v>0.14314932587127999</c:v>
                </c:pt>
                <c:pt idx="83">
                  <c:v>0.13966706944797799</c:v>
                </c:pt>
                <c:pt idx="84">
                  <c:v>0.13693462223352801</c:v>
                </c:pt>
                <c:pt idx="85">
                  <c:v>0.12715307809717599</c:v>
                </c:pt>
                <c:pt idx="86">
                  <c:v>0.12267393792928</c:v>
                </c:pt>
                <c:pt idx="87">
                  <c:v>0.121311053167133</c:v>
                </c:pt>
                <c:pt idx="88">
                  <c:v>0.11673874332231</c:v>
                </c:pt>
                <c:pt idx="89">
                  <c:v>0.107216039175782</c:v>
                </c:pt>
                <c:pt idx="90">
                  <c:v>0.101199122360722</c:v>
                </c:pt>
                <c:pt idx="91">
                  <c:v>9.70618163317222E-2</c:v>
                </c:pt>
                <c:pt idx="92">
                  <c:v>9.3895955227677394E-2</c:v>
                </c:pt>
                <c:pt idx="93">
                  <c:v>9.2991605189519197E-2</c:v>
                </c:pt>
                <c:pt idx="94">
                  <c:v>8.4988870516407994E-2</c:v>
                </c:pt>
                <c:pt idx="95">
                  <c:v>8.3505787331467796E-2</c:v>
                </c:pt>
                <c:pt idx="96">
                  <c:v>8.2248473670821706E-2</c:v>
                </c:pt>
                <c:pt idx="97">
                  <c:v>7.7737534978377001E-2</c:v>
                </c:pt>
                <c:pt idx="98">
                  <c:v>7.1749236835410804E-2</c:v>
                </c:pt>
                <c:pt idx="99">
                  <c:v>6.9368481302467505E-2</c:v>
                </c:pt>
                <c:pt idx="100">
                  <c:v>6.3806601373696203E-2</c:v>
                </c:pt>
                <c:pt idx="101">
                  <c:v>5.8795153904858802E-2</c:v>
                </c:pt>
                <c:pt idx="102">
                  <c:v>5.1767361994403502E-2</c:v>
                </c:pt>
                <c:pt idx="103">
                  <c:v>4.97150852200458E-2</c:v>
                </c:pt>
                <c:pt idx="104">
                  <c:v>4.44591070974307E-2</c:v>
                </c:pt>
                <c:pt idx="105">
                  <c:v>4.1128529636224903E-2</c:v>
                </c:pt>
                <c:pt idx="106">
                  <c:v>3.9431760366318999E-2</c:v>
                </c:pt>
                <c:pt idx="107">
                  <c:v>3.6456054439074001E-2</c:v>
                </c:pt>
                <c:pt idx="108">
                  <c:v>3.6712032561689097E-2</c:v>
                </c:pt>
                <c:pt idx="109">
                  <c:v>3.4760557110150102E-2</c:v>
                </c:pt>
                <c:pt idx="110">
                  <c:v>3.3161727295853503E-2</c:v>
                </c:pt>
                <c:pt idx="111">
                  <c:v>3.17230666497074E-2</c:v>
                </c:pt>
                <c:pt idx="112">
                  <c:v>3.1467342915288701E-2</c:v>
                </c:pt>
                <c:pt idx="113">
                  <c:v>2.82716547952175E-2</c:v>
                </c:pt>
                <c:pt idx="114">
                  <c:v>2.72813533452048E-2</c:v>
                </c:pt>
                <c:pt idx="115">
                  <c:v>2.8527251335538E-2</c:v>
                </c:pt>
                <c:pt idx="116">
                  <c:v>2.5620548206563201E-2</c:v>
                </c:pt>
                <c:pt idx="117">
                  <c:v>2.7217470109386899E-2</c:v>
                </c:pt>
                <c:pt idx="118">
                  <c:v>2.4183668277791899E-2</c:v>
                </c:pt>
                <c:pt idx="119">
                  <c:v>2.25556474179598E-2</c:v>
                </c:pt>
                <c:pt idx="120">
                  <c:v>2.3832485372678701E-2</c:v>
                </c:pt>
                <c:pt idx="121">
                  <c:v>2.2523721699313101E-2</c:v>
                </c:pt>
                <c:pt idx="122">
                  <c:v>2.1853472398880702E-2</c:v>
                </c:pt>
                <c:pt idx="123">
                  <c:v>2.2396050623251101E-2</c:v>
                </c:pt>
                <c:pt idx="124">
                  <c:v>2.0577047824980901E-2</c:v>
                </c:pt>
                <c:pt idx="125">
                  <c:v>2.1598162045281099E-2</c:v>
                </c:pt>
                <c:pt idx="126">
                  <c:v>1.93008776392775E-2</c:v>
                </c:pt>
                <c:pt idx="127">
                  <c:v>1.8088781480539301E-2</c:v>
                </c:pt>
                <c:pt idx="128">
                  <c:v>1.8216357161027701E-2</c:v>
                </c:pt>
                <c:pt idx="129">
                  <c:v>1.54102327651997E-2</c:v>
                </c:pt>
                <c:pt idx="130">
                  <c:v>1.7100133553803101E-2</c:v>
                </c:pt>
                <c:pt idx="131">
                  <c:v>1.7163889595522799E-2</c:v>
                </c:pt>
                <c:pt idx="132">
                  <c:v>1.54102327651997E-2</c:v>
                </c:pt>
                <c:pt idx="133">
                  <c:v>1.4836428389722701E-2</c:v>
                </c:pt>
                <c:pt idx="134">
                  <c:v>1.4485786059526801E-2</c:v>
                </c:pt>
                <c:pt idx="135">
                  <c:v>1.37527028745866E-2</c:v>
                </c:pt>
                <c:pt idx="136">
                  <c:v>1.3242781734927499E-2</c:v>
                </c:pt>
                <c:pt idx="137">
                  <c:v>1.40395573645383E-2</c:v>
                </c:pt>
                <c:pt idx="138">
                  <c:v>1.27010302721954E-2</c:v>
                </c:pt>
                <c:pt idx="139">
                  <c:v>1.28922348003053E-2</c:v>
                </c:pt>
                <c:pt idx="140">
                  <c:v>1.2254928771305001E-2</c:v>
                </c:pt>
                <c:pt idx="141">
                  <c:v>1.1745134825744101E-2</c:v>
                </c:pt>
                <c:pt idx="142">
                  <c:v>1.21593424065123E-2</c:v>
                </c:pt>
                <c:pt idx="143">
                  <c:v>1.15539620961587E-2</c:v>
                </c:pt>
                <c:pt idx="144">
                  <c:v>9.9930361231238794E-3</c:v>
                </c:pt>
                <c:pt idx="145">
                  <c:v>9.8974815568557608E-3</c:v>
                </c:pt>
                <c:pt idx="146">
                  <c:v>9.8337891121851907E-3</c:v>
                </c:pt>
                <c:pt idx="147">
                  <c:v>9.3560480793691107E-3</c:v>
                </c:pt>
                <c:pt idx="148">
                  <c:v>8.4325235309081602E-3</c:v>
                </c:pt>
                <c:pt idx="149">
                  <c:v>8.8465085220045796E-3</c:v>
                </c:pt>
                <c:pt idx="150">
                  <c:v>9.32421775629611E-3</c:v>
                </c:pt>
                <c:pt idx="151">
                  <c:v>7.4454655303993903E-3</c:v>
                </c:pt>
                <c:pt idx="152">
                  <c:v>8.3688310862376006E-3</c:v>
                </c:pt>
                <c:pt idx="153">
                  <c:v>9.2923556346985493E-3</c:v>
                </c:pt>
                <c:pt idx="154">
                  <c:v>7.34994276265581E-3</c:v>
                </c:pt>
                <c:pt idx="155">
                  <c:v>7.2544517934367801E-3</c:v>
                </c:pt>
                <c:pt idx="156">
                  <c:v>7.9549096921902804E-3</c:v>
                </c:pt>
                <c:pt idx="157">
                  <c:v>7.8593869244466992E-3</c:v>
                </c:pt>
                <c:pt idx="158">
                  <c:v>7.0315759348766197E-3</c:v>
                </c:pt>
                <c:pt idx="159">
                  <c:v>7.6683413889595499E-3</c:v>
                </c:pt>
                <c:pt idx="160">
                  <c:v>7.2226214703637699E-3</c:v>
                </c:pt>
                <c:pt idx="161">
                  <c:v>6.84059399643856E-3</c:v>
                </c:pt>
                <c:pt idx="162">
                  <c:v>5.7264690918341398E-3</c:v>
                </c:pt>
                <c:pt idx="163">
                  <c:v>6.3949058763673296E-3</c:v>
                </c:pt>
                <c:pt idx="164">
                  <c:v>5.9492813533452002E-3</c:v>
                </c:pt>
                <c:pt idx="165">
                  <c:v>5.8856207071991901E-3</c:v>
                </c:pt>
                <c:pt idx="166">
                  <c:v>6.04477232256423E-3</c:v>
                </c:pt>
                <c:pt idx="167">
                  <c:v>5.2808763673365504E-3</c:v>
                </c:pt>
                <c:pt idx="168">
                  <c:v>4.8671457644365304E-3</c:v>
                </c:pt>
                <c:pt idx="169">
                  <c:v>5.2172157211905403E-3</c:v>
                </c:pt>
                <c:pt idx="170">
                  <c:v>5.1217565504960601E-3</c:v>
                </c:pt>
                <c:pt idx="171">
                  <c:v>4.7080259475960297E-3</c:v>
                </c:pt>
                <c:pt idx="172">
                  <c:v>4.2943271432205497E-3</c:v>
                </c:pt>
                <c:pt idx="173">
                  <c:v>4.0715784787585798E-3</c:v>
                </c:pt>
                <c:pt idx="174">
                  <c:v>4.64436530145001E-3</c:v>
                </c:pt>
                <c:pt idx="175">
                  <c:v>5.0580959043500396E-3</c:v>
                </c:pt>
                <c:pt idx="176">
                  <c:v>4.3261574662935599E-3</c:v>
                </c:pt>
                <c:pt idx="177">
                  <c:v>4.64436530145001E-3</c:v>
                </c:pt>
                <c:pt idx="178">
                  <c:v>3.5943144238107299E-3</c:v>
                </c:pt>
                <c:pt idx="179">
                  <c:v>3.2443398626303701E-3</c:v>
                </c:pt>
                <c:pt idx="180">
                  <c:v>3.7215721190536699E-3</c:v>
                </c:pt>
                <c:pt idx="181">
                  <c:v>3.84886161282116E-3</c:v>
                </c:pt>
                <c:pt idx="182">
                  <c:v>3.9761193080640996E-3</c:v>
                </c:pt>
                <c:pt idx="183">
                  <c:v>2.7352963622487899E-3</c:v>
                </c:pt>
                <c:pt idx="184">
                  <c:v>3.2761383871788298E-3</c:v>
                </c:pt>
                <c:pt idx="185">
                  <c:v>2.86255087763928E-3</c:v>
                </c:pt>
                <c:pt idx="186">
                  <c:v>3.4988552531162501E-3</c:v>
                </c:pt>
                <c:pt idx="187">
                  <c:v>3.0852486644619699E-3</c:v>
                </c:pt>
                <c:pt idx="188">
                  <c:v>3.3397672348002999E-3</c:v>
                </c:pt>
                <c:pt idx="189">
                  <c:v>2.9261765454082901E-3</c:v>
                </c:pt>
                <c:pt idx="190">
                  <c:v>2.6398594505214899E-3</c:v>
                </c:pt>
                <c:pt idx="191">
                  <c:v>2.6716706944797798E-3</c:v>
                </c:pt>
                <c:pt idx="192">
                  <c:v>3.2761383871788298E-3</c:v>
                </c:pt>
                <c:pt idx="193">
                  <c:v>2.70348511829051E-3</c:v>
                </c:pt>
                <c:pt idx="194">
                  <c:v>2.7352963622487899E-3</c:v>
                </c:pt>
                <c:pt idx="195">
                  <c:v>2.79892203001781E-3</c:v>
                </c:pt>
                <c:pt idx="196">
                  <c:v>1.9718328669549698E-3</c:v>
                </c:pt>
                <c:pt idx="197">
                  <c:v>2.0354521750190801E-3</c:v>
                </c:pt>
                <c:pt idx="198">
                  <c:v>1.65375222589672E-3</c:v>
                </c:pt>
                <c:pt idx="199">
                  <c:v>2.0672602391249E-3</c:v>
                </c:pt>
                <c:pt idx="200">
                  <c:v>2.1944988552531201E-3</c:v>
                </c:pt>
                <c:pt idx="201">
                  <c:v>2.1308795471890098E-3</c:v>
                </c:pt>
                <c:pt idx="202">
                  <c:v>2.2263100992114E-3</c:v>
                </c:pt>
                <c:pt idx="203">
                  <c:v>2.1944988552531201E-3</c:v>
                </c:pt>
                <c:pt idx="204">
                  <c:v>2.0672602391249E-3</c:v>
                </c:pt>
                <c:pt idx="205">
                  <c:v>1.4311053167132999E-3</c:v>
                </c:pt>
                <c:pt idx="206">
                  <c:v>1.8445974306792201E-3</c:v>
                </c:pt>
                <c:pt idx="207">
                  <c:v>2.0036409310608002E-3</c:v>
                </c:pt>
                <c:pt idx="208">
                  <c:v>1.74917323836174E-3</c:v>
                </c:pt>
                <c:pt idx="209">
                  <c:v>1.9718328669549698E-3</c:v>
                </c:pt>
                <c:pt idx="210">
                  <c:v>1.71736517425591E-3</c:v>
                </c:pt>
                <c:pt idx="211">
                  <c:v>1.78098130246756E-3</c:v>
                </c:pt>
                <c:pt idx="212">
                  <c:v>1.4311053167132999E-3</c:v>
                </c:pt>
                <c:pt idx="213">
                  <c:v>1.4311053167132999E-3</c:v>
                </c:pt>
                <c:pt idx="214">
                  <c:v>1.3356874841007401E-3</c:v>
                </c:pt>
                <c:pt idx="215">
                  <c:v>1.3356874841007401E-3</c:v>
                </c:pt>
                <c:pt idx="216">
                  <c:v>1.30388259984737E-3</c:v>
                </c:pt>
                <c:pt idx="217">
                  <c:v>1.2084647672348E-3</c:v>
                </c:pt>
                <c:pt idx="218">
                  <c:v>1.5265231493258699E-3</c:v>
                </c:pt>
                <c:pt idx="219">
                  <c:v>9.8583375731365989E-4</c:v>
                </c:pt>
                <c:pt idx="220">
                  <c:v>1.3356874841007401E-3</c:v>
                </c:pt>
                <c:pt idx="221">
                  <c:v>1.2720745357415401E-3</c:v>
                </c:pt>
                <c:pt idx="222">
                  <c:v>1.2084647672348E-3</c:v>
                </c:pt>
                <c:pt idx="223">
                  <c:v>1.2084647672348E-3</c:v>
                </c:pt>
                <c:pt idx="224">
                  <c:v>9.5403205291274499E-4</c:v>
                </c:pt>
                <c:pt idx="225">
                  <c:v>1.2720745357415401E-3</c:v>
                </c:pt>
                <c:pt idx="226">
                  <c:v>1.30388259984737E-3</c:v>
                </c:pt>
                <c:pt idx="227">
                  <c:v>8.5862058000508697E-4</c:v>
                </c:pt>
                <c:pt idx="228">
                  <c:v>9.8583375731365989E-4</c:v>
                </c:pt>
                <c:pt idx="229">
                  <c:v>1.0494435258204E-3</c:v>
                </c:pt>
                <c:pt idx="230">
                  <c:v>9.2222716865937397E-4</c:v>
                </c:pt>
                <c:pt idx="231">
                  <c:v>9.8583375731365989E-4</c:v>
                </c:pt>
                <c:pt idx="232">
                  <c:v>7.6321228694988495E-4</c:v>
                </c:pt>
                <c:pt idx="233">
                  <c:v>7.6321228694988495E-4</c:v>
                </c:pt>
                <c:pt idx="234">
                  <c:v>8.2681887560417196E-4</c:v>
                </c:pt>
                <c:pt idx="235">
                  <c:v>7.3141058254897005E-4</c:v>
                </c:pt>
                <c:pt idx="236">
                  <c:v>1.2084647672348E-3</c:v>
                </c:pt>
                <c:pt idx="237">
                  <c:v>7.9501717120325597E-4</c:v>
                </c:pt>
                <c:pt idx="238">
                  <c:v>8.2681887560417196E-4</c:v>
                </c:pt>
                <c:pt idx="239">
                  <c:v>7.6321228694988495E-4</c:v>
                </c:pt>
                <c:pt idx="240">
                  <c:v>6.6780717374713796E-4</c:v>
                </c:pt>
                <c:pt idx="241">
                  <c:v>4.76996947341643E-4</c:v>
                </c:pt>
                <c:pt idx="242">
                  <c:v>6.0420376494530598E-4</c:v>
                </c:pt>
                <c:pt idx="243">
                  <c:v>6.9960887814805395E-4</c:v>
                </c:pt>
                <c:pt idx="244">
                  <c:v>7.3141058254897005E-4</c:v>
                </c:pt>
                <c:pt idx="245">
                  <c:v>9.2222716865937397E-4</c:v>
                </c:pt>
                <c:pt idx="246">
                  <c:v>6.9960887814805395E-4</c:v>
                </c:pt>
                <c:pt idx="247">
                  <c:v>5.0879865174255899E-4</c:v>
                </c:pt>
                <c:pt idx="248">
                  <c:v>7.3141058254897005E-4</c:v>
                </c:pt>
                <c:pt idx="249">
                  <c:v>6.3600546934622197E-4</c:v>
                </c:pt>
                <c:pt idx="250">
                  <c:v>8.9042546425845798E-4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7C4B-9045-ADA7-110F84DE2B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105664"/>
        <c:axId val="101107584"/>
      </c:scatterChart>
      <c:valAx>
        <c:axId val="101105664"/>
        <c:scaling>
          <c:orientation val="minMax"/>
          <c:max val="530"/>
          <c:min val="50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400" b="1" i="1" u="none" dirty="0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Wavelength</a:t>
                </a:r>
                <a:r>
                  <a:rPr lang="zh-CN" altLang="en-US" sz="1400" b="1" i="1" u="none" baseline="0" dirty="0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 </a:t>
                </a:r>
                <a:r>
                  <a:rPr lang="en-US" altLang="zh-CN" sz="1400" b="1" i="1" u="none" baseline="0" dirty="0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(nm)</a:t>
                </a:r>
                <a:endParaRPr lang="zh-CN" altLang="en-US" sz="1400" b="1" i="1" u="none" dirty="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c:rich>
          </c:tx>
          <c:layout>
            <c:manualLayout>
              <c:xMode val="edge"/>
              <c:yMode val="edge"/>
              <c:x val="0.32665932205590409"/>
              <c:y val="0.878361044497089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out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107584"/>
        <c:crosses val="autoZero"/>
        <c:crossBetween val="midCat"/>
        <c:majorUnit val="10"/>
      </c:valAx>
      <c:valAx>
        <c:axId val="101107584"/>
        <c:scaling>
          <c:orientation val="minMax"/>
          <c:max val="0.04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400" b="1" i="1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Fluor.</a:t>
                </a:r>
                <a:r>
                  <a:rPr lang="zh-CN" altLang="en-US" sz="1400" b="1" i="1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 </a:t>
                </a:r>
                <a:r>
                  <a:rPr lang="en-US" altLang="zh-CN" sz="1400" b="1" i="1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Int.</a:t>
                </a:r>
                <a:r>
                  <a:rPr lang="zh-CN" altLang="en-US" sz="1400" b="1" i="1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 </a:t>
                </a:r>
                <a:r>
                  <a:rPr lang="en-US" altLang="zh-CN" sz="1400" b="1" i="1">
                    <a:solidFill>
                      <a:schemeClr val="tx1"/>
                    </a:solidFill>
                    <a:latin typeface="Times New Roman" charset="0"/>
                    <a:ea typeface="Times New Roman" charset="0"/>
                    <a:cs typeface="Times New Roman" charset="0"/>
                  </a:rPr>
                  <a:t>(a.u.)</a:t>
                </a:r>
                <a:endParaRPr lang="zh-CN" altLang="en-US" sz="1400" b="1" i="1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1936807069357523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_);[Red]\(#,##0.00\)" sourceLinked="0"/>
        <c:majorTickMark val="out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105664"/>
        <c:crosses val="autoZero"/>
        <c:crossBetween val="midCat"/>
        <c:majorUnit val="0.01"/>
      </c:valAx>
      <c:spPr>
        <a:noFill/>
        <a:ln w="2540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73788209933835"/>
          <c:y val="4.8911097124455502E-2"/>
          <c:w val="0.73856790714848852"/>
          <c:h val="0.82504306025886076"/>
        </c:manualLayout>
      </c:layout>
      <c:scatterChart>
        <c:scatterStyle val="lineMarker"/>
        <c:varyColors val="0"/>
        <c:ser>
          <c:idx val="2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8"/>
            <c:spPr>
              <a:noFill/>
              <a:ln w="12700">
                <a:solidFill>
                  <a:schemeClr val="tx1"/>
                </a:solidFill>
              </a:ln>
              <a:effectLst/>
            </c:spPr>
          </c:marker>
          <c:xVal>
            <c:numRef>
              <c:f>comb!$H$2:$H$18</c:f>
              <c:numCache>
                <c:formatCode>General</c:formatCode>
                <c:ptCount val="17"/>
                <c:pt idx="0">
                  <c:v>0.65604887999999995</c:v>
                </c:pt>
                <c:pt idx="1">
                  <c:v>0.67446467499999996</c:v>
                </c:pt>
                <c:pt idx="2">
                  <c:v>0.72553693399999997</c:v>
                </c:pt>
                <c:pt idx="3">
                  <c:v>0.75812430399999997</c:v>
                </c:pt>
                <c:pt idx="4">
                  <c:v>0.82533031099999998</c:v>
                </c:pt>
                <c:pt idx="5">
                  <c:v>0.87162312600000003</c:v>
                </c:pt>
                <c:pt idx="6">
                  <c:v>0.45037592500000001</c:v>
                </c:pt>
                <c:pt idx="7">
                  <c:v>0.531649335</c:v>
                </c:pt>
                <c:pt idx="8">
                  <c:v>0.584019811</c:v>
                </c:pt>
                <c:pt idx="9">
                  <c:v>0.64005080999999997</c:v>
                </c:pt>
                <c:pt idx="10">
                  <c:v>0.70872929100000004</c:v>
                </c:pt>
                <c:pt idx="11">
                  <c:v>0.75354518999999998</c:v>
                </c:pt>
                <c:pt idx="12">
                  <c:v>0.309544706</c:v>
                </c:pt>
                <c:pt idx="13">
                  <c:v>0.359622</c:v>
                </c:pt>
                <c:pt idx="14">
                  <c:v>0.43393879899999999</c:v>
                </c:pt>
                <c:pt idx="15">
                  <c:v>0.46178213899999998</c:v>
                </c:pt>
                <c:pt idx="16">
                  <c:v>0.53677010599999997</c:v>
                </c:pt>
              </c:numCache>
            </c:numRef>
          </c:xVal>
          <c:yVal>
            <c:numRef>
              <c:f>comb!$J$2:$J$18</c:f>
              <c:numCache>
                <c:formatCode>General</c:formatCode>
                <c:ptCount val="17"/>
                <c:pt idx="0">
                  <c:v>0.23312124804913456</c:v>
                </c:pt>
                <c:pt idx="1">
                  <c:v>-6.3077319437135029E-2</c:v>
                </c:pt>
                <c:pt idx="2">
                  <c:v>-0.26525255845509482</c:v>
                </c:pt>
                <c:pt idx="3">
                  <c:v>-0.49998210934866349</c:v>
                </c:pt>
                <c:pt idx="4">
                  <c:v>-0.64874219758434182</c:v>
                </c:pt>
                <c:pt idx="5">
                  <c:v>-0.7823229743004001</c:v>
                </c:pt>
                <c:pt idx="6">
                  <c:v>0.46180676553489519</c:v>
                </c:pt>
                <c:pt idx="7">
                  <c:v>0.29781107217943575</c:v>
                </c:pt>
                <c:pt idx="8">
                  <c:v>9.7508017679840117E-2</c:v>
                </c:pt>
                <c:pt idx="9">
                  <c:v>-9.8215028134651647E-2</c:v>
                </c:pt>
                <c:pt idx="10">
                  <c:v>-0.26859445565397166</c:v>
                </c:pt>
                <c:pt idx="11">
                  <c:v>-0.43202615846119602</c:v>
                </c:pt>
                <c:pt idx="12">
                  <c:v>0.87589446351534528</c:v>
                </c:pt>
                <c:pt idx="13">
                  <c:v>0.68296323733417508</c:v>
                </c:pt>
                <c:pt idx="14">
                  <c:v>0.55981623713949291</c:v>
                </c:pt>
                <c:pt idx="15">
                  <c:v>0.31944993581387071</c:v>
                </c:pt>
                <c:pt idx="16">
                  <c:v>0.1709104370530673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FCF-9749-90EB-8B52E96ABA98}"/>
            </c:ext>
          </c:extLst>
        </c:ser>
        <c:ser>
          <c:idx val="6"/>
          <c:order val="1"/>
          <c:spPr>
            <a:ln w="28575" cap="rnd">
              <a:noFill/>
              <a:round/>
            </a:ln>
            <a:effectLst/>
          </c:spPr>
          <c:marker>
            <c:symbol val="circle"/>
            <c:size val="8"/>
            <c:spPr>
              <a:noFill/>
              <a:ln w="12700">
                <a:solidFill>
                  <a:schemeClr val="tx1"/>
                </a:solidFill>
              </a:ln>
              <a:effectLst/>
            </c:spPr>
          </c:marker>
          <c:xVal>
            <c:numRef>
              <c:f>comb!$H$2:$H$18</c:f>
              <c:numCache>
                <c:formatCode>General</c:formatCode>
                <c:ptCount val="17"/>
                <c:pt idx="0">
                  <c:v>0.65604887999999995</c:v>
                </c:pt>
                <c:pt idx="1">
                  <c:v>0.67446467499999996</c:v>
                </c:pt>
                <c:pt idx="2">
                  <c:v>0.72553693399999997</c:v>
                </c:pt>
                <c:pt idx="3">
                  <c:v>0.75812430399999997</c:v>
                </c:pt>
                <c:pt idx="4">
                  <c:v>0.82533031099999998</c:v>
                </c:pt>
                <c:pt idx="5">
                  <c:v>0.87162312600000003</c:v>
                </c:pt>
                <c:pt idx="6">
                  <c:v>0.45037592500000001</c:v>
                </c:pt>
                <c:pt idx="7">
                  <c:v>0.531649335</c:v>
                </c:pt>
                <c:pt idx="8">
                  <c:v>0.584019811</c:v>
                </c:pt>
                <c:pt idx="9">
                  <c:v>0.64005080999999997</c:v>
                </c:pt>
                <c:pt idx="10">
                  <c:v>0.70872929100000004</c:v>
                </c:pt>
                <c:pt idx="11">
                  <c:v>0.75354518999999998</c:v>
                </c:pt>
                <c:pt idx="12">
                  <c:v>0.309544706</c:v>
                </c:pt>
                <c:pt idx="13">
                  <c:v>0.359622</c:v>
                </c:pt>
                <c:pt idx="14">
                  <c:v>0.43393879899999999</c:v>
                </c:pt>
                <c:pt idx="15">
                  <c:v>0.46178213899999998</c:v>
                </c:pt>
                <c:pt idx="16">
                  <c:v>0.53677010599999997</c:v>
                </c:pt>
              </c:numCache>
            </c:numRef>
          </c:xVal>
          <c:yVal>
            <c:numRef>
              <c:f>comb!$N$2:$N$18</c:f>
              <c:numCache>
                <c:formatCode>General</c:formatCode>
                <c:ptCount val="17"/>
                <c:pt idx="0">
                  <c:v>-2.7668787519508653</c:v>
                </c:pt>
                <c:pt idx="1">
                  <c:v>-3.0630773194371352</c:v>
                </c:pt>
                <c:pt idx="2">
                  <c:v>-3.2652525584550949</c:v>
                </c:pt>
                <c:pt idx="3">
                  <c:v>-3.4999821093486636</c:v>
                </c:pt>
                <c:pt idx="4">
                  <c:v>-3.6487421975843417</c:v>
                </c:pt>
                <c:pt idx="5">
                  <c:v>-3.7823229743004001</c:v>
                </c:pt>
                <c:pt idx="6">
                  <c:v>-2.5381932344651048</c:v>
                </c:pt>
                <c:pt idx="7">
                  <c:v>-2.7021889278205644</c:v>
                </c:pt>
                <c:pt idx="8">
                  <c:v>-2.9024919823201598</c:v>
                </c:pt>
                <c:pt idx="9">
                  <c:v>-3.0982150281346517</c:v>
                </c:pt>
                <c:pt idx="10">
                  <c:v>-3.2685944556539717</c:v>
                </c:pt>
                <c:pt idx="11">
                  <c:v>-3.4320261584611962</c:v>
                </c:pt>
                <c:pt idx="12">
                  <c:v>-2.1241055364846546</c:v>
                </c:pt>
                <c:pt idx="13">
                  <c:v>-2.317036762665825</c:v>
                </c:pt>
                <c:pt idx="14">
                  <c:v>-2.440183762860507</c:v>
                </c:pt>
                <c:pt idx="15">
                  <c:v>-2.6805500641861295</c:v>
                </c:pt>
                <c:pt idx="16">
                  <c:v>-2.8290895629469328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FCF-9749-90EB-8B52E96ABA98}"/>
            </c:ext>
          </c:extLst>
        </c:ser>
        <c:ser>
          <c:idx val="0"/>
          <c:order val="2"/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numRef>
              <c:f>comb!$A$2:$A$42</c:f>
              <c:numCache>
                <c:formatCode>General</c:formatCode>
                <c:ptCount val="41"/>
                <c:pt idx="0">
                  <c:v>0.13923920100000001</c:v>
                </c:pt>
                <c:pt idx="1">
                  <c:v>0.20051957100000001</c:v>
                </c:pt>
                <c:pt idx="2">
                  <c:v>0.23426661100000001</c:v>
                </c:pt>
                <c:pt idx="3">
                  <c:v>0.28157527399999999</c:v>
                </c:pt>
                <c:pt idx="4">
                  <c:v>0.33531079200000002</c:v>
                </c:pt>
                <c:pt idx="5">
                  <c:v>0.403483806</c:v>
                </c:pt>
                <c:pt idx="6">
                  <c:v>0.17254481199999999</c:v>
                </c:pt>
                <c:pt idx="7">
                  <c:v>0.22129802000000001</c:v>
                </c:pt>
                <c:pt idx="8">
                  <c:v>0.25880746799999998</c:v>
                </c:pt>
                <c:pt idx="9">
                  <c:v>0.300073274</c:v>
                </c:pt>
                <c:pt idx="10">
                  <c:v>0.388343314</c:v>
                </c:pt>
                <c:pt idx="11">
                  <c:v>0.20405643200000001</c:v>
                </c:pt>
                <c:pt idx="12">
                  <c:v>0.26278891799999998</c:v>
                </c:pt>
                <c:pt idx="13">
                  <c:v>0.31395096700000003</c:v>
                </c:pt>
                <c:pt idx="14">
                  <c:v>0.374442161</c:v>
                </c:pt>
                <c:pt idx="15">
                  <c:v>0.43687394699999998</c:v>
                </c:pt>
                <c:pt idx="16">
                  <c:v>0.48276824200000001</c:v>
                </c:pt>
                <c:pt idx="17">
                  <c:v>0.34721524599999998</c:v>
                </c:pt>
                <c:pt idx="18">
                  <c:v>0.363606186</c:v>
                </c:pt>
                <c:pt idx="19">
                  <c:v>0.41542791899999998</c:v>
                </c:pt>
                <c:pt idx="20">
                  <c:v>0.46782562999999999</c:v>
                </c:pt>
                <c:pt idx="21">
                  <c:v>0.52919275200000004</c:v>
                </c:pt>
                <c:pt idx="22">
                  <c:v>0.594991987</c:v>
                </c:pt>
                <c:pt idx="23">
                  <c:v>0.34149600200000002</c:v>
                </c:pt>
                <c:pt idx="24">
                  <c:v>0.40727741899999997</c:v>
                </c:pt>
                <c:pt idx="25">
                  <c:v>0.46351595499999998</c:v>
                </c:pt>
                <c:pt idx="26">
                  <c:v>0.52230998500000003</c:v>
                </c:pt>
                <c:pt idx="27">
                  <c:v>0.582769015</c:v>
                </c:pt>
                <c:pt idx="28">
                  <c:v>0.61817335399999995</c:v>
                </c:pt>
                <c:pt idx="29">
                  <c:v>0.43811584999999997</c:v>
                </c:pt>
                <c:pt idx="30">
                  <c:v>0.46550133799999999</c:v>
                </c:pt>
                <c:pt idx="31">
                  <c:v>0.56221855499999995</c:v>
                </c:pt>
                <c:pt idx="32">
                  <c:v>0.62972926500000004</c:v>
                </c:pt>
                <c:pt idx="33">
                  <c:v>0.68592587699999996</c:v>
                </c:pt>
                <c:pt idx="34">
                  <c:v>0.73422046299999999</c:v>
                </c:pt>
                <c:pt idx="35">
                  <c:v>0.517225885</c:v>
                </c:pt>
                <c:pt idx="36">
                  <c:v>0.57769544699999997</c:v>
                </c:pt>
                <c:pt idx="37">
                  <c:v>0.64454845999999999</c:v>
                </c:pt>
                <c:pt idx="38">
                  <c:v>0.70205038900000005</c:v>
                </c:pt>
                <c:pt idx="39">
                  <c:v>0.73919478199999999</c:v>
                </c:pt>
                <c:pt idx="40">
                  <c:v>0.79613085500000003</c:v>
                </c:pt>
              </c:numCache>
            </c:numRef>
          </c:xVal>
          <c:yVal>
            <c:numRef>
              <c:f>comb!$C$2:$C$42</c:f>
              <c:numCache>
                <c:formatCode>General</c:formatCode>
                <c:ptCount val="41"/>
                <c:pt idx="0">
                  <c:v>-0.74817582185088805</c:v>
                </c:pt>
                <c:pt idx="1">
                  <c:v>-0.78604674114267103</c:v>
                </c:pt>
                <c:pt idx="2">
                  <c:v>-0.92079991266574068</c:v>
                </c:pt>
                <c:pt idx="3">
                  <c:v>-1.056706335631328</c:v>
                </c:pt>
                <c:pt idx="4">
                  <c:v>-1.1984736403007241</c:v>
                </c:pt>
                <c:pt idx="5">
                  <c:v>-1.266503893590619</c:v>
                </c:pt>
                <c:pt idx="6">
                  <c:v>-0.7840148130939194</c:v>
                </c:pt>
                <c:pt idx="7">
                  <c:v>-0.89478801300152477</c:v>
                </c:pt>
                <c:pt idx="8">
                  <c:v>-1.0559134969858899</c:v>
                </c:pt>
                <c:pt idx="9">
                  <c:v>-1.223305663974831</c:v>
                </c:pt>
                <c:pt idx="10">
                  <c:v>-1.3072102748806462</c:v>
                </c:pt>
                <c:pt idx="11">
                  <c:v>-0.89591076635767697</c:v>
                </c:pt>
                <c:pt idx="12">
                  <c:v>-1.0012628185974284</c:v>
                </c:pt>
                <c:pt idx="13">
                  <c:v>-1.1411645808521353</c:v>
                </c:pt>
                <c:pt idx="14">
                  <c:v>-1.2793415483476354</c:v>
                </c:pt>
                <c:pt idx="15">
                  <c:v>-1.4336596704169382</c:v>
                </c:pt>
                <c:pt idx="16">
                  <c:v>-1.5966946835899276</c:v>
                </c:pt>
                <c:pt idx="17">
                  <c:v>-0.94420878713788514</c:v>
                </c:pt>
                <c:pt idx="18">
                  <c:v>-1.2323665622495275</c:v>
                </c:pt>
                <c:pt idx="19">
                  <c:v>-1.4076931969956454</c:v>
                </c:pt>
                <c:pt idx="20">
                  <c:v>-1.5933099201795364</c:v>
                </c:pt>
                <c:pt idx="21">
                  <c:v>-1.7695263827331691</c:v>
                </c:pt>
                <c:pt idx="22">
                  <c:v>-1.8518698225636736</c:v>
                </c:pt>
                <c:pt idx="23">
                  <c:v>-1.2121242019461824</c:v>
                </c:pt>
                <c:pt idx="24">
                  <c:v>-1.3781357575401108</c:v>
                </c:pt>
                <c:pt idx="25">
                  <c:v>-1.5539799784465362</c:v>
                </c:pt>
                <c:pt idx="26">
                  <c:v>-1.7346362784703107</c:v>
                </c:pt>
                <c:pt idx="27">
                  <c:v>-1.9189061224419603</c:v>
                </c:pt>
                <c:pt idx="28">
                  <c:v>-2.0608668337933413</c:v>
                </c:pt>
                <c:pt idx="29">
                  <c:v>-1.4752385956764216</c:v>
                </c:pt>
                <c:pt idx="30">
                  <c:v>-1.7469344312595636</c:v>
                </c:pt>
                <c:pt idx="31">
                  <c:v>-1.854181918984908</c:v>
                </c:pt>
                <c:pt idx="32">
                  <c:v>-2.02775385940466</c:v>
                </c:pt>
                <c:pt idx="33">
                  <c:v>-2.2227581439406814</c:v>
                </c:pt>
                <c:pt idx="34">
                  <c:v>-2.429406800610991</c:v>
                </c:pt>
                <c:pt idx="35">
                  <c:v>-1.6636301483479614</c:v>
                </c:pt>
                <c:pt idx="36">
                  <c:v>-1.8773970355906455</c:v>
                </c:pt>
                <c:pt idx="37">
                  <c:v>-2.0526898186670208</c:v>
                </c:pt>
                <c:pt idx="38">
                  <c:v>-2.2444804750580949</c:v>
                </c:pt>
                <c:pt idx="39">
                  <c:v>-2.4721013012761577</c:v>
                </c:pt>
                <c:pt idx="40">
                  <c:v>-2.6514745885226541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FCF-9749-90EB-8B52E96ABA98}"/>
            </c:ext>
          </c:extLst>
        </c:ser>
        <c:ser>
          <c:idx val="1"/>
          <c:order val="3"/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25400">
                <a:noFill/>
              </a:ln>
              <a:effectLst/>
            </c:spPr>
          </c:marker>
          <c:xVal>
            <c:numRef>
              <c:f>comb!$A$2:$A$42</c:f>
              <c:numCache>
                <c:formatCode>General</c:formatCode>
                <c:ptCount val="41"/>
                <c:pt idx="0">
                  <c:v>0.13923920100000001</c:v>
                </c:pt>
                <c:pt idx="1">
                  <c:v>0.20051957100000001</c:v>
                </c:pt>
                <c:pt idx="2">
                  <c:v>0.23426661100000001</c:v>
                </c:pt>
                <c:pt idx="3">
                  <c:v>0.28157527399999999</c:v>
                </c:pt>
                <c:pt idx="4">
                  <c:v>0.33531079200000002</c:v>
                </c:pt>
                <c:pt idx="5">
                  <c:v>0.403483806</c:v>
                </c:pt>
                <c:pt idx="6">
                  <c:v>0.17254481199999999</c:v>
                </c:pt>
                <c:pt idx="7">
                  <c:v>0.22129802000000001</c:v>
                </c:pt>
                <c:pt idx="8">
                  <c:v>0.25880746799999998</c:v>
                </c:pt>
                <c:pt idx="9">
                  <c:v>0.300073274</c:v>
                </c:pt>
                <c:pt idx="10">
                  <c:v>0.388343314</c:v>
                </c:pt>
                <c:pt idx="11">
                  <c:v>0.20405643200000001</c:v>
                </c:pt>
                <c:pt idx="12">
                  <c:v>0.26278891799999998</c:v>
                </c:pt>
                <c:pt idx="13">
                  <c:v>0.31395096700000003</c:v>
                </c:pt>
                <c:pt idx="14">
                  <c:v>0.374442161</c:v>
                </c:pt>
                <c:pt idx="15">
                  <c:v>0.43687394699999998</c:v>
                </c:pt>
                <c:pt idx="16">
                  <c:v>0.48276824200000001</c:v>
                </c:pt>
                <c:pt idx="17">
                  <c:v>0.34721524599999998</c:v>
                </c:pt>
                <c:pt idx="18">
                  <c:v>0.363606186</c:v>
                </c:pt>
                <c:pt idx="19">
                  <c:v>0.41542791899999998</c:v>
                </c:pt>
                <c:pt idx="20">
                  <c:v>0.46782562999999999</c:v>
                </c:pt>
                <c:pt idx="21">
                  <c:v>0.52919275200000004</c:v>
                </c:pt>
                <c:pt idx="22">
                  <c:v>0.594991987</c:v>
                </c:pt>
                <c:pt idx="23">
                  <c:v>0.34149600200000002</c:v>
                </c:pt>
                <c:pt idx="24">
                  <c:v>0.40727741899999997</c:v>
                </c:pt>
                <c:pt idx="25">
                  <c:v>0.46351595499999998</c:v>
                </c:pt>
                <c:pt idx="26">
                  <c:v>0.52230998500000003</c:v>
                </c:pt>
                <c:pt idx="27">
                  <c:v>0.582769015</c:v>
                </c:pt>
                <c:pt idx="28">
                  <c:v>0.61817335399999995</c:v>
                </c:pt>
                <c:pt idx="29">
                  <c:v>0.43811584999999997</c:v>
                </c:pt>
                <c:pt idx="30">
                  <c:v>0.46550133799999999</c:v>
                </c:pt>
                <c:pt idx="31">
                  <c:v>0.56221855499999995</c:v>
                </c:pt>
                <c:pt idx="32">
                  <c:v>0.62972926500000004</c:v>
                </c:pt>
                <c:pt idx="33">
                  <c:v>0.68592587699999996</c:v>
                </c:pt>
                <c:pt idx="34">
                  <c:v>0.73422046299999999</c:v>
                </c:pt>
                <c:pt idx="35">
                  <c:v>0.517225885</c:v>
                </c:pt>
                <c:pt idx="36">
                  <c:v>0.57769544699999997</c:v>
                </c:pt>
                <c:pt idx="37">
                  <c:v>0.64454845999999999</c:v>
                </c:pt>
                <c:pt idx="38">
                  <c:v>0.70205038900000005</c:v>
                </c:pt>
                <c:pt idx="39">
                  <c:v>0.73919478199999999</c:v>
                </c:pt>
                <c:pt idx="40">
                  <c:v>0.79613085500000003</c:v>
                </c:pt>
              </c:numCache>
            </c:numRef>
          </c:xVal>
          <c:yVal>
            <c:numRef>
              <c:f>comb!$E$2:$E$42</c:f>
              <c:numCache>
                <c:formatCode>General</c:formatCode>
                <c:ptCount val="41"/>
                <c:pt idx="0">
                  <c:v>-1.748175821850888</c:v>
                </c:pt>
                <c:pt idx="1">
                  <c:v>-1.786046741142671</c:v>
                </c:pt>
                <c:pt idx="2">
                  <c:v>-1.9207999126657407</c:v>
                </c:pt>
                <c:pt idx="3">
                  <c:v>-2.0567063356313278</c:v>
                </c:pt>
                <c:pt idx="4">
                  <c:v>-2.1984736403007239</c:v>
                </c:pt>
                <c:pt idx="5">
                  <c:v>-2.266503893590619</c:v>
                </c:pt>
                <c:pt idx="6">
                  <c:v>-1.7840148130939193</c:v>
                </c:pt>
                <c:pt idx="7">
                  <c:v>-1.8947880130015249</c:v>
                </c:pt>
                <c:pt idx="8">
                  <c:v>-2.0559134969858901</c:v>
                </c:pt>
                <c:pt idx="9">
                  <c:v>-2.223305663974831</c:v>
                </c:pt>
                <c:pt idx="10">
                  <c:v>-2.3072102748806462</c:v>
                </c:pt>
                <c:pt idx="11">
                  <c:v>-1.8959107663576771</c:v>
                </c:pt>
                <c:pt idx="12">
                  <c:v>-2.0012628185974286</c:v>
                </c:pt>
                <c:pt idx="13">
                  <c:v>-2.1411645808521356</c:v>
                </c:pt>
                <c:pt idx="14">
                  <c:v>-2.2793415483476354</c:v>
                </c:pt>
                <c:pt idx="15">
                  <c:v>-2.433659670416938</c:v>
                </c:pt>
                <c:pt idx="16">
                  <c:v>-2.5966946835899276</c:v>
                </c:pt>
                <c:pt idx="17">
                  <c:v>-1.944208787137885</c:v>
                </c:pt>
                <c:pt idx="18">
                  <c:v>-2.2323665622495277</c:v>
                </c:pt>
                <c:pt idx="19">
                  <c:v>-2.4076931969956452</c:v>
                </c:pt>
                <c:pt idx="20">
                  <c:v>-2.5933099201795362</c:v>
                </c:pt>
                <c:pt idx="21">
                  <c:v>-2.7695263827331691</c:v>
                </c:pt>
                <c:pt idx="22">
                  <c:v>-2.8518698225636738</c:v>
                </c:pt>
                <c:pt idx="23">
                  <c:v>-2.2121242019461826</c:v>
                </c:pt>
                <c:pt idx="24">
                  <c:v>-2.3781357575401105</c:v>
                </c:pt>
                <c:pt idx="25">
                  <c:v>-2.5539799784465362</c:v>
                </c:pt>
                <c:pt idx="26">
                  <c:v>-2.7346362784703109</c:v>
                </c:pt>
                <c:pt idx="27">
                  <c:v>-2.9189061224419603</c:v>
                </c:pt>
                <c:pt idx="28">
                  <c:v>-3.0608668337933413</c:v>
                </c:pt>
                <c:pt idx="29">
                  <c:v>-2.4752385956764216</c:v>
                </c:pt>
                <c:pt idx="30">
                  <c:v>-2.7469344312595636</c:v>
                </c:pt>
                <c:pt idx="31">
                  <c:v>-2.8541819189849078</c:v>
                </c:pt>
                <c:pt idx="32">
                  <c:v>-3.0277538594046596</c:v>
                </c:pt>
                <c:pt idx="33">
                  <c:v>-3.2227581439406814</c:v>
                </c:pt>
                <c:pt idx="34">
                  <c:v>-3.429406800610991</c:v>
                </c:pt>
                <c:pt idx="35">
                  <c:v>-2.6636301483479614</c:v>
                </c:pt>
                <c:pt idx="36">
                  <c:v>-2.8773970355906457</c:v>
                </c:pt>
                <c:pt idx="37">
                  <c:v>-3.0526898186670208</c:v>
                </c:pt>
                <c:pt idx="38">
                  <c:v>-3.2444804750580949</c:v>
                </c:pt>
                <c:pt idx="39">
                  <c:v>-3.4721013012761577</c:v>
                </c:pt>
                <c:pt idx="40">
                  <c:v>-3.6514745885226541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FCF-9749-90EB-8B52E96AB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967552"/>
        <c:axId val="100979072"/>
      </c:scatterChart>
      <c:valAx>
        <c:axId val="1009675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2000" b="1" i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CA" sz="2000" b="1" i="1" baseline="-25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</a:p>
            </c:rich>
          </c:tx>
          <c:layout>
            <c:manualLayout>
              <c:xMode val="edge"/>
              <c:yMode val="edge"/>
              <c:x val="0.51990259772661496"/>
              <c:y val="0.9216050045176524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979072"/>
        <c:crossesAt val="-4"/>
        <c:crossBetween val="midCat"/>
        <c:majorUnit val="0.2"/>
      </c:valAx>
      <c:valAx>
        <c:axId val="100979072"/>
        <c:scaling>
          <c:orientation val="minMax"/>
          <c:min val="-4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2000" b="1" i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(nm</a:t>
                </a:r>
                <a:r>
                  <a:rPr lang="en-CA" sz="2000" b="1" i="1" baseline="30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CA" sz="2000" b="1" i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/s)</a:t>
                </a:r>
              </a:p>
            </c:rich>
          </c:tx>
          <c:layout>
            <c:manualLayout>
              <c:xMode val="edge"/>
              <c:yMode val="edge"/>
              <c:x val="2.21760221760222E-2"/>
              <c:y val="0.28695374552697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967552"/>
        <c:crosses val="autoZero"/>
        <c:crossBetween val="midCat"/>
      </c:valAx>
      <c:spPr>
        <a:noFill/>
        <a:ln w="1905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947015458827"/>
          <c:y val="4.8911097124455502E-2"/>
          <c:w val="0.723358706980754"/>
          <c:h val="0.732830474517145"/>
        </c:manualLayout>
      </c:layout>
      <c:scatterChart>
        <c:scatterStyle val="lineMarker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square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numRef>
              <c:f>'diffusion coefficient'!$E$2:$E$7</c:f>
              <c:numCache>
                <c:formatCode>General</c:formatCode>
                <c:ptCount val="6"/>
                <c:pt idx="0">
                  <c:v>0.65604887999999995</c:v>
                </c:pt>
                <c:pt idx="1">
                  <c:v>0.67446467499999996</c:v>
                </c:pt>
                <c:pt idx="2">
                  <c:v>0.72553693399999997</c:v>
                </c:pt>
                <c:pt idx="3">
                  <c:v>0.75812430399999997</c:v>
                </c:pt>
                <c:pt idx="4">
                  <c:v>0.82533031099999998</c:v>
                </c:pt>
                <c:pt idx="5">
                  <c:v>0.87162312600000003</c:v>
                </c:pt>
              </c:numCache>
            </c:numRef>
          </c:xVal>
          <c:yVal>
            <c:numRef>
              <c:f>'diffusion coefficient'!$F$2:$F$7</c:f>
              <c:numCache>
                <c:formatCode>General</c:formatCode>
                <c:ptCount val="6"/>
                <c:pt idx="0">
                  <c:v>1.71049279057</c:v>
                </c:pt>
                <c:pt idx="1">
                  <c:v>0.86481393827999997</c:v>
                </c:pt>
                <c:pt idx="2">
                  <c:v>0.54293450298500001</c:v>
                </c:pt>
                <c:pt idx="3">
                  <c:v>0.31624079320800003</c:v>
                </c:pt>
                <c:pt idx="4">
                  <c:v>0.224521431444</c:v>
                </c:pt>
                <c:pt idx="5">
                  <c:v>0.16507337309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369-3641-AA5F-A5B16BE19F17}"/>
            </c:ext>
          </c:extLst>
        </c:ser>
        <c:ser>
          <c:idx val="1"/>
          <c:order val="1"/>
          <c:spPr>
            <a:ln w="28575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numRef>
              <c:f>'diffusion coefficient'!$E$9:$E$14</c:f>
              <c:numCache>
                <c:formatCode>General</c:formatCode>
                <c:ptCount val="6"/>
                <c:pt idx="0">
                  <c:v>0.45037592500000001</c:v>
                </c:pt>
                <c:pt idx="1">
                  <c:v>0.531649335</c:v>
                </c:pt>
                <c:pt idx="2">
                  <c:v>0.584019811</c:v>
                </c:pt>
                <c:pt idx="3">
                  <c:v>0.64005080999999997</c:v>
                </c:pt>
                <c:pt idx="4">
                  <c:v>0.70872929100000004</c:v>
                </c:pt>
                <c:pt idx="5">
                  <c:v>0.75354518999999998</c:v>
                </c:pt>
              </c:numCache>
            </c:numRef>
          </c:xVal>
          <c:yVal>
            <c:numRef>
              <c:f>'diffusion coefficient'!$F$9:$F$14</c:f>
              <c:numCache>
                <c:formatCode>General</c:formatCode>
                <c:ptCount val="6"/>
                <c:pt idx="0">
                  <c:v>0.67613476479300005</c:v>
                </c:pt>
                <c:pt idx="1">
                  <c:v>0.46348701686799998</c:v>
                </c:pt>
                <c:pt idx="2">
                  <c:v>0.29223654097500001</c:v>
                </c:pt>
                <c:pt idx="3">
                  <c:v>0.18621363288600001</c:v>
                </c:pt>
                <c:pt idx="4">
                  <c:v>0.12578592430800001</c:v>
                </c:pt>
                <c:pt idx="5">
                  <c:v>8.6337673671600002E-2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369-3641-AA5F-A5B16BE19F17}"/>
            </c:ext>
          </c:extLst>
        </c:ser>
        <c:ser>
          <c:idx val="11"/>
          <c:order val="2"/>
          <c:spPr>
            <a:ln w="28575" cap="rnd">
              <a:noFill/>
              <a:round/>
            </a:ln>
            <a:effectLst/>
          </c:spPr>
          <c:marker>
            <c:symbol val="diamond"/>
            <c:size val="9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numRef>
              <c:f>'diffusion coefficient'!$E$16:$E$20</c:f>
              <c:numCache>
                <c:formatCode>General</c:formatCode>
                <c:ptCount val="5"/>
                <c:pt idx="0">
                  <c:v>0.309544706</c:v>
                </c:pt>
                <c:pt idx="1">
                  <c:v>0.359622</c:v>
                </c:pt>
                <c:pt idx="2">
                  <c:v>0.43393879899999999</c:v>
                </c:pt>
                <c:pt idx="3">
                  <c:v>0.46178213899999998</c:v>
                </c:pt>
                <c:pt idx="4">
                  <c:v>0.53677010599999997</c:v>
                </c:pt>
              </c:numCache>
            </c:numRef>
          </c:xVal>
          <c:yVal>
            <c:numRef>
              <c:f>'diffusion coefficient'!$F$16:$F$20</c:f>
              <c:numCache>
                <c:formatCode>General</c:formatCode>
                <c:ptCount val="5"/>
                <c:pt idx="0">
                  <c:v>0.300576106713</c:v>
                </c:pt>
                <c:pt idx="1">
                  <c:v>0.19276280114899999</c:v>
                </c:pt>
                <c:pt idx="2">
                  <c:v>0.14516978327499999</c:v>
                </c:pt>
                <c:pt idx="3">
                  <c:v>8.3466062680600001E-2</c:v>
                </c:pt>
                <c:pt idx="4">
                  <c:v>5.9288495297599997E-2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369-3641-AA5F-A5B16BE19F17}"/>
            </c:ext>
          </c:extLst>
        </c:ser>
        <c:ser>
          <c:idx val="5"/>
          <c:order val="3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'[2]new S.O.'!$N$72:$N$76</c:f>
              <c:numCache>
                <c:formatCode>General</c:formatCode>
                <c:ptCount val="5"/>
              </c:numCache>
            </c:numRef>
          </c:xVal>
          <c:yVal>
            <c:numRef>
              <c:f>'[2]new S.O.'!$O$72:$O$76</c:f>
              <c:numCache>
                <c:formatCode>General</c:formatCode>
                <c:ptCount val="5"/>
              </c:numCache>
            </c:numRef>
          </c:yVal>
          <c:smooth val="0"/>
          <c:extLst>
            <c:ext xmlns:c15="http://schemas.microsoft.com/office/drawing/2012/chart" uri="{02D57815-91ED-43cb-92C2-25804820EDAC}">
              <c15:filteredSeriesTitle>
                <c15:tx>
                  <c:v>88</c:v>
                </c15:tx>
              </c15:filteredSeriesTitle>
            </c:ext>
            <c:ext xmlns:c16="http://schemas.microsoft.com/office/drawing/2014/chart" uri="{C3380CC4-5D6E-409C-BE32-E72D297353CC}">
              <c16:uniqueId val="{00000003-3369-3641-AA5F-A5B16BE19F17}"/>
            </c:ext>
          </c:extLst>
        </c:ser>
        <c:ser>
          <c:idx val="6"/>
          <c:order val="4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'[2]new S.O.'!$N$79:$N$84</c:f>
              <c:numCache>
                <c:formatCode>General</c:formatCode>
                <c:ptCount val="6"/>
              </c:numCache>
            </c:numRef>
          </c:xVal>
          <c:yVal>
            <c:numRef>
              <c:f>'[2]new S.O.'!$O$79:$O$84</c:f>
              <c:numCache>
                <c:formatCode>General</c:formatCode>
                <c:ptCount val="6"/>
              </c:numCache>
            </c:numRef>
          </c:yVal>
          <c:smooth val="0"/>
          <c:extLst>
            <c:ext xmlns:c15="http://schemas.microsoft.com/office/drawing/2012/chart" uri="{02D57815-91ED-43cb-92C2-25804820EDAC}">
              <c15:filteredSeriesTitle>
                <c15:tx>
                  <c:v>83</c:v>
                </c15:tx>
              </c15:filteredSeriesTitle>
            </c:ext>
            <c:ext xmlns:c16="http://schemas.microsoft.com/office/drawing/2014/chart" uri="{C3380CC4-5D6E-409C-BE32-E72D297353CC}">
              <c16:uniqueId val="{00000004-3369-3641-AA5F-A5B16BE19F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177984"/>
        <c:axId val="101180544"/>
      </c:scatterChart>
      <c:valAx>
        <c:axId val="1011779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600" b="1" i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CA" sz="1600" b="1" i="1" baseline="-25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180544"/>
        <c:crossesAt val="0.01"/>
        <c:crossBetween val="midCat"/>
        <c:majorUnit val="0.2"/>
      </c:valAx>
      <c:valAx>
        <c:axId val="101180544"/>
        <c:scaling>
          <c:logBase val="10"/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600" b="1" i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(nm</a:t>
                </a:r>
                <a:r>
                  <a:rPr lang="en-CA" sz="1600" b="1" i="1" baseline="30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CA" sz="1600" b="1" i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/s)</a:t>
                </a:r>
              </a:p>
            </c:rich>
          </c:tx>
          <c:layout>
            <c:manualLayout>
              <c:xMode val="edge"/>
              <c:yMode val="edge"/>
              <c:x val="2.21760221760222E-2"/>
              <c:y val="0.28695374552697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177984"/>
        <c:crosses val="autoZero"/>
        <c:crossBetween val="midCat"/>
      </c:valAx>
      <c:spPr>
        <a:noFill/>
        <a:ln w="1905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947015458827"/>
          <c:y val="4.8911097124455502E-2"/>
          <c:w val="0.723358706980754"/>
          <c:h val="0.732830474517145"/>
        </c:manualLayout>
      </c:layout>
      <c:scatterChart>
        <c:scatterStyle val="lineMarker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square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numRef>
              <c:f>D!$B$2:$B$7</c:f>
              <c:numCache>
                <c:formatCode>General</c:formatCode>
                <c:ptCount val="6"/>
                <c:pt idx="0">
                  <c:v>0.20405643200000001</c:v>
                </c:pt>
                <c:pt idx="1">
                  <c:v>0.26278891799999998</c:v>
                </c:pt>
                <c:pt idx="2">
                  <c:v>0.31395096700000003</c:v>
                </c:pt>
                <c:pt idx="3">
                  <c:v>0.374442161</c:v>
                </c:pt>
                <c:pt idx="4">
                  <c:v>0.43687394699999998</c:v>
                </c:pt>
                <c:pt idx="5">
                  <c:v>0.48276824200000001</c:v>
                </c:pt>
              </c:numCache>
            </c:numRef>
          </c:xVal>
          <c:yVal>
            <c:numRef>
              <c:f>D!$C$2:$C$7</c:f>
              <c:numCache>
                <c:formatCode>General</c:formatCode>
                <c:ptCount val="6"/>
                <c:pt idx="0">
                  <c:v>0.127083519442</c:v>
                </c:pt>
                <c:pt idx="1">
                  <c:v>9.9709647612499994E-2</c:v>
                </c:pt>
                <c:pt idx="2">
                  <c:v>7.2249595362600005E-2</c:v>
                </c:pt>
                <c:pt idx="3">
                  <c:v>5.2560374582400003E-2</c:v>
                </c:pt>
                <c:pt idx="4">
                  <c:v>3.6841756649200003E-2</c:v>
                </c:pt>
                <c:pt idx="5">
                  <c:v>2.5310767611500001E-2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C81-1540-A957-67E887A37DDE}"/>
            </c:ext>
          </c:extLst>
        </c:ser>
        <c:ser>
          <c:idx val="1"/>
          <c:order val="1"/>
          <c:spPr>
            <a:ln w="28575" cap="rnd">
              <a:noFill/>
              <a:round/>
            </a:ln>
            <a:effectLst/>
          </c:spPr>
          <c:marker>
            <c:symbol val="triangle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numRef>
              <c:f>D!$B$15:$B$20</c:f>
              <c:numCache>
                <c:formatCode>General</c:formatCode>
                <c:ptCount val="6"/>
                <c:pt idx="0">
                  <c:v>0.13923920100000001</c:v>
                </c:pt>
                <c:pt idx="1">
                  <c:v>0.20051957100000001</c:v>
                </c:pt>
                <c:pt idx="2">
                  <c:v>0.23426661100000001</c:v>
                </c:pt>
                <c:pt idx="3">
                  <c:v>0.28157527399999999</c:v>
                </c:pt>
                <c:pt idx="4">
                  <c:v>0.33531079200000002</c:v>
                </c:pt>
                <c:pt idx="5">
                  <c:v>0.403483806</c:v>
                </c:pt>
              </c:numCache>
            </c:numRef>
          </c:xVal>
          <c:yVal>
            <c:numRef>
              <c:f>D!$C$15:$C$20</c:f>
              <c:numCache>
                <c:formatCode>General</c:formatCode>
                <c:ptCount val="6"/>
                <c:pt idx="0">
                  <c:v>5.8539280811299998E-2</c:v>
                </c:pt>
                <c:pt idx="1">
                  <c:v>5.3650832250400002E-2</c:v>
                </c:pt>
                <c:pt idx="2">
                  <c:v>3.9338997810599997E-2</c:v>
                </c:pt>
                <c:pt idx="3">
                  <c:v>2.8768476854E-2</c:v>
                </c:pt>
                <c:pt idx="4">
                  <c:v>2.07562820778E-2</c:v>
                </c:pt>
                <c:pt idx="5">
                  <c:v>1.7746769591200001E-2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C81-1540-A957-67E887A37DDE}"/>
            </c:ext>
          </c:extLst>
        </c:ser>
        <c:ser>
          <c:idx val="2"/>
          <c:order val="2"/>
          <c:spPr>
            <a:ln w="28575" cap="rnd">
              <a:noFill/>
              <a:round/>
            </a:ln>
            <a:effectLst/>
          </c:spPr>
          <c:marker>
            <c:symbol val="diamond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numRef>
              <c:f>D!$B$22:$B$27</c:f>
              <c:numCache>
                <c:formatCode>General</c:formatCode>
                <c:ptCount val="6"/>
                <c:pt idx="0">
                  <c:v>0.34721524599999998</c:v>
                </c:pt>
                <c:pt idx="1">
                  <c:v>0.363606186</c:v>
                </c:pt>
                <c:pt idx="2">
                  <c:v>0.41542791899999998</c:v>
                </c:pt>
                <c:pt idx="3">
                  <c:v>0.46782562999999999</c:v>
                </c:pt>
                <c:pt idx="4">
                  <c:v>0.52919275200000004</c:v>
                </c:pt>
                <c:pt idx="5">
                  <c:v>0.594991987</c:v>
                </c:pt>
              </c:numCache>
            </c:numRef>
          </c:xVal>
          <c:yVal>
            <c:numRef>
              <c:f>D!$C$22:$C$27</c:f>
              <c:numCache>
                <c:formatCode>General</c:formatCode>
                <c:ptCount val="6"/>
                <c:pt idx="0">
                  <c:v>0.38321324137500001</c:v>
                </c:pt>
                <c:pt idx="1">
                  <c:v>0.197370722981</c:v>
                </c:pt>
                <c:pt idx="2">
                  <c:v>0.131812348287</c:v>
                </c:pt>
                <c:pt idx="3">
                  <c:v>8.5968504931299997E-2</c:v>
                </c:pt>
                <c:pt idx="4">
                  <c:v>5.7295816330900001E-2</c:v>
                </c:pt>
                <c:pt idx="5">
                  <c:v>4.74001233289E-2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C81-1540-A957-67E887A37DDE}"/>
            </c:ext>
          </c:extLst>
        </c:ser>
        <c:ser>
          <c:idx val="9"/>
          <c:order val="3"/>
          <c:spPr>
            <a:ln w="28575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numRef>
              <c:f>D!$B$9:$B$13</c:f>
              <c:numCache>
                <c:formatCode>General</c:formatCode>
                <c:ptCount val="5"/>
                <c:pt idx="0">
                  <c:v>0.17254481199999999</c:v>
                </c:pt>
                <c:pt idx="1">
                  <c:v>0.22129802000000001</c:v>
                </c:pt>
                <c:pt idx="2">
                  <c:v>0.25880746799999998</c:v>
                </c:pt>
                <c:pt idx="3">
                  <c:v>0.300073274</c:v>
                </c:pt>
                <c:pt idx="4">
                  <c:v>0.388343314</c:v>
                </c:pt>
              </c:numCache>
            </c:numRef>
          </c:xVal>
          <c:yVal>
            <c:numRef>
              <c:f>D!$C$9:$C$13</c:f>
              <c:numCache>
                <c:formatCode>General</c:formatCode>
                <c:ptCount val="5"/>
                <c:pt idx="0">
                  <c:v>9.0341884959800001E-2</c:v>
                </c:pt>
                <c:pt idx="1">
                  <c:v>7.0002886462099997E-2</c:v>
                </c:pt>
                <c:pt idx="2">
                  <c:v>4.8304819526999998E-2</c:v>
                </c:pt>
                <c:pt idx="3">
                  <c:v>3.2854759834300001E-2</c:v>
                </c:pt>
                <c:pt idx="4">
                  <c:v>2.70828076945E-2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BC81-1540-A957-67E887A37DDE}"/>
            </c:ext>
          </c:extLst>
        </c:ser>
        <c:ser>
          <c:idx val="5"/>
          <c:order val="4"/>
          <c:tx>
            <c:v>88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'[2]new S.O.'!$N$72:$N$76</c:f>
              <c:numCache>
                <c:formatCode>General</c:formatCode>
                <c:ptCount val="5"/>
              </c:numCache>
            </c:numRef>
          </c:xVal>
          <c:yVal>
            <c:numRef>
              <c:f>'[2]new S.O.'!$O$72:$O$76</c:f>
              <c:numCache>
                <c:formatCode>General</c:formatCode>
                <c:ptCount val="5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BC81-1540-A957-67E887A37DDE}"/>
            </c:ext>
          </c:extLst>
        </c:ser>
        <c:ser>
          <c:idx val="6"/>
          <c:order val="5"/>
          <c:tx>
            <c:v>83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'[2]new S.O.'!$N$79:$N$84</c:f>
              <c:numCache>
                <c:formatCode>General</c:formatCode>
                <c:ptCount val="6"/>
              </c:numCache>
            </c:numRef>
          </c:xVal>
          <c:yVal>
            <c:numRef>
              <c:f>'[2]new S.O.'!$O$79:$O$84</c:f>
              <c:numCache>
                <c:formatCode>General</c:formatCode>
                <c:ptCount val="6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BC81-1540-A957-67E887A37DDE}"/>
            </c:ext>
          </c:extLst>
        </c:ser>
        <c:ser>
          <c:idx val="3"/>
          <c:order val="6"/>
          <c:tx>
            <c:v>98</c:v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8"/>
            <c:spPr>
              <a:noFill/>
              <a:ln w="12700">
                <a:solidFill>
                  <a:schemeClr val="tx1"/>
                </a:solidFill>
              </a:ln>
              <a:effectLst/>
            </c:spPr>
          </c:marker>
          <c:xVal>
            <c:numRef>
              <c:f>D!$B$29:$B$34</c:f>
              <c:numCache>
                <c:formatCode>General</c:formatCode>
                <c:ptCount val="6"/>
                <c:pt idx="0">
                  <c:v>0.34149600200000002</c:v>
                </c:pt>
                <c:pt idx="1">
                  <c:v>0.40727741899999997</c:v>
                </c:pt>
                <c:pt idx="2">
                  <c:v>0.46351595499999998</c:v>
                </c:pt>
                <c:pt idx="3">
                  <c:v>0.52230998500000003</c:v>
                </c:pt>
                <c:pt idx="4">
                  <c:v>0.582769015</c:v>
                </c:pt>
                <c:pt idx="5">
                  <c:v>0.61817335399999995</c:v>
                </c:pt>
              </c:numCache>
            </c:numRef>
          </c:xVal>
          <c:yVal>
            <c:numRef>
              <c:f>D!$C$29:$C$34</c:f>
              <c:numCache>
                <c:formatCode>General</c:formatCode>
                <c:ptCount val="6"/>
                <c:pt idx="0">
                  <c:v>0.36990299869499998</c:v>
                </c:pt>
                <c:pt idx="1">
                  <c:v>0.252392413408</c:v>
                </c:pt>
                <c:pt idx="2">
                  <c:v>0.168357347804</c:v>
                </c:pt>
                <c:pt idx="3">
                  <c:v>0.11106463034899999</c:v>
                </c:pt>
                <c:pt idx="4">
                  <c:v>7.2661763091100007E-2</c:v>
                </c:pt>
                <c:pt idx="5">
                  <c:v>5.2401681143199999E-2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BC81-1540-A957-67E887A37DDE}"/>
            </c:ext>
          </c:extLst>
        </c:ser>
        <c:ser>
          <c:idx val="4"/>
          <c:order val="7"/>
          <c:tx>
            <c:v>105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noFill/>
              <a:ln w="12700">
                <a:solidFill>
                  <a:schemeClr val="tx1"/>
                </a:solidFill>
              </a:ln>
              <a:effectLst/>
            </c:spPr>
          </c:marker>
          <c:xVal>
            <c:numRef>
              <c:f>D!$B$36:$B$41</c:f>
              <c:numCache>
                <c:formatCode>General</c:formatCode>
                <c:ptCount val="6"/>
                <c:pt idx="0">
                  <c:v>0.43811584999999997</c:v>
                </c:pt>
                <c:pt idx="1">
                  <c:v>0.46550133799999999</c:v>
                </c:pt>
                <c:pt idx="2">
                  <c:v>0.56221855499999995</c:v>
                </c:pt>
                <c:pt idx="3">
                  <c:v>0.62972926500000004</c:v>
                </c:pt>
                <c:pt idx="4">
                  <c:v>0.68592587699999996</c:v>
                </c:pt>
                <c:pt idx="5">
                  <c:v>0.73422046299999999</c:v>
                </c:pt>
              </c:numCache>
            </c:numRef>
          </c:xVal>
          <c:yVal>
            <c:numRef>
              <c:f>D!$C$36:$C$41</c:f>
              <c:numCache>
                <c:formatCode>General</c:formatCode>
                <c:ptCount val="6"/>
                <c:pt idx="0">
                  <c:v>0.63558601105300006</c:v>
                </c:pt>
                <c:pt idx="1">
                  <c:v>0.33999966915500002</c:v>
                </c:pt>
                <c:pt idx="2">
                  <c:v>0.26560179557800001</c:v>
                </c:pt>
                <c:pt idx="3">
                  <c:v>0.178098009774</c:v>
                </c:pt>
                <c:pt idx="4">
                  <c:v>0.113672335161</c:v>
                </c:pt>
                <c:pt idx="5">
                  <c:v>7.0632751591199999E-2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BC81-1540-A957-67E887A37DDE}"/>
            </c:ext>
          </c:extLst>
        </c:ser>
        <c:ser>
          <c:idx val="7"/>
          <c:order val="8"/>
          <c:tx>
            <c:v>115</c:v>
          </c:tx>
          <c:spPr>
            <a:ln w="25400" cap="rnd">
              <a:noFill/>
              <a:round/>
            </a:ln>
            <a:effectLst/>
          </c:spPr>
          <c:marker>
            <c:symbol val="square"/>
            <c:size val="8"/>
            <c:spPr>
              <a:noFill/>
              <a:ln w="12700">
                <a:solidFill>
                  <a:schemeClr val="tx1"/>
                </a:solidFill>
              </a:ln>
              <a:effectLst/>
            </c:spPr>
          </c:marker>
          <c:xVal>
            <c:numRef>
              <c:f>D!$B$43:$B$48</c:f>
              <c:numCache>
                <c:formatCode>General</c:formatCode>
                <c:ptCount val="6"/>
                <c:pt idx="0">
                  <c:v>0.517225885</c:v>
                </c:pt>
                <c:pt idx="1">
                  <c:v>0.57769544699999997</c:v>
                </c:pt>
                <c:pt idx="2">
                  <c:v>0.64454845999999999</c:v>
                </c:pt>
                <c:pt idx="3">
                  <c:v>0.70205038900000005</c:v>
                </c:pt>
                <c:pt idx="4">
                  <c:v>0.73919478199999999</c:v>
                </c:pt>
                <c:pt idx="5">
                  <c:v>0.79613085500000003</c:v>
                </c:pt>
              </c:numCache>
            </c:numRef>
          </c:xVal>
          <c:yVal>
            <c:numRef>
              <c:f>D!$C$43:$C$48</c:f>
              <c:numCache>
                <c:formatCode>General</c:formatCode>
                <c:ptCount val="6"/>
                <c:pt idx="0">
                  <c:v>0.93012419985799999</c:v>
                </c:pt>
                <c:pt idx="1">
                  <c:v>0.56855705998700001</c:v>
                </c:pt>
                <c:pt idx="2">
                  <c:v>0.37973556477199999</c:v>
                </c:pt>
                <c:pt idx="3">
                  <c:v>0.244169052113</c:v>
                </c:pt>
                <c:pt idx="4">
                  <c:v>0.144567207122</c:v>
                </c:pt>
                <c:pt idx="5">
                  <c:v>9.5652539295899994E-2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BC81-1540-A957-67E887A37D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566720"/>
        <c:axId val="101581568"/>
      </c:scatterChart>
      <c:valAx>
        <c:axId val="1015667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600" b="1" i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CA" sz="1600" b="1" i="1" baseline="-25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581568"/>
        <c:crossesAt val="0.01"/>
        <c:crossBetween val="midCat"/>
        <c:majorUnit val="0.2"/>
      </c:valAx>
      <c:valAx>
        <c:axId val="101581568"/>
        <c:scaling>
          <c:logBase val="10"/>
          <c:orientation val="minMax"/>
          <c:max val="1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1600" b="1" i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(nm</a:t>
                </a:r>
                <a:r>
                  <a:rPr lang="en-CA" sz="1600" b="1" i="1" baseline="30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CA" sz="1600" b="1" i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/s)</a:t>
                </a:r>
              </a:p>
            </c:rich>
          </c:tx>
          <c:layout>
            <c:manualLayout>
              <c:xMode val="edge"/>
              <c:yMode val="edge"/>
              <c:x val="6.7125513935423495E-3"/>
              <c:y val="0.295804556446835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566720"/>
        <c:crosses val="autoZero"/>
        <c:crossBetween val="midCat"/>
      </c:valAx>
      <c:spPr>
        <a:noFill/>
        <a:ln w="1905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0.32727</cdr:x>
      <cdr:y>0.43623</cdr:y>
    </cdr:to>
    <cdr:sp macro="" textlink="">
      <cdr:nvSpPr>
        <cdr:cNvPr id="2" name="文本框 1"/>
        <cdr:cNvSpPr txBox="1"/>
      </cdr:nvSpPr>
      <cdr:spPr>
        <a:xfrm xmlns:a="http://schemas.openxmlformats.org/drawingml/2006/main">
          <a:off x="-1212715" y="-214008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CN" altLang="en-US" sz="800" b="1" dirty="0">
            <a:solidFill>
              <a:schemeClr val="tx1"/>
            </a:solidFill>
            <a:latin typeface="Times New Roman" charset="0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0.01818</cdr:x>
      <cdr:y>0.02424</cdr:y>
    </cdr:from>
    <cdr:to>
      <cdr:x>0.34545</cdr:x>
      <cdr:y>0.46047</cdr:y>
    </cdr:to>
    <cdr:sp macro="" textlink="">
      <cdr:nvSpPr>
        <cdr:cNvPr id="3" name="文本框 2"/>
        <cdr:cNvSpPr txBox="1"/>
      </cdr:nvSpPr>
      <cdr:spPr>
        <a:xfrm xmlns:a="http://schemas.openxmlformats.org/drawingml/2006/main">
          <a:off x="50800" y="50800"/>
          <a:ext cx="914400" cy="914400"/>
        </a:xfrm>
        <a:prstGeom xmlns:a="http://schemas.openxmlformats.org/drawingml/2006/main" prst="rect">
          <a:avLst/>
        </a:prstGeom>
      </cdr:spPr>
    </cdr:sp>
  </cdr:relSizeAnchor>
  <cdr:relSizeAnchor xmlns:cdr="http://schemas.openxmlformats.org/drawingml/2006/chartDrawing">
    <cdr:from>
      <cdr:x>0.56618</cdr:x>
      <cdr:y>0.18594</cdr:y>
    </cdr:from>
    <cdr:to>
      <cdr:x>0.89346</cdr:x>
      <cdr:y>0.62217</cdr:y>
    </cdr:to>
    <cdr:sp macro="" textlink="">
      <cdr:nvSpPr>
        <cdr:cNvPr id="4" name="文本框 3"/>
        <cdr:cNvSpPr txBox="1"/>
      </cdr:nvSpPr>
      <cdr:spPr>
        <a:xfrm xmlns:a="http://schemas.openxmlformats.org/drawingml/2006/main">
          <a:off x="1581920" y="38975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zh-CN" alt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0.41796</cdr:x>
      <cdr:y>0.19547</cdr:y>
    </cdr:from>
    <cdr:to>
      <cdr:x>0.41796</cdr:x>
      <cdr:y>0.72928</cdr:y>
    </cdr:to>
    <cdr:cxnSp macro="">
      <cdr:nvCxnSpPr>
        <cdr:cNvPr id="3" name="直线箭头连接符 2">
          <a:extLst xmlns:a="http://schemas.openxmlformats.org/drawingml/2006/main">
            <a:ext uri="{FF2B5EF4-FFF2-40B4-BE49-F238E27FC236}">
              <a16:creationId xmlns:a16="http://schemas.microsoft.com/office/drawing/2014/main" id="{BC56A632-83A5-EF40-B146-FBEBE20110C0}"/>
            </a:ext>
          </a:extLst>
        </cdr:cNvPr>
        <cdr:cNvCxnSpPr/>
      </cdr:nvCxnSpPr>
      <cdr:spPr>
        <a:xfrm xmlns:a="http://schemas.openxmlformats.org/drawingml/2006/main">
          <a:off x="1319875" y="483687"/>
          <a:ext cx="0" cy="1320888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0.18354</cdr:x>
      <cdr:y>0.3597</cdr:y>
    </cdr:from>
    <cdr:to>
      <cdr:x>0.9042</cdr:x>
      <cdr:y>0.74548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E197D351-C95E-7145-9FCE-88C174AD53E5}"/>
            </a:ext>
          </a:extLst>
        </cdr:cNvPr>
        <cdr:cNvCxnSpPr/>
      </cdr:nvCxnSpPr>
      <cdr:spPr>
        <a:xfrm xmlns:a="http://schemas.openxmlformats.org/drawingml/2006/main">
          <a:off x="919559" y="2122976"/>
          <a:ext cx="3610611" cy="2276853"/>
        </a:xfrm>
        <a:prstGeom xmlns:a="http://schemas.openxmlformats.org/drawingml/2006/main" prst="line">
          <a:avLst/>
        </a:prstGeom>
        <a:ln xmlns:a="http://schemas.openxmlformats.org/drawingml/2006/main" w="19050"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0.18354</cdr:x>
      <cdr:y>0.50235</cdr:y>
    </cdr:from>
    <cdr:to>
      <cdr:x>0.85627</cdr:x>
      <cdr:y>0.85603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01BA263D-67E9-084D-BF8D-0502F5427DA3}"/>
            </a:ext>
          </a:extLst>
        </cdr:cNvPr>
        <cdr:cNvCxnSpPr/>
      </cdr:nvCxnSpPr>
      <cdr:spPr>
        <a:xfrm xmlns:a="http://schemas.openxmlformats.org/drawingml/2006/main">
          <a:off x="919559" y="2964873"/>
          <a:ext cx="3370466" cy="2087418"/>
        </a:xfrm>
        <a:prstGeom xmlns:a="http://schemas.openxmlformats.org/drawingml/2006/main" prst="line">
          <a:avLst/>
        </a:prstGeom>
        <a:ln xmlns:a="http://schemas.openxmlformats.org/drawingml/2006/main" w="19050"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0.18354</cdr:x>
      <cdr:y>0.08716</cdr:y>
    </cdr:from>
    <cdr:to>
      <cdr:x>0.90147</cdr:x>
      <cdr:y>0.47466</cdr:y>
    </cdr:to>
    <cdr:cxnSp macro="">
      <cdr:nvCxnSpPr>
        <cdr:cNvPr id="6" name="Straight Connector 5">
          <a:extLst xmlns:a="http://schemas.openxmlformats.org/drawingml/2006/main">
            <a:ext uri="{FF2B5EF4-FFF2-40B4-BE49-F238E27FC236}">
              <a16:creationId xmlns:a16="http://schemas.microsoft.com/office/drawing/2014/main" id="{6053C517-C64B-5D4A-8EF5-FFBA2F9505E3}"/>
            </a:ext>
          </a:extLst>
        </cdr:cNvPr>
        <cdr:cNvCxnSpPr/>
      </cdr:nvCxnSpPr>
      <cdr:spPr>
        <a:xfrm xmlns:a="http://schemas.openxmlformats.org/drawingml/2006/main">
          <a:off x="919559" y="514402"/>
          <a:ext cx="3596960" cy="2287055"/>
        </a:xfrm>
        <a:prstGeom xmlns:a="http://schemas.openxmlformats.org/drawingml/2006/main" prst="line">
          <a:avLst/>
        </a:prstGeom>
        <a:ln xmlns:a="http://schemas.openxmlformats.org/drawingml/2006/main" w="19050">
          <a:prstDash val="dash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0786C-6B6F-2D42-8CAF-576CA6FB3758}" type="datetimeFigureOut">
              <a:rPr kumimoji="1" lang="zh-CN" altLang="en-US" smtClean="0"/>
              <a:t>2018/8/8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编辑母版文本样式</a:t>
            </a:r>
          </a:p>
          <a:p>
            <a:pPr lvl="1"/>
            <a:r>
              <a:rPr kumimoji="1" lang="zh-CN" altLang="en-US"/>
              <a:t>第二级</a:t>
            </a:r>
          </a:p>
          <a:p>
            <a:pPr lvl="2"/>
            <a:r>
              <a:rPr kumimoji="1" lang="zh-CN" altLang="en-US"/>
              <a:t>第三级</a:t>
            </a:r>
          </a:p>
          <a:p>
            <a:pPr lvl="3"/>
            <a:r>
              <a:rPr kumimoji="1" lang="zh-CN" altLang="en-US"/>
              <a:t>第四级</a:t>
            </a:r>
          </a:p>
          <a:p>
            <a:pPr lvl="4"/>
            <a:r>
              <a:rPr kumimoji="1"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E7E5A-95AE-9C41-99CB-F2390111F58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55651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6EBD9-0CB4-9C46-99EE-F9722287D186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3824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C42E-11D0-6F4F-AF57-33100B68CA3C}" type="datetime1">
              <a:rPr kumimoji="1" lang="zh-CN" altLang="en-US" smtClean="0"/>
              <a:t>2018/8/8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7A5F-E346-7440-ACE4-9D74C27F05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6198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41BE-B019-D245-9BA9-4D694CBD2FDE}" type="datetime1">
              <a:rPr kumimoji="1" lang="zh-CN" altLang="en-US" smtClean="0"/>
              <a:t>2018/8/8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7A5F-E346-7440-ACE4-9D74C27F05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79709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00DD-E547-BE48-A41C-4D395BFA3213}" type="datetime1">
              <a:rPr kumimoji="1" lang="zh-CN" altLang="en-US" smtClean="0"/>
              <a:t>2018/8/8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7A5F-E346-7440-ACE4-9D74C27F05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7727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F2C9-FEB0-C148-BA2D-E1481EE1517B}" type="datetime1">
              <a:rPr kumimoji="1" lang="zh-CN" altLang="en-US" smtClean="0"/>
              <a:t>2018/8/8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7A5F-E346-7440-ACE4-9D74C27F05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0579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DFA6-2782-1640-A752-6EFB3D7ECEC1}" type="datetime1">
              <a:rPr kumimoji="1" lang="zh-CN" altLang="en-US" smtClean="0"/>
              <a:t>2018/8/8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7A5F-E346-7440-ACE4-9D74C27F05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4860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904A1-EB71-D943-9D57-C0EFE79B15B3}" type="datetime1">
              <a:rPr kumimoji="1" lang="zh-CN" altLang="en-US" smtClean="0"/>
              <a:t>2018/8/8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7A5F-E346-7440-ACE4-9D74C27F05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70350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17AB-B526-5245-A762-9977A11AF402}" type="datetime1">
              <a:rPr kumimoji="1" lang="zh-CN" altLang="en-US" smtClean="0"/>
              <a:t>2018/8/8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7A5F-E346-7440-ACE4-9D74C27F05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362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5930-FAD6-684A-A8F4-E4528BA3F6E2}" type="datetime1">
              <a:rPr kumimoji="1" lang="zh-CN" altLang="en-US" smtClean="0"/>
              <a:t>2018/8/8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7A5F-E346-7440-ACE4-9D74C27F05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2730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4102-A4D3-5E42-A5E7-1E641345B075}" type="datetime1">
              <a:rPr kumimoji="1" lang="zh-CN" altLang="en-US" smtClean="0"/>
              <a:t>2018/8/8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7A5F-E346-7440-ACE4-9D74C27F05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0291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1397D-19C0-DB4E-8CE2-A3717AD3CE23}" type="datetime1">
              <a:rPr kumimoji="1" lang="zh-CN" altLang="en-US" smtClean="0"/>
              <a:t>2018/8/8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7A5F-E346-7440-ACE4-9D74C27F05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5975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9F1E8-15FD-E940-8CE5-AEC7DFD996AF}" type="datetime1">
              <a:rPr kumimoji="1" lang="zh-CN" altLang="en-US" smtClean="0"/>
              <a:t>2018/8/8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7A5F-E346-7440-ACE4-9D74C27F05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6296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F2C50-562D-8841-9DE0-D8B64427EA12}" type="datetime1">
              <a:rPr kumimoji="1" lang="zh-CN" altLang="en-US" smtClean="0"/>
              <a:t>2018/8/8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07A5F-E346-7440-ACE4-9D74C27F051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8631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5.emf"/><Relationship Id="rId9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07503" y="1652926"/>
            <a:ext cx="7772400" cy="2387600"/>
          </a:xfrm>
        </p:spPr>
        <p:txBody>
          <a:bodyPr>
            <a:noAutofit/>
          </a:bodyPr>
          <a:lstStyle/>
          <a:p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Probing the Effect of Low Molecular Weight Polymer Diluent on Latex Film Formation by Pyrene Excimer Fluorescence (PEF)</a:t>
            </a:r>
            <a:r>
              <a:rPr lang="zh-CN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zh-CN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1"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64703" y="4156579"/>
            <a:ext cx="6858000" cy="1655762"/>
          </a:xfrm>
        </p:spPr>
        <p:txBody>
          <a:bodyPr>
            <a:normAutofit lnSpcReduction="10000"/>
          </a:bodyPr>
          <a:lstStyle/>
          <a:p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Zehou</a:t>
            </a:r>
            <a:r>
              <a:rPr kumimoji="1"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Supervisor: Prof. Jean Duhamel</a:t>
            </a: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May 9, 2018</a:t>
            </a:r>
          </a:p>
          <a:p>
            <a:endParaRPr kumimoji="1"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8A1AC-E41A-D748-A19B-023E1F4797F6}" type="slidenum">
              <a:rPr kumimoji="1" lang="zh-CN" altLang="en-US" smtClean="0"/>
              <a:t>1</a:t>
            </a:fld>
            <a:endParaRPr kumimoji="1" lang="zh-CN" altLang="en-US" dirty="0"/>
          </a:p>
        </p:txBody>
      </p:sp>
      <p:pic>
        <p:nvPicPr>
          <p:cNvPr id="7" name="Picture 2" descr="http://www.science.uwaterloo.ca/~spafford/davidspafford/Image/UniversityOfWaterloo_logo_horiz_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703" y="37798"/>
            <a:ext cx="4396775" cy="1762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5758"/>
            <a:ext cx="3628490" cy="1755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34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22"/>
    </mc:Choice>
    <mc:Fallback xmlns="">
      <p:transition spd="slow" advTm="1102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" name="组合 339">
            <a:extLst>
              <a:ext uri="{FF2B5EF4-FFF2-40B4-BE49-F238E27FC236}">
                <a16:creationId xmlns:a16="http://schemas.microsoft.com/office/drawing/2014/main" id="{8013FE2C-A253-B444-AF26-624D2090A2F6}"/>
              </a:ext>
            </a:extLst>
          </p:cNvPr>
          <p:cNvGrpSpPr/>
          <p:nvPr/>
        </p:nvGrpSpPr>
        <p:grpSpPr>
          <a:xfrm>
            <a:off x="207492" y="1432541"/>
            <a:ext cx="8451862" cy="1342636"/>
            <a:chOff x="216222" y="1413724"/>
            <a:chExt cx="8451862" cy="1342636"/>
          </a:xfrm>
        </p:grpSpPr>
        <p:grpSp>
          <p:nvGrpSpPr>
            <p:cNvPr id="272" name="组 14">
              <a:extLst>
                <a:ext uri="{FF2B5EF4-FFF2-40B4-BE49-F238E27FC236}">
                  <a16:creationId xmlns:a16="http://schemas.microsoft.com/office/drawing/2014/main" id="{41FD6FA6-0B0C-5640-A1AE-431DF339EF87}"/>
                </a:ext>
              </a:extLst>
            </p:cNvPr>
            <p:cNvGrpSpPr/>
            <p:nvPr/>
          </p:nvGrpSpPr>
          <p:grpSpPr>
            <a:xfrm>
              <a:off x="368447" y="1532843"/>
              <a:ext cx="344923" cy="344922"/>
              <a:chOff x="919374" y="2091124"/>
              <a:chExt cx="539211" cy="539209"/>
            </a:xfrm>
          </p:grpSpPr>
          <p:sp>
            <p:nvSpPr>
              <p:cNvPr id="327" name="椭圆 326">
                <a:extLst>
                  <a:ext uri="{FF2B5EF4-FFF2-40B4-BE49-F238E27FC236}">
                    <a16:creationId xmlns:a16="http://schemas.microsoft.com/office/drawing/2014/main" id="{2C143E84-C8BA-574B-9BEA-DBBB7A216EBA}"/>
                  </a:ext>
                </a:extLst>
              </p:cNvPr>
              <p:cNvSpPr/>
              <p:nvPr/>
            </p:nvSpPr>
            <p:spPr>
              <a:xfrm>
                <a:off x="919374" y="2091124"/>
                <a:ext cx="539211" cy="539209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1350"/>
              </a:p>
            </p:txBody>
          </p:sp>
          <p:sp>
            <p:nvSpPr>
              <p:cNvPr id="328" name="任意形状 327">
                <a:extLst>
                  <a:ext uri="{FF2B5EF4-FFF2-40B4-BE49-F238E27FC236}">
                    <a16:creationId xmlns:a16="http://schemas.microsoft.com/office/drawing/2014/main" id="{325033B0-A027-9F4B-B12E-8763509BE41B}"/>
                  </a:ext>
                </a:extLst>
              </p:cNvPr>
              <p:cNvSpPr/>
              <p:nvPr/>
            </p:nvSpPr>
            <p:spPr>
              <a:xfrm>
                <a:off x="986859" y="2191657"/>
                <a:ext cx="442797" cy="391886"/>
              </a:xfrm>
              <a:custGeom>
                <a:avLst/>
                <a:gdLst>
                  <a:gd name="connsiteX0" fmla="*/ 7370 w 442798"/>
                  <a:gd name="connsiteY0" fmla="*/ 210457 h 391886"/>
                  <a:gd name="connsiteX1" fmla="*/ 112 w 442798"/>
                  <a:gd name="connsiteY1" fmla="*/ 181429 h 391886"/>
                  <a:gd name="connsiteX2" fmla="*/ 14627 w 442798"/>
                  <a:gd name="connsiteY2" fmla="*/ 137886 h 391886"/>
                  <a:gd name="connsiteX3" fmla="*/ 21884 w 442798"/>
                  <a:gd name="connsiteY3" fmla="*/ 116114 h 391886"/>
                  <a:gd name="connsiteX4" fmla="*/ 29141 w 442798"/>
                  <a:gd name="connsiteY4" fmla="*/ 94343 h 391886"/>
                  <a:gd name="connsiteX5" fmla="*/ 36398 w 442798"/>
                  <a:gd name="connsiteY5" fmla="*/ 72572 h 391886"/>
                  <a:gd name="connsiteX6" fmla="*/ 72684 w 442798"/>
                  <a:gd name="connsiteY6" fmla="*/ 159657 h 391886"/>
                  <a:gd name="connsiteX7" fmla="*/ 94455 w 442798"/>
                  <a:gd name="connsiteY7" fmla="*/ 130629 h 391886"/>
                  <a:gd name="connsiteX8" fmla="*/ 72684 w 442798"/>
                  <a:gd name="connsiteY8" fmla="*/ 79829 h 391886"/>
                  <a:gd name="connsiteX9" fmla="*/ 108970 w 442798"/>
                  <a:gd name="connsiteY9" fmla="*/ 43543 h 391886"/>
                  <a:gd name="connsiteX10" fmla="*/ 137998 w 442798"/>
                  <a:gd name="connsiteY10" fmla="*/ 7257 h 391886"/>
                  <a:gd name="connsiteX11" fmla="*/ 159770 w 442798"/>
                  <a:gd name="connsiteY11" fmla="*/ 0 h 391886"/>
                  <a:gd name="connsiteX12" fmla="*/ 203312 w 442798"/>
                  <a:gd name="connsiteY12" fmla="*/ 21772 h 391886"/>
                  <a:gd name="connsiteX13" fmla="*/ 181541 w 442798"/>
                  <a:gd name="connsiteY13" fmla="*/ 72572 h 391886"/>
                  <a:gd name="connsiteX14" fmla="*/ 152512 w 442798"/>
                  <a:gd name="connsiteY14" fmla="*/ 116114 h 391886"/>
                  <a:gd name="connsiteX15" fmla="*/ 159770 w 442798"/>
                  <a:gd name="connsiteY15" fmla="*/ 137886 h 391886"/>
                  <a:gd name="connsiteX16" fmla="*/ 203312 w 442798"/>
                  <a:gd name="connsiteY16" fmla="*/ 130629 h 391886"/>
                  <a:gd name="connsiteX17" fmla="*/ 225084 w 442798"/>
                  <a:gd name="connsiteY17" fmla="*/ 123372 h 391886"/>
                  <a:gd name="connsiteX18" fmla="*/ 239598 w 442798"/>
                  <a:gd name="connsiteY18" fmla="*/ 101600 h 391886"/>
                  <a:gd name="connsiteX19" fmla="*/ 246855 w 442798"/>
                  <a:gd name="connsiteY19" fmla="*/ 79829 h 391886"/>
                  <a:gd name="connsiteX20" fmla="*/ 261370 w 442798"/>
                  <a:gd name="connsiteY20" fmla="*/ 65314 h 391886"/>
                  <a:gd name="connsiteX21" fmla="*/ 290398 w 442798"/>
                  <a:gd name="connsiteY21" fmla="*/ 29029 h 391886"/>
                  <a:gd name="connsiteX22" fmla="*/ 319427 w 442798"/>
                  <a:gd name="connsiteY22" fmla="*/ 0 h 391886"/>
                  <a:gd name="connsiteX23" fmla="*/ 341198 w 442798"/>
                  <a:gd name="connsiteY23" fmla="*/ 7257 h 391886"/>
                  <a:gd name="connsiteX24" fmla="*/ 362970 w 442798"/>
                  <a:gd name="connsiteY24" fmla="*/ 43543 h 391886"/>
                  <a:gd name="connsiteX25" fmla="*/ 377484 w 442798"/>
                  <a:gd name="connsiteY25" fmla="*/ 65314 h 391886"/>
                  <a:gd name="connsiteX26" fmla="*/ 326684 w 442798"/>
                  <a:gd name="connsiteY26" fmla="*/ 101600 h 391886"/>
                  <a:gd name="connsiteX27" fmla="*/ 319427 w 442798"/>
                  <a:gd name="connsiteY27" fmla="*/ 123372 h 391886"/>
                  <a:gd name="connsiteX28" fmla="*/ 362970 w 442798"/>
                  <a:gd name="connsiteY28" fmla="*/ 145143 h 391886"/>
                  <a:gd name="connsiteX29" fmla="*/ 384741 w 442798"/>
                  <a:gd name="connsiteY29" fmla="*/ 159657 h 391886"/>
                  <a:gd name="connsiteX30" fmla="*/ 435541 w 442798"/>
                  <a:gd name="connsiteY30" fmla="*/ 203200 h 391886"/>
                  <a:gd name="connsiteX31" fmla="*/ 442798 w 442798"/>
                  <a:gd name="connsiteY31" fmla="*/ 224972 h 391886"/>
                  <a:gd name="connsiteX32" fmla="*/ 413770 w 442798"/>
                  <a:gd name="connsiteY32" fmla="*/ 261257 h 391886"/>
                  <a:gd name="connsiteX33" fmla="*/ 362970 w 442798"/>
                  <a:gd name="connsiteY33" fmla="*/ 254000 h 391886"/>
                  <a:gd name="connsiteX34" fmla="*/ 319427 w 442798"/>
                  <a:gd name="connsiteY34" fmla="*/ 224972 h 391886"/>
                  <a:gd name="connsiteX35" fmla="*/ 297655 w 442798"/>
                  <a:gd name="connsiteY35" fmla="*/ 232229 h 391886"/>
                  <a:gd name="connsiteX36" fmla="*/ 304912 w 442798"/>
                  <a:gd name="connsiteY36" fmla="*/ 261257 h 391886"/>
                  <a:gd name="connsiteX37" fmla="*/ 319427 w 442798"/>
                  <a:gd name="connsiteY37" fmla="*/ 275772 h 391886"/>
                  <a:gd name="connsiteX38" fmla="*/ 355712 w 442798"/>
                  <a:gd name="connsiteY38" fmla="*/ 312057 h 391886"/>
                  <a:gd name="connsiteX39" fmla="*/ 355712 w 442798"/>
                  <a:gd name="connsiteY39" fmla="*/ 370114 h 391886"/>
                  <a:gd name="connsiteX40" fmla="*/ 326684 w 442798"/>
                  <a:gd name="connsiteY40" fmla="*/ 362857 h 391886"/>
                  <a:gd name="connsiteX41" fmla="*/ 290398 w 442798"/>
                  <a:gd name="connsiteY41" fmla="*/ 326572 h 391886"/>
                  <a:gd name="connsiteX42" fmla="*/ 275884 w 442798"/>
                  <a:gd name="connsiteY42" fmla="*/ 312057 h 391886"/>
                  <a:gd name="connsiteX43" fmla="*/ 261370 w 442798"/>
                  <a:gd name="connsiteY43" fmla="*/ 290286 h 391886"/>
                  <a:gd name="connsiteX44" fmla="*/ 232341 w 442798"/>
                  <a:gd name="connsiteY44" fmla="*/ 254000 h 391886"/>
                  <a:gd name="connsiteX45" fmla="*/ 203312 w 442798"/>
                  <a:gd name="connsiteY45" fmla="*/ 195943 h 391886"/>
                  <a:gd name="connsiteX46" fmla="*/ 181541 w 442798"/>
                  <a:gd name="connsiteY46" fmla="*/ 188686 h 391886"/>
                  <a:gd name="connsiteX47" fmla="*/ 123484 w 442798"/>
                  <a:gd name="connsiteY47" fmla="*/ 195943 h 391886"/>
                  <a:gd name="connsiteX48" fmla="*/ 116227 w 442798"/>
                  <a:gd name="connsiteY48" fmla="*/ 217714 h 391886"/>
                  <a:gd name="connsiteX49" fmla="*/ 137998 w 442798"/>
                  <a:gd name="connsiteY49" fmla="*/ 224972 h 391886"/>
                  <a:gd name="connsiteX50" fmla="*/ 203312 w 442798"/>
                  <a:gd name="connsiteY50" fmla="*/ 275772 h 391886"/>
                  <a:gd name="connsiteX51" fmla="*/ 196055 w 442798"/>
                  <a:gd name="connsiteY51" fmla="*/ 297543 h 391886"/>
                  <a:gd name="connsiteX52" fmla="*/ 181541 w 442798"/>
                  <a:gd name="connsiteY52" fmla="*/ 341086 h 391886"/>
                  <a:gd name="connsiteX53" fmla="*/ 203312 w 442798"/>
                  <a:gd name="connsiteY53" fmla="*/ 348343 h 391886"/>
                  <a:gd name="connsiteX54" fmla="*/ 196055 w 442798"/>
                  <a:gd name="connsiteY54" fmla="*/ 370114 h 391886"/>
                  <a:gd name="connsiteX55" fmla="*/ 174284 w 442798"/>
                  <a:gd name="connsiteY55" fmla="*/ 377372 h 391886"/>
                  <a:gd name="connsiteX56" fmla="*/ 152512 w 442798"/>
                  <a:gd name="connsiteY56" fmla="*/ 391886 h 391886"/>
                  <a:gd name="connsiteX57" fmla="*/ 137998 w 442798"/>
                  <a:gd name="connsiteY57" fmla="*/ 348343 h 391886"/>
                  <a:gd name="connsiteX58" fmla="*/ 130741 w 442798"/>
                  <a:gd name="connsiteY58" fmla="*/ 297543 h 391886"/>
                  <a:gd name="connsiteX59" fmla="*/ 108970 w 442798"/>
                  <a:gd name="connsiteY59" fmla="*/ 290286 h 391886"/>
                  <a:gd name="connsiteX60" fmla="*/ 65427 w 442798"/>
                  <a:gd name="connsiteY60" fmla="*/ 268514 h 391886"/>
                  <a:gd name="connsiteX61" fmla="*/ 50912 w 442798"/>
                  <a:gd name="connsiteY61" fmla="*/ 254000 h 391886"/>
                  <a:gd name="connsiteX62" fmla="*/ 36398 w 442798"/>
                  <a:gd name="connsiteY62" fmla="*/ 210457 h 391886"/>
                  <a:gd name="connsiteX63" fmla="*/ 65427 w 442798"/>
                  <a:gd name="connsiteY63" fmla="*/ 239486 h 391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</a:cxnLst>
                <a:rect l="l" t="t" r="r" b="b"/>
                <a:pathLst>
                  <a:path w="442798" h="391886">
                    <a:moveTo>
                      <a:pt x="7370" y="210457"/>
                    </a:moveTo>
                    <a:cubicBezTo>
                      <a:pt x="4951" y="200781"/>
                      <a:pt x="-880" y="191353"/>
                      <a:pt x="112" y="181429"/>
                    </a:cubicBezTo>
                    <a:cubicBezTo>
                      <a:pt x="1634" y="166205"/>
                      <a:pt x="9789" y="152400"/>
                      <a:pt x="14627" y="137886"/>
                    </a:cubicBezTo>
                    <a:lnTo>
                      <a:pt x="21884" y="116114"/>
                    </a:lnTo>
                    <a:lnTo>
                      <a:pt x="29141" y="94343"/>
                    </a:lnTo>
                    <a:lnTo>
                      <a:pt x="36398" y="72572"/>
                    </a:lnTo>
                    <a:cubicBezTo>
                      <a:pt x="48493" y="101600"/>
                      <a:pt x="50447" y="137420"/>
                      <a:pt x="72684" y="159657"/>
                    </a:cubicBezTo>
                    <a:cubicBezTo>
                      <a:pt x="81236" y="168209"/>
                      <a:pt x="91522" y="142363"/>
                      <a:pt x="94455" y="130629"/>
                    </a:cubicBezTo>
                    <a:cubicBezTo>
                      <a:pt x="98715" y="113587"/>
                      <a:pt x="80810" y="92018"/>
                      <a:pt x="72684" y="79829"/>
                    </a:cubicBezTo>
                    <a:cubicBezTo>
                      <a:pt x="84779" y="67734"/>
                      <a:pt x="99482" y="57776"/>
                      <a:pt x="108970" y="43543"/>
                    </a:cubicBezTo>
                    <a:cubicBezTo>
                      <a:pt x="115561" y="33657"/>
                      <a:pt x="126510" y="14150"/>
                      <a:pt x="137998" y="7257"/>
                    </a:cubicBezTo>
                    <a:cubicBezTo>
                      <a:pt x="144558" y="3321"/>
                      <a:pt x="152513" y="2419"/>
                      <a:pt x="159770" y="0"/>
                    </a:cubicBezTo>
                    <a:cubicBezTo>
                      <a:pt x="167492" y="1931"/>
                      <a:pt x="200916" y="4997"/>
                      <a:pt x="203312" y="21772"/>
                    </a:cubicBezTo>
                    <a:cubicBezTo>
                      <a:pt x="208771" y="59982"/>
                      <a:pt x="196979" y="51989"/>
                      <a:pt x="181541" y="72572"/>
                    </a:cubicBezTo>
                    <a:cubicBezTo>
                      <a:pt x="171075" y="86527"/>
                      <a:pt x="152512" y="116114"/>
                      <a:pt x="152512" y="116114"/>
                    </a:cubicBezTo>
                    <a:cubicBezTo>
                      <a:pt x="154931" y="123371"/>
                      <a:pt x="154361" y="132477"/>
                      <a:pt x="159770" y="137886"/>
                    </a:cubicBezTo>
                    <a:cubicBezTo>
                      <a:pt x="179204" y="157320"/>
                      <a:pt x="187275" y="138647"/>
                      <a:pt x="203312" y="130629"/>
                    </a:cubicBezTo>
                    <a:cubicBezTo>
                      <a:pt x="210154" y="127208"/>
                      <a:pt x="217827" y="125791"/>
                      <a:pt x="225084" y="123372"/>
                    </a:cubicBezTo>
                    <a:cubicBezTo>
                      <a:pt x="229922" y="116115"/>
                      <a:pt x="235697" y="109401"/>
                      <a:pt x="239598" y="101600"/>
                    </a:cubicBezTo>
                    <a:cubicBezTo>
                      <a:pt x="243019" y="94758"/>
                      <a:pt x="242919" y="86388"/>
                      <a:pt x="246855" y="79829"/>
                    </a:cubicBezTo>
                    <a:cubicBezTo>
                      <a:pt x="250375" y="73962"/>
                      <a:pt x="256532" y="70152"/>
                      <a:pt x="261370" y="65314"/>
                    </a:cubicBezTo>
                    <a:cubicBezTo>
                      <a:pt x="279611" y="10590"/>
                      <a:pt x="252883" y="75924"/>
                      <a:pt x="290398" y="29029"/>
                    </a:cubicBezTo>
                    <a:cubicBezTo>
                      <a:pt x="318546" y="-6158"/>
                      <a:pt x="271925" y="15833"/>
                      <a:pt x="319427" y="0"/>
                    </a:cubicBezTo>
                    <a:cubicBezTo>
                      <a:pt x="326684" y="2419"/>
                      <a:pt x="334639" y="3321"/>
                      <a:pt x="341198" y="7257"/>
                    </a:cubicBezTo>
                    <a:cubicBezTo>
                      <a:pt x="361446" y="19406"/>
                      <a:pt x="353185" y="23974"/>
                      <a:pt x="362970" y="43543"/>
                    </a:cubicBezTo>
                    <a:cubicBezTo>
                      <a:pt x="366871" y="51344"/>
                      <a:pt x="372646" y="58057"/>
                      <a:pt x="377484" y="65314"/>
                    </a:cubicBezTo>
                    <a:cubicBezTo>
                      <a:pt x="343046" y="99752"/>
                      <a:pt x="361437" y="90016"/>
                      <a:pt x="326684" y="101600"/>
                    </a:cubicBezTo>
                    <a:cubicBezTo>
                      <a:pt x="324265" y="108857"/>
                      <a:pt x="316586" y="116269"/>
                      <a:pt x="319427" y="123372"/>
                    </a:cubicBezTo>
                    <a:cubicBezTo>
                      <a:pt x="323756" y="134194"/>
                      <a:pt x="353805" y="142088"/>
                      <a:pt x="362970" y="145143"/>
                    </a:cubicBezTo>
                    <a:cubicBezTo>
                      <a:pt x="370227" y="149981"/>
                      <a:pt x="378119" y="153981"/>
                      <a:pt x="384741" y="159657"/>
                    </a:cubicBezTo>
                    <a:cubicBezTo>
                      <a:pt x="446334" y="212451"/>
                      <a:pt x="385560" y="169879"/>
                      <a:pt x="435541" y="203200"/>
                    </a:cubicBezTo>
                    <a:cubicBezTo>
                      <a:pt x="437960" y="210457"/>
                      <a:pt x="442798" y="217322"/>
                      <a:pt x="442798" y="224972"/>
                    </a:cubicBezTo>
                    <a:cubicBezTo>
                      <a:pt x="442798" y="248341"/>
                      <a:pt x="430487" y="250112"/>
                      <a:pt x="413770" y="261257"/>
                    </a:cubicBezTo>
                    <a:cubicBezTo>
                      <a:pt x="396837" y="258838"/>
                      <a:pt x="378935" y="260140"/>
                      <a:pt x="362970" y="254000"/>
                    </a:cubicBezTo>
                    <a:cubicBezTo>
                      <a:pt x="346689" y="247738"/>
                      <a:pt x="319427" y="224972"/>
                      <a:pt x="319427" y="224972"/>
                    </a:cubicBezTo>
                    <a:cubicBezTo>
                      <a:pt x="312170" y="227391"/>
                      <a:pt x="300496" y="225126"/>
                      <a:pt x="297655" y="232229"/>
                    </a:cubicBezTo>
                    <a:cubicBezTo>
                      <a:pt x="293951" y="241489"/>
                      <a:pt x="300452" y="252336"/>
                      <a:pt x="304912" y="261257"/>
                    </a:cubicBezTo>
                    <a:cubicBezTo>
                      <a:pt x="307972" y="267377"/>
                      <a:pt x="315153" y="270429"/>
                      <a:pt x="319427" y="275772"/>
                    </a:cubicBezTo>
                    <a:cubicBezTo>
                      <a:pt x="347073" y="310329"/>
                      <a:pt x="318390" y="287176"/>
                      <a:pt x="355712" y="312057"/>
                    </a:cubicBezTo>
                    <a:cubicBezTo>
                      <a:pt x="372391" y="362091"/>
                      <a:pt x="381046" y="344782"/>
                      <a:pt x="355712" y="370114"/>
                    </a:cubicBezTo>
                    <a:cubicBezTo>
                      <a:pt x="346036" y="367695"/>
                      <a:pt x="335851" y="366786"/>
                      <a:pt x="326684" y="362857"/>
                    </a:cubicBezTo>
                    <a:cubicBezTo>
                      <a:pt x="300179" y="351498"/>
                      <a:pt x="307226" y="347608"/>
                      <a:pt x="290398" y="326572"/>
                    </a:cubicBezTo>
                    <a:cubicBezTo>
                      <a:pt x="286124" y="321229"/>
                      <a:pt x="280158" y="317400"/>
                      <a:pt x="275884" y="312057"/>
                    </a:cubicBezTo>
                    <a:cubicBezTo>
                      <a:pt x="270436" y="305246"/>
                      <a:pt x="266819" y="297097"/>
                      <a:pt x="261370" y="290286"/>
                    </a:cubicBezTo>
                    <a:cubicBezTo>
                      <a:pt x="246288" y="271434"/>
                      <a:pt x="243511" y="279134"/>
                      <a:pt x="232341" y="254000"/>
                    </a:cubicBezTo>
                    <a:cubicBezTo>
                      <a:pt x="221813" y="230312"/>
                      <a:pt x="225895" y="209493"/>
                      <a:pt x="203312" y="195943"/>
                    </a:cubicBezTo>
                    <a:cubicBezTo>
                      <a:pt x="196753" y="192007"/>
                      <a:pt x="188798" y="191105"/>
                      <a:pt x="181541" y="188686"/>
                    </a:cubicBezTo>
                    <a:cubicBezTo>
                      <a:pt x="162189" y="191105"/>
                      <a:pt x="141306" y="188022"/>
                      <a:pt x="123484" y="195943"/>
                    </a:cubicBezTo>
                    <a:cubicBezTo>
                      <a:pt x="116494" y="199050"/>
                      <a:pt x="112806" y="210872"/>
                      <a:pt x="116227" y="217714"/>
                    </a:cubicBezTo>
                    <a:cubicBezTo>
                      <a:pt x="119648" y="224556"/>
                      <a:pt x="131311" y="221257"/>
                      <a:pt x="137998" y="224972"/>
                    </a:cubicBezTo>
                    <a:cubicBezTo>
                      <a:pt x="177064" y="246675"/>
                      <a:pt x="176865" y="249324"/>
                      <a:pt x="203312" y="275772"/>
                    </a:cubicBezTo>
                    <a:cubicBezTo>
                      <a:pt x="200893" y="283029"/>
                      <a:pt x="200298" y="291178"/>
                      <a:pt x="196055" y="297543"/>
                    </a:cubicBezTo>
                    <a:cubicBezTo>
                      <a:pt x="185583" y="313251"/>
                      <a:pt x="158585" y="318129"/>
                      <a:pt x="181541" y="341086"/>
                    </a:cubicBezTo>
                    <a:cubicBezTo>
                      <a:pt x="186950" y="346495"/>
                      <a:pt x="196055" y="345924"/>
                      <a:pt x="203312" y="348343"/>
                    </a:cubicBezTo>
                    <a:cubicBezTo>
                      <a:pt x="200893" y="355600"/>
                      <a:pt x="201464" y="364705"/>
                      <a:pt x="196055" y="370114"/>
                    </a:cubicBezTo>
                    <a:cubicBezTo>
                      <a:pt x="190646" y="375523"/>
                      <a:pt x="181126" y="373951"/>
                      <a:pt x="174284" y="377372"/>
                    </a:cubicBezTo>
                    <a:cubicBezTo>
                      <a:pt x="166483" y="381273"/>
                      <a:pt x="159769" y="387048"/>
                      <a:pt x="152512" y="391886"/>
                    </a:cubicBezTo>
                    <a:cubicBezTo>
                      <a:pt x="147674" y="377372"/>
                      <a:pt x="140162" y="363489"/>
                      <a:pt x="137998" y="348343"/>
                    </a:cubicBezTo>
                    <a:cubicBezTo>
                      <a:pt x="135579" y="331410"/>
                      <a:pt x="138391" y="312842"/>
                      <a:pt x="130741" y="297543"/>
                    </a:cubicBezTo>
                    <a:cubicBezTo>
                      <a:pt x="127320" y="290701"/>
                      <a:pt x="115812" y="293707"/>
                      <a:pt x="108970" y="290286"/>
                    </a:cubicBezTo>
                    <a:cubicBezTo>
                      <a:pt x="52690" y="262146"/>
                      <a:pt x="120155" y="286759"/>
                      <a:pt x="65427" y="268514"/>
                    </a:cubicBezTo>
                    <a:cubicBezTo>
                      <a:pt x="60589" y="263676"/>
                      <a:pt x="53972" y="260120"/>
                      <a:pt x="50912" y="254000"/>
                    </a:cubicBezTo>
                    <a:cubicBezTo>
                      <a:pt x="44070" y="240316"/>
                      <a:pt x="25580" y="199639"/>
                      <a:pt x="36398" y="210457"/>
                    </a:cubicBezTo>
                    <a:lnTo>
                      <a:pt x="65427" y="239486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273" name="组 15">
              <a:extLst>
                <a:ext uri="{FF2B5EF4-FFF2-40B4-BE49-F238E27FC236}">
                  <a16:creationId xmlns:a16="http://schemas.microsoft.com/office/drawing/2014/main" id="{CD33BE79-7F9B-2041-872E-7360A8D2CCA7}"/>
                </a:ext>
              </a:extLst>
            </p:cNvPr>
            <p:cNvGrpSpPr/>
            <p:nvPr/>
          </p:nvGrpSpPr>
          <p:grpSpPr>
            <a:xfrm>
              <a:off x="872861" y="1416525"/>
              <a:ext cx="344923" cy="344923"/>
              <a:chOff x="1672623" y="1815331"/>
              <a:chExt cx="539211" cy="539210"/>
            </a:xfrm>
          </p:grpSpPr>
          <p:sp>
            <p:nvSpPr>
              <p:cNvPr id="325" name="椭圆 324">
                <a:extLst>
                  <a:ext uri="{FF2B5EF4-FFF2-40B4-BE49-F238E27FC236}">
                    <a16:creationId xmlns:a16="http://schemas.microsoft.com/office/drawing/2014/main" id="{583AC2AA-A105-E74B-9839-0DF82B100F12}"/>
                  </a:ext>
                </a:extLst>
              </p:cNvPr>
              <p:cNvSpPr/>
              <p:nvPr/>
            </p:nvSpPr>
            <p:spPr>
              <a:xfrm>
                <a:off x="1672623" y="1815331"/>
                <a:ext cx="539211" cy="53921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1350"/>
              </a:p>
            </p:txBody>
          </p:sp>
          <p:sp>
            <p:nvSpPr>
              <p:cNvPr id="326" name="任意形状 325">
                <a:extLst>
                  <a:ext uri="{FF2B5EF4-FFF2-40B4-BE49-F238E27FC236}">
                    <a16:creationId xmlns:a16="http://schemas.microsoft.com/office/drawing/2014/main" id="{8866845B-82B9-254D-ABA1-A9F4F3F41D94}"/>
                  </a:ext>
                </a:extLst>
              </p:cNvPr>
              <p:cNvSpPr/>
              <p:nvPr/>
            </p:nvSpPr>
            <p:spPr>
              <a:xfrm>
                <a:off x="1719911" y="1879396"/>
                <a:ext cx="435459" cy="428374"/>
              </a:xfrm>
              <a:custGeom>
                <a:avLst/>
                <a:gdLst>
                  <a:gd name="connsiteX0" fmla="*/ 21803 w 435460"/>
                  <a:gd name="connsiteY0" fmla="*/ 239690 h 428375"/>
                  <a:gd name="connsiteX1" fmla="*/ 32 w 435460"/>
                  <a:gd name="connsiteY1" fmla="*/ 188890 h 428375"/>
                  <a:gd name="connsiteX2" fmla="*/ 29060 w 435460"/>
                  <a:gd name="connsiteY2" fmla="*/ 123575 h 428375"/>
                  <a:gd name="connsiteX3" fmla="*/ 50832 w 435460"/>
                  <a:gd name="connsiteY3" fmla="*/ 116318 h 428375"/>
                  <a:gd name="connsiteX4" fmla="*/ 72603 w 435460"/>
                  <a:gd name="connsiteY4" fmla="*/ 152604 h 428375"/>
                  <a:gd name="connsiteX5" fmla="*/ 87118 w 435460"/>
                  <a:gd name="connsiteY5" fmla="*/ 167118 h 428375"/>
                  <a:gd name="connsiteX6" fmla="*/ 108889 w 435460"/>
                  <a:gd name="connsiteY6" fmla="*/ 159861 h 428375"/>
                  <a:gd name="connsiteX7" fmla="*/ 116146 w 435460"/>
                  <a:gd name="connsiteY7" fmla="*/ 94547 h 428375"/>
                  <a:gd name="connsiteX8" fmla="*/ 101632 w 435460"/>
                  <a:gd name="connsiteY8" fmla="*/ 51004 h 428375"/>
                  <a:gd name="connsiteX9" fmla="*/ 130660 w 435460"/>
                  <a:gd name="connsiteY9" fmla="*/ 204 h 428375"/>
                  <a:gd name="connsiteX10" fmla="*/ 159689 w 435460"/>
                  <a:gd name="connsiteY10" fmla="*/ 7461 h 428375"/>
                  <a:gd name="connsiteX11" fmla="*/ 166946 w 435460"/>
                  <a:gd name="connsiteY11" fmla="*/ 72775 h 428375"/>
                  <a:gd name="connsiteX12" fmla="*/ 188718 w 435460"/>
                  <a:gd name="connsiteY12" fmla="*/ 58261 h 428375"/>
                  <a:gd name="connsiteX13" fmla="*/ 195975 w 435460"/>
                  <a:gd name="connsiteY13" fmla="*/ 36490 h 428375"/>
                  <a:gd name="connsiteX14" fmla="*/ 210489 w 435460"/>
                  <a:gd name="connsiteY14" fmla="*/ 21975 h 428375"/>
                  <a:gd name="connsiteX15" fmla="*/ 232260 w 435460"/>
                  <a:gd name="connsiteY15" fmla="*/ 29233 h 428375"/>
                  <a:gd name="connsiteX16" fmla="*/ 225003 w 435460"/>
                  <a:gd name="connsiteY16" fmla="*/ 72775 h 428375"/>
                  <a:gd name="connsiteX17" fmla="*/ 203232 w 435460"/>
                  <a:gd name="connsiteY17" fmla="*/ 116318 h 428375"/>
                  <a:gd name="connsiteX18" fmla="*/ 188718 w 435460"/>
                  <a:gd name="connsiteY18" fmla="*/ 159861 h 428375"/>
                  <a:gd name="connsiteX19" fmla="*/ 181460 w 435460"/>
                  <a:gd name="connsiteY19" fmla="*/ 210661 h 428375"/>
                  <a:gd name="connsiteX20" fmla="*/ 108889 w 435460"/>
                  <a:gd name="connsiteY20" fmla="*/ 232433 h 428375"/>
                  <a:gd name="connsiteX21" fmla="*/ 87118 w 435460"/>
                  <a:gd name="connsiteY21" fmla="*/ 239690 h 428375"/>
                  <a:gd name="connsiteX22" fmla="*/ 58089 w 435460"/>
                  <a:gd name="connsiteY22" fmla="*/ 305004 h 428375"/>
                  <a:gd name="connsiteX23" fmla="*/ 65346 w 435460"/>
                  <a:gd name="connsiteY23" fmla="*/ 326775 h 428375"/>
                  <a:gd name="connsiteX24" fmla="*/ 123403 w 435460"/>
                  <a:gd name="connsiteY24" fmla="*/ 312261 h 428375"/>
                  <a:gd name="connsiteX25" fmla="*/ 130660 w 435460"/>
                  <a:gd name="connsiteY25" fmla="*/ 283233 h 428375"/>
                  <a:gd name="connsiteX26" fmla="*/ 166946 w 435460"/>
                  <a:gd name="connsiteY26" fmla="*/ 312261 h 428375"/>
                  <a:gd name="connsiteX27" fmla="*/ 159689 w 435460"/>
                  <a:gd name="connsiteY27" fmla="*/ 334033 h 428375"/>
                  <a:gd name="connsiteX28" fmla="*/ 137918 w 435460"/>
                  <a:gd name="connsiteY28" fmla="*/ 355804 h 428375"/>
                  <a:gd name="connsiteX29" fmla="*/ 145175 w 435460"/>
                  <a:gd name="connsiteY29" fmla="*/ 377575 h 428375"/>
                  <a:gd name="connsiteX30" fmla="*/ 195975 w 435460"/>
                  <a:gd name="connsiteY30" fmla="*/ 363061 h 428375"/>
                  <a:gd name="connsiteX31" fmla="*/ 210489 w 435460"/>
                  <a:gd name="connsiteY31" fmla="*/ 341290 h 428375"/>
                  <a:gd name="connsiteX32" fmla="*/ 225003 w 435460"/>
                  <a:gd name="connsiteY32" fmla="*/ 326775 h 428375"/>
                  <a:gd name="connsiteX33" fmla="*/ 225003 w 435460"/>
                  <a:gd name="connsiteY33" fmla="*/ 217918 h 428375"/>
                  <a:gd name="connsiteX34" fmla="*/ 246775 w 435460"/>
                  <a:gd name="connsiteY34" fmla="*/ 203404 h 428375"/>
                  <a:gd name="connsiteX35" fmla="*/ 268546 w 435460"/>
                  <a:gd name="connsiteY35" fmla="*/ 159861 h 428375"/>
                  <a:gd name="connsiteX36" fmla="*/ 261289 w 435460"/>
                  <a:gd name="connsiteY36" fmla="*/ 138090 h 428375"/>
                  <a:gd name="connsiteX37" fmla="*/ 275803 w 435460"/>
                  <a:gd name="connsiteY37" fmla="*/ 123575 h 428375"/>
                  <a:gd name="connsiteX38" fmla="*/ 297575 w 435460"/>
                  <a:gd name="connsiteY38" fmla="*/ 159861 h 428375"/>
                  <a:gd name="connsiteX39" fmla="*/ 290318 w 435460"/>
                  <a:gd name="connsiteY39" fmla="*/ 188890 h 428375"/>
                  <a:gd name="connsiteX40" fmla="*/ 290318 w 435460"/>
                  <a:gd name="connsiteY40" fmla="*/ 217918 h 428375"/>
                  <a:gd name="connsiteX41" fmla="*/ 333860 w 435460"/>
                  <a:gd name="connsiteY41" fmla="*/ 181633 h 428375"/>
                  <a:gd name="connsiteX42" fmla="*/ 312089 w 435460"/>
                  <a:gd name="connsiteY42" fmla="*/ 101804 h 428375"/>
                  <a:gd name="connsiteX43" fmla="*/ 304832 w 435460"/>
                  <a:gd name="connsiteY43" fmla="*/ 80033 h 428375"/>
                  <a:gd name="connsiteX44" fmla="*/ 297575 w 435460"/>
                  <a:gd name="connsiteY44" fmla="*/ 58261 h 428375"/>
                  <a:gd name="connsiteX45" fmla="*/ 319346 w 435460"/>
                  <a:gd name="connsiteY45" fmla="*/ 21975 h 428375"/>
                  <a:gd name="connsiteX46" fmla="*/ 341118 w 435460"/>
                  <a:gd name="connsiteY46" fmla="*/ 29233 h 428375"/>
                  <a:gd name="connsiteX47" fmla="*/ 362889 w 435460"/>
                  <a:gd name="connsiteY47" fmla="*/ 51004 h 428375"/>
                  <a:gd name="connsiteX48" fmla="*/ 377403 w 435460"/>
                  <a:gd name="connsiteY48" fmla="*/ 94547 h 428375"/>
                  <a:gd name="connsiteX49" fmla="*/ 370146 w 435460"/>
                  <a:gd name="connsiteY49" fmla="*/ 116318 h 428375"/>
                  <a:gd name="connsiteX50" fmla="*/ 377403 w 435460"/>
                  <a:gd name="connsiteY50" fmla="*/ 159861 h 428375"/>
                  <a:gd name="connsiteX51" fmla="*/ 428203 w 435460"/>
                  <a:gd name="connsiteY51" fmla="*/ 203404 h 428375"/>
                  <a:gd name="connsiteX52" fmla="*/ 413689 w 435460"/>
                  <a:gd name="connsiteY52" fmla="*/ 225175 h 428375"/>
                  <a:gd name="connsiteX53" fmla="*/ 370146 w 435460"/>
                  <a:gd name="connsiteY53" fmla="*/ 239690 h 428375"/>
                  <a:gd name="connsiteX54" fmla="*/ 355632 w 435460"/>
                  <a:gd name="connsiteY54" fmla="*/ 261461 h 428375"/>
                  <a:gd name="connsiteX55" fmla="*/ 370146 w 435460"/>
                  <a:gd name="connsiteY55" fmla="*/ 283233 h 428375"/>
                  <a:gd name="connsiteX56" fmla="*/ 391918 w 435460"/>
                  <a:gd name="connsiteY56" fmla="*/ 297747 h 428375"/>
                  <a:gd name="connsiteX57" fmla="*/ 435460 w 435460"/>
                  <a:gd name="connsiteY57" fmla="*/ 326775 h 428375"/>
                  <a:gd name="connsiteX58" fmla="*/ 420946 w 435460"/>
                  <a:gd name="connsiteY58" fmla="*/ 341290 h 428375"/>
                  <a:gd name="connsiteX59" fmla="*/ 355632 w 435460"/>
                  <a:gd name="connsiteY59" fmla="*/ 334033 h 428375"/>
                  <a:gd name="connsiteX60" fmla="*/ 333860 w 435460"/>
                  <a:gd name="connsiteY60" fmla="*/ 326775 h 428375"/>
                  <a:gd name="connsiteX61" fmla="*/ 297575 w 435460"/>
                  <a:gd name="connsiteY61" fmla="*/ 290490 h 428375"/>
                  <a:gd name="connsiteX62" fmla="*/ 283060 w 435460"/>
                  <a:gd name="connsiteY62" fmla="*/ 305004 h 428375"/>
                  <a:gd name="connsiteX63" fmla="*/ 275803 w 435460"/>
                  <a:gd name="connsiteY63" fmla="*/ 326775 h 428375"/>
                  <a:gd name="connsiteX64" fmla="*/ 297575 w 435460"/>
                  <a:gd name="connsiteY64" fmla="*/ 363061 h 428375"/>
                  <a:gd name="connsiteX65" fmla="*/ 312089 w 435460"/>
                  <a:gd name="connsiteY65" fmla="*/ 384833 h 428375"/>
                  <a:gd name="connsiteX66" fmla="*/ 304832 w 435460"/>
                  <a:gd name="connsiteY66" fmla="*/ 406604 h 428375"/>
                  <a:gd name="connsiteX67" fmla="*/ 261289 w 435460"/>
                  <a:gd name="connsiteY67" fmla="*/ 428375 h 428375"/>
                  <a:gd name="connsiteX68" fmla="*/ 188718 w 435460"/>
                  <a:gd name="connsiteY68" fmla="*/ 413861 h 428375"/>
                  <a:gd name="connsiteX69" fmla="*/ 123403 w 435460"/>
                  <a:gd name="connsiteY69" fmla="*/ 413861 h 428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435460" h="428375">
                    <a:moveTo>
                      <a:pt x="21803" y="239690"/>
                    </a:moveTo>
                    <a:cubicBezTo>
                      <a:pt x="20342" y="236769"/>
                      <a:pt x="-939" y="197626"/>
                      <a:pt x="32" y="188890"/>
                    </a:cubicBezTo>
                    <a:cubicBezTo>
                      <a:pt x="1222" y="178182"/>
                      <a:pt x="15228" y="134641"/>
                      <a:pt x="29060" y="123575"/>
                    </a:cubicBezTo>
                    <a:cubicBezTo>
                      <a:pt x="35034" y="118796"/>
                      <a:pt x="43575" y="118737"/>
                      <a:pt x="50832" y="116318"/>
                    </a:cubicBezTo>
                    <a:cubicBezTo>
                      <a:pt x="87612" y="153101"/>
                      <a:pt x="44336" y="105494"/>
                      <a:pt x="72603" y="152604"/>
                    </a:cubicBezTo>
                    <a:cubicBezTo>
                      <a:pt x="76123" y="158471"/>
                      <a:pt x="82280" y="162280"/>
                      <a:pt x="87118" y="167118"/>
                    </a:cubicBezTo>
                    <a:cubicBezTo>
                      <a:pt x="94375" y="164699"/>
                      <a:pt x="102916" y="164640"/>
                      <a:pt x="108889" y="159861"/>
                    </a:cubicBezTo>
                    <a:cubicBezTo>
                      <a:pt x="132726" y="140792"/>
                      <a:pt x="122879" y="121480"/>
                      <a:pt x="116146" y="94547"/>
                    </a:cubicBezTo>
                    <a:cubicBezTo>
                      <a:pt x="112435" y="79704"/>
                      <a:pt x="101632" y="51004"/>
                      <a:pt x="101632" y="51004"/>
                    </a:cubicBezTo>
                    <a:cubicBezTo>
                      <a:pt x="105714" y="30594"/>
                      <a:pt x="102080" y="4287"/>
                      <a:pt x="130660" y="204"/>
                    </a:cubicBezTo>
                    <a:cubicBezTo>
                      <a:pt x="140534" y="-1207"/>
                      <a:pt x="150013" y="5042"/>
                      <a:pt x="159689" y="7461"/>
                    </a:cubicBezTo>
                    <a:cubicBezTo>
                      <a:pt x="162108" y="29232"/>
                      <a:pt x="156078" y="53756"/>
                      <a:pt x="166946" y="72775"/>
                    </a:cubicBezTo>
                    <a:cubicBezTo>
                      <a:pt x="171273" y="80348"/>
                      <a:pt x="183269" y="65072"/>
                      <a:pt x="188718" y="58261"/>
                    </a:cubicBezTo>
                    <a:cubicBezTo>
                      <a:pt x="193497" y="52288"/>
                      <a:pt x="192039" y="43049"/>
                      <a:pt x="195975" y="36490"/>
                    </a:cubicBezTo>
                    <a:cubicBezTo>
                      <a:pt x="199495" y="30623"/>
                      <a:pt x="205651" y="26813"/>
                      <a:pt x="210489" y="21975"/>
                    </a:cubicBezTo>
                    <a:cubicBezTo>
                      <a:pt x="217746" y="24394"/>
                      <a:pt x="230159" y="21878"/>
                      <a:pt x="232260" y="29233"/>
                    </a:cubicBezTo>
                    <a:cubicBezTo>
                      <a:pt x="236302" y="43381"/>
                      <a:pt x="228195" y="58411"/>
                      <a:pt x="225003" y="72775"/>
                    </a:cubicBezTo>
                    <a:cubicBezTo>
                      <a:pt x="219995" y="95311"/>
                      <a:pt x="216281" y="96745"/>
                      <a:pt x="203232" y="116318"/>
                    </a:cubicBezTo>
                    <a:cubicBezTo>
                      <a:pt x="198394" y="130832"/>
                      <a:pt x="190882" y="144715"/>
                      <a:pt x="188718" y="159861"/>
                    </a:cubicBezTo>
                    <a:cubicBezTo>
                      <a:pt x="186299" y="176794"/>
                      <a:pt x="191962" y="197159"/>
                      <a:pt x="181460" y="210661"/>
                    </a:cubicBezTo>
                    <a:cubicBezTo>
                      <a:pt x="176534" y="216994"/>
                      <a:pt x="121416" y="228854"/>
                      <a:pt x="108889" y="232433"/>
                    </a:cubicBezTo>
                    <a:cubicBezTo>
                      <a:pt x="101534" y="234535"/>
                      <a:pt x="94375" y="237271"/>
                      <a:pt x="87118" y="239690"/>
                    </a:cubicBezTo>
                    <a:cubicBezTo>
                      <a:pt x="69845" y="291507"/>
                      <a:pt x="81090" y="270503"/>
                      <a:pt x="58089" y="305004"/>
                    </a:cubicBezTo>
                    <a:cubicBezTo>
                      <a:pt x="60508" y="312261"/>
                      <a:pt x="58089" y="324356"/>
                      <a:pt x="65346" y="326775"/>
                    </a:cubicBezTo>
                    <a:cubicBezTo>
                      <a:pt x="74104" y="329694"/>
                      <a:pt x="111654" y="316177"/>
                      <a:pt x="123403" y="312261"/>
                    </a:cubicBezTo>
                    <a:cubicBezTo>
                      <a:pt x="125822" y="302585"/>
                      <a:pt x="122681" y="289217"/>
                      <a:pt x="130660" y="283233"/>
                    </a:cubicBezTo>
                    <a:cubicBezTo>
                      <a:pt x="146240" y="271548"/>
                      <a:pt x="164682" y="308865"/>
                      <a:pt x="166946" y="312261"/>
                    </a:cubicBezTo>
                    <a:cubicBezTo>
                      <a:pt x="164527" y="319518"/>
                      <a:pt x="163932" y="327668"/>
                      <a:pt x="159689" y="334033"/>
                    </a:cubicBezTo>
                    <a:cubicBezTo>
                      <a:pt x="153996" y="342572"/>
                      <a:pt x="141163" y="346068"/>
                      <a:pt x="137918" y="355804"/>
                    </a:cubicBezTo>
                    <a:lnTo>
                      <a:pt x="145175" y="377575"/>
                    </a:lnTo>
                    <a:cubicBezTo>
                      <a:pt x="147071" y="377101"/>
                      <a:pt x="191243" y="366846"/>
                      <a:pt x="195975" y="363061"/>
                    </a:cubicBezTo>
                    <a:cubicBezTo>
                      <a:pt x="202786" y="357613"/>
                      <a:pt x="205041" y="348101"/>
                      <a:pt x="210489" y="341290"/>
                    </a:cubicBezTo>
                    <a:cubicBezTo>
                      <a:pt x="214763" y="335947"/>
                      <a:pt x="220165" y="331613"/>
                      <a:pt x="225003" y="326775"/>
                    </a:cubicBezTo>
                    <a:cubicBezTo>
                      <a:pt x="220916" y="294080"/>
                      <a:pt x="210347" y="250894"/>
                      <a:pt x="225003" y="217918"/>
                    </a:cubicBezTo>
                    <a:cubicBezTo>
                      <a:pt x="228545" y="209948"/>
                      <a:pt x="239518" y="208242"/>
                      <a:pt x="246775" y="203404"/>
                    </a:cubicBezTo>
                    <a:cubicBezTo>
                      <a:pt x="254114" y="192395"/>
                      <a:pt x="268546" y="174885"/>
                      <a:pt x="268546" y="159861"/>
                    </a:cubicBezTo>
                    <a:cubicBezTo>
                      <a:pt x="268546" y="152211"/>
                      <a:pt x="263708" y="145347"/>
                      <a:pt x="261289" y="138090"/>
                    </a:cubicBezTo>
                    <a:cubicBezTo>
                      <a:pt x="266127" y="133252"/>
                      <a:pt x="268961" y="123575"/>
                      <a:pt x="275803" y="123575"/>
                    </a:cubicBezTo>
                    <a:cubicBezTo>
                      <a:pt x="289086" y="123575"/>
                      <a:pt x="295579" y="153873"/>
                      <a:pt x="297575" y="159861"/>
                    </a:cubicBezTo>
                    <a:cubicBezTo>
                      <a:pt x="295156" y="169537"/>
                      <a:pt x="295851" y="180591"/>
                      <a:pt x="290318" y="188890"/>
                    </a:cubicBezTo>
                    <a:cubicBezTo>
                      <a:pt x="262621" y="230435"/>
                      <a:pt x="224775" y="231026"/>
                      <a:pt x="290318" y="217918"/>
                    </a:cubicBezTo>
                    <a:cubicBezTo>
                      <a:pt x="299260" y="211957"/>
                      <a:pt x="331066" y="192808"/>
                      <a:pt x="333860" y="181633"/>
                    </a:cubicBezTo>
                    <a:cubicBezTo>
                      <a:pt x="336791" y="169910"/>
                      <a:pt x="314146" y="107975"/>
                      <a:pt x="312089" y="101804"/>
                    </a:cubicBezTo>
                    <a:lnTo>
                      <a:pt x="304832" y="80033"/>
                    </a:lnTo>
                    <a:lnTo>
                      <a:pt x="297575" y="58261"/>
                    </a:lnTo>
                    <a:cubicBezTo>
                      <a:pt x="300631" y="49092"/>
                      <a:pt x="305116" y="24821"/>
                      <a:pt x="319346" y="21975"/>
                    </a:cubicBezTo>
                    <a:cubicBezTo>
                      <a:pt x="326847" y="20475"/>
                      <a:pt x="333861" y="26814"/>
                      <a:pt x="341118" y="29233"/>
                    </a:cubicBezTo>
                    <a:cubicBezTo>
                      <a:pt x="348375" y="36490"/>
                      <a:pt x="357905" y="42033"/>
                      <a:pt x="362889" y="51004"/>
                    </a:cubicBezTo>
                    <a:cubicBezTo>
                      <a:pt x="370319" y="64378"/>
                      <a:pt x="377403" y="94547"/>
                      <a:pt x="377403" y="94547"/>
                    </a:cubicBezTo>
                    <a:cubicBezTo>
                      <a:pt x="374984" y="101804"/>
                      <a:pt x="370146" y="108668"/>
                      <a:pt x="370146" y="116318"/>
                    </a:cubicBezTo>
                    <a:cubicBezTo>
                      <a:pt x="370146" y="131033"/>
                      <a:pt x="370822" y="146700"/>
                      <a:pt x="377403" y="159861"/>
                    </a:cubicBezTo>
                    <a:cubicBezTo>
                      <a:pt x="386202" y="177459"/>
                      <a:pt x="411870" y="192516"/>
                      <a:pt x="428203" y="203404"/>
                    </a:cubicBezTo>
                    <a:cubicBezTo>
                      <a:pt x="423365" y="210661"/>
                      <a:pt x="421085" y="220552"/>
                      <a:pt x="413689" y="225175"/>
                    </a:cubicBezTo>
                    <a:cubicBezTo>
                      <a:pt x="400715" y="233284"/>
                      <a:pt x="370146" y="239690"/>
                      <a:pt x="370146" y="239690"/>
                    </a:cubicBezTo>
                    <a:cubicBezTo>
                      <a:pt x="365308" y="246947"/>
                      <a:pt x="355632" y="252739"/>
                      <a:pt x="355632" y="261461"/>
                    </a:cubicBezTo>
                    <a:cubicBezTo>
                      <a:pt x="355632" y="270183"/>
                      <a:pt x="363979" y="277066"/>
                      <a:pt x="370146" y="283233"/>
                    </a:cubicBezTo>
                    <a:cubicBezTo>
                      <a:pt x="376313" y="289400"/>
                      <a:pt x="385217" y="292163"/>
                      <a:pt x="391918" y="297747"/>
                    </a:cubicBezTo>
                    <a:cubicBezTo>
                      <a:pt x="428159" y="327948"/>
                      <a:pt x="397199" y="314021"/>
                      <a:pt x="435460" y="326775"/>
                    </a:cubicBezTo>
                    <a:cubicBezTo>
                      <a:pt x="430622" y="331613"/>
                      <a:pt x="426813" y="337770"/>
                      <a:pt x="420946" y="341290"/>
                    </a:cubicBezTo>
                    <a:cubicBezTo>
                      <a:pt x="395029" y="356841"/>
                      <a:pt x="385695" y="344054"/>
                      <a:pt x="355632" y="334033"/>
                    </a:cubicBezTo>
                    <a:lnTo>
                      <a:pt x="333860" y="326775"/>
                    </a:lnTo>
                    <a:cubicBezTo>
                      <a:pt x="327409" y="317099"/>
                      <a:pt x="313702" y="290490"/>
                      <a:pt x="297575" y="290490"/>
                    </a:cubicBezTo>
                    <a:cubicBezTo>
                      <a:pt x="290733" y="290490"/>
                      <a:pt x="287898" y="300166"/>
                      <a:pt x="283060" y="305004"/>
                    </a:cubicBezTo>
                    <a:cubicBezTo>
                      <a:pt x="280641" y="312261"/>
                      <a:pt x="275803" y="319125"/>
                      <a:pt x="275803" y="326775"/>
                    </a:cubicBezTo>
                    <a:cubicBezTo>
                      <a:pt x="275803" y="348833"/>
                      <a:pt x="286077" y="348688"/>
                      <a:pt x="297575" y="363061"/>
                    </a:cubicBezTo>
                    <a:cubicBezTo>
                      <a:pt x="303024" y="369872"/>
                      <a:pt x="307251" y="377576"/>
                      <a:pt x="312089" y="384833"/>
                    </a:cubicBezTo>
                    <a:cubicBezTo>
                      <a:pt x="309670" y="392090"/>
                      <a:pt x="309611" y="400631"/>
                      <a:pt x="304832" y="406604"/>
                    </a:cubicBezTo>
                    <a:cubicBezTo>
                      <a:pt x="294601" y="419392"/>
                      <a:pt x="275631" y="423594"/>
                      <a:pt x="261289" y="428375"/>
                    </a:cubicBezTo>
                    <a:cubicBezTo>
                      <a:pt x="224534" y="416123"/>
                      <a:pt x="244311" y="421273"/>
                      <a:pt x="188718" y="413861"/>
                    </a:cubicBezTo>
                    <a:cubicBezTo>
                      <a:pt x="127717" y="405728"/>
                      <a:pt x="144372" y="392892"/>
                      <a:pt x="123403" y="41386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274" name="组 16">
              <a:extLst>
                <a:ext uri="{FF2B5EF4-FFF2-40B4-BE49-F238E27FC236}">
                  <a16:creationId xmlns:a16="http://schemas.microsoft.com/office/drawing/2014/main" id="{8490DD98-18D9-884B-86E1-D6F60461E3D9}"/>
                </a:ext>
              </a:extLst>
            </p:cNvPr>
            <p:cNvGrpSpPr/>
            <p:nvPr/>
          </p:nvGrpSpPr>
          <p:grpSpPr>
            <a:xfrm>
              <a:off x="216222" y="2092124"/>
              <a:ext cx="344924" cy="344923"/>
              <a:chOff x="646112" y="2871479"/>
              <a:chExt cx="539212" cy="539210"/>
            </a:xfrm>
          </p:grpSpPr>
          <p:sp>
            <p:nvSpPr>
              <p:cNvPr id="323" name="椭圆 322">
                <a:extLst>
                  <a:ext uri="{FF2B5EF4-FFF2-40B4-BE49-F238E27FC236}">
                    <a16:creationId xmlns:a16="http://schemas.microsoft.com/office/drawing/2014/main" id="{4D881AD2-B062-1349-9DCC-34EC0DE2D6D7}"/>
                  </a:ext>
                </a:extLst>
              </p:cNvPr>
              <p:cNvSpPr/>
              <p:nvPr/>
            </p:nvSpPr>
            <p:spPr>
              <a:xfrm rot="8857345">
                <a:off x="646112" y="2871479"/>
                <a:ext cx="539212" cy="53921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1350"/>
              </a:p>
            </p:txBody>
          </p:sp>
          <p:sp>
            <p:nvSpPr>
              <p:cNvPr id="324" name="任意形状 323">
                <a:extLst>
                  <a:ext uri="{FF2B5EF4-FFF2-40B4-BE49-F238E27FC236}">
                    <a16:creationId xmlns:a16="http://schemas.microsoft.com/office/drawing/2014/main" id="{7E53BE57-3445-A340-971B-93BF7138F3BE}"/>
                  </a:ext>
                </a:extLst>
              </p:cNvPr>
              <p:cNvSpPr/>
              <p:nvPr/>
            </p:nvSpPr>
            <p:spPr>
              <a:xfrm rot="12825837">
                <a:off x="698444" y="2925654"/>
                <a:ext cx="435460" cy="428374"/>
              </a:xfrm>
              <a:custGeom>
                <a:avLst/>
                <a:gdLst>
                  <a:gd name="connsiteX0" fmla="*/ 21803 w 435460"/>
                  <a:gd name="connsiteY0" fmla="*/ 239690 h 428375"/>
                  <a:gd name="connsiteX1" fmla="*/ 32 w 435460"/>
                  <a:gd name="connsiteY1" fmla="*/ 188890 h 428375"/>
                  <a:gd name="connsiteX2" fmla="*/ 29060 w 435460"/>
                  <a:gd name="connsiteY2" fmla="*/ 123575 h 428375"/>
                  <a:gd name="connsiteX3" fmla="*/ 50832 w 435460"/>
                  <a:gd name="connsiteY3" fmla="*/ 116318 h 428375"/>
                  <a:gd name="connsiteX4" fmla="*/ 72603 w 435460"/>
                  <a:gd name="connsiteY4" fmla="*/ 152604 h 428375"/>
                  <a:gd name="connsiteX5" fmla="*/ 87118 w 435460"/>
                  <a:gd name="connsiteY5" fmla="*/ 167118 h 428375"/>
                  <a:gd name="connsiteX6" fmla="*/ 108889 w 435460"/>
                  <a:gd name="connsiteY6" fmla="*/ 159861 h 428375"/>
                  <a:gd name="connsiteX7" fmla="*/ 116146 w 435460"/>
                  <a:gd name="connsiteY7" fmla="*/ 94547 h 428375"/>
                  <a:gd name="connsiteX8" fmla="*/ 101632 w 435460"/>
                  <a:gd name="connsiteY8" fmla="*/ 51004 h 428375"/>
                  <a:gd name="connsiteX9" fmla="*/ 130660 w 435460"/>
                  <a:gd name="connsiteY9" fmla="*/ 204 h 428375"/>
                  <a:gd name="connsiteX10" fmla="*/ 159689 w 435460"/>
                  <a:gd name="connsiteY10" fmla="*/ 7461 h 428375"/>
                  <a:gd name="connsiteX11" fmla="*/ 166946 w 435460"/>
                  <a:gd name="connsiteY11" fmla="*/ 72775 h 428375"/>
                  <a:gd name="connsiteX12" fmla="*/ 188718 w 435460"/>
                  <a:gd name="connsiteY12" fmla="*/ 58261 h 428375"/>
                  <a:gd name="connsiteX13" fmla="*/ 195975 w 435460"/>
                  <a:gd name="connsiteY13" fmla="*/ 36490 h 428375"/>
                  <a:gd name="connsiteX14" fmla="*/ 210489 w 435460"/>
                  <a:gd name="connsiteY14" fmla="*/ 21975 h 428375"/>
                  <a:gd name="connsiteX15" fmla="*/ 232260 w 435460"/>
                  <a:gd name="connsiteY15" fmla="*/ 29233 h 428375"/>
                  <a:gd name="connsiteX16" fmla="*/ 225003 w 435460"/>
                  <a:gd name="connsiteY16" fmla="*/ 72775 h 428375"/>
                  <a:gd name="connsiteX17" fmla="*/ 203232 w 435460"/>
                  <a:gd name="connsiteY17" fmla="*/ 116318 h 428375"/>
                  <a:gd name="connsiteX18" fmla="*/ 188718 w 435460"/>
                  <a:gd name="connsiteY18" fmla="*/ 159861 h 428375"/>
                  <a:gd name="connsiteX19" fmla="*/ 181460 w 435460"/>
                  <a:gd name="connsiteY19" fmla="*/ 210661 h 428375"/>
                  <a:gd name="connsiteX20" fmla="*/ 108889 w 435460"/>
                  <a:gd name="connsiteY20" fmla="*/ 232433 h 428375"/>
                  <a:gd name="connsiteX21" fmla="*/ 87118 w 435460"/>
                  <a:gd name="connsiteY21" fmla="*/ 239690 h 428375"/>
                  <a:gd name="connsiteX22" fmla="*/ 58089 w 435460"/>
                  <a:gd name="connsiteY22" fmla="*/ 305004 h 428375"/>
                  <a:gd name="connsiteX23" fmla="*/ 65346 w 435460"/>
                  <a:gd name="connsiteY23" fmla="*/ 326775 h 428375"/>
                  <a:gd name="connsiteX24" fmla="*/ 123403 w 435460"/>
                  <a:gd name="connsiteY24" fmla="*/ 312261 h 428375"/>
                  <a:gd name="connsiteX25" fmla="*/ 130660 w 435460"/>
                  <a:gd name="connsiteY25" fmla="*/ 283233 h 428375"/>
                  <a:gd name="connsiteX26" fmla="*/ 166946 w 435460"/>
                  <a:gd name="connsiteY26" fmla="*/ 312261 h 428375"/>
                  <a:gd name="connsiteX27" fmla="*/ 159689 w 435460"/>
                  <a:gd name="connsiteY27" fmla="*/ 334033 h 428375"/>
                  <a:gd name="connsiteX28" fmla="*/ 137918 w 435460"/>
                  <a:gd name="connsiteY28" fmla="*/ 355804 h 428375"/>
                  <a:gd name="connsiteX29" fmla="*/ 145175 w 435460"/>
                  <a:gd name="connsiteY29" fmla="*/ 377575 h 428375"/>
                  <a:gd name="connsiteX30" fmla="*/ 195975 w 435460"/>
                  <a:gd name="connsiteY30" fmla="*/ 363061 h 428375"/>
                  <a:gd name="connsiteX31" fmla="*/ 210489 w 435460"/>
                  <a:gd name="connsiteY31" fmla="*/ 341290 h 428375"/>
                  <a:gd name="connsiteX32" fmla="*/ 225003 w 435460"/>
                  <a:gd name="connsiteY32" fmla="*/ 326775 h 428375"/>
                  <a:gd name="connsiteX33" fmla="*/ 225003 w 435460"/>
                  <a:gd name="connsiteY33" fmla="*/ 217918 h 428375"/>
                  <a:gd name="connsiteX34" fmla="*/ 246775 w 435460"/>
                  <a:gd name="connsiteY34" fmla="*/ 203404 h 428375"/>
                  <a:gd name="connsiteX35" fmla="*/ 268546 w 435460"/>
                  <a:gd name="connsiteY35" fmla="*/ 159861 h 428375"/>
                  <a:gd name="connsiteX36" fmla="*/ 261289 w 435460"/>
                  <a:gd name="connsiteY36" fmla="*/ 138090 h 428375"/>
                  <a:gd name="connsiteX37" fmla="*/ 275803 w 435460"/>
                  <a:gd name="connsiteY37" fmla="*/ 123575 h 428375"/>
                  <a:gd name="connsiteX38" fmla="*/ 297575 w 435460"/>
                  <a:gd name="connsiteY38" fmla="*/ 159861 h 428375"/>
                  <a:gd name="connsiteX39" fmla="*/ 290318 w 435460"/>
                  <a:gd name="connsiteY39" fmla="*/ 188890 h 428375"/>
                  <a:gd name="connsiteX40" fmla="*/ 290318 w 435460"/>
                  <a:gd name="connsiteY40" fmla="*/ 217918 h 428375"/>
                  <a:gd name="connsiteX41" fmla="*/ 333860 w 435460"/>
                  <a:gd name="connsiteY41" fmla="*/ 181633 h 428375"/>
                  <a:gd name="connsiteX42" fmla="*/ 312089 w 435460"/>
                  <a:gd name="connsiteY42" fmla="*/ 101804 h 428375"/>
                  <a:gd name="connsiteX43" fmla="*/ 304832 w 435460"/>
                  <a:gd name="connsiteY43" fmla="*/ 80033 h 428375"/>
                  <a:gd name="connsiteX44" fmla="*/ 297575 w 435460"/>
                  <a:gd name="connsiteY44" fmla="*/ 58261 h 428375"/>
                  <a:gd name="connsiteX45" fmla="*/ 319346 w 435460"/>
                  <a:gd name="connsiteY45" fmla="*/ 21975 h 428375"/>
                  <a:gd name="connsiteX46" fmla="*/ 341118 w 435460"/>
                  <a:gd name="connsiteY46" fmla="*/ 29233 h 428375"/>
                  <a:gd name="connsiteX47" fmla="*/ 362889 w 435460"/>
                  <a:gd name="connsiteY47" fmla="*/ 51004 h 428375"/>
                  <a:gd name="connsiteX48" fmla="*/ 377403 w 435460"/>
                  <a:gd name="connsiteY48" fmla="*/ 94547 h 428375"/>
                  <a:gd name="connsiteX49" fmla="*/ 370146 w 435460"/>
                  <a:gd name="connsiteY49" fmla="*/ 116318 h 428375"/>
                  <a:gd name="connsiteX50" fmla="*/ 377403 w 435460"/>
                  <a:gd name="connsiteY50" fmla="*/ 159861 h 428375"/>
                  <a:gd name="connsiteX51" fmla="*/ 428203 w 435460"/>
                  <a:gd name="connsiteY51" fmla="*/ 203404 h 428375"/>
                  <a:gd name="connsiteX52" fmla="*/ 413689 w 435460"/>
                  <a:gd name="connsiteY52" fmla="*/ 225175 h 428375"/>
                  <a:gd name="connsiteX53" fmla="*/ 370146 w 435460"/>
                  <a:gd name="connsiteY53" fmla="*/ 239690 h 428375"/>
                  <a:gd name="connsiteX54" fmla="*/ 355632 w 435460"/>
                  <a:gd name="connsiteY54" fmla="*/ 261461 h 428375"/>
                  <a:gd name="connsiteX55" fmla="*/ 370146 w 435460"/>
                  <a:gd name="connsiteY55" fmla="*/ 283233 h 428375"/>
                  <a:gd name="connsiteX56" fmla="*/ 391918 w 435460"/>
                  <a:gd name="connsiteY56" fmla="*/ 297747 h 428375"/>
                  <a:gd name="connsiteX57" fmla="*/ 435460 w 435460"/>
                  <a:gd name="connsiteY57" fmla="*/ 326775 h 428375"/>
                  <a:gd name="connsiteX58" fmla="*/ 420946 w 435460"/>
                  <a:gd name="connsiteY58" fmla="*/ 341290 h 428375"/>
                  <a:gd name="connsiteX59" fmla="*/ 355632 w 435460"/>
                  <a:gd name="connsiteY59" fmla="*/ 334033 h 428375"/>
                  <a:gd name="connsiteX60" fmla="*/ 333860 w 435460"/>
                  <a:gd name="connsiteY60" fmla="*/ 326775 h 428375"/>
                  <a:gd name="connsiteX61" fmla="*/ 297575 w 435460"/>
                  <a:gd name="connsiteY61" fmla="*/ 290490 h 428375"/>
                  <a:gd name="connsiteX62" fmla="*/ 283060 w 435460"/>
                  <a:gd name="connsiteY62" fmla="*/ 305004 h 428375"/>
                  <a:gd name="connsiteX63" fmla="*/ 275803 w 435460"/>
                  <a:gd name="connsiteY63" fmla="*/ 326775 h 428375"/>
                  <a:gd name="connsiteX64" fmla="*/ 297575 w 435460"/>
                  <a:gd name="connsiteY64" fmla="*/ 363061 h 428375"/>
                  <a:gd name="connsiteX65" fmla="*/ 312089 w 435460"/>
                  <a:gd name="connsiteY65" fmla="*/ 384833 h 428375"/>
                  <a:gd name="connsiteX66" fmla="*/ 304832 w 435460"/>
                  <a:gd name="connsiteY66" fmla="*/ 406604 h 428375"/>
                  <a:gd name="connsiteX67" fmla="*/ 261289 w 435460"/>
                  <a:gd name="connsiteY67" fmla="*/ 428375 h 428375"/>
                  <a:gd name="connsiteX68" fmla="*/ 188718 w 435460"/>
                  <a:gd name="connsiteY68" fmla="*/ 413861 h 428375"/>
                  <a:gd name="connsiteX69" fmla="*/ 123403 w 435460"/>
                  <a:gd name="connsiteY69" fmla="*/ 413861 h 428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435460" h="428375">
                    <a:moveTo>
                      <a:pt x="21803" y="239690"/>
                    </a:moveTo>
                    <a:cubicBezTo>
                      <a:pt x="20342" y="236769"/>
                      <a:pt x="-939" y="197626"/>
                      <a:pt x="32" y="188890"/>
                    </a:cubicBezTo>
                    <a:cubicBezTo>
                      <a:pt x="1222" y="178182"/>
                      <a:pt x="15228" y="134641"/>
                      <a:pt x="29060" y="123575"/>
                    </a:cubicBezTo>
                    <a:cubicBezTo>
                      <a:pt x="35034" y="118796"/>
                      <a:pt x="43575" y="118737"/>
                      <a:pt x="50832" y="116318"/>
                    </a:cubicBezTo>
                    <a:cubicBezTo>
                      <a:pt x="87612" y="153101"/>
                      <a:pt x="44336" y="105494"/>
                      <a:pt x="72603" y="152604"/>
                    </a:cubicBezTo>
                    <a:cubicBezTo>
                      <a:pt x="76123" y="158471"/>
                      <a:pt x="82280" y="162280"/>
                      <a:pt x="87118" y="167118"/>
                    </a:cubicBezTo>
                    <a:cubicBezTo>
                      <a:pt x="94375" y="164699"/>
                      <a:pt x="102916" y="164640"/>
                      <a:pt x="108889" y="159861"/>
                    </a:cubicBezTo>
                    <a:cubicBezTo>
                      <a:pt x="132726" y="140792"/>
                      <a:pt x="122879" y="121480"/>
                      <a:pt x="116146" y="94547"/>
                    </a:cubicBezTo>
                    <a:cubicBezTo>
                      <a:pt x="112435" y="79704"/>
                      <a:pt x="101632" y="51004"/>
                      <a:pt x="101632" y="51004"/>
                    </a:cubicBezTo>
                    <a:cubicBezTo>
                      <a:pt x="105714" y="30594"/>
                      <a:pt x="102080" y="4287"/>
                      <a:pt x="130660" y="204"/>
                    </a:cubicBezTo>
                    <a:cubicBezTo>
                      <a:pt x="140534" y="-1207"/>
                      <a:pt x="150013" y="5042"/>
                      <a:pt x="159689" y="7461"/>
                    </a:cubicBezTo>
                    <a:cubicBezTo>
                      <a:pt x="162108" y="29232"/>
                      <a:pt x="156078" y="53756"/>
                      <a:pt x="166946" y="72775"/>
                    </a:cubicBezTo>
                    <a:cubicBezTo>
                      <a:pt x="171273" y="80348"/>
                      <a:pt x="183269" y="65072"/>
                      <a:pt x="188718" y="58261"/>
                    </a:cubicBezTo>
                    <a:cubicBezTo>
                      <a:pt x="193497" y="52288"/>
                      <a:pt x="192039" y="43049"/>
                      <a:pt x="195975" y="36490"/>
                    </a:cubicBezTo>
                    <a:cubicBezTo>
                      <a:pt x="199495" y="30623"/>
                      <a:pt x="205651" y="26813"/>
                      <a:pt x="210489" y="21975"/>
                    </a:cubicBezTo>
                    <a:cubicBezTo>
                      <a:pt x="217746" y="24394"/>
                      <a:pt x="230159" y="21878"/>
                      <a:pt x="232260" y="29233"/>
                    </a:cubicBezTo>
                    <a:cubicBezTo>
                      <a:pt x="236302" y="43381"/>
                      <a:pt x="228195" y="58411"/>
                      <a:pt x="225003" y="72775"/>
                    </a:cubicBezTo>
                    <a:cubicBezTo>
                      <a:pt x="219995" y="95311"/>
                      <a:pt x="216281" y="96745"/>
                      <a:pt x="203232" y="116318"/>
                    </a:cubicBezTo>
                    <a:cubicBezTo>
                      <a:pt x="198394" y="130832"/>
                      <a:pt x="190882" y="144715"/>
                      <a:pt x="188718" y="159861"/>
                    </a:cubicBezTo>
                    <a:cubicBezTo>
                      <a:pt x="186299" y="176794"/>
                      <a:pt x="191962" y="197159"/>
                      <a:pt x="181460" y="210661"/>
                    </a:cubicBezTo>
                    <a:cubicBezTo>
                      <a:pt x="176534" y="216994"/>
                      <a:pt x="121416" y="228854"/>
                      <a:pt x="108889" y="232433"/>
                    </a:cubicBezTo>
                    <a:cubicBezTo>
                      <a:pt x="101534" y="234535"/>
                      <a:pt x="94375" y="237271"/>
                      <a:pt x="87118" y="239690"/>
                    </a:cubicBezTo>
                    <a:cubicBezTo>
                      <a:pt x="69845" y="291507"/>
                      <a:pt x="81090" y="270503"/>
                      <a:pt x="58089" y="305004"/>
                    </a:cubicBezTo>
                    <a:cubicBezTo>
                      <a:pt x="60508" y="312261"/>
                      <a:pt x="58089" y="324356"/>
                      <a:pt x="65346" y="326775"/>
                    </a:cubicBezTo>
                    <a:cubicBezTo>
                      <a:pt x="74104" y="329694"/>
                      <a:pt x="111654" y="316177"/>
                      <a:pt x="123403" y="312261"/>
                    </a:cubicBezTo>
                    <a:cubicBezTo>
                      <a:pt x="125822" y="302585"/>
                      <a:pt x="122681" y="289217"/>
                      <a:pt x="130660" y="283233"/>
                    </a:cubicBezTo>
                    <a:cubicBezTo>
                      <a:pt x="146240" y="271548"/>
                      <a:pt x="164682" y="308865"/>
                      <a:pt x="166946" y="312261"/>
                    </a:cubicBezTo>
                    <a:cubicBezTo>
                      <a:pt x="164527" y="319518"/>
                      <a:pt x="163932" y="327668"/>
                      <a:pt x="159689" y="334033"/>
                    </a:cubicBezTo>
                    <a:cubicBezTo>
                      <a:pt x="153996" y="342572"/>
                      <a:pt x="141163" y="346068"/>
                      <a:pt x="137918" y="355804"/>
                    </a:cubicBezTo>
                    <a:lnTo>
                      <a:pt x="145175" y="377575"/>
                    </a:lnTo>
                    <a:cubicBezTo>
                      <a:pt x="147071" y="377101"/>
                      <a:pt x="191243" y="366846"/>
                      <a:pt x="195975" y="363061"/>
                    </a:cubicBezTo>
                    <a:cubicBezTo>
                      <a:pt x="202786" y="357613"/>
                      <a:pt x="205041" y="348101"/>
                      <a:pt x="210489" y="341290"/>
                    </a:cubicBezTo>
                    <a:cubicBezTo>
                      <a:pt x="214763" y="335947"/>
                      <a:pt x="220165" y="331613"/>
                      <a:pt x="225003" y="326775"/>
                    </a:cubicBezTo>
                    <a:cubicBezTo>
                      <a:pt x="220916" y="294080"/>
                      <a:pt x="210347" y="250894"/>
                      <a:pt x="225003" y="217918"/>
                    </a:cubicBezTo>
                    <a:cubicBezTo>
                      <a:pt x="228545" y="209948"/>
                      <a:pt x="239518" y="208242"/>
                      <a:pt x="246775" y="203404"/>
                    </a:cubicBezTo>
                    <a:cubicBezTo>
                      <a:pt x="254114" y="192395"/>
                      <a:pt x="268546" y="174885"/>
                      <a:pt x="268546" y="159861"/>
                    </a:cubicBezTo>
                    <a:cubicBezTo>
                      <a:pt x="268546" y="152211"/>
                      <a:pt x="263708" y="145347"/>
                      <a:pt x="261289" y="138090"/>
                    </a:cubicBezTo>
                    <a:cubicBezTo>
                      <a:pt x="266127" y="133252"/>
                      <a:pt x="268961" y="123575"/>
                      <a:pt x="275803" y="123575"/>
                    </a:cubicBezTo>
                    <a:cubicBezTo>
                      <a:pt x="289086" y="123575"/>
                      <a:pt x="295579" y="153873"/>
                      <a:pt x="297575" y="159861"/>
                    </a:cubicBezTo>
                    <a:cubicBezTo>
                      <a:pt x="295156" y="169537"/>
                      <a:pt x="295851" y="180591"/>
                      <a:pt x="290318" y="188890"/>
                    </a:cubicBezTo>
                    <a:cubicBezTo>
                      <a:pt x="262621" y="230435"/>
                      <a:pt x="224775" y="231026"/>
                      <a:pt x="290318" y="217918"/>
                    </a:cubicBezTo>
                    <a:cubicBezTo>
                      <a:pt x="299260" y="211957"/>
                      <a:pt x="331066" y="192808"/>
                      <a:pt x="333860" y="181633"/>
                    </a:cubicBezTo>
                    <a:cubicBezTo>
                      <a:pt x="336791" y="169910"/>
                      <a:pt x="314146" y="107975"/>
                      <a:pt x="312089" y="101804"/>
                    </a:cubicBezTo>
                    <a:lnTo>
                      <a:pt x="304832" y="80033"/>
                    </a:lnTo>
                    <a:lnTo>
                      <a:pt x="297575" y="58261"/>
                    </a:lnTo>
                    <a:cubicBezTo>
                      <a:pt x="300631" y="49092"/>
                      <a:pt x="305116" y="24821"/>
                      <a:pt x="319346" y="21975"/>
                    </a:cubicBezTo>
                    <a:cubicBezTo>
                      <a:pt x="326847" y="20475"/>
                      <a:pt x="333861" y="26814"/>
                      <a:pt x="341118" y="29233"/>
                    </a:cubicBezTo>
                    <a:cubicBezTo>
                      <a:pt x="348375" y="36490"/>
                      <a:pt x="357905" y="42033"/>
                      <a:pt x="362889" y="51004"/>
                    </a:cubicBezTo>
                    <a:cubicBezTo>
                      <a:pt x="370319" y="64378"/>
                      <a:pt x="377403" y="94547"/>
                      <a:pt x="377403" y="94547"/>
                    </a:cubicBezTo>
                    <a:cubicBezTo>
                      <a:pt x="374984" y="101804"/>
                      <a:pt x="370146" y="108668"/>
                      <a:pt x="370146" y="116318"/>
                    </a:cubicBezTo>
                    <a:cubicBezTo>
                      <a:pt x="370146" y="131033"/>
                      <a:pt x="370822" y="146700"/>
                      <a:pt x="377403" y="159861"/>
                    </a:cubicBezTo>
                    <a:cubicBezTo>
                      <a:pt x="386202" y="177459"/>
                      <a:pt x="411870" y="192516"/>
                      <a:pt x="428203" y="203404"/>
                    </a:cubicBezTo>
                    <a:cubicBezTo>
                      <a:pt x="423365" y="210661"/>
                      <a:pt x="421085" y="220552"/>
                      <a:pt x="413689" y="225175"/>
                    </a:cubicBezTo>
                    <a:cubicBezTo>
                      <a:pt x="400715" y="233284"/>
                      <a:pt x="370146" y="239690"/>
                      <a:pt x="370146" y="239690"/>
                    </a:cubicBezTo>
                    <a:cubicBezTo>
                      <a:pt x="365308" y="246947"/>
                      <a:pt x="355632" y="252739"/>
                      <a:pt x="355632" y="261461"/>
                    </a:cubicBezTo>
                    <a:cubicBezTo>
                      <a:pt x="355632" y="270183"/>
                      <a:pt x="363979" y="277066"/>
                      <a:pt x="370146" y="283233"/>
                    </a:cubicBezTo>
                    <a:cubicBezTo>
                      <a:pt x="376313" y="289400"/>
                      <a:pt x="385217" y="292163"/>
                      <a:pt x="391918" y="297747"/>
                    </a:cubicBezTo>
                    <a:cubicBezTo>
                      <a:pt x="428159" y="327948"/>
                      <a:pt x="397199" y="314021"/>
                      <a:pt x="435460" y="326775"/>
                    </a:cubicBezTo>
                    <a:cubicBezTo>
                      <a:pt x="430622" y="331613"/>
                      <a:pt x="426813" y="337770"/>
                      <a:pt x="420946" y="341290"/>
                    </a:cubicBezTo>
                    <a:cubicBezTo>
                      <a:pt x="395029" y="356841"/>
                      <a:pt x="385695" y="344054"/>
                      <a:pt x="355632" y="334033"/>
                    </a:cubicBezTo>
                    <a:lnTo>
                      <a:pt x="333860" y="326775"/>
                    </a:lnTo>
                    <a:cubicBezTo>
                      <a:pt x="327409" y="317099"/>
                      <a:pt x="313702" y="290490"/>
                      <a:pt x="297575" y="290490"/>
                    </a:cubicBezTo>
                    <a:cubicBezTo>
                      <a:pt x="290733" y="290490"/>
                      <a:pt x="287898" y="300166"/>
                      <a:pt x="283060" y="305004"/>
                    </a:cubicBezTo>
                    <a:cubicBezTo>
                      <a:pt x="280641" y="312261"/>
                      <a:pt x="275803" y="319125"/>
                      <a:pt x="275803" y="326775"/>
                    </a:cubicBezTo>
                    <a:cubicBezTo>
                      <a:pt x="275803" y="348833"/>
                      <a:pt x="286077" y="348688"/>
                      <a:pt x="297575" y="363061"/>
                    </a:cubicBezTo>
                    <a:cubicBezTo>
                      <a:pt x="303024" y="369872"/>
                      <a:pt x="307251" y="377576"/>
                      <a:pt x="312089" y="384833"/>
                    </a:cubicBezTo>
                    <a:cubicBezTo>
                      <a:pt x="309670" y="392090"/>
                      <a:pt x="309611" y="400631"/>
                      <a:pt x="304832" y="406604"/>
                    </a:cubicBezTo>
                    <a:cubicBezTo>
                      <a:pt x="294601" y="419392"/>
                      <a:pt x="275631" y="423594"/>
                      <a:pt x="261289" y="428375"/>
                    </a:cubicBezTo>
                    <a:cubicBezTo>
                      <a:pt x="224534" y="416123"/>
                      <a:pt x="244311" y="421273"/>
                      <a:pt x="188718" y="413861"/>
                    </a:cubicBezTo>
                    <a:cubicBezTo>
                      <a:pt x="127717" y="405728"/>
                      <a:pt x="144372" y="392892"/>
                      <a:pt x="123403" y="41386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275" name="组 17">
              <a:extLst>
                <a:ext uri="{FF2B5EF4-FFF2-40B4-BE49-F238E27FC236}">
                  <a16:creationId xmlns:a16="http://schemas.microsoft.com/office/drawing/2014/main" id="{9A7D3FC8-920B-D94C-8928-830AC65468F2}"/>
                </a:ext>
              </a:extLst>
            </p:cNvPr>
            <p:cNvGrpSpPr/>
            <p:nvPr/>
          </p:nvGrpSpPr>
          <p:grpSpPr>
            <a:xfrm>
              <a:off x="765292" y="1898207"/>
              <a:ext cx="344923" cy="344923"/>
              <a:chOff x="1504463" y="2568338"/>
              <a:chExt cx="539211" cy="539211"/>
            </a:xfrm>
          </p:grpSpPr>
          <p:sp>
            <p:nvSpPr>
              <p:cNvPr id="321" name="椭圆 320">
                <a:extLst>
                  <a:ext uri="{FF2B5EF4-FFF2-40B4-BE49-F238E27FC236}">
                    <a16:creationId xmlns:a16="http://schemas.microsoft.com/office/drawing/2014/main" id="{91AD202E-7BC0-C04E-9F37-EA2338F6CD45}"/>
                  </a:ext>
                </a:extLst>
              </p:cNvPr>
              <p:cNvSpPr/>
              <p:nvPr/>
            </p:nvSpPr>
            <p:spPr>
              <a:xfrm rot="8409322">
                <a:off x="1504463" y="2568338"/>
                <a:ext cx="539211" cy="53921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1350"/>
              </a:p>
            </p:txBody>
          </p:sp>
          <p:sp>
            <p:nvSpPr>
              <p:cNvPr id="322" name="任意形状 321">
                <a:extLst>
                  <a:ext uri="{FF2B5EF4-FFF2-40B4-BE49-F238E27FC236}">
                    <a16:creationId xmlns:a16="http://schemas.microsoft.com/office/drawing/2014/main" id="{921A8B7E-F635-1845-A307-9ACF6FA5D0C5}"/>
                  </a:ext>
                </a:extLst>
              </p:cNvPr>
              <p:cNvSpPr/>
              <p:nvPr/>
            </p:nvSpPr>
            <p:spPr>
              <a:xfrm>
                <a:off x="1567241" y="2634343"/>
                <a:ext cx="414977" cy="442686"/>
              </a:xfrm>
              <a:custGeom>
                <a:avLst/>
                <a:gdLst>
                  <a:gd name="connsiteX0" fmla="*/ 29330 w 414977"/>
                  <a:gd name="connsiteY0" fmla="*/ 101600 h 442686"/>
                  <a:gd name="connsiteX1" fmla="*/ 58359 w 414977"/>
                  <a:gd name="connsiteY1" fmla="*/ 87086 h 442686"/>
                  <a:gd name="connsiteX2" fmla="*/ 87388 w 414977"/>
                  <a:gd name="connsiteY2" fmla="*/ 58057 h 442686"/>
                  <a:gd name="connsiteX3" fmla="*/ 109159 w 414977"/>
                  <a:gd name="connsiteY3" fmla="*/ 43543 h 442686"/>
                  <a:gd name="connsiteX4" fmla="*/ 116416 w 414977"/>
                  <a:gd name="connsiteY4" fmla="*/ 21771 h 442686"/>
                  <a:gd name="connsiteX5" fmla="*/ 159959 w 414977"/>
                  <a:gd name="connsiteY5" fmla="*/ 0 h 442686"/>
                  <a:gd name="connsiteX6" fmla="*/ 196245 w 414977"/>
                  <a:gd name="connsiteY6" fmla="*/ 21771 h 442686"/>
                  <a:gd name="connsiteX7" fmla="*/ 188988 w 414977"/>
                  <a:gd name="connsiteY7" fmla="*/ 43543 h 442686"/>
                  <a:gd name="connsiteX8" fmla="*/ 196245 w 414977"/>
                  <a:gd name="connsiteY8" fmla="*/ 65314 h 442686"/>
                  <a:gd name="connsiteX9" fmla="*/ 261559 w 414977"/>
                  <a:gd name="connsiteY9" fmla="*/ 36286 h 442686"/>
                  <a:gd name="connsiteX10" fmla="*/ 283330 w 414977"/>
                  <a:gd name="connsiteY10" fmla="*/ 29028 h 442686"/>
                  <a:gd name="connsiteX11" fmla="*/ 305102 w 414977"/>
                  <a:gd name="connsiteY11" fmla="*/ 36286 h 442686"/>
                  <a:gd name="connsiteX12" fmla="*/ 305102 w 414977"/>
                  <a:gd name="connsiteY12" fmla="*/ 87086 h 442686"/>
                  <a:gd name="connsiteX13" fmla="*/ 239788 w 414977"/>
                  <a:gd name="connsiteY13" fmla="*/ 137886 h 442686"/>
                  <a:gd name="connsiteX14" fmla="*/ 181730 w 414977"/>
                  <a:gd name="connsiteY14" fmla="*/ 123371 h 442686"/>
                  <a:gd name="connsiteX15" fmla="*/ 138188 w 414977"/>
                  <a:gd name="connsiteY15" fmla="*/ 101600 h 442686"/>
                  <a:gd name="connsiteX16" fmla="*/ 94645 w 414977"/>
                  <a:gd name="connsiteY16" fmla="*/ 159657 h 442686"/>
                  <a:gd name="connsiteX17" fmla="*/ 116416 w 414977"/>
                  <a:gd name="connsiteY17" fmla="*/ 174171 h 442686"/>
                  <a:gd name="connsiteX18" fmla="*/ 80130 w 414977"/>
                  <a:gd name="connsiteY18" fmla="*/ 210457 h 442686"/>
                  <a:gd name="connsiteX19" fmla="*/ 43845 w 414977"/>
                  <a:gd name="connsiteY19" fmla="*/ 203200 h 442686"/>
                  <a:gd name="connsiteX20" fmla="*/ 7559 w 414977"/>
                  <a:gd name="connsiteY20" fmla="*/ 195943 h 442686"/>
                  <a:gd name="connsiteX21" fmla="*/ 14816 w 414977"/>
                  <a:gd name="connsiteY21" fmla="*/ 261257 h 442686"/>
                  <a:gd name="connsiteX22" fmla="*/ 22073 w 414977"/>
                  <a:gd name="connsiteY22" fmla="*/ 283028 h 442686"/>
                  <a:gd name="connsiteX23" fmla="*/ 65616 w 414977"/>
                  <a:gd name="connsiteY23" fmla="*/ 304800 h 442686"/>
                  <a:gd name="connsiteX24" fmla="*/ 138188 w 414977"/>
                  <a:gd name="connsiteY24" fmla="*/ 261257 h 442686"/>
                  <a:gd name="connsiteX25" fmla="*/ 159959 w 414977"/>
                  <a:gd name="connsiteY25" fmla="*/ 239486 h 442686"/>
                  <a:gd name="connsiteX26" fmla="*/ 174473 w 414977"/>
                  <a:gd name="connsiteY26" fmla="*/ 217714 h 442686"/>
                  <a:gd name="connsiteX27" fmla="*/ 181730 w 414977"/>
                  <a:gd name="connsiteY27" fmla="*/ 195943 h 442686"/>
                  <a:gd name="connsiteX28" fmla="*/ 203502 w 414977"/>
                  <a:gd name="connsiteY28" fmla="*/ 188686 h 442686"/>
                  <a:gd name="connsiteX29" fmla="*/ 232530 w 414977"/>
                  <a:gd name="connsiteY29" fmla="*/ 232228 h 442686"/>
                  <a:gd name="connsiteX30" fmla="*/ 225273 w 414977"/>
                  <a:gd name="connsiteY30" fmla="*/ 268514 h 442686"/>
                  <a:gd name="connsiteX31" fmla="*/ 152702 w 414977"/>
                  <a:gd name="connsiteY31" fmla="*/ 304800 h 442686"/>
                  <a:gd name="connsiteX32" fmla="*/ 138188 w 414977"/>
                  <a:gd name="connsiteY32" fmla="*/ 326571 h 442686"/>
                  <a:gd name="connsiteX33" fmla="*/ 130930 w 414977"/>
                  <a:gd name="connsiteY33" fmla="*/ 377371 h 442686"/>
                  <a:gd name="connsiteX34" fmla="*/ 109159 w 414977"/>
                  <a:gd name="connsiteY34" fmla="*/ 384628 h 442686"/>
                  <a:gd name="connsiteX35" fmla="*/ 87388 w 414977"/>
                  <a:gd name="connsiteY35" fmla="*/ 377371 h 442686"/>
                  <a:gd name="connsiteX36" fmla="*/ 72873 w 414977"/>
                  <a:gd name="connsiteY36" fmla="*/ 391886 h 442686"/>
                  <a:gd name="connsiteX37" fmla="*/ 94645 w 414977"/>
                  <a:gd name="connsiteY37" fmla="*/ 399143 h 442686"/>
                  <a:gd name="connsiteX38" fmla="*/ 116416 w 414977"/>
                  <a:gd name="connsiteY38" fmla="*/ 413657 h 442686"/>
                  <a:gd name="connsiteX39" fmla="*/ 145445 w 414977"/>
                  <a:gd name="connsiteY39" fmla="*/ 420914 h 442686"/>
                  <a:gd name="connsiteX40" fmla="*/ 188988 w 414977"/>
                  <a:gd name="connsiteY40" fmla="*/ 435428 h 442686"/>
                  <a:gd name="connsiteX41" fmla="*/ 210759 w 414977"/>
                  <a:gd name="connsiteY41" fmla="*/ 442686 h 442686"/>
                  <a:gd name="connsiteX42" fmla="*/ 232530 w 414977"/>
                  <a:gd name="connsiteY42" fmla="*/ 428171 h 442686"/>
                  <a:gd name="connsiteX43" fmla="*/ 232530 w 414977"/>
                  <a:gd name="connsiteY43" fmla="*/ 384628 h 442686"/>
                  <a:gd name="connsiteX44" fmla="*/ 196245 w 414977"/>
                  <a:gd name="connsiteY44" fmla="*/ 377371 h 442686"/>
                  <a:gd name="connsiteX45" fmla="*/ 203502 w 414977"/>
                  <a:gd name="connsiteY45" fmla="*/ 355600 h 442686"/>
                  <a:gd name="connsiteX46" fmla="*/ 225273 w 414977"/>
                  <a:gd name="connsiteY46" fmla="*/ 348343 h 442686"/>
                  <a:gd name="connsiteX47" fmla="*/ 276073 w 414977"/>
                  <a:gd name="connsiteY47" fmla="*/ 362857 h 442686"/>
                  <a:gd name="connsiteX48" fmla="*/ 319616 w 414977"/>
                  <a:gd name="connsiteY48" fmla="*/ 355600 h 442686"/>
                  <a:gd name="connsiteX49" fmla="*/ 319616 w 414977"/>
                  <a:gd name="connsiteY49" fmla="*/ 312057 h 442686"/>
                  <a:gd name="connsiteX50" fmla="*/ 268816 w 414977"/>
                  <a:gd name="connsiteY50" fmla="*/ 254000 h 442686"/>
                  <a:gd name="connsiteX51" fmla="*/ 268816 w 414977"/>
                  <a:gd name="connsiteY51" fmla="*/ 210457 h 442686"/>
                  <a:gd name="connsiteX52" fmla="*/ 290588 w 414977"/>
                  <a:gd name="connsiteY52" fmla="*/ 224971 h 442686"/>
                  <a:gd name="connsiteX53" fmla="*/ 297845 w 414977"/>
                  <a:gd name="connsiteY53" fmla="*/ 246743 h 442686"/>
                  <a:gd name="connsiteX54" fmla="*/ 319616 w 414977"/>
                  <a:gd name="connsiteY54" fmla="*/ 261257 h 442686"/>
                  <a:gd name="connsiteX55" fmla="*/ 363159 w 414977"/>
                  <a:gd name="connsiteY55" fmla="*/ 290286 h 442686"/>
                  <a:gd name="connsiteX56" fmla="*/ 392188 w 414977"/>
                  <a:gd name="connsiteY56" fmla="*/ 261257 h 442686"/>
                  <a:gd name="connsiteX57" fmla="*/ 363159 w 414977"/>
                  <a:gd name="connsiteY57" fmla="*/ 232228 h 442686"/>
                  <a:gd name="connsiteX58" fmla="*/ 319616 w 414977"/>
                  <a:gd name="connsiteY58" fmla="*/ 217714 h 442686"/>
                  <a:gd name="connsiteX59" fmla="*/ 297845 w 414977"/>
                  <a:gd name="connsiteY59" fmla="*/ 203200 h 442686"/>
                  <a:gd name="connsiteX60" fmla="*/ 341388 w 414977"/>
                  <a:gd name="connsiteY60" fmla="*/ 195943 h 442686"/>
                  <a:gd name="connsiteX61" fmla="*/ 392188 w 414977"/>
                  <a:gd name="connsiteY61" fmla="*/ 188686 h 442686"/>
                  <a:gd name="connsiteX62" fmla="*/ 413959 w 414977"/>
                  <a:gd name="connsiteY62" fmla="*/ 181428 h 442686"/>
                  <a:gd name="connsiteX63" fmla="*/ 406702 w 414977"/>
                  <a:gd name="connsiteY63" fmla="*/ 159657 h 442686"/>
                  <a:gd name="connsiteX64" fmla="*/ 363159 w 414977"/>
                  <a:gd name="connsiteY64" fmla="*/ 137886 h 442686"/>
                  <a:gd name="connsiteX65" fmla="*/ 341388 w 414977"/>
                  <a:gd name="connsiteY65" fmla="*/ 145143 h 442686"/>
                  <a:gd name="connsiteX66" fmla="*/ 363159 w 414977"/>
                  <a:gd name="connsiteY66" fmla="*/ 101600 h 442686"/>
                  <a:gd name="connsiteX67" fmla="*/ 363159 w 414977"/>
                  <a:gd name="connsiteY67" fmla="*/ 50800 h 442686"/>
                  <a:gd name="connsiteX68" fmla="*/ 377673 w 414977"/>
                  <a:gd name="connsiteY68" fmla="*/ 50800 h 442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414977" h="442686">
                    <a:moveTo>
                      <a:pt x="29330" y="101600"/>
                    </a:moveTo>
                    <a:cubicBezTo>
                      <a:pt x="39006" y="96762"/>
                      <a:pt x="49704" y="93577"/>
                      <a:pt x="58359" y="87086"/>
                    </a:cubicBezTo>
                    <a:cubicBezTo>
                      <a:pt x="69307" y="78875"/>
                      <a:pt x="76002" y="65648"/>
                      <a:pt x="87388" y="58057"/>
                    </a:cubicBezTo>
                    <a:lnTo>
                      <a:pt x="109159" y="43543"/>
                    </a:lnTo>
                    <a:cubicBezTo>
                      <a:pt x="111578" y="36286"/>
                      <a:pt x="111637" y="27745"/>
                      <a:pt x="116416" y="21771"/>
                    </a:cubicBezTo>
                    <a:cubicBezTo>
                      <a:pt x="126647" y="8983"/>
                      <a:pt x="145618" y="4780"/>
                      <a:pt x="159959" y="0"/>
                    </a:cubicBezTo>
                    <a:cubicBezTo>
                      <a:pt x="169128" y="3056"/>
                      <a:pt x="193399" y="7541"/>
                      <a:pt x="196245" y="21771"/>
                    </a:cubicBezTo>
                    <a:cubicBezTo>
                      <a:pt x="197745" y="29272"/>
                      <a:pt x="191407" y="36286"/>
                      <a:pt x="188988" y="43543"/>
                    </a:cubicBezTo>
                    <a:cubicBezTo>
                      <a:pt x="191407" y="50800"/>
                      <a:pt x="188824" y="63459"/>
                      <a:pt x="196245" y="65314"/>
                    </a:cubicBezTo>
                    <a:cubicBezTo>
                      <a:pt x="264823" y="82458"/>
                      <a:pt x="232894" y="59219"/>
                      <a:pt x="261559" y="36286"/>
                    </a:cubicBezTo>
                    <a:cubicBezTo>
                      <a:pt x="267532" y="31507"/>
                      <a:pt x="276073" y="31447"/>
                      <a:pt x="283330" y="29028"/>
                    </a:cubicBezTo>
                    <a:cubicBezTo>
                      <a:pt x="290587" y="31447"/>
                      <a:pt x="299693" y="30877"/>
                      <a:pt x="305102" y="36286"/>
                    </a:cubicBezTo>
                    <a:cubicBezTo>
                      <a:pt x="316687" y="47871"/>
                      <a:pt x="312684" y="76255"/>
                      <a:pt x="305102" y="87086"/>
                    </a:cubicBezTo>
                    <a:cubicBezTo>
                      <a:pt x="275307" y="129651"/>
                      <a:pt x="273892" y="126516"/>
                      <a:pt x="239788" y="137886"/>
                    </a:cubicBezTo>
                    <a:cubicBezTo>
                      <a:pt x="225991" y="135126"/>
                      <a:pt x="196605" y="130808"/>
                      <a:pt x="181730" y="123371"/>
                    </a:cubicBezTo>
                    <a:cubicBezTo>
                      <a:pt x="125455" y="95234"/>
                      <a:pt x="192913" y="119842"/>
                      <a:pt x="138188" y="101600"/>
                    </a:cubicBezTo>
                    <a:cubicBezTo>
                      <a:pt x="96493" y="143295"/>
                      <a:pt x="107311" y="121658"/>
                      <a:pt x="94645" y="159657"/>
                    </a:cubicBezTo>
                    <a:cubicBezTo>
                      <a:pt x="101902" y="164495"/>
                      <a:pt x="114706" y="165619"/>
                      <a:pt x="116416" y="174171"/>
                    </a:cubicBezTo>
                    <a:cubicBezTo>
                      <a:pt x="119262" y="188402"/>
                      <a:pt x="86961" y="205903"/>
                      <a:pt x="80130" y="210457"/>
                    </a:cubicBezTo>
                    <a:cubicBezTo>
                      <a:pt x="68035" y="208038"/>
                      <a:pt x="55182" y="208059"/>
                      <a:pt x="43845" y="203200"/>
                    </a:cubicBezTo>
                    <a:cubicBezTo>
                      <a:pt x="8979" y="188258"/>
                      <a:pt x="52526" y="180954"/>
                      <a:pt x="7559" y="195943"/>
                    </a:cubicBezTo>
                    <a:cubicBezTo>
                      <a:pt x="-4536" y="232228"/>
                      <a:pt x="-2117" y="210457"/>
                      <a:pt x="14816" y="261257"/>
                    </a:cubicBezTo>
                    <a:cubicBezTo>
                      <a:pt x="17235" y="268514"/>
                      <a:pt x="15708" y="278785"/>
                      <a:pt x="22073" y="283028"/>
                    </a:cubicBezTo>
                    <a:cubicBezTo>
                      <a:pt x="50210" y="301786"/>
                      <a:pt x="35570" y="294785"/>
                      <a:pt x="65616" y="304800"/>
                    </a:cubicBezTo>
                    <a:cubicBezTo>
                      <a:pt x="122141" y="285959"/>
                      <a:pt x="98341" y="301104"/>
                      <a:pt x="138188" y="261257"/>
                    </a:cubicBezTo>
                    <a:cubicBezTo>
                      <a:pt x="145445" y="254000"/>
                      <a:pt x="154266" y="248025"/>
                      <a:pt x="159959" y="239486"/>
                    </a:cubicBezTo>
                    <a:cubicBezTo>
                      <a:pt x="164797" y="232229"/>
                      <a:pt x="170572" y="225515"/>
                      <a:pt x="174473" y="217714"/>
                    </a:cubicBezTo>
                    <a:cubicBezTo>
                      <a:pt x="177894" y="210872"/>
                      <a:pt x="176321" y="201352"/>
                      <a:pt x="181730" y="195943"/>
                    </a:cubicBezTo>
                    <a:cubicBezTo>
                      <a:pt x="187139" y="190534"/>
                      <a:pt x="196245" y="191105"/>
                      <a:pt x="203502" y="188686"/>
                    </a:cubicBezTo>
                    <a:cubicBezTo>
                      <a:pt x="213178" y="203200"/>
                      <a:pt x="235951" y="215123"/>
                      <a:pt x="232530" y="232228"/>
                    </a:cubicBezTo>
                    <a:cubicBezTo>
                      <a:pt x="230111" y="244323"/>
                      <a:pt x="232846" y="258777"/>
                      <a:pt x="225273" y="268514"/>
                    </a:cubicBezTo>
                    <a:cubicBezTo>
                      <a:pt x="204417" y="295329"/>
                      <a:pt x="180937" y="297741"/>
                      <a:pt x="152702" y="304800"/>
                    </a:cubicBezTo>
                    <a:cubicBezTo>
                      <a:pt x="147864" y="312057"/>
                      <a:pt x="140694" y="318217"/>
                      <a:pt x="138188" y="326571"/>
                    </a:cubicBezTo>
                    <a:cubicBezTo>
                      <a:pt x="133273" y="342955"/>
                      <a:pt x="138580" y="362072"/>
                      <a:pt x="130930" y="377371"/>
                    </a:cubicBezTo>
                    <a:cubicBezTo>
                      <a:pt x="127509" y="384213"/>
                      <a:pt x="116416" y="382209"/>
                      <a:pt x="109159" y="384628"/>
                    </a:cubicBezTo>
                    <a:cubicBezTo>
                      <a:pt x="101902" y="382209"/>
                      <a:pt x="94889" y="375871"/>
                      <a:pt x="87388" y="377371"/>
                    </a:cubicBezTo>
                    <a:cubicBezTo>
                      <a:pt x="80678" y="378713"/>
                      <a:pt x="70709" y="385395"/>
                      <a:pt x="72873" y="391886"/>
                    </a:cubicBezTo>
                    <a:cubicBezTo>
                      <a:pt x="75292" y="399143"/>
                      <a:pt x="87388" y="396724"/>
                      <a:pt x="94645" y="399143"/>
                    </a:cubicBezTo>
                    <a:cubicBezTo>
                      <a:pt x="101902" y="403981"/>
                      <a:pt x="108399" y="410221"/>
                      <a:pt x="116416" y="413657"/>
                    </a:cubicBezTo>
                    <a:cubicBezTo>
                      <a:pt x="125584" y="417586"/>
                      <a:pt x="135892" y="418048"/>
                      <a:pt x="145445" y="420914"/>
                    </a:cubicBezTo>
                    <a:cubicBezTo>
                      <a:pt x="160099" y="425310"/>
                      <a:pt x="174474" y="430590"/>
                      <a:pt x="188988" y="435428"/>
                    </a:cubicBezTo>
                    <a:lnTo>
                      <a:pt x="210759" y="442686"/>
                    </a:lnTo>
                    <a:cubicBezTo>
                      <a:pt x="218016" y="437848"/>
                      <a:pt x="227081" y="434982"/>
                      <a:pt x="232530" y="428171"/>
                    </a:cubicBezTo>
                    <a:cubicBezTo>
                      <a:pt x="239262" y="419756"/>
                      <a:pt x="245153" y="393043"/>
                      <a:pt x="232530" y="384628"/>
                    </a:cubicBezTo>
                    <a:cubicBezTo>
                      <a:pt x="222267" y="377786"/>
                      <a:pt x="208340" y="379790"/>
                      <a:pt x="196245" y="377371"/>
                    </a:cubicBezTo>
                    <a:cubicBezTo>
                      <a:pt x="198664" y="370114"/>
                      <a:pt x="198093" y="361009"/>
                      <a:pt x="203502" y="355600"/>
                    </a:cubicBezTo>
                    <a:cubicBezTo>
                      <a:pt x="208911" y="350191"/>
                      <a:pt x="217623" y="348343"/>
                      <a:pt x="225273" y="348343"/>
                    </a:cubicBezTo>
                    <a:cubicBezTo>
                      <a:pt x="234386" y="348343"/>
                      <a:pt x="265805" y="359434"/>
                      <a:pt x="276073" y="362857"/>
                    </a:cubicBezTo>
                    <a:cubicBezTo>
                      <a:pt x="290587" y="360438"/>
                      <a:pt x="306455" y="362181"/>
                      <a:pt x="319616" y="355600"/>
                    </a:cubicBezTo>
                    <a:cubicBezTo>
                      <a:pt x="346541" y="342137"/>
                      <a:pt x="331395" y="325519"/>
                      <a:pt x="319616" y="312057"/>
                    </a:cubicBezTo>
                    <a:cubicBezTo>
                      <a:pt x="260182" y="244132"/>
                      <a:pt x="301477" y="302991"/>
                      <a:pt x="268816" y="254000"/>
                    </a:cubicBezTo>
                    <a:cubicBezTo>
                      <a:pt x="267328" y="249535"/>
                      <a:pt x="250953" y="214923"/>
                      <a:pt x="268816" y="210457"/>
                    </a:cubicBezTo>
                    <a:cubicBezTo>
                      <a:pt x="277278" y="208342"/>
                      <a:pt x="283331" y="220133"/>
                      <a:pt x="290588" y="224971"/>
                    </a:cubicBezTo>
                    <a:cubicBezTo>
                      <a:pt x="293007" y="232228"/>
                      <a:pt x="293066" y="240769"/>
                      <a:pt x="297845" y="246743"/>
                    </a:cubicBezTo>
                    <a:cubicBezTo>
                      <a:pt x="303293" y="253554"/>
                      <a:pt x="312916" y="255673"/>
                      <a:pt x="319616" y="261257"/>
                    </a:cubicBezTo>
                    <a:cubicBezTo>
                      <a:pt x="355857" y="291457"/>
                      <a:pt x="324899" y="277531"/>
                      <a:pt x="363159" y="290286"/>
                    </a:cubicBezTo>
                    <a:cubicBezTo>
                      <a:pt x="372834" y="287060"/>
                      <a:pt x="401863" y="283833"/>
                      <a:pt x="392188" y="261257"/>
                    </a:cubicBezTo>
                    <a:cubicBezTo>
                      <a:pt x="386798" y="248679"/>
                      <a:pt x="376141" y="236555"/>
                      <a:pt x="363159" y="232228"/>
                    </a:cubicBezTo>
                    <a:lnTo>
                      <a:pt x="319616" y="217714"/>
                    </a:lnTo>
                    <a:cubicBezTo>
                      <a:pt x="312359" y="212876"/>
                      <a:pt x="297845" y="211922"/>
                      <a:pt x="297845" y="203200"/>
                    </a:cubicBezTo>
                    <a:cubicBezTo>
                      <a:pt x="297845" y="175064"/>
                      <a:pt x="336020" y="194154"/>
                      <a:pt x="341388" y="195943"/>
                    </a:cubicBezTo>
                    <a:cubicBezTo>
                      <a:pt x="358321" y="193524"/>
                      <a:pt x="375415" y="192041"/>
                      <a:pt x="392188" y="188686"/>
                    </a:cubicBezTo>
                    <a:cubicBezTo>
                      <a:pt x="399689" y="187186"/>
                      <a:pt x="410538" y="188270"/>
                      <a:pt x="413959" y="181428"/>
                    </a:cubicBezTo>
                    <a:cubicBezTo>
                      <a:pt x="417380" y="174586"/>
                      <a:pt x="411481" y="165630"/>
                      <a:pt x="406702" y="159657"/>
                    </a:cubicBezTo>
                    <a:cubicBezTo>
                      <a:pt x="396471" y="146869"/>
                      <a:pt x="377501" y="142667"/>
                      <a:pt x="363159" y="137886"/>
                    </a:cubicBezTo>
                    <a:cubicBezTo>
                      <a:pt x="355902" y="140305"/>
                      <a:pt x="346797" y="150552"/>
                      <a:pt x="341388" y="145143"/>
                    </a:cubicBezTo>
                    <a:cubicBezTo>
                      <a:pt x="335379" y="139133"/>
                      <a:pt x="362671" y="102331"/>
                      <a:pt x="363159" y="101600"/>
                    </a:cubicBezTo>
                    <a:cubicBezTo>
                      <a:pt x="359477" y="86870"/>
                      <a:pt x="348584" y="65375"/>
                      <a:pt x="363159" y="50800"/>
                    </a:cubicBezTo>
                    <a:cubicBezTo>
                      <a:pt x="366580" y="47379"/>
                      <a:pt x="372835" y="50800"/>
                      <a:pt x="377673" y="5080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276" name="组 18">
              <a:extLst>
                <a:ext uri="{FF2B5EF4-FFF2-40B4-BE49-F238E27FC236}">
                  <a16:creationId xmlns:a16="http://schemas.microsoft.com/office/drawing/2014/main" id="{A4AFAC5B-4798-744A-8959-64746F2D75D2}"/>
                </a:ext>
              </a:extLst>
            </p:cNvPr>
            <p:cNvGrpSpPr/>
            <p:nvPr/>
          </p:nvGrpSpPr>
          <p:grpSpPr>
            <a:xfrm>
              <a:off x="625422" y="2345650"/>
              <a:ext cx="344923" cy="344923"/>
              <a:chOff x="1276914" y="3215206"/>
              <a:chExt cx="539211" cy="539211"/>
            </a:xfrm>
          </p:grpSpPr>
          <p:grpSp>
            <p:nvGrpSpPr>
              <p:cNvPr id="315" name="组 61">
                <a:extLst>
                  <a:ext uri="{FF2B5EF4-FFF2-40B4-BE49-F238E27FC236}">
                    <a16:creationId xmlns:a16="http://schemas.microsoft.com/office/drawing/2014/main" id="{FA1A24F4-D15A-AB42-AC72-A73D39DB35D2}"/>
                  </a:ext>
                </a:extLst>
              </p:cNvPr>
              <p:cNvGrpSpPr/>
              <p:nvPr/>
            </p:nvGrpSpPr>
            <p:grpSpPr>
              <a:xfrm rot="7771839">
                <a:off x="1276914" y="3215206"/>
                <a:ext cx="539211" cy="539211"/>
                <a:chOff x="936231" y="2736123"/>
                <a:chExt cx="333375" cy="333375"/>
              </a:xfrm>
            </p:grpSpPr>
            <p:sp>
              <p:nvSpPr>
                <p:cNvPr id="318" name="椭圆 317">
                  <a:extLst>
                    <a:ext uri="{FF2B5EF4-FFF2-40B4-BE49-F238E27FC236}">
                      <a16:creationId xmlns:a16="http://schemas.microsoft.com/office/drawing/2014/main" id="{0FE69897-84E8-0A4E-A333-5B7C1CCD6F7E}"/>
                    </a:ext>
                  </a:extLst>
                </p:cNvPr>
                <p:cNvSpPr/>
                <p:nvPr/>
              </p:nvSpPr>
              <p:spPr>
                <a:xfrm>
                  <a:off x="936231" y="2736123"/>
                  <a:ext cx="333375" cy="333375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1350"/>
                </a:p>
              </p:txBody>
            </p:sp>
            <p:sp>
              <p:nvSpPr>
                <p:cNvPr id="319" name="任意形状 318">
                  <a:extLst>
                    <a:ext uri="{FF2B5EF4-FFF2-40B4-BE49-F238E27FC236}">
                      <a16:creationId xmlns:a16="http://schemas.microsoft.com/office/drawing/2014/main" id="{392B7EA0-A949-E742-ACCC-70F3FD477346}"/>
                    </a:ext>
                  </a:extLst>
                </p:cNvPr>
                <p:cNvSpPr/>
                <p:nvPr/>
              </p:nvSpPr>
              <p:spPr>
                <a:xfrm rot="10985112">
                  <a:off x="964458" y="2767730"/>
                  <a:ext cx="114300" cy="241953"/>
                </a:xfrm>
                <a:custGeom>
                  <a:avLst/>
                  <a:gdLst>
                    <a:gd name="connsiteX0" fmla="*/ 12700 w 114300"/>
                    <a:gd name="connsiteY0" fmla="*/ 0 h 241953"/>
                    <a:gd name="connsiteX1" fmla="*/ 9525 w 114300"/>
                    <a:gd name="connsiteY1" fmla="*/ 12700 h 241953"/>
                    <a:gd name="connsiteX2" fmla="*/ 19050 w 114300"/>
                    <a:gd name="connsiteY2" fmla="*/ 15875 h 241953"/>
                    <a:gd name="connsiteX3" fmla="*/ 41275 w 114300"/>
                    <a:gd name="connsiteY3" fmla="*/ 12700 h 241953"/>
                    <a:gd name="connsiteX4" fmla="*/ 63500 w 114300"/>
                    <a:gd name="connsiteY4" fmla="*/ 15875 h 241953"/>
                    <a:gd name="connsiteX5" fmla="*/ 60325 w 114300"/>
                    <a:gd name="connsiteY5" fmla="*/ 28575 h 241953"/>
                    <a:gd name="connsiteX6" fmla="*/ 50800 w 114300"/>
                    <a:gd name="connsiteY6" fmla="*/ 47625 h 241953"/>
                    <a:gd name="connsiteX7" fmla="*/ 53975 w 114300"/>
                    <a:gd name="connsiteY7" fmla="*/ 57150 h 241953"/>
                    <a:gd name="connsiteX8" fmla="*/ 73025 w 114300"/>
                    <a:gd name="connsiteY8" fmla="*/ 66675 h 241953"/>
                    <a:gd name="connsiteX9" fmla="*/ 82550 w 114300"/>
                    <a:gd name="connsiteY9" fmla="*/ 73025 h 241953"/>
                    <a:gd name="connsiteX10" fmla="*/ 111125 w 114300"/>
                    <a:gd name="connsiteY10" fmla="*/ 79375 h 241953"/>
                    <a:gd name="connsiteX11" fmla="*/ 98425 w 114300"/>
                    <a:gd name="connsiteY11" fmla="*/ 107950 h 241953"/>
                    <a:gd name="connsiteX12" fmla="*/ 88900 w 114300"/>
                    <a:gd name="connsiteY12" fmla="*/ 111125 h 241953"/>
                    <a:gd name="connsiteX13" fmla="*/ 66675 w 114300"/>
                    <a:gd name="connsiteY13" fmla="*/ 101600 h 241953"/>
                    <a:gd name="connsiteX14" fmla="*/ 47625 w 114300"/>
                    <a:gd name="connsiteY14" fmla="*/ 95250 h 241953"/>
                    <a:gd name="connsiteX15" fmla="*/ 31750 w 114300"/>
                    <a:gd name="connsiteY15" fmla="*/ 98425 h 241953"/>
                    <a:gd name="connsiteX16" fmla="*/ 25400 w 114300"/>
                    <a:gd name="connsiteY16" fmla="*/ 107950 h 241953"/>
                    <a:gd name="connsiteX17" fmla="*/ 47625 w 114300"/>
                    <a:gd name="connsiteY17" fmla="*/ 133350 h 241953"/>
                    <a:gd name="connsiteX18" fmla="*/ 63500 w 114300"/>
                    <a:gd name="connsiteY18" fmla="*/ 161925 h 241953"/>
                    <a:gd name="connsiteX19" fmla="*/ 66675 w 114300"/>
                    <a:gd name="connsiteY19" fmla="*/ 177800 h 241953"/>
                    <a:gd name="connsiteX20" fmla="*/ 57150 w 114300"/>
                    <a:gd name="connsiteY20" fmla="*/ 184150 h 241953"/>
                    <a:gd name="connsiteX21" fmla="*/ 53975 w 114300"/>
                    <a:gd name="connsiteY21" fmla="*/ 174625 h 241953"/>
                    <a:gd name="connsiteX22" fmla="*/ 63500 w 114300"/>
                    <a:gd name="connsiteY22" fmla="*/ 171450 h 241953"/>
                    <a:gd name="connsiteX23" fmla="*/ 73025 w 114300"/>
                    <a:gd name="connsiteY23" fmla="*/ 161925 h 241953"/>
                    <a:gd name="connsiteX24" fmla="*/ 82550 w 114300"/>
                    <a:gd name="connsiteY24" fmla="*/ 158750 h 241953"/>
                    <a:gd name="connsiteX25" fmla="*/ 92075 w 114300"/>
                    <a:gd name="connsiteY25" fmla="*/ 152400 h 241953"/>
                    <a:gd name="connsiteX26" fmla="*/ 98425 w 114300"/>
                    <a:gd name="connsiteY26" fmla="*/ 142875 h 241953"/>
                    <a:gd name="connsiteX27" fmla="*/ 114300 w 114300"/>
                    <a:gd name="connsiteY27" fmla="*/ 155575 h 241953"/>
                    <a:gd name="connsiteX28" fmla="*/ 111125 w 114300"/>
                    <a:gd name="connsiteY28" fmla="*/ 168275 h 241953"/>
                    <a:gd name="connsiteX29" fmla="*/ 88900 w 114300"/>
                    <a:gd name="connsiteY29" fmla="*/ 190500 h 241953"/>
                    <a:gd name="connsiteX30" fmla="*/ 79375 w 114300"/>
                    <a:gd name="connsiteY30" fmla="*/ 196850 h 241953"/>
                    <a:gd name="connsiteX31" fmla="*/ 73025 w 114300"/>
                    <a:gd name="connsiteY31" fmla="*/ 206375 h 241953"/>
                    <a:gd name="connsiteX32" fmla="*/ 53975 w 114300"/>
                    <a:gd name="connsiteY32" fmla="*/ 219075 h 241953"/>
                    <a:gd name="connsiteX33" fmla="*/ 15875 w 114300"/>
                    <a:gd name="connsiteY33" fmla="*/ 225425 h 241953"/>
                    <a:gd name="connsiteX34" fmla="*/ 19050 w 114300"/>
                    <a:gd name="connsiteY34" fmla="*/ 241300 h 241953"/>
                    <a:gd name="connsiteX35" fmla="*/ 9525 w 114300"/>
                    <a:gd name="connsiteY35" fmla="*/ 231775 h 241953"/>
                    <a:gd name="connsiteX36" fmla="*/ 0 w 114300"/>
                    <a:gd name="connsiteY36" fmla="*/ 212725 h 241953"/>
                    <a:gd name="connsiteX37" fmla="*/ 9525 w 114300"/>
                    <a:gd name="connsiteY37" fmla="*/ 184150 h 241953"/>
                    <a:gd name="connsiteX38" fmla="*/ 12700 w 114300"/>
                    <a:gd name="connsiteY38" fmla="*/ 174625 h 241953"/>
                    <a:gd name="connsiteX39" fmla="*/ 15875 w 114300"/>
                    <a:gd name="connsiteY39" fmla="*/ 165100 h 241953"/>
                    <a:gd name="connsiteX40" fmla="*/ 12700 w 114300"/>
                    <a:gd name="connsiteY40" fmla="*/ 152400 h 2419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114300" h="241953">
                      <a:moveTo>
                        <a:pt x="12700" y="0"/>
                      </a:moveTo>
                      <a:cubicBezTo>
                        <a:pt x="11642" y="4233"/>
                        <a:pt x="7904" y="8648"/>
                        <a:pt x="9525" y="12700"/>
                      </a:cubicBezTo>
                      <a:cubicBezTo>
                        <a:pt x="10768" y="15807"/>
                        <a:pt x="15703" y="15875"/>
                        <a:pt x="19050" y="15875"/>
                      </a:cubicBezTo>
                      <a:cubicBezTo>
                        <a:pt x="26534" y="15875"/>
                        <a:pt x="33867" y="13758"/>
                        <a:pt x="41275" y="12700"/>
                      </a:cubicBezTo>
                      <a:cubicBezTo>
                        <a:pt x="48683" y="13758"/>
                        <a:pt x="57751" y="11084"/>
                        <a:pt x="63500" y="15875"/>
                      </a:cubicBezTo>
                      <a:cubicBezTo>
                        <a:pt x="66852" y="18669"/>
                        <a:pt x="61524" y="24379"/>
                        <a:pt x="60325" y="28575"/>
                      </a:cubicBezTo>
                      <a:cubicBezTo>
                        <a:pt x="57039" y="40077"/>
                        <a:pt x="57757" y="37189"/>
                        <a:pt x="50800" y="47625"/>
                      </a:cubicBezTo>
                      <a:cubicBezTo>
                        <a:pt x="51858" y="50800"/>
                        <a:pt x="51884" y="54537"/>
                        <a:pt x="53975" y="57150"/>
                      </a:cubicBezTo>
                      <a:cubicBezTo>
                        <a:pt x="60041" y="64733"/>
                        <a:pt x="65356" y="62840"/>
                        <a:pt x="73025" y="66675"/>
                      </a:cubicBezTo>
                      <a:cubicBezTo>
                        <a:pt x="76438" y="68382"/>
                        <a:pt x="79137" y="71318"/>
                        <a:pt x="82550" y="73025"/>
                      </a:cubicBezTo>
                      <a:cubicBezTo>
                        <a:pt x="90366" y="76933"/>
                        <a:pt x="103808" y="78156"/>
                        <a:pt x="111125" y="79375"/>
                      </a:cubicBezTo>
                      <a:cubicBezTo>
                        <a:pt x="108473" y="95286"/>
                        <a:pt x="111622" y="99152"/>
                        <a:pt x="98425" y="107950"/>
                      </a:cubicBezTo>
                      <a:cubicBezTo>
                        <a:pt x="95640" y="109806"/>
                        <a:pt x="92075" y="110067"/>
                        <a:pt x="88900" y="111125"/>
                      </a:cubicBezTo>
                      <a:cubicBezTo>
                        <a:pt x="58239" y="100905"/>
                        <a:pt x="105909" y="117293"/>
                        <a:pt x="66675" y="101600"/>
                      </a:cubicBezTo>
                      <a:cubicBezTo>
                        <a:pt x="60460" y="99114"/>
                        <a:pt x="47625" y="95250"/>
                        <a:pt x="47625" y="95250"/>
                      </a:cubicBezTo>
                      <a:cubicBezTo>
                        <a:pt x="42333" y="96308"/>
                        <a:pt x="36435" y="95748"/>
                        <a:pt x="31750" y="98425"/>
                      </a:cubicBezTo>
                      <a:cubicBezTo>
                        <a:pt x="28437" y="100318"/>
                        <a:pt x="24572" y="104225"/>
                        <a:pt x="25400" y="107950"/>
                      </a:cubicBezTo>
                      <a:cubicBezTo>
                        <a:pt x="28621" y="122445"/>
                        <a:pt x="37548" y="126632"/>
                        <a:pt x="47625" y="133350"/>
                      </a:cubicBezTo>
                      <a:cubicBezTo>
                        <a:pt x="57084" y="147539"/>
                        <a:pt x="60147" y="148513"/>
                        <a:pt x="63500" y="161925"/>
                      </a:cubicBezTo>
                      <a:cubicBezTo>
                        <a:pt x="64809" y="167160"/>
                        <a:pt x="65617" y="172508"/>
                        <a:pt x="66675" y="177800"/>
                      </a:cubicBezTo>
                      <a:cubicBezTo>
                        <a:pt x="63500" y="179917"/>
                        <a:pt x="60852" y="185075"/>
                        <a:pt x="57150" y="184150"/>
                      </a:cubicBezTo>
                      <a:cubicBezTo>
                        <a:pt x="53903" y="183338"/>
                        <a:pt x="52478" y="177618"/>
                        <a:pt x="53975" y="174625"/>
                      </a:cubicBezTo>
                      <a:cubicBezTo>
                        <a:pt x="55472" y="171632"/>
                        <a:pt x="60325" y="172508"/>
                        <a:pt x="63500" y="171450"/>
                      </a:cubicBezTo>
                      <a:cubicBezTo>
                        <a:pt x="66675" y="168275"/>
                        <a:pt x="69289" y="164416"/>
                        <a:pt x="73025" y="161925"/>
                      </a:cubicBezTo>
                      <a:cubicBezTo>
                        <a:pt x="75810" y="160069"/>
                        <a:pt x="79557" y="160247"/>
                        <a:pt x="82550" y="158750"/>
                      </a:cubicBezTo>
                      <a:cubicBezTo>
                        <a:pt x="85963" y="157043"/>
                        <a:pt x="88900" y="154517"/>
                        <a:pt x="92075" y="152400"/>
                      </a:cubicBezTo>
                      <a:cubicBezTo>
                        <a:pt x="94192" y="149225"/>
                        <a:pt x="94805" y="144082"/>
                        <a:pt x="98425" y="142875"/>
                      </a:cubicBezTo>
                      <a:cubicBezTo>
                        <a:pt x="111581" y="138490"/>
                        <a:pt x="111885" y="148331"/>
                        <a:pt x="114300" y="155575"/>
                      </a:cubicBezTo>
                      <a:cubicBezTo>
                        <a:pt x="113242" y="159808"/>
                        <a:pt x="113076" y="164372"/>
                        <a:pt x="111125" y="168275"/>
                      </a:cubicBezTo>
                      <a:cubicBezTo>
                        <a:pt x="97173" y="196179"/>
                        <a:pt x="105400" y="182250"/>
                        <a:pt x="88900" y="190500"/>
                      </a:cubicBezTo>
                      <a:cubicBezTo>
                        <a:pt x="85487" y="192207"/>
                        <a:pt x="82550" y="194733"/>
                        <a:pt x="79375" y="196850"/>
                      </a:cubicBezTo>
                      <a:cubicBezTo>
                        <a:pt x="77258" y="200025"/>
                        <a:pt x="75897" y="203862"/>
                        <a:pt x="73025" y="206375"/>
                      </a:cubicBezTo>
                      <a:cubicBezTo>
                        <a:pt x="67282" y="211401"/>
                        <a:pt x="53975" y="219075"/>
                        <a:pt x="53975" y="219075"/>
                      </a:cubicBezTo>
                      <a:cubicBezTo>
                        <a:pt x="45828" y="218260"/>
                        <a:pt x="18295" y="206067"/>
                        <a:pt x="15875" y="225425"/>
                      </a:cubicBezTo>
                      <a:cubicBezTo>
                        <a:pt x="15206" y="230780"/>
                        <a:pt x="22866" y="237484"/>
                        <a:pt x="19050" y="241300"/>
                      </a:cubicBezTo>
                      <a:cubicBezTo>
                        <a:pt x="15875" y="244475"/>
                        <a:pt x="12400" y="235224"/>
                        <a:pt x="9525" y="231775"/>
                      </a:cubicBezTo>
                      <a:cubicBezTo>
                        <a:pt x="2686" y="223569"/>
                        <a:pt x="3182" y="222271"/>
                        <a:pt x="0" y="212725"/>
                      </a:cubicBezTo>
                      <a:lnTo>
                        <a:pt x="9525" y="184150"/>
                      </a:lnTo>
                      <a:lnTo>
                        <a:pt x="12700" y="174625"/>
                      </a:lnTo>
                      <a:lnTo>
                        <a:pt x="15875" y="165100"/>
                      </a:lnTo>
                      <a:cubicBezTo>
                        <a:pt x="12365" y="154571"/>
                        <a:pt x="12700" y="158922"/>
                        <a:pt x="12700" y="15240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  <p:sp>
              <p:nvSpPr>
                <p:cNvPr id="320" name="任意形状 319">
                  <a:extLst>
                    <a:ext uri="{FF2B5EF4-FFF2-40B4-BE49-F238E27FC236}">
                      <a16:creationId xmlns:a16="http://schemas.microsoft.com/office/drawing/2014/main" id="{5F4018A0-F2E1-9C41-93B7-B504762F6F6F}"/>
                    </a:ext>
                  </a:extLst>
                </p:cNvPr>
                <p:cNvSpPr/>
                <p:nvPr/>
              </p:nvSpPr>
              <p:spPr>
                <a:xfrm>
                  <a:off x="1072928" y="2774223"/>
                  <a:ext cx="95899" cy="139700"/>
                </a:xfrm>
                <a:custGeom>
                  <a:avLst/>
                  <a:gdLst>
                    <a:gd name="connsiteX0" fmla="*/ 79435 w 95899"/>
                    <a:gd name="connsiteY0" fmla="*/ 15875 h 139700"/>
                    <a:gd name="connsiteX1" fmla="*/ 57210 w 95899"/>
                    <a:gd name="connsiteY1" fmla="*/ 0 h 139700"/>
                    <a:gd name="connsiteX2" fmla="*/ 41335 w 95899"/>
                    <a:gd name="connsiteY2" fmla="*/ 3175 h 139700"/>
                    <a:gd name="connsiteX3" fmla="*/ 38160 w 95899"/>
                    <a:gd name="connsiteY3" fmla="*/ 12700 h 139700"/>
                    <a:gd name="connsiteX4" fmla="*/ 54035 w 95899"/>
                    <a:gd name="connsiteY4" fmla="*/ 28575 h 139700"/>
                    <a:gd name="connsiteX5" fmla="*/ 79435 w 95899"/>
                    <a:gd name="connsiteY5" fmla="*/ 50800 h 139700"/>
                    <a:gd name="connsiteX6" fmla="*/ 95310 w 95899"/>
                    <a:gd name="connsiteY6" fmla="*/ 69850 h 139700"/>
                    <a:gd name="connsiteX7" fmla="*/ 92135 w 95899"/>
                    <a:gd name="connsiteY7" fmla="*/ 98425 h 139700"/>
                    <a:gd name="connsiteX8" fmla="*/ 69910 w 95899"/>
                    <a:gd name="connsiteY8" fmla="*/ 95250 h 139700"/>
                    <a:gd name="connsiteX9" fmla="*/ 50860 w 95899"/>
                    <a:gd name="connsiteY9" fmla="*/ 88900 h 139700"/>
                    <a:gd name="connsiteX10" fmla="*/ 47685 w 95899"/>
                    <a:gd name="connsiteY10" fmla="*/ 98425 h 139700"/>
                    <a:gd name="connsiteX11" fmla="*/ 47685 w 95899"/>
                    <a:gd name="connsiteY11" fmla="*/ 120650 h 139700"/>
                    <a:gd name="connsiteX12" fmla="*/ 38160 w 95899"/>
                    <a:gd name="connsiteY12" fmla="*/ 123825 h 139700"/>
                    <a:gd name="connsiteX13" fmla="*/ 12760 w 95899"/>
                    <a:gd name="connsiteY13" fmla="*/ 107950 h 139700"/>
                    <a:gd name="connsiteX14" fmla="*/ 3235 w 95899"/>
                    <a:gd name="connsiteY14" fmla="*/ 117475 h 139700"/>
                    <a:gd name="connsiteX15" fmla="*/ 60 w 95899"/>
                    <a:gd name="connsiteY15" fmla="*/ 139700 h 1397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95899" h="139700">
                      <a:moveTo>
                        <a:pt x="79435" y="15875"/>
                      </a:moveTo>
                      <a:cubicBezTo>
                        <a:pt x="73435" y="9875"/>
                        <a:pt x="67346" y="0"/>
                        <a:pt x="57210" y="0"/>
                      </a:cubicBezTo>
                      <a:cubicBezTo>
                        <a:pt x="51814" y="0"/>
                        <a:pt x="46627" y="2117"/>
                        <a:pt x="41335" y="3175"/>
                      </a:cubicBezTo>
                      <a:cubicBezTo>
                        <a:pt x="40277" y="6350"/>
                        <a:pt x="37610" y="9399"/>
                        <a:pt x="38160" y="12700"/>
                      </a:cubicBezTo>
                      <a:cubicBezTo>
                        <a:pt x="39483" y="20637"/>
                        <a:pt x="48479" y="24871"/>
                        <a:pt x="54035" y="28575"/>
                      </a:cubicBezTo>
                      <a:cubicBezTo>
                        <a:pt x="72027" y="55562"/>
                        <a:pt x="42393" y="13758"/>
                        <a:pt x="79435" y="50800"/>
                      </a:cubicBezTo>
                      <a:cubicBezTo>
                        <a:pt x="91658" y="63023"/>
                        <a:pt x="86469" y="56589"/>
                        <a:pt x="95310" y="69850"/>
                      </a:cubicBezTo>
                      <a:cubicBezTo>
                        <a:pt x="94252" y="79375"/>
                        <a:pt x="98912" y="91648"/>
                        <a:pt x="92135" y="98425"/>
                      </a:cubicBezTo>
                      <a:cubicBezTo>
                        <a:pt x="86843" y="103717"/>
                        <a:pt x="77202" y="96933"/>
                        <a:pt x="69910" y="95250"/>
                      </a:cubicBezTo>
                      <a:cubicBezTo>
                        <a:pt x="63388" y="93745"/>
                        <a:pt x="50860" y="88900"/>
                        <a:pt x="50860" y="88900"/>
                      </a:cubicBezTo>
                      <a:cubicBezTo>
                        <a:pt x="49802" y="92075"/>
                        <a:pt x="47685" y="95078"/>
                        <a:pt x="47685" y="98425"/>
                      </a:cubicBezTo>
                      <a:cubicBezTo>
                        <a:pt x="47685" y="109375"/>
                        <a:pt x="57611" y="108243"/>
                        <a:pt x="47685" y="120650"/>
                      </a:cubicBezTo>
                      <a:cubicBezTo>
                        <a:pt x="45594" y="123263"/>
                        <a:pt x="41335" y="122767"/>
                        <a:pt x="38160" y="123825"/>
                      </a:cubicBezTo>
                      <a:cubicBezTo>
                        <a:pt x="15490" y="116268"/>
                        <a:pt x="22823" y="123044"/>
                        <a:pt x="12760" y="107950"/>
                      </a:cubicBezTo>
                      <a:cubicBezTo>
                        <a:pt x="9585" y="111125"/>
                        <a:pt x="5463" y="113576"/>
                        <a:pt x="3235" y="117475"/>
                      </a:cubicBezTo>
                      <a:cubicBezTo>
                        <a:pt x="-710" y="124379"/>
                        <a:pt x="60" y="132270"/>
                        <a:pt x="60" y="13970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  <p:sp>
            <p:nvSpPr>
              <p:cNvPr id="316" name="任意形状 315">
                <a:extLst>
                  <a:ext uri="{FF2B5EF4-FFF2-40B4-BE49-F238E27FC236}">
                    <a16:creationId xmlns:a16="http://schemas.microsoft.com/office/drawing/2014/main" id="{185E09E4-D2A8-764E-B886-14BAB0FFCDD6}"/>
                  </a:ext>
                </a:extLst>
              </p:cNvPr>
              <p:cNvSpPr/>
              <p:nvPr/>
            </p:nvSpPr>
            <p:spPr>
              <a:xfrm>
                <a:off x="1575043" y="3438847"/>
                <a:ext cx="61252" cy="52501"/>
              </a:xfrm>
              <a:custGeom>
                <a:avLst/>
                <a:gdLst>
                  <a:gd name="connsiteX0" fmla="*/ 61252 w 61252"/>
                  <a:gd name="connsiteY0" fmla="*/ 52501 h 52501"/>
                  <a:gd name="connsiteX1" fmla="*/ 48126 w 61252"/>
                  <a:gd name="connsiteY1" fmla="*/ 21876 h 52501"/>
                  <a:gd name="connsiteX2" fmla="*/ 21876 w 61252"/>
                  <a:gd name="connsiteY2" fmla="*/ 13125 h 52501"/>
                  <a:gd name="connsiteX3" fmla="*/ 0 w 61252"/>
                  <a:gd name="connsiteY3" fmla="*/ 0 h 52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252" h="52501">
                    <a:moveTo>
                      <a:pt x="61252" y="52501"/>
                    </a:moveTo>
                    <a:cubicBezTo>
                      <a:pt x="56877" y="42293"/>
                      <a:pt x="55979" y="29729"/>
                      <a:pt x="48126" y="21876"/>
                    </a:cubicBezTo>
                    <a:cubicBezTo>
                      <a:pt x="41604" y="15354"/>
                      <a:pt x="30626" y="16042"/>
                      <a:pt x="21876" y="13125"/>
                    </a:cubicBezTo>
                    <a:cubicBezTo>
                      <a:pt x="4836" y="7445"/>
                      <a:pt x="12012" y="12012"/>
                      <a:pt x="0" y="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17" name="任意形状 316">
                <a:extLst>
                  <a:ext uri="{FF2B5EF4-FFF2-40B4-BE49-F238E27FC236}">
                    <a16:creationId xmlns:a16="http://schemas.microsoft.com/office/drawing/2014/main" id="{89D447F6-94A9-8748-AC32-7CE9A940983F}"/>
                  </a:ext>
                </a:extLst>
              </p:cNvPr>
              <p:cNvSpPr/>
              <p:nvPr/>
            </p:nvSpPr>
            <p:spPr>
              <a:xfrm>
                <a:off x="1315665" y="3364466"/>
                <a:ext cx="329380" cy="324251"/>
              </a:xfrm>
              <a:custGeom>
                <a:avLst/>
                <a:gdLst>
                  <a:gd name="connsiteX0" fmla="*/ 329380 w 329380"/>
                  <a:gd name="connsiteY0" fmla="*/ 306258 h 324250"/>
                  <a:gd name="connsiteX1" fmla="*/ 290004 w 329380"/>
                  <a:gd name="connsiteY1" fmla="*/ 306258 h 324250"/>
                  <a:gd name="connsiteX2" fmla="*/ 224377 w 329380"/>
                  <a:gd name="connsiteY2" fmla="*/ 310633 h 324250"/>
                  <a:gd name="connsiteX3" fmla="*/ 206877 w 329380"/>
                  <a:gd name="connsiteY3" fmla="*/ 315009 h 324250"/>
                  <a:gd name="connsiteX4" fmla="*/ 141250 w 329380"/>
                  <a:gd name="connsiteY4" fmla="*/ 205631 h 324250"/>
                  <a:gd name="connsiteX5" fmla="*/ 114999 w 329380"/>
                  <a:gd name="connsiteY5" fmla="*/ 231881 h 324250"/>
                  <a:gd name="connsiteX6" fmla="*/ 106249 w 329380"/>
                  <a:gd name="connsiteY6" fmla="*/ 240632 h 324250"/>
                  <a:gd name="connsiteX7" fmla="*/ 97499 w 329380"/>
                  <a:gd name="connsiteY7" fmla="*/ 253757 h 324250"/>
                  <a:gd name="connsiteX8" fmla="*/ 101874 w 329380"/>
                  <a:gd name="connsiteY8" fmla="*/ 266882 h 324250"/>
                  <a:gd name="connsiteX9" fmla="*/ 123749 w 329380"/>
                  <a:gd name="connsiteY9" fmla="*/ 284383 h 324250"/>
                  <a:gd name="connsiteX10" fmla="*/ 110624 w 329380"/>
                  <a:gd name="connsiteY10" fmla="*/ 288758 h 324250"/>
                  <a:gd name="connsiteX11" fmla="*/ 84373 w 329380"/>
                  <a:gd name="connsiteY11" fmla="*/ 275633 h 324250"/>
                  <a:gd name="connsiteX12" fmla="*/ 79998 w 329380"/>
                  <a:gd name="connsiteY12" fmla="*/ 201255 h 324250"/>
                  <a:gd name="connsiteX13" fmla="*/ 114999 w 329380"/>
                  <a:gd name="connsiteY13" fmla="*/ 188130 h 324250"/>
                  <a:gd name="connsiteX14" fmla="*/ 141250 w 329380"/>
                  <a:gd name="connsiteY14" fmla="*/ 179380 h 324250"/>
                  <a:gd name="connsiteX15" fmla="*/ 154375 w 329380"/>
                  <a:gd name="connsiteY15" fmla="*/ 170630 h 324250"/>
                  <a:gd name="connsiteX16" fmla="*/ 163125 w 329380"/>
                  <a:gd name="connsiteY16" fmla="*/ 161879 h 324250"/>
                  <a:gd name="connsiteX17" fmla="*/ 176251 w 329380"/>
                  <a:gd name="connsiteY17" fmla="*/ 157504 h 324250"/>
                  <a:gd name="connsiteX18" fmla="*/ 180626 w 329380"/>
                  <a:gd name="connsiteY18" fmla="*/ 131254 h 324250"/>
                  <a:gd name="connsiteX19" fmla="*/ 154375 w 329380"/>
                  <a:gd name="connsiteY19" fmla="*/ 122503 h 324250"/>
                  <a:gd name="connsiteX20" fmla="*/ 136875 w 329380"/>
                  <a:gd name="connsiteY20" fmla="*/ 126878 h 324250"/>
                  <a:gd name="connsiteX21" fmla="*/ 110624 w 329380"/>
                  <a:gd name="connsiteY21" fmla="*/ 148754 h 324250"/>
                  <a:gd name="connsiteX22" fmla="*/ 97499 w 329380"/>
                  <a:gd name="connsiteY22" fmla="*/ 157504 h 324250"/>
                  <a:gd name="connsiteX23" fmla="*/ 88748 w 329380"/>
                  <a:gd name="connsiteY23" fmla="*/ 166255 h 324250"/>
                  <a:gd name="connsiteX24" fmla="*/ 62498 w 329380"/>
                  <a:gd name="connsiteY24" fmla="*/ 175005 h 324250"/>
                  <a:gd name="connsiteX25" fmla="*/ 23122 w 329380"/>
                  <a:gd name="connsiteY25" fmla="*/ 161879 h 324250"/>
                  <a:gd name="connsiteX26" fmla="*/ 9996 w 329380"/>
                  <a:gd name="connsiteY26" fmla="*/ 157504 h 324250"/>
                  <a:gd name="connsiteX27" fmla="*/ 1246 w 329380"/>
                  <a:gd name="connsiteY27" fmla="*/ 144379 h 324250"/>
                  <a:gd name="connsiteX28" fmla="*/ 18746 w 329380"/>
                  <a:gd name="connsiteY28" fmla="*/ 105003 h 324250"/>
                  <a:gd name="connsiteX29" fmla="*/ 49372 w 329380"/>
                  <a:gd name="connsiteY29" fmla="*/ 83127 h 324250"/>
                  <a:gd name="connsiteX30" fmla="*/ 62498 w 329380"/>
                  <a:gd name="connsiteY30" fmla="*/ 87502 h 324250"/>
                  <a:gd name="connsiteX31" fmla="*/ 123749 w 329380"/>
                  <a:gd name="connsiteY31" fmla="*/ 78752 h 324250"/>
                  <a:gd name="connsiteX32" fmla="*/ 145625 w 329380"/>
                  <a:gd name="connsiteY32" fmla="*/ 74377 h 324250"/>
                  <a:gd name="connsiteX33" fmla="*/ 171876 w 329380"/>
                  <a:gd name="connsiteY33" fmla="*/ 65627 h 324250"/>
                  <a:gd name="connsiteX34" fmla="*/ 185001 w 329380"/>
                  <a:gd name="connsiteY34" fmla="*/ 61252 h 324250"/>
                  <a:gd name="connsiteX35" fmla="*/ 206877 w 329380"/>
                  <a:gd name="connsiteY35" fmla="*/ 43751 h 324250"/>
                  <a:gd name="connsiteX36" fmla="*/ 211252 w 329380"/>
                  <a:gd name="connsiteY36" fmla="*/ 30626 h 324250"/>
                  <a:gd name="connsiteX37" fmla="*/ 198126 w 329380"/>
                  <a:gd name="connsiteY37" fmla="*/ 26251 h 324250"/>
                  <a:gd name="connsiteX38" fmla="*/ 185001 w 329380"/>
                  <a:gd name="connsiteY38" fmla="*/ 17500 h 324250"/>
                  <a:gd name="connsiteX39" fmla="*/ 150000 w 329380"/>
                  <a:gd name="connsiteY39" fmla="*/ 21876 h 324250"/>
                  <a:gd name="connsiteX40" fmla="*/ 110624 w 329380"/>
                  <a:gd name="connsiteY40" fmla="*/ 39376 h 324250"/>
                  <a:gd name="connsiteX41" fmla="*/ 97499 w 329380"/>
                  <a:gd name="connsiteY41" fmla="*/ 43751 h 324250"/>
                  <a:gd name="connsiteX42" fmla="*/ 84373 w 329380"/>
                  <a:gd name="connsiteY42" fmla="*/ 0 h 324250"/>
                  <a:gd name="connsiteX43" fmla="*/ 58123 w 329380"/>
                  <a:gd name="connsiteY43" fmla="*/ 13125 h 324250"/>
                  <a:gd name="connsiteX44" fmla="*/ 49372 w 329380"/>
                  <a:gd name="connsiteY44" fmla="*/ 26251 h 324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329380" h="324250">
                    <a:moveTo>
                      <a:pt x="329380" y="306258"/>
                    </a:moveTo>
                    <a:cubicBezTo>
                      <a:pt x="286698" y="316928"/>
                      <a:pt x="339994" y="306258"/>
                      <a:pt x="290004" y="306258"/>
                    </a:cubicBezTo>
                    <a:cubicBezTo>
                      <a:pt x="268080" y="306258"/>
                      <a:pt x="246253" y="309175"/>
                      <a:pt x="224377" y="310633"/>
                    </a:cubicBezTo>
                    <a:cubicBezTo>
                      <a:pt x="218544" y="312092"/>
                      <a:pt x="212659" y="313357"/>
                      <a:pt x="206877" y="315009"/>
                    </a:cubicBezTo>
                    <a:cubicBezTo>
                      <a:pt x="153109" y="330372"/>
                      <a:pt x="204948" y="343644"/>
                      <a:pt x="141250" y="205631"/>
                    </a:cubicBezTo>
                    <a:lnTo>
                      <a:pt x="114999" y="231881"/>
                    </a:lnTo>
                    <a:cubicBezTo>
                      <a:pt x="112082" y="234798"/>
                      <a:pt x="108537" y="237200"/>
                      <a:pt x="106249" y="240632"/>
                    </a:cubicBezTo>
                    <a:lnTo>
                      <a:pt x="97499" y="253757"/>
                    </a:lnTo>
                    <a:cubicBezTo>
                      <a:pt x="98957" y="258132"/>
                      <a:pt x="99501" y="262927"/>
                      <a:pt x="101874" y="266882"/>
                    </a:cubicBezTo>
                    <a:cubicBezTo>
                      <a:pt x="106031" y="273811"/>
                      <a:pt x="117785" y="280407"/>
                      <a:pt x="123749" y="284383"/>
                    </a:cubicBezTo>
                    <a:cubicBezTo>
                      <a:pt x="119374" y="285841"/>
                      <a:pt x="115236" y="288758"/>
                      <a:pt x="110624" y="288758"/>
                    </a:cubicBezTo>
                    <a:cubicBezTo>
                      <a:pt x="94498" y="288758"/>
                      <a:pt x="93688" y="284947"/>
                      <a:pt x="84373" y="275633"/>
                    </a:cubicBezTo>
                    <a:cubicBezTo>
                      <a:pt x="74229" y="245199"/>
                      <a:pt x="68327" y="239184"/>
                      <a:pt x="79998" y="201255"/>
                    </a:cubicBezTo>
                    <a:cubicBezTo>
                      <a:pt x="83020" y="191433"/>
                      <a:pt x="111006" y="189219"/>
                      <a:pt x="114999" y="188130"/>
                    </a:cubicBezTo>
                    <a:cubicBezTo>
                      <a:pt x="123898" y="185703"/>
                      <a:pt x="141250" y="179380"/>
                      <a:pt x="141250" y="179380"/>
                    </a:cubicBezTo>
                    <a:cubicBezTo>
                      <a:pt x="145625" y="176463"/>
                      <a:pt x="150269" y="173915"/>
                      <a:pt x="154375" y="170630"/>
                    </a:cubicBezTo>
                    <a:cubicBezTo>
                      <a:pt x="157596" y="168053"/>
                      <a:pt x="159588" y="164001"/>
                      <a:pt x="163125" y="161879"/>
                    </a:cubicBezTo>
                    <a:cubicBezTo>
                      <a:pt x="167080" y="159506"/>
                      <a:pt x="171876" y="158962"/>
                      <a:pt x="176251" y="157504"/>
                    </a:cubicBezTo>
                    <a:cubicBezTo>
                      <a:pt x="180453" y="151201"/>
                      <a:pt x="192896" y="140019"/>
                      <a:pt x="180626" y="131254"/>
                    </a:cubicBezTo>
                    <a:cubicBezTo>
                      <a:pt x="173120" y="125893"/>
                      <a:pt x="154375" y="122503"/>
                      <a:pt x="154375" y="122503"/>
                    </a:cubicBezTo>
                    <a:cubicBezTo>
                      <a:pt x="148542" y="123961"/>
                      <a:pt x="142402" y="124509"/>
                      <a:pt x="136875" y="126878"/>
                    </a:cubicBezTo>
                    <a:cubicBezTo>
                      <a:pt x="123456" y="132629"/>
                      <a:pt x="121755" y="139479"/>
                      <a:pt x="110624" y="148754"/>
                    </a:cubicBezTo>
                    <a:cubicBezTo>
                      <a:pt x="106585" y="152120"/>
                      <a:pt x="101605" y="154219"/>
                      <a:pt x="97499" y="157504"/>
                    </a:cubicBezTo>
                    <a:cubicBezTo>
                      <a:pt x="94278" y="160081"/>
                      <a:pt x="92438" y="164410"/>
                      <a:pt x="88748" y="166255"/>
                    </a:cubicBezTo>
                    <a:cubicBezTo>
                      <a:pt x="80498" y="170380"/>
                      <a:pt x="62498" y="175005"/>
                      <a:pt x="62498" y="175005"/>
                    </a:cubicBezTo>
                    <a:lnTo>
                      <a:pt x="23122" y="161879"/>
                    </a:lnTo>
                    <a:lnTo>
                      <a:pt x="9996" y="157504"/>
                    </a:lnTo>
                    <a:cubicBezTo>
                      <a:pt x="7079" y="153129"/>
                      <a:pt x="1769" y="149611"/>
                      <a:pt x="1246" y="144379"/>
                    </a:cubicBezTo>
                    <a:cubicBezTo>
                      <a:pt x="-2397" y="107949"/>
                      <a:pt x="1508" y="119779"/>
                      <a:pt x="18746" y="105003"/>
                    </a:cubicBezTo>
                    <a:cubicBezTo>
                      <a:pt x="45170" y="82354"/>
                      <a:pt x="25255" y="91166"/>
                      <a:pt x="49372" y="83127"/>
                    </a:cubicBezTo>
                    <a:cubicBezTo>
                      <a:pt x="53747" y="84585"/>
                      <a:pt x="57886" y="87502"/>
                      <a:pt x="62498" y="87502"/>
                    </a:cubicBezTo>
                    <a:cubicBezTo>
                      <a:pt x="99518" y="87502"/>
                      <a:pt x="97246" y="84641"/>
                      <a:pt x="123749" y="78752"/>
                    </a:cubicBezTo>
                    <a:cubicBezTo>
                      <a:pt x="131008" y="77139"/>
                      <a:pt x="138451" y="76334"/>
                      <a:pt x="145625" y="74377"/>
                    </a:cubicBezTo>
                    <a:cubicBezTo>
                      <a:pt x="154524" y="71950"/>
                      <a:pt x="163126" y="68544"/>
                      <a:pt x="171876" y="65627"/>
                    </a:cubicBezTo>
                    <a:lnTo>
                      <a:pt x="185001" y="61252"/>
                    </a:lnTo>
                    <a:cubicBezTo>
                      <a:pt x="190959" y="57279"/>
                      <a:pt x="202722" y="50675"/>
                      <a:pt x="206877" y="43751"/>
                    </a:cubicBezTo>
                    <a:cubicBezTo>
                      <a:pt x="209250" y="39797"/>
                      <a:pt x="209794" y="35001"/>
                      <a:pt x="211252" y="30626"/>
                    </a:cubicBezTo>
                    <a:cubicBezTo>
                      <a:pt x="206877" y="29168"/>
                      <a:pt x="202251" y="28314"/>
                      <a:pt x="198126" y="26251"/>
                    </a:cubicBezTo>
                    <a:cubicBezTo>
                      <a:pt x="193423" y="23899"/>
                      <a:pt x="190238" y="17976"/>
                      <a:pt x="185001" y="17500"/>
                    </a:cubicBezTo>
                    <a:cubicBezTo>
                      <a:pt x="173291" y="16436"/>
                      <a:pt x="161667" y="20417"/>
                      <a:pt x="150000" y="21876"/>
                    </a:cubicBezTo>
                    <a:cubicBezTo>
                      <a:pt x="129200" y="35742"/>
                      <a:pt x="141864" y="28963"/>
                      <a:pt x="110624" y="39376"/>
                    </a:cubicBezTo>
                    <a:lnTo>
                      <a:pt x="97499" y="43751"/>
                    </a:lnTo>
                    <a:cubicBezTo>
                      <a:pt x="86846" y="11796"/>
                      <a:pt x="90985" y="26448"/>
                      <a:pt x="84373" y="0"/>
                    </a:cubicBezTo>
                    <a:cubicBezTo>
                      <a:pt x="75727" y="2882"/>
                      <a:pt x="64291" y="5415"/>
                      <a:pt x="58123" y="13125"/>
                    </a:cubicBezTo>
                    <a:cubicBezTo>
                      <a:pt x="46515" y="27634"/>
                      <a:pt x="60500" y="26251"/>
                      <a:pt x="49372" y="2625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277" name="组 19">
              <a:extLst>
                <a:ext uri="{FF2B5EF4-FFF2-40B4-BE49-F238E27FC236}">
                  <a16:creationId xmlns:a16="http://schemas.microsoft.com/office/drawing/2014/main" id="{2374B9A0-A26E-8445-BBE0-55B130FCEC53}"/>
                </a:ext>
              </a:extLst>
            </p:cNvPr>
            <p:cNvGrpSpPr/>
            <p:nvPr/>
          </p:nvGrpSpPr>
          <p:grpSpPr>
            <a:xfrm>
              <a:off x="1111496" y="2249286"/>
              <a:ext cx="344923" cy="344923"/>
              <a:chOff x="2045679" y="3117179"/>
              <a:chExt cx="539212" cy="539212"/>
            </a:xfrm>
          </p:grpSpPr>
          <p:grpSp>
            <p:nvGrpSpPr>
              <p:cNvPr id="310" name="组 56">
                <a:extLst>
                  <a:ext uri="{FF2B5EF4-FFF2-40B4-BE49-F238E27FC236}">
                    <a16:creationId xmlns:a16="http://schemas.microsoft.com/office/drawing/2014/main" id="{7DBEE38A-9C9D-6640-849C-DB44BE71CFA0}"/>
                  </a:ext>
                </a:extLst>
              </p:cNvPr>
              <p:cNvGrpSpPr/>
              <p:nvPr/>
            </p:nvGrpSpPr>
            <p:grpSpPr>
              <a:xfrm rot="3653130">
                <a:off x="2045679" y="3117179"/>
                <a:ext cx="539212" cy="539212"/>
                <a:chOff x="1115664" y="3170257"/>
                <a:chExt cx="333376" cy="333375"/>
              </a:xfrm>
            </p:grpSpPr>
            <p:sp>
              <p:nvSpPr>
                <p:cNvPr id="312" name="椭圆 311">
                  <a:extLst>
                    <a:ext uri="{FF2B5EF4-FFF2-40B4-BE49-F238E27FC236}">
                      <a16:creationId xmlns:a16="http://schemas.microsoft.com/office/drawing/2014/main" id="{50192984-BB16-194B-B162-DE51437FDB21}"/>
                    </a:ext>
                  </a:extLst>
                </p:cNvPr>
                <p:cNvSpPr/>
                <p:nvPr/>
              </p:nvSpPr>
              <p:spPr>
                <a:xfrm>
                  <a:off x="1115664" y="3170257"/>
                  <a:ext cx="333376" cy="333375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1350"/>
                </a:p>
              </p:txBody>
            </p:sp>
            <p:sp>
              <p:nvSpPr>
                <p:cNvPr id="313" name="任意形状 312">
                  <a:extLst>
                    <a:ext uri="{FF2B5EF4-FFF2-40B4-BE49-F238E27FC236}">
                      <a16:creationId xmlns:a16="http://schemas.microsoft.com/office/drawing/2014/main" id="{D8C56595-D636-4347-9579-BB121CB0A446}"/>
                    </a:ext>
                  </a:extLst>
                </p:cNvPr>
                <p:cNvSpPr/>
                <p:nvPr/>
              </p:nvSpPr>
              <p:spPr>
                <a:xfrm rot="9540017">
                  <a:off x="1182257" y="3287960"/>
                  <a:ext cx="247672" cy="165100"/>
                </a:xfrm>
                <a:custGeom>
                  <a:avLst/>
                  <a:gdLst>
                    <a:gd name="connsiteX0" fmla="*/ 19071 w 247671"/>
                    <a:gd name="connsiteY0" fmla="*/ 165100 h 165100"/>
                    <a:gd name="connsiteX1" fmla="*/ 21 w 247671"/>
                    <a:gd name="connsiteY1" fmla="*/ 149225 h 165100"/>
                    <a:gd name="connsiteX2" fmla="*/ 6371 w 247671"/>
                    <a:gd name="connsiteY2" fmla="*/ 120650 h 165100"/>
                    <a:gd name="connsiteX3" fmla="*/ 19071 w 247671"/>
                    <a:gd name="connsiteY3" fmla="*/ 101600 h 165100"/>
                    <a:gd name="connsiteX4" fmla="*/ 28596 w 247671"/>
                    <a:gd name="connsiteY4" fmla="*/ 98425 h 165100"/>
                    <a:gd name="connsiteX5" fmla="*/ 31771 w 247671"/>
                    <a:gd name="connsiteY5" fmla="*/ 139700 h 165100"/>
                    <a:gd name="connsiteX6" fmla="*/ 25421 w 247671"/>
                    <a:gd name="connsiteY6" fmla="*/ 120650 h 165100"/>
                    <a:gd name="connsiteX7" fmla="*/ 22246 w 247671"/>
                    <a:gd name="connsiteY7" fmla="*/ 111125 h 165100"/>
                    <a:gd name="connsiteX8" fmla="*/ 25421 w 247671"/>
                    <a:gd name="connsiteY8" fmla="*/ 101600 h 165100"/>
                    <a:gd name="connsiteX9" fmla="*/ 41296 w 247671"/>
                    <a:gd name="connsiteY9" fmla="*/ 82550 h 165100"/>
                    <a:gd name="connsiteX10" fmla="*/ 50821 w 247671"/>
                    <a:gd name="connsiteY10" fmla="*/ 76200 h 165100"/>
                    <a:gd name="connsiteX11" fmla="*/ 53996 w 247671"/>
                    <a:gd name="connsiteY11" fmla="*/ 28575 h 165100"/>
                    <a:gd name="connsiteX12" fmla="*/ 57171 w 247671"/>
                    <a:gd name="connsiteY12" fmla="*/ 19050 h 165100"/>
                    <a:gd name="connsiteX13" fmla="*/ 66696 w 247671"/>
                    <a:gd name="connsiteY13" fmla="*/ 0 h 165100"/>
                    <a:gd name="connsiteX14" fmla="*/ 88921 w 247671"/>
                    <a:gd name="connsiteY14" fmla="*/ 22225 h 165100"/>
                    <a:gd name="connsiteX15" fmla="*/ 92096 w 247671"/>
                    <a:gd name="connsiteY15" fmla="*/ 44450 h 165100"/>
                    <a:gd name="connsiteX16" fmla="*/ 104796 w 247671"/>
                    <a:gd name="connsiteY16" fmla="*/ 92075 h 165100"/>
                    <a:gd name="connsiteX17" fmla="*/ 130196 w 247671"/>
                    <a:gd name="connsiteY17" fmla="*/ 76200 h 165100"/>
                    <a:gd name="connsiteX18" fmla="*/ 133371 w 247671"/>
                    <a:gd name="connsiteY18" fmla="*/ 66675 h 165100"/>
                    <a:gd name="connsiteX19" fmla="*/ 130196 w 247671"/>
                    <a:gd name="connsiteY19" fmla="*/ 53975 h 165100"/>
                    <a:gd name="connsiteX20" fmla="*/ 120671 w 247671"/>
                    <a:gd name="connsiteY20" fmla="*/ 44450 h 165100"/>
                    <a:gd name="connsiteX21" fmla="*/ 114321 w 247671"/>
                    <a:gd name="connsiteY21" fmla="*/ 34925 h 165100"/>
                    <a:gd name="connsiteX22" fmla="*/ 123846 w 247671"/>
                    <a:gd name="connsiteY22" fmla="*/ 12700 h 165100"/>
                    <a:gd name="connsiteX23" fmla="*/ 133371 w 247671"/>
                    <a:gd name="connsiteY23" fmla="*/ 9525 h 165100"/>
                    <a:gd name="connsiteX24" fmla="*/ 174646 w 247671"/>
                    <a:gd name="connsiteY24" fmla="*/ 19050 h 165100"/>
                    <a:gd name="connsiteX25" fmla="*/ 177821 w 247671"/>
                    <a:gd name="connsiteY25" fmla="*/ 28575 h 165100"/>
                    <a:gd name="connsiteX26" fmla="*/ 168296 w 247671"/>
                    <a:gd name="connsiteY26" fmla="*/ 47625 h 165100"/>
                    <a:gd name="connsiteX27" fmla="*/ 158771 w 247671"/>
                    <a:gd name="connsiteY27" fmla="*/ 53975 h 165100"/>
                    <a:gd name="connsiteX28" fmla="*/ 161946 w 247671"/>
                    <a:gd name="connsiteY28" fmla="*/ 66675 h 165100"/>
                    <a:gd name="connsiteX29" fmla="*/ 171471 w 247671"/>
                    <a:gd name="connsiteY29" fmla="*/ 69850 h 165100"/>
                    <a:gd name="connsiteX30" fmla="*/ 190521 w 247671"/>
                    <a:gd name="connsiteY30" fmla="*/ 60325 h 165100"/>
                    <a:gd name="connsiteX31" fmla="*/ 193696 w 247671"/>
                    <a:gd name="connsiteY31" fmla="*/ 50800 h 165100"/>
                    <a:gd name="connsiteX32" fmla="*/ 196871 w 247671"/>
                    <a:gd name="connsiteY32" fmla="*/ 38100 h 165100"/>
                    <a:gd name="connsiteX33" fmla="*/ 219096 w 247671"/>
                    <a:gd name="connsiteY33" fmla="*/ 41275 h 165100"/>
                    <a:gd name="connsiteX34" fmla="*/ 234971 w 247671"/>
                    <a:gd name="connsiteY34" fmla="*/ 66675 h 165100"/>
                    <a:gd name="connsiteX35" fmla="*/ 247671 w 247671"/>
                    <a:gd name="connsiteY35" fmla="*/ 69850 h 165100"/>
                    <a:gd name="connsiteX36" fmla="*/ 231796 w 247671"/>
                    <a:gd name="connsiteY36" fmla="*/ 85725 h 165100"/>
                    <a:gd name="connsiteX37" fmla="*/ 222271 w 247671"/>
                    <a:gd name="connsiteY37" fmla="*/ 95250 h 165100"/>
                    <a:gd name="connsiteX38" fmla="*/ 203221 w 247671"/>
                    <a:gd name="connsiteY38" fmla="*/ 107950 h 165100"/>
                    <a:gd name="connsiteX39" fmla="*/ 184171 w 247671"/>
                    <a:gd name="connsiteY39" fmla="*/ 120650 h 165100"/>
                    <a:gd name="connsiteX40" fmla="*/ 168296 w 247671"/>
                    <a:gd name="connsiteY40" fmla="*/ 104775 h 165100"/>
                    <a:gd name="connsiteX41" fmla="*/ 165121 w 247671"/>
                    <a:gd name="connsiteY41" fmla="*/ 95250 h 165100"/>
                    <a:gd name="connsiteX42" fmla="*/ 158771 w 247671"/>
                    <a:gd name="connsiteY42" fmla="*/ 95250 h 1651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247671" h="165100">
                      <a:moveTo>
                        <a:pt x="19071" y="165100"/>
                      </a:moveTo>
                      <a:cubicBezTo>
                        <a:pt x="12781" y="161955"/>
                        <a:pt x="1077" y="158728"/>
                        <a:pt x="21" y="149225"/>
                      </a:cubicBezTo>
                      <a:cubicBezTo>
                        <a:pt x="-314" y="146210"/>
                        <a:pt x="3271" y="126230"/>
                        <a:pt x="6371" y="120650"/>
                      </a:cubicBezTo>
                      <a:cubicBezTo>
                        <a:pt x="10077" y="113979"/>
                        <a:pt x="11831" y="104013"/>
                        <a:pt x="19071" y="101600"/>
                      </a:cubicBezTo>
                      <a:lnTo>
                        <a:pt x="28596" y="98425"/>
                      </a:lnTo>
                      <a:cubicBezTo>
                        <a:pt x="36945" y="110948"/>
                        <a:pt x="46199" y="120463"/>
                        <a:pt x="31771" y="139700"/>
                      </a:cubicBezTo>
                      <a:cubicBezTo>
                        <a:pt x="27755" y="145055"/>
                        <a:pt x="27538" y="127000"/>
                        <a:pt x="25421" y="120650"/>
                      </a:cubicBezTo>
                      <a:lnTo>
                        <a:pt x="22246" y="111125"/>
                      </a:lnTo>
                      <a:cubicBezTo>
                        <a:pt x="23304" y="107950"/>
                        <a:pt x="23924" y="104593"/>
                        <a:pt x="25421" y="101600"/>
                      </a:cubicBezTo>
                      <a:cubicBezTo>
                        <a:pt x="28989" y="94464"/>
                        <a:pt x="35277" y="87566"/>
                        <a:pt x="41296" y="82550"/>
                      </a:cubicBezTo>
                      <a:cubicBezTo>
                        <a:pt x="44227" y="80107"/>
                        <a:pt x="47646" y="78317"/>
                        <a:pt x="50821" y="76200"/>
                      </a:cubicBezTo>
                      <a:cubicBezTo>
                        <a:pt x="60202" y="48058"/>
                        <a:pt x="57910" y="63803"/>
                        <a:pt x="53996" y="28575"/>
                      </a:cubicBezTo>
                      <a:cubicBezTo>
                        <a:pt x="55054" y="25400"/>
                        <a:pt x="55674" y="22043"/>
                        <a:pt x="57171" y="19050"/>
                      </a:cubicBezTo>
                      <a:cubicBezTo>
                        <a:pt x="69481" y="-5569"/>
                        <a:pt x="58716" y="23941"/>
                        <a:pt x="66696" y="0"/>
                      </a:cubicBezTo>
                      <a:cubicBezTo>
                        <a:pt x="88531" y="14556"/>
                        <a:pt x="83333" y="5460"/>
                        <a:pt x="88921" y="22225"/>
                      </a:cubicBezTo>
                      <a:cubicBezTo>
                        <a:pt x="89979" y="29633"/>
                        <a:pt x="91351" y="37004"/>
                        <a:pt x="92096" y="44450"/>
                      </a:cubicBezTo>
                      <a:cubicBezTo>
                        <a:pt x="96678" y="90273"/>
                        <a:pt x="83481" y="77865"/>
                        <a:pt x="104796" y="92075"/>
                      </a:cubicBezTo>
                      <a:cubicBezTo>
                        <a:pt x="122171" y="86283"/>
                        <a:pt x="123152" y="90288"/>
                        <a:pt x="130196" y="76200"/>
                      </a:cubicBezTo>
                      <a:cubicBezTo>
                        <a:pt x="131693" y="73207"/>
                        <a:pt x="132313" y="69850"/>
                        <a:pt x="133371" y="66675"/>
                      </a:cubicBezTo>
                      <a:cubicBezTo>
                        <a:pt x="132313" y="62442"/>
                        <a:pt x="132361" y="57764"/>
                        <a:pt x="130196" y="53975"/>
                      </a:cubicBezTo>
                      <a:cubicBezTo>
                        <a:pt x="127968" y="50076"/>
                        <a:pt x="123546" y="47899"/>
                        <a:pt x="120671" y="44450"/>
                      </a:cubicBezTo>
                      <a:cubicBezTo>
                        <a:pt x="118228" y="41519"/>
                        <a:pt x="116438" y="38100"/>
                        <a:pt x="114321" y="34925"/>
                      </a:cubicBezTo>
                      <a:cubicBezTo>
                        <a:pt x="116228" y="27299"/>
                        <a:pt x="116994" y="18182"/>
                        <a:pt x="123846" y="12700"/>
                      </a:cubicBezTo>
                      <a:cubicBezTo>
                        <a:pt x="126459" y="10609"/>
                        <a:pt x="130196" y="10583"/>
                        <a:pt x="133371" y="9525"/>
                      </a:cubicBezTo>
                      <a:cubicBezTo>
                        <a:pt x="142938" y="10482"/>
                        <a:pt x="165592" y="7732"/>
                        <a:pt x="174646" y="19050"/>
                      </a:cubicBezTo>
                      <a:cubicBezTo>
                        <a:pt x="176737" y="21663"/>
                        <a:pt x="176763" y="25400"/>
                        <a:pt x="177821" y="28575"/>
                      </a:cubicBezTo>
                      <a:cubicBezTo>
                        <a:pt x="175239" y="36322"/>
                        <a:pt x="174451" y="41470"/>
                        <a:pt x="168296" y="47625"/>
                      </a:cubicBezTo>
                      <a:cubicBezTo>
                        <a:pt x="165598" y="50323"/>
                        <a:pt x="161946" y="51858"/>
                        <a:pt x="158771" y="53975"/>
                      </a:cubicBezTo>
                      <a:cubicBezTo>
                        <a:pt x="159829" y="58208"/>
                        <a:pt x="159220" y="63268"/>
                        <a:pt x="161946" y="66675"/>
                      </a:cubicBezTo>
                      <a:cubicBezTo>
                        <a:pt x="164037" y="69288"/>
                        <a:pt x="168124" y="69850"/>
                        <a:pt x="171471" y="69850"/>
                      </a:cubicBezTo>
                      <a:cubicBezTo>
                        <a:pt x="178044" y="69850"/>
                        <a:pt x="185705" y="63536"/>
                        <a:pt x="190521" y="60325"/>
                      </a:cubicBezTo>
                      <a:cubicBezTo>
                        <a:pt x="191579" y="57150"/>
                        <a:pt x="192777" y="54018"/>
                        <a:pt x="193696" y="50800"/>
                      </a:cubicBezTo>
                      <a:cubicBezTo>
                        <a:pt x="194895" y="46604"/>
                        <a:pt x="192785" y="39632"/>
                        <a:pt x="196871" y="38100"/>
                      </a:cubicBezTo>
                      <a:cubicBezTo>
                        <a:pt x="203878" y="35472"/>
                        <a:pt x="211688" y="40217"/>
                        <a:pt x="219096" y="41275"/>
                      </a:cubicBezTo>
                      <a:cubicBezTo>
                        <a:pt x="224201" y="56590"/>
                        <a:pt x="221274" y="60805"/>
                        <a:pt x="234971" y="66675"/>
                      </a:cubicBezTo>
                      <a:cubicBezTo>
                        <a:pt x="238982" y="68394"/>
                        <a:pt x="243438" y="68792"/>
                        <a:pt x="247671" y="69850"/>
                      </a:cubicBezTo>
                      <a:cubicBezTo>
                        <a:pt x="236029" y="87312"/>
                        <a:pt x="247671" y="72496"/>
                        <a:pt x="231796" y="85725"/>
                      </a:cubicBezTo>
                      <a:cubicBezTo>
                        <a:pt x="228347" y="88600"/>
                        <a:pt x="225815" y="92493"/>
                        <a:pt x="222271" y="95250"/>
                      </a:cubicBezTo>
                      <a:cubicBezTo>
                        <a:pt x="216247" y="99935"/>
                        <a:pt x="208617" y="102554"/>
                        <a:pt x="203221" y="107950"/>
                      </a:cubicBezTo>
                      <a:cubicBezTo>
                        <a:pt x="191329" y="119842"/>
                        <a:pt x="197956" y="116055"/>
                        <a:pt x="184171" y="120650"/>
                      </a:cubicBezTo>
                      <a:cubicBezTo>
                        <a:pt x="174646" y="114300"/>
                        <a:pt x="173588" y="115358"/>
                        <a:pt x="168296" y="104775"/>
                      </a:cubicBezTo>
                      <a:cubicBezTo>
                        <a:pt x="166799" y="101782"/>
                        <a:pt x="167488" y="97617"/>
                        <a:pt x="165121" y="95250"/>
                      </a:cubicBezTo>
                      <a:cubicBezTo>
                        <a:pt x="163624" y="93753"/>
                        <a:pt x="160888" y="95250"/>
                        <a:pt x="158771" y="9525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  <p:sp>
              <p:nvSpPr>
                <p:cNvPr id="314" name="任意形状 313">
                  <a:extLst>
                    <a:ext uri="{FF2B5EF4-FFF2-40B4-BE49-F238E27FC236}">
                      <a16:creationId xmlns:a16="http://schemas.microsoft.com/office/drawing/2014/main" id="{2CD074EF-2892-5A46-BBA3-62937282425F}"/>
                    </a:ext>
                  </a:extLst>
                </p:cNvPr>
                <p:cNvSpPr/>
                <p:nvPr/>
              </p:nvSpPr>
              <p:spPr>
                <a:xfrm rot="19866140">
                  <a:off x="1174853" y="3184829"/>
                  <a:ext cx="197174" cy="104775"/>
                </a:xfrm>
                <a:custGeom>
                  <a:avLst/>
                  <a:gdLst>
                    <a:gd name="connsiteX0" fmla="*/ 0 w 197173"/>
                    <a:gd name="connsiteY0" fmla="*/ 31750 h 104775"/>
                    <a:gd name="connsiteX1" fmla="*/ 12700 w 197173"/>
                    <a:gd name="connsiteY1" fmla="*/ 25400 h 104775"/>
                    <a:gd name="connsiteX2" fmla="*/ 22225 w 197173"/>
                    <a:gd name="connsiteY2" fmla="*/ 19050 h 104775"/>
                    <a:gd name="connsiteX3" fmla="*/ 31750 w 197173"/>
                    <a:gd name="connsiteY3" fmla="*/ 15875 h 104775"/>
                    <a:gd name="connsiteX4" fmla="*/ 50800 w 197173"/>
                    <a:gd name="connsiteY4" fmla="*/ 25400 h 104775"/>
                    <a:gd name="connsiteX5" fmla="*/ 57150 w 197173"/>
                    <a:gd name="connsiteY5" fmla="*/ 50800 h 104775"/>
                    <a:gd name="connsiteX6" fmla="*/ 76200 w 197173"/>
                    <a:gd name="connsiteY6" fmla="*/ 41275 h 104775"/>
                    <a:gd name="connsiteX7" fmla="*/ 82550 w 197173"/>
                    <a:gd name="connsiteY7" fmla="*/ 22225 h 104775"/>
                    <a:gd name="connsiteX8" fmla="*/ 85725 w 197173"/>
                    <a:gd name="connsiteY8" fmla="*/ 12700 h 104775"/>
                    <a:gd name="connsiteX9" fmla="*/ 88900 w 197173"/>
                    <a:gd name="connsiteY9" fmla="*/ 3175 h 104775"/>
                    <a:gd name="connsiteX10" fmla="*/ 98425 w 197173"/>
                    <a:gd name="connsiteY10" fmla="*/ 0 h 104775"/>
                    <a:gd name="connsiteX11" fmla="*/ 107950 w 197173"/>
                    <a:gd name="connsiteY11" fmla="*/ 3175 h 104775"/>
                    <a:gd name="connsiteX12" fmla="*/ 107950 w 197173"/>
                    <a:gd name="connsiteY12" fmla="*/ 28575 h 104775"/>
                    <a:gd name="connsiteX13" fmla="*/ 130175 w 197173"/>
                    <a:gd name="connsiteY13" fmla="*/ 31750 h 104775"/>
                    <a:gd name="connsiteX14" fmla="*/ 149225 w 197173"/>
                    <a:gd name="connsiteY14" fmla="*/ 41275 h 104775"/>
                    <a:gd name="connsiteX15" fmla="*/ 152400 w 197173"/>
                    <a:gd name="connsiteY15" fmla="*/ 50800 h 104775"/>
                    <a:gd name="connsiteX16" fmla="*/ 180975 w 197173"/>
                    <a:gd name="connsiteY16" fmla="*/ 63500 h 104775"/>
                    <a:gd name="connsiteX17" fmla="*/ 190500 w 197173"/>
                    <a:gd name="connsiteY17" fmla="*/ 66675 h 104775"/>
                    <a:gd name="connsiteX18" fmla="*/ 193675 w 197173"/>
                    <a:gd name="connsiteY18" fmla="*/ 92075 h 104775"/>
                    <a:gd name="connsiteX19" fmla="*/ 190500 w 197173"/>
                    <a:gd name="connsiteY19" fmla="*/ 101600 h 104775"/>
                    <a:gd name="connsiteX20" fmla="*/ 180975 w 197173"/>
                    <a:gd name="connsiteY20" fmla="*/ 104775 h 104775"/>
                    <a:gd name="connsiteX21" fmla="*/ 168275 w 197173"/>
                    <a:gd name="connsiteY21" fmla="*/ 101600 h 104775"/>
                    <a:gd name="connsiteX22" fmla="*/ 165100 w 197173"/>
                    <a:gd name="connsiteY22" fmla="*/ 92075 h 104775"/>
                    <a:gd name="connsiteX23" fmla="*/ 155575 w 197173"/>
                    <a:gd name="connsiteY23" fmla="*/ 85725 h 104775"/>
                    <a:gd name="connsiteX24" fmla="*/ 149225 w 197173"/>
                    <a:gd name="connsiteY24" fmla="*/ 76200 h 104775"/>
                    <a:gd name="connsiteX25" fmla="*/ 123825 w 197173"/>
                    <a:gd name="connsiteY25" fmla="*/ 69850 h 104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197173" h="104775">
                      <a:moveTo>
                        <a:pt x="0" y="31750"/>
                      </a:moveTo>
                      <a:cubicBezTo>
                        <a:pt x="4233" y="29633"/>
                        <a:pt x="8591" y="27748"/>
                        <a:pt x="12700" y="25400"/>
                      </a:cubicBezTo>
                      <a:cubicBezTo>
                        <a:pt x="16013" y="23507"/>
                        <a:pt x="18812" y="20757"/>
                        <a:pt x="22225" y="19050"/>
                      </a:cubicBezTo>
                      <a:cubicBezTo>
                        <a:pt x="25218" y="17553"/>
                        <a:pt x="28575" y="16933"/>
                        <a:pt x="31750" y="15875"/>
                      </a:cubicBezTo>
                      <a:cubicBezTo>
                        <a:pt x="38025" y="17967"/>
                        <a:pt x="46324" y="19805"/>
                        <a:pt x="50800" y="25400"/>
                      </a:cubicBezTo>
                      <a:cubicBezTo>
                        <a:pt x="53403" y="28654"/>
                        <a:pt x="56992" y="50009"/>
                        <a:pt x="57150" y="50800"/>
                      </a:cubicBezTo>
                      <a:cubicBezTo>
                        <a:pt x="62340" y="49070"/>
                        <a:pt x="72961" y="46458"/>
                        <a:pt x="76200" y="41275"/>
                      </a:cubicBezTo>
                      <a:cubicBezTo>
                        <a:pt x="79748" y="35599"/>
                        <a:pt x="80433" y="28575"/>
                        <a:pt x="82550" y="22225"/>
                      </a:cubicBezTo>
                      <a:lnTo>
                        <a:pt x="85725" y="12700"/>
                      </a:lnTo>
                      <a:cubicBezTo>
                        <a:pt x="86783" y="9525"/>
                        <a:pt x="85725" y="4233"/>
                        <a:pt x="88900" y="3175"/>
                      </a:cubicBezTo>
                      <a:lnTo>
                        <a:pt x="98425" y="0"/>
                      </a:lnTo>
                      <a:cubicBezTo>
                        <a:pt x="101600" y="1058"/>
                        <a:pt x="105583" y="808"/>
                        <a:pt x="107950" y="3175"/>
                      </a:cubicBezTo>
                      <a:cubicBezTo>
                        <a:pt x="114459" y="9684"/>
                        <a:pt x="109158" y="22537"/>
                        <a:pt x="107950" y="28575"/>
                      </a:cubicBezTo>
                      <a:cubicBezTo>
                        <a:pt x="126484" y="40931"/>
                        <a:pt x="107622" y="31750"/>
                        <a:pt x="130175" y="31750"/>
                      </a:cubicBezTo>
                      <a:cubicBezTo>
                        <a:pt x="136748" y="31750"/>
                        <a:pt x="144409" y="38064"/>
                        <a:pt x="149225" y="41275"/>
                      </a:cubicBezTo>
                      <a:cubicBezTo>
                        <a:pt x="150283" y="44450"/>
                        <a:pt x="150309" y="48187"/>
                        <a:pt x="152400" y="50800"/>
                      </a:cubicBezTo>
                      <a:cubicBezTo>
                        <a:pt x="157889" y="57661"/>
                        <a:pt x="175154" y="61560"/>
                        <a:pt x="180975" y="63500"/>
                      </a:cubicBezTo>
                      <a:lnTo>
                        <a:pt x="190500" y="66675"/>
                      </a:lnTo>
                      <a:cubicBezTo>
                        <a:pt x="199339" y="79934"/>
                        <a:pt x="198312" y="73528"/>
                        <a:pt x="193675" y="92075"/>
                      </a:cubicBezTo>
                      <a:cubicBezTo>
                        <a:pt x="192863" y="95322"/>
                        <a:pt x="192867" y="99233"/>
                        <a:pt x="190500" y="101600"/>
                      </a:cubicBezTo>
                      <a:cubicBezTo>
                        <a:pt x="188133" y="103967"/>
                        <a:pt x="184150" y="103717"/>
                        <a:pt x="180975" y="104775"/>
                      </a:cubicBezTo>
                      <a:cubicBezTo>
                        <a:pt x="176742" y="103717"/>
                        <a:pt x="171682" y="104326"/>
                        <a:pt x="168275" y="101600"/>
                      </a:cubicBezTo>
                      <a:cubicBezTo>
                        <a:pt x="165662" y="99509"/>
                        <a:pt x="167191" y="94688"/>
                        <a:pt x="165100" y="92075"/>
                      </a:cubicBezTo>
                      <a:cubicBezTo>
                        <a:pt x="162716" y="89095"/>
                        <a:pt x="158750" y="87842"/>
                        <a:pt x="155575" y="85725"/>
                      </a:cubicBezTo>
                      <a:cubicBezTo>
                        <a:pt x="153458" y="82550"/>
                        <a:pt x="152461" y="78222"/>
                        <a:pt x="149225" y="76200"/>
                      </a:cubicBezTo>
                      <a:cubicBezTo>
                        <a:pt x="137994" y="69181"/>
                        <a:pt x="133761" y="69850"/>
                        <a:pt x="123825" y="6985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  <p:sp>
            <p:nvSpPr>
              <p:cNvPr id="311" name="任意形状 310">
                <a:extLst>
                  <a:ext uri="{FF2B5EF4-FFF2-40B4-BE49-F238E27FC236}">
                    <a16:creationId xmlns:a16="http://schemas.microsoft.com/office/drawing/2014/main" id="{A25628BD-44B8-CB4F-89C0-AF5DC9544C48}"/>
                  </a:ext>
                </a:extLst>
              </p:cNvPr>
              <p:cNvSpPr/>
              <p:nvPr/>
            </p:nvSpPr>
            <p:spPr>
              <a:xfrm>
                <a:off x="2234344" y="3163210"/>
                <a:ext cx="276976" cy="301915"/>
              </a:xfrm>
              <a:custGeom>
                <a:avLst/>
                <a:gdLst>
                  <a:gd name="connsiteX0" fmla="*/ 101970 w 276975"/>
                  <a:gd name="connsiteY0" fmla="*/ 21876 h 301915"/>
                  <a:gd name="connsiteX1" fmla="*/ 71344 w 276975"/>
                  <a:gd name="connsiteY1" fmla="*/ 21876 h 301915"/>
                  <a:gd name="connsiteX2" fmla="*/ 49468 w 276975"/>
                  <a:gd name="connsiteY2" fmla="*/ 0 h 301915"/>
                  <a:gd name="connsiteX3" fmla="*/ 23218 w 276975"/>
                  <a:gd name="connsiteY3" fmla="*/ 13126 h 301915"/>
                  <a:gd name="connsiteX4" fmla="*/ 18843 w 276975"/>
                  <a:gd name="connsiteY4" fmla="*/ 26251 h 301915"/>
                  <a:gd name="connsiteX5" fmla="*/ 10092 w 276975"/>
                  <a:gd name="connsiteY5" fmla="*/ 39377 h 301915"/>
                  <a:gd name="connsiteX6" fmla="*/ 1342 w 276975"/>
                  <a:gd name="connsiteY6" fmla="*/ 65627 h 301915"/>
                  <a:gd name="connsiteX7" fmla="*/ 18843 w 276975"/>
                  <a:gd name="connsiteY7" fmla="*/ 87503 h 301915"/>
                  <a:gd name="connsiteX8" fmla="*/ 62594 w 276975"/>
                  <a:gd name="connsiteY8" fmla="*/ 96253 h 301915"/>
                  <a:gd name="connsiteX9" fmla="*/ 93220 w 276975"/>
                  <a:gd name="connsiteY9" fmla="*/ 105003 h 301915"/>
                  <a:gd name="connsiteX10" fmla="*/ 110720 w 276975"/>
                  <a:gd name="connsiteY10" fmla="*/ 126879 h 301915"/>
                  <a:gd name="connsiteX11" fmla="*/ 128221 w 276975"/>
                  <a:gd name="connsiteY11" fmla="*/ 183756 h 301915"/>
                  <a:gd name="connsiteX12" fmla="*/ 141346 w 276975"/>
                  <a:gd name="connsiteY12" fmla="*/ 179380 h 301915"/>
                  <a:gd name="connsiteX13" fmla="*/ 154471 w 276975"/>
                  <a:gd name="connsiteY13" fmla="*/ 170630 h 301915"/>
                  <a:gd name="connsiteX14" fmla="*/ 163222 w 276975"/>
                  <a:gd name="connsiteY14" fmla="*/ 196881 h 301915"/>
                  <a:gd name="connsiteX15" fmla="*/ 171972 w 276975"/>
                  <a:gd name="connsiteY15" fmla="*/ 223132 h 301915"/>
                  <a:gd name="connsiteX16" fmla="*/ 185097 w 276975"/>
                  <a:gd name="connsiteY16" fmla="*/ 258133 h 301915"/>
                  <a:gd name="connsiteX17" fmla="*/ 224473 w 276975"/>
                  <a:gd name="connsiteY17" fmla="*/ 275633 h 301915"/>
                  <a:gd name="connsiteX18" fmla="*/ 237599 w 276975"/>
                  <a:gd name="connsiteY18" fmla="*/ 284383 h 301915"/>
                  <a:gd name="connsiteX19" fmla="*/ 263849 w 276975"/>
                  <a:gd name="connsiteY19" fmla="*/ 293133 h 301915"/>
                  <a:gd name="connsiteX20" fmla="*/ 276975 w 276975"/>
                  <a:gd name="connsiteY20" fmla="*/ 301884 h 30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76975" h="301915">
                    <a:moveTo>
                      <a:pt x="101970" y="21876"/>
                    </a:moveTo>
                    <a:cubicBezTo>
                      <a:pt x="90225" y="24812"/>
                      <a:pt x="82328" y="30114"/>
                      <a:pt x="71344" y="21876"/>
                    </a:cubicBezTo>
                    <a:cubicBezTo>
                      <a:pt x="63094" y="15688"/>
                      <a:pt x="49468" y="0"/>
                      <a:pt x="49468" y="0"/>
                    </a:cubicBezTo>
                    <a:cubicBezTo>
                      <a:pt x="40823" y="2882"/>
                      <a:pt x="29385" y="5417"/>
                      <a:pt x="23218" y="13126"/>
                    </a:cubicBezTo>
                    <a:cubicBezTo>
                      <a:pt x="20337" y="16727"/>
                      <a:pt x="20905" y="22126"/>
                      <a:pt x="18843" y="26251"/>
                    </a:cubicBezTo>
                    <a:cubicBezTo>
                      <a:pt x="16491" y="30954"/>
                      <a:pt x="13009" y="35002"/>
                      <a:pt x="10092" y="39377"/>
                    </a:cubicBezTo>
                    <a:cubicBezTo>
                      <a:pt x="7175" y="48127"/>
                      <a:pt x="-3774" y="57953"/>
                      <a:pt x="1342" y="65627"/>
                    </a:cubicBezTo>
                    <a:cubicBezTo>
                      <a:pt x="4435" y="70267"/>
                      <a:pt x="12606" y="84385"/>
                      <a:pt x="18843" y="87503"/>
                    </a:cubicBezTo>
                    <a:cubicBezTo>
                      <a:pt x="25619" y="90891"/>
                      <a:pt x="58931" y="95520"/>
                      <a:pt x="62594" y="96253"/>
                    </a:cubicBezTo>
                    <a:cubicBezTo>
                      <a:pt x="76326" y="98999"/>
                      <a:pt x="80712" y="100834"/>
                      <a:pt x="93220" y="105003"/>
                    </a:cubicBezTo>
                    <a:cubicBezTo>
                      <a:pt x="98110" y="109894"/>
                      <a:pt x="109341" y="119982"/>
                      <a:pt x="110720" y="126879"/>
                    </a:cubicBezTo>
                    <a:cubicBezTo>
                      <a:pt x="122615" y="186356"/>
                      <a:pt x="96561" y="173201"/>
                      <a:pt x="128221" y="183756"/>
                    </a:cubicBezTo>
                    <a:cubicBezTo>
                      <a:pt x="132596" y="182297"/>
                      <a:pt x="137221" y="181443"/>
                      <a:pt x="141346" y="179380"/>
                    </a:cubicBezTo>
                    <a:cubicBezTo>
                      <a:pt x="146049" y="177028"/>
                      <a:pt x="150365" y="167345"/>
                      <a:pt x="154471" y="170630"/>
                    </a:cubicBezTo>
                    <a:cubicBezTo>
                      <a:pt x="161673" y="176392"/>
                      <a:pt x="160305" y="188131"/>
                      <a:pt x="163222" y="196881"/>
                    </a:cubicBezTo>
                    <a:cubicBezTo>
                      <a:pt x="163223" y="196885"/>
                      <a:pt x="171971" y="223129"/>
                      <a:pt x="171972" y="223132"/>
                    </a:cubicBezTo>
                    <a:cubicBezTo>
                      <a:pt x="175102" y="238782"/>
                      <a:pt x="173832" y="246868"/>
                      <a:pt x="185097" y="258133"/>
                    </a:cubicBezTo>
                    <a:cubicBezTo>
                      <a:pt x="202901" y="275937"/>
                      <a:pt x="198490" y="258312"/>
                      <a:pt x="224473" y="275633"/>
                    </a:cubicBezTo>
                    <a:cubicBezTo>
                      <a:pt x="228848" y="278550"/>
                      <a:pt x="232794" y="282247"/>
                      <a:pt x="237599" y="284383"/>
                    </a:cubicBezTo>
                    <a:cubicBezTo>
                      <a:pt x="246027" y="288129"/>
                      <a:pt x="263849" y="293133"/>
                      <a:pt x="263849" y="293133"/>
                    </a:cubicBezTo>
                    <a:cubicBezTo>
                      <a:pt x="273631" y="302915"/>
                      <a:pt x="268475" y="301884"/>
                      <a:pt x="276975" y="301884"/>
                    </a:cubicBezTo>
                  </a:path>
                </a:pathLst>
              </a:custGeom>
              <a:noFill/>
              <a:ln>
                <a:solidFill>
                  <a:schemeClr val="accent1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278" name="组 20">
              <a:extLst>
                <a:ext uri="{FF2B5EF4-FFF2-40B4-BE49-F238E27FC236}">
                  <a16:creationId xmlns:a16="http://schemas.microsoft.com/office/drawing/2014/main" id="{6E3D1C22-3D57-C14C-B2DD-F2C1E3A0E38F}"/>
                </a:ext>
              </a:extLst>
            </p:cNvPr>
            <p:cNvGrpSpPr/>
            <p:nvPr/>
          </p:nvGrpSpPr>
          <p:grpSpPr>
            <a:xfrm>
              <a:off x="1995346" y="1615390"/>
              <a:ext cx="1053597" cy="955732"/>
              <a:chOff x="2313629" y="1495483"/>
              <a:chExt cx="1647066" cy="1494076"/>
            </a:xfrm>
          </p:grpSpPr>
          <p:grpSp>
            <p:nvGrpSpPr>
              <p:cNvPr id="279" name="组 25">
                <a:extLst>
                  <a:ext uri="{FF2B5EF4-FFF2-40B4-BE49-F238E27FC236}">
                    <a16:creationId xmlns:a16="http://schemas.microsoft.com/office/drawing/2014/main" id="{F7C16D78-4D26-8E4D-AF9B-446062082DC4}"/>
                  </a:ext>
                </a:extLst>
              </p:cNvPr>
              <p:cNvGrpSpPr/>
              <p:nvPr/>
            </p:nvGrpSpPr>
            <p:grpSpPr>
              <a:xfrm>
                <a:off x="2313629" y="1971588"/>
                <a:ext cx="539211" cy="539209"/>
                <a:chOff x="919375" y="2091126"/>
                <a:chExt cx="539211" cy="539210"/>
              </a:xfrm>
            </p:grpSpPr>
            <p:sp>
              <p:nvSpPr>
                <p:cNvPr id="308" name="椭圆 307">
                  <a:extLst>
                    <a:ext uri="{FF2B5EF4-FFF2-40B4-BE49-F238E27FC236}">
                      <a16:creationId xmlns:a16="http://schemas.microsoft.com/office/drawing/2014/main" id="{BDD466CA-BF78-E343-8E64-B176A12F97C4}"/>
                    </a:ext>
                  </a:extLst>
                </p:cNvPr>
                <p:cNvSpPr/>
                <p:nvPr/>
              </p:nvSpPr>
              <p:spPr>
                <a:xfrm>
                  <a:off x="919375" y="2091126"/>
                  <a:ext cx="539211" cy="539210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1350"/>
                </a:p>
              </p:txBody>
            </p:sp>
            <p:sp>
              <p:nvSpPr>
                <p:cNvPr id="309" name="任意形状 308">
                  <a:extLst>
                    <a:ext uri="{FF2B5EF4-FFF2-40B4-BE49-F238E27FC236}">
                      <a16:creationId xmlns:a16="http://schemas.microsoft.com/office/drawing/2014/main" id="{BEA1F918-6043-EF40-A6B1-88BDDA88D8CB}"/>
                    </a:ext>
                  </a:extLst>
                </p:cNvPr>
                <p:cNvSpPr/>
                <p:nvPr/>
              </p:nvSpPr>
              <p:spPr>
                <a:xfrm>
                  <a:off x="986859" y="2191657"/>
                  <a:ext cx="442798" cy="391886"/>
                </a:xfrm>
                <a:custGeom>
                  <a:avLst/>
                  <a:gdLst>
                    <a:gd name="connsiteX0" fmla="*/ 7370 w 442798"/>
                    <a:gd name="connsiteY0" fmla="*/ 210457 h 391886"/>
                    <a:gd name="connsiteX1" fmla="*/ 112 w 442798"/>
                    <a:gd name="connsiteY1" fmla="*/ 181429 h 391886"/>
                    <a:gd name="connsiteX2" fmla="*/ 14627 w 442798"/>
                    <a:gd name="connsiteY2" fmla="*/ 137886 h 391886"/>
                    <a:gd name="connsiteX3" fmla="*/ 21884 w 442798"/>
                    <a:gd name="connsiteY3" fmla="*/ 116114 h 391886"/>
                    <a:gd name="connsiteX4" fmla="*/ 29141 w 442798"/>
                    <a:gd name="connsiteY4" fmla="*/ 94343 h 391886"/>
                    <a:gd name="connsiteX5" fmla="*/ 36398 w 442798"/>
                    <a:gd name="connsiteY5" fmla="*/ 72572 h 391886"/>
                    <a:gd name="connsiteX6" fmla="*/ 72684 w 442798"/>
                    <a:gd name="connsiteY6" fmla="*/ 159657 h 391886"/>
                    <a:gd name="connsiteX7" fmla="*/ 94455 w 442798"/>
                    <a:gd name="connsiteY7" fmla="*/ 130629 h 391886"/>
                    <a:gd name="connsiteX8" fmla="*/ 72684 w 442798"/>
                    <a:gd name="connsiteY8" fmla="*/ 79829 h 391886"/>
                    <a:gd name="connsiteX9" fmla="*/ 108970 w 442798"/>
                    <a:gd name="connsiteY9" fmla="*/ 43543 h 391886"/>
                    <a:gd name="connsiteX10" fmla="*/ 137998 w 442798"/>
                    <a:gd name="connsiteY10" fmla="*/ 7257 h 391886"/>
                    <a:gd name="connsiteX11" fmla="*/ 159770 w 442798"/>
                    <a:gd name="connsiteY11" fmla="*/ 0 h 391886"/>
                    <a:gd name="connsiteX12" fmla="*/ 203312 w 442798"/>
                    <a:gd name="connsiteY12" fmla="*/ 21772 h 391886"/>
                    <a:gd name="connsiteX13" fmla="*/ 181541 w 442798"/>
                    <a:gd name="connsiteY13" fmla="*/ 72572 h 391886"/>
                    <a:gd name="connsiteX14" fmla="*/ 152512 w 442798"/>
                    <a:gd name="connsiteY14" fmla="*/ 116114 h 391886"/>
                    <a:gd name="connsiteX15" fmla="*/ 159770 w 442798"/>
                    <a:gd name="connsiteY15" fmla="*/ 137886 h 391886"/>
                    <a:gd name="connsiteX16" fmla="*/ 203312 w 442798"/>
                    <a:gd name="connsiteY16" fmla="*/ 130629 h 391886"/>
                    <a:gd name="connsiteX17" fmla="*/ 225084 w 442798"/>
                    <a:gd name="connsiteY17" fmla="*/ 123372 h 391886"/>
                    <a:gd name="connsiteX18" fmla="*/ 239598 w 442798"/>
                    <a:gd name="connsiteY18" fmla="*/ 101600 h 391886"/>
                    <a:gd name="connsiteX19" fmla="*/ 246855 w 442798"/>
                    <a:gd name="connsiteY19" fmla="*/ 79829 h 391886"/>
                    <a:gd name="connsiteX20" fmla="*/ 261370 w 442798"/>
                    <a:gd name="connsiteY20" fmla="*/ 65314 h 391886"/>
                    <a:gd name="connsiteX21" fmla="*/ 290398 w 442798"/>
                    <a:gd name="connsiteY21" fmla="*/ 29029 h 391886"/>
                    <a:gd name="connsiteX22" fmla="*/ 319427 w 442798"/>
                    <a:gd name="connsiteY22" fmla="*/ 0 h 391886"/>
                    <a:gd name="connsiteX23" fmla="*/ 341198 w 442798"/>
                    <a:gd name="connsiteY23" fmla="*/ 7257 h 391886"/>
                    <a:gd name="connsiteX24" fmla="*/ 362970 w 442798"/>
                    <a:gd name="connsiteY24" fmla="*/ 43543 h 391886"/>
                    <a:gd name="connsiteX25" fmla="*/ 377484 w 442798"/>
                    <a:gd name="connsiteY25" fmla="*/ 65314 h 391886"/>
                    <a:gd name="connsiteX26" fmla="*/ 326684 w 442798"/>
                    <a:gd name="connsiteY26" fmla="*/ 101600 h 391886"/>
                    <a:gd name="connsiteX27" fmla="*/ 319427 w 442798"/>
                    <a:gd name="connsiteY27" fmla="*/ 123372 h 391886"/>
                    <a:gd name="connsiteX28" fmla="*/ 362970 w 442798"/>
                    <a:gd name="connsiteY28" fmla="*/ 145143 h 391886"/>
                    <a:gd name="connsiteX29" fmla="*/ 384741 w 442798"/>
                    <a:gd name="connsiteY29" fmla="*/ 159657 h 391886"/>
                    <a:gd name="connsiteX30" fmla="*/ 435541 w 442798"/>
                    <a:gd name="connsiteY30" fmla="*/ 203200 h 391886"/>
                    <a:gd name="connsiteX31" fmla="*/ 442798 w 442798"/>
                    <a:gd name="connsiteY31" fmla="*/ 224972 h 391886"/>
                    <a:gd name="connsiteX32" fmla="*/ 413770 w 442798"/>
                    <a:gd name="connsiteY32" fmla="*/ 261257 h 391886"/>
                    <a:gd name="connsiteX33" fmla="*/ 362970 w 442798"/>
                    <a:gd name="connsiteY33" fmla="*/ 254000 h 391886"/>
                    <a:gd name="connsiteX34" fmla="*/ 319427 w 442798"/>
                    <a:gd name="connsiteY34" fmla="*/ 224972 h 391886"/>
                    <a:gd name="connsiteX35" fmla="*/ 297655 w 442798"/>
                    <a:gd name="connsiteY35" fmla="*/ 232229 h 391886"/>
                    <a:gd name="connsiteX36" fmla="*/ 304912 w 442798"/>
                    <a:gd name="connsiteY36" fmla="*/ 261257 h 391886"/>
                    <a:gd name="connsiteX37" fmla="*/ 319427 w 442798"/>
                    <a:gd name="connsiteY37" fmla="*/ 275772 h 391886"/>
                    <a:gd name="connsiteX38" fmla="*/ 355712 w 442798"/>
                    <a:gd name="connsiteY38" fmla="*/ 312057 h 391886"/>
                    <a:gd name="connsiteX39" fmla="*/ 355712 w 442798"/>
                    <a:gd name="connsiteY39" fmla="*/ 370114 h 391886"/>
                    <a:gd name="connsiteX40" fmla="*/ 326684 w 442798"/>
                    <a:gd name="connsiteY40" fmla="*/ 362857 h 391886"/>
                    <a:gd name="connsiteX41" fmla="*/ 290398 w 442798"/>
                    <a:gd name="connsiteY41" fmla="*/ 326572 h 391886"/>
                    <a:gd name="connsiteX42" fmla="*/ 275884 w 442798"/>
                    <a:gd name="connsiteY42" fmla="*/ 312057 h 391886"/>
                    <a:gd name="connsiteX43" fmla="*/ 261370 w 442798"/>
                    <a:gd name="connsiteY43" fmla="*/ 290286 h 391886"/>
                    <a:gd name="connsiteX44" fmla="*/ 232341 w 442798"/>
                    <a:gd name="connsiteY44" fmla="*/ 254000 h 391886"/>
                    <a:gd name="connsiteX45" fmla="*/ 203312 w 442798"/>
                    <a:gd name="connsiteY45" fmla="*/ 195943 h 391886"/>
                    <a:gd name="connsiteX46" fmla="*/ 181541 w 442798"/>
                    <a:gd name="connsiteY46" fmla="*/ 188686 h 391886"/>
                    <a:gd name="connsiteX47" fmla="*/ 123484 w 442798"/>
                    <a:gd name="connsiteY47" fmla="*/ 195943 h 391886"/>
                    <a:gd name="connsiteX48" fmla="*/ 116227 w 442798"/>
                    <a:gd name="connsiteY48" fmla="*/ 217714 h 391886"/>
                    <a:gd name="connsiteX49" fmla="*/ 137998 w 442798"/>
                    <a:gd name="connsiteY49" fmla="*/ 224972 h 391886"/>
                    <a:gd name="connsiteX50" fmla="*/ 203312 w 442798"/>
                    <a:gd name="connsiteY50" fmla="*/ 275772 h 391886"/>
                    <a:gd name="connsiteX51" fmla="*/ 196055 w 442798"/>
                    <a:gd name="connsiteY51" fmla="*/ 297543 h 391886"/>
                    <a:gd name="connsiteX52" fmla="*/ 181541 w 442798"/>
                    <a:gd name="connsiteY52" fmla="*/ 341086 h 391886"/>
                    <a:gd name="connsiteX53" fmla="*/ 203312 w 442798"/>
                    <a:gd name="connsiteY53" fmla="*/ 348343 h 391886"/>
                    <a:gd name="connsiteX54" fmla="*/ 196055 w 442798"/>
                    <a:gd name="connsiteY54" fmla="*/ 370114 h 391886"/>
                    <a:gd name="connsiteX55" fmla="*/ 174284 w 442798"/>
                    <a:gd name="connsiteY55" fmla="*/ 377372 h 391886"/>
                    <a:gd name="connsiteX56" fmla="*/ 152512 w 442798"/>
                    <a:gd name="connsiteY56" fmla="*/ 391886 h 391886"/>
                    <a:gd name="connsiteX57" fmla="*/ 137998 w 442798"/>
                    <a:gd name="connsiteY57" fmla="*/ 348343 h 391886"/>
                    <a:gd name="connsiteX58" fmla="*/ 130741 w 442798"/>
                    <a:gd name="connsiteY58" fmla="*/ 297543 h 391886"/>
                    <a:gd name="connsiteX59" fmla="*/ 108970 w 442798"/>
                    <a:gd name="connsiteY59" fmla="*/ 290286 h 391886"/>
                    <a:gd name="connsiteX60" fmla="*/ 65427 w 442798"/>
                    <a:gd name="connsiteY60" fmla="*/ 268514 h 391886"/>
                    <a:gd name="connsiteX61" fmla="*/ 50912 w 442798"/>
                    <a:gd name="connsiteY61" fmla="*/ 254000 h 391886"/>
                    <a:gd name="connsiteX62" fmla="*/ 36398 w 442798"/>
                    <a:gd name="connsiteY62" fmla="*/ 210457 h 391886"/>
                    <a:gd name="connsiteX63" fmla="*/ 65427 w 442798"/>
                    <a:gd name="connsiteY63" fmla="*/ 239486 h 3918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</a:cxnLst>
                  <a:rect l="l" t="t" r="r" b="b"/>
                  <a:pathLst>
                    <a:path w="442798" h="391886">
                      <a:moveTo>
                        <a:pt x="7370" y="210457"/>
                      </a:moveTo>
                      <a:cubicBezTo>
                        <a:pt x="4951" y="200781"/>
                        <a:pt x="-880" y="191353"/>
                        <a:pt x="112" y="181429"/>
                      </a:cubicBezTo>
                      <a:cubicBezTo>
                        <a:pt x="1634" y="166205"/>
                        <a:pt x="9789" y="152400"/>
                        <a:pt x="14627" y="137886"/>
                      </a:cubicBezTo>
                      <a:lnTo>
                        <a:pt x="21884" y="116114"/>
                      </a:lnTo>
                      <a:lnTo>
                        <a:pt x="29141" y="94343"/>
                      </a:lnTo>
                      <a:lnTo>
                        <a:pt x="36398" y="72572"/>
                      </a:lnTo>
                      <a:cubicBezTo>
                        <a:pt x="48493" y="101600"/>
                        <a:pt x="50447" y="137420"/>
                        <a:pt x="72684" y="159657"/>
                      </a:cubicBezTo>
                      <a:cubicBezTo>
                        <a:pt x="81236" y="168209"/>
                        <a:pt x="91522" y="142363"/>
                        <a:pt x="94455" y="130629"/>
                      </a:cubicBezTo>
                      <a:cubicBezTo>
                        <a:pt x="98715" y="113587"/>
                        <a:pt x="80810" y="92018"/>
                        <a:pt x="72684" y="79829"/>
                      </a:cubicBezTo>
                      <a:cubicBezTo>
                        <a:pt x="84779" y="67734"/>
                        <a:pt x="99482" y="57776"/>
                        <a:pt x="108970" y="43543"/>
                      </a:cubicBezTo>
                      <a:cubicBezTo>
                        <a:pt x="115561" y="33657"/>
                        <a:pt x="126510" y="14150"/>
                        <a:pt x="137998" y="7257"/>
                      </a:cubicBezTo>
                      <a:cubicBezTo>
                        <a:pt x="144558" y="3321"/>
                        <a:pt x="152513" y="2419"/>
                        <a:pt x="159770" y="0"/>
                      </a:cubicBezTo>
                      <a:cubicBezTo>
                        <a:pt x="167492" y="1931"/>
                        <a:pt x="200916" y="4997"/>
                        <a:pt x="203312" y="21772"/>
                      </a:cubicBezTo>
                      <a:cubicBezTo>
                        <a:pt x="208771" y="59982"/>
                        <a:pt x="196979" y="51989"/>
                        <a:pt x="181541" y="72572"/>
                      </a:cubicBezTo>
                      <a:cubicBezTo>
                        <a:pt x="171075" y="86527"/>
                        <a:pt x="152512" y="116114"/>
                        <a:pt x="152512" y="116114"/>
                      </a:cubicBezTo>
                      <a:cubicBezTo>
                        <a:pt x="154931" y="123371"/>
                        <a:pt x="154361" y="132477"/>
                        <a:pt x="159770" y="137886"/>
                      </a:cubicBezTo>
                      <a:cubicBezTo>
                        <a:pt x="179204" y="157320"/>
                        <a:pt x="187275" y="138647"/>
                        <a:pt x="203312" y="130629"/>
                      </a:cubicBezTo>
                      <a:cubicBezTo>
                        <a:pt x="210154" y="127208"/>
                        <a:pt x="217827" y="125791"/>
                        <a:pt x="225084" y="123372"/>
                      </a:cubicBezTo>
                      <a:cubicBezTo>
                        <a:pt x="229922" y="116115"/>
                        <a:pt x="235697" y="109401"/>
                        <a:pt x="239598" y="101600"/>
                      </a:cubicBezTo>
                      <a:cubicBezTo>
                        <a:pt x="243019" y="94758"/>
                        <a:pt x="242919" y="86388"/>
                        <a:pt x="246855" y="79829"/>
                      </a:cubicBezTo>
                      <a:cubicBezTo>
                        <a:pt x="250375" y="73962"/>
                        <a:pt x="256532" y="70152"/>
                        <a:pt x="261370" y="65314"/>
                      </a:cubicBezTo>
                      <a:cubicBezTo>
                        <a:pt x="279611" y="10590"/>
                        <a:pt x="252883" y="75924"/>
                        <a:pt x="290398" y="29029"/>
                      </a:cubicBezTo>
                      <a:cubicBezTo>
                        <a:pt x="318546" y="-6158"/>
                        <a:pt x="271925" y="15833"/>
                        <a:pt x="319427" y="0"/>
                      </a:cubicBezTo>
                      <a:cubicBezTo>
                        <a:pt x="326684" y="2419"/>
                        <a:pt x="334639" y="3321"/>
                        <a:pt x="341198" y="7257"/>
                      </a:cubicBezTo>
                      <a:cubicBezTo>
                        <a:pt x="361446" y="19406"/>
                        <a:pt x="353185" y="23974"/>
                        <a:pt x="362970" y="43543"/>
                      </a:cubicBezTo>
                      <a:cubicBezTo>
                        <a:pt x="366871" y="51344"/>
                        <a:pt x="372646" y="58057"/>
                        <a:pt x="377484" y="65314"/>
                      </a:cubicBezTo>
                      <a:cubicBezTo>
                        <a:pt x="343046" y="99752"/>
                        <a:pt x="361437" y="90016"/>
                        <a:pt x="326684" y="101600"/>
                      </a:cubicBezTo>
                      <a:cubicBezTo>
                        <a:pt x="324265" y="108857"/>
                        <a:pt x="316586" y="116269"/>
                        <a:pt x="319427" y="123372"/>
                      </a:cubicBezTo>
                      <a:cubicBezTo>
                        <a:pt x="323756" y="134194"/>
                        <a:pt x="353805" y="142088"/>
                        <a:pt x="362970" y="145143"/>
                      </a:cubicBezTo>
                      <a:cubicBezTo>
                        <a:pt x="370227" y="149981"/>
                        <a:pt x="378119" y="153981"/>
                        <a:pt x="384741" y="159657"/>
                      </a:cubicBezTo>
                      <a:cubicBezTo>
                        <a:pt x="446334" y="212451"/>
                        <a:pt x="385560" y="169879"/>
                        <a:pt x="435541" y="203200"/>
                      </a:cubicBezTo>
                      <a:cubicBezTo>
                        <a:pt x="437960" y="210457"/>
                        <a:pt x="442798" y="217322"/>
                        <a:pt x="442798" y="224972"/>
                      </a:cubicBezTo>
                      <a:cubicBezTo>
                        <a:pt x="442798" y="248341"/>
                        <a:pt x="430487" y="250112"/>
                        <a:pt x="413770" y="261257"/>
                      </a:cubicBezTo>
                      <a:cubicBezTo>
                        <a:pt x="396837" y="258838"/>
                        <a:pt x="378935" y="260140"/>
                        <a:pt x="362970" y="254000"/>
                      </a:cubicBezTo>
                      <a:cubicBezTo>
                        <a:pt x="346689" y="247738"/>
                        <a:pt x="319427" y="224972"/>
                        <a:pt x="319427" y="224972"/>
                      </a:cubicBezTo>
                      <a:cubicBezTo>
                        <a:pt x="312170" y="227391"/>
                        <a:pt x="300496" y="225126"/>
                        <a:pt x="297655" y="232229"/>
                      </a:cubicBezTo>
                      <a:cubicBezTo>
                        <a:pt x="293951" y="241489"/>
                        <a:pt x="300452" y="252336"/>
                        <a:pt x="304912" y="261257"/>
                      </a:cubicBezTo>
                      <a:cubicBezTo>
                        <a:pt x="307972" y="267377"/>
                        <a:pt x="315153" y="270429"/>
                        <a:pt x="319427" y="275772"/>
                      </a:cubicBezTo>
                      <a:cubicBezTo>
                        <a:pt x="347073" y="310329"/>
                        <a:pt x="318390" y="287176"/>
                        <a:pt x="355712" y="312057"/>
                      </a:cubicBezTo>
                      <a:cubicBezTo>
                        <a:pt x="372391" y="362091"/>
                        <a:pt x="381046" y="344782"/>
                        <a:pt x="355712" y="370114"/>
                      </a:cubicBezTo>
                      <a:cubicBezTo>
                        <a:pt x="346036" y="367695"/>
                        <a:pt x="335851" y="366786"/>
                        <a:pt x="326684" y="362857"/>
                      </a:cubicBezTo>
                      <a:cubicBezTo>
                        <a:pt x="300179" y="351498"/>
                        <a:pt x="307226" y="347608"/>
                        <a:pt x="290398" y="326572"/>
                      </a:cubicBezTo>
                      <a:cubicBezTo>
                        <a:pt x="286124" y="321229"/>
                        <a:pt x="280158" y="317400"/>
                        <a:pt x="275884" y="312057"/>
                      </a:cubicBezTo>
                      <a:cubicBezTo>
                        <a:pt x="270436" y="305246"/>
                        <a:pt x="266819" y="297097"/>
                        <a:pt x="261370" y="290286"/>
                      </a:cubicBezTo>
                      <a:cubicBezTo>
                        <a:pt x="246288" y="271434"/>
                        <a:pt x="243511" y="279134"/>
                        <a:pt x="232341" y="254000"/>
                      </a:cubicBezTo>
                      <a:cubicBezTo>
                        <a:pt x="221813" y="230312"/>
                        <a:pt x="225895" y="209493"/>
                        <a:pt x="203312" y="195943"/>
                      </a:cubicBezTo>
                      <a:cubicBezTo>
                        <a:pt x="196753" y="192007"/>
                        <a:pt x="188798" y="191105"/>
                        <a:pt x="181541" y="188686"/>
                      </a:cubicBezTo>
                      <a:cubicBezTo>
                        <a:pt x="162189" y="191105"/>
                        <a:pt x="141306" y="188022"/>
                        <a:pt x="123484" y="195943"/>
                      </a:cubicBezTo>
                      <a:cubicBezTo>
                        <a:pt x="116494" y="199050"/>
                        <a:pt x="112806" y="210872"/>
                        <a:pt x="116227" y="217714"/>
                      </a:cubicBezTo>
                      <a:cubicBezTo>
                        <a:pt x="119648" y="224556"/>
                        <a:pt x="131311" y="221257"/>
                        <a:pt x="137998" y="224972"/>
                      </a:cubicBezTo>
                      <a:cubicBezTo>
                        <a:pt x="177064" y="246675"/>
                        <a:pt x="176865" y="249324"/>
                        <a:pt x="203312" y="275772"/>
                      </a:cubicBezTo>
                      <a:cubicBezTo>
                        <a:pt x="200893" y="283029"/>
                        <a:pt x="200298" y="291178"/>
                        <a:pt x="196055" y="297543"/>
                      </a:cubicBezTo>
                      <a:cubicBezTo>
                        <a:pt x="185583" y="313251"/>
                        <a:pt x="158585" y="318129"/>
                        <a:pt x="181541" y="341086"/>
                      </a:cubicBezTo>
                      <a:cubicBezTo>
                        <a:pt x="186950" y="346495"/>
                        <a:pt x="196055" y="345924"/>
                        <a:pt x="203312" y="348343"/>
                      </a:cubicBezTo>
                      <a:cubicBezTo>
                        <a:pt x="200893" y="355600"/>
                        <a:pt x="201464" y="364705"/>
                        <a:pt x="196055" y="370114"/>
                      </a:cubicBezTo>
                      <a:cubicBezTo>
                        <a:pt x="190646" y="375523"/>
                        <a:pt x="181126" y="373951"/>
                        <a:pt x="174284" y="377372"/>
                      </a:cubicBezTo>
                      <a:cubicBezTo>
                        <a:pt x="166483" y="381273"/>
                        <a:pt x="159769" y="387048"/>
                        <a:pt x="152512" y="391886"/>
                      </a:cubicBezTo>
                      <a:cubicBezTo>
                        <a:pt x="147674" y="377372"/>
                        <a:pt x="140162" y="363489"/>
                        <a:pt x="137998" y="348343"/>
                      </a:cubicBezTo>
                      <a:cubicBezTo>
                        <a:pt x="135579" y="331410"/>
                        <a:pt x="138391" y="312842"/>
                        <a:pt x="130741" y="297543"/>
                      </a:cubicBezTo>
                      <a:cubicBezTo>
                        <a:pt x="127320" y="290701"/>
                        <a:pt x="115812" y="293707"/>
                        <a:pt x="108970" y="290286"/>
                      </a:cubicBezTo>
                      <a:cubicBezTo>
                        <a:pt x="52690" y="262146"/>
                        <a:pt x="120155" y="286759"/>
                        <a:pt x="65427" y="268514"/>
                      </a:cubicBezTo>
                      <a:cubicBezTo>
                        <a:pt x="60589" y="263676"/>
                        <a:pt x="53972" y="260120"/>
                        <a:pt x="50912" y="254000"/>
                      </a:cubicBezTo>
                      <a:cubicBezTo>
                        <a:pt x="44070" y="240316"/>
                        <a:pt x="25580" y="199639"/>
                        <a:pt x="36398" y="210457"/>
                      </a:cubicBezTo>
                      <a:lnTo>
                        <a:pt x="65427" y="239486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  <p:grpSp>
            <p:nvGrpSpPr>
              <p:cNvPr id="280" name="组 26">
                <a:extLst>
                  <a:ext uri="{FF2B5EF4-FFF2-40B4-BE49-F238E27FC236}">
                    <a16:creationId xmlns:a16="http://schemas.microsoft.com/office/drawing/2014/main" id="{D3D26AEF-6C8C-F24A-A104-7153F06DDD97}"/>
                  </a:ext>
                </a:extLst>
              </p:cNvPr>
              <p:cNvGrpSpPr/>
              <p:nvPr/>
            </p:nvGrpSpPr>
            <p:grpSpPr>
              <a:xfrm>
                <a:off x="2867556" y="1971588"/>
                <a:ext cx="539211" cy="539211"/>
                <a:chOff x="1672625" y="1815333"/>
                <a:chExt cx="539211" cy="539211"/>
              </a:xfrm>
            </p:grpSpPr>
            <p:sp>
              <p:nvSpPr>
                <p:cNvPr id="306" name="椭圆 305">
                  <a:extLst>
                    <a:ext uri="{FF2B5EF4-FFF2-40B4-BE49-F238E27FC236}">
                      <a16:creationId xmlns:a16="http://schemas.microsoft.com/office/drawing/2014/main" id="{14503F51-179B-4F4A-ABD5-D12C1E0937A5}"/>
                    </a:ext>
                  </a:extLst>
                </p:cNvPr>
                <p:cNvSpPr/>
                <p:nvPr/>
              </p:nvSpPr>
              <p:spPr>
                <a:xfrm>
                  <a:off x="1672625" y="1815333"/>
                  <a:ext cx="539211" cy="539211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1350"/>
                </a:p>
              </p:txBody>
            </p:sp>
            <p:sp>
              <p:nvSpPr>
                <p:cNvPr id="307" name="任意形状 306">
                  <a:extLst>
                    <a:ext uri="{FF2B5EF4-FFF2-40B4-BE49-F238E27FC236}">
                      <a16:creationId xmlns:a16="http://schemas.microsoft.com/office/drawing/2014/main" id="{BEB4FE77-0D36-3A43-8556-E0ADF67F3469}"/>
                    </a:ext>
                  </a:extLst>
                </p:cNvPr>
                <p:cNvSpPr/>
                <p:nvPr/>
              </p:nvSpPr>
              <p:spPr>
                <a:xfrm>
                  <a:off x="1719911" y="1879396"/>
                  <a:ext cx="435460" cy="428375"/>
                </a:xfrm>
                <a:custGeom>
                  <a:avLst/>
                  <a:gdLst>
                    <a:gd name="connsiteX0" fmla="*/ 21803 w 435460"/>
                    <a:gd name="connsiteY0" fmla="*/ 239690 h 428375"/>
                    <a:gd name="connsiteX1" fmla="*/ 32 w 435460"/>
                    <a:gd name="connsiteY1" fmla="*/ 188890 h 428375"/>
                    <a:gd name="connsiteX2" fmla="*/ 29060 w 435460"/>
                    <a:gd name="connsiteY2" fmla="*/ 123575 h 428375"/>
                    <a:gd name="connsiteX3" fmla="*/ 50832 w 435460"/>
                    <a:gd name="connsiteY3" fmla="*/ 116318 h 428375"/>
                    <a:gd name="connsiteX4" fmla="*/ 72603 w 435460"/>
                    <a:gd name="connsiteY4" fmla="*/ 152604 h 428375"/>
                    <a:gd name="connsiteX5" fmla="*/ 87118 w 435460"/>
                    <a:gd name="connsiteY5" fmla="*/ 167118 h 428375"/>
                    <a:gd name="connsiteX6" fmla="*/ 108889 w 435460"/>
                    <a:gd name="connsiteY6" fmla="*/ 159861 h 428375"/>
                    <a:gd name="connsiteX7" fmla="*/ 116146 w 435460"/>
                    <a:gd name="connsiteY7" fmla="*/ 94547 h 428375"/>
                    <a:gd name="connsiteX8" fmla="*/ 101632 w 435460"/>
                    <a:gd name="connsiteY8" fmla="*/ 51004 h 428375"/>
                    <a:gd name="connsiteX9" fmla="*/ 130660 w 435460"/>
                    <a:gd name="connsiteY9" fmla="*/ 204 h 428375"/>
                    <a:gd name="connsiteX10" fmla="*/ 159689 w 435460"/>
                    <a:gd name="connsiteY10" fmla="*/ 7461 h 428375"/>
                    <a:gd name="connsiteX11" fmla="*/ 166946 w 435460"/>
                    <a:gd name="connsiteY11" fmla="*/ 72775 h 428375"/>
                    <a:gd name="connsiteX12" fmla="*/ 188718 w 435460"/>
                    <a:gd name="connsiteY12" fmla="*/ 58261 h 428375"/>
                    <a:gd name="connsiteX13" fmla="*/ 195975 w 435460"/>
                    <a:gd name="connsiteY13" fmla="*/ 36490 h 428375"/>
                    <a:gd name="connsiteX14" fmla="*/ 210489 w 435460"/>
                    <a:gd name="connsiteY14" fmla="*/ 21975 h 428375"/>
                    <a:gd name="connsiteX15" fmla="*/ 232260 w 435460"/>
                    <a:gd name="connsiteY15" fmla="*/ 29233 h 428375"/>
                    <a:gd name="connsiteX16" fmla="*/ 225003 w 435460"/>
                    <a:gd name="connsiteY16" fmla="*/ 72775 h 428375"/>
                    <a:gd name="connsiteX17" fmla="*/ 203232 w 435460"/>
                    <a:gd name="connsiteY17" fmla="*/ 116318 h 428375"/>
                    <a:gd name="connsiteX18" fmla="*/ 188718 w 435460"/>
                    <a:gd name="connsiteY18" fmla="*/ 159861 h 428375"/>
                    <a:gd name="connsiteX19" fmla="*/ 181460 w 435460"/>
                    <a:gd name="connsiteY19" fmla="*/ 210661 h 428375"/>
                    <a:gd name="connsiteX20" fmla="*/ 108889 w 435460"/>
                    <a:gd name="connsiteY20" fmla="*/ 232433 h 428375"/>
                    <a:gd name="connsiteX21" fmla="*/ 87118 w 435460"/>
                    <a:gd name="connsiteY21" fmla="*/ 239690 h 428375"/>
                    <a:gd name="connsiteX22" fmla="*/ 58089 w 435460"/>
                    <a:gd name="connsiteY22" fmla="*/ 305004 h 428375"/>
                    <a:gd name="connsiteX23" fmla="*/ 65346 w 435460"/>
                    <a:gd name="connsiteY23" fmla="*/ 326775 h 428375"/>
                    <a:gd name="connsiteX24" fmla="*/ 123403 w 435460"/>
                    <a:gd name="connsiteY24" fmla="*/ 312261 h 428375"/>
                    <a:gd name="connsiteX25" fmla="*/ 130660 w 435460"/>
                    <a:gd name="connsiteY25" fmla="*/ 283233 h 428375"/>
                    <a:gd name="connsiteX26" fmla="*/ 166946 w 435460"/>
                    <a:gd name="connsiteY26" fmla="*/ 312261 h 428375"/>
                    <a:gd name="connsiteX27" fmla="*/ 159689 w 435460"/>
                    <a:gd name="connsiteY27" fmla="*/ 334033 h 428375"/>
                    <a:gd name="connsiteX28" fmla="*/ 137918 w 435460"/>
                    <a:gd name="connsiteY28" fmla="*/ 355804 h 428375"/>
                    <a:gd name="connsiteX29" fmla="*/ 145175 w 435460"/>
                    <a:gd name="connsiteY29" fmla="*/ 377575 h 428375"/>
                    <a:gd name="connsiteX30" fmla="*/ 195975 w 435460"/>
                    <a:gd name="connsiteY30" fmla="*/ 363061 h 428375"/>
                    <a:gd name="connsiteX31" fmla="*/ 210489 w 435460"/>
                    <a:gd name="connsiteY31" fmla="*/ 341290 h 428375"/>
                    <a:gd name="connsiteX32" fmla="*/ 225003 w 435460"/>
                    <a:gd name="connsiteY32" fmla="*/ 326775 h 428375"/>
                    <a:gd name="connsiteX33" fmla="*/ 225003 w 435460"/>
                    <a:gd name="connsiteY33" fmla="*/ 217918 h 428375"/>
                    <a:gd name="connsiteX34" fmla="*/ 246775 w 435460"/>
                    <a:gd name="connsiteY34" fmla="*/ 203404 h 428375"/>
                    <a:gd name="connsiteX35" fmla="*/ 268546 w 435460"/>
                    <a:gd name="connsiteY35" fmla="*/ 159861 h 428375"/>
                    <a:gd name="connsiteX36" fmla="*/ 261289 w 435460"/>
                    <a:gd name="connsiteY36" fmla="*/ 138090 h 428375"/>
                    <a:gd name="connsiteX37" fmla="*/ 275803 w 435460"/>
                    <a:gd name="connsiteY37" fmla="*/ 123575 h 428375"/>
                    <a:gd name="connsiteX38" fmla="*/ 297575 w 435460"/>
                    <a:gd name="connsiteY38" fmla="*/ 159861 h 428375"/>
                    <a:gd name="connsiteX39" fmla="*/ 290318 w 435460"/>
                    <a:gd name="connsiteY39" fmla="*/ 188890 h 428375"/>
                    <a:gd name="connsiteX40" fmla="*/ 290318 w 435460"/>
                    <a:gd name="connsiteY40" fmla="*/ 217918 h 428375"/>
                    <a:gd name="connsiteX41" fmla="*/ 333860 w 435460"/>
                    <a:gd name="connsiteY41" fmla="*/ 181633 h 428375"/>
                    <a:gd name="connsiteX42" fmla="*/ 312089 w 435460"/>
                    <a:gd name="connsiteY42" fmla="*/ 101804 h 428375"/>
                    <a:gd name="connsiteX43" fmla="*/ 304832 w 435460"/>
                    <a:gd name="connsiteY43" fmla="*/ 80033 h 428375"/>
                    <a:gd name="connsiteX44" fmla="*/ 297575 w 435460"/>
                    <a:gd name="connsiteY44" fmla="*/ 58261 h 428375"/>
                    <a:gd name="connsiteX45" fmla="*/ 319346 w 435460"/>
                    <a:gd name="connsiteY45" fmla="*/ 21975 h 428375"/>
                    <a:gd name="connsiteX46" fmla="*/ 341118 w 435460"/>
                    <a:gd name="connsiteY46" fmla="*/ 29233 h 428375"/>
                    <a:gd name="connsiteX47" fmla="*/ 362889 w 435460"/>
                    <a:gd name="connsiteY47" fmla="*/ 51004 h 428375"/>
                    <a:gd name="connsiteX48" fmla="*/ 377403 w 435460"/>
                    <a:gd name="connsiteY48" fmla="*/ 94547 h 428375"/>
                    <a:gd name="connsiteX49" fmla="*/ 370146 w 435460"/>
                    <a:gd name="connsiteY49" fmla="*/ 116318 h 428375"/>
                    <a:gd name="connsiteX50" fmla="*/ 377403 w 435460"/>
                    <a:gd name="connsiteY50" fmla="*/ 159861 h 428375"/>
                    <a:gd name="connsiteX51" fmla="*/ 428203 w 435460"/>
                    <a:gd name="connsiteY51" fmla="*/ 203404 h 428375"/>
                    <a:gd name="connsiteX52" fmla="*/ 413689 w 435460"/>
                    <a:gd name="connsiteY52" fmla="*/ 225175 h 428375"/>
                    <a:gd name="connsiteX53" fmla="*/ 370146 w 435460"/>
                    <a:gd name="connsiteY53" fmla="*/ 239690 h 428375"/>
                    <a:gd name="connsiteX54" fmla="*/ 355632 w 435460"/>
                    <a:gd name="connsiteY54" fmla="*/ 261461 h 428375"/>
                    <a:gd name="connsiteX55" fmla="*/ 370146 w 435460"/>
                    <a:gd name="connsiteY55" fmla="*/ 283233 h 428375"/>
                    <a:gd name="connsiteX56" fmla="*/ 391918 w 435460"/>
                    <a:gd name="connsiteY56" fmla="*/ 297747 h 428375"/>
                    <a:gd name="connsiteX57" fmla="*/ 435460 w 435460"/>
                    <a:gd name="connsiteY57" fmla="*/ 326775 h 428375"/>
                    <a:gd name="connsiteX58" fmla="*/ 420946 w 435460"/>
                    <a:gd name="connsiteY58" fmla="*/ 341290 h 428375"/>
                    <a:gd name="connsiteX59" fmla="*/ 355632 w 435460"/>
                    <a:gd name="connsiteY59" fmla="*/ 334033 h 428375"/>
                    <a:gd name="connsiteX60" fmla="*/ 333860 w 435460"/>
                    <a:gd name="connsiteY60" fmla="*/ 326775 h 428375"/>
                    <a:gd name="connsiteX61" fmla="*/ 297575 w 435460"/>
                    <a:gd name="connsiteY61" fmla="*/ 290490 h 428375"/>
                    <a:gd name="connsiteX62" fmla="*/ 283060 w 435460"/>
                    <a:gd name="connsiteY62" fmla="*/ 305004 h 428375"/>
                    <a:gd name="connsiteX63" fmla="*/ 275803 w 435460"/>
                    <a:gd name="connsiteY63" fmla="*/ 326775 h 428375"/>
                    <a:gd name="connsiteX64" fmla="*/ 297575 w 435460"/>
                    <a:gd name="connsiteY64" fmla="*/ 363061 h 428375"/>
                    <a:gd name="connsiteX65" fmla="*/ 312089 w 435460"/>
                    <a:gd name="connsiteY65" fmla="*/ 384833 h 428375"/>
                    <a:gd name="connsiteX66" fmla="*/ 304832 w 435460"/>
                    <a:gd name="connsiteY66" fmla="*/ 406604 h 428375"/>
                    <a:gd name="connsiteX67" fmla="*/ 261289 w 435460"/>
                    <a:gd name="connsiteY67" fmla="*/ 428375 h 428375"/>
                    <a:gd name="connsiteX68" fmla="*/ 188718 w 435460"/>
                    <a:gd name="connsiteY68" fmla="*/ 413861 h 428375"/>
                    <a:gd name="connsiteX69" fmla="*/ 123403 w 435460"/>
                    <a:gd name="connsiteY69" fmla="*/ 413861 h 428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</a:cxnLst>
                  <a:rect l="l" t="t" r="r" b="b"/>
                  <a:pathLst>
                    <a:path w="435460" h="428375">
                      <a:moveTo>
                        <a:pt x="21803" y="239690"/>
                      </a:moveTo>
                      <a:cubicBezTo>
                        <a:pt x="20342" y="236769"/>
                        <a:pt x="-939" y="197626"/>
                        <a:pt x="32" y="188890"/>
                      </a:cubicBezTo>
                      <a:cubicBezTo>
                        <a:pt x="1222" y="178182"/>
                        <a:pt x="15228" y="134641"/>
                        <a:pt x="29060" y="123575"/>
                      </a:cubicBezTo>
                      <a:cubicBezTo>
                        <a:pt x="35034" y="118796"/>
                        <a:pt x="43575" y="118737"/>
                        <a:pt x="50832" y="116318"/>
                      </a:cubicBezTo>
                      <a:cubicBezTo>
                        <a:pt x="87612" y="153101"/>
                        <a:pt x="44336" y="105494"/>
                        <a:pt x="72603" y="152604"/>
                      </a:cubicBezTo>
                      <a:cubicBezTo>
                        <a:pt x="76123" y="158471"/>
                        <a:pt x="82280" y="162280"/>
                        <a:pt x="87118" y="167118"/>
                      </a:cubicBezTo>
                      <a:cubicBezTo>
                        <a:pt x="94375" y="164699"/>
                        <a:pt x="102916" y="164640"/>
                        <a:pt x="108889" y="159861"/>
                      </a:cubicBezTo>
                      <a:cubicBezTo>
                        <a:pt x="132726" y="140792"/>
                        <a:pt x="122879" y="121480"/>
                        <a:pt x="116146" y="94547"/>
                      </a:cubicBezTo>
                      <a:cubicBezTo>
                        <a:pt x="112435" y="79704"/>
                        <a:pt x="101632" y="51004"/>
                        <a:pt x="101632" y="51004"/>
                      </a:cubicBezTo>
                      <a:cubicBezTo>
                        <a:pt x="105714" y="30594"/>
                        <a:pt x="102080" y="4287"/>
                        <a:pt x="130660" y="204"/>
                      </a:cubicBezTo>
                      <a:cubicBezTo>
                        <a:pt x="140534" y="-1207"/>
                        <a:pt x="150013" y="5042"/>
                        <a:pt x="159689" y="7461"/>
                      </a:cubicBezTo>
                      <a:cubicBezTo>
                        <a:pt x="162108" y="29232"/>
                        <a:pt x="156078" y="53756"/>
                        <a:pt x="166946" y="72775"/>
                      </a:cubicBezTo>
                      <a:cubicBezTo>
                        <a:pt x="171273" y="80348"/>
                        <a:pt x="183269" y="65072"/>
                        <a:pt x="188718" y="58261"/>
                      </a:cubicBezTo>
                      <a:cubicBezTo>
                        <a:pt x="193497" y="52288"/>
                        <a:pt x="192039" y="43049"/>
                        <a:pt x="195975" y="36490"/>
                      </a:cubicBezTo>
                      <a:cubicBezTo>
                        <a:pt x="199495" y="30623"/>
                        <a:pt x="205651" y="26813"/>
                        <a:pt x="210489" y="21975"/>
                      </a:cubicBezTo>
                      <a:cubicBezTo>
                        <a:pt x="217746" y="24394"/>
                        <a:pt x="230159" y="21878"/>
                        <a:pt x="232260" y="29233"/>
                      </a:cubicBezTo>
                      <a:cubicBezTo>
                        <a:pt x="236302" y="43381"/>
                        <a:pt x="228195" y="58411"/>
                        <a:pt x="225003" y="72775"/>
                      </a:cubicBezTo>
                      <a:cubicBezTo>
                        <a:pt x="219995" y="95311"/>
                        <a:pt x="216281" y="96745"/>
                        <a:pt x="203232" y="116318"/>
                      </a:cubicBezTo>
                      <a:cubicBezTo>
                        <a:pt x="198394" y="130832"/>
                        <a:pt x="190882" y="144715"/>
                        <a:pt x="188718" y="159861"/>
                      </a:cubicBezTo>
                      <a:cubicBezTo>
                        <a:pt x="186299" y="176794"/>
                        <a:pt x="191962" y="197159"/>
                        <a:pt x="181460" y="210661"/>
                      </a:cubicBezTo>
                      <a:cubicBezTo>
                        <a:pt x="176534" y="216994"/>
                        <a:pt x="121416" y="228854"/>
                        <a:pt x="108889" y="232433"/>
                      </a:cubicBezTo>
                      <a:cubicBezTo>
                        <a:pt x="101534" y="234535"/>
                        <a:pt x="94375" y="237271"/>
                        <a:pt x="87118" y="239690"/>
                      </a:cubicBezTo>
                      <a:cubicBezTo>
                        <a:pt x="69845" y="291507"/>
                        <a:pt x="81090" y="270503"/>
                        <a:pt x="58089" y="305004"/>
                      </a:cubicBezTo>
                      <a:cubicBezTo>
                        <a:pt x="60508" y="312261"/>
                        <a:pt x="58089" y="324356"/>
                        <a:pt x="65346" y="326775"/>
                      </a:cubicBezTo>
                      <a:cubicBezTo>
                        <a:pt x="74104" y="329694"/>
                        <a:pt x="111654" y="316177"/>
                        <a:pt x="123403" y="312261"/>
                      </a:cubicBezTo>
                      <a:cubicBezTo>
                        <a:pt x="125822" y="302585"/>
                        <a:pt x="122681" y="289217"/>
                        <a:pt x="130660" y="283233"/>
                      </a:cubicBezTo>
                      <a:cubicBezTo>
                        <a:pt x="146240" y="271548"/>
                        <a:pt x="164682" y="308865"/>
                        <a:pt x="166946" y="312261"/>
                      </a:cubicBezTo>
                      <a:cubicBezTo>
                        <a:pt x="164527" y="319518"/>
                        <a:pt x="163932" y="327668"/>
                        <a:pt x="159689" y="334033"/>
                      </a:cubicBezTo>
                      <a:cubicBezTo>
                        <a:pt x="153996" y="342572"/>
                        <a:pt x="141163" y="346068"/>
                        <a:pt x="137918" y="355804"/>
                      </a:cubicBezTo>
                      <a:lnTo>
                        <a:pt x="145175" y="377575"/>
                      </a:lnTo>
                      <a:cubicBezTo>
                        <a:pt x="147071" y="377101"/>
                        <a:pt x="191243" y="366846"/>
                        <a:pt x="195975" y="363061"/>
                      </a:cubicBezTo>
                      <a:cubicBezTo>
                        <a:pt x="202786" y="357613"/>
                        <a:pt x="205041" y="348101"/>
                        <a:pt x="210489" y="341290"/>
                      </a:cubicBezTo>
                      <a:cubicBezTo>
                        <a:pt x="214763" y="335947"/>
                        <a:pt x="220165" y="331613"/>
                        <a:pt x="225003" y="326775"/>
                      </a:cubicBezTo>
                      <a:cubicBezTo>
                        <a:pt x="220916" y="294080"/>
                        <a:pt x="210347" y="250894"/>
                        <a:pt x="225003" y="217918"/>
                      </a:cubicBezTo>
                      <a:cubicBezTo>
                        <a:pt x="228545" y="209948"/>
                        <a:pt x="239518" y="208242"/>
                        <a:pt x="246775" y="203404"/>
                      </a:cubicBezTo>
                      <a:cubicBezTo>
                        <a:pt x="254114" y="192395"/>
                        <a:pt x="268546" y="174885"/>
                        <a:pt x="268546" y="159861"/>
                      </a:cubicBezTo>
                      <a:cubicBezTo>
                        <a:pt x="268546" y="152211"/>
                        <a:pt x="263708" y="145347"/>
                        <a:pt x="261289" y="138090"/>
                      </a:cubicBezTo>
                      <a:cubicBezTo>
                        <a:pt x="266127" y="133252"/>
                        <a:pt x="268961" y="123575"/>
                        <a:pt x="275803" y="123575"/>
                      </a:cubicBezTo>
                      <a:cubicBezTo>
                        <a:pt x="289086" y="123575"/>
                        <a:pt x="295579" y="153873"/>
                        <a:pt x="297575" y="159861"/>
                      </a:cubicBezTo>
                      <a:cubicBezTo>
                        <a:pt x="295156" y="169537"/>
                        <a:pt x="295851" y="180591"/>
                        <a:pt x="290318" y="188890"/>
                      </a:cubicBezTo>
                      <a:cubicBezTo>
                        <a:pt x="262621" y="230435"/>
                        <a:pt x="224775" y="231026"/>
                        <a:pt x="290318" y="217918"/>
                      </a:cubicBezTo>
                      <a:cubicBezTo>
                        <a:pt x="299260" y="211957"/>
                        <a:pt x="331066" y="192808"/>
                        <a:pt x="333860" y="181633"/>
                      </a:cubicBezTo>
                      <a:cubicBezTo>
                        <a:pt x="336791" y="169910"/>
                        <a:pt x="314146" y="107975"/>
                        <a:pt x="312089" y="101804"/>
                      </a:cubicBezTo>
                      <a:lnTo>
                        <a:pt x="304832" y="80033"/>
                      </a:lnTo>
                      <a:lnTo>
                        <a:pt x="297575" y="58261"/>
                      </a:lnTo>
                      <a:cubicBezTo>
                        <a:pt x="300631" y="49092"/>
                        <a:pt x="305116" y="24821"/>
                        <a:pt x="319346" y="21975"/>
                      </a:cubicBezTo>
                      <a:cubicBezTo>
                        <a:pt x="326847" y="20475"/>
                        <a:pt x="333861" y="26814"/>
                        <a:pt x="341118" y="29233"/>
                      </a:cubicBezTo>
                      <a:cubicBezTo>
                        <a:pt x="348375" y="36490"/>
                        <a:pt x="357905" y="42033"/>
                        <a:pt x="362889" y="51004"/>
                      </a:cubicBezTo>
                      <a:cubicBezTo>
                        <a:pt x="370319" y="64378"/>
                        <a:pt x="377403" y="94547"/>
                        <a:pt x="377403" y="94547"/>
                      </a:cubicBezTo>
                      <a:cubicBezTo>
                        <a:pt x="374984" y="101804"/>
                        <a:pt x="370146" y="108668"/>
                        <a:pt x="370146" y="116318"/>
                      </a:cubicBezTo>
                      <a:cubicBezTo>
                        <a:pt x="370146" y="131033"/>
                        <a:pt x="370822" y="146700"/>
                        <a:pt x="377403" y="159861"/>
                      </a:cubicBezTo>
                      <a:cubicBezTo>
                        <a:pt x="386202" y="177459"/>
                        <a:pt x="411870" y="192516"/>
                        <a:pt x="428203" y="203404"/>
                      </a:cubicBezTo>
                      <a:cubicBezTo>
                        <a:pt x="423365" y="210661"/>
                        <a:pt x="421085" y="220552"/>
                        <a:pt x="413689" y="225175"/>
                      </a:cubicBezTo>
                      <a:cubicBezTo>
                        <a:pt x="400715" y="233284"/>
                        <a:pt x="370146" y="239690"/>
                        <a:pt x="370146" y="239690"/>
                      </a:cubicBezTo>
                      <a:cubicBezTo>
                        <a:pt x="365308" y="246947"/>
                        <a:pt x="355632" y="252739"/>
                        <a:pt x="355632" y="261461"/>
                      </a:cubicBezTo>
                      <a:cubicBezTo>
                        <a:pt x="355632" y="270183"/>
                        <a:pt x="363979" y="277066"/>
                        <a:pt x="370146" y="283233"/>
                      </a:cubicBezTo>
                      <a:cubicBezTo>
                        <a:pt x="376313" y="289400"/>
                        <a:pt x="385217" y="292163"/>
                        <a:pt x="391918" y="297747"/>
                      </a:cubicBezTo>
                      <a:cubicBezTo>
                        <a:pt x="428159" y="327948"/>
                        <a:pt x="397199" y="314021"/>
                        <a:pt x="435460" y="326775"/>
                      </a:cubicBezTo>
                      <a:cubicBezTo>
                        <a:pt x="430622" y="331613"/>
                        <a:pt x="426813" y="337770"/>
                        <a:pt x="420946" y="341290"/>
                      </a:cubicBezTo>
                      <a:cubicBezTo>
                        <a:pt x="395029" y="356841"/>
                        <a:pt x="385695" y="344054"/>
                        <a:pt x="355632" y="334033"/>
                      </a:cubicBezTo>
                      <a:lnTo>
                        <a:pt x="333860" y="326775"/>
                      </a:lnTo>
                      <a:cubicBezTo>
                        <a:pt x="327409" y="317099"/>
                        <a:pt x="313702" y="290490"/>
                        <a:pt x="297575" y="290490"/>
                      </a:cubicBezTo>
                      <a:cubicBezTo>
                        <a:pt x="290733" y="290490"/>
                        <a:pt x="287898" y="300166"/>
                        <a:pt x="283060" y="305004"/>
                      </a:cubicBezTo>
                      <a:cubicBezTo>
                        <a:pt x="280641" y="312261"/>
                        <a:pt x="275803" y="319125"/>
                        <a:pt x="275803" y="326775"/>
                      </a:cubicBezTo>
                      <a:cubicBezTo>
                        <a:pt x="275803" y="348833"/>
                        <a:pt x="286077" y="348688"/>
                        <a:pt x="297575" y="363061"/>
                      </a:cubicBezTo>
                      <a:cubicBezTo>
                        <a:pt x="303024" y="369872"/>
                        <a:pt x="307251" y="377576"/>
                        <a:pt x="312089" y="384833"/>
                      </a:cubicBezTo>
                      <a:cubicBezTo>
                        <a:pt x="309670" y="392090"/>
                        <a:pt x="309611" y="400631"/>
                        <a:pt x="304832" y="406604"/>
                      </a:cubicBezTo>
                      <a:cubicBezTo>
                        <a:pt x="294601" y="419392"/>
                        <a:pt x="275631" y="423594"/>
                        <a:pt x="261289" y="428375"/>
                      </a:cubicBezTo>
                      <a:cubicBezTo>
                        <a:pt x="224534" y="416123"/>
                        <a:pt x="244311" y="421273"/>
                        <a:pt x="188718" y="413861"/>
                      </a:cubicBezTo>
                      <a:cubicBezTo>
                        <a:pt x="127717" y="405728"/>
                        <a:pt x="144372" y="392892"/>
                        <a:pt x="123403" y="413861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  <p:grpSp>
            <p:nvGrpSpPr>
              <p:cNvPr id="281" name="组 27">
                <a:extLst>
                  <a:ext uri="{FF2B5EF4-FFF2-40B4-BE49-F238E27FC236}">
                    <a16:creationId xmlns:a16="http://schemas.microsoft.com/office/drawing/2014/main" id="{532E9A84-6DD7-434D-9C68-92AC4066FD2B}"/>
                  </a:ext>
                </a:extLst>
              </p:cNvPr>
              <p:cNvGrpSpPr/>
              <p:nvPr/>
            </p:nvGrpSpPr>
            <p:grpSpPr>
              <a:xfrm>
                <a:off x="2593365" y="2450348"/>
                <a:ext cx="539213" cy="539211"/>
                <a:chOff x="646113" y="2871482"/>
                <a:chExt cx="539212" cy="539211"/>
              </a:xfrm>
            </p:grpSpPr>
            <p:sp>
              <p:nvSpPr>
                <p:cNvPr id="304" name="椭圆 303">
                  <a:extLst>
                    <a:ext uri="{FF2B5EF4-FFF2-40B4-BE49-F238E27FC236}">
                      <a16:creationId xmlns:a16="http://schemas.microsoft.com/office/drawing/2014/main" id="{A94EEF4A-112B-9C4A-8514-1323D598532C}"/>
                    </a:ext>
                  </a:extLst>
                </p:cNvPr>
                <p:cNvSpPr/>
                <p:nvPr/>
              </p:nvSpPr>
              <p:spPr>
                <a:xfrm rot="8857345">
                  <a:off x="646113" y="2871482"/>
                  <a:ext cx="539212" cy="539211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1350"/>
                </a:p>
              </p:txBody>
            </p:sp>
            <p:sp>
              <p:nvSpPr>
                <p:cNvPr id="305" name="任意形状 304">
                  <a:extLst>
                    <a:ext uri="{FF2B5EF4-FFF2-40B4-BE49-F238E27FC236}">
                      <a16:creationId xmlns:a16="http://schemas.microsoft.com/office/drawing/2014/main" id="{23E5B995-1F82-4D4D-AB6F-4B290F4A6BC2}"/>
                    </a:ext>
                  </a:extLst>
                </p:cNvPr>
                <p:cNvSpPr/>
                <p:nvPr/>
              </p:nvSpPr>
              <p:spPr>
                <a:xfrm rot="12825837">
                  <a:off x="698443" y="2925654"/>
                  <a:ext cx="435460" cy="428375"/>
                </a:xfrm>
                <a:custGeom>
                  <a:avLst/>
                  <a:gdLst>
                    <a:gd name="connsiteX0" fmla="*/ 21803 w 435460"/>
                    <a:gd name="connsiteY0" fmla="*/ 239690 h 428375"/>
                    <a:gd name="connsiteX1" fmla="*/ 32 w 435460"/>
                    <a:gd name="connsiteY1" fmla="*/ 188890 h 428375"/>
                    <a:gd name="connsiteX2" fmla="*/ 29060 w 435460"/>
                    <a:gd name="connsiteY2" fmla="*/ 123575 h 428375"/>
                    <a:gd name="connsiteX3" fmla="*/ 50832 w 435460"/>
                    <a:gd name="connsiteY3" fmla="*/ 116318 h 428375"/>
                    <a:gd name="connsiteX4" fmla="*/ 72603 w 435460"/>
                    <a:gd name="connsiteY4" fmla="*/ 152604 h 428375"/>
                    <a:gd name="connsiteX5" fmla="*/ 87118 w 435460"/>
                    <a:gd name="connsiteY5" fmla="*/ 167118 h 428375"/>
                    <a:gd name="connsiteX6" fmla="*/ 108889 w 435460"/>
                    <a:gd name="connsiteY6" fmla="*/ 159861 h 428375"/>
                    <a:gd name="connsiteX7" fmla="*/ 116146 w 435460"/>
                    <a:gd name="connsiteY7" fmla="*/ 94547 h 428375"/>
                    <a:gd name="connsiteX8" fmla="*/ 101632 w 435460"/>
                    <a:gd name="connsiteY8" fmla="*/ 51004 h 428375"/>
                    <a:gd name="connsiteX9" fmla="*/ 130660 w 435460"/>
                    <a:gd name="connsiteY9" fmla="*/ 204 h 428375"/>
                    <a:gd name="connsiteX10" fmla="*/ 159689 w 435460"/>
                    <a:gd name="connsiteY10" fmla="*/ 7461 h 428375"/>
                    <a:gd name="connsiteX11" fmla="*/ 166946 w 435460"/>
                    <a:gd name="connsiteY11" fmla="*/ 72775 h 428375"/>
                    <a:gd name="connsiteX12" fmla="*/ 188718 w 435460"/>
                    <a:gd name="connsiteY12" fmla="*/ 58261 h 428375"/>
                    <a:gd name="connsiteX13" fmla="*/ 195975 w 435460"/>
                    <a:gd name="connsiteY13" fmla="*/ 36490 h 428375"/>
                    <a:gd name="connsiteX14" fmla="*/ 210489 w 435460"/>
                    <a:gd name="connsiteY14" fmla="*/ 21975 h 428375"/>
                    <a:gd name="connsiteX15" fmla="*/ 232260 w 435460"/>
                    <a:gd name="connsiteY15" fmla="*/ 29233 h 428375"/>
                    <a:gd name="connsiteX16" fmla="*/ 225003 w 435460"/>
                    <a:gd name="connsiteY16" fmla="*/ 72775 h 428375"/>
                    <a:gd name="connsiteX17" fmla="*/ 203232 w 435460"/>
                    <a:gd name="connsiteY17" fmla="*/ 116318 h 428375"/>
                    <a:gd name="connsiteX18" fmla="*/ 188718 w 435460"/>
                    <a:gd name="connsiteY18" fmla="*/ 159861 h 428375"/>
                    <a:gd name="connsiteX19" fmla="*/ 181460 w 435460"/>
                    <a:gd name="connsiteY19" fmla="*/ 210661 h 428375"/>
                    <a:gd name="connsiteX20" fmla="*/ 108889 w 435460"/>
                    <a:gd name="connsiteY20" fmla="*/ 232433 h 428375"/>
                    <a:gd name="connsiteX21" fmla="*/ 87118 w 435460"/>
                    <a:gd name="connsiteY21" fmla="*/ 239690 h 428375"/>
                    <a:gd name="connsiteX22" fmla="*/ 58089 w 435460"/>
                    <a:gd name="connsiteY22" fmla="*/ 305004 h 428375"/>
                    <a:gd name="connsiteX23" fmla="*/ 65346 w 435460"/>
                    <a:gd name="connsiteY23" fmla="*/ 326775 h 428375"/>
                    <a:gd name="connsiteX24" fmla="*/ 123403 w 435460"/>
                    <a:gd name="connsiteY24" fmla="*/ 312261 h 428375"/>
                    <a:gd name="connsiteX25" fmla="*/ 130660 w 435460"/>
                    <a:gd name="connsiteY25" fmla="*/ 283233 h 428375"/>
                    <a:gd name="connsiteX26" fmla="*/ 166946 w 435460"/>
                    <a:gd name="connsiteY26" fmla="*/ 312261 h 428375"/>
                    <a:gd name="connsiteX27" fmla="*/ 159689 w 435460"/>
                    <a:gd name="connsiteY27" fmla="*/ 334033 h 428375"/>
                    <a:gd name="connsiteX28" fmla="*/ 137918 w 435460"/>
                    <a:gd name="connsiteY28" fmla="*/ 355804 h 428375"/>
                    <a:gd name="connsiteX29" fmla="*/ 145175 w 435460"/>
                    <a:gd name="connsiteY29" fmla="*/ 377575 h 428375"/>
                    <a:gd name="connsiteX30" fmla="*/ 195975 w 435460"/>
                    <a:gd name="connsiteY30" fmla="*/ 363061 h 428375"/>
                    <a:gd name="connsiteX31" fmla="*/ 210489 w 435460"/>
                    <a:gd name="connsiteY31" fmla="*/ 341290 h 428375"/>
                    <a:gd name="connsiteX32" fmla="*/ 225003 w 435460"/>
                    <a:gd name="connsiteY32" fmla="*/ 326775 h 428375"/>
                    <a:gd name="connsiteX33" fmla="*/ 225003 w 435460"/>
                    <a:gd name="connsiteY33" fmla="*/ 217918 h 428375"/>
                    <a:gd name="connsiteX34" fmla="*/ 246775 w 435460"/>
                    <a:gd name="connsiteY34" fmla="*/ 203404 h 428375"/>
                    <a:gd name="connsiteX35" fmla="*/ 268546 w 435460"/>
                    <a:gd name="connsiteY35" fmla="*/ 159861 h 428375"/>
                    <a:gd name="connsiteX36" fmla="*/ 261289 w 435460"/>
                    <a:gd name="connsiteY36" fmla="*/ 138090 h 428375"/>
                    <a:gd name="connsiteX37" fmla="*/ 275803 w 435460"/>
                    <a:gd name="connsiteY37" fmla="*/ 123575 h 428375"/>
                    <a:gd name="connsiteX38" fmla="*/ 297575 w 435460"/>
                    <a:gd name="connsiteY38" fmla="*/ 159861 h 428375"/>
                    <a:gd name="connsiteX39" fmla="*/ 290318 w 435460"/>
                    <a:gd name="connsiteY39" fmla="*/ 188890 h 428375"/>
                    <a:gd name="connsiteX40" fmla="*/ 290318 w 435460"/>
                    <a:gd name="connsiteY40" fmla="*/ 217918 h 428375"/>
                    <a:gd name="connsiteX41" fmla="*/ 333860 w 435460"/>
                    <a:gd name="connsiteY41" fmla="*/ 181633 h 428375"/>
                    <a:gd name="connsiteX42" fmla="*/ 312089 w 435460"/>
                    <a:gd name="connsiteY42" fmla="*/ 101804 h 428375"/>
                    <a:gd name="connsiteX43" fmla="*/ 304832 w 435460"/>
                    <a:gd name="connsiteY43" fmla="*/ 80033 h 428375"/>
                    <a:gd name="connsiteX44" fmla="*/ 297575 w 435460"/>
                    <a:gd name="connsiteY44" fmla="*/ 58261 h 428375"/>
                    <a:gd name="connsiteX45" fmla="*/ 319346 w 435460"/>
                    <a:gd name="connsiteY45" fmla="*/ 21975 h 428375"/>
                    <a:gd name="connsiteX46" fmla="*/ 341118 w 435460"/>
                    <a:gd name="connsiteY46" fmla="*/ 29233 h 428375"/>
                    <a:gd name="connsiteX47" fmla="*/ 362889 w 435460"/>
                    <a:gd name="connsiteY47" fmla="*/ 51004 h 428375"/>
                    <a:gd name="connsiteX48" fmla="*/ 377403 w 435460"/>
                    <a:gd name="connsiteY48" fmla="*/ 94547 h 428375"/>
                    <a:gd name="connsiteX49" fmla="*/ 370146 w 435460"/>
                    <a:gd name="connsiteY49" fmla="*/ 116318 h 428375"/>
                    <a:gd name="connsiteX50" fmla="*/ 377403 w 435460"/>
                    <a:gd name="connsiteY50" fmla="*/ 159861 h 428375"/>
                    <a:gd name="connsiteX51" fmla="*/ 428203 w 435460"/>
                    <a:gd name="connsiteY51" fmla="*/ 203404 h 428375"/>
                    <a:gd name="connsiteX52" fmla="*/ 413689 w 435460"/>
                    <a:gd name="connsiteY52" fmla="*/ 225175 h 428375"/>
                    <a:gd name="connsiteX53" fmla="*/ 370146 w 435460"/>
                    <a:gd name="connsiteY53" fmla="*/ 239690 h 428375"/>
                    <a:gd name="connsiteX54" fmla="*/ 355632 w 435460"/>
                    <a:gd name="connsiteY54" fmla="*/ 261461 h 428375"/>
                    <a:gd name="connsiteX55" fmla="*/ 370146 w 435460"/>
                    <a:gd name="connsiteY55" fmla="*/ 283233 h 428375"/>
                    <a:gd name="connsiteX56" fmla="*/ 391918 w 435460"/>
                    <a:gd name="connsiteY56" fmla="*/ 297747 h 428375"/>
                    <a:gd name="connsiteX57" fmla="*/ 435460 w 435460"/>
                    <a:gd name="connsiteY57" fmla="*/ 326775 h 428375"/>
                    <a:gd name="connsiteX58" fmla="*/ 420946 w 435460"/>
                    <a:gd name="connsiteY58" fmla="*/ 341290 h 428375"/>
                    <a:gd name="connsiteX59" fmla="*/ 355632 w 435460"/>
                    <a:gd name="connsiteY59" fmla="*/ 334033 h 428375"/>
                    <a:gd name="connsiteX60" fmla="*/ 333860 w 435460"/>
                    <a:gd name="connsiteY60" fmla="*/ 326775 h 428375"/>
                    <a:gd name="connsiteX61" fmla="*/ 297575 w 435460"/>
                    <a:gd name="connsiteY61" fmla="*/ 290490 h 428375"/>
                    <a:gd name="connsiteX62" fmla="*/ 283060 w 435460"/>
                    <a:gd name="connsiteY62" fmla="*/ 305004 h 428375"/>
                    <a:gd name="connsiteX63" fmla="*/ 275803 w 435460"/>
                    <a:gd name="connsiteY63" fmla="*/ 326775 h 428375"/>
                    <a:gd name="connsiteX64" fmla="*/ 297575 w 435460"/>
                    <a:gd name="connsiteY64" fmla="*/ 363061 h 428375"/>
                    <a:gd name="connsiteX65" fmla="*/ 312089 w 435460"/>
                    <a:gd name="connsiteY65" fmla="*/ 384833 h 428375"/>
                    <a:gd name="connsiteX66" fmla="*/ 304832 w 435460"/>
                    <a:gd name="connsiteY66" fmla="*/ 406604 h 428375"/>
                    <a:gd name="connsiteX67" fmla="*/ 261289 w 435460"/>
                    <a:gd name="connsiteY67" fmla="*/ 428375 h 428375"/>
                    <a:gd name="connsiteX68" fmla="*/ 188718 w 435460"/>
                    <a:gd name="connsiteY68" fmla="*/ 413861 h 428375"/>
                    <a:gd name="connsiteX69" fmla="*/ 123403 w 435460"/>
                    <a:gd name="connsiteY69" fmla="*/ 413861 h 428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</a:cxnLst>
                  <a:rect l="l" t="t" r="r" b="b"/>
                  <a:pathLst>
                    <a:path w="435460" h="428375">
                      <a:moveTo>
                        <a:pt x="21803" y="239690"/>
                      </a:moveTo>
                      <a:cubicBezTo>
                        <a:pt x="20342" y="236769"/>
                        <a:pt x="-939" y="197626"/>
                        <a:pt x="32" y="188890"/>
                      </a:cubicBezTo>
                      <a:cubicBezTo>
                        <a:pt x="1222" y="178182"/>
                        <a:pt x="15228" y="134641"/>
                        <a:pt x="29060" y="123575"/>
                      </a:cubicBezTo>
                      <a:cubicBezTo>
                        <a:pt x="35034" y="118796"/>
                        <a:pt x="43575" y="118737"/>
                        <a:pt x="50832" y="116318"/>
                      </a:cubicBezTo>
                      <a:cubicBezTo>
                        <a:pt x="87612" y="153101"/>
                        <a:pt x="44336" y="105494"/>
                        <a:pt x="72603" y="152604"/>
                      </a:cubicBezTo>
                      <a:cubicBezTo>
                        <a:pt x="76123" y="158471"/>
                        <a:pt x="82280" y="162280"/>
                        <a:pt x="87118" y="167118"/>
                      </a:cubicBezTo>
                      <a:cubicBezTo>
                        <a:pt x="94375" y="164699"/>
                        <a:pt x="102916" y="164640"/>
                        <a:pt x="108889" y="159861"/>
                      </a:cubicBezTo>
                      <a:cubicBezTo>
                        <a:pt x="132726" y="140792"/>
                        <a:pt x="122879" y="121480"/>
                        <a:pt x="116146" y="94547"/>
                      </a:cubicBezTo>
                      <a:cubicBezTo>
                        <a:pt x="112435" y="79704"/>
                        <a:pt x="101632" y="51004"/>
                        <a:pt x="101632" y="51004"/>
                      </a:cubicBezTo>
                      <a:cubicBezTo>
                        <a:pt x="105714" y="30594"/>
                        <a:pt x="102080" y="4287"/>
                        <a:pt x="130660" y="204"/>
                      </a:cubicBezTo>
                      <a:cubicBezTo>
                        <a:pt x="140534" y="-1207"/>
                        <a:pt x="150013" y="5042"/>
                        <a:pt x="159689" y="7461"/>
                      </a:cubicBezTo>
                      <a:cubicBezTo>
                        <a:pt x="162108" y="29232"/>
                        <a:pt x="156078" y="53756"/>
                        <a:pt x="166946" y="72775"/>
                      </a:cubicBezTo>
                      <a:cubicBezTo>
                        <a:pt x="171273" y="80348"/>
                        <a:pt x="183269" y="65072"/>
                        <a:pt x="188718" y="58261"/>
                      </a:cubicBezTo>
                      <a:cubicBezTo>
                        <a:pt x="193497" y="52288"/>
                        <a:pt x="192039" y="43049"/>
                        <a:pt x="195975" y="36490"/>
                      </a:cubicBezTo>
                      <a:cubicBezTo>
                        <a:pt x="199495" y="30623"/>
                        <a:pt x="205651" y="26813"/>
                        <a:pt x="210489" y="21975"/>
                      </a:cubicBezTo>
                      <a:cubicBezTo>
                        <a:pt x="217746" y="24394"/>
                        <a:pt x="230159" y="21878"/>
                        <a:pt x="232260" y="29233"/>
                      </a:cubicBezTo>
                      <a:cubicBezTo>
                        <a:pt x="236302" y="43381"/>
                        <a:pt x="228195" y="58411"/>
                        <a:pt x="225003" y="72775"/>
                      </a:cubicBezTo>
                      <a:cubicBezTo>
                        <a:pt x="219995" y="95311"/>
                        <a:pt x="216281" y="96745"/>
                        <a:pt x="203232" y="116318"/>
                      </a:cubicBezTo>
                      <a:cubicBezTo>
                        <a:pt x="198394" y="130832"/>
                        <a:pt x="190882" y="144715"/>
                        <a:pt x="188718" y="159861"/>
                      </a:cubicBezTo>
                      <a:cubicBezTo>
                        <a:pt x="186299" y="176794"/>
                        <a:pt x="191962" y="197159"/>
                        <a:pt x="181460" y="210661"/>
                      </a:cubicBezTo>
                      <a:cubicBezTo>
                        <a:pt x="176534" y="216994"/>
                        <a:pt x="121416" y="228854"/>
                        <a:pt x="108889" y="232433"/>
                      </a:cubicBezTo>
                      <a:cubicBezTo>
                        <a:pt x="101534" y="234535"/>
                        <a:pt x="94375" y="237271"/>
                        <a:pt x="87118" y="239690"/>
                      </a:cubicBezTo>
                      <a:cubicBezTo>
                        <a:pt x="69845" y="291507"/>
                        <a:pt x="81090" y="270503"/>
                        <a:pt x="58089" y="305004"/>
                      </a:cubicBezTo>
                      <a:cubicBezTo>
                        <a:pt x="60508" y="312261"/>
                        <a:pt x="58089" y="324356"/>
                        <a:pt x="65346" y="326775"/>
                      </a:cubicBezTo>
                      <a:cubicBezTo>
                        <a:pt x="74104" y="329694"/>
                        <a:pt x="111654" y="316177"/>
                        <a:pt x="123403" y="312261"/>
                      </a:cubicBezTo>
                      <a:cubicBezTo>
                        <a:pt x="125822" y="302585"/>
                        <a:pt x="122681" y="289217"/>
                        <a:pt x="130660" y="283233"/>
                      </a:cubicBezTo>
                      <a:cubicBezTo>
                        <a:pt x="146240" y="271548"/>
                        <a:pt x="164682" y="308865"/>
                        <a:pt x="166946" y="312261"/>
                      </a:cubicBezTo>
                      <a:cubicBezTo>
                        <a:pt x="164527" y="319518"/>
                        <a:pt x="163932" y="327668"/>
                        <a:pt x="159689" y="334033"/>
                      </a:cubicBezTo>
                      <a:cubicBezTo>
                        <a:pt x="153996" y="342572"/>
                        <a:pt x="141163" y="346068"/>
                        <a:pt x="137918" y="355804"/>
                      </a:cubicBezTo>
                      <a:lnTo>
                        <a:pt x="145175" y="377575"/>
                      </a:lnTo>
                      <a:cubicBezTo>
                        <a:pt x="147071" y="377101"/>
                        <a:pt x="191243" y="366846"/>
                        <a:pt x="195975" y="363061"/>
                      </a:cubicBezTo>
                      <a:cubicBezTo>
                        <a:pt x="202786" y="357613"/>
                        <a:pt x="205041" y="348101"/>
                        <a:pt x="210489" y="341290"/>
                      </a:cubicBezTo>
                      <a:cubicBezTo>
                        <a:pt x="214763" y="335947"/>
                        <a:pt x="220165" y="331613"/>
                        <a:pt x="225003" y="326775"/>
                      </a:cubicBezTo>
                      <a:cubicBezTo>
                        <a:pt x="220916" y="294080"/>
                        <a:pt x="210347" y="250894"/>
                        <a:pt x="225003" y="217918"/>
                      </a:cubicBezTo>
                      <a:cubicBezTo>
                        <a:pt x="228545" y="209948"/>
                        <a:pt x="239518" y="208242"/>
                        <a:pt x="246775" y="203404"/>
                      </a:cubicBezTo>
                      <a:cubicBezTo>
                        <a:pt x="254114" y="192395"/>
                        <a:pt x="268546" y="174885"/>
                        <a:pt x="268546" y="159861"/>
                      </a:cubicBezTo>
                      <a:cubicBezTo>
                        <a:pt x="268546" y="152211"/>
                        <a:pt x="263708" y="145347"/>
                        <a:pt x="261289" y="138090"/>
                      </a:cubicBezTo>
                      <a:cubicBezTo>
                        <a:pt x="266127" y="133252"/>
                        <a:pt x="268961" y="123575"/>
                        <a:pt x="275803" y="123575"/>
                      </a:cubicBezTo>
                      <a:cubicBezTo>
                        <a:pt x="289086" y="123575"/>
                        <a:pt x="295579" y="153873"/>
                        <a:pt x="297575" y="159861"/>
                      </a:cubicBezTo>
                      <a:cubicBezTo>
                        <a:pt x="295156" y="169537"/>
                        <a:pt x="295851" y="180591"/>
                        <a:pt x="290318" y="188890"/>
                      </a:cubicBezTo>
                      <a:cubicBezTo>
                        <a:pt x="262621" y="230435"/>
                        <a:pt x="224775" y="231026"/>
                        <a:pt x="290318" y="217918"/>
                      </a:cubicBezTo>
                      <a:cubicBezTo>
                        <a:pt x="299260" y="211957"/>
                        <a:pt x="331066" y="192808"/>
                        <a:pt x="333860" y="181633"/>
                      </a:cubicBezTo>
                      <a:cubicBezTo>
                        <a:pt x="336791" y="169910"/>
                        <a:pt x="314146" y="107975"/>
                        <a:pt x="312089" y="101804"/>
                      </a:cubicBezTo>
                      <a:lnTo>
                        <a:pt x="304832" y="80033"/>
                      </a:lnTo>
                      <a:lnTo>
                        <a:pt x="297575" y="58261"/>
                      </a:lnTo>
                      <a:cubicBezTo>
                        <a:pt x="300631" y="49092"/>
                        <a:pt x="305116" y="24821"/>
                        <a:pt x="319346" y="21975"/>
                      </a:cubicBezTo>
                      <a:cubicBezTo>
                        <a:pt x="326847" y="20475"/>
                        <a:pt x="333861" y="26814"/>
                        <a:pt x="341118" y="29233"/>
                      </a:cubicBezTo>
                      <a:cubicBezTo>
                        <a:pt x="348375" y="36490"/>
                        <a:pt x="357905" y="42033"/>
                        <a:pt x="362889" y="51004"/>
                      </a:cubicBezTo>
                      <a:cubicBezTo>
                        <a:pt x="370319" y="64378"/>
                        <a:pt x="377403" y="94547"/>
                        <a:pt x="377403" y="94547"/>
                      </a:cubicBezTo>
                      <a:cubicBezTo>
                        <a:pt x="374984" y="101804"/>
                        <a:pt x="370146" y="108668"/>
                        <a:pt x="370146" y="116318"/>
                      </a:cubicBezTo>
                      <a:cubicBezTo>
                        <a:pt x="370146" y="131033"/>
                        <a:pt x="370822" y="146700"/>
                        <a:pt x="377403" y="159861"/>
                      </a:cubicBezTo>
                      <a:cubicBezTo>
                        <a:pt x="386202" y="177459"/>
                        <a:pt x="411870" y="192516"/>
                        <a:pt x="428203" y="203404"/>
                      </a:cubicBezTo>
                      <a:cubicBezTo>
                        <a:pt x="423365" y="210661"/>
                        <a:pt x="421085" y="220552"/>
                        <a:pt x="413689" y="225175"/>
                      </a:cubicBezTo>
                      <a:cubicBezTo>
                        <a:pt x="400715" y="233284"/>
                        <a:pt x="370146" y="239690"/>
                        <a:pt x="370146" y="239690"/>
                      </a:cubicBezTo>
                      <a:cubicBezTo>
                        <a:pt x="365308" y="246947"/>
                        <a:pt x="355632" y="252739"/>
                        <a:pt x="355632" y="261461"/>
                      </a:cubicBezTo>
                      <a:cubicBezTo>
                        <a:pt x="355632" y="270183"/>
                        <a:pt x="363979" y="277066"/>
                        <a:pt x="370146" y="283233"/>
                      </a:cubicBezTo>
                      <a:cubicBezTo>
                        <a:pt x="376313" y="289400"/>
                        <a:pt x="385217" y="292163"/>
                        <a:pt x="391918" y="297747"/>
                      </a:cubicBezTo>
                      <a:cubicBezTo>
                        <a:pt x="428159" y="327948"/>
                        <a:pt x="397199" y="314021"/>
                        <a:pt x="435460" y="326775"/>
                      </a:cubicBezTo>
                      <a:cubicBezTo>
                        <a:pt x="430622" y="331613"/>
                        <a:pt x="426813" y="337770"/>
                        <a:pt x="420946" y="341290"/>
                      </a:cubicBezTo>
                      <a:cubicBezTo>
                        <a:pt x="395029" y="356841"/>
                        <a:pt x="385695" y="344054"/>
                        <a:pt x="355632" y="334033"/>
                      </a:cubicBezTo>
                      <a:lnTo>
                        <a:pt x="333860" y="326775"/>
                      </a:lnTo>
                      <a:cubicBezTo>
                        <a:pt x="327409" y="317099"/>
                        <a:pt x="313702" y="290490"/>
                        <a:pt x="297575" y="290490"/>
                      </a:cubicBezTo>
                      <a:cubicBezTo>
                        <a:pt x="290733" y="290490"/>
                        <a:pt x="287898" y="300166"/>
                        <a:pt x="283060" y="305004"/>
                      </a:cubicBezTo>
                      <a:cubicBezTo>
                        <a:pt x="280641" y="312261"/>
                        <a:pt x="275803" y="319125"/>
                        <a:pt x="275803" y="326775"/>
                      </a:cubicBezTo>
                      <a:cubicBezTo>
                        <a:pt x="275803" y="348833"/>
                        <a:pt x="286077" y="348688"/>
                        <a:pt x="297575" y="363061"/>
                      </a:cubicBezTo>
                      <a:cubicBezTo>
                        <a:pt x="303024" y="369872"/>
                        <a:pt x="307251" y="377576"/>
                        <a:pt x="312089" y="384833"/>
                      </a:cubicBezTo>
                      <a:cubicBezTo>
                        <a:pt x="309670" y="392090"/>
                        <a:pt x="309611" y="400631"/>
                        <a:pt x="304832" y="406604"/>
                      </a:cubicBezTo>
                      <a:cubicBezTo>
                        <a:pt x="294601" y="419392"/>
                        <a:pt x="275631" y="423594"/>
                        <a:pt x="261289" y="428375"/>
                      </a:cubicBezTo>
                      <a:cubicBezTo>
                        <a:pt x="224534" y="416123"/>
                        <a:pt x="244311" y="421273"/>
                        <a:pt x="188718" y="413861"/>
                      </a:cubicBezTo>
                      <a:cubicBezTo>
                        <a:pt x="127717" y="405728"/>
                        <a:pt x="144372" y="392892"/>
                        <a:pt x="123403" y="413861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  <p:grpSp>
            <p:nvGrpSpPr>
              <p:cNvPr id="282" name="组 28">
                <a:extLst>
                  <a:ext uri="{FF2B5EF4-FFF2-40B4-BE49-F238E27FC236}">
                    <a16:creationId xmlns:a16="http://schemas.microsoft.com/office/drawing/2014/main" id="{581D7486-61BF-AF4F-BCAC-09494BE586FE}"/>
                  </a:ext>
                </a:extLst>
              </p:cNvPr>
              <p:cNvGrpSpPr/>
              <p:nvPr/>
            </p:nvGrpSpPr>
            <p:grpSpPr>
              <a:xfrm>
                <a:off x="3421484" y="1968521"/>
                <a:ext cx="539211" cy="539211"/>
                <a:chOff x="1504463" y="2568340"/>
                <a:chExt cx="539211" cy="539211"/>
              </a:xfrm>
            </p:grpSpPr>
            <p:sp>
              <p:nvSpPr>
                <p:cNvPr id="302" name="椭圆 301">
                  <a:extLst>
                    <a:ext uri="{FF2B5EF4-FFF2-40B4-BE49-F238E27FC236}">
                      <a16:creationId xmlns:a16="http://schemas.microsoft.com/office/drawing/2014/main" id="{536B1639-7C80-2F43-9225-C8AF754FC81F}"/>
                    </a:ext>
                  </a:extLst>
                </p:cNvPr>
                <p:cNvSpPr/>
                <p:nvPr/>
              </p:nvSpPr>
              <p:spPr>
                <a:xfrm rot="8409322">
                  <a:off x="1504463" y="2568340"/>
                  <a:ext cx="539211" cy="539211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1350"/>
                </a:p>
              </p:txBody>
            </p:sp>
            <p:sp>
              <p:nvSpPr>
                <p:cNvPr id="303" name="任意形状 302">
                  <a:extLst>
                    <a:ext uri="{FF2B5EF4-FFF2-40B4-BE49-F238E27FC236}">
                      <a16:creationId xmlns:a16="http://schemas.microsoft.com/office/drawing/2014/main" id="{022C753D-F00A-4040-B41A-B2337DA390E9}"/>
                    </a:ext>
                  </a:extLst>
                </p:cNvPr>
                <p:cNvSpPr/>
                <p:nvPr/>
              </p:nvSpPr>
              <p:spPr>
                <a:xfrm>
                  <a:off x="1567241" y="2634343"/>
                  <a:ext cx="414977" cy="442686"/>
                </a:xfrm>
                <a:custGeom>
                  <a:avLst/>
                  <a:gdLst>
                    <a:gd name="connsiteX0" fmla="*/ 29330 w 414977"/>
                    <a:gd name="connsiteY0" fmla="*/ 101600 h 442686"/>
                    <a:gd name="connsiteX1" fmla="*/ 58359 w 414977"/>
                    <a:gd name="connsiteY1" fmla="*/ 87086 h 442686"/>
                    <a:gd name="connsiteX2" fmla="*/ 87388 w 414977"/>
                    <a:gd name="connsiteY2" fmla="*/ 58057 h 442686"/>
                    <a:gd name="connsiteX3" fmla="*/ 109159 w 414977"/>
                    <a:gd name="connsiteY3" fmla="*/ 43543 h 442686"/>
                    <a:gd name="connsiteX4" fmla="*/ 116416 w 414977"/>
                    <a:gd name="connsiteY4" fmla="*/ 21771 h 442686"/>
                    <a:gd name="connsiteX5" fmla="*/ 159959 w 414977"/>
                    <a:gd name="connsiteY5" fmla="*/ 0 h 442686"/>
                    <a:gd name="connsiteX6" fmla="*/ 196245 w 414977"/>
                    <a:gd name="connsiteY6" fmla="*/ 21771 h 442686"/>
                    <a:gd name="connsiteX7" fmla="*/ 188988 w 414977"/>
                    <a:gd name="connsiteY7" fmla="*/ 43543 h 442686"/>
                    <a:gd name="connsiteX8" fmla="*/ 196245 w 414977"/>
                    <a:gd name="connsiteY8" fmla="*/ 65314 h 442686"/>
                    <a:gd name="connsiteX9" fmla="*/ 261559 w 414977"/>
                    <a:gd name="connsiteY9" fmla="*/ 36286 h 442686"/>
                    <a:gd name="connsiteX10" fmla="*/ 283330 w 414977"/>
                    <a:gd name="connsiteY10" fmla="*/ 29028 h 442686"/>
                    <a:gd name="connsiteX11" fmla="*/ 305102 w 414977"/>
                    <a:gd name="connsiteY11" fmla="*/ 36286 h 442686"/>
                    <a:gd name="connsiteX12" fmla="*/ 305102 w 414977"/>
                    <a:gd name="connsiteY12" fmla="*/ 87086 h 442686"/>
                    <a:gd name="connsiteX13" fmla="*/ 239788 w 414977"/>
                    <a:gd name="connsiteY13" fmla="*/ 137886 h 442686"/>
                    <a:gd name="connsiteX14" fmla="*/ 181730 w 414977"/>
                    <a:gd name="connsiteY14" fmla="*/ 123371 h 442686"/>
                    <a:gd name="connsiteX15" fmla="*/ 138188 w 414977"/>
                    <a:gd name="connsiteY15" fmla="*/ 101600 h 442686"/>
                    <a:gd name="connsiteX16" fmla="*/ 94645 w 414977"/>
                    <a:gd name="connsiteY16" fmla="*/ 159657 h 442686"/>
                    <a:gd name="connsiteX17" fmla="*/ 116416 w 414977"/>
                    <a:gd name="connsiteY17" fmla="*/ 174171 h 442686"/>
                    <a:gd name="connsiteX18" fmla="*/ 80130 w 414977"/>
                    <a:gd name="connsiteY18" fmla="*/ 210457 h 442686"/>
                    <a:gd name="connsiteX19" fmla="*/ 43845 w 414977"/>
                    <a:gd name="connsiteY19" fmla="*/ 203200 h 442686"/>
                    <a:gd name="connsiteX20" fmla="*/ 7559 w 414977"/>
                    <a:gd name="connsiteY20" fmla="*/ 195943 h 442686"/>
                    <a:gd name="connsiteX21" fmla="*/ 14816 w 414977"/>
                    <a:gd name="connsiteY21" fmla="*/ 261257 h 442686"/>
                    <a:gd name="connsiteX22" fmla="*/ 22073 w 414977"/>
                    <a:gd name="connsiteY22" fmla="*/ 283028 h 442686"/>
                    <a:gd name="connsiteX23" fmla="*/ 65616 w 414977"/>
                    <a:gd name="connsiteY23" fmla="*/ 304800 h 442686"/>
                    <a:gd name="connsiteX24" fmla="*/ 138188 w 414977"/>
                    <a:gd name="connsiteY24" fmla="*/ 261257 h 442686"/>
                    <a:gd name="connsiteX25" fmla="*/ 159959 w 414977"/>
                    <a:gd name="connsiteY25" fmla="*/ 239486 h 442686"/>
                    <a:gd name="connsiteX26" fmla="*/ 174473 w 414977"/>
                    <a:gd name="connsiteY26" fmla="*/ 217714 h 442686"/>
                    <a:gd name="connsiteX27" fmla="*/ 181730 w 414977"/>
                    <a:gd name="connsiteY27" fmla="*/ 195943 h 442686"/>
                    <a:gd name="connsiteX28" fmla="*/ 203502 w 414977"/>
                    <a:gd name="connsiteY28" fmla="*/ 188686 h 442686"/>
                    <a:gd name="connsiteX29" fmla="*/ 232530 w 414977"/>
                    <a:gd name="connsiteY29" fmla="*/ 232228 h 442686"/>
                    <a:gd name="connsiteX30" fmla="*/ 225273 w 414977"/>
                    <a:gd name="connsiteY30" fmla="*/ 268514 h 442686"/>
                    <a:gd name="connsiteX31" fmla="*/ 152702 w 414977"/>
                    <a:gd name="connsiteY31" fmla="*/ 304800 h 442686"/>
                    <a:gd name="connsiteX32" fmla="*/ 138188 w 414977"/>
                    <a:gd name="connsiteY32" fmla="*/ 326571 h 442686"/>
                    <a:gd name="connsiteX33" fmla="*/ 130930 w 414977"/>
                    <a:gd name="connsiteY33" fmla="*/ 377371 h 442686"/>
                    <a:gd name="connsiteX34" fmla="*/ 109159 w 414977"/>
                    <a:gd name="connsiteY34" fmla="*/ 384628 h 442686"/>
                    <a:gd name="connsiteX35" fmla="*/ 87388 w 414977"/>
                    <a:gd name="connsiteY35" fmla="*/ 377371 h 442686"/>
                    <a:gd name="connsiteX36" fmla="*/ 72873 w 414977"/>
                    <a:gd name="connsiteY36" fmla="*/ 391886 h 442686"/>
                    <a:gd name="connsiteX37" fmla="*/ 94645 w 414977"/>
                    <a:gd name="connsiteY37" fmla="*/ 399143 h 442686"/>
                    <a:gd name="connsiteX38" fmla="*/ 116416 w 414977"/>
                    <a:gd name="connsiteY38" fmla="*/ 413657 h 442686"/>
                    <a:gd name="connsiteX39" fmla="*/ 145445 w 414977"/>
                    <a:gd name="connsiteY39" fmla="*/ 420914 h 442686"/>
                    <a:gd name="connsiteX40" fmla="*/ 188988 w 414977"/>
                    <a:gd name="connsiteY40" fmla="*/ 435428 h 442686"/>
                    <a:gd name="connsiteX41" fmla="*/ 210759 w 414977"/>
                    <a:gd name="connsiteY41" fmla="*/ 442686 h 442686"/>
                    <a:gd name="connsiteX42" fmla="*/ 232530 w 414977"/>
                    <a:gd name="connsiteY42" fmla="*/ 428171 h 442686"/>
                    <a:gd name="connsiteX43" fmla="*/ 232530 w 414977"/>
                    <a:gd name="connsiteY43" fmla="*/ 384628 h 442686"/>
                    <a:gd name="connsiteX44" fmla="*/ 196245 w 414977"/>
                    <a:gd name="connsiteY44" fmla="*/ 377371 h 442686"/>
                    <a:gd name="connsiteX45" fmla="*/ 203502 w 414977"/>
                    <a:gd name="connsiteY45" fmla="*/ 355600 h 442686"/>
                    <a:gd name="connsiteX46" fmla="*/ 225273 w 414977"/>
                    <a:gd name="connsiteY46" fmla="*/ 348343 h 442686"/>
                    <a:gd name="connsiteX47" fmla="*/ 276073 w 414977"/>
                    <a:gd name="connsiteY47" fmla="*/ 362857 h 442686"/>
                    <a:gd name="connsiteX48" fmla="*/ 319616 w 414977"/>
                    <a:gd name="connsiteY48" fmla="*/ 355600 h 442686"/>
                    <a:gd name="connsiteX49" fmla="*/ 319616 w 414977"/>
                    <a:gd name="connsiteY49" fmla="*/ 312057 h 442686"/>
                    <a:gd name="connsiteX50" fmla="*/ 268816 w 414977"/>
                    <a:gd name="connsiteY50" fmla="*/ 254000 h 442686"/>
                    <a:gd name="connsiteX51" fmla="*/ 268816 w 414977"/>
                    <a:gd name="connsiteY51" fmla="*/ 210457 h 442686"/>
                    <a:gd name="connsiteX52" fmla="*/ 290588 w 414977"/>
                    <a:gd name="connsiteY52" fmla="*/ 224971 h 442686"/>
                    <a:gd name="connsiteX53" fmla="*/ 297845 w 414977"/>
                    <a:gd name="connsiteY53" fmla="*/ 246743 h 442686"/>
                    <a:gd name="connsiteX54" fmla="*/ 319616 w 414977"/>
                    <a:gd name="connsiteY54" fmla="*/ 261257 h 442686"/>
                    <a:gd name="connsiteX55" fmla="*/ 363159 w 414977"/>
                    <a:gd name="connsiteY55" fmla="*/ 290286 h 442686"/>
                    <a:gd name="connsiteX56" fmla="*/ 392188 w 414977"/>
                    <a:gd name="connsiteY56" fmla="*/ 261257 h 442686"/>
                    <a:gd name="connsiteX57" fmla="*/ 363159 w 414977"/>
                    <a:gd name="connsiteY57" fmla="*/ 232228 h 442686"/>
                    <a:gd name="connsiteX58" fmla="*/ 319616 w 414977"/>
                    <a:gd name="connsiteY58" fmla="*/ 217714 h 442686"/>
                    <a:gd name="connsiteX59" fmla="*/ 297845 w 414977"/>
                    <a:gd name="connsiteY59" fmla="*/ 203200 h 442686"/>
                    <a:gd name="connsiteX60" fmla="*/ 341388 w 414977"/>
                    <a:gd name="connsiteY60" fmla="*/ 195943 h 442686"/>
                    <a:gd name="connsiteX61" fmla="*/ 392188 w 414977"/>
                    <a:gd name="connsiteY61" fmla="*/ 188686 h 442686"/>
                    <a:gd name="connsiteX62" fmla="*/ 413959 w 414977"/>
                    <a:gd name="connsiteY62" fmla="*/ 181428 h 442686"/>
                    <a:gd name="connsiteX63" fmla="*/ 406702 w 414977"/>
                    <a:gd name="connsiteY63" fmla="*/ 159657 h 442686"/>
                    <a:gd name="connsiteX64" fmla="*/ 363159 w 414977"/>
                    <a:gd name="connsiteY64" fmla="*/ 137886 h 442686"/>
                    <a:gd name="connsiteX65" fmla="*/ 341388 w 414977"/>
                    <a:gd name="connsiteY65" fmla="*/ 145143 h 442686"/>
                    <a:gd name="connsiteX66" fmla="*/ 363159 w 414977"/>
                    <a:gd name="connsiteY66" fmla="*/ 101600 h 442686"/>
                    <a:gd name="connsiteX67" fmla="*/ 363159 w 414977"/>
                    <a:gd name="connsiteY67" fmla="*/ 50800 h 442686"/>
                    <a:gd name="connsiteX68" fmla="*/ 377673 w 414977"/>
                    <a:gd name="connsiteY68" fmla="*/ 50800 h 4426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</a:cxnLst>
                  <a:rect l="l" t="t" r="r" b="b"/>
                  <a:pathLst>
                    <a:path w="414977" h="442686">
                      <a:moveTo>
                        <a:pt x="29330" y="101600"/>
                      </a:moveTo>
                      <a:cubicBezTo>
                        <a:pt x="39006" y="96762"/>
                        <a:pt x="49704" y="93577"/>
                        <a:pt x="58359" y="87086"/>
                      </a:cubicBezTo>
                      <a:cubicBezTo>
                        <a:pt x="69307" y="78875"/>
                        <a:pt x="76002" y="65648"/>
                        <a:pt x="87388" y="58057"/>
                      </a:cubicBezTo>
                      <a:lnTo>
                        <a:pt x="109159" y="43543"/>
                      </a:lnTo>
                      <a:cubicBezTo>
                        <a:pt x="111578" y="36286"/>
                        <a:pt x="111637" y="27745"/>
                        <a:pt x="116416" y="21771"/>
                      </a:cubicBezTo>
                      <a:cubicBezTo>
                        <a:pt x="126647" y="8983"/>
                        <a:pt x="145618" y="4780"/>
                        <a:pt x="159959" y="0"/>
                      </a:cubicBezTo>
                      <a:cubicBezTo>
                        <a:pt x="169128" y="3056"/>
                        <a:pt x="193399" y="7541"/>
                        <a:pt x="196245" y="21771"/>
                      </a:cubicBezTo>
                      <a:cubicBezTo>
                        <a:pt x="197745" y="29272"/>
                        <a:pt x="191407" y="36286"/>
                        <a:pt x="188988" y="43543"/>
                      </a:cubicBezTo>
                      <a:cubicBezTo>
                        <a:pt x="191407" y="50800"/>
                        <a:pt x="188824" y="63459"/>
                        <a:pt x="196245" y="65314"/>
                      </a:cubicBezTo>
                      <a:cubicBezTo>
                        <a:pt x="264823" y="82458"/>
                        <a:pt x="232894" y="59219"/>
                        <a:pt x="261559" y="36286"/>
                      </a:cubicBezTo>
                      <a:cubicBezTo>
                        <a:pt x="267532" y="31507"/>
                        <a:pt x="276073" y="31447"/>
                        <a:pt x="283330" y="29028"/>
                      </a:cubicBezTo>
                      <a:cubicBezTo>
                        <a:pt x="290587" y="31447"/>
                        <a:pt x="299693" y="30877"/>
                        <a:pt x="305102" y="36286"/>
                      </a:cubicBezTo>
                      <a:cubicBezTo>
                        <a:pt x="316687" y="47871"/>
                        <a:pt x="312684" y="76255"/>
                        <a:pt x="305102" y="87086"/>
                      </a:cubicBezTo>
                      <a:cubicBezTo>
                        <a:pt x="275307" y="129651"/>
                        <a:pt x="273892" y="126516"/>
                        <a:pt x="239788" y="137886"/>
                      </a:cubicBezTo>
                      <a:cubicBezTo>
                        <a:pt x="225991" y="135126"/>
                        <a:pt x="196605" y="130808"/>
                        <a:pt x="181730" y="123371"/>
                      </a:cubicBezTo>
                      <a:cubicBezTo>
                        <a:pt x="125455" y="95234"/>
                        <a:pt x="192913" y="119842"/>
                        <a:pt x="138188" y="101600"/>
                      </a:cubicBezTo>
                      <a:cubicBezTo>
                        <a:pt x="96493" y="143295"/>
                        <a:pt x="107311" y="121658"/>
                        <a:pt x="94645" y="159657"/>
                      </a:cubicBezTo>
                      <a:cubicBezTo>
                        <a:pt x="101902" y="164495"/>
                        <a:pt x="114706" y="165619"/>
                        <a:pt x="116416" y="174171"/>
                      </a:cubicBezTo>
                      <a:cubicBezTo>
                        <a:pt x="119262" y="188402"/>
                        <a:pt x="86961" y="205903"/>
                        <a:pt x="80130" y="210457"/>
                      </a:cubicBezTo>
                      <a:cubicBezTo>
                        <a:pt x="68035" y="208038"/>
                        <a:pt x="55182" y="208059"/>
                        <a:pt x="43845" y="203200"/>
                      </a:cubicBezTo>
                      <a:cubicBezTo>
                        <a:pt x="8979" y="188258"/>
                        <a:pt x="52526" y="180954"/>
                        <a:pt x="7559" y="195943"/>
                      </a:cubicBezTo>
                      <a:cubicBezTo>
                        <a:pt x="-4536" y="232228"/>
                        <a:pt x="-2117" y="210457"/>
                        <a:pt x="14816" y="261257"/>
                      </a:cubicBezTo>
                      <a:cubicBezTo>
                        <a:pt x="17235" y="268514"/>
                        <a:pt x="15708" y="278785"/>
                        <a:pt x="22073" y="283028"/>
                      </a:cubicBezTo>
                      <a:cubicBezTo>
                        <a:pt x="50210" y="301786"/>
                        <a:pt x="35570" y="294785"/>
                        <a:pt x="65616" y="304800"/>
                      </a:cubicBezTo>
                      <a:cubicBezTo>
                        <a:pt x="122141" y="285959"/>
                        <a:pt x="98341" y="301104"/>
                        <a:pt x="138188" y="261257"/>
                      </a:cubicBezTo>
                      <a:cubicBezTo>
                        <a:pt x="145445" y="254000"/>
                        <a:pt x="154266" y="248025"/>
                        <a:pt x="159959" y="239486"/>
                      </a:cubicBezTo>
                      <a:cubicBezTo>
                        <a:pt x="164797" y="232229"/>
                        <a:pt x="170572" y="225515"/>
                        <a:pt x="174473" y="217714"/>
                      </a:cubicBezTo>
                      <a:cubicBezTo>
                        <a:pt x="177894" y="210872"/>
                        <a:pt x="176321" y="201352"/>
                        <a:pt x="181730" y="195943"/>
                      </a:cubicBezTo>
                      <a:cubicBezTo>
                        <a:pt x="187139" y="190534"/>
                        <a:pt x="196245" y="191105"/>
                        <a:pt x="203502" y="188686"/>
                      </a:cubicBezTo>
                      <a:cubicBezTo>
                        <a:pt x="213178" y="203200"/>
                        <a:pt x="235951" y="215123"/>
                        <a:pt x="232530" y="232228"/>
                      </a:cubicBezTo>
                      <a:cubicBezTo>
                        <a:pt x="230111" y="244323"/>
                        <a:pt x="232846" y="258777"/>
                        <a:pt x="225273" y="268514"/>
                      </a:cubicBezTo>
                      <a:cubicBezTo>
                        <a:pt x="204417" y="295329"/>
                        <a:pt x="180937" y="297741"/>
                        <a:pt x="152702" y="304800"/>
                      </a:cubicBezTo>
                      <a:cubicBezTo>
                        <a:pt x="147864" y="312057"/>
                        <a:pt x="140694" y="318217"/>
                        <a:pt x="138188" y="326571"/>
                      </a:cubicBezTo>
                      <a:cubicBezTo>
                        <a:pt x="133273" y="342955"/>
                        <a:pt x="138580" y="362072"/>
                        <a:pt x="130930" y="377371"/>
                      </a:cubicBezTo>
                      <a:cubicBezTo>
                        <a:pt x="127509" y="384213"/>
                        <a:pt x="116416" y="382209"/>
                        <a:pt x="109159" y="384628"/>
                      </a:cubicBezTo>
                      <a:cubicBezTo>
                        <a:pt x="101902" y="382209"/>
                        <a:pt x="94889" y="375871"/>
                        <a:pt x="87388" y="377371"/>
                      </a:cubicBezTo>
                      <a:cubicBezTo>
                        <a:pt x="80678" y="378713"/>
                        <a:pt x="70709" y="385395"/>
                        <a:pt x="72873" y="391886"/>
                      </a:cubicBezTo>
                      <a:cubicBezTo>
                        <a:pt x="75292" y="399143"/>
                        <a:pt x="87388" y="396724"/>
                        <a:pt x="94645" y="399143"/>
                      </a:cubicBezTo>
                      <a:cubicBezTo>
                        <a:pt x="101902" y="403981"/>
                        <a:pt x="108399" y="410221"/>
                        <a:pt x="116416" y="413657"/>
                      </a:cubicBezTo>
                      <a:cubicBezTo>
                        <a:pt x="125584" y="417586"/>
                        <a:pt x="135892" y="418048"/>
                        <a:pt x="145445" y="420914"/>
                      </a:cubicBezTo>
                      <a:cubicBezTo>
                        <a:pt x="160099" y="425310"/>
                        <a:pt x="174474" y="430590"/>
                        <a:pt x="188988" y="435428"/>
                      </a:cubicBezTo>
                      <a:lnTo>
                        <a:pt x="210759" y="442686"/>
                      </a:lnTo>
                      <a:cubicBezTo>
                        <a:pt x="218016" y="437848"/>
                        <a:pt x="227081" y="434982"/>
                        <a:pt x="232530" y="428171"/>
                      </a:cubicBezTo>
                      <a:cubicBezTo>
                        <a:pt x="239262" y="419756"/>
                        <a:pt x="245153" y="393043"/>
                        <a:pt x="232530" y="384628"/>
                      </a:cubicBezTo>
                      <a:cubicBezTo>
                        <a:pt x="222267" y="377786"/>
                        <a:pt x="208340" y="379790"/>
                        <a:pt x="196245" y="377371"/>
                      </a:cubicBezTo>
                      <a:cubicBezTo>
                        <a:pt x="198664" y="370114"/>
                        <a:pt x="198093" y="361009"/>
                        <a:pt x="203502" y="355600"/>
                      </a:cubicBezTo>
                      <a:cubicBezTo>
                        <a:pt x="208911" y="350191"/>
                        <a:pt x="217623" y="348343"/>
                        <a:pt x="225273" y="348343"/>
                      </a:cubicBezTo>
                      <a:cubicBezTo>
                        <a:pt x="234386" y="348343"/>
                        <a:pt x="265805" y="359434"/>
                        <a:pt x="276073" y="362857"/>
                      </a:cubicBezTo>
                      <a:cubicBezTo>
                        <a:pt x="290587" y="360438"/>
                        <a:pt x="306455" y="362181"/>
                        <a:pt x="319616" y="355600"/>
                      </a:cubicBezTo>
                      <a:cubicBezTo>
                        <a:pt x="346541" y="342137"/>
                        <a:pt x="331395" y="325519"/>
                        <a:pt x="319616" y="312057"/>
                      </a:cubicBezTo>
                      <a:cubicBezTo>
                        <a:pt x="260182" y="244132"/>
                        <a:pt x="301477" y="302991"/>
                        <a:pt x="268816" y="254000"/>
                      </a:cubicBezTo>
                      <a:cubicBezTo>
                        <a:pt x="267328" y="249535"/>
                        <a:pt x="250953" y="214923"/>
                        <a:pt x="268816" y="210457"/>
                      </a:cubicBezTo>
                      <a:cubicBezTo>
                        <a:pt x="277278" y="208342"/>
                        <a:pt x="283331" y="220133"/>
                        <a:pt x="290588" y="224971"/>
                      </a:cubicBezTo>
                      <a:cubicBezTo>
                        <a:pt x="293007" y="232228"/>
                        <a:pt x="293066" y="240769"/>
                        <a:pt x="297845" y="246743"/>
                      </a:cubicBezTo>
                      <a:cubicBezTo>
                        <a:pt x="303293" y="253554"/>
                        <a:pt x="312916" y="255673"/>
                        <a:pt x="319616" y="261257"/>
                      </a:cubicBezTo>
                      <a:cubicBezTo>
                        <a:pt x="355857" y="291457"/>
                        <a:pt x="324899" y="277531"/>
                        <a:pt x="363159" y="290286"/>
                      </a:cubicBezTo>
                      <a:cubicBezTo>
                        <a:pt x="372834" y="287060"/>
                        <a:pt x="401863" y="283833"/>
                        <a:pt x="392188" y="261257"/>
                      </a:cubicBezTo>
                      <a:cubicBezTo>
                        <a:pt x="386798" y="248679"/>
                        <a:pt x="376141" y="236555"/>
                        <a:pt x="363159" y="232228"/>
                      </a:cubicBezTo>
                      <a:lnTo>
                        <a:pt x="319616" y="217714"/>
                      </a:lnTo>
                      <a:cubicBezTo>
                        <a:pt x="312359" y="212876"/>
                        <a:pt x="297845" y="211922"/>
                        <a:pt x="297845" y="203200"/>
                      </a:cubicBezTo>
                      <a:cubicBezTo>
                        <a:pt x="297845" y="175064"/>
                        <a:pt x="336020" y="194154"/>
                        <a:pt x="341388" y="195943"/>
                      </a:cubicBezTo>
                      <a:cubicBezTo>
                        <a:pt x="358321" y="193524"/>
                        <a:pt x="375415" y="192041"/>
                        <a:pt x="392188" y="188686"/>
                      </a:cubicBezTo>
                      <a:cubicBezTo>
                        <a:pt x="399689" y="187186"/>
                        <a:pt x="410538" y="188270"/>
                        <a:pt x="413959" y="181428"/>
                      </a:cubicBezTo>
                      <a:cubicBezTo>
                        <a:pt x="417380" y="174586"/>
                        <a:pt x="411481" y="165630"/>
                        <a:pt x="406702" y="159657"/>
                      </a:cubicBezTo>
                      <a:cubicBezTo>
                        <a:pt x="396471" y="146869"/>
                        <a:pt x="377501" y="142667"/>
                        <a:pt x="363159" y="137886"/>
                      </a:cubicBezTo>
                      <a:cubicBezTo>
                        <a:pt x="355902" y="140305"/>
                        <a:pt x="346797" y="150552"/>
                        <a:pt x="341388" y="145143"/>
                      </a:cubicBezTo>
                      <a:cubicBezTo>
                        <a:pt x="335379" y="139133"/>
                        <a:pt x="362671" y="102331"/>
                        <a:pt x="363159" y="101600"/>
                      </a:cubicBezTo>
                      <a:cubicBezTo>
                        <a:pt x="359477" y="86870"/>
                        <a:pt x="348584" y="65375"/>
                        <a:pt x="363159" y="50800"/>
                      </a:cubicBezTo>
                      <a:cubicBezTo>
                        <a:pt x="366580" y="47379"/>
                        <a:pt x="372835" y="50800"/>
                        <a:pt x="377673" y="5080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dirty="0"/>
                </a:p>
              </p:txBody>
            </p:sp>
          </p:grpSp>
          <p:grpSp>
            <p:nvGrpSpPr>
              <p:cNvPr id="283" name="组 29">
                <a:extLst>
                  <a:ext uri="{FF2B5EF4-FFF2-40B4-BE49-F238E27FC236}">
                    <a16:creationId xmlns:a16="http://schemas.microsoft.com/office/drawing/2014/main" id="{68325B5B-9850-F347-9D4A-D99F40A658A0}"/>
                  </a:ext>
                </a:extLst>
              </p:cNvPr>
              <p:cNvGrpSpPr/>
              <p:nvPr/>
            </p:nvGrpSpPr>
            <p:grpSpPr>
              <a:xfrm>
                <a:off x="3148266" y="2447358"/>
                <a:ext cx="539211" cy="539211"/>
                <a:chOff x="1276914" y="3215203"/>
                <a:chExt cx="539211" cy="539211"/>
              </a:xfrm>
            </p:grpSpPr>
            <p:grpSp>
              <p:nvGrpSpPr>
                <p:cNvPr id="296" name="组 42">
                  <a:extLst>
                    <a:ext uri="{FF2B5EF4-FFF2-40B4-BE49-F238E27FC236}">
                      <a16:creationId xmlns:a16="http://schemas.microsoft.com/office/drawing/2014/main" id="{6894EC86-A919-5D41-B58E-177451C247AF}"/>
                    </a:ext>
                  </a:extLst>
                </p:cNvPr>
                <p:cNvGrpSpPr/>
                <p:nvPr/>
              </p:nvGrpSpPr>
              <p:grpSpPr>
                <a:xfrm rot="7771839">
                  <a:off x="1276914" y="3215203"/>
                  <a:ext cx="539211" cy="539211"/>
                  <a:chOff x="936231" y="2736123"/>
                  <a:chExt cx="333375" cy="333375"/>
                </a:xfrm>
              </p:grpSpPr>
              <p:sp>
                <p:nvSpPr>
                  <p:cNvPr id="299" name="椭圆 298">
                    <a:extLst>
                      <a:ext uri="{FF2B5EF4-FFF2-40B4-BE49-F238E27FC236}">
                        <a16:creationId xmlns:a16="http://schemas.microsoft.com/office/drawing/2014/main" id="{C7281793-2128-4846-9D41-FDAE500B2FD5}"/>
                      </a:ext>
                    </a:extLst>
                  </p:cNvPr>
                  <p:cNvSpPr/>
                  <p:nvPr/>
                </p:nvSpPr>
                <p:spPr>
                  <a:xfrm>
                    <a:off x="936231" y="2736123"/>
                    <a:ext cx="333375" cy="333375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 sz="1350"/>
                  </a:p>
                </p:txBody>
              </p:sp>
              <p:sp>
                <p:nvSpPr>
                  <p:cNvPr id="300" name="任意形状 299">
                    <a:extLst>
                      <a:ext uri="{FF2B5EF4-FFF2-40B4-BE49-F238E27FC236}">
                        <a16:creationId xmlns:a16="http://schemas.microsoft.com/office/drawing/2014/main" id="{F84874BC-B624-634A-AAFB-2EEFAC8F6CA4}"/>
                      </a:ext>
                    </a:extLst>
                  </p:cNvPr>
                  <p:cNvSpPr/>
                  <p:nvPr/>
                </p:nvSpPr>
                <p:spPr>
                  <a:xfrm rot="10985112">
                    <a:off x="964458" y="2767730"/>
                    <a:ext cx="114300" cy="241953"/>
                  </a:xfrm>
                  <a:custGeom>
                    <a:avLst/>
                    <a:gdLst>
                      <a:gd name="connsiteX0" fmla="*/ 12700 w 114300"/>
                      <a:gd name="connsiteY0" fmla="*/ 0 h 241953"/>
                      <a:gd name="connsiteX1" fmla="*/ 9525 w 114300"/>
                      <a:gd name="connsiteY1" fmla="*/ 12700 h 241953"/>
                      <a:gd name="connsiteX2" fmla="*/ 19050 w 114300"/>
                      <a:gd name="connsiteY2" fmla="*/ 15875 h 241953"/>
                      <a:gd name="connsiteX3" fmla="*/ 41275 w 114300"/>
                      <a:gd name="connsiteY3" fmla="*/ 12700 h 241953"/>
                      <a:gd name="connsiteX4" fmla="*/ 63500 w 114300"/>
                      <a:gd name="connsiteY4" fmla="*/ 15875 h 241953"/>
                      <a:gd name="connsiteX5" fmla="*/ 60325 w 114300"/>
                      <a:gd name="connsiteY5" fmla="*/ 28575 h 241953"/>
                      <a:gd name="connsiteX6" fmla="*/ 50800 w 114300"/>
                      <a:gd name="connsiteY6" fmla="*/ 47625 h 241953"/>
                      <a:gd name="connsiteX7" fmla="*/ 53975 w 114300"/>
                      <a:gd name="connsiteY7" fmla="*/ 57150 h 241953"/>
                      <a:gd name="connsiteX8" fmla="*/ 73025 w 114300"/>
                      <a:gd name="connsiteY8" fmla="*/ 66675 h 241953"/>
                      <a:gd name="connsiteX9" fmla="*/ 82550 w 114300"/>
                      <a:gd name="connsiteY9" fmla="*/ 73025 h 241953"/>
                      <a:gd name="connsiteX10" fmla="*/ 111125 w 114300"/>
                      <a:gd name="connsiteY10" fmla="*/ 79375 h 241953"/>
                      <a:gd name="connsiteX11" fmla="*/ 98425 w 114300"/>
                      <a:gd name="connsiteY11" fmla="*/ 107950 h 241953"/>
                      <a:gd name="connsiteX12" fmla="*/ 88900 w 114300"/>
                      <a:gd name="connsiteY12" fmla="*/ 111125 h 241953"/>
                      <a:gd name="connsiteX13" fmla="*/ 66675 w 114300"/>
                      <a:gd name="connsiteY13" fmla="*/ 101600 h 241953"/>
                      <a:gd name="connsiteX14" fmla="*/ 47625 w 114300"/>
                      <a:gd name="connsiteY14" fmla="*/ 95250 h 241953"/>
                      <a:gd name="connsiteX15" fmla="*/ 31750 w 114300"/>
                      <a:gd name="connsiteY15" fmla="*/ 98425 h 241953"/>
                      <a:gd name="connsiteX16" fmla="*/ 25400 w 114300"/>
                      <a:gd name="connsiteY16" fmla="*/ 107950 h 241953"/>
                      <a:gd name="connsiteX17" fmla="*/ 47625 w 114300"/>
                      <a:gd name="connsiteY17" fmla="*/ 133350 h 241953"/>
                      <a:gd name="connsiteX18" fmla="*/ 63500 w 114300"/>
                      <a:gd name="connsiteY18" fmla="*/ 161925 h 241953"/>
                      <a:gd name="connsiteX19" fmla="*/ 66675 w 114300"/>
                      <a:gd name="connsiteY19" fmla="*/ 177800 h 241953"/>
                      <a:gd name="connsiteX20" fmla="*/ 57150 w 114300"/>
                      <a:gd name="connsiteY20" fmla="*/ 184150 h 241953"/>
                      <a:gd name="connsiteX21" fmla="*/ 53975 w 114300"/>
                      <a:gd name="connsiteY21" fmla="*/ 174625 h 241953"/>
                      <a:gd name="connsiteX22" fmla="*/ 63500 w 114300"/>
                      <a:gd name="connsiteY22" fmla="*/ 171450 h 241953"/>
                      <a:gd name="connsiteX23" fmla="*/ 73025 w 114300"/>
                      <a:gd name="connsiteY23" fmla="*/ 161925 h 241953"/>
                      <a:gd name="connsiteX24" fmla="*/ 82550 w 114300"/>
                      <a:gd name="connsiteY24" fmla="*/ 158750 h 241953"/>
                      <a:gd name="connsiteX25" fmla="*/ 92075 w 114300"/>
                      <a:gd name="connsiteY25" fmla="*/ 152400 h 241953"/>
                      <a:gd name="connsiteX26" fmla="*/ 98425 w 114300"/>
                      <a:gd name="connsiteY26" fmla="*/ 142875 h 241953"/>
                      <a:gd name="connsiteX27" fmla="*/ 114300 w 114300"/>
                      <a:gd name="connsiteY27" fmla="*/ 155575 h 241953"/>
                      <a:gd name="connsiteX28" fmla="*/ 111125 w 114300"/>
                      <a:gd name="connsiteY28" fmla="*/ 168275 h 241953"/>
                      <a:gd name="connsiteX29" fmla="*/ 88900 w 114300"/>
                      <a:gd name="connsiteY29" fmla="*/ 190500 h 241953"/>
                      <a:gd name="connsiteX30" fmla="*/ 79375 w 114300"/>
                      <a:gd name="connsiteY30" fmla="*/ 196850 h 241953"/>
                      <a:gd name="connsiteX31" fmla="*/ 73025 w 114300"/>
                      <a:gd name="connsiteY31" fmla="*/ 206375 h 241953"/>
                      <a:gd name="connsiteX32" fmla="*/ 53975 w 114300"/>
                      <a:gd name="connsiteY32" fmla="*/ 219075 h 241953"/>
                      <a:gd name="connsiteX33" fmla="*/ 15875 w 114300"/>
                      <a:gd name="connsiteY33" fmla="*/ 225425 h 241953"/>
                      <a:gd name="connsiteX34" fmla="*/ 19050 w 114300"/>
                      <a:gd name="connsiteY34" fmla="*/ 241300 h 241953"/>
                      <a:gd name="connsiteX35" fmla="*/ 9525 w 114300"/>
                      <a:gd name="connsiteY35" fmla="*/ 231775 h 241953"/>
                      <a:gd name="connsiteX36" fmla="*/ 0 w 114300"/>
                      <a:gd name="connsiteY36" fmla="*/ 212725 h 241953"/>
                      <a:gd name="connsiteX37" fmla="*/ 9525 w 114300"/>
                      <a:gd name="connsiteY37" fmla="*/ 184150 h 241953"/>
                      <a:gd name="connsiteX38" fmla="*/ 12700 w 114300"/>
                      <a:gd name="connsiteY38" fmla="*/ 174625 h 241953"/>
                      <a:gd name="connsiteX39" fmla="*/ 15875 w 114300"/>
                      <a:gd name="connsiteY39" fmla="*/ 165100 h 241953"/>
                      <a:gd name="connsiteX40" fmla="*/ 12700 w 114300"/>
                      <a:gd name="connsiteY40" fmla="*/ 152400 h 2419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</a:cxnLst>
                    <a:rect l="l" t="t" r="r" b="b"/>
                    <a:pathLst>
                      <a:path w="114300" h="241953">
                        <a:moveTo>
                          <a:pt x="12700" y="0"/>
                        </a:moveTo>
                        <a:cubicBezTo>
                          <a:pt x="11642" y="4233"/>
                          <a:pt x="7904" y="8648"/>
                          <a:pt x="9525" y="12700"/>
                        </a:cubicBezTo>
                        <a:cubicBezTo>
                          <a:pt x="10768" y="15807"/>
                          <a:pt x="15703" y="15875"/>
                          <a:pt x="19050" y="15875"/>
                        </a:cubicBezTo>
                        <a:cubicBezTo>
                          <a:pt x="26534" y="15875"/>
                          <a:pt x="33867" y="13758"/>
                          <a:pt x="41275" y="12700"/>
                        </a:cubicBezTo>
                        <a:cubicBezTo>
                          <a:pt x="48683" y="13758"/>
                          <a:pt x="57751" y="11084"/>
                          <a:pt x="63500" y="15875"/>
                        </a:cubicBezTo>
                        <a:cubicBezTo>
                          <a:pt x="66852" y="18669"/>
                          <a:pt x="61524" y="24379"/>
                          <a:pt x="60325" y="28575"/>
                        </a:cubicBezTo>
                        <a:cubicBezTo>
                          <a:pt x="57039" y="40077"/>
                          <a:pt x="57757" y="37189"/>
                          <a:pt x="50800" y="47625"/>
                        </a:cubicBezTo>
                        <a:cubicBezTo>
                          <a:pt x="51858" y="50800"/>
                          <a:pt x="51884" y="54537"/>
                          <a:pt x="53975" y="57150"/>
                        </a:cubicBezTo>
                        <a:cubicBezTo>
                          <a:pt x="60041" y="64733"/>
                          <a:pt x="65356" y="62840"/>
                          <a:pt x="73025" y="66675"/>
                        </a:cubicBezTo>
                        <a:cubicBezTo>
                          <a:pt x="76438" y="68382"/>
                          <a:pt x="79137" y="71318"/>
                          <a:pt x="82550" y="73025"/>
                        </a:cubicBezTo>
                        <a:cubicBezTo>
                          <a:pt x="90366" y="76933"/>
                          <a:pt x="103808" y="78156"/>
                          <a:pt x="111125" y="79375"/>
                        </a:cubicBezTo>
                        <a:cubicBezTo>
                          <a:pt x="108473" y="95286"/>
                          <a:pt x="111622" y="99152"/>
                          <a:pt x="98425" y="107950"/>
                        </a:cubicBezTo>
                        <a:cubicBezTo>
                          <a:pt x="95640" y="109806"/>
                          <a:pt x="92075" y="110067"/>
                          <a:pt x="88900" y="111125"/>
                        </a:cubicBezTo>
                        <a:cubicBezTo>
                          <a:pt x="58239" y="100905"/>
                          <a:pt x="105909" y="117293"/>
                          <a:pt x="66675" y="101600"/>
                        </a:cubicBezTo>
                        <a:cubicBezTo>
                          <a:pt x="60460" y="99114"/>
                          <a:pt x="47625" y="95250"/>
                          <a:pt x="47625" y="95250"/>
                        </a:cubicBezTo>
                        <a:cubicBezTo>
                          <a:pt x="42333" y="96308"/>
                          <a:pt x="36435" y="95748"/>
                          <a:pt x="31750" y="98425"/>
                        </a:cubicBezTo>
                        <a:cubicBezTo>
                          <a:pt x="28437" y="100318"/>
                          <a:pt x="24572" y="104225"/>
                          <a:pt x="25400" y="107950"/>
                        </a:cubicBezTo>
                        <a:cubicBezTo>
                          <a:pt x="28621" y="122445"/>
                          <a:pt x="37548" y="126632"/>
                          <a:pt x="47625" y="133350"/>
                        </a:cubicBezTo>
                        <a:cubicBezTo>
                          <a:pt x="57084" y="147539"/>
                          <a:pt x="60147" y="148513"/>
                          <a:pt x="63500" y="161925"/>
                        </a:cubicBezTo>
                        <a:cubicBezTo>
                          <a:pt x="64809" y="167160"/>
                          <a:pt x="65617" y="172508"/>
                          <a:pt x="66675" y="177800"/>
                        </a:cubicBezTo>
                        <a:cubicBezTo>
                          <a:pt x="63500" y="179917"/>
                          <a:pt x="60852" y="185075"/>
                          <a:pt x="57150" y="184150"/>
                        </a:cubicBezTo>
                        <a:cubicBezTo>
                          <a:pt x="53903" y="183338"/>
                          <a:pt x="52478" y="177618"/>
                          <a:pt x="53975" y="174625"/>
                        </a:cubicBezTo>
                        <a:cubicBezTo>
                          <a:pt x="55472" y="171632"/>
                          <a:pt x="60325" y="172508"/>
                          <a:pt x="63500" y="171450"/>
                        </a:cubicBezTo>
                        <a:cubicBezTo>
                          <a:pt x="66675" y="168275"/>
                          <a:pt x="69289" y="164416"/>
                          <a:pt x="73025" y="161925"/>
                        </a:cubicBezTo>
                        <a:cubicBezTo>
                          <a:pt x="75810" y="160069"/>
                          <a:pt x="79557" y="160247"/>
                          <a:pt x="82550" y="158750"/>
                        </a:cubicBezTo>
                        <a:cubicBezTo>
                          <a:pt x="85963" y="157043"/>
                          <a:pt x="88900" y="154517"/>
                          <a:pt x="92075" y="152400"/>
                        </a:cubicBezTo>
                        <a:cubicBezTo>
                          <a:pt x="94192" y="149225"/>
                          <a:pt x="94805" y="144082"/>
                          <a:pt x="98425" y="142875"/>
                        </a:cubicBezTo>
                        <a:cubicBezTo>
                          <a:pt x="111581" y="138490"/>
                          <a:pt x="111885" y="148331"/>
                          <a:pt x="114300" y="155575"/>
                        </a:cubicBezTo>
                        <a:cubicBezTo>
                          <a:pt x="113242" y="159808"/>
                          <a:pt x="113076" y="164372"/>
                          <a:pt x="111125" y="168275"/>
                        </a:cubicBezTo>
                        <a:cubicBezTo>
                          <a:pt x="97173" y="196179"/>
                          <a:pt x="105400" y="182250"/>
                          <a:pt x="88900" y="190500"/>
                        </a:cubicBezTo>
                        <a:cubicBezTo>
                          <a:pt x="85487" y="192207"/>
                          <a:pt x="82550" y="194733"/>
                          <a:pt x="79375" y="196850"/>
                        </a:cubicBezTo>
                        <a:cubicBezTo>
                          <a:pt x="77258" y="200025"/>
                          <a:pt x="75897" y="203862"/>
                          <a:pt x="73025" y="206375"/>
                        </a:cubicBezTo>
                        <a:cubicBezTo>
                          <a:pt x="67282" y="211401"/>
                          <a:pt x="53975" y="219075"/>
                          <a:pt x="53975" y="219075"/>
                        </a:cubicBezTo>
                        <a:cubicBezTo>
                          <a:pt x="45828" y="218260"/>
                          <a:pt x="18295" y="206067"/>
                          <a:pt x="15875" y="225425"/>
                        </a:cubicBezTo>
                        <a:cubicBezTo>
                          <a:pt x="15206" y="230780"/>
                          <a:pt x="22866" y="237484"/>
                          <a:pt x="19050" y="241300"/>
                        </a:cubicBezTo>
                        <a:cubicBezTo>
                          <a:pt x="15875" y="244475"/>
                          <a:pt x="12400" y="235224"/>
                          <a:pt x="9525" y="231775"/>
                        </a:cubicBezTo>
                        <a:cubicBezTo>
                          <a:pt x="2686" y="223569"/>
                          <a:pt x="3182" y="222271"/>
                          <a:pt x="0" y="212725"/>
                        </a:cubicBezTo>
                        <a:lnTo>
                          <a:pt x="9525" y="184150"/>
                        </a:lnTo>
                        <a:lnTo>
                          <a:pt x="12700" y="174625"/>
                        </a:lnTo>
                        <a:lnTo>
                          <a:pt x="15875" y="165100"/>
                        </a:lnTo>
                        <a:cubicBezTo>
                          <a:pt x="12365" y="154571"/>
                          <a:pt x="12700" y="158922"/>
                          <a:pt x="12700" y="152400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  <p:sp>
                <p:nvSpPr>
                  <p:cNvPr id="301" name="任意形状 300">
                    <a:extLst>
                      <a:ext uri="{FF2B5EF4-FFF2-40B4-BE49-F238E27FC236}">
                        <a16:creationId xmlns:a16="http://schemas.microsoft.com/office/drawing/2014/main" id="{596E3287-2D74-9E45-8CC9-32C73EEDE8E8}"/>
                      </a:ext>
                    </a:extLst>
                  </p:cNvPr>
                  <p:cNvSpPr/>
                  <p:nvPr/>
                </p:nvSpPr>
                <p:spPr>
                  <a:xfrm>
                    <a:off x="1072928" y="2774223"/>
                    <a:ext cx="95899" cy="139700"/>
                  </a:xfrm>
                  <a:custGeom>
                    <a:avLst/>
                    <a:gdLst>
                      <a:gd name="connsiteX0" fmla="*/ 79435 w 95899"/>
                      <a:gd name="connsiteY0" fmla="*/ 15875 h 139700"/>
                      <a:gd name="connsiteX1" fmla="*/ 57210 w 95899"/>
                      <a:gd name="connsiteY1" fmla="*/ 0 h 139700"/>
                      <a:gd name="connsiteX2" fmla="*/ 41335 w 95899"/>
                      <a:gd name="connsiteY2" fmla="*/ 3175 h 139700"/>
                      <a:gd name="connsiteX3" fmla="*/ 38160 w 95899"/>
                      <a:gd name="connsiteY3" fmla="*/ 12700 h 139700"/>
                      <a:gd name="connsiteX4" fmla="*/ 54035 w 95899"/>
                      <a:gd name="connsiteY4" fmla="*/ 28575 h 139700"/>
                      <a:gd name="connsiteX5" fmla="*/ 79435 w 95899"/>
                      <a:gd name="connsiteY5" fmla="*/ 50800 h 139700"/>
                      <a:gd name="connsiteX6" fmla="*/ 95310 w 95899"/>
                      <a:gd name="connsiteY6" fmla="*/ 69850 h 139700"/>
                      <a:gd name="connsiteX7" fmla="*/ 92135 w 95899"/>
                      <a:gd name="connsiteY7" fmla="*/ 98425 h 139700"/>
                      <a:gd name="connsiteX8" fmla="*/ 69910 w 95899"/>
                      <a:gd name="connsiteY8" fmla="*/ 95250 h 139700"/>
                      <a:gd name="connsiteX9" fmla="*/ 50860 w 95899"/>
                      <a:gd name="connsiteY9" fmla="*/ 88900 h 139700"/>
                      <a:gd name="connsiteX10" fmla="*/ 47685 w 95899"/>
                      <a:gd name="connsiteY10" fmla="*/ 98425 h 139700"/>
                      <a:gd name="connsiteX11" fmla="*/ 47685 w 95899"/>
                      <a:gd name="connsiteY11" fmla="*/ 120650 h 139700"/>
                      <a:gd name="connsiteX12" fmla="*/ 38160 w 95899"/>
                      <a:gd name="connsiteY12" fmla="*/ 123825 h 139700"/>
                      <a:gd name="connsiteX13" fmla="*/ 12760 w 95899"/>
                      <a:gd name="connsiteY13" fmla="*/ 107950 h 139700"/>
                      <a:gd name="connsiteX14" fmla="*/ 3235 w 95899"/>
                      <a:gd name="connsiteY14" fmla="*/ 117475 h 139700"/>
                      <a:gd name="connsiteX15" fmla="*/ 60 w 95899"/>
                      <a:gd name="connsiteY15" fmla="*/ 139700 h 1397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95899" h="139700">
                        <a:moveTo>
                          <a:pt x="79435" y="15875"/>
                        </a:moveTo>
                        <a:cubicBezTo>
                          <a:pt x="73435" y="9875"/>
                          <a:pt x="67346" y="0"/>
                          <a:pt x="57210" y="0"/>
                        </a:cubicBezTo>
                        <a:cubicBezTo>
                          <a:pt x="51814" y="0"/>
                          <a:pt x="46627" y="2117"/>
                          <a:pt x="41335" y="3175"/>
                        </a:cubicBezTo>
                        <a:cubicBezTo>
                          <a:pt x="40277" y="6350"/>
                          <a:pt x="37610" y="9399"/>
                          <a:pt x="38160" y="12700"/>
                        </a:cubicBezTo>
                        <a:cubicBezTo>
                          <a:pt x="39483" y="20637"/>
                          <a:pt x="48479" y="24871"/>
                          <a:pt x="54035" y="28575"/>
                        </a:cubicBezTo>
                        <a:cubicBezTo>
                          <a:pt x="72027" y="55562"/>
                          <a:pt x="42393" y="13758"/>
                          <a:pt x="79435" y="50800"/>
                        </a:cubicBezTo>
                        <a:cubicBezTo>
                          <a:pt x="91658" y="63023"/>
                          <a:pt x="86469" y="56589"/>
                          <a:pt x="95310" y="69850"/>
                        </a:cubicBezTo>
                        <a:cubicBezTo>
                          <a:pt x="94252" y="79375"/>
                          <a:pt x="98912" y="91648"/>
                          <a:pt x="92135" y="98425"/>
                        </a:cubicBezTo>
                        <a:cubicBezTo>
                          <a:pt x="86843" y="103717"/>
                          <a:pt x="77202" y="96933"/>
                          <a:pt x="69910" y="95250"/>
                        </a:cubicBezTo>
                        <a:cubicBezTo>
                          <a:pt x="63388" y="93745"/>
                          <a:pt x="50860" y="88900"/>
                          <a:pt x="50860" y="88900"/>
                        </a:cubicBezTo>
                        <a:cubicBezTo>
                          <a:pt x="49802" y="92075"/>
                          <a:pt x="47685" y="95078"/>
                          <a:pt x="47685" y="98425"/>
                        </a:cubicBezTo>
                        <a:cubicBezTo>
                          <a:pt x="47685" y="109375"/>
                          <a:pt x="57611" y="108243"/>
                          <a:pt x="47685" y="120650"/>
                        </a:cubicBezTo>
                        <a:cubicBezTo>
                          <a:pt x="45594" y="123263"/>
                          <a:pt x="41335" y="122767"/>
                          <a:pt x="38160" y="123825"/>
                        </a:cubicBezTo>
                        <a:cubicBezTo>
                          <a:pt x="15490" y="116268"/>
                          <a:pt x="22823" y="123044"/>
                          <a:pt x="12760" y="107950"/>
                        </a:cubicBezTo>
                        <a:cubicBezTo>
                          <a:pt x="9585" y="111125"/>
                          <a:pt x="5463" y="113576"/>
                          <a:pt x="3235" y="117475"/>
                        </a:cubicBezTo>
                        <a:cubicBezTo>
                          <a:pt x="-710" y="124379"/>
                          <a:pt x="60" y="132270"/>
                          <a:pt x="60" y="139700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</p:grpSp>
            <p:sp>
              <p:nvSpPr>
                <p:cNvPr id="297" name="任意形状 296">
                  <a:extLst>
                    <a:ext uri="{FF2B5EF4-FFF2-40B4-BE49-F238E27FC236}">
                      <a16:creationId xmlns:a16="http://schemas.microsoft.com/office/drawing/2014/main" id="{C648BC09-DB1C-7C41-9D97-FC7EA6C67E1D}"/>
                    </a:ext>
                  </a:extLst>
                </p:cNvPr>
                <p:cNvSpPr/>
                <p:nvPr/>
              </p:nvSpPr>
              <p:spPr>
                <a:xfrm>
                  <a:off x="1575043" y="3438844"/>
                  <a:ext cx="61252" cy="52501"/>
                </a:xfrm>
                <a:custGeom>
                  <a:avLst/>
                  <a:gdLst>
                    <a:gd name="connsiteX0" fmla="*/ 61252 w 61252"/>
                    <a:gd name="connsiteY0" fmla="*/ 52501 h 52501"/>
                    <a:gd name="connsiteX1" fmla="*/ 48126 w 61252"/>
                    <a:gd name="connsiteY1" fmla="*/ 21876 h 52501"/>
                    <a:gd name="connsiteX2" fmla="*/ 21876 w 61252"/>
                    <a:gd name="connsiteY2" fmla="*/ 13125 h 52501"/>
                    <a:gd name="connsiteX3" fmla="*/ 0 w 61252"/>
                    <a:gd name="connsiteY3" fmla="*/ 0 h 525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1252" h="52501">
                      <a:moveTo>
                        <a:pt x="61252" y="52501"/>
                      </a:moveTo>
                      <a:cubicBezTo>
                        <a:pt x="56877" y="42293"/>
                        <a:pt x="55979" y="29729"/>
                        <a:pt x="48126" y="21876"/>
                      </a:cubicBezTo>
                      <a:cubicBezTo>
                        <a:pt x="41604" y="15354"/>
                        <a:pt x="30626" y="16042"/>
                        <a:pt x="21876" y="13125"/>
                      </a:cubicBezTo>
                      <a:cubicBezTo>
                        <a:pt x="4836" y="7445"/>
                        <a:pt x="12012" y="12012"/>
                        <a:pt x="0" y="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  <p:sp>
              <p:nvSpPr>
                <p:cNvPr id="298" name="任意形状 297">
                  <a:extLst>
                    <a:ext uri="{FF2B5EF4-FFF2-40B4-BE49-F238E27FC236}">
                      <a16:creationId xmlns:a16="http://schemas.microsoft.com/office/drawing/2014/main" id="{BC0A4917-FF73-C64B-BEDE-BA7DBB28333B}"/>
                    </a:ext>
                  </a:extLst>
                </p:cNvPr>
                <p:cNvSpPr/>
                <p:nvPr/>
              </p:nvSpPr>
              <p:spPr>
                <a:xfrm>
                  <a:off x="1315665" y="3364467"/>
                  <a:ext cx="329380" cy="324250"/>
                </a:xfrm>
                <a:custGeom>
                  <a:avLst/>
                  <a:gdLst>
                    <a:gd name="connsiteX0" fmla="*/ 329380 w 329380"/>
                    <a:gd name="connsiteY0" fmla="*/ 306258 h 324250"/>
                    <a:gd name="connsiteX1" fmla="*/ 290004 w 329380"/>
                    <a:gd name="connsiteY1" fmla="*/ 306258 h 324250"/>
                    <a:gd name="connsiteX2" fmla="*/ 224377 w 329380"/>
                    <a:gd name="connsiteY2" fmla="*/ 310633 h 324250"/>
                    <a:gd name="connsiteX3" fmla="*/ 206877 w 329380"/>
                    <a:gd name="connsiteY3" fmla="*/ 315009 h 324250"/>
                    <a:gd name="connsiteX4" fmla="*/ 141250 w 329380"/>
                    <a:gd name="connsiteY4" fmla="*/ 205631 h 324250"/>
                    <a:gd name="connsiteX5" fmla="*/ 114999 w 329380"/>
                    <a:gd name="connsiteY5" fmla="*/ 231881 h 324250"/>
                    <a:gd name="connsiteX6" fmla="*/ 106249 w 329380"/>
                    <a:gd name="connsiteY6" fmla="*/ 240632 h 324250"/>
                    <a:gd name="connsiteX7" fmla="*/ 97499 w 329380"/>
                    <a:gd name="connsiteY7" fmla="*/ 253757 h 324250"/>
                    <a:gd name="connsiteX8" fmla="*/ 101874 w 329380"/>
                    <a:gd name="connsiteY8" fmla="*/ 266882 h 324250"/>
                    <a:gd name="connsiteX9" fmla="*/ 123749 w 329380"/>
                    <a:gd name="connsiteY9" fmla="*/ 284383 h 324250"/>
                    <a:gd name="connsiteX10" fmla="*/ 110624 w 329380"/>
                    <a:gd name="connsiteY10" fmla="*/ 288758 h 324250"/>
                    <a:gd name="connsiteX11" fmla="*/ 84373 w 329380"/>
                    <a:gd name="connsiteY11" fmla="*/ 275633 h 324250"/>
                    <a:gd name="connsiteX12" fmla="*/ 79998 w 329380"/>
                    <a:gd name="connsiteY12" fmla="*/ 201255 h 324250"/>
                    <a:gd name="connsiteX13" fmla="*/ 114999 w 329380"/>
                    <a:gd name="connsiteY13" fmla="*/ 188130 h 324250"/>
                    <a:gd name="connsiteX14" fmla="*/ 141250 w 329380"/>
                    <a:gd name="connsiteY14" fmla="*/ 179380 h 324250"/>
                    <a:gd name="connsiteX15" fmla="*/ 154375 w 329380"/>
                    <a:gd name="connsiteY15" fmla="*/ 170630 h 324250"/>
                    <a:gd name="connsiteX16" fmla="*/ 163125 w 329380"/>
                    <a:gd name="connsiteY16" fmla="*/ 161879 h 324250"/>
                    <a:gd name="connsiteX17" fmla="*/ 176251 w 329380"/>
                    <a:gd name="connsiteY17" fmla="*/ 157504 h 324250"/>
                    <a:gd name="connsiteX18" fmla="*/ 180626 w 329380"/>
                    <a:gd name="connsiteY18" fmla="*/ 131254 h 324250"/>
                    <a:gd name="connsiteX19" fmla="*/ 154375 w 329380"/>
                    <a:gd name="connsiteY19" fmla="*/ 122503 h 324250"/>
                    <a:gd name="connsiteX20" fmla="*/ 136875 w 329380"/>
                    <a:gd name="connsiteY20" fmla="*/ 126878 h 324250"/>
                    <a:gd name="connsiteX21" fmla="*/ 110624 w 329380"/>
                    <a:gd name="connsiteY21" fmla="*/ 148754 h 324250"/>
                    <a:gd name="connsiteX22" fmla="*/ 97499 w 329380"/>
                    <a:gd name="connsiteY22" fmla="*/ 157504 h 324250"/>
                    <a:gd name="connsiteX23" fmla="*/ 88748 w 329380"/>
                    <a:gd name="connsiteY23" fmla="*/ 166255 h 324250"/>
                    <a:gd name="connsiteX24" fmla="*/ 62498 w 329380"/>
                    <a:gd name="connsiteY24" fmla="*/ 175005 h 324250"/>
                    <a:gd name="connsiteX25" fmla="*/ 23122 w 329380"/>
                    <a:gd name="connsiteY25" fmla="*/ 161879 h 324250"/>
                    <a:gd name="connsiteX26" fmla="*/ 9996 w 329380"/>
                    <a:gd name="connsiteY26" fmla="*/ 157504 h 324250"/>
                    <a:gd name="connsiteX27" fmla="*/ 1246 w 329380"/>
                    <a:gd name="connsiteY27" fmla="*/ 144379 h 324250"/>
                    <a:gd name="connsiteX28" fmla="*/ 18746 w 329380"/>
                    <a:gd name="connsiteY28" fmla="*/ 105003 h 324250"/>
                    <a:gd name="connsiteX29" fmla="*/ 49372 w 329380"/>
                    <a:gd name="connsiteY29" fmla="*/ 83127 h 324250"/>
                    <a:gd name="connsiteX30" fmla="*/ 62498 w 329380"/>
                    <a:gd name="connsiteY30" fmla="*/ 87502 h 324250"/>
                    <a:gd name="connsiteX31" fmla="*/ 123749 w 329380"/>
                    <a:gd name="connsiteY31" fmla="*/ 78752 h 324250"/>
                    <a:gd name="connsiteX32" fmla="*/ 145625 w 329380"/>
                    <a:gd name="connsiteY32" fmla="*/ 74377 h 324250"/>
                    <a:gd name="connsiteX33" fmla="*/ 171876 w 329380"/>
                    <a:gd name="connsiteY33" fmla="*/ 65627 h 324250"/>
                    <a:gd name="connsiteX34" fmla="*/ 185001 w 329380"/>
                    <a:gd name="connsiteY34" fmla="*/ 61252 h 324250"/>
                    <a:gd name="connsiteX35" fmla="*/ 206877 w 329380"/>
                    <a:gd name="connsiteY35" fmla="*/ 43751 h 324250"/>
                    <a:gd name="connsiteX36" fmla="*/ 211252 w 329380"/>
                    <a:gd name="connsiteY36" fmla="*/ 30626 h 324250"/>
                    <a:gd name="connsiteX37" fmla="*/ 198126 w 329380"/>
                    <a:gd name="connsiteY37" fmla="*/ 26251 h 324250"/>
                    <a:gd name="connsiteX38" fmla="*/ 185001 w 329380"/>
                    <a:gd name="connsiteY38" fmla="*/ 17500 h 324250"/>
                    <a:gd name="connsiteX39" fmla="*/ 150000 w 329380"/>
                    <a:gd name="connsiteY39" fmla="*/ 21876 h 324250"/>
                    <a:gd name="connsiteX40" fmla="*/ 110624 w 329380"/>
                    <a:gd name="connsiteY40" fmla="*/ 39376 h 324250"/>
                    <a:gd name="connsiteX41" fmla="*/ 97499 w 329380"/>
                    <a:gd name="connsiteY41" fmla="*/ 43751 h 324250"/>
                    <a:gd name="connsiteX42" fmla="*/ 84373 w 329380"/>
                    <a:gd name="connsiteY42" fmla="*/ 0 h 324250"/>
                    <a:gd name="connsiteX43" fmla="*/ 58123 w 329380"/>
                    <a:gd name="connsiteY43" fmla="*/ 13125 h 324250"/>
                    <a:gd name="connsiteX44" fmla="*/ 49372 w 329380"/>
                    <a:gd name="connsiteY44" fmla="*/ 26251 h 324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</a:cxnLst>
                  <a:rect l="l" t="t" r="r" b="b"/>
                  <a:pathLst>
                    <a:path w="329380" h="324250">
                      <a:moveTo>
                        <a:pt x="329380" y="306258"/>
                      </a:moveTo>
                      <a:cubicBezTo>
                        <a:pt x="286698" y="316928"/>
                        <a:pt x="339994" y="306258"/>
                        <a:pt x="290004" y="306258"/>
                      </a:cubicBezTo>
                      <a:cubicBezTo>
                        <a:pt x="268080" y="306258"/>
                        <a:pt x="246253" y="309175"/>
                        <a:pt x="224377" y="310633"/>
                      </a:cubicBezTo>
                      <a:cubicBezTo>
                        <a:pt x="218544" y="312092"/>
                        <a:pt x="212659" y="313357"/>
                        <a:pt x="206877" y="315009"/>
                      </a:cubicBezTo>
                      <a:cubicBezTo>
                        <a:pt x="153109" y="330372"/>
                        <a:pt x="204948" y="343644"/>
                        <a:pt x="141250" y="205631"/>
                      </a:cubicBezTo>
                      <a:lnTo>
                        <a:pt x="114999" y="231881"/>
                      </a:lnTo>
                      <a:cubicBezTo>
                        <a:pt x="112082" y="234798"/>
                        <a:pt x="108537" y="237200"/>
                        <a:pt x="106249" y="240632"/>
                      </a:cubicBezTo>
                      <a:lnTo>
                        <a:pt x="97499" y="253757"/>
                      </a:lnTo>
                      <a:cubicBezTo>
                        <a:pt x="98957" y="258132"/>
                        <a:pt x="99501" y="262927"/>
                        <a:pt x="101874" y="266882"/>
                      </a:cubicBezTo>
                      <a:cubicBezTo>
                        <a:pt x="106031" y="273811"/>
                        <a:pt x="117785" y="280407"/>
                        <a:pt x="123749" y="284383"/>
                      </a:cubicBezTo>
                      <a:cubicBezTo>
                        <a:pt x="119374" y="285841"/>
                        <a:pt x="115236" y="288758"/>
                        <a:pt x="110624" y="288758"/>
                      </a:cubicBezTo>
                      <a:cubicBezTo>
                        <a:pt x="94498" y="288758"/>
                        <a:pt x="93688" y="284947"/>
                        <a:pt x="84373" y="275633"/>
                      </a:cubicBezTo>
                      <a:cubicBezTo>
                        <a:pt x="74229" y="245199"/>
                        <a:pt x="68327" y="239184"/>
                        <a:pt x="79998" y="201255"/>
                      </a:cubicBezTo>
                      <a:cubicBezTo>
                        <a:pt x="83020" y="191433"/>
                        <a:pt x="111006" y="189219"/>
                        <a:pt x="114999" y="188130"/>
                      </a:cubicBezTo>
                      <a:cubicBezTo>
                        <a:pt x="123898" y="185703"/>
                        <a:pt x="141250" y="179380"/>
                        <a:pt x="141250" y="179380"/>
                      </a:cubicBezTo>
                      <a:cubicBezTo>
                        <a:pt x="145625" y="176463"/>
                        <a:pt x="150269" y="173915"/>
                        <a:pt x="154375" y="170630"/>
                      </a:cubicBezTo>
                      <a:cubicBezTo>
                        <a:pt x="157596" y="168053"/>
                        <a:pt x="159588" y="164001"/>
                        <a:pt x="163125" y="161879"/>
                      </a:cubicBezTo>
                      <a:cubicBezTo>
                        <a:pt x="167080" y="159506"/>
                        <a:pt x="171876" y="158962"/>
                        <a:pt x="176251" y="157504"/>
                      </a:cubicBezTo>
                      <a:cubicBezTo>
                        <a:pt x="180453" y="151201"/>
                        <a:pt x="192896" y="140019"/>
                        <a:pt x="180626" y="131254"/>
                      </a:cubicBezTo>
                      <a:cubicBezTo>
                        <a:pt x="173120" y="125893"/>
                        <a:pt x="154375" y="122503"/>
                        <a:pt x="154375" y="122503"/>
                      </a:cubicBezTo>
                      <a:cubicBezTo>
                        <a:pt x="148542" y="123961"/>
                        <a:pt x="142402" y="124509"/>
                        <a:pt x="136875" y="126878"/>
                      </a:cubicBezTo>
                      <a:cubicBezTo>
                        <a:pt x="123456" y="132629"/>
                        <a:pt x="121755" y="139479"/>
                        <a:pt x="110624" y="148754"/>
                      </a:cubicBezTo>
                      <a:cubicBezTo>
                        <a:pt x="106585" y="152120"/>
                        <a:pt x="101605" y="154219"/>
                        <a:pt x="97499" y="157504"/>
                      </a:cubicBezTo>
                      <a:cubicBezTo>
                        <a:pt x="94278" y="160081"/>
                        <a:pt x="92438" y="164410"/>
                        <a:pt x="88748" y="166255"/>
                      </a:cubicBezTo>
                      <a:cubicBezTo>
                        <a:pt x="80498" y="170380"/>
                        <a:pt x="62498" y="175005"/>
                        <a:pt x="62498" y="175005"/>
                      </a:cubicBezTo>
                      <a:lnTo>
                        <a:pt x="23122" y="161879"/>
                      </a:lnTo>
                      <a:lnTo>
                        <a:pt x="9996" y="157504"/>
                      </a:lnTo>
                      <a:cubicBezTo>
                        <a:pt x="7079" y="153129"/>
                        <a:pt x="1769" y="149611"/>
                        <a:pt x="1246" y="144379"/>
                      </a:cubicBezTo>
                      <a:cubicBezTo>
                        <a:pt x="-2397" y="107949"/>
                        <a:pt x="1508" y="119779"/>
                        <a:pt x="18746" y="105003"/>
                      </a:cubicBezTo>
                      <a:cubicBezTo>
                        <a:pt x="45170" y="82354"/>
                        <a:pt x="25255" y="91166"/>
                        <a:pt x="49372" y="83127"/>
                      </a:cubicBezTo>
                      <a:cubicBezTo>
                        <a:pt x="53747" y="84585"/>
                        <a:pt x="57886" y="87502"/>
                        <a:pt x="62498" y="87502"/>
                      </a:cubicBezTo>
                      <a:cubicBezTo>
                        <a:pt x="99518" y="87502"/>
                        <a:pt x="97246" y="84641"/>
                        <a:pt x="123749" y="78752"/>
                      </a:cubicBezTo>
                      <a:cubicBezTo>
                        <a:pt x="131008" y="77139"/>
                        <a:pt x="138451" y="76334"/>
                        <a:pt x="145625" y="74377"/>
                      </a:cubicBezTo>
                      <a:cubicBezTo>
                        <a:pt x="154524" y="71950"/>
                        <a:pt x="163126" y="68544"/>
                        <a:pt x="171876" y="65627"/>
                      </a:cubicBezTo>
                      <a:lnTo>
                        <a:pt x="185001" y="61252"/>
                      </a:lnTo>
                      <a:cubicBezTo>
                        <a:pt x="190959" y="57279"/>
                        <a:pt x="202722" y="50675"/>
                        <a:pt x="206877" y="43751"/>
                      </a:cubicBezTo>
                      <a:cubicBezTo>
                        <a:pt x="209250" y="39797"/>
                        <a:pt x="209794" y="35001"/>
                        <a:pt x="211252" y="30626"/>
                      </a:cubicBezTo>
                      <a:cubicBezTo>
                        <a:pt x="206877" y="29168"/>
                        <a:pt x="202251" y="28314"/>
                        <a:pt x="198126" y="26251"/>
                      </a:cubicBezTo>
                      <a:cubicBezTo>
                        <a:pt x="193423" y="23899"/>
                        <a:pt x="190238" y="17976"/>
                        <a:pt x="185001" y="17500"/>
                      </a:cubicBezTo>
                      <a:cubicBezTo>
                        <a:pt x="173291" y="16436"/>
                        <a:pt x="161667" y="20417"/>
                        <a:pt x="150000" y="21876"/>
                      </a:cubicBezTo>
                      <a:cubicBezTo>
                        <a:pt x="129200" y="35742"/>
                        <a:pt x="141864" y="28963"/>
                        <a:pt x="110624" y="39376"/>
                      </a:cubicBezTo>
                      <a:lnTo>
                        <a:pt x="97499" y="43751"/>
                      </a:lnTo>
                      <a:cubicBezTo>
                        <a:pt x="86846" y="11796"/>
                        <a:pt x="90985" y="26448"/>
                        <a:pt x="84373" y="0"/>
                      </a:cubicBezTo>
                      <a:cubicBezTo>
                        <a:pt x="75727" y="2882"/>
                        <a:pt x="64291" y="5415"/>
                        <a:pt x="58123" y="13125"/>
                      </a:cubicBezTo>
                      <a:cubicBezTo>
                        <a:pt x="46515" y="27634"/>
                        <a:pt x="60500" y="26251"/>
                        <a:pt x="49372" y="26251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  <p:grpSp>
            <p:nvGrpSpPr>
              <p:cNvPr id="284" name="组 30">
                <a:extLst>
                  <a:ext uri="{FF2B5EF4-FFF2-40B4-BE49-F238E27FC236}">
                    <a16:creationId xmlns:a16="http://schemas.microsoft.com/office/drawing/2014/main" id="{E6F94498-A1D7-0741-B3DF-65088D8A5B8F}"/>
                  </a:ext>
                </a:extLst>
              </p:cNvPr>
              <p:cNvGrpSpPr/>
              <p:nvPr/>
            </p:nvGrpSpPr>
            <p:grpSpPr>
              <a:xfrm>
                <a:off x="2594889" y="1500700"/>
                <a:ext cx="539211" cy="539211"/>
                <a:chOff x="2045677" y="3117175"/>
                <a:chExt cx="539211" cy="539211"/>
              </a:xfrm>
            </p:grpSpPr>
            <p:grpSp>
              <p:nvGrpSpPr>
                <p:cNvPr id="291" name="组 37">
                  <a:extLst>
                    <a:ext uri="{FF2B5EF4-FFF2-40B4-BE49-F238E27FC236}">
                      <a16:creationId xmlns:a16="http://schemas.microsoft.com/office/drawing/2014/main" id="{33962A12-DD3E-1B41-94E7-786293027061}"/>
                    </a:ext>
                  </a:extLst>
                </p:cNvPr>
                <p:cNvGrpSpPr/>
                <p:nvPr/>
              </p:nvGrpSpPr>
              <p:grpSpPr>
                <a:xfrm rot="3653130">
                  <a:off x="2045677" y="3117175"/>
                  <a:ext cx="539211" cy="539211"/>
                  <a:chOff x="1115664" y="3170257"/>
                  <a:chExt cx="333376" cy="333375"/>
                </a:xfrm>
              </p:grpSpPr>
              <p:sp>
                <p:nvSpPr>
                  <p:cNvPr id="293" name="椭圆 292">
                    <a:extLst>
                      <a:ext uri="{FF2B5EF4-FFF2-40B4-BE49-F238E27FC236}">
                        <a16:creationId xmlns:a16="http://schemas.microsoft.com/office/drawing/2014/main" id="{6C0D42F6-AF66-9948-8494-D2CF37F5B890}"/>
                      </a:ext>
                    </a:extLst>
                  </p:cNvPr>
                  <p:cNvSpPr/>
                  <p:nvPr/>
                </p:nvSpPr>
                <p:spPr>
                  <a:xfrm>
                    <a:off x="1115664" y="3170257"/>
                    <a:ext cx="333376" cy="333375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 sz="1350"/>
                  </a:p>
                </p:txBody>
              </p:sp>
              <p:sp>
                <p:nvSpPr>
                  <p:cNvPr id="294" name="任意形状 293">
                    <a:extLst>
                      <a:ext uri="{FF2B5EF4-FFF2-40B4-BE49-F238E27FC236}">
                        <a16:creationId xmlns:a16="http://schemas.microsoft.com/office/drawing/2014/main" id="{C36033E6-85A6-8E46-997E-DB57E332E669}"/>
                      </a:ext>
                    </a:extLst>
                  </p:cNvPr>
                  <p:cNvSpPr/>
                  <p:nvPr/>
                </p:nvSpPr>
                <p:spPr>
                  <a:xfrm rot="9540017">
                    <a:off x="1182257" y="3287960"/>
                    <a:ext cx="247672" cy="165100"/>
                  </a:xfrm>
                  <a:custGeom>
                    <a:avLst/>
                    <a:gdLst>
                      <a:gd name="connsiteX0" fmla="*/ 19071 w 247671"/>
                      <a:gd name="connsiteY0" fmla="*/ 165100 h 165100"/>
                      <a:gd name="connsiteX1" fmla="*/ 21 w 247671"/>
                      <a:gd name="connsiteY1" fmla="*/ 149225 h 165100"/>
                      <a:gd name="connsiteX2" fmla="*/ 6371 w 247671"/>
                      <a:gd name="connsiteY2" fmla="*/ 120650 h 165100"/>
                      <a:gd name="connsiteX3" fmla="*/ 19071 w 247671"/>
                      <a:gd name="connsiteY3" fmla="*/ 101600 h 165100"/>
                      <a:gd name="connsiteX4" fmla="*/ 28596 w 247671"/>
                      <a:gd name="connsiteY4" fmla="*/ 98425 h 165100"/>
                      <a:gd name="connsiteX5" fmla="*/ 31771 w 247671"/>
                      <a:gd name="connsiteY5" fmla="*/ 139700 h 165100"/>
                      <a:gd name="connsiteX6" fmla="*/ 25421 w 247671"/>
                      <a:gd name="connsiteY6" fmla="*/ 120650 h 165100"/>
                      <a:gd name="connsiteX7" fmla="*/ 22246 w 247671"/>
                      <a:gd name="connsiteY7" fmla="*/ 111125 h 165100"/>
                      <a:gd name="connsiteX8" fmla="*/ 25421 w 247671"/>
                      <a:gd name="connsiteY8" fmla="*/ 101600 h 165100"/>
                      <a:gd name="connsiteX9" fmla="*/ 41296 w 247671"/>
                      <a:gd name="connsiteY9" fmla="*/ 82550 h 165100"/>
                      <a:gd name="connsiteX10" fmla="*/ 50821 w 247671"/>
                      <a:gd name="connsiteY10" fmla="*/ 76200 h 165100"/>
                      <a:gd name="connsiteX11" fmla="*/ 53996 w 247671"/>
                      <a:gd name="connsiteY11" fmla="*/ 28575 h 165100"/>
                      <a:gd name="connsiteX12" fmla="*/ 57171 w 247671"/>
                      <a:gd name="connsiteY12" fmla="*/ 19050 h 165100"/>
                      <a:gd name="connsiteX13" fmla="*/ 66696 w 247671"/>
                      <a:gd name="connsiteY13" fmla="*/ 0 h 165100"/>
                      <a:gd name="connsiteX14" fmla="*/ 88921 w 247671"/>
                      <a:gd name="connsiteY14" fmla="*/ 22225 h 165100"/>
                      <a:gd name="connsiteX15" fmla="*/ 92096 w 247671"/>
                      <a:gd name="connsiteY15" fmla="*/ 44450 h 165100"/>
                      <a:gd name="connsiteX16" fmla="*/ 104796 w 247671"/>
                      <a:gd name="connsiteY16" fmla="*/ 92075 h 165100"/>
                      <a:gd name="connsiteX17" fmla="*/ 130196 w 247671"/>
                      <a:gd name="connsiteY17" fmla="*/ 76200 h 165100"/>
                      <a:gd name="connsiteX18" fmla="*/ 133371 w 247671"/>
                      <a:gd name="connsiteY18" fmla="*/ 66675 h 165100"/>
                      <a:gd name="connsiteX19" fmla="*/ 130196 w 247671"/>
                      <a:gd name="connsiteY19" fmla="*/ 53975 h 165100"/>
                      <a:gd name="connsiteX20" fmla="*/ 120671 w 247671"/>
                      <a:gd name="connsiteY20" fmla="*/ 44450 h 165100"/>
                      <a:gd name="connsiteX21" fmla="*/ 114321 w 247671"/>
                      <a:gd name="connsiteY21" fmla="*/ 34925 h 165100"/>
                      <a:gd name="connsiteX22" fmla="*/ 123846 w 247671"/>
                      <a:gd name="connsiteY22" fmla="*/ 12700 h 165100"/>
                      <a:gd name="connsiteX23" fmla="*/ 133371 w 247671"/>
                      <a:gd name="connsiteY23" fmla="*/ 9525 h 165100"/>
                      <a:gd name="connsiteX24" fmla="*/ 174646 w 247671"/>
                      <a:gd name="connsiteY24" fmla="*/ 19050 h 165100"/>
                      <a:gd name="connsiteX25" fmla="*/ 177821 w 247671"/>
                      <a:gd name="connsiteY25" fmla="*/ 28575 h 165100"/>
                      <a:gd name="connsiteX26" fmla="*/ 168296 w 247671"/>
                      <a:gd name="connsiteY26" fmla="*/ 47625 h 165100"/>
                      <a:gd name="connsiteX27" fmla="*/ 158771 w 247671"/>
                      <a:gd name="connsiteY27" fmla="*/ 53975 h 165100"/>
                      <a:gd name="connsiteX28" fmla="*/ 161946 w 247671"/>
                      <a:gd name="connsiteY28" fmla="*/ 66675 h 165100"/>
                      <a:gd name="connsiteX29" fmla="*/ 171471 w 247671"/>
                      <a:gd name="connsiteY29" fmla="*/ 69850 h 165100"/>
                      <a:gd name="connsiteX30" fmla="*/ 190521 w 247671"/>
                      <a:gd name="connsiteY30" fmla="*/ 60325 h 165100"/>
                      <a:gd name="connsiteX31" fmla="*/ 193696 w 247671"/>
                      <a:gd name="connsiteY31" fmla="*/ 50800 h 165100"/>
                      <a:gd name="connsiteX32" fmla="*/ 196871 w 247671"/>
                      <a:gd name="connsiteY32" fmla="*/ 38100 h 165100"/>
                      <a:gd name="connsiteX33" fmla="*/ 219096 w 247671"/>
                      <a:gd name="connsiteY33" fmla="*/ 41275 h 165100"/>
                      <a:gd name="connsiteX34" fmla="*/ 234971 w 247671"/>
                      <a:gd name="connsiteY34" fmla="*/ 66675 h 165100"/>
                      <a:gd name="connsiteX35" fmla="*/ 247671 w 247671"/>
                      <a:gd name="connsiteY35" fmla="*/ 69850 h 165100"/>
                      <a:gd name="connsiteX36" fmla="*/ 231796 w 247671"/>
                      <a:gd name="connsiteY36" fmla="*/ 85725 h 165100"/>
                      <a:gd name="connsiteX37" fmla="*/ 222271 w 247671"/>
                      <a:gd name="connsiteY37" fmla="*/ 95250 h 165100"/>
                      <a:gd name="connsiteX38" fmla="*/ 203221 w 247671"/>
                      <a:gd name="connsiteY38" fmla="*/ 107950 h 165100"/>
                      <a:gd name="connsiteX39" fmla="*/ 184171 w 247671"/>
                      <a:gd name="connsiteY39" fmla="*/ 120650 h 165100"/>
                      <a:gd name="connsiteX40" fmla="*/ 168296 w 247671"/>
                      <a:gd name="connsiteY40" fmla="*/ 104775 h 165100"/>
                      <a:gd name="connsiteX41" fmla="*/ 165121 w 247671"/>
                      <a:gd name="connsiteY41" fmla="*/ 95250 h 165100"/>
                      <a:gd name="connsiteX42" fmla="*/ 158771 w 247671"/>
                      <a:gd name="connsiteY42" fmla="*/ 95250 h 1651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</a:cxnLst>
                    <a:rect l="l" t="t" r="r" b="b"/>
                    <a:pathLst>
                      <a:path w="247671" h="165100">
                        <a:moveTo>
                          <a:pt x="19071" y="165100"/>
                        </a:moveTo>
                        <a:cubicBezTo>
                          <a:pt x="12781" y="161955"/>
                          <a:pt x="1077" y="158728"/>
                          <a:pt x="21" y="149225"/>
                        </a:cubicBezTo>
                        <a:cubicBezTo>
                          <a:pt x="-314" y="146210"/>
                          <a:pt x="3271" y="126230"/>
                          <a:pt x="6371" y="120650"/>
                        </a:cubicBezTo>
                        <a:cubicBezTo>
                          <a:pt x="10077" y="113979"/>
                          <a:pt x="11831" y="104013"/>
                          <a:pt x="19071" y="101600"/>
                        </a:cubicBezTo>
                        <a:lnTo>
                          <a:pt x="28596" y="98425"/>
                        </a:lnTo>
                        <a:cubicBezTo>
                          <a:pt x="36945" y="110948"/>
                          <a:pt x="46199" y="120463"/>
                          <a:pt x="31771" y="139700"/>
                        </a:cubicBezTo>
                        <a:cubicBezTo>
                          <a:pt x="27755" y="145055"/>
                          <a:pt x="27538" y="127000"/>
                          <a:pt x="25421" y="120650"/>
                        </a:cubicBezTo>
                        <a:lnTo>
                          <a:pt x="22246" y="111125"/>
                        </a:lnTo>
                        <a:cubicBezTo>
                          <a:pt x="23304" y="107950"/>
                          <a:pt x="23924" y="104593"/>
                          <a:pt x="25421" y="101600"/>
                        </a:cubicBezTo>
                        <a:cubicBezTo>
                          <a:pt x="28989" y="94464"/>
                          <a:pt x="35277" y="87566"/>
                          <a:pt x="41296" y="82550"/>
                        </a:cubicBezTo>
                        <a:cubicBezTo>
                          <a:pt x="44227" y="80107"/>
                          <a:pt x="47646" y="78317"/>
                          <a:pt x="50821" y="76200"/>
                        </a:cubicBezTo>
                        <a:cubicBezTo>
                          <a:pt x="60202" y="48058"/>
                          <a:pt x="57910" y="63803"/>
                          <a:pt x="53996" y="28575"/>
                        </a:cubicBezTo>
                        <a:cubicBezTo>
                          <a:pt x="55054" y="25400"/>
                          <a:pt x="55674" y="22043"/>
                          <a:pt x="57171" y="19050"/>
                        </a:cubicBezTo>
                        <a:cubicBezTo>
                          <a:pt x="69481" y="-5569"/>
                          <a:pt x="58716" y="23941"/>
                          <a:pt x="66696" y="0"/>
                        </a:cubicBezTo>
                        <a:cubicBezTo>
                          <a:pt x="88531" y="14556"/>
                          <a:pt x="83333" y="5460"/>
                          <a:pt x="88921" y="22225"/>
                        </a:cubicBezTo>
                        <a:cubicBezTo>
                          <a:pt x="89979" y="29633"/>
                          <a:pt x="91351" y="37004"/>
                          <a:pt x="92096" y="44450"/>
                        </a:cubicBezTo>
                        <a:cubicBezTo>
                          <a:pt x="96678" y="90273"/>
                          <a:pt x="83481" y="77865"/>
                          <a:pt x="104796" y="92075"/>
                        </a:cubicBezTo>
                        <a:cubicBezTo>
                          <a:pt x="122171" y="86283"/>
                          <a:pt x="123152" y="90288"/>
                          <a:pt x="130196" y="76200"/>
                        </a:cubicBezTo>
                        <a:cubicBezTo>
                          <a:pt x="131693" y="73207"/>
                          <a:pt x="132313" y="69850"/>
                          <a:pt x="133371" y="66675"/>
                        </a:cubicBezTo>
                        <a:cubicBezTo>
                          <a:pt x="132313" y="62442"/>
                          <a:pt x="132361" y="57764"/>
                          <a:pt x="130196" y="53975"/>
                        </a:cubicBezTo>
                        <a:cubicBezTo>
                          <a:pt x="127968" y="50076"/>
                          <a:pt x="123546" y="47899"/>
                          <a:pt x="120671" y="44450"/>
                        </a:cubicBezTo>
                        <a:cubicBezTo>
                          <a:pt x="118228" y="41519"/>
                          <a:pt x="116438" y="38100"/>
                          <a:pt x="114321" y="34925"/>
                        </a:cubicBezTo>
                        <a:cubicBezTo>
                          <a:pt x="116228" y="27299"/>
                          <a:pt x="116994" y="18182"/>
                          <a:pt x="123846" y="12700"/>
                        </a:cubicBezTo>
                        <a:cubicBezTo>
                          <a:pt x="126459" y="10609"/>
                          <a:pt x="130196" y="10583"/>
                          <a:pt x="133371" y="9525"/>
                        </a:cubicBezTo>
                        <a:cubicBezTo>
                          <a:pt x="142938" y="10482"/>
                          <a:pt x="165592" y="7732"/>
                          <a:pt x="174646" y="19050"/>
                        </a:cubicBezTo>
                        <a:cubicBezTo>
                          <a:pt x="176737" y="21663"/>
                          <a:pt x="176763" y="25400"/>
                          <a:pt x="177821" y="28575"/>
                        </a:cubicBezTo>
                        <a:cubicBezTo>
                          <a:pt x="175239" y="36322"/>
                          <a:pt x="174451" y="41470"/>
                          <a:pt x="168296" y="47625"/>
                        </a:cubicBezTo>
                        <a:cubicBezTo>
                          <a:pt x="165598" y="50323"/>
                          <a:pt x="161946" y="51858"/>
                          <a:pt x="158771" y="53975"/>
                        </a:cubicBezTo>
                        <a:cubicBezTo>
                          <a:pt x="159829" y="58208"/>
                          <a:pt x="159220" y="63268"/>
                          <a:pt x="161946" y="66675"/>
                        </a:cubicBezTo>
                        <a:cubicBezTo>
                          <a:pt x="164037" y="69288"/>
                          <a:pt x="168124" y="69850"/>
                          <a:pt x="171471" y="69850"/>
                        </a:cubicBezTo>
                        <a:cubicBezTo>
                          <a:pt x="178044" y="69850"/>
                          <a:pt x="185705" y="63536"/>
                          <a:pt x="190521" y="60325"/>
                        </a:cubicBezTo>
                        <a:cubicBezTo>
                          <a:pt x="191579" y="57150"/>
                          <a:pt x="192777" y="54018"/>
                          <a:pt x="193696" y="50800"/>
                        </a:cubicBezTo>
                        <a:cubicBezTo>
                          <a:pt x="194895" y="46604"/>
                          <a:pt x="192785" y="39632"/>
                          <a:pt x="196871" y="38100"/>
                        </a:cubicBezTo>
                        <a:cubicBezTo>
                          <a:pt x="203878" y="35472"/>
                          <a:pt x="211688" y="40217"/>
                          <a:pt x="219096" y="41275"/>
                        </a:cubicBezTo>
                        <a:cubicBezTo>
                          <a:pt x="224201" y="56590"/>
                          <a:pt x="221274" y="60805"/>
                          <a:pt x="234971" y="66675"/>
                        </a:cubicBezTo>
                        <a:cubicBezTo>
                          <a:pt x="238982" y="68394"/>
                          <a:pt x="243438" y="68792"/>
                          <a:pt x="247671" y="69850"/>
                        </a:cubicBezTo>
                        <a:cubicBezTo>
                          <a:pt x="236029" y="87312"/>
                          <a:pt x="247671" y="72496"/>
                          <a:pt x="231796" y="85725"/>
                        </a:cubicBezTo>
                        <a:cubicBezTo>
                          <a:pt x="228347" y="88600"/>
                          <a:pt x="225815" y="92493"/>
                          <a:pt x="222271" y="95250"/>
                        </a:cubicBezTo>
                        <a:cubicBezTo>
                          <a:pt x="216247" y="99935"/>
                          <a:pt x="208617" y="102554"/>
                          <a:pt x="203221" y="107950"/>
                        </a:cubicBezTo>
                        <a:cubicBezTo>
                          <a:pt x="191329" y="119842"/>
                          <a:pt x="197956" y="116055"/>
                          <a:pt x="184171" y="120650"/>
                        </a:cubicBezTo>
                        <a:cubicBezTo>
                          <a:pt x="174646" y="114300"/>
                          <a:pt x="173588" y="115358"/>
                          <a:pt x="168296" y="104775"/>
                        </a:cubicBezTo>
                        <a:cubicBezTo>
                          <a:pt x="166799" y="101782"/>
                          <a:pt x="167488" y="97617"/>
                          <a:pt x="165121" y="95250"/>
                        </a:cubicBezTo>
                        <a:cubicBezTo>
                          <a:pt x="163624" y="93753"/>
                          <a:pt x="160888" y="95250"/>
                          <a:pt x="158771" y="95250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  <p:sp>
                <p:nvSpPr>
                  <p:cNvPr id="295" name="任意形状 294">
                    <a:extLst>
                      <a:ext uri="{FF2B5EF4-FFF2-40B4-BE49-F238E27FC236}">
                        <a16:creationId xmlns:a16="http://schemas.microsoft.com/office/drawing/2014/main" id="{1A8AF11A-9359-124B-B878-677468C968DD}"/>
                      </a:ext>
                    </a:extLst>
                  </p:cNvPr>
                  <p:cNvSpPr/>
                  <p:nvPr/>
                </p:nvSpPr>
                <p:spPr>
                  <a:xfrm rot="19866140">
                    <a:off x="1174853" y="3184829"/>
                    <a:ext cx="197174" cy="104775"/>
                  </a:xfrm>
                  <a:custGeom>
                    <a:avLst/>
                    <a:gdLst>
                      <a:gd name="connsiteX0" fmla="*/ 0 w 197173"/>
                      <a:gd name="connsiteY0" fmla="*/ 31750 h 104775"/>
                      <a:gd name="connsiteX1" fmla="*/ 12700 w 197173"/>
                      <a:gd name="connsiteY1" fmla="*/ 25400 h 104775"/>
                      <a:gd name="connsiteX2" fmla="*/ 22225 w 197173"/>
                      <a:gd name="connsiteY2" fmla="*/ 19050 h 104775"/>
                      <a:gd name="connsiteX3" fmla="*/ 31750 w 197173"/>
                      <a:gd name="connsiteY3" fmla="*/ 15875 h 104775"/>
                      <a:gd name="connsiteX4" fmla="*/ 50800 w 197173"/>
                      <a:gd name="connsiteY4" fmla="*/ 25400 h 104775"/>
                      <a:gd name="connsiteX5" fmla="*/ 57150 w 197173"/>
                      <a:gd name="connsiteY5" fmla="*/ 50800 h 104775"/>
                      <a:gd name="connsiteX6" fmla="*/ 76200 w 197173"/>
                      <a:gd name="connsiteY6" fmla="*/ 41275 h 104775"/>
                      <a:gd name="connsiteX7" fmla="*/ 82550 w 197173"/>
                      <a:gd name="connsiteY7" fmla="*/ 22225 h 104775"/>
                      <a:gd name="connsiteX8" fmla="*/ 85725 w 197173"/>
                      <a:gd name="connsiteY8" fmla="*/ 12700 h 104775"/>
                      <a:gd name="connsiteX9" fmla="*/ 88900 w 197173"/>
                      <a:gd name="connsiteY9" fmla="*/ 3175 h 104775"/>
                      <a:gd name="connsiteX10" fmla="*/ 98425 w 197173"/>
                      <a:gd name="connsiteY10" fmla="*/ 0 h 104775"/>
                      <a:gd name="connsiteX11" fmla="*/ 107950 w 197173"/>
                      <a:gd name="connsiteY11" fmla="*/ 3175 h 104775"/>
                      <a:gd name="connsiteX12" fmla="*/ 107950 w 197173"/>
                      <a:gd name="connsiteY12" fmla="*/ 28575 h 104775"/>
                      <a:gd name="connsiteX13" fmla="*/ 130175 w 197173"/>
                      <a:gd name="connsiteY13" fmla="*/ 31750 h 104775"/>
                      <a:gd name="connsiteX14" fmla="*/ 149225 w 197173"/>
                      <a:gd name="connsiteY14" fmla="*/ 41275 h 104775"/>
                      <a:gd name="connsiteX15" fmla="*/ 152400 w 197173"/>
                      <a:gd name="connsiteY15" fmla="*/ 50800 h 104775"/>
                      <a:gd name="connsiteX16" fmla="*/ 180975 w 197173"/>
                      <a:gd name="connsiteY16" fmla="*/ 63500 h 104775"/>
                      <a:gd name="connsiteX17" fmla="*/ 190500 w 197173"/>
                      <a:gd name="connsiteY17" fmla="*/ 66675 h 104775"/>
                      <a:gd name="connsiteX18" fmla="*/ 193675 w 197173"/>
                      <a:gd name="connsiteY18" fmla="*/ 92075 h 104775"/>
                      <a:gd name="connsiteX19" fmla="*/ 190500 w 197173"/>
                      <a:gd name="connsiteY19" fmla="*/ 101600 h 104775"/>
                      <a:gd name="connsiteX20" fmla="*/ 180975 w 197173"/>
                      <a:gd name="connsiteY20" fmla="*/ 104775 h 104775"/>
                      <a:gd name="connsiteX21" fmla="*/ 168275 w 197173"/>
                      <a:gd name="connsiteY21" fmla="*/ 101600 h 104775"/>
                      <a:gd name="connsiteX22" fmla="*/ 165100 w 197173"/>
                      <a:gd name="connsiteY22" fmla="*/ 92075 h 104775"/>
                      <a:gd name="connsiteX23" fmla="*/ 155575 w 197173"/>
                      <a:gd name="connsiteY23" fmla="*/ 85725 h 104775"/>
                      <a:gd name="connsiteX24" fmla="*/ 149225 w 197173"/>
                      <a:gd name="connsiteY24" fmla="*/ 76200 h 104775"/>
                      <a:gd name="connsiteX25" fmla="*/ 123825 w 197173"/>
                      <a:gd name="connsiteY25" fmla="*/ 69850 h 10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197173" h="104775">
                        <a:moveTo>
                          <a:pt x="0" y="31750"/>
                        </a:moveTo>
                        <a:cubicBezTo>
                          <a:pt x="4233" y="29633"/>
                          <a:pt x="8591" y="27748"/>
                          <a:pt x="12700" y="25400"/>
                        </a:cubicBezTo>
                        <a:cubicBezTo>
                          <a:pt x="16013" y="23507"/>
                          <a:pt x="18812" y="20757"/>
                          <a:pt x="22225" y="19050"/>
                        </a:cubicBezTo>
                        <a:cubicBezTo>
                          <a:pt x="25218" y="17553"/>
                          <a:pt x="28575" y="16933"/>
                          <a:pt x="31750" y="15875"/>
                        </a:cubicBezTo>
                        <a:cubicBezTo>
                          <a:pt x="38025" y="17967"/>
                          <a:pt x="46324" y="19805"/>
                          <a:pt x="50800" y="25400"/>
                        </a:cubicBezTo>
                        <a:cubicBezTo>
                          <a:pt x="53403" y="28654"/>
                          <a:pt x="56992" y="50009"/>
                          <a:pt x="57150" y="50800"/>
                        </a:cubicBezTo>
                        <a:cubicBezTo>
                          <a:pt x="62340" y="49070"/>
                          <a:pt x="72961" y="46458"/>
                          <a:pt x="76200" y="41275"/>
                        </a:cubicBezTo>
                        <a:cubicBezTo>
                          <a:pt x="79748" y="35599"/>
                          <a:pt x="80433" y="28575"/>
                          <a:pt x="82550" y="22225"/>
                        </a:cubicBezTo>
                        <a:lnTo>
                          <a:pt x="85725" y="12700"/>
                        </a:lnTo>
                        <a:cubicBezTo>
                          <a:pt x="86783" y="9525"/>
                          <a:pt x="85725" y="4233"/>
                          <a:pt x="88900" y="3175"/>
                        </a:cubicBezTo>
                        <a:lnTo>
                          <a:pt x="98425" y="0"/>
                        </a:lnTo>
                        <a:cubicBezTo>
                          <a:pt x="101600" y="1058"/>
                          <a:pt x="105583" y="808"/>
                          <a:pt x="107950" y="3175"/>
                        </a:cubicBezTo>
                        <a:cubicBezTo>
                          <a:pt x="114459" y="9684"/>
                          <a:pt x="109158" y="22537"/>
                          <a:pt x="107950" y="28575"/>
                        </a:cubicBezTo>
                        <a:cubicBezTo>
                          <a:pt x="126484" y="40931"/>
                          <a:pt x="107622" y="31750"/>
                          <a:pt x="130175" y="31750"/>
                        </a:cubicBezTo>
                        <a:cubicBezTo>
                          <a:pt x="136748" y="31750"/>
                          <a:pt x="144409" y="38064"/>
                          <a:pt x="149225" y="41275"/>
                        </a:cubicBezTo>
                        <a:cubicBezTo>
                          <a:pt x="150283" y="44450"/>
                          <a:pt x="150309" y="48187"/>
                          <a:pt x="152400" y="50800"/>
                        </a:cubicBezTo>
                        <a:cubicBezTo>
                          <a:pt x="157889" y="57661"/>
                          <a:pt x="175154" y="61560"/>
                          <a:pt x="180975" y="63500"/>
                        </a:cubicBezTo>
                        <a:lnTo>
                          <a:pt x="190500" y="66675"/>
                        </a:lnTo>
                        <a:cubicBezTo>
                          <a:pt x="199339" y="79934"/>
                          <a:pt x="198312" y="73528"/>
                          <a:pt x="193675" y="92075"/>
                        </a:cubicBezTo>
                        <a:cubicBezTo>
                          <a:pt x="192863" y="95322"/>
                          <a:pt x="192867" y="99233"/>
                          <a:pt x="190500" y="101600"/>
                        </a:cubicBezTo>
                        <a:cubicBezTo>
                          <a:pt x="188133" y="103967"/>
                          <a:pt x="184150" y="103717"/>
                          <a:pt x="180975" y="104775"/>
                        </a:cubicBezTo>
                        <a:cubicBezTo>
                          <a:pt x="176742" y="103717"/>
                          <a:pt x="171682" y="104326"/>
                          <a:pt x="168275" y="101600"/>
                        </a:cubicBezTo>
                        <a:cubicBezTo>
                          <a:pt x="165662" y="99509"/>
                          <a:pt x="167191" y="94688"/>
                          <a:pt x="165100" y="92075"/>
                        </a:cubicBezTo>
                        <a:cubicBezTo>
                          <a:pt x="162716" y="89095"/>
                          <a:pt x="158750" y="87842"/>
                          <a:pt x="155575" y="85725"/>
                        </a:cubicBezTo>
                        <a:cubicBezTo>
                          <a:pt x="153458" y="82550"/>
                          <a:pt x="152461" y="78222"/>
                          <a:pt x="149225" y="76200"/>
                        </a:cubicBezTo>
                        <a:cubicBezTo>
                          <a:pt x="137994" y="69181"/>
                          <a:pt x="133761" y="69850"/>
                          <a:pt x="123825" y="69850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</p:grpSp>
            <p:sp>
              <p:nvSpPr>
                <p:cNvPr id="292" name="任意形状 291">
                  <a:extLst>
                    <a:ext uri="{FF2B5EF4-FFF2-40B4-BE49-F238E27FC236}">
                      <a16:creationId xmlns:a16="http://schemas.microsoft.com/office/drawing/2014/main" id="{2AC8B899-78B5-1E4B-B651-5BBDFED9B195}"/>
                    </a:ext>
                  </a:extLst>
                </p:cNvPr>
                <p:cNvSpPr/>
                <p:nvPr/>
              </p:nvSpPr>
              <p:spPr>
                <a:xfrm>
                  <a:off x="2234344" y="3163211"/>
                  <a:ext cx="276975" cy="301915"/>
                </a:xfrm>
                <a:custGeom>
                  <a:avLst/>
                  <a:gdLst>
                    <a:gd name="connsiteX0" fmla="*/ 101970 w 276975"/>
                    <a:gd name="connsiteY0" fmla="*/ 21876 h 301915"/>
                    <a:gd name="connsiteX1" fmla="*/ 71344 w 276975"/>
                    <a:gd name="connsiteY1" fmla="*/ 21876 h 301915"/>
                    <a:gd name="connsiteX2" fmla="*/ 49468 w 276975"/>
                    <a:gd name="connsiteY2" fmla="*/ 0 h 301915"/>
                    <a:gd name="connsiteX3" fmla="*/ 23218 w 276975"/>
                    <a:gd name="connsiteY3" fmla="*/ 13126 h 301915"/>
                    <a:gd name="connsiteX4" fmla="*/ 18843 w 276975"/>
                    <a:gd name="connsiteY4" fmla="*/ 26251 h 301915"/>
                    <a:gd name="connsiteX5" fmla="*/ 10092 w 276975"/>
                    <a:gd name="connsiteY5" fmla="*/ 39377 h 301915"/>
                    <a:gd name="connsiteX6" fmla="*/ 1342 w 276975"/>
                    <a:gd name="connsiteY6" fmla="*/ 65627 h 301915"/>
                    <a:gd name="connsiteX7" fmla="*/ 18843 w 276975"/>
                    <a:gd name="connsiteY7" fmla="*/ 87503 h 301915"/>
                    <a:gd name="connsiteX8" fmla="*/ 62594 w 276975"/>
                    <a:gd name="connsiteY8" fmla="*/ 96253 h 301915"/>
                    <a:gd name="connsiteX9" fmla="*/ 93220 w 276975"/>
                    <a:gd name="connsiteY9" fmla="*/ 105003 h 301915"/>
                    <a:gd name="connsiteX10" fmla="*/ 110720 w 276975"/>
                    <a:gd name="connsiteY10" fmla="*/ 126879 h 301915"/>
                    <a:gd name="connsiteX11" fmla="*/ 128221 w 276975"/>
                    <a:gd name="connsiteY11" fmla="*/ 183756 h 301915"/>
                    <a:gd name="connsiteX12" fmla="*/ 141346 w 276975"/>
                    <a:gd name="connsiteY12" fmla="*/ 179380 h 301915"/>
                    <a:gd name="connsiteX13" fmla="*/ 154471 w 276975"/>
                    <a:gd name="connsiteY13" fmla="*/ 170630 h 301915"/>
                    <a:gd name="connsiteX14" fmla="*/ 163222 w 276975"/>
                    <a:gd name="connsiteY14" fmla="*/ 196881 h 301915"/>
                    <a:gd name="connsiteX15" fmla="*/ 171972 w 276975"/>
                    <a:gd name="connsiteY15" fmla="*/ 223132 h 301915"/>
                    <a:gd name="connsiteX16" fmla="*/ 185097 w 276975"/>
                    <a:gd name="connsiteY16" fmla="*/ 258133 h 301915"/>
                    <a:gd name="connsiteX17" fmla="*/ 224473 w 276975"/>
                    <a:gd name="connsiteY17" fmla="*/ 275633 h 301915"/>
                    <a:gd name="connsiteX18" fmla="*/ 237599 w 276975"/>
                    <a:gd name="connsiteY18" fmla="*/ 284383 h 301915"/>
                    <a:gd name="connsiteX19" fmla="*/ 263849 w 276975"/>
                    <a:gd name="connsiteY19" fmla="*/ 293133 h 301915"/>
                    <a:gd name="connsiteX20" fmla="*/ 276975 w 276975"/>
                    <a:gd name="connsiteY20" fmla="*/ 301884 h 301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276975" h="301915">
                      <a:moveTo>
                        <a:pt x="101970" y="21876"/>
                      </a:moveTo>
                      <a:cubicBezTo>
                        <a:pt x="90225" y="24812"/>
                        <a:pt x="82328" y="30114"/>
                        <a:pt x="71344" y="21876"/>
                      </a:cubicBezTo>
                      <a:cubicBezTo>
                        <a:pt x="63094" y="15688"/>
                        <a:pt x="49468" y="0"/>
                        <a:pt x="49468" y="0"/>
                      </a:cubicBezTo>
                      <a:cubicBezTo>
                        <a:pt x="40823" y="2882"/>
                        <a:pt x="29385" y="5417"/>
                        <a:pt x="23218" y="13126"/>
                      </a:cubicBezTo>
                      <a:cubicBezTo>
                        <a:pt x="20337" y="16727"/>
                        <a:pt x="20905" y="22126"/>
                        <a:pt x="18843" y="26251"/>
                      </a:cubicBezTo>
                      <a:cubicBezTo>
                        <a:pt x="16491" y="30954"/>
                        <a:pt x="13009" y="35002"/>
                        <a:pt x="10092" y="39377"/>
                      </a:cubicBezTo>
                      <a:cubicBezTo>
                        <a:pt x="7175" y="48127"/>
                        <a:pt x="-3774" y="57953"/>
                        <a:pt x="1342" y="65627"/>
                      </a:cubicBezTo>
                      <a:cubicBezTo>
                        <a:pt x="4435" y="70267"/>
                        <a:pt x="12606" y="84385"/>
                        <a:pt x="18843" y="87503"/>
                      </a:cubicBezTo>
                      <a:cubicBezTo>
                        <a:pt x="25619" y="90891"/>
                        <a:pt x="58931" y="95520"/>
                        <a:pt x="62594" y="96253"/>
                      </a:cubicBezTo>
                      <a:cubicBezTo>
                        <a:pt x="76326" y="98999"/>
                        <a:pt x="80712" y="100834"/>
                        <a:pt x="93220" y="105003"/>
                      </a:cubicBezTo>
                      <a:cubicBezTo>
                        <a:pt x="98110" y="109894"/>
                        <a:pt x="109341" y="119982"/>
                        <a:pt x="110720" y="126879"/>
                      </a:cubicBezTo>
                      <a:cubicBezTo>
                        <a:pt x="122615" y="186356"/>
                        <a:pt x="96561" y="173201"/>
                        <a:pt x="128221" y="183756"/>
                      </a:cubicBezTo>
                      <a:cubicBezTo>
                        <a:pt x="132596" y="182297"/>
                        <a:pt x="137221" y="181443"/>
                        <a:pt x="141346" y="179380"/>
                      </a:cubicBezTo>
                      <a:cubicBezTo>
                        <a:pt x="146049" y="177028"/>
                        <a:pt x="150365" y="167345"/>
                        <a:pt x="154471" y="170630"/>
                      </a:cubicBezTo>
                      <a:cubicBezTo>
                        <a:pt x="161673" y="176392"/>
                        <a:pt x="160305" y="188131"/>
                        <a:pt x="163222" y="196881"/>
                      </a:cubicBezTo>
                      <a:cubicBezTo>
                        <a:pt x="163223" y="196885"/>
                        <a:pt x="171971" y="223129"/>
                        <a:pt x="171972" y="223132"/>
                      </a:cubicBezTo>
                      <a:cubicBezTo>
                        <a:pt x="175102" y="238782"/>
                        <a:pt x="173832" y="246868"/>
                        <a:pt x="185097" y="258133"/>
                      </a:cubicBezTo>
                      <a:cubicBezTo>
                        <a:pt x="202901" y="275937"/>
                        <a:pt x="198490" y="258312"/>
                        <a:pt x="224473" y="275633"/>
                      </a:cubicBezTo>
                      <a:cubicBezTo>
                        <a:pt x="228848" y="278550"/>
                        <a:pt x="232794" y="282247"/>
                        <a:pt x="237599" y="284383"/>
                      </a:cubicBezTo>
                      <a:cubicBezTo>
                        <a:pt x="246027" y="288129"/>
                        <a:pt x="263849" y="293133"/>
                        <a:pt x="263849" y="293133"/>
                      </a:cubicBezTo>
                      <a:cubicBezTo>
                        <a:pt x="273631" y="302915"/>
                        <a:pt x="268475" y="301884"/>
                        <a:pt x="276975" y="301884"/>
                      </a:cubicBezTo>
                    </a:path>
                  </a:pathLst>
                </a:custGeom>
                <a:noFill/>
                <a:ln>
                  <a:solidFill>
                    <a:schemeClr val="accent1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  <p:grpSp>
            <p:nvGrpSpPr>
              <p:cNvPr id="285" name="组 31">
                <a:extLst>
                  <a:ext uri="{FF2B5EF4-FFF2-40B4-BE49-F238E27FC236}">
                    <a16:creationId xmlns:a16="http://schemas.microsoft.com/office/drawing/2014/main" id="{9EF35119-1AF5-9F43-804E-F4E300557D7C}"/>
                  </a:ext>
                </a:extLst>
              </p:cNvPr>
              <p:cNvGrpSpPr/>
              <p:nvPr/>
            </p:nvGrpSpPr>
            <p:grpSpPr>
              <a:xfrm rot="7847666">
                <a:off x="3145890" y="1495483"/>
                <a:ext cx="539211" cy="539211"/>
                <a:chOff x="2045677" y="3117175"/>
                <a:chExt cx="539211" cy="539211"/>
              </a:xfrm>
            </p:grpSpPr>
            <p:grpSp>
              <p:nvGrpSpPr>
                <p:cNvPr id="286" name="组 32">
                  <a:extLst>
                    <a:ext uri="{FF2B5EF4-FFF2-40B4-BE49-F238E27FC236}">
                      <a16:creationId xmlns:a16="http://schemas.microsoft.com/office/drawing/2014/main" id="{0487FF1A-B802-4C45-9138-1C62553B1B64}"/>
                    </a:ext>
                  </a:extLst>
                </p:cNvPr>
                <p:cNvGrpSpPr/>
                <p:nvPr/>
              </p:nvGrpSpPr>
              <p:grpSpPr>
                <a:xfrm rot="3653130">
                  <a:off x="2045677" y="3117175"/>
                  <a:ext cx="539211" cy="539211"/>
                  <a:chOff x="1115664" y="3170257"/>
                  <a:chExt cx="333376" cy="333375"/>
                </a:xfrm>
              </p:grpSpPr>
              <p:sp>
                <p:nvSpPr>
                  <p:cNvPr id="288" name="椭圆 287">
                    <a:extLst>
                      <a:ext uri="{FF2B5EF4-FFF2-40B4-BE49-F238E27FC236}">
                        <a16:creationId xmlns:a16="http://schemas.microsoft.com/office/drawing/2014/main" id="{2205307A-CC6A-1346-825D-50CA97C0C67B}"/>
                      </a:ext>
                    </a:extLst>
                  </p:cNvPr>
                  <p:cNvSpPr/>
                  <p:nvPr/>
                </p:nvSpPr>
                <p:spPr>
                  <a:xfrm>
                    <a:off x="1115664" y="3170257"/>
                    <a:ext cx="333376" cy="333375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 sz="1350"/>
                  </a:p>
                </p:txBody>
              </p:sp>
              <p:sp>
                <p:nvSpPr>
                  <p:cNvPr id="289" name="任意形状 288">
                    <a:extLst>
                      <a:ext uri="{FF2B5EF4-FFF2-40B4-BE49-F238E27FC236}">
                        <a16:creationId xmlns:a16="http://schemas.microsoft.com/office/drawing/2014/main" id="{06E72342-21CF-FC47-A59C-920EE3CFC6DE}"/>
                      </a:ext>
                    </a:extLst>
                  </p:cNvPr>
                  <p:cNvSpPr/>
                  <p:nvPr/>
                </p:nvSpPr>
                <p:spPr>
                  <a:xfrm rot="9540017">
                    <a:off x="1182257" y="3287960"/>
                    <a:ext cx="247672" cy="165100"/>
                  </a:xfrm>
                  <a:custGeom>
                    <a:avLst/>
                    <a:gdLst>
                      <a:gd name="connsiteX0" fmla="*/ 19071 w 247671"/>
                      <a:gd name="connsiteY0" fmla="*/ 165100 h 165100"/>
                      <a:gd name="connsiteX1" fmla="*/ 21 w 247671"/>
                      <a:gd name="connsiteY1" fmla="*/ 149225 h 165100"/>
                      <a:gd name="connsiteX2" fmla="*/ 6371 w 247671"/>
                      <a:gd name="connsiteY2" fmla="*/ 120650 h 165100"/>
                      <a:gd name="connsiteX3" fmla="*/ 19071 w 247671"/>
                      <a:gd name="connsiteY3" fmla="*/ 101600 h 165100"/>
                      <a:gd name="connsiteX4" fmla="*/ 28596 w 247671"/>
                      <a:gd name="connsiteY4" fmla="*/ 98425 h 165100"/>
                      <a:gd name="connsiteX5" fmla="*/ 31771 w 247671"/>
                      <a:gd name="connsiteY5" fmla="*/ 139700 h 165100"/>
                      <a:gd name="connsiteX6" fmla="*/ 25421 w 247671"/>
                      <a:gd name="connsiteY6" fmla="*/ 120650 h 165100"/>
                      <a:gd name="connsiteX7" fmla="*/ 22246 w 247671"/>
                      <a:gd name="connsiteY7" fmla="*/ 111125 h 165100"/>
                      <a:gd name="connsiteX8" fmla="*/ 25421 w 247671"/>
                      <a:gd name="connsiteY8" fmla="*/ 101600 h 165100"/>
                      <a:gd name="connsiteX9" fmla="*/ 41296 w 247671"/>
                      <a:gd name="connsiteY9" fmla="*/ 82550 h 165100"/>
                      <a:gd name="connsiteX10" fmla="*/ 50821 w 247671"/>
                      <a:gd name="connsiteY10" fmla="*/ 76200 h 165100"/>
                      <a:gd name="connsiteX11" fmla="*/ 53996 w 247671"/>
                      <a:gd name="connsiteY11" fmla="*/ 28575 h 165100"/>
                      <a:gd name="connsiteX12" fmla="*/ 57171 w 247671"/>
                      <a:gd name="connsiteY12" fmla="*/ 19050 h 165100"/>
                      <a:gd name="connsiteX13" fmla="*/ 66696 w 247671"/>
                      <a:gd name="connsiteY13" fmla="*/ 0 h 165100"/>
                      <a:gd name="connsiteX14" fmla="*/ 88921 w 247671"/>
                      <a:gd name="connsiteY14" fmla="*/ 22225 h 165100"/>
                      <a:gd name="connsiteX15" fmla="*/ 92096 w 247671"/>
                      <a:gd name="connsiteY15" fmla="*/ 44450 h 165100"/>
                      <a:gd name="connsiteX16" fmla="*/ 104796 w 247671"/>
                      <a:gd name="connsiteY16" fmla="*/ 92075 h 165100"/>
                      <a:gd name="connsiteX17" fmla="*/ 130196 w 247671"/>
                      <a:gd name="connsiteY17" fmla="*/ 76200 h 165100"/>
                      <a:gd name="connsiteX18" fmla="*/ 133371 w 247671"/>
                      <a:gd name="connsiteY18" fmla="*/ 66675 h 165100"/>
                      <a:gd name="connsiteX19" fmla="*/ 130196 w 247671"/>
                      <a:gd name="connsiteY19" fmla="*/ 53975 h 165100"/>
                      <a:gd name="connsiteX20" fmla="*/ 120671 w 247671"/>
                      <a:gd name="connsiteY20" fmla="*/ 44450 h 165100"/>
                      <a:gd name="connsiteX21" fmla="*/ 114321 w 247671"/>
                      <a:gd name="connsiteY21" fmla="*/ 34925 h 165100"/>
                      <a:gd name="connsiteX22" fmla="*/ 123846 w 247671"/>
                      <a:gd name="connsiteY22" fmla="*/ 12700 h 165100"/>
                      <a:gd name="connsiteX23" fmla="*/ 133371 w 247671"/>
                      <a:gd name="connsiteY23" fmla="*/ 9525 h 165100"/>
                      <a:gd name="connsiteX24" fmla="*/ 174646 w 247671"/>
                      <a:gd name="connsiteY24" fmla="*/ 19050 h 165100"/>
                      <a:gd name="connsiteX25" fmla="*/ 177821 w 247671"/>
                      <a:gd name="connsiteY25" fmla="*/ 28575 h 165100"/>
                      <a:gd name="connsiteX26" fmla="*/ 168296 w 247671"/>
                      <a:gd name="connsiteY26" fmla="*/ 47625 h 165100"/>
                      <a:gd name="connsiteX27" fmla="*/ 158771 w 247671"/>
                      <a:gd name="connsiteY27" fmla="*/ 53975 h 165100"/>
                      <a:gd name="connsiteX28" fmla="*/ 161946 w 247671"/>
                      <a:gd name="connsiteY28" fmla="*/ 66675 h 165100"/>
                      <a:gd name="connsiteX29" fmla="*/ 171471 w 247671"/>
                      <a:gd name="connsiteY29" fmla="*/ 69850 h 165100"/>
                      <a:gd name="connsiteX30" fmla="*/ 190521 w 247671"/>
                      <a:gd name="connsiteY30" fmla="*/ 60325 h 165100"/>
                      <a:gd name="connsiteX31" fmla="*/ 193696 w 247671"/>
                      <a:gd name="connsiteY31" fmla="*/ 50800 h 165100"/>
                      <a:gd name="connsiteX32" fmla="*/ 196871 w 247671"/>
                      <a:gd name="connsiteY32" fmla="*/ 38100 h 165100"/>
                      <a:gd name="connsiteX33" fmla="*/ 219096 w 247671"/>
                      <a:gd name="connsiteY33" fmla="*/ 41275 h 165100"/>
                      <a:gd name="connsiteX34" fmla="*/ 234971 w 247671"/>
                      <a:gd name="connsiteY34" fmla="*/ 66675 h 165100"/>
                      <a:gd name="connsiteX35" fmla="*/ 247671 w 247671"/>
                      <a:gd name="connsiteY35" fmla="*/ 69850 h 165100"/>
                      <a:gd name="connsiteX36" fmla="*/ 231796 w 247671"/>
                      <a:gd name="connsiteY36" fmla="*/ 85725 h 165100"/>
                      <a:gd name="connsiteX37" fmla="*/ 222271 w 247671"/>
                      <a:gd name="connsiteY37" fmla="*/ 95250 h 165100"/>
                      <a:gd name="connsiteX38" fmla="*/ 203221 w 247671"/>
                      <a:gd name="connsiteY38" fmla="*/ 107950 h 165100"/>
                      <a:gd name="connsiteX39" fmla="*/ 184171 w 247671"/>
                      <a:gd name="connsiteY39" fmla="*/ 120650 h 165100"/>
                      <a:gd name="connsiteX40" fmla="*/ 168296 w 247671"/>
                      <a:gd name="connsiteY40" fmla="*/ 104775 h 165100"/>
                      <a:gd name="connsiteX41" fmla="*/ 165121 w 247671"/>
                      <a:gd name="connsiteY41" fmla="*/ 95250 h 165100"/>
                      <a:gd name="connsiteX42" fmla="*/ 158771 w 247671"/>
                      <a:gd name="connsiteY42" fmla="*/ 95250 h 1651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</a:cxnLst>
                    <a:rect l="l" t="t" r="r" b="b"/>
                    <a:pathLst>
                      <a:path w="247671" h="165100">
                        <a:moveTo>
                          <a:pt x="19071" y="165100"/>
                        </a:moveTo>
                        <a:cubicBezTo>
                          <a:pt x="12781" y="161955"/>
                          <a:pt x="1077" y="158728"/>
                          <a:pt x="21" y="149225"/>
                        </a:cubicBezTo>
                        <a:cubicBezTo>
                          <a:pt x="-314" y="146210"/>
                          <a:pt x="3271" y="126230"/>
                          <a:pt x="6371" y="120650"/>
                        </a:cubicBezTo>
                        <a:cubicBezTo>
                          <a:pt x="10077" y="113979"/>
                          <a:pt x="11831" y="104013"/>
                          <a:pt x="19071" y="101600"/>
                        </a:cubicBezTo>
                        <a:lnTo>
                          <a:pt x="28596" y="98425"/>
                        </a:lnTo>
                        <a:cubicBezTo>
                          <a:pt x="36945" y="110948"/>
                          <a:pt x="46199" y="120463"/>
                          <a:pt x="31771" y="139700"/>
                        </a:cubicBezTo>
                        <a:cubicBezTo>
                          <a:pt x="27755" y="145055"/>
                          <a:pt x="27538" y="127000"/>
                          <a:pt x="25421" y="120650"/>
                        </a:cubicBezTo>
                        <a:lnTo>
                          <a:pt x="22246" y="111125"/>
                        </a:lnTo>
                        <a:cubicBezTo>
                          <a:pt x="23304" y="107950"/>
                          <a:pt x="23924" y="104593"/>
                          <a:pt x="25421" y="101600"/>
                        </a:cubicBezTo>
                        <a:cubicBezTo>
                          <a:pt x="28989" y="94464"/>
                          <a:pt x="35277" y="87566"/>
                          <a:pt x="41296" y="82550"/>
                        </a:cubicBezTo>
                        <a:cubicBezTo>
                          <a:pt x="44227" y="80107"/>
                          <a:pt x="47646" y="78317"/>
                          <a:pt x="50821" y="76200"/>
                        </a:cubicBezTo>
                        <a:cubicBezTo>
                          <a:pt x="60202" y="48058"/>
                          <a:pt x="57910" y="63803"/>
                          <a:pt x="53996" y="28575"/>
                        </a:cubicBezTo>
                        <a:cubicBezTo>
                          <a:pt x="55054" y="25400"/>
                          <a:pt x="55674" y="22043"/>
                          <a:pt x="57171" y="19050"/>
                        </a:cubicBezTo>
                        <a:cubicBezTo>
                          <a:pt x="69481" y="-5569"/>
                          <a:pt x="58716" y="23941"/>
                          <a:pt x="66696" y="0"/>
                        </a:cubicBezTo>
                        <a:cubicBezTo>
                          <a:pt x="88531" y="14556"/>
                          <a:pt x="83333" y="5460"/>
                          <a:pt x="88921" y="22225"/>
                        </a:cubicBezTo>
                        <a:cubicBezTo>
                          <a:pt x="89979" y="29633"/>
                          <a:pt x="91351" y="37004"/>
                          <a:pt x="92096" y="44450"/>
                        </a:cubicBezTo>
                        <a:cubicBezTo>
                          <a:pt x="96678" y="90273"/>
                          <a:pt x="83481" y="77865"/>
                          <a:pt x="104796" y="92075"/>
                        </a:cubicBezTo>
                        <a:cubicBezTo>
                          <a:pt x="122171" y="86283"/>
                          <a:pt x="123152" y="90288"/>
                          <a:pt x="130196" y="76200"/>
                        </a:cubicBezTo>
                        <a:cubicBezTo>
                          <a:pt x="131693" y="73207"/>
                          <a:pt x="132313" y="69850"/>
                          <a:pt x="133371" y="66675"/>
                        </a:cubicBezTo>
                        <a:cubicBezTo>
                          <a:pt x="132313" y="62442"/>
                          <a:pt x="132361" y="57764"/>
                          <a:pt x="130196" y="53975"/>
                        </a:cubicBezTo>
                        <a:cubicBezTo>
                          <a:pt x="127968" y="50076"/>
                          <a:pt x="123546" y="47899"/>
                          <a:pt x="120671" y="44450"/>
                        </a:cubicBezTo>
                        <a:cubicBezTo>
                          <a:pt x="118228" y="41519"/>
                          <a:pt x="116438" y="38100"/>
                          <a:pt x="114321" y="34925"/>
                        </a:cubicBezTo>
                        <a:cubicBezTo>
                          <a:pt x="116228" y="27299"/>
                          <a:pt x="116994" y="18182"/>
                          <a:pt x="123846" y="12700"/>
                        </a:cubicBezTo>
                        <a:cubicBezTo>
                          <a:pt x="126459" y="10609"/>
                          <a:pt x="130196" y="10583"/>
                          <a:pt x="133371" y="9525"/>
                        </a:cubicBezTo>
                        <a:cubicBezTo>
                          <a:pt x="142938" y="10482"/>
                          <a:pt x="165592" y="7732"/>
                          <a:pt x="174646" y="19050"/>
                        </a:cubicBezTo>
                        <a:cubicBezTo>
                          <a:pt x="176737" y="21663"/>
                          <a:pt x="176763" y="25400"/>
                          <a:pt x="177821" y="28575"/>
                        </a:cubicBezTo>
                        <a:cubicBezTo>
                          <a:pt x="175239" y="36322"/>
                          <a:pt x="174451" y="41470"/>
                          <a:pt x="168296" y="47625"/>
                        </a:cubicBezTo>
                        <a:cubicBezTo>
                          <a:pt x="165598" y="50323"/>
                          <a:pt x="161946" y="51858"/>
                          <a:pt x="158771" y="53975"/>
                        </a:cubicBezTo>
                        <a:cubicBezTo>
                          <a:pt x="159829" y="58208"/>
                          <a:pt x="159220" y="63268"/>
                          <a:pt x="161946" y="66675"/>
                        </a:cubicBezTo>
                        <a:cubicBezTo>
                          <a:pt x="164037" y="69288"/>
                          <a:pt x="168124" y="69850"/>
                          <a:pt x="171471" y="69850"/>
                        </a:cubicBezTo>
                        <a:cubicBezTo>
                          <a:pt x="178044" y="69850"/>
                          <a:pt x="185705" y="63536"/>
                          <a:pt x="190521" y="60325"/>
                        </a:cubicBezTo>
                        <a:cubicBezTo>
                          <a:pt x="191579" y="57150"/>
                          <a:pt x="192777" y="54018"/>
                          <a:pt x="193696" y="50800"/>
                        </a:cubicBezTo>
                        <a:cubicBezTo>
                          <a:pt x="194895" y="46604"/>
                          <a:pt x="192785" y="39632"/>
                          <a:pt x="196871" y="38100"/>
                        </a:cubicBezTo>
                        <a:cubicBezTo>
                          <a:pt x="203878" y="35472"/>
                          <a:pt x="211688" y="40217"/>
                          <a:pt x="219096" y="41275"/>
                        </a:cubicBezTo>
                        <a:cubicBezTo>
                          <a:pt x="224201" y="56590"/>
                          <a:pt x="221274" y="60805"/>
                          <a:pt x="234971" y="66675"/>
                        </a:cubicBezTo>
                        <a:cubicBezTo>
                          <a:pt x="238982" y="68394"/>
                          <a:pt x="243438" y="68792"/>
                          <a:pt x="247671" y="69850"/>
                        </a:cubicBezTo>
                        <a:cubicBezTo>
                          <a:pt x="236029" y="87312"/>
                          <a:pt x="247671" y="72496"/>
                          <a:pt x="231796" y="85725"/>
                        </a:cubicBezTo>
                        <a:cubicBezTo>
                          <a:pt x="228347" y="88600"/>
                          <a:pt x="225815" y="92493"/>
                          <a:pt x="222271" y="95250"/>
                        </a:cubicBezTo>
                        <a:cubicBezTo>
                          <a:pt x="216247" y="99935"/>
                          <a:pt x="208617" y="102554"/>
                          <a:pt x="203221" y="107950"/>
                        </a:cubicBezTo>
                        <a:cubicBezTo>
                          <a:pt x="191329" y="119842"/>
                          <a:pt x="197956" y="116055"/>
                          <a:pt x="184171" y="120650"/>
                        </a:cubicBezTo>
                        <a:cubicBezTo>
                          <a:pt x="174646" y="114300"/>
                          <a:pt x="173588" y="115358"/>
                          <a:pt x="168296" y="104775"/>
                        </a:cubicBezTo>
                        <a:cubicBezTo>
                          <a:pt x="166799" y="101782"/>
                          <a:pt x="167488" y="97617"/>
                          <a:pt x="165121" y="95250"/>
                        </a:cubicBezTo>
                        <a:cubicBezTo>
                          <a:pt x="163624" y="93753"/>
                          <a:pt x="160888" y="95250"/>
                          <a:pt x="158771" y="95250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  <p:sp>
                <p:nvSpPr>
                  <p:cNvPr id="290" name="任意形状 289">
                    <a:extLst>
                      <a:ext uri="{FF2B5EF4-FFF2-40B4-BE49-F238E27FC236}">
                        <a16:creationId xmlns:a16="http://schemas.microsoft.com/office/drawing/2014/main" id="{2B22FD93-B1A6-ED4B-A5AA-90E9105B2A74}"/>
                      </a:ext>
                    </a:extLst>
                  </p:cNvPr>
                  <p:cNvSpPr/>
                  <p:nvPr/>
                </p:nvSpPr>
                <p:spPr>
                  <a:xfrm rot="19866140">
                    <a:off x="1174853" y="3184829"/>
                    <a:ext cx="197174" cy="104775"/>
                  </a:xfrm>
                  <a:custGeom>
                    <a:avLst/>
                    <a:gdLst>
                      <a:gd name="connsiteX0" fmla="*/ 0 w 197173"/>
                      <a:gd name="connsiteY0" fmla="*/ 31750 h 104775"/>
                      <a:gd name="connsiteX1" fmla="*/ 12700 w 197173"/>
                      <a:gd name="connsiteY1" fmla="*/ 25400 h 104775"/>
                      <a:gd name="connsiteX2" fmla="*/ 22225 w 197173"/>
                      <a:gd name="connsiteY2" fmla="*/ 19050 h 104775"/>
                      <a:gd name="connsiteX3" fmla="*/ 31750 w 197173"/>
                      <a:gd name="connsiteY3" fmla="*/ 15875 h 104775"/>
                      <a:gd name="connsiteX4" fmla="*/ 50800 w 197173"/>
                      <a:gd name="connsiteY4" fmla="*/ 25400 h 104775"/>
                      <a:gd name="connsiteX5" fmla="*/ 57150 w 197173"/>
                      <a:gd name="connsiteY5" fmla="*/ 50800 h 104775"/>
                      <a:gd name="connsiteX6" fmla="*/ 76200 w 197173"/>
                      <a:gd name="connsiteY6" fmla="*/ 41275 h 104775"/>
                      <a:gd name="connsiteX7" fmla="*/ 82550 w 197173"/>
                      <a:gd name="connsiteY7" fmla="*/ 22225 h 104775"/>
                      <a:gd name="connsiteX8" fmla="*/ 85725 w 197173"/>
                      <a:gd name="connsiteY8" fmla="*/ 12700 h 104775"/>
                      <a:gd name="connsiteX9" fmla="*/ 88900 w 197173"/>
                      <a:gd name="connsiteY9" fmla="*/ 3175 h 104775"/>
                      <a:gd name="connsiteX10" fmla="*/ 98425 w 197173"/>
                      <a:gd name="connsiteY10" fmla="*/ 0 h 104775"/>
                      <a:gd name="connsiteX11" fmla="*/ 107950 w 197173"/>
                      <a:gd name="connsiteY11" fmla="*/ 3175 h 104775"/>
                      <a:gd name="connsiteX12" fmla="*/ 107950 w 197173"/>
                      <a:gd name="connsiteY12" fmla="*/ 28575 h 104775"/>
                      <a:gd name="connsiteX13" fmla="*/ 130175 w 197173"/>
                      <a:gd name="connsiteY13" fmla="*/ 31750 h 104775"/>
                      <a:gd name="connsiteX14" fmla="*/ 149225 w 197173"/>
                      <a:gd name="connsiteY14" fmla="*/ 41275 h 104775"/>
                      <a:gd name="connsiteX15" fmla="*/ 152400 w 197173"/>
                      <a:gd name="connsiteY15" fmla="*/ 50800 h 104775"/>
                      <a:gd name="connsiteX16" fmla="*/ 180975 w 197173"/>
                      <a:gd name="connsiteY16" fmla="*/ 63500 h 104775"/>
                      <a:gd name="connsiteX17" fmla="*/ 190500 w 197173"/>
                      <a:gd name="connsiteY17" fmla="*/ 66675 h 104775"/>
                      <a:gd name="connsiteX18" fmla="*/ 193675 w 197173"/>
                      <a:gd name="connsiteY18" fmla="*/ 92075 h 104775"/>
                      <a:gd name="connsiteX19" fmla="*/ 190500 w 197173"/>
                      <a:gd name="connsiteY19" fmla="*/ 101600 h 104775"/>
                      <a:gd name="connsiteX20" fmla="*/ 180975 w 197173"/>
                      <a:gd name="connsiteY20" fmla="*/ 104775 h 104775"/>
                      <a:gd name="connsiteX21" fmla="*/ 168275 w 197173"/>
                      <a:gd name="connsiteY21" fmla="*/ 101600 h 104775"/>
                      <a:gd name="connsiteX22" fmla="*/ 165100 w 197173"/>
                      <a:gd name="connsiteY22" fmla="*/ 92075 h 104775"/>
                      <a:gd name="connsiteX23" fmla="*/ 155575 w 197173"/>
                      <a:gd name="connsiteY23" fmla="*/ 85725 h 104775"/>
                      <a:gd name="connsiteX24" fmla="*/ 149225 w 197173"/>
                      <a:gd name="connsiteY24" fmla="*/ 76200 h 104775"/>
                      <a:gd name="connsiteX25" fmla="*/ 123825 w 197173"/>
                      <a:gd name="connsiteY25" fmla="*/ 69850 h 10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197173" h="104775">
                        <a:moveTo>
                          <a:pt x="0" y="31750"/>
                        </a:moveTo>
                        <a:cubicBezTo>
                          <a:pt x="4233" y="29633"/>
                          <a:pt x="8591" y="27748"/>
                          <a:pt x="12700" y="25400"/>
                        </a:cubicBezTo>
                        <a:cubicBezTo>
                          <a:pt x="16013" y="23507"/>
                          <a:pt x="18812" y="20757"/>
                          <a:pt x="22225" y="19050"/>
                        </a:cubicBezTo>
                        <a:cubicBezTo>
                          <a:pt x="25218" y="17553"/>
                          <a:pt x="28575" y="16933"/>
                          <a:pt x="31750" y="15875"/>
                        </a:cubicBezTo>
                        <a:cubicBezTo>
                          <a:pt x="38025" y="17967"/>
                          <a:pt x="46324" y="19805"/>
                          <a:pt x="50800" y="25400"/>
                        </a:cubicBezTo>
                        <a:cubicBezTo>
                          <a:pt x="53403" y="28654"/>
                          <a:pt x="56992" y="50009"/>
                          <a:pt x="57150" y="50800"/>
                        </a:cubicBezTo>
                        <a:cubicBezTo>
                          <a:pt x="62340" y="49070"/>
                          <a:pt x="72961" y="46458"/>
                          <a:pt x="76200" y="41275"/>
                        </a:cubicBezTo>
                        <a:cubicBezTo>
                          <a:pt x="79748" y="35599"/>
                          <a:pt x="80433" y="28575"/>
                          <a:pt x="82550" y="22225"/>
                        </a:cubicBezTo>
                        <a:lnTo>
                          <a:pt x="85725" y="12700"/>
                        </a:lnTo>
                        <a:cubicBezTo>
                          <a:pt x="86783" y="9525"/>
                          <a:pt x="85725" y="4233"/>
                          <a:pt x="88900" y="3175"/>
                        </a:cubicBezTo>
                        <a:lnTo>
                          <a:pt x="98425" y="0"/>
                        </a:lnTo>
                        <a:cubicBezTo>
                          <a:pt x="101600" y="1058"/>
                          <a:pt x="105583" y="808"/>
                          <a:pt x="107950" y="3175"/>
                        </a:cubicBezTo>
                        <a:cubicBezTo>
                          <a:pt x="114459" y="9684"/>
                          <a:pt x="109158" y="22537"/>
                          <a:pt x="107950" y="28575"/>
                        </a:cubicBezTo>
                        <a:cubicBezTo>
                          <a:pt x="126484" y="40931"/>
                          <a:pt x="107622" y="31750"/>
                          <a:pt x="130175" y="31750"/>
                        </a:cubicBezTo>
                        <a:cubicBezTo>
                          <a:pt x="136748" y="31750"/>
                          <a:pt x="144409" y="38064"/>
                          <a:pt x="149225" y="41275"/>
                        </a:cubicBezTo>
                        <a:cubicBezTo>
                          <a:pt x="150283" y="44450"/>
                          <a:pt x="150309" y="48187"/>
                          <a:pt x="152400" y="50800"/>
                        </a:cubicBezTo>
                        <a:cubicBezTo>
                          <a:pt x="157889" y="57661"/>
                          <a:pt x="175154" y="61560"/>
                          <a:pt x="180975" y="63500"/>
                        </a:cubicBezTo>
                        <a:lnTo>
                          <a:pt x="190500" y="66675"/>
                        </a:lnTo>
                        <a:cubicBezTo>
                          <a:pt x="199339" y="79934"/>
                          <a:pt x="198312" y="73528"/>
                          <a:pt x="193675" y="92075"/>
                        </a:cubicBezTo>
                        <a:cubicBezTo>
                          <a:pt x="192863" y="95322"/>
                          <a:pt x="192867" y="99233"/>
                          <a:pt x="190500" y="101600"/>
                        </a:cubicBezTo>
                        <a:cubicBezTo>
                          <a:pt x="188133" y="103967"/>
                          <a:pt x="184150" y="103717"/>
                          <a:pt x="180975" y="104775"/>
                        </a:cubicBezTo>
                        <a:cubicBezTo>
                          <a:pt x="176742" y="103717"/>
                          <a:pt x="171682" y="104326"/>
                          <a:pt x="168275" y="101600"/>
                        </a:cubicBezTo>
                        <a:cubicBezTo>
                          <a:pt x="165662" y="99509"/>
                          <a:pt x="167191" y="94688"/>
                          <a:pt x="165100" y="92075"/>
                        </a:cubicBezTo>
                        <a:cubicBezTo>
                          <a:pt x="162716" y="89095"/>
                          <a:pt x="158750" y="87842"/>
                          <a:pt x="155575" y="85725"/>
                        </a:cubicBezTo>
                        <a:cubicBezTo>
                          <a:pt x="153458" y="82550"/>
                          <a:pt x="152461" y="78222"/>
                          <a:pt x="149225" y="76200"/>
                        </a:cubicBezTo>
                        <a:cubicBezTo>
                          <a:pt x="137994" y="69181"/>
                          <a:pt x="133761" y="69850"/>
                          <a:pt x="123825" y="69850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</p:grpSp>
            <p:sp>
              <p:nvSpPr>
                <p:cNvPr id="287" name="任意形状 286">
                  <a:extLst>
                    <a:ext uri="{FF2B5EF4-FFF2-40B4-BE49-F238E27FC236}">
                      <a16:creationId xmlns:a16="http://schemas.microsoft.com/office/drawing/2014/main" id="{83A32BE1-3B34-A943-B864-CCD560B2A4CF}"/>
                    </a:ext>
                  </a:extLst>
                </p:cNvPr>
                <p:cNvSpPr/>
                <p:nvPr/>
              </p:nvSpPr>
              <p:spPr>
                <a:xfrm>
                  <a:off x="2234344" y="3163211"/>
                  <a:ext cx="276975" cy="301915"/>
                </a:xfrm>
                <a:custGeom>
                  <a:avLst/>
                  <a:gdLst>
                    <a:gd name="connsiteX0" fmla="*/ 101970 w 276975"/>
                    <a:gd name="connsiteY0" fmla="*/ 21876 h 301915"/>
                    <a:gd name="connsiteX1" fmla="*/ 71344 w 276975"/>
                    <a:gd name="connsiteY1" fmla="*/ 21876 h 301915"/>
                    <a:gd name="connsiteX2" fmla="*/ 49468 w 276975"/>
                    <a:gd name="connsiteY2" fmla="*/ 0 h 301915"/>
                    <a:gd name="connsiteX3" fmla="*/ 23218 w 276975"/>
                    <a:gd name="connsiteY3" fmla="*/ 13126 h 301915"/>
                    <a:gd name="connsiteX4" fmla="*/ 18843 w 276975"/>
                    <a:gd name="connsiteY4" fmla="*/ 26251 h 301915"/>
                    <a:gd name="connsiteX5" fmla="*/ 10092 w 276975"/>
                    <a:gd name="connsiteY5" fmla="*/ 39377 h 301915"/>
                    <a:gd name="connsiteX6" fmla="*/ 1342 w 276975"/>
                    <a:gd name="connsiteY6" fmla="*/ 65627 h 301915"/>
                    <a:gd name="connsiteX7" fmla="*/ 18843 w 276975"/>
                    <a:gd name="connsiteY7" fmla="*/ 87503 h 301915"/>
                    <a:gd name="connsiteX8" fmla="*/ 62594 w 276975"/>
                    <a:gd name="connsiteY8" fmla="*/ 96253 h 301915"/>
                    <a:gd name="connsiteX9" fmla="*/ 93220 w 276975"/>
                    <a:gd name="connsiteY9" fmla="*/ 105003 h 301915"/>
                    <a:gd name="connsiteX10" fmla="*/ 110720 w 276975"/>
                    <a:gd name="connsiteY10" fmla="*/ 126879 h 301915"/>
                    <a:gd name="connsiteX11" fmla="*/ 128221 w 276975"/>
                    <a:gd name="connsiteY11" fmla="*/ 183756 h 301915"/>
                    <a:gd name="connsiteX12" fmla="*/ 141346 w 276975"/>
                    <a:gd name="connsiteY12" fmla="*/ 179380 h 301915"/>
                    <a:gd name="connsiteX13" fmla="*/ 154471 w 276975"/>
                    <a:gd name="connsiteY13" fmla="*/ 170630 h 301915"/>
                    <a:gd name="connsiteX14" fmla="*/ 163222 w 276975"/>
                    <a:gd name="connsiteY14" fmla="*/ 196881 h 301915"/>
                    <a:gd name="connsiteX15" fmla="*/ 171972 w 276975"/>
                    <a:gd name="connsiteY15" fmla="*/ 223132 h 301915"/>
                    <a:gd name="connsiteX16" fmla="*/ 185097 w 276975"/>
                    <a:gd name="connsiteY16" fmla="*/ 258133 h 301915"/>
                    <a:gd name="connsiteX17" fmla="*/ 224473 w 276975"/>
                    <a:gd name="connsiteY17" fmla="*/ 275633 h 301915"/>
                    <a:gd name="connsiteX18" fmla="*/ 237599 w 276975"/>
                    <a:gd name="connsiteY18" fmla="*/ 284383 h 301915"/>
                    <a:gd name="connsiteX19" fmla="*/ 263849 w 276975"/>
                    <a:gd name="connsiteY19" fmla="*/ 293133 h 301915"/>
                    <a:gd name="connsiteX20" fmla="*/ 276975 w 276975"/>
                    <a:gd name="connsiteY20" fmla="*/ 301884 h 301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276975" h="301915">
                      <a:moveTo>
                        <a:pt x="101970" y="21876"/>
                      </a:moveTo>
                      <a:cubicBezTo>
                        <a:pt x="90225" y="24812"/>
                        <a:pt x="82328" y="30114"/>
                        <a:pt x="71344" y="21876"/>
                      </a:cubicBezTo>
                      <a:cubicBezTo>
                        <a:pt x="63094" y="15688"/>
                        <a:pt x="49468" y="0"/>
                        <a:pt x="49468" y="0"/>
                      </a:cubicBezTo>
                      <a:cubicBezTo>
                        <a:pt x="40823" y="2882"/>
                        <a:pt x="29385" y="5417"/>
                        <a:pt x="23218" y="13126"/>
                      </a:cubicBezTo>
                      <a:cubicBezTo>
                        <a:pt x="20337" y="16727"/>
                        <a:pt x="20905" y="22126"/>
                        <a:pt x="18843" y="26251"/>
                      </a:cubicBezTo>
                      <a:cubicBezTo>
                        <a:pt x="16491" y="30954"/>
                        <a:pt x="13009" y="35002"/>
                        <a:pt x="10092" y="39377"/>
                      </a:cubicBezTo>
                      <a:cubicBezTo>
                        <a:pt x="7175" y="48127"/>
                        <a:pt x="-3774" y="57953"/>
                        <a:pt x="1342" y="65627"/>
                      </a:cubicBezTo>
                      <a:cubicBezTo>
                        <a:pt x="4435" y="70267"/>
                        <a:pt x="12606" y="84385"/>
                        <a:pt x="18843" y="87503"/>
                      </a:cubicBezTo>
                      <a:cubicBezTo>
                        <a:pt x="25619" y="90891"/>
                        <a:pt x="58931" y="95520"/>
                        <a:pt x="62594" y="96253"/>
                      </a:cubicBezTo>
                      <a:cubicBezTo>
                        <a:pt x="76326" y="98999"/>
                        <a:pt x="80712" y="100834"/>
                        <a:pt x="93220" y="105003"/>
                      </a:cubicBezTo>
                      <a:cubicBezTo>
                        <a:pt x="98110" y="109894"/>
                        <a:pt x="109341" y="119982"/>
                        <a:pt x="110720" y="126879"/>
                      </a:cubicBezTo>
                      <a:cubicBezTo>
                        <a:pt x="122615" y="186356"/>
                        <a:pt x="96561" y="173201"/>
                        <a:pt x="128221" y="183756"/>
                      </a:cubicBezTo>
                      <a:cubicBezTo>
                        <a:pt x="132596" y="182297"/>
                        <a:pt x="137221" y="181443"/>
                        <a:pt x="141346" y="179380"/>
                      </a:cubicBezTo>
                      <a:cubicBezTo>
                        <a:pt x="146049" y="177028"/>
                        <a:pt x="150365" y="167345"/>
                        <a:pt x="154471" y="170630"/>
                      </a:cubicBezTo>
                      <a:cubicBezTo>
                        <a:pt x="161673" y="176392"/>
                        <a:pt x="160305" y="188131"/>
                        <a:pt x="163222" y="196881"/>
                      </a:cubicBezTo>
                      <a:cubicBezTo>
                        <a:pt x="163223" y="196885"/>
                        <a:pt x="171971" y="223129"/>
                        <a:pt x="171972" y="223132"/>
                      </a:cubicBezTo>
                      <a:cubicBezTo>
                        <a:pt x="175102" y="238782"/>
                        <a:pt x="173832" y="246868"/>
                        <a:pt x="185097" y="258133"/>
                      </a:cubicBezTo>
                      <a:cubicBezTo>
                        <a:pt x="202901" y="275937"/>
                        <a:pt x="198490" y="258312"/>
                        <a:pt x="224473" y="275633"/>
                      </a:cubicBezTo>
                      <a:cubicBezTo>
                        <a:pt x="228848" y="278550"/>
                        <a:pt x="232794" y="282247"/>
                        <a:pt x="237599" y="284383"/>
                      </a:cubicBezTo>
                      <a:cubicBezTo>
                        <a:pt x="246027" y="288129"/>
                        <a:pt x="263849" y="293133"/>
                        <a:pt x="263849" y="293133"/>
                      </a:cubicBezTo>
                      <a:cubicBezTo>
                        <a:pt x="273631" y="302915"/>
                        <a:pt x="268475" y="301884"/>
                        <a:pt x="276975" y="301884"/>
                      </a:cubicBezTo>
                    </a:path>
                  </a:pathLst>
                </a:custGeom>
                <a:noFill/>
                <a:ln>
                  <a:solidFill>
                    <a:schemeClr val="accent1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</p:grpSp>
        <p:grpSp>
          <p:nvGrpSpPr>
            <p:cNvPr id="171" name="组 77">
              <a:extLst>
                <a:ext uri="{FF2B5EF4-FFF2-40B4-BE49-F238E27FC236}">
                  <a16:creationId xmlns:a16="http://schemas.microsoft.com/office/drawing/2014/main" id="{D1B7B371-BFDF-8740-AF5C-A9A881C5CBD3}"/>
                </a:ext>
              </a:extLst>
            </p:cNvPr>
            <p:cNvGrpSpPr/>
            <p:nvPr/>
          </p:nvGrpSpPr>
          <p:grpSpPr>
            <a:xfrm>
              <a:off x="3519341" y="1547217"/>
              <a:ext cx="1077768" cy="1091299"/>
              <a:chOff x="4070904" y="1743615"/>
              <a:chExt cx="1684849" cy="1706003"/>
            </a:xfrm>
          </p:grpSpPr>
          <p:grpSp>
            <p:nvGrpSpPr>
              <p:cNvPr id="244" name="组 78">
                <a:extLst>
                  <a:ext uri="{FF2B5EF4-FFF2-40B4-BE49-F238E27FC236}">
                    <a16:creationId xmlns:a16="http://schemas.microsoft.com/office/drawing/2014/main" id="{811797DD-57EC-1049-813C-081EF155CCB5}"/>
                  </a:ext>
                </a:extLst>
              </p:cNvPr>
              <p:cNvGrpSpPr/>
              <p:nvPr/>
            </p:nvGrpSpPr>
            <p:grpSpPr>
              <a:xfrm>
                <a:off x="4070904" y="1743615"/>
                <a:ext cx="1684849" cy="1706003"/>
                <a:chOff x="3532044" y="2914656"/>
                <a:chExt cx="1015944" cy="1028703"/>
              </a:xfrm>
            </p:grpSpPr>
            <p:sp>
              <p:nvSpPr>
                <p:cNvPr id="265" name="六边形 264">
                  <a:extLst>
                    <a:ext uri="{FF2B5EF4-FFF2-40B4-BE49-F238E27FC236}">
                      <a16:creationId xmlns:a16="http://schemas.microsoft.com/office/drawing/2014/main" id="{53095514-1724-E14D-8022-9B600A999CE1}"/>
                    </a:ext>
                  </a:extLst>
                </p:cNvPr>
                <p:cNvSpPr/>
                <p:nvPr/>
              </p:nvSpPr>
              <p:spPr>
                <a:xfrm>
                  <a:off x="3534330" y="3086106"/>
                  <a:ext cx="397763" cy="342901"/>
                </a:xfrm>
                <a:prstGeom prst="hexagon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1350"/>
                </a:p>
              </p:txBody>
            </p:sp>
            <p:sp>
              <p:nvSpPr>
                <p:cNvPr id="266" name="六边形 265">
                  <a:extLst>
                    <a:ext uri="{FF2B5EF4-FFF2-40B4-BE49-F238E27FC236}">
                      <a16:creationId xmlns:a16="http://schemas.microsoft.com/office/drawing/2014/main" id="{5FC85206-23F8-B04E-9C50-B0ADAAA09C6E}"/>
                    </a:ext>
                  </a:extLst>
                </p:cNvPr>
                <p:cNvSpPr/>
                <p:nvPr/>
              </p:nvSpPr>
              <p:spPr>
                <a:xfrm>
                  <a:off x="3532044" y="3429007"/>
                  <a:ext cx="397763" cy="342901"/>
                </a:xfrm>
                <a:prstGeom prst="hexagon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1350"/>
                </a:p>
              </p:txBody>
            </p:sp>
            <p:sp>
              <p:nvSpPr>
                <p:cNvPr id="267" name="六边形 266">
                  <a:extLst>
                    <a:ext uri="{FF2B5EF4-FFF2-40B4-BE49-F238E27FC236}">
                      <a16:creationId xmlns:a16="http://schemas.microsoft.com/office/drawing/2014/main" id="{500B2840-7BED-C54D-BBC1-EAD727C70D2D}"/>
                    </a:ext>
                  </a:extLst>
                </p:cNvPr>
                <p:cNvSpPr/>
                <p:nvPr/>
              </p:nvSpPr>
              <p:spPr>
                <a:xfrm>
                  <a:off x="3841236" y="2914656"/>
                  <a:ext cx="397763" cy="342901"/>
                </a:xfrm>
                <a:prstGeom prst="hexagon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1350"/>
                </a:p>
              </p:txBody>
            </p:sp>
            <p:sp>
              <p:nvSpPr>
                <p:cNvPr id="268" name="六边形 267">
                  <a:extLst>
                    <a:ext uri="{FF2B5EF4-FFF2-40B4-BE49-F238E27FC236}">
                      <a16:creationId xmlns:a16="http://schemas.microsoft.com/office/drawing/2014/main" id="{FC4E7D8F-7BDA-B64D-A4BD-E2C18A1794CB}"/>
                    </a:ext>
                  </a:extLst>
                </p:cNvPr>
                <p:cNvSpPr/>
                <p:nvPr/>
              </p:nvSpPr>
              <p:spPr>
                <a:xfrm>
                  <a:off x="4150225" y="3086106"/>
                  <a:ext cx="397763" cy="342901"/>
                </a:xfrm>
                <a:prstGeom prst="hexagon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1350"/>
                </a:p>
              </p:txBody>
            </p:sp>
            <p:sp>
              <p:nvSpPr>
                <p:cNvPr id="269" name="六边形 268">
                  <a:extLst>
                    <a:ext uri="{FF2B5EF4-FFF2-40B4-BE49-F238E27FC236}">
                      <a16:creationId xmlns:a16="http://schemas.microsoft.com/office/drawing/2014/main" id="{E903CDC9-720E-9D42-AADA-AF2E09865C7B}"/>
                    </a:ext>
                  </a:extLst>
                </p:cNvPr>
                <p:cNvSpPr/>
                <p:nvPr/>
              </p:nvSpPr>
              <p:spPr>
                <a:xfrm>
                  <a:off x="4147940" y="3429007"/>
                  <a:ext cx="397763" cy="342901"/>
                </a:xfrm>
                <a:prstGeom prst="hexagon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1350"/>
                </a:p>
              </p:txBody>
            </p:sp>
            <p:sp>
              <p:nvSpPr>
                <p:cNvPr id="270" name="六边形 269">
                  <a:extLst>
                    <a:ext uri="{FF2B5EF4-FFF2-40B4-BE49-F238E27FC236}">
                      <a16:creationId xmlns:a16="http://schemas.microsoft.com/office/drawing/2014/main" id="{8EA06824-9B0C-ED43-83F8-221219890717}"/>
                    </a:ext>
                  </a:extLst>
                </p:cNvPr>
                <p:cNvSpPr/>
                <p:nvPr/>
              </p:nvSpPr>
              <p:spPr>
                <a:xfrm>
                  <a:off x="3838950" y="3600458"/>
                  <a:ext cx="397763" cy="342901"/>
                </a:xfrm>
                <a:prstGeom prst="hexagon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 sz="1350"/>
                </a:p>
              </p:txBody>
            </p:sp>
          </p:grpSp>
          <p:sp>
            <p:nvSpPr>
              <p:cNvPr id="245" name="任意形状 244">
                <a:extLst>
                  <a:ext uri="{FF2B5EF4-FFF2-40B4-BE49-F238E27FC236}">
                    <a16:creationId xmlns:a16="http://schemas.microsoft.com/office/drawing/2014/main" id="{1C8A573C-9382-124A-AB49-22533AB1369F}"/>
                  </a:ext>
                </a:extLst>
              </p:cNvPr>
              <p:cNvSpPr/>
              <p:nvPr/>
            </p:nvSpPr>
            <p:spPr>
              <a:xfrm rot="19949873">
                <a:off x="4703469" y="2960068"/>
                <a:ext cx="442798" cy="391886"/>
              </a:xfrm>
              <a:custGeom>
                <a:avLst/>
                <a:gdLst>
                  <a:gd name="connsiteX0" fmla="*/ 7370 w 442798"/>
                  <a:gd name="connsiteY0" fmla="*/ 210457 h 391886"/>
                  <a:gd name="connsiteX1" fmla="*/ 112 w 442798"/>
                  <a:gd name="connsiteY1" fmla="*/ 181429 h 391886"/>
                  <a:gd name="connsiteX2" fmla="*/ 14627 w 442798"/>
                  <a:gd name="connsiteY2" fmla="*/ 137886 h 391886"/>
                  <a:gd name="connsiteX3" fmla="*/ 21884 w 442798"/>
                  <a:gd name="connsiteY3" fmla="*/ 116114 h 391886"/>
                  <a:gd name="connsiteX4" fmla="*/ 29141 w 442798"/>
                  <a:gd name="connsiteY4" fmla="*/ 94343 h 391886"/>
                  <a:gd name="connsiteX5" fmla="*/ 36398 w 442798"/>
                  <a:gd name="connsiteY5" fmla="*/ 72572 h 391886"/>
                  <a:gd name="connsiteX6" fmla="*/ 72684 w 442798"/>
                  <a:gd name="connsiteY6" fmla="*/ 159657 h 391886"/>
                  <a:gd name="connsiteX7" fmla="*/ 94455 w 442798"/>
                  <a:gd name="connsiteY7" fmla="*/ 130629 h 391886"/>
                  <a:gd name="connsiteX8" fmla="*/ 72684 w 442798"/>
                  <a:gd name="connsiteY8" fmla="*/ 79829 h 391886"/>
                  <a:gd name="connsiteX9" fmla="*/ 108970 w 442798"/>
                  <a:gd name="connsiteY9" fmla="*/ 43543 h 391886"/>
                  <a:gd name="connsiteX10" fmla="*/ 137998 w 442798"/>
                  <a:gd name="connsiteY10" fmla="*/ 7257 h 391886"/>
                  <a:gd name="connsiteX11" fmla="*/ 159770 w 442798"/>
                  <a:gd name="connsiteY11" fmla="*/ 0 h 391886"/>
                  <a:gd name="connsiteX12" fmla="*/ 203312 w 442798"/>
                  <a:gd name="connsiteY12" fmla="*/ 21772 h 391886"/>
                  <a:gd name="connsiteX13" fmla="*/ 181541 w 442798"/>
                  <a:gd name="connsiteY13" fmla="*/ 72572 h 391886"/>
                  <a:gd name="connsiteX14" fmla="*/ 152512 w 442798"/>
                  <a:gd name="connsiteY14" fmla="*/ 116114 h 391886"/>
                  <a:gd name="connsiteX15" fmla="*/ 159770 w 442798"/>
                  <a:gd name="connsiteY15" fmla="*/ 137886 h 391886"/>
                  <a:gd name="connsiteX16" fmla="*/ 203312 w 442798"/>
                  <a:gd name="connsiteY16" fmla="*/ 130629 h 391886"/>
                  <a:gd name="connsiteX17" fmla="*/ 225084 w 442798"/>
                  <a:gd name="connsiteY17" fmla="*/ 123372 h 391886"/>
                  <a:gd name="connsiteX18" fmla="*/ 239598 w 442798"/>
                  <a:gd name="connsiteY18" fmla="*/ 101600 h 391886"/>
                  <a:gd name="connsiteX19" fmla="*/ 246855 w 442798"/>
                  <a:gd name="connsiteY19" fmla="*/ 79829 h 391886"/>
                  <a:gd name="connsiteX20" fmla="*/ 261370 w 442798"/>
                  <a:gd name="connsiteY20" fmla="*/ 65314 h 391886"/>
                  <a:gd name="connsiteX21" fmla="*/ 290398 w 442798"/>
                  <a:gd name="connsiteY21" fmla="*/ 29029 h 391886"/>
                  <a:gd name="connsiteX22" fmla="*/ 319427 w 442798"/>
                  <a:gd name="connsiteY22" fmla="*/ 0 h 391886"/>
                  <a:gd name="connsiteX23" fmla="*/ 341198 w 442798"/>
                  <a:gd name="connsiteY23" fmla="*/ 7257 h 391886"/>
                  <a:gd name="connsiteX24" fmla="*/ 362970 w 442798"/>
                  <a:gd name="connsiteY24" fmla="*/ 43543 h 391886"/>
                  <a:gd name="connsiteX25" fmla="*/ 377484 w 442798"/>
                  <a:gd name="connsiteY25" fmla="*/ 65314 h 391886"/>
                  <a:gd name="connsiteX26" fmla="*/ 326684 w 442798"/>
                  <a:gd name="connsiteY26" fmla="*/ 101600 h 391886"/>
                  <a:gd name="connsiteX27" fmla="*/ 319427 w 442798"/>
                  <a:gd name="connsiteY27" fmla="*/ 123372 h 391886"/>
                  <a:gd name="connsiteX28" fmla="*/ 362970 w 442798"/>
                  <a:gd name="connsiteY28" fmla="*/ 145143 h 391886"/>
                  <a:gd name="connsiteX29" fmla="*/ 384741 w 442798"/>
                  <a:gd name="connsiteY29" fmla="*/ 159657 h 391886"/>
                  <a:gd name="connsiteX30" fmla="*/ 435541 w 442798"/>
                  <a:gd name="connsiteY30" fmla="*/ 203200 h 391886"/>
                  <a:gd name="connsiteX31" fmla="*/ 442798 w 442798"/>
                  <a:gd name="connsiteY31" fmla="*/ 224972 h 391886"/>
                  <a:gd name="connsiteX32" fmla="*/ 413770 w 442798"/>
                  <a:gd name="connsiteY32" fmla="*/ 261257 h 391886"/>
                  <a:gd name="connsiteX33" fmla="*/ 362970 w 442798"/>
                  <a:gd name="connsiteY33" fmla="*/ 254000 h 391886"/>
                  <a:gd name="connsiteX34" fmla="*/ 319427 w 442798"/>
                  <a:gd name="connsiteY34" fmla="*/ 224972 h 391886"/>
                  <a:gd name="connsiteX35" fmla="*/ 297655 w 442798"/>
                  <a:gd name="connsiteY35" fmla="*/ 232229 h 391886"/>
                  <a:gd name="connsiteX36" fmla="*/ 304912 w 442798"/>
                  <a:gd name="connsiteY36" fmla="*/ 261257 h 391886"/>
                  <a:gd name="connsiteX37" fmla="*/ 319427 w 442798"/>
                  <a:gd name="connsiteY37" fmla="*/ 275772 h 391886"/>
                  <a:gd name="connsiteX38" fmla="*/ 355712 w 442798"/>
                  <a:gd name="connsiteY38" fmla="*/ 312057 h 391886"/>
                  <a:gd name="connsiteX39" fmla="*/ 355712 w 442798"/>
                  <a:gd name="connsiteY39" fmla="*/ 370114 h 391886"/>
                  <a:gd name="connsiteX40" fmla="*/ 326684 w 442798"/>
                  <a:gd name="connsiteY40" fmla="*/ 362857 h 391886"/>
                  <a:gd name="connsiteX41" fmla="*/ 290398 w 442798"/>
                  <a:gd name="connsiteY41" fmla="*/ 326572 h 391886"/>
                  <a:gd name="connsiteX42" fmla="*/ 275884 w 442798"/>
                  <a:gd name="connsiteY42" fmla="*/ 312057 h 391886"/>
                  <a:gd name="connsiteX43" fmla="*/ 261370 w 442798"/>
                  <a:gd name="connsiteY43" fmla="*/ 290286 h 391886"/>
                  <a:gd name="connsiteX44" fmla="*/ 232341 w 442798"/>
                  <a:gd name="connsiteY44" fmla="*/ 254000 h 391886"/>
                  <a:gd name="connsiteX45" fmla="*/ 203312 w 442798"/>
                  <a:gd name="connsiteY45" fmla="*/ 195943 h 391886"/>
                  <a:gd name="connsiteX46" fmla="*/ 181541 w 442798"/>
                  <a:gd name="connsiteY46" fmla="*/ 188686 h 391886"/>
                  <a:gd name="connsiteX47" fmla="*/ 123484 w 442798"/>
                  <a:gd name="connsiteY47" fmla="*/ 195943 h 391886"/>
                  <a:gd name="connsiteX48" fmla="*/ 116227 w 442798"/>
                  <a:gd name="connsiteY48" fmla="*/ 217714 h 391886"/>
                  <a:gd name="connsiteX49" fmla="*/ 137998 w 442798"/>
                  <a:gd name="connsiteY49" fmla="*/ 224972 h 391886"/>
                  <a:gd name="connsiteX50" fmla="*/ 203312 w 442798"/>
                  <a:gd name="connsiteY50" fmla="*/ 275772 h 391886"/>
                  <a:gd name="connsiteX51" fmla="*/ 196055 w 442798"/>
                  <a:gd name="connsiteY51" fmla="*/ 297543 h 391886"/>
                  <a:gd name="connsiteX52" fmla="*/ 181541 w 442798"/>
                  <a:gd name="connsiteY52" fmla="*/ 341086 h 391886"/>
                  <a:gd name="connsiteX53" fmla="*/ 203312 w 442798"/>
                  <a:gd name="connsiteY53" fmla="*/ 348343 h 391886"/>
                  <a:gd name="connsiteX54" fmla="*/ 196055 w 442798"/>
                  <a:gd name="connsiteY54" fmla="*/ 370114 h 391886"/>
                  <a:gd name="connsiteX55" fmla="*/ 174284 w 442798"/>
                  <a:gd name="connsiteY55" fmla="*/ 377372 h 391886"/>
                  <a:gd name="connsiteX56" fmla="*/ 152512 w 442798"/>
                  <a:gd name="connsiteY56" fmla="*/ 391886 h 391886"/>
                  <a:gd name="connsiteX57" fmla="*/ 137998 w 442798"/>
                  <a:gd name="connsiteY57" fmla="*/ 348343 h 391886"/>
                  <a:gd name="connsiteX58" fmla="*/ 130741 w 442798"/>
                  <a:gd name="connsiteY58" fmla="*/ 297543 h 391886"/>
                  <a:gd name="connsiteX59" fmla="*/ 108970 w 442798"/>
                  <a:gd name="connsiteY59" fmla="*/ 290286 h 391886"/>
                  <a:gd name="connsiteX60" fmla="*/ 65427 w 442798"/>
                  <a:gd name="connsiteY60" fmla="*/ 268514 h 391886"/>
                  <a:gd name="connsiteX61" fmla="*/ 50912 w 442798"/>
                  <a:gd name="connsiteY61" fmla="*/ 254000 h 391886"/>
                  <a:gd name="connsiteX62" fmla="*/ 36398 w 442798"/>
                  <a:gd name="connsiteY62" fmla="*/ 210457 h 391886"/>
                  <a:gd name="connsiteX63" fmla="*/ 65427 w 442798"/>
                  <a:gd name="connsiteY63" fmla="*/ 239486 h 391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</a:cxnLst>
                <a:rect l="l" t="t" r="r" b="b"/>
                <a:pathLst>
                  <a:path w="442798" h="391886">
                    <a:moveTo>
                      <a:pt x="7370" y="210457"/>
                    </a:moveTo>
                    <a:cubicBezTo>
                      <a:pt x="4951" y="200781"/>
                      <a:pt x="-880" y="191353"/>
                      <a:pt x="112" y="181429"/>
                    </a:cubicBezTo>
                    <a:cubicBezTo>
                      <a:pt x="1634" y="166205"/>
                      <a:pt x="9789" y="152400"/>
                      <a:pt x="14627" y="137886"/>
                    </a:cubicBezTo>
                    <a:lnTo>
                      <a:pt x="21884" y="116114"/>
                    </a:lnTo>
                    <a:lnTo>
                      <a:pt x="29141" y="94343"/>
                    </a:lnTo>
                    <a:lnTo>
                      <a:pt x="36398" y="72572"/>
                    </a:lnTo>
                    <a:cubicBezTo>
                      <a:pt x="48493" y="101600"/>
                      <a:pt x="50447" y="137420"/>
                      <a:pt x="72684" y="159657"/>
                    </a:cubicBezTo>
                    <a:cubicBezTo>
                      <a:pt x="81236" y="168209"/>
                      <a:pt x="91522" y="142363"/>
                      <a:pt x="94455" y="130629"/>
                    </a:cubicBezTo>
                    <a:cubicBezTo>
                      <a:pt x="98715" y="113587"/>
                      <a:pt x="80810" y="92018"/>
                      <a:pt x="72684" y="79829"/>
                    </a:cubicBezTo>
                    <a:cubicBezTo>
                      <a:pt x="84779" y="67734"/>
                      <a:pt x="99482" y="57776"/>
                      <a:pt x="108970" y="43543"/>
                    </a:cubicBezTo>
                    <a:cubicBezTo>
                      <a:pt x="115561" y="33657"/>
                      <a:pt x="126510" y="14150"/>
                      <a:pt x="137998" y="7257"/>
                    </a:cubicBezTo>
                    <a:cubicBezTo>
                      <a:pt x="144558" y="3321"/>
                      <a:pt x="152513" y="2419"/>
                      <a:pt x="159770" y="0"/>
                    </a:cubicBezTo>
                    <a:cubicBezTo>
                      <a:pt x="167492" y="1931"/>
                      <a:pt x="200916" y="4997"/>
                      <a:pt x="203312" y="21772"/>
                    </a:cubicBezTo>
                    <a:cubicBezTo>
                      <a:pt x="208771" y="59982"/>
                      <a:pt x="196979" y="51989"/>
                      <a:pt x="181541" y="72572"/>
                    </a:cubicBezTo>
                    <a:cubicBezTo>
                      <a:pt x="171075" y="86527"/>
                      <a:pt x="152512" y="116114"/>
                      <a:pt x="152512" y="116114"/>
                    </a:cubicBezTo>
                    <a:cubicBezTo>
                      <a:pt x="154931" y="123371"/>
                      <a:pt x="154361" y="132477"/>
                      <a:pt x="159770" y="137886"/>
                    </a:cubicBezTo>
                    <a:cubicBezTo>
                      <a:pt x="179204" y="157320"/>
                      <a:pt x="187275" y="138647"/>
                      <a:pt x="203312" y="130629"/>
                    </a:cubicBezTo>
                    <a:cubicBezTo>
                      <a:pt x="210154" y="127208"/>
                      <a:pt x="217827" y="125791"/>
                      <a:pt x="225084" y="123372"/>
                    </a:cubicBezTo>
                    <a:cubicBezTo>
                      <a:pt x="229922" y="116115"/>
                      <a:pt x="235697" y="109401"/>
                      <a:pt x="239598" y="101600"/>
                    </a:cubicBezTo>
                    <a:cubicBezTo>
                      <a:pt x="243019" y="94758"/>
                      <a:pt x="242919" y="86388"/>
                      <a:pt x="246855" y="79829"/>
                    </a:cubicBezTo>
                    <a:cubicBezTo>
                      <a:pt x="250375" y="73962"/>
                      <a:pt x="256532" y="70152"/>
                      <a:pt x="261370" y="65314"/>
                    </a:cubicBezTo>
                    <a:cubicBezTo>
                      <a:pt x="279611" y="10590"/>
                      <a:pt x="252883" y="75924"/>
                      <a:pt x="290398" y="29029"/>
                    </a:cubicBezTo>
                    <a:cubicBezTo>
                      <a:pt x="318546" y="-6158"/>
                      <a:pt x="271925" y="15833"/>
                      <a:pt x="319427" y="0"/>
                    </a:cubicBezTo>
                    <a:cubicBezTo>
                      <a:pt x="326684" y="2419"/>
                      <a:pt x="334639" y="3321"/>
                      <a:pt x="341198" y="7257"/>
                    </a:cubicBezTo>
                    <a:cubicBezTo>
                      <a:pt x="361446" y="19406"/>
                      <a:pt x="353185" y="23974"/>
                      <a:pt x="362970" y="43543"/>
                    </a:cubicBezTo>
                    <a:cubicBezTo>
                      <a:pt x="366871" y="51344"/>
                      <a:pt x="372646" y="58057"/>
                      <a:pt x="377484" y="65314"/>
                    </a:cubicBezTo>
                    <a:cubicBezTo>
                      <a:pt x="343046" y="99752"/>
                      <a:pt x="361437" y="90016"/>
                      <a:pt x="326684" y="101600"/>
                    </a:cubicBezTo>
                    <a:cubicBezTo>
                      <a:pt x="324265" y="108857"/>
                      <a:pt x="316586" y="116269"/>
                      <a:pt x="319427" y="123372"/>
                    </a:cubicBezTo>
                    <a:cubicBezTo>
                      <a:pt x="323756" y="134194"/>
                      <a:pt x="353805" y="142088"/>
                      <a:pt x="362970" y="145143"/>
                    </a:cubicBezTo>
                    <a:cubicBezTo>
                      <a:pt x="370227" y="149981"/>
                      <a:pt x="378119" y="153981"/>
                      <a:pt x="384741" y="159657"/>
                    </a:cubicBezTo>
                    <a:cubicBezTo>
                      <a:pt x="446334" y="212451"/>
                      <a:pt x="385560" y="169879"/>
                      <a:pt x="435541" y="203200"/>
                    </a:cubicBezTo>
                    <a:cubicBezTo>
                      <a:pt x="437960" y="210457"/>
                      <a:pt x="442798" y="217322"/>
                      <a:pt x="442798" y="224972"/>
                    </a:cubicBezTo>
                    <a:cubicBezTo>
                      <a:pt x="442798" y="248341"/>
                      <a:pt x="430487" y="250112"/>
                      <a:pt x="413770" y="261257"/>
                    </a:cubicBezTo>
                    <a:cubicBezTo>
                      <a:pt x="396837" y="258838"/>
                      <a:pt x="378935" y="260140"/>
                      <a:pt x="362970" y="254000"/>
                    </a:cubicBezTo>
                    <a:cubicBezTo>
                      <a:pt x="346689" y="247738"/>
                      <a:pt x="319427" y="224972"/>
                      <a:pt x="319427" y="224972"/>
                    </a:cubicBezTo>
                    <a:cubicBezTo>
                      <a:pt x="312170" y="227391"/>
                      <a:pt x="300496" y="225126"/>
                      <a:pt x="297655" y="232229"/>
                    </a:cubicBezTo>
                    <a:cubicBezTo>
                      <a:pt x="293951" y="241489"/>
                      <a:pt x="300452" y="252336"/>
                      <a:pt x="304912" y="261257"/>
                    </a:cubicBezTo>
                    <a:cubicBezTo>
                      <a:pt x="307972" y="267377"/>
                      <a:pt x="315153" y="270429"/>
                      <a:pt x="319427" y="275772"/>
                    </a:cubicBezTo>
                    <a:cubicBezTo>
                      <a:pt x="347073" y="310329"/>
                      <a:pt x="318390" y="287176"/>
                      <a:pt x="355712" y="312057"/>
                    </a:cubicBezTo>
                    <a:cubicBezTo>
                      <a:pt x="372391" y="362091"/>
                      <a:pt x="381046" y="344782"/>
                      <a:pt x="355712" y="370114"/>
                    </a:cubicBezTo>
                    <a:cubicBezTo>
                      <a:pt x="346036" y="367695"/>
                      <a:pt x="335851" y="366786"/>
                      <a:pt x="326684" y="362857"/>
                    </a:cubicBezTo>
                    <a:cubicBezTo>
                      <a:pt x="300179" y="351498"/>
                      <a:pt x="307226" y="347608"/>
                      <a:pt x="290398" y="326572"/>
                    </a:cubicBezTo>
                    <a:cubicBezTo>
                      <a:pt x="286124" y="321229"/>
                      <a:pt x="280158" y="317400"/>
                      <a:pt x="275884" y="312057"/>
                    </a:cubicBezTo>
                    <a:cubicBezTo>
                      <a:pt x="270436" y="305246"/>
                      <a:pt x="266819" y="297097"/>
                      <a:pt x="261370" y="290286"/>
                    </a:cubicBezTo>
                    <a:cubicBezTo>
                      <a:pt x="246288" y="271434"/>
                      <a:pt x="243511" y="279134"/>
                      <a:pt x="232341" y="254000"/>
                    </a:cubicBezTo>
                    <a:cubicBezTo>
                      <a:pt x="221813" y="230312"/>
                      <a:pt x="225895" y="209493"/>
                      <a:pt x="203312" y="195943"/>
                    </a:cubicBezTo>
                    <a:cubicBezTo>
                      <a:pt x="196753" y="192007"/>
                      <a:pt x="188798" y="191105"/>
                      <a:pt x="181541" y="188686"/>
                    </a:cubicBezTo>
                    <a:cubicBezTo>
                      <a:pt x="162189" y="191105"/>
                      <a:pt x="141306" y="188022"/>
                      <a:pt x="123484" y="195943"/>
                    </a:cubicBezTo>
                    <a:cubicBezTo>
                      <a:pt x="116494" y="199050"/>
                      <a:pt x="112806" y="210872"/>
                      <a:pt x="116227" y="217714"/>
                    </a:cubicBezTo>
                    <a:cubicBezTo>
                      <a:pt x="119648" y="224556"/>
                      <a:pt x="131311" y="221257"/>
                      <a:pt x="137998" y="224972"/>
                    </a:cubicBezTo>
                    <a:cubicBezTo>
                      <a:pt x="177064" y="246675"/>
                      <a:pt x="176865" y="249324"/>
                      <a:pt x="203312" y="275772"/>
                    </a:cubicBezTo>
                    <a:cubicBezTo>
                      <a:pt x="200893" y="283029"/>
                      <a:pt x="200298" y="291178"/>
                      <a:pt x="196055" y="297543"/>
                    </a:cubicBezTo>
                    <a:cubicBezTo>
                      <a:pt x="185583" y="313251"/>
                      <a:pt x="158585" y="318129"/>
                      <a:pt x="181541" y="341086"/>
                    </a:cubicBezTo>
                    <a:cubicBezTo>
                      <a:pt x="186950" y="346495"/>
                      <a:pt x="196055" y="345924"/>
                      <a:pt x="203312" y="348343"/>
                    </a:cubicBezTo>
                    <a:cubicBezTo>
                      <a:pt x="200893" y="355600"/>
                      <a:pt x="201464" y="364705"/>
                      <a:pt x="196055" y="370114"/>
                    </a:cubicBezTo>
                    <a:cubicBezTo>
                      <a:pt x="190646" y="375523"/>
                      <a:pt x="181126" y="373951"/>
                      <a:pt x="174284" y="377372"/>
                    </a:cubicBezTo>
                    <a:cubicBezTo>
                      <a:pt x="166483" y="381273"/>
                      <a:pt x="159769" y="387048"/>
                      <a:pt x="152512" y="391886"/>
                    </a:cubicBezTo>
                    <a:cubicBezTo>
                      <a:pt x="147674" y="377372"/>
                      <a:pt x="140162" y="363489"/>
                      <a:pt x="137998" y="348343"/>
                    </a:cubicBezTo>
                    <a:cubicBezTo>
                      <a:pt x="135579" y="331410"/>
                      <a:pt x="138391" y="312842"/>
                      <a:pt x="130741" y="297543"/>
                    </a:cubicBezTo>
                    <a:cubicBezTo>
                      <a:pt x="127320" y="290701"/>
                      <a:pt x="115812" y="293707"/>
                      <a:pt x="108970" y="290286"/>
                    </a:cubicBezTo>
                    <a:cubicBezTo>
                      <a:pt x="52690" y="262146"/>
                      <a:pt x="120155" y="286759"/>
                      <a:pt x="65427" y="268514"/>
                    </a:cubicBezTo>
                    <a:cubicBezTo>
                      <a:pt x="60589" y="263676"/>
                      <a:pt x="53972" y="260120"/>
                      <a:pt x="50912" y="254000"/>
                    </a:cubicBezTo>
                    <a:cubicBezTo>
                      <a:pt x="44070" y="240316"/>
                      <a:pt x="25580" y="199639"/>
                      <a:pt x="36398" y="210457"/>
                    </a:cubicBezTo>
                    <a:lnTo>
                      <a:pt x="65427" y="239486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46" name="任意形状 245">
                <a:extLst>
                  <a:ext uri="{FF2B5EF4-FFF2-40B4-BE49-F238E27FC236}">
                    <a16:creationId xmlns:a16="http://schemas.microsoft.com/office/drawing/2014/main" id="{2A88BD87-CEC9-A647-B749-867D4FDA9D6E}"/>
                  </a:ext>
                </a:extLst>
              </p:cNvPr>
              <p:cNvSpPr/>
              <p:nvPr/>
            </p:nvSpPr>
            <p:spPr>
              <a:xfrm rot="19949873">
                <a:off x="4689083" y="2388160"/>
                <a:ext cx="435460" cy="428374"/>
              </a:xfrm>
              <a:custGeom>
                <a:avLst/>
                <a:gdLst>
                  <a:gd name="connsiteX0" fmla="*/ 21803 w 435460"/>
                  <a:gd name="connsiteY0" fmla="*/ 239690 h 428375"/>
                  <a:gd name="connsiteX1" fmla="*/ 32 w 435460"/>
                  <a:gd name="connsiteY1" fmla="*/ 188890 h 428375"/>
                  <a:gd name="connsiteX2" fmla="*/ 29060 w 435460"/>
                  <a:gd name="connsiteY2" fmla="*/ 123575 h 428375"/>
                  <a:gd name="connsiteX3" fmla="*/ 50832 w 435460"/>
                  <a:gd name="connsiteY3" fmla="*/ 116318 h 428375"/>
                  <a:gd name="connsiteX4" fmla="*/ 72603 w 435460"/>
                  <a:gd name="connsiteY4" fmla="*/ 152604 h 428375"/>
                  <a:gd name="connsiteX5" fmla="*/ 87118 w 435460"/>
                  <a:gd name="connsiteY5" fmla="*/ 167118 h 428375"/>
                  <a:gd name="connsiteX6" fmla="*/ 108889 w 435460"/>
                  <a:gd name="connsiteY6" fmla="*/ 159861 h 428375"/>
                  <a:gd name="connsiteX7" fmla="*/ 116146 w 435460"/>
                  <a:gd name="connsiteY7" fmla="*/ 94547 h 428375"/>
                  <a:gd name="connsiteX8" fmla="*/ 101632 w 435460"/>
                  <a:gd name="connsiteY8" fmla="*/ 51004 h 428375"/>
                  <a:gd name="connsiteX9" fmla="*/ 130660 w 435460"/>
                  <a:gd name="connsiteY9" fmla="*/ 204 h 428375"/>
                  <a:gd name="connsiteX10" fmla="*/ 159689 w 435460"/>
                  <a:gd name="connsiteY10" fmla="*/ 7461 h 428375"/>
                  <a:gd name="connsiteX11" fmla="*/ 166946 w 435460"/>
                  <a:gd name="connsiteY11" fmla="*/ 72775 h 428375"/>
                  <a:gd name="connsiteX12" fmla="*/ 188718 w 435460"/>
                  <a:gd name="connsiteY12" fmla="*/ 58261 h 428375"/>
                  <a:gd name="connsiteX13" fmla="*/ 195975 w 435460"/>
                  <a:gd name="connsiteY13" fmla="*/ 36490 h 428375"/>
                  <a:gd name="connsiteX14" fmla="*/ 210489 w 435460"/>
                  <a:gd name="connsiteY14" fmla="*/ 21975 h 428375"/>
                  <a:gd name="connsiteX15" fmla="*/ 232260 w 435460"/>
                  <a:gd name="connsiteY15" fmla="*/ 29233 h 428375"/>
                  <a:gd name="connsiteX16" fmla="*/ 225003 w 435460"/>
                  <a:gd name="connsiteY16" fmla="*/ 72775 h 428375"/>
                  <a:gd name="connsiteX17" fmla="*/ 203232 w 435460"/>
                  <a:gd name="connsiteY17" fmla="*/ 116318 h 428375"/>
                  <a:gd name="connsiteX18" fmla="*/ 188718 w 435460"/>
                  <a:gd name="connsiteY18" fmla="*/ 159861 h 428375"/>
                  <a:gd name="connsiteX19" fmla="*/ 181460 w 435460"/>
                  <a:gd name="connsiteY19" fmla="*/ 210661 h 428375"/>
                  <a:gd name="connsiteX20" fmla="*/ 108889 w 435460"/>
                  <a:gd name="connsiteY20" fmla="*/ 232433 h 428375"/>
                  <a:gd name="connsiteX21" fmla="*/ 87118 w 435460"/>
                  <a:gd name="connsiteY21" fmla="*/ 239690 h 428375"/>
                  <a:gd name="connsiteX22" fmla="*/ 58089 w 435460"/>
                  <a:gd name="connsiteY22" fmla="*/ 305004 h 428375"/>
                  <a:gd name="connsiteX23" fmla="*/ 65346 w 435460"/>
                  <a:gd name="connsiteY23" fmla="*/ 326775 h 428375"/>
                  <a:gd name="connsiteX24" fmla="*/ 123403 w 435460"/>
                  <a:gd name="connsiteY24" fmla="*/ 312261 h 428375"/>
                  <a:gd name="connsiteX25" fmla="*/ 130660 w 435460"/>
                  <a:gd name="connsiteY25" fmla="*/ 283233 h 428375"/>
                  <a:gd name="connsiteX26" fmla="*/ 166946 w 435460"/>
                  <a:gd name="connsiteY26" fmla="*/ 312261 h 428375"/>
                  <a:gd name="connsiteX27" fmla="*/ 159689 w 435460"/>
                  <a:gd name="connsiteY27" fmla="*/ 334033 h 428375"/>
                  <a:gd name="connsiteX28" fmla="*/ 137918 w 435460"/>
                  <a:gd name="connsiteY28" fmla="*/ 355804 h 428375"/>
                  <a:gd name="connsiteX29" fmla="*/ 145175 w 435460"/>
                  <a:gd name="connsiteY29" fmla="*/ 377575 h 428375"/>
                  <a:gd name="connsiteX30" fmla="*/ 195975 w 435460"/>
                  <a:gd name="connsiteY30" fmla="*/ 363061 h 428375"/>
                  <a:gd name="connsiteX31" fmla="*/ 210489 w 435460"/>
                  <a:gd name="connsiteY31" fmla="*/ 341290 h 428375"/>
                  <a:gd name="connsiteX32" fmla="*/ 225003 w 435460"/>
                  <a:gd name="connsiteY32" fmla="*/ 326775 h 428375"/>
                  <a:gd name="connsiteX33" fmla="*/ 225003 w 435460"/>
                  <a:gd name="connsiteY33" fmla="*/ 217918 h 428375"/>
                  <a:gd name="connsiteX34" fmla="*/ 246775 w 435460"/>
                  <a:gd name="connsiteY34" fmla="*/ 203404 h 428375"/>
                  <a:gd name="connsiteX35" fmla="*/ 268546 w 435460"/>
                  <a:gd name="connsiteY35" fmla="*/ 159861 h 428375"/>
                  <a:gd name="connsiteX36" fmla="*/ 261289 w 435460"/>
                  <a:gd name="connsiteY36" fmla="*/ 138090 h 428375"/>
                  <a:gd name="connsiteX37" fmla="*/ 275803 w 435460"/>
                  <a:gd name="connsiteY37" fmla="*/ 123575 h 428375"/>
                  <a:gd name="connsiteX38" fmla="*/ 297575 w 435460"/>
                  <a:gd name="connsiteY38" fmla="*/ 159861 h 428375"/>
                  <a:gd name="connsiteX39" fmla="*/ 290318 w 435460"/>
                  <a:gd name="connsiteY39" fmla="*/ 188890 h 428375"/>
                  <a:gd name="connsiteX40" fmla="*/ 290318 w 435460"/>
                  <a:gd name="connsiteY40" fmla="*/ 217918 h 428375"/>
                  <a:gd name="connsiteX41" fmla="*/ 333860 w 435460"/>
                  <a:gd name="connsiteY41" fmla="*/ 181633 h 428375"/>
                  <a:gd name="connsiteX42" fmla="*/ 312089 w 435460"/>
                  <a:gd name="connsiteY42" fmla="*/ 101804 h 428375"/>
                  <a:gd name="connsiteX43" fmla="*/ 304832 w 435460"/>
                  <a:gd name="connsiteY43" fmla="*/ 80033 h 428375"/>
                  <a:gd name="connsiteX44" fmla="*/ 297575 w 435460"/>
                  <a:gd name="connsiteY44" fmla="*/ 58261 h 428375"/>
                  <a:gd name="connsiteX45" fmla="*/ 319346 w 435460"/>
                  <a:gd name="connsiteY45" fmla="*/ 21975 h 428375"/>
                  <a:gd name="connsiteX46" fmla="*/ 341118 w 435460"/>
                  <a:gd name="connsiteY46" fmla="*/ 29233 h 428375"/>
                  <a:gd name="connsiteX47" fmla="*/ 362889 w 435460"/>
                  <a:gd name="connsiteY47" fmla="*/ 51004 h 428375"/>
                  <a:gd name="connsiteX48" fmla="*/ 377403 w 435460"/>
                  <a:gd name="connsiteY48" fmla="*/ 94547 h 428375"/>
                  <a:gd name="connsiteX49" fmla="*/ 370146 w 435460"/>
                  <a:gd name="connsiteY49" fmla="*/ 116318 h 428375"/>
                  <a:gd name="connsiteX50" fmla="*/ 377403 w 435460"/>
                  <a:gd name="connsiteY50" fmla="*/ 159861 h 428375"/>
                  <a:gd name="connsiteX51" fmla="*/ 428203 w 435460"/>
                  <a:gd name="connsiteY51" fmla="*/ 203404 h 428375"/>
                  <a:gd name="connsiteX52" fmla="*/ 413689 w 435460"/>
                  <a:gd name="connsiteY52" fmla="*/ 225175 h 428375"/>
                  <a:gd name="connsiteX53" fmla="*/ 370146 w 435460"/>
                  <a:gd name="connsiteY53" fmla="*/ 239690 h 428375"/>
                  <a:gd name="connsiteX54" fmla="*/ 355632 w 435460"/>
                  <a:gd name="connsiteY54" fmla="*/ 261461 h 428375"/>
                  <a:gd name="connsiteX55" fmla="*/ 370146 w 435460"/>
                  <a:gd name="connsiteY55" fmla="*/ 283233 h 428375"/>
                  <a:gd name="connsiteX56" fmla="*/ 391918 w 435460"/>
                  <a:gd name="connsiteY56" fmla="*/ 297747 h 428375"/>
                  <a:gd name="connsiteX57" fmla="*/ 435460 w 435460"/>
                  <a:gd name="connsiteY57" fmla="*/ 326775 h 428375"/>
                  <a:gd name="connsiteX58" fmla="*/ 420946 w 435460"/>
                  <a:gd name="connsiteY58" fmla="*/ 341290 h 428375"/>
                  <a:gd name="connsiteX59" fmla="*/ 355632 w 435460"/>
                  <a:gd name="connsiteY59" fmla="*/ 334033 h 428375"/>
                  <a:gd name="connsiteX60" fmla="*/ 333860 w 435460"/>
                  <a:gd name="connsiteY60" fmla="*/ 326775 h 428375"/>
                  <a:gd name="connsiteX61" fmla="*/ 297575 w 435460"/>
                  <a:gd name="connsiteY61" fmla="*/ 290490 h 428375"/>
                  <a:gd name="connsiteX62" fmla="*/ 283060 w 435460"/>
                  <a:gd name="connsiteY62" fmla="*/ 305004 h 428375"/>
                  <a:gd name="connsiteX63" fmla="*/ 275803 w 435460"/>
                  <a:gd name="connsiteY63" fmla="*/ 326775 h 428375"/>
                  <a:gd name="connsiteX64" fmla="*/ 297575 w 435460"/>
                  <a:gd name="connsiteY64" fmla="*/ 363061 h 428375"/>
                  <a:gd name="connsiteX65" fmla="*/ 312089 w 435460"/>
                  <a:gd name="connsiteY65" fmla="*/ 384833 h 428375"/>
                  <a:gd name="connsiteX66" fmla="*/ 304832 w 435460"/>
                  <a:gd name="connsiteY66" fmla="*/ 406604 h 428375"/>
                  <a:gd name="connsiteX67" fmla="*/ 261289 w 435460"/>
                  <a:gd name="connsiteY67" fmla="*/ 428375 h 428375"/>
                  <a:gd name="connsiteX68" fmla="*/ 188718 w 435460"/>
                  <a:gd name="connsiteY68" fmla="*/ 413861 h 428375"/>
                  <a:gd name="connsiteX69" fmla="*/ 123403 w 435460"/>
                  <a:gd name="connsiteY69" fmla="*/ 413861 h 428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435460" h="428375">
                    <a:moveTo>
                      <a:pt x="21803" y="239690"/>
                    </a:moveTo>
                    <a:cubicBezTo>
                      <a:pt x="20342" y="236769"/>
                      <a:pt x="-939" y="197626"/>
                      <a:pt x="32" y="188890"/>
                    </a:cubicBezTo>
                    <a:cubicBezTo>
                      <a:pt x="1222" y="178182"/>
                      <a:pt x="15228" y="134641"/>
                      <a:pt x="29060" y="123575"/>
                    </a:cubicBezTo>
                    <a:cubicBezTo>
                      <a:pt x="35034" y="118796"/>
                      <a:pt x="43575" y="118737"/>
                      <a:pt x="50832" y="116318"/>
                    </a:cubicBezTo>
                    <a:cubicBezTo>
                      <a:pt x="87612" y="153101"/>
                      <a:pt x="44336" y="105494"/>
                      <a:pt x="72603" y="152604"/>
                    </a:cubicBezTo>
                    <a:cubicBezTo>
                      <a:pt x="76123" y="158471"/>
                      <a:pt x="82280" y="162280"/>
                      <a:pt x="87118" y="167118"/>
                    </a:cubicBezTo>
                    <a:cubicBezTo>
                      <a:pt x="94375" y="164699"/>
                      <a:pt x="102916" y="164640"/>
                      <a:pt x="108889" y="159861"/>
                    </a:cubicBezTo>
                    <a:cubicBezTo>
                      <a:pt x="132726" y="140792"/>
                      <a:pt x="122879" y="121480"/>
                      <a:pt x="116146" y="94547"/>
                    </a:cubicBezTo>
                    <a:cubicBezTo>
                      <a:pt x="112435" y="79704"/>
                      <a:pt x="101632" y="51004"/>
                      <a:pt x="101632" y="51004"/>
                    </a:cubicBezTo>
                    <a:cubicBezTo>
                      <a:pt x="105714" y="30594"/>
                      <a:pt x="102080" y="4287"/>
                      <a:pt x="130660" y="204"/>
                    </a:cubicBezTo>
                    <a:cubicBezTo>
                      <a:pt x="140534" y="-1207"/>
                      <a:pt x="150013" y="5042"/>
                      <a:pt x="159689" y="7461"/>
                    </a:cubicBezTo>
                    <a:cubicBezTo>
                      <a:pt x="162108" y="29232"/>
                      <a:pt x="156078" y="53756"/>
                      <a:pt x="166946" y="72775"/>
                    </a:cubicBezTo>
                    <a:cubicBezTo>
                      <a:pt x="171273" y="80348"/>
                      <a:pt x="183269" y="65072"/>
                      <a:pt x="188718" y="58261"/>
                    </a:cubicBezTo>
                    <a:cubicBezTo>
                      <a:pt x="193497" y="52288"/>
                      <a:pt x="192039" y="43049"/>
                      <a:pt x="195975" y="36490"/>
                    </a:cubicBezTo>
                    <a:cubicBezTo>
                      <a:pt x="199495" y="30623"/>
                      <a:pt x="205651" y="26813"/>
                      <a:pt x="210489" y="21975"/>
                    </a:cubicBezTo>
                    <a:cubicBezTo>
                      <a:pt x="217746" y="24394"/>
                      <a:pt x="230159" y="21878"/>
                      <a:pt x="232260" y="29233"/>
                    </a:cubicBezTo>
                    <a:cubicBezTo>
                      <a:pt x="236302" y="43381"/>
                      <a:pt x="228195" y="58411"/>
                      <a:pt x="225003" y="72775"/>
                    </a:cubicBezTo>
                    <a:cubicBezTo>
                      <a:pt x="219995" y="95311"/>
                      <a:pt x="216281" y="96745"/>
                      <a:pt x="203232" y="116318"/>
                    </a:cubicBezTo>
                    <a:cubicBezTo>
                      <a:pt x="198394" y="130832"/>
                      <a:pt x="190882" y="144715"/>
                      <a:pt x="188718" y="159861"/>
                    </a:cubicBezTo>
                    <a:cubicBezTo>
                      <a:pt x="186299" y="176794"/>
                      <a:pt x="191962" y="197159"/>
                      <a:pt x="181460" y="210661"/>
                    </a:cubicBezTo>
                    <a:cubicBezTo>
                      <a:pt x="176534" y="216994"/>
                      <a:pt x="121416" y="228854"/>
                      <a:pt x="108889" y="232433"/>
                    </a:cubicBezTo>
                    <a:cubicBezTo>
                      <a:pt x="101534" y="234535"/>
                      <a:pt x="94375" y="237271"/>
                      <a:pt x="87118" y="239690"/>
                    </a:cubicBezTo>
                    <a:cubicBezTo>
                      <a:pt x="69845" y="291507"/>
                      <a:pt x="81090" y="270503"/>
                      <a:pt x="58089" y="305004"/>
                    </a:cubicBezTo>
                    <a:cubicBezTo>
                      <a:pt x="60508" y="312261"/>
                      <a:pt x="58089" y="324356"/>
                      <a:pt x="65346" y="326775"/>
                    </a:cubicBezTo>
                    <a:cubicBezTo>
                      <a:pt x="74104" y="329694"/>
                      <a:pt x="111654" y="316177"/>
                      <a:pt x="123403" y="312261"/>
                    </a:cubicBezTo>
                    <a:cubicBezTo>
                      <a:pt x="125822" y="302585"/>
                      <a:pt x="122681" y="289217"/>
                      <a:pt x="130660" y="283233"/>
                    </a:cubicBezTo>
                    <a:cubicBezTo>
                      <a:pt x="146240" y="271548"/>
                      <a:pt x="164682" y="308865"/>
                      <a:pt x="166946" y="312261"/>
                    </a:cubicBezTo>
                    <a:cubicBezTo>
                      <a:pt x="164527" y="319518"/>
                      <a:pt x="163932" y="327668"/>
                      <a:pt x="159689" y="334033"/>
                    </a:cubicBezTo>
                    <a:cubicBezTo>
                      <a:pt x="153996" y="342572"/>
                      <a:pt x="141163" y="346068"/>
                      <a:pt x="137918" y="355804"/>
                    </a:cubicBezTo>
                    <a:lnTo>
                      <a:pt x="145175" y="377575"/>
                    </a:lnTo>
                    <a:cubicBezTo>
                      <a:pt x="147071" y="377101"/>
                      <a:pt x="191243" y="366846"/>
                      <a:pt x="195975" y="363061"/>
                    </a:cubicBezTo>
                    <a:cubicBezTo>
                      <a:pt x="202786" y="357613"/>
                      <a:pt x="205041" y="348101"/>
                      <a:pt x="210489" y="341290"/>
                    </a:cubicBezTo>
                    <a:cubicBezTo>
                      <a:pt x="214763" y="335947"/>
                      <a:pt x="220165" y="331613"/>
                      <a:pt x="225003" y="326775"/>
                    </a:cubicBezTo>
                    <a:cubicBezTo>
                      <a:pt x="220916" y="294080"/>
                      <a:pt x="210347" y="250894"/>
                      <a:pt x="225003" y="217918"/>
                    </a:cubicBezTo>
                    <a:cubicBezTo>
                      <a:pt x="228545" y="209948"/>
                      <a:pt x="239518" y="208242"/>
                      <a:pt x="246775" y="203404"/>
                    </a:cubicBezTo>
                    <a:cubicBezTo>
                      <a:pt x="254114" y="192395"/>
                      <a:pt x="268546" y="174885"/>
                      <a:pt x="268546" y="159861"/>
                    </a:cubicBezTo>
                    <a:cubicBezTo>
                      <a:pt x="268546" y="152211"/>
                      <a:pt x="263708" y="145347"/>
                      <a:pt x="261289" y="138090"/>
                    </a:cubicBezTo>
                    <a:cubicBezTo>
                      <a:pt x="266127" y="133252"/>
                      <a:pt x="268961" y="123575"/>
                      <a:pt x="275803" y="123575"/>
                    </a:cubicBezTo>
                    <a:cubicBezTo>
                      <a:pt x="289086" y="123575"/>
                      <a:pt x="295579" y="153873"/>
                      <a:pt x="297575" y="159861"/>
                    </a:cubicBezTo>
                    <a:cubicBezTo>
                      <a:pt x="295156" y="169537"/>
                      <a:pt x="295851" y="180591"/>
                      <a:pt x="290318" y="188890"/>
                    </a:cubicBezTo>
                    <a:cubicBezTo>
                      <a:pt x="262621" y="230435"/>
                      <a:pt x="224775" y="231026"/>
                      <a:pt x="290318" y="217918"/>
                    </a:cubicBezTo>
                    <a:cubicBezTo>
                      <a:pt x="299260" y="211957"/>
                      <a:pt x="331066" y="192808"/>
                      <a:pt x="333860" y="181633"/>
                    </a:cubicBezTo>
                    <a:cubicBezTo>
                      <a:pt x="336791" y="169910"/>
                      <a:pt x="314146" y="107975"/>
                      <a:pt x="312089" y="101804"/>
                    </a:cubicBezTo>
                    <a:lnTo>
                      <a:pt x="304832" y="80033"/>
                    </a:lnTo>
                    <a:lnTo>
                      <a:pt x="297575" y="58261"/>
                    </a:lnTo>
                    <a:cubicBezTo>
                      <a:pt x="300631" y="49092"/>
                      <a:pt x="305116" y="24821"/>
                      <a:pt x="319346" y="21975"/>
                    </a:cubicBezTo>
                    <a:cubicBezTo>
                      <a:pt x="326847" y="20475"/>
                      <a:pt x="333861" y="26814"/>
                      <a:pt x="341118" y="29233"/>
                    </a:cubicBezTo>
                    <a:cubicBezTo>
                      <a:pt x="348375" y="36490"/>
                      <a:pt x="357905" y="42033"/>
                      <a:pt x="362889" y="51004"/>
                    </a:cubicBezTo>
                    <a:cubicBezTo>
                      <a:pt x="370319" y="64378"/>
                      <a:pt x="377403" y="94547"/>
                      <a:pt x="377403" y="94547"/>
                    </a:cubicBezTo>
                    <a:cubicBezTo>
                      <a:pt x="374984" y="101804"/>
                      <a:pt x="370146" y="108668"/>
                      <a:pt x="370146" y="116318"/>
                    </a:cubicBezTo>
                    <a:cubicBezTo>
                      <a:pt x="370146" y="131033"/>
                      <a:pt x="370822" y="146700"/>
                      <a:pt x="377403" y="159861"/>
                    </a:cubicBezTo>
                    <a:cubicBezTo>
                      <a:pt x="386202" y="177459"/>
                      <a:pt x="411870" y="192516"/>
                      <a:pt x="428203" y="203404"/>
                    </a:cubicBezTo>
                    <a:cubicBezTo>
                      <a:pt x="423365" y="210661"/>
                      <a:pt x="421085" y="220552"/>
                      <a:pt x="413689" y="225175"/>
                    </a:cubicBezTo>
                    <a:cubicBezTo>
                      <a:pt x="400715" y="233284"/>
                      <a:pt x="370146" y="239690"/>
                      <a:pt x="370146" y="239690"/>
                    </a:cubicBezTo>
                    <a:cubicBezTo>
                      <a:pt x="365308" y="246947"/>
                      <a:pt x="355632" y="252739"/>
                      <a:pt x="355632" y="261461"/>
                    </a:cubicBezTo>
                    <a:cubicBezTo>
                      <a:pt x="355632" y="270183"/>
                      <a:pt x="363979" y="277066"/>
                      <a:pt x="370146" y="283233"/>
                    </a:cubicBezTo>
                    <a:cubicBezTo>
                      <a:pt x="376313" y="289400"/>
                      <a:pt x="385217" y="292163"/>
                      <a:pt x="391918" y="297747"/>
                    </a:cubicBezTo>
                    <a:cubicBezTo>
                      <a:pt x="428159" y="327948"/>
                      <a:pt x="397199" y="314021"/>
                      <a:pt x="435460" y="326775"/>
                    </a:cubicBezTo>
                    <a:cubicBezTo>
                      <a:pt x="430622" y="331613"/>
                      <a:pt x="426813" y="337770"/>
                      <a:pt x="420946" y="341290"/>
                    </a:cubicBezTo>
                    <a:cubicBezTo>
                      <a:pt x="395029" y="356841"/>
                      <a:pt x="385695" y="344054"/>
                      <a:pt x="355632" y="334033"/>
                    </a:cubicBezTo>
                    <a:lnTo>
                      <a:pt x="333860" y="326775"/>
                    </a:lnTo>
                    <a:cubicBezTo>
                      <a:pt x="327409" y="317099"/>
                      <a:pt x="313702" y="290490"/>
                      <a:pt x="297575" y="290490"/>
                    </a:cubicBezTo>
                    <a:cubicBezTo>
                      <a:pt x="290733" y="290490"/>
                      <a:pt x="287898" y="300166"/>
                      <a:pt x="283060" y="305004"/>
                    </a:cubicBezTo>
                    <a:cubicBezTo>
                      <a:pt x="280641" y="312261"/>
                      <a:pt x="275803" y="319125"/>
                      <a:pt x="275803" y="326775"/>
                    </a:cubicBezTo>
                    <a:cubicBezTo>
                      <a:pt x="275803" y="348833"/>
                      <a:pt x="286077" y="348688"/>
                      <a:pt x="297575" y="363061"/>
                    </a:cubicBezTo>
                    <a:cubicBezTo>
                      <a:pt x="303024" y="369872"/>
                      <a:pt x="307251" y="377576"/>
                      <a:pt x="312089" y="384833"/>
                    </a:cubicBezTo>
                    <a:cubicBezTo>
                      <a:pt x="309670" y="392090"/>
                      <a:pt x="309611" y="400631"/>
                      <a:pt x="304832" y="406604"/>
                    </a:cubicBezTo>
                    <a:cubicBezTo>
                      <a:pt x="294601" y="419392"/>
                      <a:pt x="275631" y="423594"/>
                      <a:pt x="261289" y="428375"/>
                    </a:cubicBezTo>
                    <a:cubicBezTo>
                      <a:pt x="224534" y="416123"/>
                      <a:pt x="244311" y="421273"/>
                      <a:pt x="188718" y="413861"/>
                    </a:cubicBezTo>
                    <a:cubicBezTo>
                      <a:pt x="127717" y="405728"/>
                      <a:pt x="144372" y="392892"/>
                      <a:pt x="123403" y="41386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47" name="任意形状 246">
                <a:extLst>
                  <a:ext uri="{FF2B5EF4-FFF2-40B4-BE49-F238E27FC236}">
                    <a16:creationId xmlns:a16="http://schemas.microsoft.com/office/drawing/2014/main" id="{8428D13F-08CD-C240-8A60-88D77767DF8D}"/>
                  </a:ext>
                </a:extLst>
              </p:cNvPr>
              <p:cNvSpPr/>
              <p:nvPr/>
            </p:nvSpPr>
            <p:spPr>
              <a:xfrm rot="11175710">
                <a:off x="5206796" y="2663527"/>
                <a:ext cx="435460" cy="428374"/>
              </a:xfrm>
              <a:custGeom>
                <a:avLst/>
                <a:gdLst>
                  <a:gd name="connsiteX0" fmla="*/ 21803 w 435460"/>
                  <a:gd name="connsiteY0" fmla="*/ 239690 h 428375"/>
                  <a:gd name="connsiteX1" fmla="*/ 32 w 435460"/>
                  <a:gd name="connsiteY1" fmla="*/ 188890 h 428375"/>
                  <a:gd name="connsiteX2" fmla="*/ 29060 w 435460"/>
                  <a:gd name="connsiteY2" fmla="*/ 123575 h 428375"/>
                  <a:gd name="connsiteX3" fmla="*/ 50832 w 435460"/>
                  <a:gd name="connsiteY3" fmla="*/ 116318 h 428375"/>
                  <a:gd name="connsiteX4" fmla="*/ 72603 w 435460"/>
                  <a:gd name="connsiteY4" fmla="*/ 152604 h 428375"/>
                  <a:gd name="connsiteX5" fmla="*/ 87118 w 435460"/>
                  <a:gd name="connsiteY5" fmla="*/ 167118 h 428375"/>
                  <a:gd name="connsiteX6" fmla="*/ 108889 w 435460"/>
                  <a:gd name="connsiteY6" fmla="*/ 159861 h 428375"/>
                  <a:gd name="connsiteX7" fmla="*/ 116146 w 435460"/>
                  <a:gd name="connsiteY7" fmla="*/ 94547 h 428375"/>
                  <a:gd name="connsiteX8" fmla="*/ 101632 w 435460"/>
                  <a:gd name="connsiteY8" fmla="*/ 51004 h 428375"/>
                  <a:gd name="connsiteX9" fmla="*/ 130660 w 435460"/>
                  <a:gd name="connsiteY9" fmla="*/ 204 h 428375"/>
                  <a:gd name="connsiteX10" fmla="*/ 159689 w 435460"/>
                  <a:gd name="connsiteY10" fmla="*/ 7461 h 428375"/>
                  <a:gd name="connsiteX11" fmla="*/ 166946 w 435460"/>
                  <a:gd name="connsiteY11" fmla="*/ 72775 h 428375"/>
                  <a:gd name="connsiteX12" fmla="*/ 188718 w 435460"/>
                  <a:gd name="connsiteY12" fmla="*/ 58261 h 428375"/>
                  <a:gd name="connsiteX13" fmla="*/ 195975 w 435460"/>
                  <a:gd name="connsiteY13" fmla="*/ 36490 h 428375"/>
                  <a:gd name="connsiteX14" fmla="*/ 210489 w 435460"/>
                  <a:gd name="connsiteY14" fmla="*/ 21975 h 428375"/>
                  <a:gd name="connsiteX15" fmla="*/ 232260 w 435460"/>
                  <a:gd name="connsiteY15" fmla="*/ 29233 h 428375"/>
                  <a:gd name="connsiteX16" fmla="*/ 225003 w 435460"/>
                  <a:gd name="connsiteY16" fmla="*/ 72775 h 428375"/>
                  <a:gd name="connsiteX17" fmla="*/ 203232 w 435460"/>
                  <a:gd name="connsiteY17" fmla="*/ 116318 h 428375"/>
                  <a:gd name="connsiteX18" fmla="*/ 188718 w 435460"/>
                  <a:gd name="connsiteY18" fmla="*/ 159861 h 428375"/>
                  <a:gd name="connsiteX19" fmla="*/ 181460 w 435460"/>
                  <a:gd name="connsiteY19" fmla="*/ 210661 h 428375"/>
                  <a:gd name="connsiteX20" fmla="*/ 108889 w 435460"/>
                  <a:gd name="connsiteY20" fmla="*/ 232433 h 428375"/>
                  <a:gd name="connsiteX21" fmla="*/ 87118 w 435460"/>
                  <a:gd name="connsiteY21" fmla="*/ 239690 h 428375"/>
                  <a:gd name="connsiteX22" fmla="*/ 58089 w 435460"/>
                  <a:gd name="connsiteY22" fmla="*/ 305004 h 428375"/>
                  <a:gd name="connsiteX23" fmla="*/ 65346 w 435460"/>
                  <a:gd name="connsiteY23" fmla="*/ 326775 h 428375"/>
                  <a:gd name="connsiteX24" fmla="*/ 123403 w 435460"/>
                  <a:gd name="connsiteY24" fmla="*/ 312261 h 428375"/>
                  <a:gd name="connsiteX25" fmla="*/ 130660 w 435460"/>
                  <a:gd name="connsiteY25" fmla="*/ 283233 h 428375"/>
                  <a:gd name="connsiteX26" fmla="*/ 166946 w 435460"/>
                  <a:gd name="connsiteY26" fmla="*/ 312261 h 428375"/>
                  <a:gd name="connsiteX27" fmla="*/ 159689 w 435460"/>
                  <a:gd name="connsiteY27" fmla="*/ 334033 h 428375"/>
                  <a:gd name="connsiteX28" fmla="*/ 137918 w 435460"/>
                  <a:gd name="connsiteY28" fmla="*/ 355804 h 428375"/>
                  <a:gd name="connsiteX29" fmla="*/ 145175 w 435460"/>
                  <a:gd name="connsiteY29" fmla="*/ 377575 h 428375"/>
                  <a:gd name="connsiteX30" fmla="*/ 195975 w 435460"/>
                  <a:gd name="connsiteY30" fmla="*/ 363061 h 428375"/>
                  <a:gd name="connsiteX31" fmla="*/ 210489 w 435460"/>
                  <a:gd name="connsiteY31" fmla="*/ 341290 h 428375"/>
                  <a:gd name="connsiteX32" fmla="*/ 225003 w 435460"/>
                  <a:gd name="connsiteY32" fmla="*/ 326775 h 428375"/>
                  <a:gd name="connsiteX33" fmla="*/ 225003 w 435460"/>
                  <a:gd name="connsiteY33" fmla="*/ 217918 h 428375"/>
                  <a:gd name="connsiteX34" fmla="*/ 246775 w 435460"/>
                  <a:gd name="connsiteY34" fmla="*/ 203404 h 428375"/>
                  <a:gd name="connsiteX35" fmla="*/ 268546 w 435460"/>
                  <a:gd name="connsiteY35" fmla="*/ 159861 h 428375"/>
                  <a:gd name="connsiteX36" fmla="*/ 261289 w 435460"/>
                  <a:gd name="connsiteY36" fmla="*/ 138090 h 428375"/>
                  <a:gd name="connsiteX37" fmla="*/ 275803 w 435460"/>
                  <a:gd name="connsiteY37" fmla="*/ 123575 h 428375"/>
                  <a:gd name="connsiteX38" fmla="*/ 297575 w 435460"/>
                  <a:gd name="connsiteY38" fmla="*/ 159861 h 428375"/>
                  <a:gd name="connsiteX39" fmla="*/ 290318 w 435460"/>
                  <a:gd name="connsiteY39" fmla="*/ 188890 h 428375"/>
                  <a:gd name="connsiteX40" fmla="*/ 290318 w 435460"/>
                  <a:gd name="connsiteY40" fmla="*/ 217918 h 428375"/>
                  <a:gd name="connsiteX41" fmla="*/ 333860 w 435460"/>
                  <a:gd name="connsiteY41" fmla="*/ 181633 h 428375"/>
                  <a:gd name="connsiteX42" fmla="*/ 312089 w 435460"/>
                  <a:gd name="connsiteY42" fmla="*/ 101804 h 428375"/>
                  <a:gd name="connsiteX43" fmla="*/ 304832 w 435460"/>
                  <a:gd name="connsiteY43" fmla="*/ 80033 h 428375"/>
                  <a:gd name="connsiteX44" fmla="*/ 297575 w 435460"/>
                  <a:gd name="connsiteY44" fmla="*/ 58261 h 428375"/>
                  <a:gd name="connsiteX45" fmla="*/ 319346 w 435460"/>
                  <a:gd name="connsiteY45" fmla="*/ 21975 h 428375"/>
                  <a:gd name="connsiteX46" fmla="*/ 341118 w 435460"/>
                  <a:gd name="connsiteY46" fmla="*/ 29233 h 428375"/>
                  <a:gd name="connsiteX47" fmla="*/ 362889 w 435460"/>
                  <a:gd name="connsiteY47" fmla="*/ 51004 h 428375"/>
                  <a:gd name="connsiteX48" fmla="*/ 377403 w 435460"/>
                  <a:gd name="connsiteY48" fmla="*/ 94547 h 428375"/>
                  <a:gd name="connsiteX49" fmla="*/ 370146 w 435460"/>
                  <a:gd name="connsiteY49" fmla="*/ 116318 h 428375"/>
                  <a:gd name="connsiteX50" fmla="*/ 377403 w 435460"/>
                  <a:gd name="connsiteY50" fmla="*/ 159861 h 428375"/>
                  <a:gd name="connsiteX51" fmla="*/ 428203 w 435460"/>
                  <a:gd name="connsiteY51" fmla="*/ 203404 h 428375"/>
                  <a:gd name="connsiteX52" fmla="*/ 413689 w 435460"/>
                  <a:gd name="connsiteY52" fmla="*/ 225175 h 428375"/>
                  <a:gd name="connsiteX53" fmla="*/ 370146 w 435460"/>
                  <a:gd name="connsiteY53" fmla="*/ 239690 h 428375"/>
                  <a:gd name="connsiteX54" fmla="*/ 355632 w 435460"/>
                  <a:gd name="connsiteY54" fmla="*/ 261461 h 428375"/>
                  <a:gd name="connsiteX55" fmla="*/ 370146 w 435460"/>
                  <a:gd name="connsiteY55" fmla="*/ 283233 h 428375"/>
                  <a:gd name="connsiteX56" fmla="*/ 391918 w 435460"/>
                  <a:gd name="connsiteY56" fmla="*/ 297747 h 428375"/>
                  <a:gd name="connsiteX57" fmla="*/ 435460 w 435460"/>
                  <a:gd name="connsiteY57" fmla="*/ 326775 h 428375"/>
                  <a:gd name="connsiteX58" fmla="*/ 420946 w 435460"/>
                  <a:gd name="connsiteY58" fmla="*/ 341290 h 428375"/>
                  <a:gd name="connsiteX59" fmla="*/ 355632 w 435460"/>
                  <a:gd name="connsiteY59" fmla="*/ 334033 h 428375"/>
                  <a:gd name="connsiteX60" fmla="*/ 333860 w 435460"/>
                  <a:gd name="connsiteY60" fmla="*/ 326775 h 428375"/>
                  <a:gd name="connsiteX61" fmla="*/ 297575 w 435460"/>
                  <a:gd name="connsiteY61" fmla="*/ 290490 h 428375"/>
                  <a:gd name="connsiteX62" fmla="*/ 283060 w 435460"/>
                  <a:gd name="connsiteY62" fmla="*/ 305004 h 428375"/>
                  <a:gd name="connsiteX63" fmla="*/ 275803 w 435460"/>
                  <a:gd name="connsiteY63" fmla="*/ 326775 h 428375"/>
                  <a:gd name="connsiteX64" fmla="*/ 297575 w 435460"/>
                  <a:gd name="connsiteY64" fmla="*/ 363061 h 428375"/>
                  <a:gd name="connsiteX65" fmla="*/ 312089 w 435460"/>
                  <a:gd name="connsiteY65" fmla="*/ 384833 h 428375"/>
                  <a:gd name="connsiteX66" fmla="*/ 304832 w 435460"/>
                  <a:gd name="connsiteY66" fmla="*/ 406604 h 428375"/>
                  <a:gd name="connsiteX67" fmla="*/ 261289 w 435460"/>
                  <a:gd name="connsiteY67" fmla="*/ 428375 h 428375"/>
                  <a:gd name="connsiteX68" fmla="*/ 188718 w 435460"/>
                  <a:gd name="connsiteY68" fmla="*/ 413861 h 428375"/>
                  <a:gd name="connsiteX69" fmla="*/ 123403 w 435460"/>
                  <a:gd name="connsiteY69" fmla="*/ 413861 h 428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435460" h="428375">
                    <a:moveTo>
                      <a:pt x="21803" y="239690"/>
                    </a:moveTo>
                    <a:cubicBezTo>
                      <a:pt x="20342" y="236769"/>
                      <a:pt x="-939" y="197626"/>
                      <a:pt x="32" y="188890"/>
                    </a:cubicBezTo>
                    <a:cubicBezTo>
                      <a:pt x="1222" y="178182"/>
                      <a:pt x="15228" y="134641"/>
                      <a:pt x="29060" y="123575"/>
                    </a:cubicBezTo>
                    <a:cubicBezTo>
                      <a:pt x="35034" y="118796"/>
                      <a:pt x="43575" y="118737"/>
                      <a:pt x="50832" y="116318"/>
                    </a:cubicBezTo>
                    <a:cubicBezTo>
                      <a:pt x="87612" y="153101"/>
                      <a:pt x="44336" y="105494"/>
                      <a:pt x="72603" y="152604"/>
                    </a:cubicBezTo>
                    <a:cubicBezTo>
                      <a:pt x="76123" y="158471"/>
                      <a:pt x="82280" y="162280"/>
                      <a:pt x="87118" y="167118"/>
                    </a:cubicBezTo>
                    <a:cubicBezTo>
                      <a:pt x="94375" y="164699"/>
                      <a:pt x="102916" y="164640"/>
                      <a:pt x="108889" y="159861"/>
                    </a:cubicBezTo>
                    <a:cubicBezTo>
                      <a:pt x="132726" y="140792"/>
                      <a:pt x="122879" y="121480"/>
                      <a:pt x="116146" y="94547"/>
                    </a:cubicBezTo>
                    <a:cubicBezTo>
                      <a:pt x="112435" y="79704"/>
                      <a:pt x="101632" y="51004"/>
                      <a:pt x="101632" y="51004"/>
                    </a:cubicBezTo>
                    <a:cubicBezTo>
                      <a:pt x="105714" y="30594"/>
                      <a:pt x="102080" y="4287"/>
                      <a:pt x="130660" y="204"/>
                    </a:cubicBezTo>
                    <a:cubicBezTo>
                      <a:pt x="140534" y="-1207"/>
                      <a:pt x="150013" y="5042"/>
                      <a:pt x="159689" y="7461"/>
                    </a:cubicBezTo>
                    <a:cubicBezTo>
                      <a:pt x="162108" y="29232"/>
                      <a:pt x="156078" y="53756"/>
                      <a:pt x="166946" y="72775"/>
                    </a:cubicBezTo>
                    <a:cubicBezTo>
                      <a:pt x="171273" y="80348"/>
                      <a:pt x="183269" y="65072"/>
                      <a:pt x="188718" y="58261"/>
                    </a:cubicBezTo>
                    <a:cubicBezTo>
                      <a:pt x="193497" y="52288"/>
                      <a:pt x="192039" y="43049"/>
                      <a:pt x="195975" y="36490"/>
                    </a:cubicBezTo>
                    <a:cubicBezTo>
                      <a:pt x="199495" y="30623"/>
                      <a:pt x="205651" y="26813"/>
                      <a:pt x="210489" y="21975"/>
                    </a:cubicBezTo>
                    <a:cubicBezTo>
                      <a:pt x="217746" y="24394"/>
                      <a:pt x="230159" y="21878"/>
                      <a:pt x="232260" y="29233"/>
                    </a:cubicBezTo>
                    <a:cubicBezTo>
                      <a:pt x="236302" y="43381"/>
                      <a:pt x="228195" y="58411"/>
                      <a:pt x="225003" y="72775"/>
                    </a:cubicBezTo>
                    <a:cubicBezTo>
                      <a:pt x="219995" y="95311"/>
                      <a:pt x="216281" y="96745"/>
                      <a:pt x="203232" y="116318"/>
                    </a:cubicBezTo>
                    <a:cubicBezTo>
                      <a:pt x="198394" y="130832"/>
                      <a:pt x="190882" y="144715"/>
                      <a:pt x="188718" y="159861"/>
                    </a:cubicBezTo>
                    <a:cubicBezTo>
                      <a:pt x="186299" y="176794"/>
                      <a:pt x="191962" y="197159"/>
                      <a:pt x="181460" y="210661"/>
                    </a:cubicBezTo>
                    <a:cubicBezTo>
                      <a:pt x="176534" y="216994"/>
                      <a:pt x="121416" y="228854"/>
                      <a:pt x="108889" y="232433"/>
                    </a:cubicBezTo>
                    <a:cubicBezTo>
                      <a:pt x="101534" y="234535"/>
                      <a:pt x="94375" y="237271"/>
                      <a:pt x="87118" y="239690"/>
                    </a:cubicBezTo>
                    <a:cubicBezTo>
                      <a:pt x="69845" y="291507"/>
                      <a:pt x="81090" y="270503"/>
                      <a:pt x="58089" y="305004"/>
                    </a:cubicBezTo>
                    <a:cubicBezTo>
                      <a:pt x="60508" y="312261"/>
                      <a:pt x="58089" y="324356"/>
                      <a:pt x="65346" y="326775"/>
                    </a:cubicBezTo>
                    <a:cubicBezTo>
                      <a:pt x="74104" y="329694"/>
                      <a:pt x="111654" y="316177"/>
                      <a:pt x="123403" y="312261"/>
                    </a:cubicBezTo>
                    <a:cubicBezTo>
                      <a:pt x="125822" y="302585"/>
                      <a:pt x="122681" y="289217"/>
                      <a:pt x="130660" y="283233"/>
                    </a:cubicBezTo>
                    <a:cubicBezTo>
                      <a:pt x="146240" y="271548"/>
                      <a:pt x="164682" y="308865"/>
                      <a:pt x="166946" y="312261"/>
                    </a:cubicBezTo>
                    <a:cubicBezTo>
                      <a:pt x="164527" y="319518"/>
                      <a:pt x="163932" y="327668"/>
                      <a:pt x="159689" y="334033"/>
                    </a:cubicBezTo>
                    <a:cubicBezTo>
                      <a:pt x="153996" y="342572"/>
                      <a:pt x="141163" y="346068"/>
                      <a:pt x="137918" y="355804"/>
                    </a:cubicBezTo>
                    <a:lnTo>
                      <a:pt x="145175" y="377575"/>
                    </a:lnTo>
                    <a:cubicBezTo>
                      <a:pt x="147071" y="377101"/>
                      <a:pt x="191243" y="366846"/>
                      <a:pt x="195975" y="363061"/>
                    </a:cubicBezTo>
                    <a:cubicBezTo>
                      <a:pt x="202786" y="357613"/>
                      <a:pt x="205041" y="348101"/>
                      <a:pt x="210489" y="341290"/>
                    </a:cubicBezTo>
                    <a:cubicBezTo>
                      <a:pt x="214763" y="335947"/>
                      <a:pt x="220165" y="331613"/>
                      <a:pt x="225003" y="326775"/>
                    </a:cubicBezTo>
                    <a:cubicBezTo>
                      <a:pt x="220916" y="294080"/>
                      <a:pt x="210347" y="250894"/>
                      <a:pt x="225003" y="217918"/>
                    </a:cubicBezTo>
                    <a:cubicBezTo>
                      <a:pt x="228545" y="209948"/>
                      <a:pt x="239518" y="208242"/>
                      <a:pt x="246775" y="203404"/>
                    </a:cubicBezTo>
                    <a:cubicBezTo>
                      <a:pt x="254114" y="192395"/>
                      <a:pt x="268546" y="174885"/>
                      <a:pt x="268546" y="159861"/>
                    </a:cubicBezTo>
                    <a:cubicBezTo>
                      <a:pt x="268546" y="152211"/>
                      <a:pt x="263708" y="145347"/>
                      <a:pt x="261289" y="138090"/>
                    </a:cubicBezTo>
                    <a:cubicBezTo>
                      <a:pt x="266127" y="133252"/>
                      <a:pt x="268961" y="123575"/>
                      <a:pt x="275803" y="123575"/>
                    </a:cubicBezTo>
                    <a:cubicBezTo>
                      <a:pt x="289086" y="123575"/>
                      <a:pt x="295579" y="153873"/>
                      <a:pt x="297575" y="159861"/>
                    </a:cubicBezTo>
                    <a:cubicBezTo>
                      <a:pt x="295156" y="169537"/>
                      <a:pt x="295851" y="180591"/>
                      <a:pt x="290318" y="188890"/>
                    </a:cubicBezTo>
                    <a:cubicBezTo>
                      <a:pt x="262621" y="230435"/>
                      <a:pt x="224775" y="231026"/>
                      <a:pt x="290318" y="217918"/>
                    </a:cubicBezTo>
                    <a:cubicBezTo>
                      <a:pt x="299260" y="211957"/>
                      <a:pt x="331066" y="192808"/>
                      <a:pt x="333860" y="181633"/>
                    </a:cubicBezTo>
                    <a:cubicBezTo>
                      <a:pt x="336791" y="169910"/>
                      <a:pt x="314146" y="107975"/>
                      <a:pt x="312089" y="101804"/>
                    </a:cubicBezTo>
                    <a:lnTo>
                      <a:pt x="304832" y="80033"/>
                    </a:lnTo>
                    <a:lnTo>
                      <a:pt x="297575" y="58261"/>
                    </a:lnTo>
                    <a:cubicBezTo>
                      <a:pt x="300631" y="49092"/>
                      <a:pt x="305116" y="24821"/>
                      <a:pt x="319346" y="21975"/>
                    </a:cubicBezTo>
                    <a:cubicBezTo>
                      <a:pt x="326847" y="20475"/>
                      <a:pt x="333861" y="26814"/>
                      <a:pt x="341118" y="29233"/>
                    </a:cubicBezTo>
                    <a:cubicBezTo>
                      <a:pt x="348375" y="36490"/>
                      <a:pt x="357905" y="42033"/>
                      <a:pt x="362889" y="51004"/>
                    </a:cubicBezTo>
                    <a:cubicBezTo>
                      <a:pt x="370319" y="64378"/>
                      <a:pt x="377403" y="94547"/>
                      <a:pt x="377403" y="94547"/>
                    </a:cubicBezTo>
                    <a:cubicBezTo>
                      <a:pt x="374984" y="101804"/>
                      <a:pt x="370146" y="108668"/>
                      <a:pt x="370146" y="116318"/>
                    </a:cubicBezTo>
                    <a:cubicBezTo>
                      <a:pt x="370146" y="131033"/>
                      <a:pt x="370822" y="146700"/>
                      <a:pt x="377403" y="159861"/>
                    </a:cubicBezTo>
                    <a:cubicBezTo>
                      <a:pt x="386202" y="177459"/>
                      <a:pt x="411870" y="192516"/>
                      <a:pt x="428203" y="203404"/>
                    </a:cubicBezTo>
                    <a:cubicBezTo>
                      <a:pt x="423365" y="210661"/>
                      <a:pt x="421085" y="220552"/>
                      <a:pt x="413689" y="225175"/>
                    </a:cubicBezTo>
                    <a:cubicBezTo>
                      <a:pt x="400715" y="233284"/>
                      <a:pt x="370146" y="239690"/>
                      <a:pt x="370146" y="239690"/>
                    </a:cubicBezTo>
                    <a:cubicBezTo>
                      <a:pt x="365308" y="246947"/>
                      <a:pt x="355632" y="252739"/>
                      <a:pt x="355632" y="261461"/>
                    </a:cubicBezTo>
                    <a:cubicBezTo>
                      <a:pt x="355632" y="270183"/>
                      <a:pt x="363979" y="277066"/>
                      <a:pt x="370146" y="283233"/>
                    </a:cubicBezTo>
                    <a:cubicBezTo>
                      <a:pt x="376313" y="289400"/>
                      <a:pt x="385217" y="292163"/>
                      <a:pt x="391918" y="297747"/>
                    </a:cubicBezTo>
                    <a:cubicBezTo>
                      <a:pt x="428159" y="327948"/>
                      <a:pt x="397199" y="314021"/>
                      <a:pt x="435460" y="326775"/>
                    </a:cubicBezTo>
                    <a:cubicBezTo>
                      <a:pt x="430622" y="331613"/>
                      <a:pt x="426813" y="337770"/>
                      <a:pt x="420946" y="341290"/>
                    </a:cubicBezTo>
                    <a:cubicBezTo>
                      <a:pt x="395029" y="356841"/>
                      <a:pt x="385695" y="344054"/>
                      <a:pt x="355632" y="334033"/>
                    </a:cubicBezTo>
                    <a:lnTo>
                      <a:pt x="333860" y="326775"/>
                    </a:lnTo>
                    <a:cubicBezTo>
                      <a:pt x="327409" y="317099"/>
                      <a:pt x="313702" y="290490"/>
                      <a:pt x="297575" y="290490"/>
                    </a:cubicBezTo>
                    <a:cubicBezTo>
                      <a:pt x="290733" y="290490"/>
                      <a:pt x="287898" y="300166"/>
                      <a:pt x="283060" y="305004"/>
                    </a:cubicBezTo>
                    <a:cubicBezTo>
                      <a:pt x="280641" y="312261"/>
                      <a:pt x="275803" y="319125"/>
                      <a:pt x="275803" y="326775"/>
                    </a:cubicBezTo>
                    <a:cubicBezTo>
                      <a:pt x="275803" y="348833"/>
                      <a:pt x="286077" y="348688"/>
                      <a:pt x="297575" y="363061"/>
                    </a:cubicBezTo>
                    <a:cubicBezTo>
                      <a:pt x="303024" y="369872"/>
                      <a:pt x="307251" y="377576"/>
                      <a:pt x="312089" y="384833"/>
                    </a:cubicBezTo>
                    <a:cubicBezTo>
                      <a:pt x="309670" y="392090"/>
                      <a:pt x="309611" y="400631"/>
                      <a:pt x="304832" y="406604"/>
                    </a:cubicBezTo>
                    <a:cubicBezTo>
                      <a:pt x="294601" y="419392"/>
                      <a:pt x="275631" y="423594"/>
                      <a:pt x="261289" y="428375"/>
                    </a:cubicBezTo>
                    <a:cubicBezTo>
                      <a:pt x="224534" y="416123"/>
                      <a:pt x="244311" y="421273"/>
                      <a:pt x="188718" y="413861"/>
                    </a:cubicBezTo>
                    <a:cubicBezTo>
                      <a:pt x="127717" y="405728"/>
                      <a:pt x="144372" y="392892"/>
                      <a:pt x="123403" y="41386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48" name="任意形状 247">
                <a:extLst>
                  <a:ext uri="{FF2B5EF4-FFF2-40B4-BE49-F238E27FC236}">
                    <a16:creationId xmlns:a16="http://schemas.microsoft.com/office/drawing/2014/main" id="{81606248-6551-7243-89F0-36CCBE4F3509}"/>
                  </a:ext>
                </a:extLst>
              </p:cNvPr>
              <p:cNvSpPr/>
              <p:nvPr/>
            </p:nvSpPr>
            <p:spPr>
              <a:xfrm rot="19949873">
                <a:off x="4185981" y="2098748"/>
                <a:ext cx="414976" cy="442686"/>
              </a:xfrm>
              <a:custGeom>
                <a:avLst/>
                <a:gdLst>
                  <a:gd name="connsiteX0" fmla="*/ 29330 w 414977"/>
                  <a:gd name="connsiteY0" fmla="*/ 101600 h 442686"/>
                  <a:gd name="connsiteX1" fmla="*/ 58359 w 414977"/>
                  <a:gd name="connsiteY1" fmla="*/ 87086 h 442686"/>
                  <a:gd name="connsiteX2" fmla="*/ 87388 w 414977"/>
                  <a:gd name="connsiteY2" fmla="*/ 58057 h 442686"/>
                  <a:gd name="connsiteX3" fmla="*/ 109159 w 414977"/>
                  <a:gd name="connsiteY3" fmla="*/ 43543 h 442686"/>
                  <a:gd name="connsiteX4" fmla="*/ 116416 w 414977"/>
                  <a:gd name="connsiteY4" fmla="*/ 21771 h 442686"/>
                  <a:gd name="connsiteX5" fmla="*/ 159959 w 414977"/>
                  <a:gd name="connsiteY5" fmla="*/ 0 h 442686"/>
                  <a:gd name="connsiteX6" fmla="*/ 196245 w 414977"/>
                  <a:gd name="connsiteY6" fmla="*/ 21771 h 442686"/>
                  <a:gd name="connsiteX7" fmla="*/ 188988 w 414977"/>
                  <a:gd name="connsiteY7" fmla="*/ 43543 h 442686"/>
                  <a:gd name="connsiteX8" fmla="*/ 196245 w 414977"/>
                  <a:gd name="connsiteY8" fmla="*/ 65314 h 442686"/>
                  <a:gd name="connsiteX9" fmla="*/ 261559 w 414977"/>
                  <a:gd name="connsiteY9" fmla="*/ 36286 h 442686"/>
                  <a:gd name="connsiteX10" fmla="*/ 283330 w 414977"/>
                  <a:gd name="connsiteY10" fmla="*/ 29028 h 442686"/>
                  <a:gd name="connsiteX11" fmla="*/ 305102 w 414977"/>
                  <a:gd name="connsiteY11" fmla="*/ 36286 h 442686"/>
                  <a:gd name="connsiteX12" fmla="*/ 305102 w 414977"/>
                  <a:gd name="connsiteY12" fmla="*/ 87086 h 442686"/>
                  <a:gd name="connsiteX13" fmla="*/ 239788 w 414977"/>
                  <a:gd name="connsiteY13" fmla="*/ 137886 h 442686"/>
                  <a:gd name="connsiteX14" fmla="*/ 181730 w 414977"/>
                  <a:gd name="connsiteY14" fmla="*/ 123371 h 442686"/>
                  <a:gd name="connsiteX15" fmla="*/ 138188 w 414977"/>
                  <a:gd name="connsiteY15" fmla="*/ 101600 h 442686"/>
                  <a:gd name="connsiteX16" fmla="*/ 94645 w 414977"/>
                  <a:gd name="connsiteY16" fmla="*/ 159657 h 442686"/>
                  <a:gd name="connsiteX17" fmla="*/ 116416 w 414977"/>
                  <a:gd name="connsiteY17" fmla="*/ 174171 h 442686"/>
                  <a:gd name="connsiteX18" fmla="*/ 80130 w 414977"/>
                  <a:gd name="connsiteY18" fmla="*/ 210457 h 442686"/>
                  <a:gd name="connsiteX19" fmla="*/ 43845 w 414977"/>
                  <a:gd name="connsiteY19" fmla="*/ 203200 h 442686"/>
                  <a:gd name="connsiteX20" fmla="*/ 7559 w 414977"/>
                  <a:gd name="connsiteY20" fmla="*/ 195943 h 442686"/>
                  <a:gd name="connsiteX21" fmla="*/ 14816 w 414977"/>
                  <a:gd name="connsiteY21" fmla="*/ 261257 h 442686"/>
                  <a:gd name="connsiteX22" fmla="*/ 22073 w 414977"/>
                  <a:gd name="connsiteY22" fmla="*/ 283028 h 442686"/>
                  <a:gd name="connsiteX23" fmla="*/ 65616 w 414977"/>
                  <a:gd name="connsiteY23" fmla="*/ 304800 h 442686"/>
                  <a:gd name="connsiteX24" fmla="*/ 138188 w 414977"/>
                  <a:gd name="connsiteY24" fmla="*/ 261257 h 442686"/>
                  <a:gd name="connsiteX25" fmla="*/ 159959 w 414977"/>
                  <a:gd name="connsiteY25" fmla="*/ 239486 h 442686"/>
                  <a:gd name="connsiteX26" fmla="*/ 174473 w 414977"/>
                  <a:gd name="connsiteY26" fmla="*/ 217714 h 442686"/>
                  <a:gd name="connsiteX27" fmla="*/ 181730 w 414977"/>
                  <a:gd name="connsiteY27" fmla="*/ 195943 h 442686"/>
                  <a:gd name="connsiteX28" fmla="*/ 203502 w 414977"/>
                  <a:gd name="connsiteY28" fmla="*/ 188686 h 442686"/>
                  <a:gd name="connsiteX29" fmla="*/ 232530 w 414977"/>
                  <a:gd name="connsiteY29" fmla="*/ 232228 h 442686"/>
                  <a:gd name="connsiteX30" fmla="*/ 225273 w 414977"/>
                  <a:gd name="connsiteY30" fmla="*/ 268514 h 442686"/>
                  <a:gd name="connsiteX31" fmla="*/ 152702 w 414977"/>
                  <a:gd name="connsiteY31" fmla="*/ 304800 h 442686"/>
                  <a:gd name="connsiteX32" fmla="*/ 138188 w 414977"/>
                  <a:gd name="connsiteY32" fmla="*/ 326571 h 442686"/>
                  <a:gd name="connsiteX33" fmla="*/ 130930 w 414977"/>
                  <a:gd name="connsiteY33" fmla="*/ 377371 h 442686"/>
                  <a:gd name="connsiteX34" fmla="*/ 109159 w 414977"/>
                  <a:gd name="connsiteY34" fmla="*/ 384628 h 442686"/>
                  <a:gd name="connsiteX35" fmla="*/ 87388 w 414977"/>
                  <a:gd name="connsiteY35" fmla="*/ 377371 h 442686"/>
                  <a:gd name="connsiteX36" fmla="*/ 72873 w 414977"/>
                  <a:gd name="connsiteY36" fmla="*/ 391886 h 442686"/>
                  <a:gd name="connsiteX37" fmla="*/ 94645 w 414977"/>
                  <a:gd name="connsiteY37" fmla="*/ 399143 h 442686"/>
                  <a:gd name="connsiteX38" fmla="*/ 116416 w 414977"/>
                  <a:gd name="connsiteY38" fmla="*/ 413657 h 442686"/>
                  <a:gd name="connsiteX39" fmla="*/ 145445 w 414977"/>
                  <a:gd name="connsiteY39" fmla="*/ 420914 h 442686"/>
                  <a:gd name="connsiteX40" fmla="*/ 188988 w 414977"/>
                  <a:gd name="connsiteY40" fmla="*/ 435428 h 442686"/>
                  <a:gd name="connsiteX41" fmla="*/ 210759 w 414977"/>
                  <a:gd name="connsiteY41" fmla="*/ 442686 h 442686"/>
                  <a:gd name="connsiteX42" fmla="*/ 232530 w 414977"/>
                  <a:gd name="connsiteY42" fmla="*/ 428171 h 442686"/>
                  <a:gd name="connsiteX43" fmla="*/ 232530 w 414977"/>
                  <a:gd name="connsiteY43" fmla="*/ 384628 h 442686"/>
                  <a:gd name="connsiteX44" fmla="*/ 196245 w 414977"/>
                  <a:gd name="connsiteY44" fmla="*/ 377371 h 442686"/>
                  <a:gd name="connsiteX45" fmla="*/ 203502 w 414977"/>
                  <a:gd name="connsiteY45" fmla="*/ 355600 h 442686"/>
                  <a:gd name="connsiteX46" fmla="*/ 225273 w 414977"/>
                  <a:gd name="connsiteY46" fmla="*/ 348343 h 442686"/>
                  <a:gd name="connsiteX47" fmla="*/ 276073 w 414977"/>
                  <a:gd name="connsiteY47" fmla="*/ 362857 h 442686"/>
                  <a:gd name="connsiteX48" fmla="*/ 319616 w 414977"/>
                  <a:gd name="connsiteY48" fmla="*/ 355600 h 442686"/>
                  <a:gd name="connsiteX49" fmla="*/ 319616 w 414977"/>
                  <a:gd name="connsiteY49" fmla="*/ 312057 h 442686"/>
                  <a:gd name="connsiteX50" fmla="*/ 268816 w 414977"/>
                  <a:gd name="connsiteY50" fmla="*/ 254000 h 442686"/>
                  <a:gd name="connsiteX51" fmla="*/ 268816 w 414977"/>
                  <a:gd name="connsiteY51" fmla="*/ 210457 h 442686"/>
                  <a:gd name="connsiteX52" fmla="*/ 290588 w 414977"/>
                  <a:gd name="connsiteY52" fmla="*/ 224971 h 442686"/>
                  <a:gd name="connsiteX53" fmla="*/ 297845 w 414977"/>
                  <a:gd name="connsiteY53" fmla="*/ 246743 h 442686"/>
                  <a:gd name="connsiteX54" fmla="*/ 319616 w 414977"/>
                  <a:gd name="connsiteY54" fmla="*/ 261257 h 442686"/>
                  <a:gd name="connsiteX55" fmla="*/ 363159 w 414977"/>
                  <a:gd name="connsiteY55" fmla="*/ 290286 h 442686"/>
                  <a:gd name="connsiteX56" fmla="*/ 392188 w 414977"/>
                  <a:gd name="connsiteY56" fmla="*/ 261257 h 442686"/>
                  <a:gd name="connsiteX57" fmla="*/ 363159 w 414977"/>
                  <a:gd name="connsiteY57" fmla="*/ 232228 h 442686"/>
                  <a:gd name="connsiteX58" fmla="*/ 319616 w 414977"/>
                  <a:gd name="connsiteY58" fmla="*/ 217714 h 442686"/>
                  <a:gd name="connsiteX59" fmla="*/ 297845 w 414977"/>
                  <a:gd name="connsiteY59" fmla="*/ 203200 h 442686"/>
                  <a:gd name="connsiteX60" fmla="*/ 341388 w 414977"/>
                  <a:gd name="connsiteY60" fmla="*/ 195943 h 442686"/>
                  <a:gd name="connsiteX61" fmla="*/ 392188 w 414977"/>
                  <a:gd name="connsiteY61" fmla="*/ 188686 h 442686"/>
                  <a:gd name="connsiteX62" fmla="*/ 413959 w 414977"/>
                  <a:gd name="connsiteY62" fmla="*/ 181428 h 442686"/>
                  <a:gd name="connsiteX63" fmla="*/ 406702 w 414977"/>
                  <a:gd name="connsiteY63" fmla="*/ 159657 h 442686"/>
                  <a:gd name="connsiteX64" fmla="*/ 363159 w 414977"/>
                  <a:gd name="connsiteY64" fmla="*/ 137886 h 442686"/>
                  <a:gd name="connsiteX65" fmla="*/ 341388 w 414977"/>
                  <a:gd name="connsiteY65" fmla="*/ 145143 h 442686"/>
                  <a:gd name="connsiteX66" fmla="*/ 363159 w 414977"/>
                  <a:gd name="connsiteY66" fmla="*/ 101600 h 442686"/>
                  <a:gd name="connsiteX67" fmla="*/ 363159 w 414977"/>
                  <a:gd name="connsiteY67" fmla="*/ 50800 h 442686"/>
                  <a:gd name="connsiteX68" fmla="*/ 377673 w 414977"/>
                  <a:gd name="connsiteY68" fmla="*/ 50800 h 442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414977" h="442686">
                    <a:moveTo>
                      <a:pt x="29330" y="101600"/>
                    </a:moveTo>
                    <a:cubicBezTo>
                      <a:pt x="39006" y="96762"/>
                      <a:pt x="49704" y="93577"/>
                      <a:pt x="58359" y="87086"/>
                    </a:cubicBezTo>
                    <a:cubicBezTo>
                      <a:pt x="69307" y="78875"/>
                      <a:pt x="76002" y="65648"/>
                      <a:pt x="87388" y="58057"/>
                    </a:cubicBezTo>
                    <a:lnTo>
                      <a:pt x="109159" y="43543"/>
                    </a:lnTo>
                    <a:cubicBezTo>
                      <a:pt x="111578" y="36286"/>
                      <a:pt x="111637" y="27745"/>
                      <a:pt x="116416" y="21771"/>
                    </a:cubicBezTo>
                    <a:cubicBezTo>
                      <a:pt x="126647" y="8983"/>
                      <a:pt x="145618" y="4780"/>
                      <a:pt x="159959" y="0"/>
                    </a:cubicBezTo>
                    <a:cubicBezTo>
                      <a:pt x="169128" y="3056"/>
                      <a:pt x="193399" y="7541"/>
                      <a:pt x="196245" y="21771"/>
                    </a:cubicBezTo>
                    <a:cubicBezTo>
                      <a:pt x="197745" y="29272"/>
                      <a:pt x="191407" y="36286"/>
                      <a:pt x="188988" y="43543"/>
                    </a:cubicBezTo>
                    <a:cubicBezTo>
                      <a:pt x="191407" y="50800"/>
                      <a:pt x="188824" y="63459"/>
                      <a:pt x="196245" y="65314"/>
                    </a:cubicBezTo>
                    <a:cubicBezTo>
                      <a:pt x="264823" y="82458"/>
                      <a:pt x="232894" y="59219"/>
                      <a:pt x="261559" y="36286"/>
                    </a:cubicBezTo>
                    <a:cubicBezTo>
                      <a:pt x="267532" y="31507"/>
                      <a:pt x="276073" y="31447"/>
                      <a:pt x="283330" y="29028"/>
                    </a:cubicBezTo>
                    <a:cubicBezTo>
                      <a:pt x="290587" y="31447"/>
                      <a:pt x="299693" y="30877"/>
                      <a:pt x="305102" y="36286"/>
                    </a:cubicBezTo>
                    <a:cubicBezTo>
                      <a:pt x="316687" y="47871"/>
                      <a:pt x="312684" y="76255"/>
                      <a:pt x="305102" y="87086"/>
                    </a:cubicBezTo>
                    <a:cubicBezTo>
                      <a:pt x="275307" y="129651"/>
                      <a:pt x="273892" y="126516"/>
                      <a:pt x="239788" y="137886"/>
                    </a:cubicBezTo>
                    <a:cubicBezTo>
                      <a:pt x="225991" y="135126"/>
                      <a:pt x="196605" y="130808"/>
                      <a:pt x="181730" y="123371"/>
                    </a:cubicBezTo>
                    <a:cubicBezTo>
                      <a:pt x="125455" y="95234"/>
                      <a:pt x="192913" y="119842"/>
                      <a:pt x="138188" y="101600"/>
                    </a:cubicBezTo>
                    <a:cubicBezTo>
                      <a:pt x="96493" y="143295"/>
                      <a:pt x="107311" y="121658"/>
                      <a:pt x="94645" y="159657"/>
                    </a:cubicBezTo>
                    <a:cubicBezTo>
                      <a:pt x="101902" y="164495"/>
                      <a:pt x="114706" y="165619"/>
                      <a:pt x="116416" y="174171"/>
                    </a:cubicBezTo>
                    <a:cubicBezTo>
                      <a:pt x="119262" y="188402"/>
                      <a:pt x="86961" y="205903"/>
                      <a:pt x="80130" y="210457"/>
                    </a:cubicBezTo>
                    <a:cubicBezTo>
                      <a:pt x="68035" y="208038"/>
                      <a:pt x="55182" y="208059"/>
                      <a:pt x="43845" y="203200"/>
                    </a:cubicBezTo>
                    <a:cubicBezTo>
                      <a:pt x="8979" y="188258"/>
                      <a:pt x="52526" y="180954"/>
                      <a:pt x="7559" y="195943"/>
                    </a:cubicBezTo>
                    <a:cubicBezTo>
                      <a:pt x="-4536" y="232228"/>
                      <a:pt x="-2117" y="210457"/>
                      <a:pt x="14816" y="261257"/>
                    </a:cubicBezTo>
                    <a:cubicBezTo>
                      <a:pt x="17235" y="268514"/>
                      <a:pt x="15708" y="278785"/>
                      <a:pt x="22073" y="283028"/>
                    </a:cubicBezTo>
                    <a:cubicBezTo>
                      <a:pt x="50210" y="301786"/>
                      <a:pt x="35570" y="294785"/>
                      <a:pt x="65616" y="304800"/>
                    </a:cubicBezTo>
                    <a:cubicBezTo>
                      <a:pt x="122141" y="285959"/>
                      <a:pt x="98341" y="301104"/>
                      <a:pt x="138188" y="261257"/>
                    </a:cubicBezTo>
                    <a:cubicBezTo>
                      <a:pt x="145445" y="254000"/>
                      <a:pt x="154266" y="248025"/>
                      <a:pt x="159959" y="239486"/>
                    </a:cubicBezTo>
                    <a:cubicBezTo>
                      <a:pt x="164797" y="232229"/>
                      <a:pt x="170572" y="225515"/>
                      <a:pt x="174473" y="217714"/>
                    </a:cubicBezTo>
                    <a:cubicBezTo>
                      <a:pt x="177894" y="210872"/>
                      <a:pt x="176321" y="201352"/>
                      <a:pt x="181730" y="195943"/>
                    </a:cubicBezTo>
                    <a:cubicBezTo>
                      <a:pt x="187139" y="190534"/>
                      <a:pt x="196245" y="191105"/>
                      <a:pt x="203502" y="188686"/>
                    </a:cubicBezTo>
                    <a:cubicBezTo>
                      <a:pt x="213178" y="203200"/>
                      <a:pt x="235951" y="215123"/>
                      <a:pt x="232530" y="232228"/>
                    </a:cubicBezTo>
                    <a:cubicBezTo>
                      <a:pt x="230111" y="244323"/>
                      <a:pt x="232846" y="258777"/>
                      <a:pt x="225273" y="268514"/>
                    </a:cubicBezTo>
                    <a:cubicBezTo>
                      <a:pt x="204417" y="295329"/>
                      <a:pt x="180937" y="297741"/>
                      <a:pt x="152702" y="304800"/>
                    </a:cubicBezTo>
                    <a:cubicBezTo>
                      <a:pt x="147864" y="312057"/>
                      <a:pt x="140694" y="318217"/>
                      <a:pt x="138188" y="326571"/>
                    </a:cubicBezTo>
                    <a:cubicBezTo>
                      <a:pt x="133273" y="342955"/>
                      <a:pt x="138580" y="362072"/>
                      <a:pt x="130930" y="377371"/>
                    </a:cubicBezTo>
                    <a:cubicBezTo>
                      <a:pt x="127509" y="384213"/>
                      <a:pt x="116416" y="382209"/>
                      <a:pt x="109159" y="384628"/>
                    </a:cubicBezTo>
                    <a:cubicBezTo>
                      <a:pt x="101902" y="382209"/>
                      <a:pt x="94889" y="375871"/>
                      <a:pt x="87388" y="377371"/>
                    </a:cubicBezTo>
                    <a:cubicBezTo>
                      <a:pt x="80678" y="378713"/>
                      <a:pt x="70709" y="385395"/>
                      <a:pt x="72873" y="391886"/>
                    </a:cubicBezTo>
                    <a:cubicBezTo>
                      <a:pt x="75292" y="399143"/>
                      <a:pt x="87388" y="396724"/>
                      <a:pt x="94645" y="399143"/>
                    </a:cubicBezTo>
                    <a:cubicBezTo>
                      <a:pt x="101902" y="403981"/>
                      <a:pt x="108399" y="410221"/>
                      <a:pt x="116416" y="413657"/>
                    </a:cubicBezTo>
                    <a:cubicBezTo>
                      <a:pt x="125584" y="417586"/>
                      <a:pt x="135892" y="418048"/>
                      <a:pt x="145445" y="420914"/>
                    </a:cubicBezTo>
                    <a:cubicBezTo>
                      <a:pt x="160099" y="425310"/>
                      <a:pt x="174474" y="430590"/>
                      <a:pt x="188988" y="435428"/>
                    </a:cubicBezTo>
                    <a:lnTo>
                      <a:pt x="210759" y="442686"/>
                    </a:lnTo>
                    <a:cubicBezTo>
                      <a:pt x="218016" y="437848"/>
                      <a:pt x="227081" y="434982"/>
                      <a:pt x="232530" y="428171"/>
                    </a:cubicBezTo>
                    <a:cubicBezTo>
                      <a:pt x="239262" y="419756"/>
                      <a:pt x="245153" y="393043"/>
                      <a:pt x="232530" y="384628"/>
                    </a:cubicBezTo>
                    <a:cubicBezTo>
                      <a:pt x="222267" y="377786"/>
                      <a:pt x="208340" y="379790"/>
                      <a:pt x="196245" y="377371"/>
                    </a:cubicBezTo>
                    <a:cubicBezTo>
                      <a:pt x="198664" y="370114"/>
                      <a:pt x="198093" y="361009"/>
                      <a:pt x="203502" y="355600"/>
                    </a:cubicBezTo>
                    <a:cubicBezTo>
                      <a:pt x="208911" y="350191"/>
                      <a:pt x="217623" y="348343"/>
                      <a:pt x="225273" y="348343"/>
                    </a:cubicBezTo>
                    <a:cubicBezTo>
                      <a:pt x="234386" y="348343"/>
                      <a:pt x="265805" y="359434"/>
                      <a:pt x="276073" y="362857"/>
                    </a:cubicBezTo>
                    <a:cubicBezTo>
                      <a:pt x="290587" y="360438"/>
                      <a:pt x="306455" y="362181"/>
                      <a:pt x="319616" y="355600"/>
                    </a:cubicBezTo>
                    <a:cubicBezTo>
                      <a:pt x="346541" y="342137"/>
                      <a:pt x="331395" y="325519"/>
                      <a:pt x="319616" y="312057"/>
                    </a:cubicBezTo>
                    <a:cubicBezTo>
                      <a:pt x="260182" y="244132"/>
                      <a:pt x="301477" y="302991"/>
                      <a:pt x="268816" y="254000"/>
                    </a:cubicBezTo>
                    <a:cubicBezTo>
                      <a:pt x="267328" y="249535"/>
                      <a:pt x="250953" y="214923"/>
                      <a:pt x="268816" y="210457"/>
                    </a:cubicBezTo>
                    <a:cubicBezTo>
                      <a:pt x="277278" y="208342"/>
                      <a:pt x="283331" y="220133"/>
                      <a:pt x="290588" y="224971"/>
                    </a:cubicBezTo>
                    <a:cubicBezTo>
                      <a:pt x="293007" y="232228"/>
                      <a:pt x="293066" y="240769"/>
                      <a:pt x="297845" y="246743"/>
                    </a:cubicBezTo>
                    <a:cubicBezTo>
                      <a:pt x="303293" y="253554"/>
                      <a:pt x="312916" y="255673"/>
                      <a:pt x="319616" y="261257"/>
                    </a:cubicBezTo>
                    <a:cubicBezTo>
                      <a:pt x="355857" y="291457"/>
                      <a:pt x="324899" y="277531"/>
                      <a:pt x="363159" y="290286"/>
                    </a:cubicBezTo>
                    <a:cubicBezTo>
                      <a:pt x="372834" y="287060"/>
                      <a:pt x="401863" y="283833"/>
                      <a:pt x="392188" y="261257"/>
                    </a:cubicBezTo>
                    <a:cubicBezTo>
                      <a:pt x="386798" y="248679"/>
                      <a:pt x="376141" y="236555"/>
                      <a:pt x="363159" y="232228"/>
                    </a:cubicBezTo>
                    <a:lnTo>
                      <a:pt x="319616" y="217714"/>
                    </a:lnTo>
                    <a:cubicBezTo>
                      <a:pt x="312359" y="212876"/>
                      <a:pt x="297845" y="211922"/>
                      <a:pt x="297845" y="203200"/>
                    </a:cubicBezTo>
                    <a:cubicBezTo>
                      <a:pt x="297845" y="175064"/>
                      <a:pt x="336020" y="194154"/>
                      <a:pt x="341388" y="195943"/>
                    </a:cubicBezTo>
                    <a:cubicBezTo>
                      <a:pt x="358321" y="193524"/>
                      <a:pt x="375415" y="192041"/>
                      <a:pt x="392188" y="188686"/>
                    </a:cubicBezTo>
                    <a:cubicBezTo>
                      <a:pt x="399689" y="187186"/>
                      <a:pt x="410538" y="188270"/>
                      <a:pt x="413959" y="181428"/>
                    </a:cubicBezTo>
                    <a:cubicBezTo>
                      <a:pt x="417380" y="174586"/>
                      <a:pt x="411481" y="165630"/>
                      <a:pt x="406702" y="159657"/>
                    </a:cubicBezTo>
                    <a:cubicBezTo>
                      <a:pt x="396471" y="146869"/>
                      <a:pt x="377501" y="142667"/>
                      <a:pt x="363159" y="137886"/>
                    </a:cubicBezTo>
                    <a:cubicBezTo>
                      <a:pt x="355902" y="140305"/>
                      <a:pt x="346797" y="150552"/>
                      <a:pt x="341388" y="145143"/>
                    </a:cubicBezTo>
                    <a:cubicBezTo>
                      <a:pt x="335379" y="139133"/>
                      <a:pt x="362671" y="102331"/>
                      <a:pt x="363159" y="101600"/>
                    </a:cubicBezTo>
                    <a:cubicBezTo>
                      <a:pt x="359477" y="86870"/>
                      <a:pt x="348584" y="65375"/>
                      <a:pt x="363159" y="50800"/>
                    </a:cubicBezTo>
                    <a:cubicBezTo>
                      <a:pt x="366580" y="47379"/>
                      <a:pt x="372835" y="50800"/>
                      <a:pt x="377673" y="5080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grpSp>
            <p:nvGrpSpPr>
              <p:cNvPr id="249" name="组 83">
                <a:extLst>
                  <a:ext uri="{FF2B5EF4-FFF2-40B4-BE49-F238E27FC236}">
                    <a16:creationId xmlns:a16="http://schemas.microsoft.com/office/drawing/2014/main" id="{9CF4FEB9-42B9-EF45-AD67-745D2F35F037}"/>
                  </a:ext>
                </a:extLst>
              </p:cNvPr>
              <p:cNvGrpSpPr/>
              <p:nvPr/>
            </p:nvGrpSpPr>
            <p:grpSpPr>
              <a:xfrm rot="19949873">
                <a:off x="4154650" y="2676030"/>
                <a:ext cx="481467" cy="399916"/>
                <a:chOff x="1315665" y="3288800"/>
                <a:chExt cx="481467" cy="399917"/>
              </a:xfrm>
            </p:grpSpPr>
            <p:grpSp>
              <p:nvGrpSpPr>
                <p:cNvPr id="260" name="组 94">
                  <a:extLst>
                    <a:ext uri="{FF2B5EF4-FFF2-40B4-BE49-F238E27FC236}">
                      <a16:creationId xmlns:a16="http://schemas.microsoft.com/office/drawing/2014/main" id="{6FC7F502-3369-C944-9249-6C2A7EF76125}"/>
                    </a:ext>
                  </a:extLst>
                </p:cNvPr>
                <p:cNvGrpSpPr/>
                <p:nvPr/>
              </p:nvGrpSpPr>
              <p:grpSpPr>
                <a:xfrm rot="7771839">
                  <a:off x="1436184" y="3258406"/>
                  <a:ext cx="330553" cy="391342"/>
                  <a:chOff x="964458" y="2767730"/>
                  <a:chExt cx="204369" cy="241953"/>
                </a:xfrm>
              </p:grpSpPr>
              <p:sp>
                <p:nvSpPr>
                  <p:cNvPr id="263" name="任意形状 262">
                    <a:extLst>
                      <a:ext uri="{FF2B5EF4-FFF2-40B4-BE49-F238E27FC236}">
                        <a16:creationId xmlns:a16="http://schemas.microsoft.com/office/drawing/2014/main" id="{205DAA70-D830-5B4E-B43D-12CB45CEBB11}"/>
                      </a:ext>
                    </a:extLst>
                  </p:cNvPr>
                  <p:cNvSpPr/>
                  <p:nvPr/>
                </p:nvSpPr>
                <p:spPr>
                  <a:xfrm rot="10985112">
                    <a:off x="964458" y="2767730"/>
                    <a:ext cx="114300" cy="241953"/>
                  </a:xfrm>
                  <a:custGeom>
                    <a:avLst/>
                    <a:gdLst>
                      <a:gd name="connsiteX0" fmla="*/ 12700 w 114300"/>
                      <a:gd name="connsiteY0" fmla="*/ 0 h 241953"/>
                      <a:gd name="connsiteX1" fmla="*/ 9525 w 114300"/>
                      <a:gd name="connsiteY1" fmla="*/ 12700 h 241953"/>
                      <a:gd name="connsiteX2" fmla="*/ 19050 w 114300"/>
                      <a:gd name="connsiteY2" fmla="*/ 15875 h 241953"/>
                      <a:gd name="connsiteX3" fmla="*/ 41275 w 114300"/>
                      <a:gd name="connsiteY3" fmla="*/ 12700 h 241953"/>
                      <a:gd name="connsiteX4" fmla="*/ 63500 w 114300"/>
                      <a:gd name="connsiteY4" fmla="*/ 15875 h 241953"/>
                      <a:gd name="connsiteX5" fmla="*/ 60325 w 114300"/>
                      <a:gd name="connsiteY5" fmla="*/ 28575 h 241953"/>
                      <a:gd name="connsiteX6" fmla="*/ 50800 w 114300"/>
                      <a:gd name="connsiteY6" fmla="*/ 47625 h 241953"/>
                      <a:gd name="connsiteX7" fmla="*/ 53975 w 114300"/>
                      <a:gd name="connsiteY7" fmla="*/ 57150 h 241953"/>
                      <a:gd name="connsiteX8" fmla="*/ 73025 w 114300"/>
                      <a:gd name="connsiteY8" fmla="*/ 66675 h 241953"/>
                      <a:gd name="connsiteX9" fmla="*/ 82550 w 114300"/>
                      <a:gd name="connsiteY9" fmla="*/ 73025 h 241953"/>
                      <a:gd name="connsiteX10" fmla="*/ 111125 w 114300"/>
                      <a:gd name="connsiteY10" fmla="*/ 79375 h 241953"/>
                      <a:gd name="connsiteX11" fmla="*/ 98425 w 114300"/>
                      <a:gd name="connsiteY11" fmla="*/ 107950 h 241953"/>
                      <a:gd name="connsiteX12" fmla="*/ 88900 w 114300"/>
                      <a:gd name="connsiteY12" fmla="*/ 111125 h 241953"/>
                      <a:gd name="connsiteX13" fmla="*/ 66675 w 114300"/>
                      <a:gd name="connsiteY13" fmla="*/ 101600 h 241953"/>
                      <a:gd name="connsiteX14" fmla="*/ 47625 w 114300"/>
                      <a:gd name="connsiteY14" fmla="*/ 95250 h 241953"/>
                      <a:gd name="connsiteX15" fmla="*/ 31750 w 114300"/>
                      <a:gd name="connsiteY15" fmla="*/ 98425 h 241953"/>
                      <a:gd name="connsiteX16" fmla="*/ 25400 w 114300"/>
                      <a:gd name="connsiteY16" fmla="*/ 107950 h 241953"/>
                      <a:gd name="connsiteX17" fmla="*/ 47625 w 114300"/>
                      <a:gd name="connsiteY17" fmla="*/ 133350 h 241953"/>
                      <a:gd name="connsiteX18" fmla="*/ 63500 w 114300"/>
                      <a:gd name="connsiteY18" fmla="*/ 161925 h 241953"/>
                      <a:gd name="connsiteX19" fmla="*/ 66675 w 114300"/>
                      <a:gd name="connsiteY19" fmla="*/ 177800 h 241953"/>
                      <a:gd name="connsiteX20" fmla="*/ 57150 w 114300"/>
                      <a:gd name="connsiteY20" fmla="*/ 184150 h 241953"/>
                      <a:gd name="connsiteX21" fmla="*/ 53975 w 114300"/>
                      <a:gd name="connsiteY21" fmla="*/ 174625 h 241953"/>
                      <a:gd name="connsiteX22" fmla="*/ 63500 w 114300"/>
                      <a:gd name="connsiteY22" fmla="*/ 171450 h 241953"/>
                      <a:gd name="connsiteX23" fmla="*/ 73025 w 114300"/>
                      <a:gd name="connsiteY23" fmla="*/ 161925 h 241953"/>
                      <a:gd name="connsiteX24" fmla="*/ 82550 w 114300"/>
                      <a:gd name="connsiteY24" fmla="*/ 158750 h 241953"/>
                      <a:gd name="connsiteX25" fmla="*/ 92075 w 114300"/>
                      <a:gd name="connsiteY25" fmla="*/ 152400 h 241953"/>
                      <a:gd name="connsiteX26" fmla="*/ 98425 w 114300"/>
                      <a:gd name="connsiteY26" fmla="*/ 142875 h 241953"/>
                      <a:gd name="connsiteX27" fmla="*/ 114300 w 114300"/>
                      <a:gd name="connsiteY27" fmla="*/ 155575 h 241953"/>
                      <a:gd name="connsiteX28" fmla="*/ 111125 w 114300"/>
                      <a:gd name="connsiteY28" fmla="*/ 168275 h 241953"/>
                      <a:gd name="connsiteX29" fmla="*/ 88900 w 114300"/>
                      <a:gd name="connsiteY29" fmla="*/ 190500 h 241953"/>
                      <a:gd name="connsiteX30" fmla="*/ 79375 w 114300"/>
                      <a:gd name="connsiteY30" fmla="*/ 196850 h 241953"/>
                      <a:gd name="connsiteX31" fmla="*/ 73025 w 114300"/>
                      <a:gd name="connsiteY31" fmla="*/ 206375 h 241953"/>
                      <a:gd name="connsiteX32" fmla="*/ 53975 w 114300"/>
                      <a:gd name="connsiteY32" fmla="*/ 219075 h 241953"/>
                      <a:gd name="connsiteX33" fmla="*/ 15875 w 114300"/>
                      <a:gd name="connsiteY33" fmla="*/ 225425 h 241953"/>
                      <a:gd name="connsiteX34" fmla="*/ 19050 w 114300"/>
                      <a:gd name="connsiteY34" fmla="*/ 241300 h 241953"/>
                      <a:gd name="connsiteX35" fmla="*/ 9525 w 114300"/>
                      <a:gd name="connsiteY35" fmla="*/ 231775 h 241953"/>
                      <a:gd name="connsiteX36" fmla="*/ 0 w 114300"/>
                      <a:gd name="connsiteY36" fmla="*/ 212725 h 241953"/>
                      <a:gd name="connsiteX37" fmla="*/ 9525 w 114300"/>
                      <a:gd name="connsiteY37" fmla="*/ 184150 h 241953"/>
                      <a:gd name="connsiteX38" fmla="*/ 12700 w 114300"/>
                      <a:gd name="connsiteY38" fmla="*/ 174625 h 241953"/>
                      <a:gd name="connsiteX39" fmla="*/ 15875 w 114300"/>
                      <a:gd name="connsiteY39" fmla="*/ 165100 h 241953"/>
                      <a:gd name="connsiteX40" fmla="*/ 12700 w 114300"/>
                      <a:gd name="connsiteY40" fmla="*/ 152400 h 2419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</a:cxnLst>
                    <a:rect l="l" t="t" r="r" b="b"/>
                    <a:pathLst>
                      <a:path w="114300" h="241953">
                        <a:moveTo>
                          <a:pt x="12700" y="0"/>
                        </a:moveTo>
                        <a:cubicBezTo>
                          <a:pt x="11642" y="4233"/>
                          <a:pt x="7904" y="8648"/>
                          <a:pt x="9525" y="12700"/>
                        </a:cubicBezTo>
                        <a:cubicBezTo>
                          <a:pt x="10768" y="15807"/>
                          <a:pt x="15703" y="15875"/>
                          <a:pt x="19050" y="15875"/>
                        </a:cubicBezTo>
                        <a:cubicBezTo>
                          <a:pt x="26534" y="15875"/>
                          <a:pt x="33867" y="13758"/>
                          <a:pt x="41275" y="12700"/>
                        </a:cubicBezTo>
                        <a:cubicBezTo>
                          <a:pt x="48683" y="13758"/>
                          <a:pt x="57751" y="11084"/>
                          <a:pt x="63500" y="15875"/>
                        </a:cubicBezTo>
                        <a:cubicBezTo>
                          <a:pt x="66852" y="18669"/>
                          <a:pt x="61524" y="24379"/>
                          <a:pt x="60325" y="28575"/>
                        </a:cubicBezTo>
                        <a:cubicBezTo>
                          <a:pt x="57039" y="40077"/>
                          <a:pt x="57757" y="37189"/>
                          <a:pt x="50800" y="47625"/>
                        </a:cubicBezTo>
                        <a:cubicBezTo>
                          <a:pt x="51858" y="50800"/>
                          <a:pt x="51884" y="54537"/>
                          <a:pt x="53975" y="57150"/>
                        </a:cubicBezTo>
                        <a:cubicBezTo>
                          <a:pt x="60041" y="64733"/>
                          <a:pt x="65356" y="62840"/>
                          <a:pt x="73025" y="66675"/>
                        </a:cubicBezTo>
                        <a:cubicBezTo>
                          <a:pt x="76438" y="68382"/>
                          <a:pt x="79137" y="71318"/>
                          <a:pt x="82550" y="73025"/>
                        </a:cubicBezTo>
                        <a:cubicBezTo>
                          <a:pt x="90366" y="76933"/>
                          <a:pt x="103808" y="78156"/>
                          <a:pt x="111125" y="79375"/>
                        </a:cubicBezTo>
                        <a:cubicBezTo>
                          <a:pt x="108473" y="95286"/>
                          <a:pt x="111622" y="99152"/>
                          <a:pt x="98425" y="107950"/>
                        </a:cubicBezTo>
                        <a:cubicBezTo>
                          <a:pt x="95640" y="109806"/>
                          <a:pt x="92075" y="110067"/>
                          <a:pt x="88900" y="111125"/>
                        </a:cubicBezTo>
                        <a:cubicBezTo>
                          <a:pt x="58239" y="100905"/>
                          <a:pt x="105909" y="117293"/>
                          <a:pt x="66675" y="101600"/>
                        </a:cubicBezTo>
                        <a:cubicBezTo>
                          <a:pt x="60460" y="99114"/>
                          <a:pt x="47625" y="95250"/>
                          <a:pt x="47625" y="95250"/>
                        </a:cubicBezTo>
                        <a:cubicBezTo>
                          <a:pt x="42333" y="96308"/>
                          <a:pt x="36435" y="95748"/>
                          <a:pt x="31750" y="98425"/>
                        </a:cubicBezTo>
                        <a:cubicBezTo>
                          <a:pt x="28437" y="100318"/>
                          <a:pt x="24572" y="104225"/>
                          <a:pt x="25400" y="107950"/>
                        </a:cubicBezTo>
                        <a:cubicBezTo>
                          <a:pt x="28621" y="122445"/>
                          <a:pt x="37548" y="126632"/>
                          <a:pt x="47625" y="133350"/>
                        </a:cubicBezTo>
                        <a:cubicBezTo>
                          <a:pt x="57084" y="147539"/>
                          <a:pt x="60147" y="148513"/>
                          <a:pt x="63500" y="161925"/>
                        </a:cubicBezTo>
                        <a:cubicBezTo>
                          <a:pt x="64809" y="167160"/>
                          <a:pt x="65617" y="172508"/>
                          <a:pt x="66675" y="177800"/>
                        </a:cubicBezTo>
                        <a:cubicBezTo>
                          <a:pt x="63500" y="179917"/>
                          <a:pt x="60852" y="185075"/>
                          <a:pt x="57150" y="184150"/>
                        </a:cubicBezTo>
                        <a:cubicBezTo>
                          <a:pt x="53903" y="183338"/>
                          <a:pt x="52478" y="177618"/>
                          <a:pt x="53975" y="174625"/>
                        </a:cubicBezTo>
                        <a:cubicBezTo>
                          <a:pt x="55472" y="171632"/>
                          <a:pt x="60325" y="172508"/>
                          <a:pt x="63500" y="171450"/>
                        </a:cubicBezTo>
                        <a:cubicBezTo>
                          <a:pt x="66675" y="168275"/>
                          <a:pt x="69289" y="164416"/>
                          <a:pt x="73025" y="161925"/>
                        </a:cubicBezTo>
                        <a:cubicBezTo>
                          <a:pt x="75810" y="160069"/>
                          <a:pt x="79557" y="160247"/>
                          <a:pt x="82550" y="158750"/>
                        </a:cubicBezTo>
                        <a:cubicBezTo>
                          <a:pt x="85963" y="157043"/>
                          <a:pt x="88900" y="154517"/>
                          <a:pt x="92075" y="152400"/>
                        </a:cubicBezTo>
                        <a:cubicBezTo>
                          <a:pt x="94192" y="149225"/>
                          <a:pt x="94805" y="144082"/>
                          <a:pt x="98425" y="142875"/>
                        </a:cubicBezTo>
                        <a:cubicBezTo>
                          <a:pt x="111581" y="138490"/>
                          <a:pt x="111885" y="148331"/>
                          <a:pt x="114300" y="155575"/>
                        </a:cubicBezTo>
                        <a:cubicBezTo>
                          <a:pt x="113242" y="159808"/>
                          <a:pt x="113076" y="164372"/>
                          <a:pt x="111125" y="168275"/>
                        </a:cubicBezTo>
                        <a:cubicBezTo>
                          <a:pt x="97173" y="196179"/>
                          <a:pt x="105400" y="182250"/>
                          <a:pt x="88900" y="190500"/>
                        </a:cubicBezTo>
                        <a:cubicBezTo>
                          <a:pt x="85487" y="192207"/>
                          <a:pt x="82550" y="194733"/>
                          <a:pt x="79375" y="196850"/>
                        </a:cubicBezTo>
                        <a:cubicBezTo>
                          <a:pt x="77258" y="200025"/>
                          <a:pt x="75897" y="203862"/>
                          <a:pt x="73025" y="206375"/>
                        </a:cubicBezTo>
                        <a:cubicBezTo>
                          <a:pt x="67282" y="211401"/>
                          <a:pt x="53975" y="219075"/>
                          <a:pt x="53975" y="219075"/>
                        </a:cubicBezTo>
                        <a:cubicBezTo>
                          <a:pt x="45828" y="218260"/>
                          <a:pt x="18295" y="206067"/>
                          <a:pt x="15875" y="225425"/>
                        </a:cubicBezTo>
                        <a:cubicBezTo>
                          <a:pt x="15206" y="230780"/>
                          <a:pt x="22866" y="237484"/>
                          <a:pt x="19050" y="241300"/>
                        </a:cubicBezTo>
                        <a:cubicBezTo>
                          <a:pt x="15875" y="244475"/>
                          <a:pt x="12400" y="235224"/>
                          <a:pt x="9525" y="231775"/>
                        </a:cubicBezTo>
                        <a:cubicBezTo>
                          <a:pt x="2686" y="223569"/>
                          <a:pt x="3182" y="222271"/>
                          <a:pt x="0" y="212725"/>
                        </a:cubicBezTo>
                        <a:lnTo>
                          <a:pt x="9525" y="184150"/>
                        </a:lnTo>
                        <a:lnTo>
                          <a:pt x="12700" y="174625"/>
                        </a:lnTo>
                        <a:lnTo>
                          <a:pt x="15875" y="165100"/>
                        </a:lnTo>
                        <a:cubicBezTo>
                          <a:pt x="12365" y="154571"/>
                          <a:pt x="12700" y="158922"/>
                          <a:pt x="12700" y="152400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  <p:sp>
                <p:nvSpPr>
                  <p:cNvPr id="264" name="任意形状 263">
                    <a:extLst>
                      <a:ext uri="{FF2B5EF4-FFF2-40B4-BE49-F238E27FC236}">
                        <a16:creationId xmlns:a16="http://schemas.microsoft.com/office/drawing/2014/main" id="{30D9A9B3-1F01-7046-83B4-4A3048AADB01}"/>
                      </a:ext>
                    </a:extLst>
                  </p:cNvPr>
                  <p:cNvSpPr/>
                  <p:nvPr/>
                </p:nvSpPr>
                <p:spPr>
                  <a:xfrm>
                    <a:off x="1072928" y="2774223"/>
                    <a:ext cx="95899" cy="139700"/>
                  </a:xfrm>
                  <a:custGeom>
                    <a:avLst/>
                    <a:gdLst>
                      <a:gd name="connsiteX0" fmla="*/ 79435 w 95899"/>
                      <a:gd name="connsiteY0" fmla="*/ 15875 h 139700"/>
                      <a:gd name="connsiteX1" fmla="*/ 57210 w 95899"/>
                      <a:gd name="connsiteY1" fmla="*/ 0 h 139700"/>
                      <a:gd name="connsiteX2" fmla="*/ 41335 w 95899"/>
                      <a:gd name="connsiteY2" fmla="*/ 3175 h 139700"/>
                      <a:gd name="connsiteX3" fmla="*/ 38160 w 95899"/>
                      <a:gd name="connsiteY3" fmla="*/ 12700 h 139700"/>
                      <a:gd name="connsiteX4" fmla="*/ 54035 w 95899"/>
                      <a:gd name="connsiteY4" fmla="*/ 28575 h 139700"/>
                      <a:gd name="connsiteX5" fmla="*/ 79435 w 95899"/>
                      <a:gd name="connsiteY5" fmla="*/ 50800 h 139700"/>
                      <a:gd name="connsiteX6" fmla="*/ 95310 w 95899"/>
                      <a:gd name="connsiteY6" fmla="*/ 69850 h 139700"/>
                      <a:gd name="connsiteX7" fmla="*/ 92135 w 95899"/>
                      <a:gd name="connsiteY7" fmla="*/ 98425 h 139700"/>
                      <a:gd name="connsiteX8" fmla="*/ 69910 w 95899"/>
                      <a:gd name="connsiteY8" fmla="*/ 95250 h 139700"/>
                      <a:gd name="connsiteX9" fmla="*/ 50860 w 95899"/>
                      <a:gd name="connsiteY9" fmla="*/ 88900 h 139700"/>
                      <a:gd name="connsiteX10" fmla="*/ 47685 w 95899"/>
                      <a:gd name="connsiteY10" fmla="*/ 98425 h 139700"/>
                      <a:gd name="connsiteX11" fmla="*/ 47685 w 95899"/>
                      <a:gd name="connsiteY11" fmla="*/ 120650 h 139700"/>
                      <a:gd name="connsiteX12" fmla="*/ 38160 w 95899"/>
                      <a:gd name="connsiteY12" fmla="*/ 123825 h 139700"/>
                      <a:gd name="connsiteX13" fmla="*/ 12760 w 95899"/>
                      <a:gd name="connsiteY13" fmla="*/ 107950 h 139700"/>
                      <a:gd name="connsiteX14" fmla="*/ 3235 w 95899"/>
                      <a:gd name="connsiteY14" fmla="*/ 117475 h 139700"/>
                      <a:gd name="connsiteX15" fmla="*/ 60 w 95899"/>
                      <a:gd name="connsiteY15" fmla="*/ 139700 h 1397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95899" h="139700">
                        <a:moveTo>
                          <a:pt x="79435" y="15875"/>
                        </a:moveTo>
                        <a:cubicBezTo>
                          <a:pt x="73435" y="9875"/>
                          <a:pt x="67346" y="0"/>
                          <a:pt x="57210" y="0"/>
                        </a:cubicBezTo>
                        <a:cubicBezTo>
                          <a:pt x="51814" y="0"/>
                          <a:pt x="46627" y="2117"/>
                          <a:pt x="41335" y="3175"/>
                        </a:cubicBezTo>
                        <a:cubicBezTo>
                          <a:pt x="40277" y="6350"/>
                          <a:pt x="37610" y="9399"/>
                          <a:pt x="38160" y="12700"/>
                        </a:cubicBezTo>
                        <a:cubicBezTo>
                          <a:pt x="39483" y="20637"/>
                          <a:pt x="48479" y="24871"/>
                          <a:pt x="54035" y="28575"/>
                        </a:cubicBezTo>
                        <a:cubicBezTo>
                          <a:pt x="72027" y="55562"/>
                          <a:pt x="42393" y="13758"/>
                          <a:pt x="79435" y="50800"/>
                        </a:cubicBezTo>
                        <a:cubicBezTo>
                          <a:pt x="91658" y="63023"/>
                          <a:pt x="86469" y="56589"/>
                          <a:pt x="95310" y="69850"/>
                        </a:cubicBezTo>
                        <a:cubicBezTo>
                          <a:pt x="94252" y="79375"/>
                          <a:pt x="98912" y="91648"/>
                          <a:pt x="92135" y="98425"/>
                        </a:cubicBezTo>
                        <a:cubicBezTo>
                          <a:pt x="86843" y="103717"/>
                          <a:pt x="77202" y="96933"/>
                          <a:pt x="69910" y="95250"/>
                        </a:cubicBezTo>
                        <a:cubicBezTo>
                          <a:pt x="63388" y="93745"/>
                          <a:pt x="50860" y="88900"/>
                          <a:pt x="50860" y="88900"/>
                        </a:cubicBezTo>
                        <a:cubicBezTo>
                          <a:pt x="49802" y="92075"/>
                          <a:pt x="47685" y="95078"/>
                          <a:pt x="47685" y="98425"/>
                        </a:cubicBezTo>
                        <a:cubicBezTo>
                          <a:pt x="47685" y="109375"/>
                          <a:pt x="57611" y="108243"/>
                          <a:pt x="47685" y="120650"/>
                        </a:cubicBezTo>
                        <a:cubicBezTo>
                          <a:pt x="45594" y="123263"/>
                          <a:pt x="41335" y="122767"/>
                          <a:pt x="38160" y="123825"/>
                        </a:cubicBezTo>
                        <a:cubicBezTo>
                          <a:pt x="15490" y="116268"/>
                          <a:pt x="22823" y="123044"/>
                          <a:pt x="12760" y="107950"/>
                        </a:cubicBezTo>
                        <a:cubicBezTo>
                          <a:pt x="9585" y="111125"/>
                          <a:pt x="5463" y="113576"/>
                          <a:pt x="3235" y="117475"/>
                        </a:cubicBezTo>
                        <a:cubicBezTo>
                          <a:pt x="-710" y="124379"/>
                          <a:pt x="60" y="132270"/>
                          <a:pt x="60" y="139700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</p:grpSp>
            <p:sp>
              <p:nvSpPr>
                <p:cNvPr id="261" name="任意形状 260">
                  <a:extLst>
                    <a:ext uri="{FF2B5EF4-FFF2-40B4-BE49-F238E27FC236}">
                      <a16:creationId xmlns:a16="http://schemas.microsoft.com/office/drawing/2014/main" id="{86744E2C-2838-894E-804F-2C894FA4FDBB}"/>
                    </a:ext>
                  </a:extLst>
                </p:cNvPr>
                <p:cNvSpPr/>
                <p:nvPr/>
              </p:nvSpPr>
              <p:spPr>
                <a:xfrm>
                  <a:off x="1575043" y="3438844"/>
                  <a:ext cx="61252" cy="52501"/>
                </a:xfrm>
                <a:custGeom>
                  <a:avLst/>
                  <a:gdLst>
                    <a:gd name="connsiteX0" fmla="*/ 61252 w 61252"/>
                    <a:gd name="connsiteY0" fmla="*/ 52501 h 52501"/>
                    <a:gd name="connsiteX1" fmla="*/ 48126 w 61252"/>
                    <a:gd name="connsiteY1" fmla="*/ 21876 h 52501"/>
                    <a:gd name="connsiteX2" fmla="*/ 21876 w 61252"/>
                    <a:gd name="connsiteY2" fmla="*/ 13125 h 52501"/>
                    <a:gd name="connsiteX3" fmla="*/ 0 w 61252"/>
                    <a:gd name="connsiteY3" fmla="*/ 0 h 525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1252" h="52501">
                      <a:moveTo>
                        <a:pt x="61252" y="52501"/>
                      </a:moveTo>
                      <a:cubicBezTo>
                        <a:pt x="56877" y="42293"/>
                        <a:pt x="55979" y="29729"/>
                        <a:pt x="48126" y="21876"/>
                      </a:cubicBezTo>
                      <a:cubicBezTo>
                        <a:pt x="41604" y="15354"/>
                        <a:pt x="30626" y="16042"/>
                        <a:pt x="21876" y="13125"/>
                      </a:cubicBezTo>
                      <a:cubicBezTo>
                        <a:pt x="4836" y="7445"/>
                        <a:pt x="12012" y="12012"/>
                        <a:pt x="0" y="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  <p:sp>
              <p:nvSpPr>
                <p:cNvPr id="262" name="任意形状 261">
                  <a:extLst>
                    <a:ext uri="{FF2B5EF4-FFF2-40B4-BE49-F238E27FC236}">
                      <a16:creationId xmlns:a16="http://schemas.microsoft.com/office/drawing/2014/main" id="{895DB984-1F4F-DC49-B32F-1BC93D010133}"/>
                    </a:ext>
                  </a:extLst>
                </p:cNvPr>
                <p:cNvSpPr/>
                <p:nvPr/>
              </p:nvSpPr>
              <p:spPr>
                <a:xfrm>
                  <a:off x="1315665" y="3364467"/>
                  <a:ext cx="329380" cy="324250"/>
                </a:xfrm>
                <a:custGeom>
                  <a:avLst/>
                  <a:gdLst>
                    <a:gd name="connsiteX0" fmla="*/ 329380 w 329380"/>
                    <a:gd name="connsiteY0" fmla="*/ 306258 h 324250"/>
                    <a:gd name="connsiteX1" fmla="*/ 290004 w 329380"/>
                    <a:gd name="connsiteY1" fmla="*/ 306258 h 324250"/>
                    <a:gd name="connsiteX2" fmla="*/ 224377 w 329380"/>
                    <a:gd name="connsiteY2" fmla="*/ 310633 h 324250"/>
                    <a:gd name="connsiteX3" fmla="*/ 206877 w 329380"/>
                    <a:gd name="connsiteY3" fmla="*/ 315009 h 324250"/>
                    <a:gd name="connsiteX4" fmla="*/ 141250 w 329380"/>
                    <a:gd name="connsiteY4" fmla="*/ 205631 h 324250"/>
                    <a:gd name="connsiteX5" fmla="*/ 114999 w 329380"/>
                    <a:gd name="connsiteY5" fmla="*/ 231881 h 324250"/>
                    <a:gd name="connsiteX6" fmla="*/ 106249 w 329380"/>
                    <a:gd name="connsiteY6" fmla="*/ 240632 h 324250"/>
                    <a:gd name="connsiteX7" fmla="*/ 97499 w 329380"/>
                    <a:gd name="connsiteY7" fmla="*/ 253757 h 324250"/>
                    <a:gd name="connsiteX8" fmla="*/ 101874 w 329380"/>
                    <a:gd name="connsiteY8" fmla="*/ 266882 h 324250"/>
                    <a:gd name="connsiteX9" fmla="*/ 123749 w 329380"/>
                    <a:gd name="connsiteY9" fmla="*/ 284383 h 324250"/>
                    <a:gd name="connsiteX10" fmla="*/ 110624 w 329380"/>
                    <a:gd name="connsiteY10" fmla="*/ 288758 h 324250"/>
                    <a:gd name="connsiteX11" fmla="*/ 84373 w 329380"/>
                    <a:gd name="connsiteY11" fmla="*/ 275633 h 324250"/>
                    <a:gd name="connsiteX12" fmla="*/ 79998 w 329380"/>
                    <a:gd name="connsiteY12" fmla="*/ 201255 h 324250"/>
                    <a:gd name="connsiteX13" fmla="*/ 114999 w 329380"/>
                    <a:gd name="connsiteY13" fmla="*/ 188130 h 324250"/>
                    <a:gd name="connsiteX14" fmla="*/ 141250 w 329380"/>
                    <a:gd name="connsiteY14" fmla="*/ 179380 h 324250"/>
                    <a:gd name="connsiteX15" fmla="*/ 154375 w 329380"/>
                    <a:gd name="connsiteY15" fmla="*/ 170630 h 324250"/>
                    <a:gd name="connsiteX16" fmla="*/ 163125 w 329380"/>
                    <a:gd name="connsiteY16" fmla="*/ 161879 h 324250"/>
                    <a:gd name="connsiteX17" fmla="*/ 176251 w 329380"/>
                    <a:gd name="connsiteY17" fmla="*/ 157504 h 324250"/>
                    <a:gd name="connsiteX18" fmla="*/ 180626 w 329380"/>
                    <a:gd name="connsiteY18" fmla="*/ 131254 h 324250"/>
                    <a:gd name="connsiteX19" fmla="*/ 154375 w 329380"/>
                    <a:gd name="connsiteY19" fmla="*/ 122503 h 324250"/>
                    <a:gd name="connsiteX20" fmla="*/ 136875 w 329380"/>
                    <a:gd name="connsiteY20" fmla="*/ 126878 h 324250"/>
                    <a:gd name="connsiteX21" fmla="*/ 110624 w 329380"/>
                    <a:gd name="connsiteY21" fmla="*/ 148754 h 324250"/>
                    <a:gd name="connsiteX22" fmla="*/ 97499 w 329380"/>
                    <a:gd name="connsiteY22" fmla="*/ 157504 h 324250"/>
                    <a:gd name="connsiteX23" fmla="*/ 88748 w 329380"/>
                    <a:gd name="connsiteY23" fmla="*/ 166255 h 324250"/>
                    <a:gd name="connsiteX24" fmla="*/ 62498 w 329380"/>
                    <a:gd name="connsiteY24" fmla="*/ 175005 h 324250"/>
                    <a:gd name="connsiteX25" fmla="*/ 23122 w 329380"/>
                    <a:gd name="connsiteY25" fmla="*/ 161879 h 324250"/>
                    <a:gd name="connsiteX26" fmla="*/ 9996 w 329380"/>
                    <a:gd name="connsiteY26" fmla="*/ 157504 h 324250"/>
                    <a:gd name="connsiteX27" fmla="*/ 1246 w 329380"/>
                    <a:gd name="connsiteY27" fmla="*/ 144379 h 324250"/>
                    <a:gd name="connsiteX28" fmla="*/ 18746 w 329380"/>
                    <a:gd name="connsiteY28" fmla="*/ 105003 h 324250"/>
                    <a:gd name="connsiteX29" fmla="*/ 49372 w 329380"/>
                    <a:gd name="connsiteY29" fmla="*/ 83127 h 324250"/>
                    <a:gd name="connsiteX30" fmla="*/ 62498 w 329380"/>
                    <a:gd name="connsiteY30" fmla="*/ 87502 h 324250"/>
                    <a:gd name="connsiteX31" fmla="*/ 123749 w 329380"/>
                    <a:gd name="connsiteY31" fmla="*/ 78752 h 324250"/>
                    <a:gd name="connsiteX32" fmla="*/ 145625 w 329380"/>
                    <a:gd name="connsiteY32" fmla="*/ 74377 h 324250"/>
                    <a:gd name="connsiteX33" fmla="*/ 171876 w 329380"/>
                    <a:gd name="connsiteY33" fmla="*/ 65627 h 324250"/>
                    <a:gd name="connsiteX34" fmla="*/ 185001 w 329380"/>
                    <a:gd name="connsiteY34" fmla="*/ 61252 h 324250"/>
                    <a:gd name="connsiteX35" fmla="*/ 206877 w 329380"/>
                    <a:gd name="connsiteY35" fmla="*/ 43751 h 324250"/>
                    <a:gd name="connsiteX36" fmla="*/ 211252 w 329380"/>
                    <a:gd name="connsiteY36" fmla="*/ 30626 h 324250"/>
                    <a:gd name="connsiteX37" fmla="*/ 198126 w 329380"/>
                    <a:gd name="connsiteY37" fmla="*/ 26251 h 324250"/>
                    <a:gd name="connsiteX38" fmla="*/ 185001 w 329380"/>
                    <a:gd name="connsiteY38" fmla="*/ 17500 h 324250"/>
                    <a:gd name="connsiteX39" fmla="*/ 150000 w 329380"/>
                    <a:gd name="connsiteY39" fmla="*/ 21876 h 324250"/>
                    <a:gd name="connsiteX40" fmla="*/ 110624 w 329380"/>
                    <a:gd name="connsiteY40" fmla="*/ 39376 h 324250"/>
                    <a:gd name="connsiteX41" fmla="*/ 97499 w 329380"/>
                    <a:gd name="connsiteY41" fmla="*/ 43751 h 324250"/>
                    <a:gd name="connsiteX42" fmla="*/ 84373 w 329380"/>
                    <a:gd name="connsiteY42" fmla="*/ 0 h 324250"/>
                    <a:gd name="connsiteX43" fmla="*/ 58123 w 329380"/>
                    <a:gd name="connsiteY43" fmla="*/ 13125 h 324250"/>
                    <a:gd name="connsiteX44" fmla="*/ 49372 w 329380"/>
                    <a:gd name="connsiteY44" fmla="*/ 26251 h 324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</a:cxnLst>
                  <a:rect l="l" t="t" r="r" b="b"/>
                  <a:pathLst>
                    <a:path w="329380" h="324250">
                      <a:moveTo>
                        <a:pt x="329380" y="306258"/>
                      </a:moveTo>
                      <a:cubicBezTo>
                        <a:pt x="286698" y="316928"/>
                        <a:pt x="339994" y="306258"/>
                        <a:pt x="290004" y="306258"/>
                      </a:cubicBezTo>
                      <a:cubicBezTo>
                        <a:pt x="268080" y="306258"/>
                        <a:pt x="246253" y="309175"/>
                        <a:pt x="224377" y="310633"/>
                      </a:cubicBezTo>
                      <a:cubicBezTo>
                        <a:pt x="218544" y="312092"/>
                        <a:pt x="212659" y="313357"/>
                        <a:pt x="206877" y="315009"/>
                      </a:cubicBezTo>
                      <a:cubicBezTo>
                        <a:pt x="153109" y="330372"/>
                        <a:pt x="204948" y="343644"/>
                        <a:pt x="141250" y="205631"/>
                      </a:cubicBezTo>
                      <a:lnTo>
                        <a:pt x="114999" y="231881"/>
                      </a:lnTo>
                      <a:cubicBezTo>
                        <a:pt x="112082" y="234798"/>
                        <a:pt x="108537" y="237200"/>
                        <a:pt x="106249" y="240632"/>
                      </a:cubicBezTo>
                      <a:lnTo>
                        <a:pt x="97499" y="253757"/>
                      </a:lnTo>
                      <a:cubicBezTo>
                        <a:pt x="98957" y="258132"/>
                        <a:pt x="99501" y="262927"/>
                        <a:pt x="101874" y="266882"/>
                      </a:cubicBezTo>
                      <a:cubicBezTo>
                        <a:pt x="106031" y="273811"/>
                        <a:pt x="117785" y="280407"/>
                        <a:pt x="123749" y="284383"/>
                      </a:cubicBezTo>
                      <a:cubicBezTo>
                        <a:pt x="119374" y="285841"/>
                        <a:pt x="115236" y="288758"/>
                        <a:pt x="110624" y="288758"/>
                      </a:cubicBezTo>
                      <a:cubicBezTo>
                        <a:pt x="94498" y="288758"/>
                        <a:pt x="93688" y="284947"/>
                        <a:pt x="84373" y="275633"/>
                      </a:cubicBezTo>
                      <a:cubicBezTo>
                        <a:pt x="74229" y="245199"/>
                        <a:pt x="68327" y="239184"/>
                        <a:pt x="79998" y="201255"/>
                      </a:cubicBezTo>
                      <a:cubicBezTo>
                        <a:pt x="83020" y="191433"/>
                        <a:pt x="111006" y="189219"/>
                        <a:pt x="114999" y="188130"/>
                      </a:cubicBezTo>
                      <a:cubicBezTo>
                        <a:pt x="123898" y="185703"/>
                        <a:pt x="141250" y="179380"/>
                        <a:pt x="141250" y="179380"/>
                      </a:cubicBezTo>
                      <a:cubicBezTo>
                        <a:pt x="145625" y="176463"/>
                        <a:pt x="150269" y="173915"/>
                        <a:pt x="154375" y="170630"/>
                      </a:cubicBezTo>
                      <a:cubicBezTo>
                        <a:pt x="157596" y="168053"/>
                        <a:pt x="159588" y="164001"/>
                        <a:pt x="163125" y="161879"/>
                      </a:cubicBezTo>
                      <a:cubicBezTo>
                        <a:pt x="167080" y="159506"/>
                        <a:pt x="171876" y="158962"/>
                        <a:pt x="176251" y="157504"/>
                      </a:cubicBezTo>
                      <a:cubicBezTo>
                        <a:pt x="180453" y="151201"/>
                        <a:pt x="192896" y="140019"/>
                        <a:pt x="180626" y="131254"/>
                      </a:cubicBezTo>
                      <a:cubicBezTo>
                        <a:pt x="173120" y="125893"/>
                        <a:pt x="154375" y="122503"/>
                        <a:pt x="154375" y="122503"/>
                      </a:cubicBezTo>
                      <a:cubicBezTo>
                        <a:pt x="148542" y="123961"/>
                        <a:pt x="142402" y="124509"/>
                        <a:pt x="136875" y="126878"/>
                      </a:cubicBezTo>
                      <a:cubicBezTo>
                        <a:pt x="123456" y="132629"/>
                        <a:pt x="121755" y="139479"/>
                        <a:pt x="110624" y="148754"/>
                      </a:cubicBezTo>
                      <a:cubicBezTo>
                        <a:pt x="106585" y="152120"/>
                        <a:pt x="101605" y="154219"/>
                        <a:pt x="97499" y="157504"/>
                      </a:cubicBezTo>
                      <a:cubicBezTo>
                        <a:pt x="94278" y="160081"/>
                        <a:pt x="92438" y="164410"/>
                        <a:pt x="88748" y="166255"/>
                      </a:cubicBezTo>
                      <a:cubicBezTo>
                        <a:pt x="80498" y="170380"/>
                        <a:pt x="62498" y="175005"/>
                        <a:pt x="62498" y="175005"/>
                      </a:cubicBezTo>
                      <a:lnTo>
                        <a:pt x="23122" y="161879"/>
                      </a:lnTo>
                      <a:lnTo>
                        <a:pt x="9996" y="157504"/>
                      </a:lnTo>
                      <a:cubicBezTo>
                        <a:pt x="7079" y="153129"/>
                        <a:pt x="1769" y="149611"/>
                        <a:pt x="1246" y="144379"/>
                      </a:cubicBezTo>
                      <a:cubicBezTo>
                        <a:pt x="-2397" y="107949"/>
                        <a:pt x="1508" y="119779"/>
                        <a:pt x="18746" y="105003"/>
                      </a:cubicBezTo>
                      <a:cubicBezTo>
                        <a:pt x="45170" y="82354"/>
                        <a:pt x="25255" y="91166"/>
                        <a:pt x="49372" y="83127"/>
                      </a:cubicBezTo>
                      <a:cubicBezTo>
                        <a:pt x="53747" y="84585"/>
                        <a:pt x="57886" y="87502"/>
                        <a:pt x="62498" y="87502"/>
                      </a:cubicBezTo>
                      <a:cubicBezTo>
                        <a:pt x="99518" y="87502"/>
                        <a:pt x="97246" y="84641"/>
                        <a:pt x="123749" y="78752"/>
                      </a:cubicBezTo>
                      <a:cubicBezTo>
                        <a:pt x="131008" y="77139"/>
                        <a:pt x="138451" y="76334"/>
                        <a:pt x="145625" y="74377"/>
                      </a:cubicBezTo>
                      <a:cubicBezTo>
                        <a:pt x="154524" y="71950"/>
                        <a:pt x="163126" y="68544"/>
                        <a:pt x="171876" y="65627"/>
                      </a:cubicBezTo>
                      <a:lnTo>
                        <a:pt x="185001" y="61252"/>
                      </a:lnTo>
                      <a:cubicBezTo>
                        <a:pt x="190959" y="57279"/>
                        <a:pt x="202722" y="50675"/>
                        <a:pt x="206877" y="43751"/>
                      </a:cubicBezTo>
                      <a:cubicBezTo>
                        <a:pt x="209250" y="39797"/>
                        <a:pt x="209794" y="35001"/>
                        <a:pt x="211252" y="30626"/>
                      </a:cubicBezTo>
                      <a:cubicBezTo>
                        <a:pt x="206877" y="29168"/>
                        <a:pt x="202251" y="28314"/>
                        <a:pt x="198126" y="26251"/>
                      </a:cubicBezTo>
                      <a:cubicBezTo>
                        <a:pt x="193423" y="23899"/>
                        <a:pt x="190238" y="17976"/>
                        <a:pt x="185001" y="17500"/>
                      </a:cubicBezTo>
                      <a:cubicBezTo>
                        <a:pt x="173291" y="16436"/>
                        <a:pt x="161667" y="20417"/>
                        <a:pt x="150000" y="21876"/>
                      </a:cubicBezTo>
                      <a:cubicBezTo>
                        <a:pt x="129200" y="35742"/>
                        <a:pt x="141864" y="28963"/>
                        <a:pt x="110624" y="39376"/>
                      </a:cubicBezTo>
                      <a:lnTo>
                        <a:pt x="97499" y="43751"/>
                      </a:lnTo>
                      <a:cubicBezTo>
                        <a:pt x="86846" y="11796"/>
                        <a:pt x="90985" y="26448"/>
                        <a:pt x="84373" y="0"/>
                      </a:cubicBezTo>
                      <a:cubicBezTo>
                        <a:pt x="75727" y="2882"/>
                        <a:pt x="64291" y="5415"/>
                        <a:pt x="58123" y="13125"/>
                      </a:cubicBezTo>
                      <a:cubicBezTo>
                        <a:pt x="46515" y="27634"/>
                        <a:pt x="60500" y="26251"/>
                        <a:pt x="49372" y="26251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  <p:grpSp>
            <p:nvGrpSpPr>
              <p:cNvPr id="250" name="组 84">
                <a:extLst>
                  <a:ext uri="{FF2B5EF4-FFF2-40B4-BE49-F238E27FC236}">
                    <a16:creationId xmlns:a16="http://schemas.microsoft.com/office/drawing/2014/main" id="{FE686B59-D64A-F34E-8D84-400CB0F332C1}"/>
                  </a:ext>
                </a:extLst>
              </p:cNvPr>
              <p:cNvGrpSpPr/>
              <p:nvPr/>
            </p:nvGrpSpPr>
            <p:grpSpPr>
              <a:xfrm rot="19949873">
                <a:off x="5230292" y="2067684"/>
                <a:ext cx="433845" cy="444005"/>
                <a:chOff x="2139567" y="3163211"/>
                <a:chExt cx="433845" cy="444005"/>
              </a:xfrm>
            </p:grpSpPr>
            <p:grpSp>
              <p:nvGrpSpPr>
                <p:cNvPr id="256" name="组 90">
                  <a:extLst>
                    <a:ext uri="{FF2B5EF4-FFF2-40B4-BE49-F238E27FC236}">
                      <a16:creationId xmlns:a16="http://schemas.microsoft.com/office/drawing/2014/main" id="{01EFD91A-A8DD-9243-B257-EB791471C210}"/>
                    </a:ext>
                  </a:extLst>
                </p:cNvPr>
                <p:cNvGrpSpPr/>
                <p:nvPr/>
              </p:nvGrpSpPr>
              <p:grpSpPr>
                <a:xfrm rot="3653130">
                  <a:off x="2150206" y="3184010"/>
                  <a:ext cx="412567" cy="433845"/>
                  <a:chOff x="1174853" y="3184829"/>
                  <a:chExt cx="255076" cy="268231"/>
                </a:xfrm>
              </p:grpSpPr>
              <p:sp>
                <p:nvSpPr>
                  <p:cNvPr id="258" name="任意形状 257">
                    <a:extLst>
                      <a:ext uri="{FF2B5EF4-FFF2-40B4-BE49-F238E27FC236}">
                        <a16:creationId xmlns:a16="http://schemas.microsoft.com/office/drawing/2014/main" id="{C1ABA787-8F56-0446-AB4C-64C4A750A61D}"/>
                      </a:ext>
                    </a:extLst>
                  </p:cNvPr>
                  <p:cNvSpPr/>
                  <p:nvPr/>
                </p:nvSpPr>
                <p:spPr>
                  <a:xfrm rot="9540017">
                    <a:off x="1182257" y="3287960"/>
                    <a:ext cx="247672" cy="165100"/>
                  </a:xfrm>
                  <a:custGeom>
                    <a:avLst/>
                    <a:gdLst>
                      <a:gd name="connsiteX0" fmla="*/ 19071 w 247671"/>
                      <a:gd name="connsiteY0" fmla="*/ 165100 h 165100"/>
                      <a:gd name="connsiteX1" fmla="*/ 21 w 247671"/>
                      <a:gd name="connsiteY1" fmla="*/ 149225 h 165100"/>
                      <a:gd name="connsiteX2" fmla="*/ 6371 w 247671"/>
                      <a:gd name="connsiteY2" fmla="*/ 120650 h 165100"/>
                      <a:gd name="connsiteX3" fmla="*/ 19071 w 247671"/>
                      <a:gd name="connsiteY3" fmla="*/ 101600 h 165100"/>
                      <a:gd name="connsiteX4" fmla="*/ 28596 w 247671"/>
                      <a:gd name="connsiteY4" fmla="*/ 98425 h 165100"/>
                      <a:gd name="connsiteX5" fmla="*/ 31771 w 247671"/>
                      <a:gd name="connsiteY5" fmla="*/ 139700 h 165100"/>
                      <a:gd name="connsiteX6" fmla="*/ 25421 w 247671"/>
                      <a:gd name="connsiteY6" fmla="*/ 120650 h 165100"/>
                      <a:gd name="connsiteX7" fmla="*/ 22246 w 247671"/>
                      <a:gd name="connsiteY7" fmla="*/ 111125 h 165100"/>
                      <a:gd name="connsiteX8" fmla="*/ 25421 w 247671"/>
                      <a:gd name="connsiteY8" fmla="*/ 101600 h 165100"/>
                      <a:gd name="connsiteX9" fmla="*/ 41296 w 247671"/>
                      <a:gd name="connsiteY9" fmla="*/ 82550 h 165100"/>
                      <a:gd name="connsiteX10" fmla="*/ 50821 w 247671"/>
                      <a:gd name="connsiteY10" fmla="*/ 76200 h 165100"/>
                      <a:gd name="connsiteX11" fmla="*/ 53996 w 247671"/>
                      <a:gd name="connsiteY11" fmla="*/ 28575 h 165100"/>
                      <a:gd name="connsiteX12" fmla="*/ 57171 w 247671"/>
                      <a:gd name="connsiteY12" fmla="*/ 19050 h 165100"/>
                      <a:gd name="connsiteX13" fmla="*/ 66696 w 247671"/>
                      <a:gd name="connsiteY13" fmla="*/ 0 h 165100"/>
                      <a:gd name="connsiteX14" fmla="*/ 88921 w 247671"/>
                      <a:gd name="connsiteY14" fmla="*/ 22225 h 165100"/>
                      <a:gd name="connsiteX15" fmla="*/ 92096 w 247671"/>
                      <a:gd name="connsiteY15" fmla="*/ 44450 h 165100"/>
                      <a:gd name="connsiteX16" fmla="*/ 104796 w 247671"/>
                      <a:gd name="connsiteY16" fmla="*/ 92075 h 165100"/>
                      <a:gd name="connsiteX17" fmla="*/ 130196 w 247671"/>
                      <a:gd name="connsiteY17" fmla="*/ 76200 h 165100"/>
                      <a:gd name="connsiteX18" fmla="*/ 133371 w 247671"/>
                      <a:gd name="connsiteY18" fmla="*/ 66675 h 165100"/>
                      <a:gd name="connsiteX19" fmla="*/ 130196 w 247671"/>
                      <a:gd name="connsiteY19" fmla="*/ 53975 h 165100"/>
                      <a:gd name="connsiteX20" fmla="*/ 120671 w 247671"/>
                      <a:gd name="connsiteY20" fmla="*/ 44450 h 165100"/>
                      <a:gd name="connsiteX21" fmla="*/ 114321 w 247671"/>
                      <a:gd name="connsiteY21" fmla="*/ 34925 h 165100"/>
                      <a:gd name="connsiteX22" fmla="*/ 123846 w 247671"/>
                      <a:gd name="connsiteY22" fmla="*/ 12700 h 165100"/>
                      <a:gd name="connsiteX23" fmla="*/ 133371 w 247671"/>
                      <a:gd name="connsiteY23" fmla="*/ 9525 h 165100"/>
                      <a:gd name="connsiteX24" fmla="*/ 174646 w 247671"/>
                      <a:gd name="connsiteY24" fmla="*/ 19050 h 165100"/>
                      <a:gd name="connsiteX25" fmla="*/ 177821 w 247671"/>
                      <a:gd name="connsiteY25" fmla="*/ 28575 h 165100"/>
                      <a:gd name="connsiteX26" fmla="*/ 168296 w 247671"/>
                      <a:gd name="connsiteY26" fmla="*/ 47625 h 165100"/>
                      <a:gd name="connsiteX27" fmla="*/ 158771 w 247671"/>
                      <a:gd name="connsiteY27" fmla="*/ 53975 h 165100"/>
                      <a:gd name="connsiteX28" fmla="*/ 161946 w 247671"/>
                      <a:gd name="connsiteY28" fmla="*/ 66675 h 165100"/>
                      <a:gd name="connsiteX29" fmla="*/ 171471 w 247671"/>
                      <a:gd name="connsiteY29" fmla="*/ 69850 h 165100"/>
                      <a:gd name="connsiteX30" fmla="*/ 190521 w 247671"/>
                      <a:gd name="connsiteY30" fmla="*/ 60325 h 165100"/>
                      <a:gd name="connsiteX31" fmla="*/ 193696 w 247671"/>
                      <a:gd name="connsiteY31" fmla="*/ 50800 h 165100"/>
                      <a:gd name="connsiteX32" fmla="*/ 196871 w 247671"/>
                      <a:gd name="connsiteY32" fmla="*/ 38100 h 165100"/>
                      <a:gd name="connsiteX33" fmla="*/ 219096 w 247671"/>
                      <a:gd name="connsiteY33" fmla="*/ 41275 h 165100"/>
                      <a:gd name="connsiteX34" fmla="*/ 234971 w 247671"/>
                      <a:gd name="connsiteY34" fmla="*/ 66675 h 165100"/>
                      <a:gd name="connsiteX35" fmla="*/ 247671 w 247671"/>
                      <a:gd name="connsiteY35" fmla="*/ 69850 h 165100"/>
                      <a:gd name="connsiteX36" fmla="*/ 231796 w 247671"/>
                      <a:gd name="connsiteY36" fmla="*/ 85725 h 165100"/>
                      <a:gd name="connsiteX37" fmla="*/ 222271 w 247671"/>
                      <a:gd name="connsiteY37" fmla="*/ 95250 h 165100"/>
                      <a:gd name="connsiteX38" fmla="*/ 203221 w 247671"/>
                      <a:gd name="connsiteY38" fmla="*/ 107950 h 165100"/>
                      <a:gd name="connsiteX39" fmla="*/ 184171 w 247671"/>
                      <a:gd name="connsiteY39" fmla="*/ 120650 h 165100"/>
                      <a:gd name="connsiteX40" fmla="*/ 168296 w 247671"/>
                      <a:gd name="connsiteY40" fmla="*/ 104775 h 165100"/>
                      <a:gd name="connsiteX41" fmla="*/ 165121 w 247671"/>
                      <a:gd name="connsiteY41" fmla="*/ 95250 h 165100"/>
                      <a:gd name="connsiteX42" fmla="*/ 158771 w 247671"/>
                      <a:gd name="connsiteY42" fmla="*/ 95250 h 1651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</a:cxnLst>
                    <a:rect l="l" t="t" r="r" b="b"/>
                    <a:pathLst>
                      <a:path w="247671" h="165100">
                        <a:moveTo>
                          <a:pt x="19071" y="165100"/>
                        </a:moveTo>
                        <a:cubicBezTo>
                          <a:pt x="12781" y="161955"/>
                          <a:pt x="1077" y="158728"/>
                          <a:pt x="21" y="149225"/>
                        </a:cubicBezTo>
                        <a:cubicBezTo>
                          <a:pt x="-314" y="146210"/>
                          <a:pt x="3271" y="126230"/>
                          <a:pt x="6371" y="120650"/>
                        </a:cubicBezTo>
                        <a:cubicBezTo>
                          <a:pt x="10077" y="113979"/>
                          <a:pt x="11831" y="104013"/>
                          <a:pt x="19071" y="101600"/>
                        </a:cubicBezTo>
                        <a:lnTo>
                          <a:pt x="28596" y="98425"/>
                        </a:lnTo>
                        <a:cubicBezTo>
                          <a:pt x="36945" y="110948"/>
                          <a:pt x="46199" y="120463"/>
                          <a:pt x="31771" y="139700"/>
                        </a:cubicBezTo>
                        <a:cubicBezTo>
                          <a:pt x="27755" y="145055"/>
                          <a:pt x="27538" y="127000"/>
                          <a:pt x="25421" y="120650"/>
                        </a:cubicBezTo>
                        <a:lnTo>
                          <a:pt x="22246" y="111125"/>
                        </a:lnTo>
                        <a:cubicBezTo>
                          <a:pt x="23304" y="107950"/>
                          <a:pt x="23924" y="104593"/>
                          <a:pt x="25421" y="101600"/>
                        </a:cubicBezTo>
                        <a:cubicBezTo>
                          <a:pt x="28989" y="94464"/>
                          <a:pt x="35277" y="87566"/>
                          <a:pt x="41296" y="82550"/>
                        </a:cubicBezTo>
                        <a:cubicBezTo>
                          <a:pt x="44227" y="80107"/>
                          <a:pt x="47646" y="78317"/>
                          <a:pt x="50821" y="76200"/>
                        </a:cubicBezTo>
                        <a:cubicBezTo>
                          <a:pt x="60202" y="48058"/>
                          <a:pt x="57910" y="63803"/>
                          <a:pt x="53996" y="28575"/>
                        </a:cubicBezTo>
                        <a:cubicBezTo>
                          <a:pt x="55054" y="25400"/>
                          <a:pt x="55674" y="22043"/>
                          <a:pt x="57171" y="19050"/>
                        </a:cubicBezTo>
                        <a:cubicBezTo>
                          <a:pt x="69481" y="-5569"/>
                          <a:pt x="58716" y="23941"/>
                          <a:pt x="66696" y="0"/>
                        </a:cubicBezTo>
                        <a:cubicBezTo>
                          <a:pt x="88531" y="14556"/>
                          <a:pt x="83333" y="5460"/>
                          <a:pt x="88921" y="22225"/>
                        </a:cubicBezTo>
                        <a:cubicBezTo>
                          <a:pt x="89979" y="29633"/>
                          <a:pt x="91351" y="37004"/>
                          <a:pt x="92096" y="44450"/>
                        </a:cubicBezTo>
                        <a:cubicBezTo>
                          <a:pt x="96678" y="90273"/>
                          <a:pt x="83481" y="77865"/>
                          <a:pt x="104796" y="92075"/>
                        </a:cubicBezTo>
                        <a:cubicBezTo>
                          <a:pt x="122171" y="86283"/>
                          <a:pt x="123152" y="90288"/>
                          <a:pt x="130196" y="76200"/>
                        </a:cubicBezTo>
                        <a:cubicBezTo>
                          <a:pt x="131693" y="73207"/>
                          <a:pt x="132313" y="69850"/>
                          <a:pt x="133371" y="66675"/>
                        </a:cubicBezTo>
                        <a:cubicBezTo>
                          <a:pt x="132313" y="62442"/>
                          <a:pt x="132361" y="57764"/>
                          <a:pt x="130196" y="53975"/>
                        </a:cubicBezTo>
                        <a:cubicBezTo>
                          <a:pt x="127968" y="50076"/>
                          <a:pt x="123546" y="47899"/>
                          <a:pt x="120671" y="44450"/>
                        </a:cubicBezTo>
                        <a:cubicBezTo>
                          <a:pt x="118228" y="41519"/>
                          <a:pt x="116438" y="38100"/>
                          <a:pt x="114321" y="34925"/>
                        </a:cubicBezTo>
                        <a:cubicBezTo>
                          <a:pt x="116228" y="27299"/>
                          <a:pt x="116994" y="18182"/>
                          <a:pt x="123846" y="12700"/>
                        </a:cubicBezTo>
                        <a:cubicBezTo>
                          <a:pt x="126459" y="10609"/>
                          <a:pt x="130196" y="10583"/>
                          <a:pt x="133371" y="9525"/>
                        </a:cubicBezTo>
                        <a:cubicBezTo>
                          <a:pt x="142938" y="10482"/>
                          <a:pt x="165592" y="7732"/>
                          <a:pt x="174646" y="19050"/>
                        </a:cubicBezTo>
                        <a:cubicBezTo>
                          <a:pt x="176737" y="21663"/>
                          <a:pt x="176763" y="25400"/>
                          <a:pt x="177821" y="28575"/>
                        </a:cubicBezTo>
                        <a:cubicBezTo>
                          <a:pt x="175239" y="36322"/>
                          <a:pt x="174451" y="41470"/>
                          <a:pt x="168296" y="47625"/>
                        </a:cubicBezTo>
                        <a:cubicBezTo>
                          <a:pt x="165598" y="50323"/>
                          <a:pt x="161946" y="51858"/>
                          <a:pt x="158771" y="53975"/>
                        </a:cubicBezTo>
                        <a:cubicBezTo>
                          <a:pt x="159829" y="58208"/>
                          <a:pt x="159220" y="63268"/>
                          <a:pt x="161946" y="66675"/>
                        </a:cubicBezTo>
                        <a:cubicBezTo>
                          <a:pt x="164037" y="69288"/>
                          <a:pt x="168124" y="69850"/>
                          <a:pt x="171471" y="69850"/>
                        </a:cubicBezTo>
                        <a:cubicBezTo>
                          <a:pt x="178044" y="69850"/>
                          <a:pt x="185705" y="63536"/>
                          <a:pt x="190521" y="60325"/>
                        </a:cubicBezTo>
                        <a:cubicBezTo>
                          <a:pt x="191579" y="57150"/>
                          <a:pt x="192777" y="54018"/>
                          <a:pt x="193696" y="50800"/>
                        </a:cubicBezTo>
                        <a:cubicBezTo>
                          <a:pt x="194895" y="46604"/>
                          <a:pt x="192785" y="39632"/>
                          <a:pt x="196871" y="38100"/>
                        </a:cubicBezTo>
                        <a:cubicBezTo>
                          <a:pt x="203878" y="35472"/>
                          <a:pt x="211688" y="40217"/>
                          <a:pt x="219096" y="41275"/>
                        </a:cubicBezTo>
                        <a:cubicBezTo>
                          <a:pt x="224201" y="56590"/>
                          <a:pt x="221274" y="60805"/>
                          <a:pt x="234971" y="66675"/>
                        </a:cubicBezTo>
                        <a:cubicBezTo>
                          <a:pt x="238982" y="68394"/>
                          <a:pt x="243438" y="68792"/>
                          <a:pt x="247671" y="69850"/>
                        </a:cubicBezTo>
                        <a:cubicBezTo>
                          <a:pt x="236029" y="87312"/>
                          <a:pt x="247671" y="72496"/>
                          <a:pt x="231796" y="85725"/>
                        </a:cubicBezTo>
                        <a:cubicBezTo>
                          <a:pt x="228347" y="88600"/>
                          <a:pt x="225815" y="92493"/>
                          <a:pt x="222271" y="95250"/>
                        </a:cubicBezTo>
                        <a:cubicBezTo>
                          <a:pt x="216247" y="99935"/>
                          <a:pt x="208617" y="102554"/>
                          <a:pt x="203221" y="107950"/>
                        </a:cubicBezTo>
                        <a:cubicBezTo>
                          <a:pt x="191329" y="119842"/>
                          <a:pt x="197956" y="116055"/>
                          <a:pt x="184171" y="120650"/>
                        </a:cubicBezTo>
                        <a:cubicBezTo>
                          <a:pt x="174646" y="114300"/>
                          <a:pt x="173588" y="115358"/>
                          <a:pt x="168296" y="104775"/>
                        </a:cubicBezTo>
                        <a:cubicBezTo>
                          <a:pt x="166799" y="101782"/>
                          <a:pt x="167488" y="97617"/>
                          <a:pt x="165121" y="95250"/>
                        </a:cubicBezTo>
                        <a:cubicBezTo>
                          <a:pt x="163624" y="93753"/>
                          <a:pt x="160888" y="95250"/>
                          <a:pt x="158771" y="95250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  <p:sp>
                <p:nvSpPr>
                  <p:cNvPr id="259" name="任意形状 258">
                    <a:extLst>
                      <a:ext uri="{FF2B5EF4-FFF2-40B4-BE49-F238E27FC236}">
                        <a16:creationId xmlns:a16="http://schemas.microsoft.com/office/drawing/2014/main" id="{A55C52CC-1277-FE49-99AB-A09964F066C8}"/>
                      </a:ext>
                    </a:extLst>
                  </p:cNvPr>
                  <p:cNvSpPr/>
                  <p:nvPr/>
                </p:nvSpPr>
                <p:spPr>
                  <a:xfrm rot="19866140">
                    <a:off x="1174853" y="3184829"/>
                    <a:ext cx="197174" cy="104775"/>
                  </a:xfrm>
                  <a:custGeom>
                    <a:avLst/>
                    <a:gdLst>
                      <a:gd name="connsiteX0" fmla="*/ 0 w 197173"/>
                      <a:gd name="connsiteY0" fmla="*/ 31750 h 104775"/>
                      <a:gd name="connsiteX1" fmla="*/ 12700 w 197173"/>
                      <a:gd name="connsiteY1" fmla="*/ 25400 h 104775"/>
                      <a:gd name="connsiteX2" fmla="*/ 22225 w 197173"/>
                      <a:gd name="connsiteY2" fmla="*/ 19050 h 104775"/>
                      <a:gd name="connsiteX3" fmla="*/ 31750 w 197173"/>
                      <a:gd name="connsiteY3" fmla="*/ 15875 h 104775"/>
                      <a:gd name="connsiteX4" fmla="*/ 50800 w 197173"/>
                      <a:gd name="connsiteY4" fmla="*/ 25400 h 104775"/>
                      <a:gd name="connsiteX5" fmla="*/ 57150 w 197173"/>
                      <a:gd name="connsiteY5" fmla="*/ 50800 h 104775"/>
                      <a:gd name="connsiteX6" fmla="*/ 76200 w 197173"/>
                      <a:gd name="connsiteY6" fmla="*/ 41275 h 104775"/>
                      <a:gd name="connsiteX7" fmla="*/ 82550 w 197173"/>
                      <a:gd name="connsiteY7" fmla="*/ 22225 h 104775"/>
                      <a:gd name="connsiteX8" fmla="*/ 85725 w 197173"/>
                      <a:gd name="connsiteY8" fmla="*/ 12700 h 104775"/>
                      <a:gd name="connsiteX9" fmla="*/ 88900 w 197173"/>
                      <a:gd name="connsiteY9" fmla="*/ 3175 h 104775"/>
                      <a:gd name="connsiteX10" fmla="*/ 98425 w 197173"/>
                      <a:gd name="connsiteY10" fmla="*/ 0 h 104775"/>
                      <a:gd name="connsiteX11" fmla="*/ 107950 w 197173"/>
                      <a:gd name="connsiteY11" fmla="*/ 3175 h 104775"/>
                      <a:gd name="connsiteX12" fmla="*/ 107950 w 197173"/>
                      <a:gd name="connsiteY12" fmla="*/ 28575 h 104775"/>
                      <a:gd name="connsiteX13" fmla="*/ 130175 w 197173"/>
                      <a:gd name="connsiteY13" fmla="*/ 31750 h 104775"/>
                      <a:gd name="connsiteX14" fmla="*/ 149225 w 197173"/>
                      <a:gd name="connsiteY14" fmla="*/ 41275 h 104775"/>
                      <a:gd name="connsiteX15" fmla="*/ 152400 w 197173"/>
                      <a:gd name="connsiteY15" fmla="*/ 50800 h 104775"/>
                      <a:gd name="connsiteX16" fmla="*/ 180975 w 197173"/>
                      <a:gd name="connsiteY16" fmla="*/ 63500 h 104775"/>
                      <a:gd name="connsiteX17" fmla="*/ 190500 w 197173"/>
                      <a:gd name="connsiteY17" fmla="*/ 66675 h 104775"/>
                      <a:gd name="connsiteX18" fmla="*/ 193675 w 197173"/>
                      <a:gd name="connsiteY18" fmla="*/ 92075 h 104775"/>
                      <a:gd name="connsiteX19" fmla="*/ 190500 w 197173"/>
                      <a:gd name="connsiteY19" fmla="*/ 101600 h 104775"/>
                      <a:gd name="connsiteX20" fmla="*/ 180975 w 197173"/>
                      <a:gd name="connsiteY20" fmla="*/ 104775 h 104775"/>
                      <a:gd name="connsiteX21" fmla="*/ 168275 w 197173"/>
                      <a:gd name="connsiteY21" fmla="*/ 101600 h 104775"/>
                      <a:gd name="connsiteX22" fmla="*/ 165100 w 197173"/>
                      <a:gd name="connsiteY22" fmla="*/ 92075 h 104775"/>
                      <a:gd name="connsiteX23" fmla="*/ 155575 w 197173"/>
                      <a:gd name="connsiteY23" fmla="*/ 85725 h 104775"/>
                      <a:gd name="connsiteX24" fmla="*/ 149225 w 197173"/>
                      <a:gd name="connsiteY24" fmla="*/ 76200 h 104775"/>
                      <a:gd name="connsiteX25" fmla="*/ 123825 w 197173"/>
                      <a:gd name="connsiteY25" fmla="*/ 69850 h 10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197173" h="104775">
                        <a:moveTo>
                          <a:pt x="0" y="31750"/>
                        </a:moveTo>
                        <a:cubicBezTo>
                          <a:pt x="4233" y="29633"/>
                          <a:pt x="8591" y="27748"/>
                          <a:pt x="12700" y="25400"/>
                        </a:cubicBezTo>
                        <a:cubicBezTo>
                          <a:pt x="16013" y="23507"/>
                          <a:pt x="18812" y="20757"/>
                          <a:pt x="22225" y="19050"/>
                        </a:cubicBezTo>
                        <a:cubicBezTo>
                          <a:pt x="25218" y="17553"/>
                          <a:pt x="28575" y="16933"/>
                          <a:pt x="31750" y="15875"/>
                        </a:cubicBezTo>
                        <a:cubicBezTo>
                          <a:pt x="38025" y="17967"/>
                          <a:pt x="46324" y="19805"/>
                          <a:pt x="50800" y="25400"/>
                        </a:cubicBezTo>
                        <a:cubicBezTo>
                          <a:pt x="53403" y="28654"/>
                          <a:pt x="56992" y="50009"/>
                          <a:pt x="57150" y="50800"/>
                        </a:cubicBezTo>
                        <a:cubicBezTo>
                          <a:pt x="62340" y="49070"/>
                          <a:pt x="72961" y="46458"/>
                          <a:pt x="76200" y="41275"/>
                        </a:cubicBezTo>
                        <a:cubicBezTo>
                          <a:pt x="79748" y="35599"/>
                          <a:pt x="80433" y="28575"/>
                          <a:pt x="82550" y="22225"/>
                        </a:cubicBezTo>
                        <a:lnTo>
                          <a:pt x="85725" y="12700"/>
                        </a:lnTo>
                        <a:cubicBezTo>
                          <a:pt x="86783" y="9525"/>
                          <a:pt x="85725" y="4233"/>
                          <a:pt x="88900" y="3175"/>
                        </a:cubicBezTo>
                        <a:lnTo>
                          <a:pt x="98425" y="0"/>
                        </a:lnTo>
                        <a:cubicBezTo>
                          <a:pt x="101600" y="1058"/>
                          <a:pt x="105583" y="808"/>
                          <a:pt x="107950" y="3175"/>
                        </a:cubicBezTo>
                        <a:cubicBezTo>
                          <a:pt x="114459" y="9684"/>
                          <a:pt x="109158" y="22537"/>
                          <a:pt x="107950" y="28575"/>
                        </a:cubicBezTo>
                        <a:cubicBezTo>
                          <a:pt x="126484" y="40931"/>
                          <a:pt x="107622" y="31750"/>
                          <a:pt x="130175" y="31750"/>
                        </a:cubicBezTo>
                        <a:cubicBezTo>
                          <a:pt x="136748" y="31750"/>
                          <a:pt x="144409" y="38064"/>
                          <a:pt x="149225" y="41275"/>
                        </a:cubicBezTo>
                        <a:cubicBezTo>
                          <a:pt x="150283" y="44450"/>
                          <a:pt x="150309" y="48187"/>
                          <a:pt x="152400" y="50800"/>
                        </a:cubicBezTo>
                        <a:cubicBezTo>
                          <a:pt x="157889" y="57661"/>
                          <a:pt x="175154" y="61560"/>
                          <a:pt x="180975" y="63500"/>
                        </a:cubicBezTo>
                        <a:lnTo>
                          <a:pt x="190500" y="66675"/>
                        </a:lnTo>
                        <a:cubicBezTo>
                          <a:pt x="199339" y="79934"/>
                          <a:pt x="198312" y="73528"/>
                          <a:pt x="193675" y="92075"/>
                        </a:cubicBezTo>
                        <a:cubicBezTo>
                          <a:pt x="192863" y="95322"/>
                          <a:pt x="192867" y="99233"/>
                          <a:pt x="190500" y="101600"/>
                        </a:cubicBezTo>
                        <a:cubicBezTo>
                          <a:pt x="188133" y="103967"/>
                          <a:pt x="184150" y="103717"/>
                          <a:pt x="180975" y="104775"/>
                        </a:cubicBezTo>
                        <a:cubicBezTo>
                          <a:pt x="176742" y="103717"/>
                          <a:pt x="171682" y="104326"/>
                          <a:pt x="168275" y="101600"/>
                        </a:cubicBezTo>
                        <a:cubicBezTo>
                          <a:pt x="165662" y="99509"/>
                          <a:pt x="167191" y="94688"/>
                          <a:pt x="165100" y="92075"/>
                        </a:cubicBezTo>
                        <a:cubicBezTo>
                          <a:pt x="162716" y="89095"/>
                          <a:pt x="158750" y="87842"/>
                          <a:pt x="155575" y="85725"/>
                        </a:cubicBezTo>
                        <a:cubicBezTo>
                          <a:pt x="153458" y="82550"/>
                          <a:pt x="152461" y="78222"/>
                          <a:pt x="149225" y="76200"/>
                        </a:cubicBezTo>
                        <a:cubicBezTo>
                          <a:pt x="137994" y="69181"/>
                          <a:pt x="133761" y="69850"/>
                          <a:pt x="123825" y="69850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</p:grpSp>
            <p:sp>
              <p:nvSpPr>
                <p:cNvPr id="257" name="任意形状 256">
                  <a:extLst>
                    <a:ext uri="{FF2B5EF4-FFF2-40B4-BE49-F238E27FC236}">
                      <a16:creationId xmlns:a16="http://schemas.microsoft.com/office/drawing/2014/main" id="{8E01C24B-650C-FC4A-9C85-84087DDC19F1}"/>
                    </a:ext>
                  </a:extLst>
                </p:cNvPr>
                <p:cNvSpPr/>
                <p:nvPr/>
              </p:nvSpPr>
              <p:spPr>
                <a:xfrm>
                  <a:off x="2234344" y="3163211"/>
                  <a:ext cx="276975" cy="301915"/>
                </a:xfrm>
                <a:custGeom>
                  <a:avLst/>
                  <a:gdLst>
                    <a:gd name="connsiteX0" fmla="*/ 101970 w 276975"/>
                    <a:gd name="connsiteY0" fmla="*/ 21876 h 301915"/>
                    <a:gd name="connsiteX1" fmla="*/ 71344 w 276975"/>
                    <a:gd name="connsiteY1" fmla="*/ 21876 h 301915"/>
                    <a:gd name="connsiteX2" fmla="*/ 49468 w 276975"/>
                    <a:gd name="connsiteY2" fmla="*/ 0 h 301915"/>
                    <a:gd name="connsiteX3" fmla="*/ 23218 w 276975"/>
                    <a:gd name="connsiteY3" fmla="*/ 13126 h 301915"/>
                    <a:gd name="connsiteX4" fmla="*/ 18843 w 276975"/>
                    <a:gd name="connsiteY4" fmla="*/ 26251 h 301915"/>
                    <a:gd name="connsiteX5" fmla="*/ 10092 w 276975"/>
                    <a:gd name="connsiteY5" fmla="*/ 39377 h 301915"/>
                    <a:gd name="connsiteX6" fmla="*/ 1342 w 276975"/>
                    <a:gd name="connsiteY6" fmla="*/ 65627 h 301915"/>
                    <a:gd name="connsiteX7" fmla="*/ 18843 w 276975"/>
                    <a:gd name="connsiteY7" fmla="*/ 87503 h 301915"/>
                    <a:gd name="connsiteX8" fmla="*/ 62594 w 276975"/>
                    <a:gd name="connsiteY8" fmla="*/ 96253 h 301915"/>
                    <a:gd name="connsiteX9" fmla="*/ 93220 w 276975"/>
                    <a:gd name="connsiteY9" fmla="*/ 105003 h 301915"/>
                    <a:gd name="connsiteX10" fmla="*/ 110720 w 276975"/>
                    <a:gd name="connsiteY10" fmla="*/ 126879 h 301915"/>
                    <a:gd name="connsiteX11" fmla="*/ 128221 w 276975"/>
                    <a:gd name="connsiteY11" fmla="*/ 183756 h 301915"/>
                    <a:gd name="connsiteX12" fmla="*/ 141346 w 276975"/>
                    <a:gd name="connsiteY12" fmla="*/ 179380 h 301915"/>
                    <a:gd name="connsiteX13" fmla="*/ 154471 w 276975"/>
                    <a:gd name="connsiteY13" fmla="*/ 170630 h 301915"/>
                    <a:gd name="connsiteX14" fmla="*/ 163222 w 276975"/>
                    <a:gd name="connsiteY14" fmla="*/ 196881 h 301915"/>
                    <a:gd name="connsiteX15" fmla="*/ 171972 w 276975"/>
                    <a:gd name="connsiteY15" fmla="*/ 223132 h 301915"/>
                    <a:gd name="connsiteX16" fmla="*/ 185097 w 276975"/>
                    <a:gd name="connsiteY16" fmla="*/ 258133 h 301915"/>
                    <a:gd name="connsiteX17" fmla="*/ 224473 w 276975"/>
                    <a:gd name="connsiteY17" fmla="*/ 275633 h 301915"/>
                    <a:gd name="connsiteX18" fmla="*/ 237599 w 276975"/>
                    <a:gd name="connsiteY18" fmla="*/ 284383 h 301915"/>
                    <a:gd name="connsiteX19" fmla="*/ 263849 w 276975"/>
                    <a:gd name="connsiteY19" fmla="*/ 293133 h 301915"/>
                    <a:gd name="connsiteX20" fmla="*/ 276975 w 276975"/>
                    <a:gd name="connsiteY20" fmla="*/ 301884 h 301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276975" h="301915">
                      <a:moveTo>
                        <a:pt x="101970" y="21876"/>
                      </a:moveTo>
                      <a:cubicBezTo>
                        <a:pt x="90225" y="24812"/>
                        <a:pt x="82328" y="30114"/>
                        <a:pt x="71344" y="21876"/>
                      </a:cubicBezTo>
                      <a:cubicBezTo>
                        <a:pt x="63094" y="15688"/>
                        <a:pt x="49468" y="0"/>
                        <a:pt x="49468" y="0"/>
                      </a:cubicBezTo>
                      <a:cubicBezTo>
                        <a:pt x="40823" y="2882"/>
                        <a:pt x="29385" y="5417"/>
                        <a:pt x="23218" y="13126"/>
                      </a:cubicBezTo>
                      <a:cubicBezTo>
                        <a:pt x="20337" y="16727"/>
                        <a:pt x="20905" y="22126"/>
                        <a:pt x="18843" y="26251"/>
                      </a:cubicBezTo>
                      <a:cubicBezTo>
                        <a:pt x="16491" y="30954"/>
                        <a:pt x="13009" y="35002"/>
                        <a:pt x="10092" y="39377"/>
                      </a:cubicBezTo>
                      <a:cubicBezTo>
                        <a:pt x="7175" y="48127"/>
                        <a:pt x="-3774" y="57953"/>
                        <a:pt x="1342" y="65627"/>
                      </a:cubicBezTo>
                      <a:cubicBezTo>
                        <a:pt x="4435" y="70267"/>
                        <a:pt x="12606" y="84385"/>
                        <a:pt x="18843" y="87503"/>
                      </a:cubicBezTo>
                      <a:cubicBezTo>
                        <a:pt x="25619" y="90891"/>
                        <a:pt x="58931" y="95520"/>
                        <a:pt x="62594" y="96253"/>
                      </a:cubicBezTo>
                      <a:cubicBezTo>
                        <a:pt x="76326" y="98999"/>
                        <a:pt x="80712" y="100834"/>
                        <a:pt x="93220" y="105003"/>
                      </a:cubicBezTo>
                      <a:cubicBezTo>
                        <a:pt x="98110" y="109894"/>
                        <a:pt x="109341" y="119982"/>
                        <a:pt x="110720" y="126879"/>
                      </a:cubicBezTo>
                      <a:cubicBezTo>
                        <a:pt x="122615" y="186356"/>
                        <a:pt x="96561" y="173201"/>
                        <a:pt x="128221" y="183756"/>
                      </a:cubicBezTo>
                      <a:cubicBezTo>
                        <a:pt x="132596" y="182297"/>
                        <a:pt x="137221" y="181443"/>
                        <a:pt x="141346" y="179380"/>
                      </a:cubicBezTo>
                      <a:cubicBezTo>
                        <a:pt x="146049" y="177028"/>
                        <a:pt x="150365" y="167345"/>
                        <a:pt x="154471" y="170630"/>
                      </a:cubicBezTo>
                      <a:cubicBezTo>
                        <a:pt x="161673" y="176392"/>
                        <a:pt x="160305" y="188131"/>
                        <a:pt x="163222" y="196881"/>
                      </a:cubicBezTo>
                      <a:cubicBezTo>
                        <a:pt x="163223" y="196885"/>
                        <a:pt x="171971" y="223129"/>
                        <a:pt x="171972" y="223132"/>
                      </a:cubicBezTo>
                      <a:cubicBezTo>
                        <a:pt x="175102" y="238782"/>
                        <a:pt x="173832" y="246868"/>
                        <a:pt x="185097" y="258133"/>
                      </a:cubicBezTo>
                      <a:cubicBezTo>
                        <a:pt x="202901" y="275937"/>
                        <a:pt x="198490" y="258312"/>
                        <a:pt x="224473" y="275633"/>
                      </a:cubicBezTo>
                      <a:cubicBezTo>
                        <a:pt x="228848" y="278550"/>
                        <a:pt x="232794" y="282247"/>
                        <a:pt x="237599" y="284383"/>
                      </a:cubicBezTo>
                      <a:cubicBezTo>
                        <a:pt x="246027" y="288129"/>
                        <a:pt x="263849" y="293133"/>
                        <a:pt x="263849" y="293133"/>
                      </a:cubicBezTo>
                      <a:cubicBezTo>
                        <a:pt x="273631" y="302915"/>
                        <a:pt x="268475" y="301884"/>
                        <a:pt x="276975" y="301884"/>
                      </a:cubicBezTo>
                    </a:path>
                  </a:pathLst>
                </a:custGeom>
                <a:noFill/>
                <a:ln>
                  <a:solidFill>
                    <a:schemeClr val="accent1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  <p:grpSp>
            <p:nvGrpSpPr>
              <p:cNvPr id="251" name="组 85">
                <a:extLst>
                  <a:ext uri="{FF2B5EF4-FFF2-40B4-BE49-F238E27FC236}">
                    <a16:creationId xmlns:a16="http://schemas.microsoft.com/office/drawing/2014/main" id="{0450B840-322A-D34B-84E8-E109C9F9973C}"/>
                  </a:ext>
                </a:extLst>
              </p:cNvPr>
              <p:cNvGrpSpPr/>
              <p:nvPr/>
            </p:nvGrpSpPr>
            <p:grpSpPr>
              <a:xfrm rot="6197539">
                <a:off x="4691198" y="1828130"/>
                <a:ext cx="433844" cy="444005"/>
                <a:chOff x="2139567" y="3163211"/>
                <a:chExt cx="433845" cy="444005"/>
              </a:xfrm>
            </p:grpSpPr>
            <p:grpSp>
              <p:nvGrpSpPr>
                <p:cNvPr id="252" name="组 86">
                  <a:extLst>
                    <a:ext uri="{FF2B5EF4-FFF2-40B4-BE49-F238E27FC236}">
                      <a16:creationId xmlns:a16="http://schemas.microsoft.com/office/drawing/2014/main" id="{25A5F91D-2D9F-3A45-AFD0-6B0A7C147195}"/>
                    </a:ext>
                  </a:extLst>
                </p:cNvPr>
                <p:cNvGrpSpPr/>
                <p:nvPr/>
              </p:nvGrpSpPr>
              <p:grpSpPr>
                <a:xfrm rot="3653130">
                  <a:off x="2150206" y="3184010"/>
                  <a:ext cx="412567" cy="433845"/>
                  <a:chOff x="1174853" y="3184829"/>
                  <a:chExt cx="255076" cy="268231"/>
                </a:xfrm>
              </p:grpSpPr>
              <p:sp>
                <p:nvSpPr>
                  <p:cNvPr id="254" name="任意形状 253">
                    <a:extLst>
                      <a:ext uri="{FF2B5EF4-FFF2-40B4-BE49-F238E27FC236}">
                        <a16:creationId xmlns:a16="http://schemas.microsoft.com/office/drawing/2014/main" id="{7857DAED-5F1E-0E45-9DEE-7C4B3157D4CD}"/>
                      </a:ext>
                    </a:extLst>
                  </p:cNvPr>
                  <p:cNvSpPr/>
                  <p:nvPr/>
                </p:nvSpPr>
                <p:spPr>
                  <a:xfrm rot="9540017">
                    <a:off x="1182257" y="3287960"/>
                    <a:ext cx="247672" cy="165100"/>
                  </a:xfrm>
                  <a:custGeom>
                    <a:avLst/>
                    <a:gdLst>
                      <a:gd name="connsiteX0" fmla="*/ 19071 w 247671"/>
                      <a:gd name="connsiteY0" fmla="*/ 165100 h 165100"/>
                      <a:gd name="connsiteX1" fmla="*/ 21 w 247671"/>
                      <a:gd name="connsiteY1" fmla="*/ 149225 h 165100"/>
                      <a:gd name="connsiteX2" fmla="*/ 6371 w 247671"/>
                      <a:gd name="connsiteY2" fmla="*/ 120650 h 165100"/>
                      <a:gd name="connsiteX3" fmla="*/ 19071 w 247671"/>
                      <a:gd name="connsiteY3" fmla="*/ 101600 h 165100"/>
                      <a:gd name="connsiteX4" fmla="*/ 28596 w 247671"/>
                      <a:gd name="connsiteY4" fmla="*/ 98425 h 165100"/>
                      <a:gd name="connsiteX5" fmla="*/ 31771 w 247671"/>
                      <a:gd name="connsiteY5" fmla="*/ 139700 h 165100"/>
                      <a:gd name="connsiteX6" fmla="*/ 25421 w 247671"/>
                      <a:gd name="connsiteY6" fmla="*/ 120650 h 165100"/>
                      <a:gd name="connsiteX7" fmla="*/ 22246 w 247671"/>
                      <a:gd name="connsiteY7" fmla="*/ 111125 h 165100"/>
                      <a:gd name="connsiteX8" fmla="*/ 25421 w 247671"/>
                      <a:gd name="connsiteY8" fmla="*/ 101600 h 165100"/>
                      <a:gd name="connsiteX9" fmla="*/ 41296 w 247671"/>
                      <a:gd name="connsiteY9" fmla="*/ 82550 h 165100"/>
                      <a:gd name="connsiteX10" fmla="*/ 50821 w 247671"/>
                      <a:gd name="connsiteY10" fmla="*/ 76200 h 165100"/>
                      <a:gd name="connsiteX11" fmla="*/ 53996 w 247671"/>
                      <a:gd name="connsiteY11" fmla="*/ 28575 h 165100"/>
                      <a:gd name="connsiteX12" fmla="*/ 57171 w 247671"/>
                      <a:gd name="connsiteY12" fmla="*/ 19050 h 165100"/>
                      <a:gd name="connsiteX13" fmla="*/ 66696 w 247671"/>
                      <a:gd name="connsiteY13" fmla="*/ 0 h 165100"/>
                      <a:gd name="connsiteX14" fmla="*/ 88921 w 247671"/>
                      <a:gd name="connsiteY14" fmla="*/ 22225 h 165100"/>
                      <a:gd name="connsiteX15" fmla="*/ 92096 w 247671"/>
                      <a:gd name="connsiteY15" fmla="*/ 44450 h 165100"/>
                      <a:gd name="connsiteX16" fmla="*/ 104796 w 247671"/>
                      <a:gd name="connsiteY16" fmla="*/ 92075 h 165100"/>
                      <a:gd name="connsiteX17" fmla="*/ 130196 w 247671"/>
                      <a:gd name="connsiteY17" fmla="*/ 76200 h 165100"/>
                      <a:gd name="connsiteX18" fmla="*/ 133371 w 247671"/>
                      <a:gd name="connsiteY18" fmla="*/ 66675 h 165100"/>
                      <a:gd name="connsiteX19" fmla="*/ 130196 w 247671"/>
                      <a:gd name="connsiteY19" fmla="*/ 53975 h 165100"/>
                      <a:gd name="connsiteX20" fmla="*/ 120671 w 247671"/>
                      <a:gd name="connsiteY20" fmla="*/ 44450 h 165100"/>
                      <a:gd name="connsiteX21" fmla="*/ 114321 w 247671"/>
                      <a:gd name="connsiteY21" fmla="*/ 34925 h 165100"/>
                      <a:gd name="connsiteX22" fmla="*/ 123846 w 247671"/>
                      <a:gd name="connsiteY22" fmla="*/ 12700 h 165100"/>
                      <a:gd name="connsiteX23" fmla="*/ 133371 w 247671"/>
                      <a:gd name="connsiteY23" fmla="*/ 9525 h 165100"/>
                      <a:gd name="connsiteX24" fmla="*/ 174646 w 247671"/>
                      <a:gd name="connsiteY24" fmla="*/ 19050 h 165100"/>
                      <a:gd name="connsiteX25" fmla="*/ 177821 w 247671"/>
                      <a:gd name="connsiteY25" fmla="*/ 28575 h 165100"/>
                      <a:gd name="connsiteX26" fmla="*/ 168296 w 247671"/>
                      <a:gd name="connsiteY26" fmla="*/ 47625 h 165100"/>
                      <a:gd name="connsiteX27" fmla="*/ 158771 w 247671"/>
                      <a:gd name="connsiteY27" fmla="*/ 53975 h 165100"/>
                      <a:gd name="connsiteX28" fmla="*/ 161946 w 247671"/>
                      <a:gd name="connsiteY28" fmla="*/ 66675 h 165100"/>
                      <a:gd name="connsiteX29" fmla="*/ 171471 w 247671"/>
                      <a:gd name="connsiteY29" fmla="*/ 69850 h 165100"/>
                      <a:gd name="connsiteX30" fmla="*/ 190521 w 247671"/>
                      <a:gd name="connsiteY30" fmla="*/ 60325 h 165100"/>
                      <a:gd name="connsiteX31" fmla="*/ 193696 w 247671"/>
                      <a:gd name="connsiteY31" fmla="*/ 50800 h 165100"/>
                      <a:gd name="connsiteX32" fmla="*/ 196871 w 247671"/>
                      <a:gd name="connsiteY32" fmla="*/ 38100 h 165100"/>
                      <a:gd name="connsiteX33" fmla="*/ 219096 w 247671"/>
                      <a:gd name="connsiteY33" fmla="*/ 41275 h 165100"/>
                      <a:gd name="connsiteX34" fmla="*/ 234971 w 247671"/>
                      <a:gd name="connsiteY34" fmla="*/ 66675 h 165100"/>
                      <a:gd name="connsiteX35" fmla="*/ 247671 w 247671"/>
                      <a:gd name="connsiteY35" fmla="*/ 69850 h 165100"/>
                      <a:gd name="connsiteX36" fmla="*/ 231796 w 247671"/>
                      <a:gd name="connsiteY36" fmla="*/ 85725 h 165100"/>
                      <a:gd name="connsiteX37" fmla="*/ 222271 w 247671"/>
                      <a:gd name="connsiteY37" fmla="*/ 95250 h 165100"/>
                      <a:gd name="connsiteX38" fmla="*/ 203221 w 247671"/>
                      <a:gd name="connsiteY38" fmla="*/ 107950 h 165100"/>
                      <a:gd name="connsiteX39" fmla="*/ 184171 w 247671"/>
                      <a:gd name="connsiteY39" fmla="*/ 120650 h 165100"/>
                      <a:gd name="connsiteX40" fmla="*/ 168296 w 247671"/>
                      <a:gd name="connsiteY40" fmla="*/ 104775 h 165100"/>
                      <a:gd name="connsiteX41" fmla="*/ 165121 w 247671"/>
                      <a:gd name="connsiteY41" fmla="*/ 95250 h 165100"/>
                      <a:gd name="connsiteX42" fmla="*/ 158771 w 247671"/>
                      <a:gd name="connsiteY42" fmla="*/ 95250 h 1651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</a:cxnLst>
                    <a:rect l="l" t="t" r="r" b="b"/>
                    <a:pathLst>
                      <a:path w="247671" h="165100">
                        <a:moveTo>
                          <a:pt x="19071" y="165100"/>
                        </a:moveTo>
                        <a:cubicBezTo>
                          <a:pt x="12781" y="161955"/>
                          <a:pt x="1077" y="158728"/>
                          <a:pt x="21" y="149225"/>
                        </a:cubicBezTo>
                        <a:cubicBezTo>
                          <a:pt x="-314" y="146210"/>
                          <a:pt x="3271" y="126230"/>
                          <a:pt x="6371" y="120650"/>
                        </a:cubicBezTo>
                        <a:cubicBezTo>
                          <a:pt x="10077" y="113979"/>
                          <a:pt x="11831" y="104013"/>
                          <a:pt x="19071" y="101600"/>
                        </a:cubicBezTo>
                        <a:lnTo>
                          <a:pt x="28596" y="98425"/>
                        </a:lnTo>
                        <a:cubicBezTo>
                          <a:pt x="36945" y="110948"/>
                          <a:pt x="46199" y="120463"/>
                          <a:pt x="31771" y="139700"/>
                        </a:cubicBezTo>
                        <a:cubicBezTo>
                          <a:pt x="27755" y="145055"/>
                          <a:pt x="27538" y="127000"/>
                          <a:pt x="25421" y="120650"/>
                        </a:cubicBezTo>
                        <a:lnTo>
                          <a:pt x="22246" y="111125"/>
                        </a:lnTo>
                        <a:cubicBezTo>
                          <a:pt x="23304" y="107950"/>
                          <a:pt x="23924" y="104593"/>
                          <a:pt x="25421" y="101600"/>
                        </a:cubicBezTo>
                        <a:cubicBezTo>
                          <a:pt x="28989" y="94464"/>
                          <a:pt x="35277" y="87566"/>
                          <a:pt x="41296" y="82550"/>
                        </a:cubicBezTo>
                        <a:cubicBezTo>
                          <a:pt x="44227" y="80107"/>
                          <a:pt x="47646" y="78317"/>
                          <a:pt x="50821" y="76200"/>
                        </a:cubicBezTo>
                        <a:cubicBezTo>
                          <a:pt x="60202" y="48058"/>
                          <a:pt x="57910" y="63803"/>
                          <a:pt x="53996" y="28575"/>
                        </a:cubicBezTo>
                        <a:cubicBezTo>
                          <a:pt x="55054" y="25400"/>
                          <a:pt x="55674" y="22043"/>
                          <a:pt x="57171" y="19050"/>
                        </a:cubicBezTo>
                        <a:cubicBezTo>
                          <a:pt x="69481" y="-5569"/>
                          <a:pt x="58716" y="23941"/>
                          <a:pt x="66696" y="0"/>
                        </a:cubicBezTo>
                        <a:cubicBezTo>
                          <a:pt x="88531" y="14556"/>
                          <a:pt x="83333" y="5460"/>
                          <a:pt x="88921" y="22225"/>
                        </a:cubicBezTo>
                        <a:cubicBezTo>
                          <a:pt x="89979" y="29633"/>
                          <a:pt x="91351" y="37004"/>
                          <a:pt x="92096" y="44450"/>
                        </a:cubicBezTo>
                        <a:cubicBezTo>
                          <a:pt x="96678" y="90273"/>
                          <a:pt x="83481" y="77865"/>
                          <a:pt x="104796" y="92075"/>
                        </a:cubicBezTo>
                        <a:cubicBezTo>
                          <a:pt x="122171" y="86283"/>
                          <a:pt x="123152" y="90288"/>
                          <a:pt x="130196" y="76200"/>
                        </a:cubicBezTo>
                        <a:cubicBezTo>
                          <a:pt x="131693" y="73207"/>
                          <a:pt x="132313" y="69850"/>
                          <a:pt x="133371" y="66675"/>
                        </a:cubicBezTo>
                        <a:cubicBezTo>
                          <a:pt x="132313" y="62442"/>
                          <a:pt x="132361" y="57764"/>
                          <a:pt x="130196" y="53975"/>
                        </a:cubicBezTo>
                        <a:cubicBezTo>
                          <a:pt x="127968" y="50076"/>
                          <a:pt x="123546" y="47899"/>
                          <a:pt x="120671" y="44450"/>
                        </a:cubicBezTo>
                        <a:cubicBezTo>
                          <a:pt x="118228" y="41519"/>
                          <a:pt x="116438" y="38100"/>
                          <a:pt x="114321" y="34925"/>
                        </a:cubicBezTo>
                        <a:cubicBezTo>
                          <a:pt x="116228" y="27299"/>
                          <a:pt x="116994" y="18182"/>
                          <a:pt x="123846" y="12700"/>
                        </a:cubicBezTo>
                        <a:cubicBezTo>
                          <a:pt x="126459" y="10609"/>
                          <a:pt x="130196" y="10583"/>
                          <a:pt x="133371" y="9525"/>
                        </a:cubicBezTo>
                        <a:cubicBezTo>
                          <a:pt x="142938" y="10482"/>
                          <a:pt x="165592" y="7732"/>
                          <a:pt x="174646" y="19050"/>
                        </a:cubicBezTo>
                        <a:cubicBezTo>
                          <a:pt x="176737" y="21663"/>
                          <a:pt x="176763" y="25400"/>
                          <a:pt x="177821" y="28575"/>
                        </a:cubicBezTo>
                        <a:cubicBezTo>
                          <a:pt x="175239" y="36322"/>
                          <a:pt x="174451" y="41470"/>
                          <a:pt x="168296" y="47625"/>
                        </a:cubicBezTo>
                        <a:cubicBezTo>
                          <a:pt x="165598" y="50323"/>
                          <a:pt x="161946" y="51858"/>
                          <a:pt x="158771" y="53975"/>
                        </a:cubicBezTo>
                        <a:cubicBezTo>
                          <a:pt x="159829" y="58208"/>
                          <a:pt x="159220" y="63268"/>
                          <a:pt x="161946" y="66675"/>
                        </a:cubicBezTo>
                        <a:cubicBezTo>
                          <a:pt x="164037" y="69288"/>
                          <a:pt x="168124" y="69850"/>
                          <a:pt x="171471" y="69850"/>
                        </a:cubicBezTo>
                        <a:cubicBezTo>
                          <a:pt x="178044" y="69850"/>
                          <a:pt x="185705" y="63536"/>
                          <a:pt x="190521" y="60325"/>
                        </a:cubicBezTo>
                        <a:cubicBezTo>
                          <a:pt x="191579" y="57150"/>
                          <a:pt x="192777" y="54018"/>
                          <a:pt x="193696" y="50800"/>
                        </a:cubicBezTo>
                        <a:cubicBezTo>
                          <a:pt x="194895" y="46604"/>
                          <a:pt x="192785" y="39632"/>
                          <a:pt x="196871" y="38100"/>
                        </a:cubicBezTo>
                        <a:cubicBezTo>
                          <a:pt x="203878" y="35472"/>
                          <a:pt x="211688" y="40217"/>
                          <a:pt x="219096" y="41275"/>
                        </a:cubicBezTo>
                        <a:cubicBezTo>
                          <a:pt x="224201" y="56590"/>
                          <a:pt x="221274" y="60805"/>
                          <a:pt x="234971" y="66675"/>
                        </a:cubicBezTo>
                        <a:cubicBezTo>
                          <a:pt x="238982" y="68394"/>
                          <a:pt x="243438" y="68792"/>
                          <a:pt x="247671" y="69850"/>
                        </a:cubicBezTo>
                        <a:cubicBezTo>
                          <a:pt x="236029" y="87312"/>
                          <a:pt x="247671" y="72496"/>
                          <a:pt x="231796" y="85725"/>
                        </a:cubicBezTo>
                        <a:cubicBezTo>
                          <a:pt x="228347" y="88600"/>
                          <a:pt x="225815" y="92493"/>
                          <a:pt x="222271" y="95250"/>
                        </a:cubicBezTo>
                        <a:cubicBezTo>
                          <a:pt x="216247" y="99935"/>
                          <a:pt x="208617" y="102554"/>
                          <a:pt x="203221" y="107950"/>
                        </a:cubicBezTo>
                        <a:cubicBezTo>
                          <a:pt x="191329" y="119842"/>
                          <a:pt x="197956" y="116055"/>
                          <a:pt x="184171" y="120650"/>
                        </a:cubicBezTo>
                        <a:cubicBezTo>
                          <a:pt x="174646" y="114300"/>
                          <a:pt x="173588" y="115358"/>
                          <a:pt x="168296" y="104775"/>
                        </a:cubicBezTo>
                        <a:cubicBezTo>
                          <a:pt x="166799" y="101782"/>
                          <a:pt x="167488" y="97617"/>
                          <a:pt x="165121" y="95250"/>
                        </a:cubicBezTo>
                        <a:cubicBezTo>
                          <a:pt x="163624" y="93753"/>
                          <a:pt x="160888" y="95250"/>
                          <a:pt x="158771" y="95250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  <p:sp>
                <p:nvSpPr>
                  <p:cNvPr id="255" name="任意形状 254">
                    <a:extLst>
                      <a:ext uri="{FF2B5EF4-FFF2-40B4-BE49-F238E27FC236}">
                        <a16:creationId xmlns:a16="http://schemas.microsoft.com/office/drawing/2014/main" id="{0F12F923-1FDD-A14A-B6FA-1B8976B80275}"/>
                      </a:ext>
                    </a:extLst>
                  </p:cNvPr>
                  <p:cNvSpPr/>
                  <p:nvPr/>
                </p:nvSpPr>
                <p:spPr>
                  <a:xfrm rot="19866140">
                    <a:off x="1174853" y="3184829"/>
                    <a:ext cx="197174" cy="104775"/>
                  </a:xfrm>
                  <a:custGeom>
                    <a:avLst/>
                    <a:gdLst>
                      <a:gd name="connsiteX0" fmla="*/ 0 w 197173"/>
                      <a:gd name="connsiteY0" fmla="*/ 31750 h 104775"/>
                      <a:gd name="connsiteX1" fmla="*/ 12700 w 197173"/>
                      <a:gd name="connsiteY1" fmla="*/ 25400 h 104775"/>
                      <a:gd name="connsiteX2" fmla="*/ 22225 w 197173"/>
                      <a:gd name="connsiteY2" fmla="*/ 19050 h 104775"/>
                      <a:gd name="connsiteX3" fmla="*/ 31750 w 197173"/>
                      <a:gd name="connsiteY3" fmla="*/ 15875 h 104775"/>
                      <a:gd name="connsiteX4" fmla="*/ 50800 w 197173"/>
                      <a:gd name="connsiteY4" fmla="*/ 25400 h 104775"/>
                      <a:gd name="connsiteX5" fmla="*/ 57150 w 197173"/>
                      <a:gd name="connsiteY5" fmla="*/ 50800 h 104775"/>
                      <a:gd name="connsiteX6" fmla="*/ 76200 w 197173"/>
                      <a:gd name="connsiteY6" fmla="*/ 41275 h 104775"/>
                      <a:gd name="connsiteX7" fmla="*/ 82550 w 197173"/>
                      <a:gd name="connsiteY7" fmla="*/ 22225 h 104775"/>
                      <a:gd name="connsiteX8" fmla="*/ 85725 w 197173"/>
                      <a:gd name="connsiteY8" fmla="*/ 12700 h 104775"/>
                      <a:gd name="connsiteX9" fmla="*/ 88900 w 197173"/>
                      <a:gd name="connsiteY9" fmla="*/ 3175 h 104775"/>
                      <a:gd name="connsiteX10" fmla="*/ 98425 w 197173"/>
                      <a:gd name="connsiteY10" fmla="*/ 0 h 104775"/>
                      <a:gd name="connsiteX11" fmla="*/ 107950 w 197173"/>
                      <a:gd name="connsiteY11" fmla="*/ 3175 h 104775"/>
                      <a:gd name="connsiteX12" fmla="*/ 107950 w 197173"/>
                      <a:gd name="connsiteY12" fmla="*/ 28575 h 104775"/>
                      <a:gd name="connsiteX13" fmla="*/ 130175 w 197173"/>
                      <a:gd name="connsiteY13" fmla="*/ 31750 h 104775"/>
                      <a:gd name="connsiteX14" fmla="*/ 149225 w 197173"/>
                      <a:gd name="connsiteY14" fmla="*/ 41275 h 104775"/>
                      <a:gd name="connsiteX15" fmla="*/ 152400 w 197173"/>
                      <a:gd name="connsiteY15" fmla="*/ 50800 h 104775"/>
                      <a:gd name="connsiteX16" fmla="*/ 180975 w 197173"/>
                      <a:gd name="connsiteY16" fmla="*/ 63500 h 104775"/>
                      <a:gd name="connsiteX17" fmla="*/ 190500 w 197173"/>
                      <a:gd name="connsiteY17" fmla="*/ 66675 h 104775"/>
                      <a:gd name="connsiteX18" fmla="*/ 193675 w 197173"/>
                      <a:gd name="connsiteY18" fmla="*/ 92075 h 104775"/>
                      <a:gd name="connsiteX19" fmla="*/ 190500 w 197173"/>
                      <a:gd name="connsiteY19" fmla="*/ 101600 h 104775"/>
                      <a:gd name="connsiteX20" fmla="*/ 180975 w 197173"/>
                      <a:gd name="connsiteY20" fmla="*/ 104775 h 104775"/>
                      <a:gd name="connsiteX21" fmla="*/ 168275 w 197173"/>
                      <a:gd name="connsiteY21" fmla="*/ 101600 h 104775"/>
                      <a:gd name="connsiteX22" fmla="*/ 165100 w 197173"/>
                      <a:gd name="connsiteY22" fmla="*/ 92075 h 104775"/>
                      <a:gd name="connsiteX23" fmla="*/ 155575 w 197173"/>
                      <a:gd name="connsiteY23" fmla="*/ 85725 h 104775"/>
                      <a:gd name="connsiteX24" fmla="*/ 149225 w 197173"/>
                      <a:gd name="connsiteY24" fmla="*/ 76200 h 104775"/>
                      <a:gd name="connsiteX25" fmla="*/ 123825 w 197173"/>
                      <a:gd name="connsiteY25" fmla="*/ 69850 h 10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197173" h="104775">
                        <a:moveTo>
                          <a:pt x="0" y="31750"/>
                        </a:moveTo>
                        <a:cubicBezTo>
                          <a:pt x="4233" y="29633"/>
                          <a:pt x="8591" y="27748"/>
                          <a:pt x="12700" y="25400"/>
                        </a:cubicBezTo>
                        <a:cubicBezTo>
                          <a:pt x="16013" y="23507"/>
                          <a:pt x="18812" y="20757"/>
                          <a:pt x="22225" y="19050"/>
                        </a:cubicBezTo>
                        <a:cubicBezTo>
                          <a:pt x="25218" y="17553"/>
                          <a:pt x="28575" y="16933"/>
                          <a:pt x="31750" y="15875"/>
                        </a:cubicBezTo>
                        <a:cubicBezTo>
                          <a:pt x="38025" y="17967"/>
                          <a:pt x="46324" y="19805"/>
                          <a:pt x="50800" y="25400"/>
                        </a:cubicBezTo>
                        <a:cubicBezTo>
                          <a:pt x="53403" y="28654"/>
                          <a:pt x="56992" y="50009"/>
                          <a:pt x="57150" y="50800"/>
                        </a:cubicBezTo>
                        <a:cubicBezTo>
                          <a:pt x="62340" y="49070"/>
                          <a:pt x="72961" y="46458"/>
                          <a:pt x="76200" y="41275"/>
                        </a:cubicBezTo>
                        <a:cubicBezTo>
                          <a:pt x="79748" y="35599"/>
                          <a:pt x="80433" y="28575"/>
                          <a:pt x="82550" y="22225"/>
                        </a:cubicBezTo>
                        <a:lnTo>
                          <a:pt x="85725" y="12700"/>
                        </a:lnTo>
                        <a:cubicBezTo>
                          <a:pt x="86783" y="9525"/>
                          <a:pt x="85725" y="4233"/>
                          <a:pt x="88900" y="3175"/>
                        </a:cubicBezTo>
                        <a:lnTo>
                          <a:pt x="98425" y="0"/>
                        </a:lnTo>
                        <a:cubicBezTo>
                          <a:pt x="101600" y="1058"/>
                          <a:pt x="105583" y="808"/>
                          <a:pt x="107950" y="3175"/>
                        </a:cubicBezTo>
                        <a:cubicBezTo>
                          <a:pt x="114459" y="9684"/>
                          <a:pt x="109158" y="22537"/>
                          <a:pt x="107950" y="28575"/>
                        </a:cubicBezTo>
                        <a:cubicBezTo>
                          <a:pt x="126484" y="40931"/>
                          <a:pt x="107622" y="31750"/>
                          <a:pt x="130175" y="31750"/>
                        </a:cubicBezTo>
                        <a:cubicBezTo>
                          <a:pt x="136748" y="31750"/>
                          <a:pt x="144409" y="38064"/>
                          <a:pt x="149225" y="41275"/>
                        </a:cubicBezTo>
                        <a:cubicBezTo>
                          <a:pt x="150283" y="44450"/>
                          <a:pt x="150309" y="48187"/>
                          <a:pt x="152400" y="50800"/>
                        </a:cubicBezTo>
                        <a:cubicBezTo>
                          <a:pt x="157889" y="57661"/>
                          <a:pt x="175154" y="61560"/>
                          <a:pt x="180975" y="63500"/>
                        </a:cubicBezTo>
                        <a:lnTo>
                          <a:pt x="190500" y="66675"/>
                        </a:lnTo>
                        <a:cubicBezTo>
                          <a:pt x="199339" y="79934"/>
                          <a:pt x="198312" y="73528"/>
                          <a:pt x="193675" y="92075"/>
                        </a:cubicBezTo>
                        <a:cubicBezTo>
                          <a:pt x="192863" y="95322"/>
                          <a:pt x="192867" y="99233"/>
                          <a:pt x="190500" y="101600"/>
                        </a:cubicBezTo>
                        <a:cubicBezTo>
                          <a:pt x="188133" y="103967"/>
                          <a:pt x="184150" y="103717"/>
                          <a:pt x="180975" y="104775"/>
                        </a:cubicBezTo>
                        <a:cubicBezTo>
                          <a:pt x="176742" y="103717"/>
                          <a:pt x="171682" y="104326"/>
                          <a:pt x="168275" y="101600"/>
                        </a:cubicBezTo>
                        <a:cubicBezTo>
                          <a:pt x="165662" y="99509"/>
                          <a:pt x="167191" y="94688"/>
                          <a:pt x="165100" y="92075"/>
                        </a:cubicBezTo>
                        <a:cubicBezTo>
                          <a:pt x="162716" y="89095"/>
                          <a:pt x="158750" y="87842"/>
                          <a:pt x="155575" y="85725"/>
                        </a:cubicBezTo>
                        <a:cubicBezTo>
                          <a:pt x="153458" y="82550"/>
                          <a:pt x="152461" y="78222"/>
                          <a:pt x="149225" y="76200"/>
                        </a:cubicBezTo>
                        <a:cubicBezTo>
                          <a:pt x="137994" y="69181"/>
                          <a:pt x="133761" y="69850"/>
                          <a:pt x="123825" y="69850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</p:grpSp>
            <p:sp>
              <p:nvSpPr>
                <p:cNvPr id="253" name="任意形状 252">
                  <a:extLst>
                    <a:ext uri="{FF2B5EF4-FFF2-40B4-BE49-F238E27FC236}">
                      <a16:creationId xmlns:a16="http://schemas.microsoft.com/office/drawing/2014/main" id="{D4A7DE4B-5F90-974B-BA72-36B877E58D07}"/>
                    </a:ext>
                  </a:extLst>
                </p:cNvPr>
                <p:cNvSpPr/>
                <p:nvPr/>
              </p:nvSpPr>
              <p:spPr>
                <a:xfrm>
                  <a:off x="2234344" y="3163211"/>
                  <a:ext cx="276975" cy="301915"/>
                </a:xfrm>
                <a:custGeom>
                  <a:avLst/>
                  <a:gdLst>
                    <a:gd name="connsiteX0" fmla="*/ 101970 w 276975"/>
                    <a:gd name="connsiteY0" fmla="*/ 21876 h 301915"/>
                    <a:gd name="connsiteX1" fmla="*/ 71344 w 276975"/>
                    <a:gd name="connsiteY1" fmla="*/ 21876 h 301915"/>
                    <a:gd name="connsiteX2" fmla="*/ 49468 w 276975"/>
                    <a:gd name="connsiteY2" fmla="*/ 0 h 301915"/>
                    <a:gd name="connsiteX3" fmla="*/ 23218 w 276975"/>
                    <a:gd name="connsiteY3" fmla="*/ 13126 h 301915"/>
                    <a:gd name="connsiteX4" fmla="*/ 18843 w 276975"/>
                    <a:gd name="connsiteY4" fmla="*/ 26251 h 301915"/>
                    <a:gd name="connsiteX5" fmla="*/ 10092 w 276975"/>
                    <a:gd name="connsiteY5" fmla="*/ 39377 h 301915"/>
                    <a:gd name="connsiteX6" fmla="*/ 1342 w 276975"/>
                    <a:gd name="connsiteY6" fmla="*/ 65627 h 301915"/>
                    <a:gd name="connsiteX7" fmla="*/ 18843 w 276975"/>
                    <a:gd name="connsiteY7" fmla="*/ 87503 h 301915"/>
                    <a:gd name="connsiteX8" fmla="*/ 62594 w 276975"/>
                    <a:gd name="connsiteY8" fmla="*/ 96253 h 301915"/>
                    <a:gd name="connsiteX9" fmla="*/ 93220 w 276975"/>
                    <a:gd name="connsiteY9" fmla="*/ 105003 h 301915"/>
                    <a:gd name="connsiteX10" fmla="*/ 110720 w 276975"/>
                    <a:gd name="connsiteY10" fmla="*/ 126879 h 301915"/>
                    <a:gd name="connsiteX11" fmla="*/ 128221 w 276975"/>
                    <a:gd name="connsiteY11" fmla="*/ 183756 h 301915"/>
                    <a:gd name="connsiteX12" fmla="*/ 141346 w 276975"/>
                    <a:gd name="connsiteY12" fmla="*/ 179380 h 301915"/>
                    <a:gd name="connsiteX13" fmla="*/ 154471 w 276975"/>
                    <a:gd name="connsiteY13" fmla="*/ 170630 h 301915"/>
                    <a:gd name="connsiteX14" fmla="*/ 163222 w 276975"/>
                    <a:gd name="connsiteY14" fmla="*/ 196881 h 301915"/>
                    <a:gd name="connsiteX15" fmla="*/ 171972 w 276975"/>
                    <a:gd name="connsiteY15" fmla="*/ 223132 h 301915"/>
                    <a:gd name="connsiteX16" fmla="*/ 185097 w 276975"/>
                    <a:gd name="connsiteY16" fmla="*/ 258133 h 301915"/>
                    <a:gd name="connsiteX17" fmla="*/ 224473 w 276975"/>
                    <a:gd name="connsiteY17" fmla="*/ 275633 h 301915"/>
                    <a:gd name="connsiteX18" fmla="*/ 237599 w 276975"/>
                    <a:gd name="connsiteY18" fmla="*/ 284383 h 301915"/>
                    <a:gd name="connsiteX19" fmla="*/ 263849 w 276975"/>
                    <a:gd name="connsiteY19" fmla="*/ 293133 h 301915"/>
                    <a:gd name="connsiteX20" fmla="*/ 276975 w 276975"/>
                    <a:gd name="connsiteY20" fmla="*/ 301884 h 301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276975" h="301915">
                      <a:moveTo>
                        <a:pt x="101970" y="21876"/>
                      </a:moveTo>
                      <a:cubicBezTo>
                        <a:pt x="90225" y="24812"/>
                        <a:pt x="82328" y="30114"/>
                        <a:pt x="71344" y="21876"/>
                      </a:cubicBezTo>
                      <a:cubicBezTo>
                        <a:pt x="63094" y="15688"/>
                        <a:pt x="49468" y="0"/>
                        <a:pt x="49468" y="0"/>
                      </a:cubicBezTo>
                      <a:cubicBezTo>
                        <a:pt x="40823" y="2882"/>
                        <a:pt x="29385" y="5417"/>
                        <a:pt x="23218" y="13126"/>
                      </a:cubicBezTo>
                      <a:cubicBezTo>
                        <a:pt x="20337" y="16727"/>
                        <a:pt x="20905" y="22126"/>
                        <a:pt x="18843" y="26251"/>
                      </a:cubicBezTo>
                      <a:cubicBezTo>
                        <a:pt x="16491" y="30954"/>
                        <a:pt x="13009" y="35002"/>
                        <a:pt x="10092" y="39377"/>
                      </a:cubicBezTo>
                      <a:cubicBezTo>
                        <a:pt x="7175" y="48127"/>
                        <a:pt x="-3774" y="57953"/>
                        <a:pt x="1342" y="65627"/>
                      </a:cubicBezTo>
                      <a:cubicBezTo>
                        <a:pt x="4435" y="70267"/>
                        <a:pt x="12606" y="84385"/>
                        <a:pt x="18843" y="87503"/>
                      </a:cubicBezTo>
                      <a:cubicBezTo>
                        <a:pt x="25619" y="90891"/>
                        <a:pt x="58931" y="95520"/>
                        <a:pt x="62594" y="96253"/>
                      </a:cubicBezTo>
                      <a:cubicBezTo>
                        <a:pt x="76326" y="98999"/>
                        <a:pt x="80712" y="100834"/>
                        <a:pt x="93220" y="105003"/>
                      </a:cubicBezTo>
                      <a:cubicBezTo>
                        <a:pt x="98110" y="109894"/>
                        <a:pt x="109341" y="119982"/>
                        <a:pt x="110720" y="126879"/>
                      </a:cubicBezTo>
                      <a:cubicBezTo>
                        <a:pt x="122615" y="186356"/>
                        <a:pt x="96561" y="173201"/>
                        <a:pt x="128221" y="183756"/>
                      </a:cubicBezTo>
                      <a:cubicBezTo>
                        <a:pt x="132596" y="182297"/>
                        <a:pt x="137221" y="181443"/>
                        <a:pt x="141346" y="179380"/>
                      </a:cubicBezTo>
                      <a:cubicBezTo>
                        <a:pt x="146049" y="177028"/>
                        <a:pt x="150365" y="167345"/>
                        <a:pt x="154471" y="170630"/>
                      </a:cubicBezTo>
                      <a:cubicBezTo>
                        <a:pt x="161673" y="176392"/>
                        <a:pt x="160305" y="188131"/>
                        <a:pt x="163222" y="196881"/>
                      </a:cubicBezTo>
                      <a:cubicBezTo>
                        <a:pt x="163223" y="196885"/>
                        <a:pt x="171971" y="223129"/>
                        <a:pt x="171972" y="223132"/>
                      </a:cubicBezTo>
                      <a:cubicBezTo>
                        <a:pt x="175102" y="238782"/>
                        <a:pt x="173832" y="246868"/>
                        <a:pt x="185097" y="258133"/>
                      </a:cubicBezTo>
                      <a:cubicBezTo>
                        <a:pt x="202901" y="275937"/>
                        <a:pt x="198490" y="258312"/>
                        <a:pt x="224473" y="275633"/>
                      </a:cubicBezTo>
                      <a:cubicBezTo>
                        <a:pt x="228848" y="278550"/>
                        <a:pt x="232794" y="282247"/>
                        <a:pt x="237599" y="284383"/>
                      </a:cubicBezTo>
                      <a:cubicBezTo>
                        <a:pt x="246027" y="288129"/>
                        <a:pt x="263849" y="293133"/>
                        <a:pt x="263849" y="293133"/>
                      </a:cubicBezTo>
                      <a:cubicBezTo>
                        <a:pt x="273631" y="302915"/>
                        <a:pt x="268475" y="301884"/>
                        <a:pt x="276975" y="301884"/>
                      </a:cubicBezTo>
                    </a:path>
                  </a:pathLst>
                </a:custGeom>
                <a:noFill/>
                <a:ln>
                  <a:solidFill>
                    <a:schemeClr val="accent1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</p:grpSp>
        <p:grpSp>
          <p:nvGrpSpPr>
            <p:cNvPr id="172" name="组 105">
              <a:extLst>
                <a:ext uri="{FF2B5EF4-FFF2-40B4-BE49-F238E27FC236}">
                  <a16:creationId xmlns:a16="http://schemas.microsoft.com/office/drawing/2014/main" id="{E2E53B0F-B7AD-E243-81FA-40F843C6BEB7}"/>
                </a:ext>
              </a:extLst>
            </p:cNvPr>
            <p:cNvGrpSpPr/>
            <p:nvPr/>
          </p:nvGrpSpPr>
          <p:grpSpPr>
            <a:xfrm>
              <a:off x="5173830" y="1413724"/>
              <a:ext cx="1338650" cy="1342636"/>
              <a:chOff x="4932888" y="4031034"/>
              <a:chExt cx="2092687" cy="2098920"/>
            </a:xfrm>
          </p:grpSpPr>
          <p:sp>
            <p:nvSpPr>
              <p:cNvPr id="215" name="六边形 214">
                <a:extLst>
                  <a:ext uri="{FF2B5EF4-FFF2-40B4-BE49-F238E27FC236}">
                    <a16:creationId xmlns:a16="http://schemas.microsoft.com/office/drawing/2014/main" id="{8107C87E-E544-114C-B6FB-E5F42F86841F}"/>
                  </a:ext>
                </a:extLst>
              </p:cNvPr>
              <p:cNvSpPr/>
              <p:nvPr/>
            </p:nvSpPr>
            <p:spPr>
              <a:xfrm>
                <a:off x="5129366" y="4502573"/>
                <a:ext cx="661378" cy="570154"/>
              </a:xfrm>
              <a:prstGeom prst="hexagon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1350"/>
              </a:p>
            </p:txBody>
          </p:sp>
          <p:sp>
            <p:nvSpPr>
              <p:cNvPr id="216" name="六边形 215">
                <a:extLst>
                  <a:ext uri="{FF2B5EF4-FFF2-40B4-BE49-F238E27FC236}">
                    <a16:creationId xmlns:a16="http://schemas.microsoft.com/office/drawing/2014/main" id="{275ADE74-8066-D944-A5E8-5CD7D45F04C1}"/>
                  </a:ext>
                </a:extLst>
              </p:cNvPr>
              <p:cNvSpPr/>
              <p:nvPr/>
            </p:nvSpPr>
            <p:spPr>
              <a:xfrm>
                <a:off x="5125566" y="5072728"/>
                <a:ext cx="661378" cy="570154"/>
              </a:xfrm>
              <a:prstGeom prst="hexagon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1350"/>
              </a:p>
            </p:txBody>
          </p:sp>
          <p:sp>
            <p:nvSpPr>
              <p:cNvPr id="217" name="六边形 216">
                <a:extLst>
                  <a:ext uri="{FF2B5EF4-FFF2-40B4-BE49-F238E27FC236}">
                    <a16:creationId xmlns:a16="http://schemas.microsoft.com/office/drawing/2014/main" id="{B911F2D2-9642-584F-9DD8-378EDE829589}"/>
                  </a:ext>
                </a:extLst>
              </p:cNvPr>
              <p:cNvSpPr/>
              <p:nvPr/>
            </p:nvSpPr>
            <p:spPr>
              <a:xfrm>
                <a:off x="5639673" y="4217495"/>
                <a:ext cx="661378" cy="570154"/>
              </a:xfrm>
              <a:prstGeom prst="hexagon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1350"/>
              </a:p>
            </p:txBody>
          </p:sp>
          <p:sp>
            <p:nvSpPr>
              <p:cNvPr id="218" name="六边形 217">
                <a:extLst>
                  <a:ext uri="{FF2B5EF4-FFF2-40B4-BE49-F238E27FC236}">
                    <a16:creationId xmlns:a16="http://schemas.microsoft.com/office/drawing/2014/main" id="{E3352AF1-0E72-1146-82D3-7A320AD1FCAE}"/>
                  </a:ext>
                </a:extLst>
              </p:cNvPr>
              <p:cNvSpPr/>
              <p:nvPr/>
            </p:nvSpPr>
            <p:spPr>
              <a:xfrm>
                <a:off x="6153444" y="4502573"/>
                <a:ext cx="661378" cy="570154"/>
              </a:xfrm>
              <a:prstGeom prst="hexagon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1350"/>
              </a:p>
            </p:txBody>
          </p:sp>
          <p:sp>
            <p:nvSpPr>
              <p:cNvPr id="219" name="六边形 218">
                <a:extLst>
                  <a:ext uri="{FF2B5EF4-FFF2-40B4-BE49-F238E27FC236}">
                    <a16:creationId xmlns:a16="http://schemas.microsoft.com/office/drawing/2014/main" id="{18A13C88-65FB-284E-B5A1-1C869AF2E5E4}"/>
                  </a:ext>
                </a:extLst>
              </p:cNvPr>
              <p:cNvSpPr/>
              <p:nvPr/>
            </p:nvSpPr>
            <p:spPr>
              <a:xfrm>
                <a:off x="6149643" y="5072728"/>
                <a:ext cx="661378" cy="570154"/>
              </a:xfrm>
              <a:prstGeom prst="hexagon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1350"/>
              </a:p>
            </p:txBody>
          </p:sp>
          <p:sp>
            <p:nvSpPr>
              <p:cNvPr id="220" name="六边形 219">
                <a:extLst>
                  <a:ext uri="{FF2B5EF4-FFF2-40B4-BE49-F238E27FC236}">
                    <a16:creationId xmlns:a16="http://schemas.microsoft.com/office/drawing/2014/main" id="{CE773C77-F6CB-524E-B5B6-64F3675BDD47}"/>
                  </a:ext>
                </a:extLst>
              </p:cNvPr>
              <p:cNvSpPr/>
              <p:nvPr/>
            </p:nvSpPr>
            <p:spPr>
              <a:xfrm>
                <a:off x="5635871" y="5357805"/>
                <a:ext cx="661378" cy="570154"/>
              </a:xfrm>
              <a:prstGeom prst="hexagon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1350"/>
              </a:p>
            </p:txBody>
          </p:sp>
          <p:sp>
            <p:nvSpPr>
              <p:cNvPr id="221" name="任意形状 220">
                <a:extLst>
                  <a:ext uri="{FF2B5EF4-FFF2-40B4-BE49-F238E27FC236}">
                    <a16:creationId xmlns:a16="http://schemas.microsoft.com/office/drawing/2014/main" id="{C9F17D2C-FD20-894F-9204-8BF17096522E}"/>
                  </a:ext>
                </a:extLst>
              </p:cNvPr>
              <p:cNvSpPr/>
              <p:nvPr/>
            </p:nvSpPr>
            <p:spPr>
              <a:xfrm>
                <a:off x="5794395" y="4520546"/>
                <a:ext cx="111464" cy="452567"/>
              </a:xfrm>
              <a:custGeom>
                <a:avLst/>
                <a:gdLst>
                  <a:gd name="connsiteX0" fmla="*/ 66907 w 67036"/>
                  <a:gd name="connsiteY0" fmla="*/ 245327 h 272181"/>
                  <a:gd name="connsiteX1" fmla="*/ 62447 w 67036"/>
                  <a:gd name="connsiteY1" fmla="*/ 263169 h 272181"/>
                  <a:gd name="connsiteX2" fmla="*/ 49065 w 67036"/>
                  <a:gd name="connsiteY2" fmla="*/ 272090 h 272181"/>
                  <a:gd name="connsiteX3" fmla="*/ 22302 w 67036"/>
                  <a:gd name="connsiteY3" fmla="*/ 258708 h 272181"/>
                  <a:gd name="connsiteX4" fmla="*/ 17842 w 67036"/>
                  <a:gd name="connsiteY4" fmla="*/ 245327 h 272181"/>
                  <a:gd name="connsiteX5" fmla="*/ 22302 w 67036"/>
                  <a:gd name="connsiteY5" fmla="*/ 231945 h 272181"/>
                  <a:gd name="connsiteX6" fmla="*/ 44605 w 67036"/>
                  <a:gd name="connsiteY6" fmla="*/ 205182 h 272181"/>
                  <a:gd name="connsiteX7" fmla="*/ 57986 w 67036"/>
                  <a:gd name="connsiteY7" fmla="*/ 196261 h 272181"/>
                  <a:gd name="connsiteX8" fmla="*/ 66907 w 67036"/>
                  <a:gd name="connsiteY8" fmla="*/ 182880 h 272181"/>
                  <a:gd name="connsiteX9" fmla="*/ 53526 w 67036"/>
                  <a:gd name="connsiteY9" fmla="*/ 151657 h 272181"/>
                  <a:gd name="connsiteX10" fmla="*/ 40144 w 67036"/>
                  <a:gd name="connsiteY10" fmla="*/ 142736 h 272181"/>
                  <a:gd name="connsiteX11" fmla="*/ 31223 w 67036"/>
                  <a:gd name="connsiteY11" fmla="*/ 129354 h 272181"/>
                  <a:gd name="connsiteX12" fmla="*/ 4460 w 67036"/>
                  <a:gd name="connsiteY12" fmla="*/ 102591 h 272181"/>
                  <a:gd name="connsiteX13" fmla="*/ 0 w 67036"/>
                  <a:gd name="connsiteY13" fmla="*/ 89210 h 272181"/>
                  <a:gd name="connsiteX14" fmla="*/ 13381 w 67036"/>
                  <a:gd name="connsiteY14" fmla="*/ 40144 h 272181"/>
                  <a:gd name="connsiteX15" fmla="*/ 26763 w 67036"/>
                  <a:gd name="connsiteY15" fmla="*/ 31223 h 272181"/>
                  <a:gd name="connsiteX16" fmla="*/ 31223 w 67036"/>
                  <a:gd name="connsiteY16" fmla="*/ 17842 h 272181"/>
                  <a:gd name="connsiteX17" fmla="*/ 22302 w 67036"/>
                  <a:gd name="connsiteY17" fmla="*/ 4460 h 272181"/>
                  <a:gd name="connsiteX18" fmla="*/ 22302 w 67036"/>
                  <a:gd name="connsiteY18" fmla="*/ 0 h 272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67036" h="272181">
                    <a:moveTo>
                      <a:pt x="66907" y="245327"/>
                    </a:moveTo>
                    <a:cubicBezTo>
                      <a:pt x="65420" y="251274"/>
                      <a:pt x="65847" y="258068"/>
                      <a:pt x="62447" y="263169"/>
                    </a:cubicBezTo>
                    <a:cubicBezTo>
                      <a:pt x="59473" y="267630"/>
                      <a:pt x="54353" y="271209"/>
                      <a:pt x="49065" y="272090"/>
                    </a:cubicBezTo>
                    <a:cubicBezTo>
                      <a:pt x="41680" y="273321"/>
                      <a:pt x="26961" y="261814"/>
                      <a:pt x="22302" y="258708"/>
                    </a:cubicBezTo>
                    <a:cubicBezTo>
                      <a:pt x="20815" y="254248"/>
                      <a:pt x="17842" y="250029"/>
                      <a:pt x="17842" y="245327"/>
                    </a:cubicBezTo>
                    <a:cubicBezTo>
                      <a:pt x="17842" y="240625"/>
                      <a:pt x="20199" y="236151"/>
                      <a:pt x="22302" y="231945"/>
                    </a:cubicBezTo>
                    <a:cubicBezTo>
                      <a:pt x="27314" y="221921"/>
                      <a:pt x="36151" y="212228"/>
                      <a:pt x="44605" y="205182"/>
                    </a:cubicBezTo>
                    <a:cubicBezTo>
                      <a:pt x="48723" y="201750"/>
                      <a:pt x="53526" y="199235"/>
                      <a:pt x="57986" y="196261"/>
                    </a:cubicBezTo>
                    <a:cubicBezTo>
                      <a:pt x="60960" y="191801"/>
                      <a:pt x="66149" y="188187"/>
                      <a:pt x="66907" y="182880"/>
                    </a:cubicBezTo>
                    <a:cubicBezTo>
                      <a:pt x="68187" y="173922"/>
                      <a:pt x="59691" y="157822"/>
                      <a:pt x="53526" y="151657"/>
                    </a:cubicBezTo>
                    <a:cubicBezTo>
                      <a:pt x="49735" y="147866"/>
                      <a:pt x="44605" y="145710"/>
                      <a:pt x="40144" y="142736"/>
                    </a:cubicBezTo>
                    <a:cubicBezTo>
                      <a:pt x="37170" y="138275"/>
                      <a:pt x="34785" y="133361"/>
                      <a:pt x="31223" y="129354"/>
                    </a:cubicBezTo>
                    <a:cubicBezTo>
                      <a:pt x="22841" y="119924"/>
                      <a:pt x="4460" y="102591"/>
                      <a:pt x="4460" y="102591"/>
                    </a:cubicBezTo>
                    <a:cubicBezTo>
                      <a:pt x="2973" y="98131"/>
                      <a:pt x="0" y="93912"/>
                      <a:pt x="0" y="89210"/>
                    </a:cubicBezTo>
                    <a:cubicBezTo>
                      <a:pt x="0" y="70741"/>
                      <a:pt x="103" y="53422"/>
                      <a:pt x="13381" y="40144"/>
                    </a:cubicBezTo>
                    <a:cubicBezTo>
                      <a:pt x="17172" y="36353"/>
                      <a:pt x="22302" y="34197"/>
                      <a:pt x="26763" y="31223"/>
                    </a:cubicBezTo>
                    <a:cubicBezTo>
                      <a:pt x="28250" y="26763"/>
                      <a:pt x="31996" y="22480"/>
                      <a:pt x="31223" y="17842"/>
                    </a:cubicBezTo>
                    <a:cubicBezTo>
                      <a:pt x="30342" y="12554"/>
                      <a:pt x="24700" y="9255"/>
                      <a:pt x="22302" y="4460"/>
                    </a:cubicBezTo>
                    <a:cubicBezTo>
                      <a:pt x="21637" y="3130"/>
                      <a:pt x="22302" y="1487"/>
                      <a:pt x="22302" y="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22" name="任意形状 221">
                <a:extLst>
                  <a:ext uri="{FF2B5EF4-FFF2-40B4-BE49-F238E27FC236}">
                    <a16:creationId xmlns:a16="http://schemas.microsoft.com/office/drawing/2014/main" id="{8A74A6CC-D121-C342-857A-0A81810FBDD9}"/>
                  </a:ext>
                </a:extLst>
              </p:cNvPr>
              <p:cNvSpPr/>
              <p:nvPr/>
            </p:nvSpPr>
            <p:spPr>
              <a:xfrm>
                <a:off x="6016894" y="4360296"/>
                <a:ext cx="145445" cy="556444"/>
              </a:xfrm>
              <a:custGeom>
                <a:avLst/>
                <a:gdLst>
                  <a:gd name="connsiteX0" fmla="*/ 4460 w 94400"/>
                  <a:gd name="connsiteY0" fmla="*/ 231946 h 231946"/>
                  <a:gd name="connsiteX1" fmla="*/ 35684 w 94400"/>
                  <a:gd name="connsiteY1" fmla="*/ 223025 h 231946"/>
                  <a:gd name="connsiteX2" fmla="*/ 49065 w 94400"/>
                  <a:gd name="connsiteY2" fmla="*/ 214104 h 231946"/>
                  <a:gd name="connsiteX3" fmla="*/ 31223 w 94400"/>
                  <a:gd name="connsiteY3" fmla="*/ 147196 h 231946"/>
                  <a:gd name="connsiteX4" fmla="*/ 22302 w 94400"/>
                  <a:gd name="connsiteY4" fmla="*/ 133815 h 231946"/>
                  <a:gd name="connsiteX5" fmla="*/ 49065 w 94400"/>
                  <a:gd name="connsiteY5" fmla="*/ 115973 h 231946"/>
                  <a:gd name="connsiteX6" fmla="*/ 62447 w 94400"/>
                  <a:gd name="connsiteY6" fmla="*/ 107052 h 231946"/>
                  <a:gd name="connsiteX7" fmla="*/ 89209 w 94400"/>
                  <a:gd name="connsiteY7" fmla="*/ 98131 h 231946"/>
                  <a:gd name="connsiteX8" fmla="*/ 93670 w 94400"/>
                  <a:gd name="connsiteY8" fmla="*/ 84750 h 231946"/>
                  <a:gd name="connsiteX9" fmla="*/ 66907 w 94400"/>
                  <a:gd name="connsiteY9" fmla="*/ 66908 h 231946"/>
                  <a:gd name="connsiteX10" fmla="*/ 0 w 94400"/>
                  <a:gd name="connsiteY10" fmla="*/ 53526 h 231946"/>
                  <a:gd name="connsiteX11" fmla="*/ 4460 w 94400"/>
                  <a:gd name="connsiteY11" fmla="*/ 31224 h 231946"/>
                  <a:gd name="connsiteX12" fmla="*/ 17842 w 94400"/>
                  <a:gd name="connsiteY12" fmla="*/ 17842 h 231946"/>
                  <a:gd name="connsiteX13" fmla="*/ 26763 w 94400"/>
                  <a:gd name="connsiteY13" fmla="*/ 4461 h 231946"/>
                  <a:gd name="connsiteX14" fmla="*/ 26763 w 94400"/>
                  <a:gd name="connsiteY14" fmla="*/ 0 h 231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4400" h="231946">
                    <a:moveTo>
                      <a:pt x="4460" y="231946"/>
                    </a:moveTo>
                    <a:cubicBezTo>
                      <a:pt x="10170" y="230518"/>
                      <a:pt x="29289" y="226222"/>
                      <a:pt x="35684" y="223025"/>
                    </a:cubicBezTo>
                    <a:cubicBezTo>
                      <a:pt x="40479" y="220628"/>
                      <a:pt x="44605" y="217078"/>
                      <a:pt x="49065" y="214104"/>
                    </a:cubicBezTo>
                    <a:cubicBezTo>
                      <a:pt x="43118" y="191801"/>
                      <a:pt x="38522" y="169094"/>
                      <a:pt x="31223" y="147196"/>
                    </a:cubicBezTo>
                    <a:cubicBezTo>
                      <a:pt x="29528" y="142110"/>
                      <a:pt x="19642" y="138469"/>
                      <a:pt x="22302" y="133815"/>
                    </a:cubicBezTo>
                    <a:cubicBezTo>
                      <a:pt x="27622" y="124506"/>
                      <a:pt x="40144" y="121920"/>
                      <a:pt x="49065" y="115973"/>
                    </a:cubicBezTo>
                    <a:cubicBezTo>
                      <a:pt x="53526" y="112999"/>
                      <a:pt x="57361" y="108747"/>
                      <a:pt x="62447" y="107052"/>
                    </a:cubicBezTo>
                    <a:lnTo>
                      <a:pt x="89209" y="98131"/>
                    </a:lnTo>
                    <a:cubicBezTo>
                      <a:pt x="90696" y="93671"/>
                      <a:pt x="96403" y="88576"/>
                      <a:pt x="93670" y="84750"/>
                    </a:cubicBezTo>
                    <a:cubicBezTo>
                      <a:pt x="87438" y="76025"/>
                      <a:pt x="77079" y="70299"/>
                      <a:pt x="66907" y="66908"/>
                    </a:cubicBezTo>
                    <a:cubicBezTo>
                      <a:pt x="27371" y="53729"/>
                      <a:pt x="49490" y="59026"/>
                      <a:pt x="0" y="53526"/>
                    </a:cubicBezTo>
                    <a:cubicBezTo>
                      <a:pt x="1487" y="46092"/>
                      <a:pt x="1070" y="38005"/>
                      <a:pt x="4460" y="31224"/>
                    </a:cubicBezTo>
                    <a:cubicBezTo>
                      <a:pt x="7281" y="25582"/>
                      <a:pt x="13803" y="22688"/>
                      <a:pt x="17842" y="17842"/>
                    </a:cubicBezTo>
                    <a:cubicBezTo>
                      <a:pt x="21274" y="13724"/>
                      <a:pt x="24366" y="9256"/>
                      <a:pt x="26763" y="4461"/>
                    </a:cubicBezTo>
                    <a:cubicBezTo>
                      <a:pt x="27428" y="3131"/>
                      <a:pt x="26763" y="1487"/>
                      <a:pt x="26763" y="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23" name="任意形状 222">
                <a:extLst>
                  <a:ext uri="{FF2B5EF4-FFF2-40B4-BE49-F238E27FC236}">
                    <a16:creationId xmlns:a16="http://schemas.microsoft.com/office/drawing/2014/main" id="{53A13147-8AFC-2F47-9FC1-788168C2131F}"/>
                  </a:ext>
                </a:extLst>
              </p:cNvPr>
              <p:cNvSpPr/>
              <p:nvPr/>
            </p:nvSpPr>
            <p:spPr>
              <a:xfrm>
                <a:off x="6142977" y="4723906"/>
                <a:ext cx="346539" cy="323346"/>
              </a:xfrm>
              <a:custGeom>
                <a:avLst/>
                <a:gdLst>
                  <a:gd name="connsiteX0" fmla="*/ 138275 w 138275"/>
                  <a:gd name="connsiteY0" fmla="*/ 13382 h 147196"/>
                  <a:gd name="connsiteX1" fmla="*/ 107052 w 138275"/>
                  <a:gd name="connsiteY1" fmla="*/ 0 h 147196"/>
                  <a:gd name="connsiteX2" fmla="*/ 93670 w 138275"/>
                  <a:gd name="connsiteY2" fmla="*/ 4461 h 147196"/>
                  <a:gd name="connsiteX3" fmla="*/ 89210 w 138275"/>
                  <a:gd name="connsiteY3" fmla="*/ 44605 h 147196"/>
                  <a:gd name="connsiteX4" fmla="*/ 107052 w 138275"/>
                  <a:gd name="connsiteY4" fmla="*/ 71368 h 147196"/>
                  <a:gd name="connsiteX5" fmla="*/ 93670 w 138275"/>
                  <a:gd name="connsiteY5" fmla="*/ 80289 h 147196"/>
                  <a:gd name="connsiteX6" fmla="*/ 17842 w 138275"/>
                  <a:gd name="connsiteY6" fmla="*/ 93670 h 147196"/>
                  <a:gd name="connsiteX7" fmla="*/ 0 w 138275"/>
                  <a:gd name="connsiteY7" fmla="*/ 133815 h 147196"/>
                  <a:gd name="connsiteX8" fmla="*/ 0 w 138275"/>
                  <a:gd name="connsiteY8" fmla="*/ 147196 h 147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8275" h="147196">
                    <a:moveTo>
                      <a:pt x="138275" y="13382"/>
                    </a:moveTo>
                    <a:cubicBezTo>
                      <a:pt x="134794" y="11641"/>
                      <a:pt x="113613" y="0"/>
                      <a:pt x="107052" y="0"/>
                    </a:cubicBezTo>
                    <a:cubicBezTo>
                      <a:pt x="102350" y="0"/>
                      <a:pt x="98131" y="2974"/>
                      <a:pt x="93670" y="4461"/>
                    </a:cubicBezTo>
                    <a:cubicBezTo>
                      <a:pt x="86979" y="24535"/>
                      <a:pt x="79917" y="27878"/>
                      <a:pt x="89210" y="44605"/>
                    </a:cubicBezTo>
                    <a:cubicBezTo>
                      <a:pt x="94417" y="53977"/>
                      <a:pt x="107052" y="71368"/>
                      <a:pt x="107052" y="71368"/>
                    </a:cubicBezTo>
                    <a:cubicBezTo>
                      <a:pt x="102591" y="74342"/>
                      <a:pt x="98569" y="78112"/>
                      <a:pt x="93670" y="80289"/>
                    </a:cubicBezTo>
                    <a:cubicBezTo>
                      <a:pt x="64634" y="93194"/>
                      <a:pt x="53033" y="90471"/>
                      <a:pt x="17842" y="93670"/>
                    </a:cubicBezTo>
                    <a:cubicBezTo>
                      <a:pt x="9757" y="105797"/>
                      <a:pt x="0" y="117891"/>
                      <a:pt x="0" y="133815"/>
                    </a:cubicBezTo>
                    <a:lnTo>
                      <a:pt x="0" y="147196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24" name="任意形状 223">
                <a:extLst>
                  <a:ext uri="{FF2B5EF4-FFF2-40B4-BE49-F238E27FC236}">
                    <a16:creationId xmlns:a16="http://schemas.microsoft.com/office/drawing/2014/main" id="{2698767E-E0AA-484A-B367-8EDBDE1FE463}"/>
                  </a:ext>
                </a:extLst>
              </p:cNvPr>
              <p:cNvSpPr/>
              <p:nvPr/>
            </p:nvSpPr>
            <p:spPr>
              <a:xfrm>
                <a:off x="6142977" y="5158234"/>
                <a:ext cx="415331" cy="207845"/>
              </a:xfrm>
              <a:custGeom>
                <a:avLst/>
                <a:gdLst>
                  <a:gd name="connsiteX0" fmla="*/ 0 w 249787"/>
                  <a:gd name="connsiteY0" fmla="*/ 13468 h 125001"/>
                  <a:gd name="connsiteX1" fmla="*/ 53526 w 249787"/>
                  <a:gd name="connsiteY1" fmla="*/ 87 h 125001"/>
                  <a:gd name="connsiteX2" fmla="*/ 66907 w 249787"/>
                  <a:gd name="connsiteY2" fmla="*/ 4547 h 125001"/>
                  <a:gd name="connsiteX3" fmla="*/ 93670 w 249787"/>
                  <a:gd name="connsiteY3" fmla="*/ 22389 h 125001"/>
                  <a:gd name="connsiteX4" fmla="*/ 102591 w 249787"/>
                  <a:gd name="connsiteY4" fmla="*/ 58073 h 125001"/>
                  <a:gd name="connsiteX5" fmla="*/ 107052 w 249787"/>
                  <a:gd name="connsiteY5" fmla="*/ 71455 h 125001"/>
                  <a:gd name="connsiteX6" fmla="*/ 120433 w 249787"/>
                  <a:gd name="connsiteY6" fmla="*/ 80376 h 125001"/>
                  <a:gd name="connsiteX7" fmla="*/ 147196 w 249787"/>
                  <a:gd name="connsiteY7" fmla="*/ 71455 h 125001"/>
                  <a:gd name="connsiteX8" fmla="*/ 160577 w 249787"/>
                  <a:gd name="connsiteY8" fmla="*/ 62534 h 125001"/>
                  <a:gd name="connsiteX9" fmla="*/ 187340 w 249787"/>
                  <a:gd name="connsiteY9" fmla="*/ 53613 h 125001"/>
                  <a:gd name="connsiteX10" fmla="*/ 191801 w 249787"/>
                  <a:gd name="connsiteY10" fmla="*/ 40231 h 125001"/>
                  <a:gd name="connsiteX11" fmla="*/ 218564 w 249787"/>
                  <a:gd name="connsiteY11" fmla="*/ 40231 h 125001"/>
                  <a:gd name="connsiteX12" fmla="*/ 240866 w 249787"/>
                  <a:gd name="connsiteY12" fmla="*/ 84836 h 125001"/>
                  <a:gd name="connsiteX13" fmla="*/ 249787 w 249787"/>
                  <a:gd name="connsiteY13" fmla="*/ 111599 h 125001"/>
                  <a:gd name="connsiteX14" fmla="*/ 236406 w 249787"/>
                  <a:gd name="connsiteY14" fmla="*/ 120520 h 125001"/>
                  <a:gd name="connsiteX15" fmla="*/ 205182 w 249787"/>
                  <a:gd name="connsiteY15" fmla="*/ 124981 h 125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49787" h="125001">
                    <a:moveTo>
                      <a:pt x="0" y="13468"/>
                    </a:moveTo>
                    <a:cubicBezTo>
                      <a:pt x="17842" y="9008"/>
                      <a:pt x="35296" y="2518"/>
                      <a:pt x="53526" y="87"/>
                    </a:cubicBezTo>
                    <a:cubicBezTo>
                      <a:pt x="58186" y="-534"/>
                      <a:pt x="62797" y="2264"/>
                      <a:pt x="66907" y="4547"/>
                    </a:cubicBezTo>
                    <a:cubicBezTo>
                      <a:pt x="76279" y="9754"/>
                      <a:pt x="93670" y="22389"/>
                      <a:pt x="93670" y="22389"/>
                    </a:cubicBezTo>
                    <a:cubicBezTo>
                      <a:pt x="103867" y="52979"/>
                      <a:pt x="91826" y="15012"/>
                      <a:pt x="102591" y="58073"/>
                    </a:cubicBezTo>
                    <a:cubicBezTo>
                      <a:pt x="103731" y="62635"/>
                      <a:pt x="104115" y="67783"/>
                      <a:pt x="107052" y="71455"/>
                    </a:cubicBezTo>
                    <a:cubicBezTo>
                      <a:pt x="110401" y="75641"/>
                      <a:pt x="115973" y="77402"/>
                      <a:pt x="120433" y="80376"/>
                    </a:cubicBezTo>
                    <a:cubicBezTo>
                      <a:pt x="129354" y="77402"/>
                      <a:pt x="139372" y="76671"/>
                      <a:pt x="147196" y="71455"/>
                    </a:cubicBezTo>
                    <a:cubicBezTo>
                      <a:pt x="151656" y="68481"/>
                      <a:pt x="155678" y="64711"/>
                      <a:pt x="160577" y="62534"/>
                    </a:cubicBezTo>
                    <a:cubicBezTo>
                      <a:pt x="169170" y="58715"/>
                      <a:pt x="187340" y="53613"/>
                      <a:pt x="187340" y="53613"/>
                    </a:cubicBezTo>
                    <a:cubicBezTo>
                      <a:pt x="188827" y="49152"/>
                      <a:pt x="188476" y="43556"/>
                      <a:pt x="191801" y="40231"/>
                    </a:cubicBezTo>
                    <a:cubicBezTo>
                      <a:pt x="200721" y="31311"/>
                      <a:pt x="209644" y="37258"/>
                      <a:pt x="218564" y="40231"/>
                    </a:cubicBezTo>
                    <a:cubicBezTo>
                      <a:pt x="244299" y="78833"/>
                      <a:pt x="231237" y="52740"/>
                      <a:pt x="240866" y="84836"/>
                    </a:cubicBezTo>
                    <a:cubicBezTo>
                      <a:pt x="243568" y="93843"/>
                      <a:pt x="249787" y="111599"/>
                      <a:pt x="249787" y="111599"/>
                    </a:cubicBezTo>
                    <a:cubicBezTo>
                      <a:pt x="245327" y="114573"/>
                      <a:pt x="241425" y="118638"/>
                      <a:pt x="236406" y="120520"/>
                    </a:cubicBezTo>
                    <a:cubicBezTo>
                      <a:pt x="222955" y="125564"/>
                      <a:pt x="217069" y="124981"/>
                      <a:pt x="205182" y="12498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25" name="任意形状 224">
                <a:extLst>
                  <a:ext uri="{FF2B5EF4-FFF2-40B4-BE49-F238E27FC236}">
                    <a16:creationId xmlns:a16="http://schemas.microsoft.com/office/drawing/2014/main" id="{2B413A9B-3A87-D640-9755-8D9945951C72}"/>
                  </a:ext>
                </a:extLst>
              </p:cNvPr>
              <p:cNvSpPr/>
              <p:nvPr/>
            </p:nvSpPr>
            <p:spPr>
              <a:xfrm>
                <a:off x="6016894" y="5299294"/>
                <a:ext cx="163164" cy="378249"/>
              </a:xfrm>
              <a:custGeom>
                <a:avLst/>
                <a:gdLst>
                  <a:gd name="connsiteX0" fmla="*/ 8921 w 98130"/>
                  <a:gd name="connsiteY0" fmla="*/ 0 h 227485"/>
                  <a:gd name="connsiteX1" fmla="*/ 4460 w 98130"/>
                  <a:gd name="connsiteY1" fmla="*/ 17842 h 227485"/>
                  <a:gd name="connsiteX2" fmla="*/ 0 w 98130"/>
                  <a:gd name="connsiteY2" fmla="*/ 31224 h 227485"/>
                  <a:gd name="connsiteX3" fmla="*/ 89209 w 98130"/>
                  <a:gd name="connsiteY3" fmla="*/ 120433 h 227485"/>
                  <a:gd name="connsiteX4" fmla="*/ 75828 w 98130"/>
                  <a:gd name="connsiteY4" fmla="*/ 147196 h 227485"/>
                  <a:gd name="connsiteX5" fmla="*/ 66907 w 98130"/>
                  <a:gd name="connsiteY5" fmla="*/ 160578 h 227485"/>
                  <a:gd name="connsiteX6" fmla="*/ 71367 w 98130"/>
                  <a:gd name="connsiteY6" fmla="*/ 187341 h 227485"/>
                  <a:gd name="connsiteX7" fmla="*/ 98130 w 98130"/>
                  <a:gd name="connsiteY7" fmla="*/ 200722 h 227485"/>
                  <a:gd name="connsiteX8" fmla="*/ 93670 w 98130"/>
                  <a:gd name="connsiteY8" fmla="*/ 214104 h 227485"/>
                  <a:gd name="connsiteX9" fmla="*/ 80288 w 98130"/>
                  <a:gd name="connsiteY9" fmla="*/ 223025 h 227485"/>
                  <a:gd name="connsiteX10" fmla="*/ 75828 w 98130"/>
                  <a:gd name="connsiteY10" fmla="*/ 227485 h 227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8130" h="227485">
                    <a:moveTo>
                      <a:pt x="8921" y="0"/>
                    </a:moveTo>
                    <a:cubicBezTo>
                      <a:pt x="7434" y="5947"/>
                      <a:pt x="6144" y="11947"/>
                      <a:pt x="4460" y="17842"/>
                    </a:cubicBezTo>
                    <a:cubicBezTo>
                      <a:pt x="3168" y="22363"/>
                      <a:pt x="0" y="26522"/>
                      <a:pt x="0" y="31224"/>
                    </a:cubicBezTo>
                    <a:cubicBezTo>
                      <a:pt x="0" y="79726"/>
                      <a:pt x="53192" y="91999"/>
                      <a:pt x="89209" y="120433"/>
                    </a:cubicBezTo>
                    <a:cubicBezTo>
                      <a:pt x="63642" y="158786"/>
                      <a:pt x="94295" y="110261"/>
                      <a:pt x="75828" y="147196"/>
                    </a:cubicBezTo>
                    <a:cubicBezTo>
                      <a:pt x="73431" y="151991"/>
                      <a:pt x="69881" y="156117"/>
                      <a:pt x="66907" y="160578"/>
                    </a:cubicBezTo>
                    <a:cubicBezTo>
                      <a:pt x="68394" y="169499"/>
                      <a:pt x="67322" y="179252"/>
                      <a:pt x="71367" y="187341"/>
                    </a:cubicBezTo>
                    <a:cubicBezTo>
                      <a:pt x="74826" y="194258"/>
                      <a:pt x="91797" y="198611"/>
                      <a:pt x="98130" y="200722"/>
                    </a:cubicBezTo>
                    <a:cubicBezTo>
                      <a:pt x="96643" y="205183"/>
                      <a:pt x="96607" y="210432"/>
                      <a:pt x="93670" y="214104"/>
                    </a:cubicBezTo>
                    <a:cubicBezTo>
                      <a:pt x="90321" y="218290"/>
                      <a:pt x="84577" y="219808"/>
                      <a:pt x="80288" y="223025"/>
                    </a:cubicBezTo>
                    <a:cubicBezTo>
                      <a:pt x="78606" y="224286"/>
                      <a:pt x="77315" y="225998"/>
                      <a:pt x="75828" y="227485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26" name="任意形状 225">
                <a:extLst>
                  <a:ext uri="{FF2B5EF4-FFF2-40B4-BE49-F238E27FC236}">
                    <a16:creationId xmlns:a16="http://schemas.microsoft.com/office/drawing/2014/main" id="{DF237735-4B02-1644-BBB5-6F2BAC6864DB}"/>
                  </a:ext>
                </a:extLst>
              </p:cNvPr>
              <p:cNvSpPr/>
              <p:nvPr/>
            </p:nvSpPr>
            <p:spPr>
              <a:xfrm>
                <a:off x="5838896" y="5269628"/>
                <a:ext cx="126706" cy="333748"/>
              </a:xfrm>
              <a:custGeom>
                <a:avLst/>
                <a:gdLst>
                  <a:gd name="connsiteX0" fmla="*/ 49065 w 76203"/>
                  <a:gd name="connsiteY0" fmla="*/ 0 h 200722"/>
                  <a:gd name="connsiteX1" fmla="*/ 31223 w 76203"/>
                  <a:gd name="connsiteY1" fmla="*/ 13382 h 200722"/>
                  <a:gd name="connsiteX2" fmla="*/ 17842 w 76203"/>
                  <a:gd name="connsiteY2" fmla="*/ 22303 h 200722"/>
                  <a:gd name="connsiteX3" fmla="*/ 13381 w 76203"/>
                  <a:gd name="connsiteY3" fmla="*/ 35684 h 200722"/>
                  <a:gd name="connsiteX4" fmla="*/ 44605 w 76203"/>
                  <a:gd name="connsiteY4" fmla="*/ 71368 h 200722"/>
                  <a:gd name="connsiteX5" fmla="*/ 57986 w 76203"/>
                  <a:gd name="connsiteY5" fmla="*/ 80289 h 200722"/>
                  <a:gd name="connsiteX6" fmla="*/ 71368 w 76203"/>
                  <a:gd name="connsiteY6" fmla="*/ 89210 h 200722"/>
                  <a:gd name="connsiteX7" fmla="*/ 62447 w 76203"/>
                  <a:gd name="connsiteY7" fmla="*/ 111512 h 200722"/>
                  <a:gd name="connsiteX8" fmla="*/ 57986 w 76203"/>
                  <a:gd name="connsiteY8" fmla="*/ 129354 h 200722"/>
                  <a:gd name="connsiteX9" fmla="*/ 44605 w 76203"/>
                  <a:gd name="connsiteY9" fmla="*/ 124894 h 200722"/>
                  <a:gd name="connsiteX10" fmla="*/ 13381 w 76203"/>
                  <a:gd name="connsiteY10" fmla="*/ 138275 h 200722"/>
                  <a:gd name="connsiteX11" fmla="*/ 4460 w 76203"/>
                  <a:gd name="connsiteY11" fmla="*/ 165038 h 200722"/>
                  <a:gd name="connsiteX12" fmla="*/ 0 w 76203"/>
                  <a:gd name="connsiteY12" fmla="*/ 178420 h 200722"/>
                  <a:gd name="connsiteX13" fmla="*/ 8921 w 76203"/>
                  <a:gd name="connsiteY13" fmla="*/ 191801 h 200722"/>
                  <a:gd name="connsiteX14" fmla="*/ 35684 w 76203"/>
                  <a:gd name="connsiteY14" fmla="*/ 200722 h 200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6203" h="200722">
                    <a:moveTo>
                      <a:pt x="49065" y="0"/>
                    </a:moveTo>
                    <a:cubicBezTo>
                      <a:pt x="43118" y="4461"/>
                      <a:pt x="37272" y="9061"/>
                      <a:pt x="31223" y="13382"/>
                    </a:cubicBezTo>
                    <a:cubicBezTo>
                      <a:pt x="26861" y="16498"/>
                      <a:pt x="21191" y="18117"/>
                      <a:pt x="17842" y="22303"/>
                    </a:cubicBezTo>
                    <a:cubicBezTo>
                      <a:pt x="14905" y="25974"/>
                      <a:pt x="14868" y="31224"/>
                      <a:pt x="13381" y="35684"/>
                    </a:cubicBezTo>
                    <a:cubicBezTo>
                      <a:pt x="20443" y="63928"/>
                      <a:pt x="12741" y="50125"/>
                      <a:pt x="44605" y="71368"/>
                    </a:cubicBezTo>
                    <a:lnTo>
                      <a:pt x="57986" y="80289"/>
                    </a:lnTo>
                    <a:lnTo>
                      <a:pt x="71368" y="89210"/>
                    </a:lnTo>
                    <a:cubicBezTo>
                      <a:pt x="80331" y="116102"/>
                      <a:pt x="76538" y="90376"/>
                      <a:pt x="62447" y="111512"/>
                    </a:cubicBezTo>
                    <a:cubicBezTo>
                      <a:pt x="59046" y="116613"/>
                      <a:pt x="59473" y="123407"/>
                      <a:pt x="57986" y="129354"/>
                    </a:cubicBezTo>
                    <a:cubicBezTo>
                      <a:pt x="53526" y="127867"/>
                      <a:pt x="49307" y="124894"/>
                      <a:pt x="44605" y="124894"/>
                    </a:cubicBezTo>
                    <a:cubicBezTo>
                      <a:pt x="30203" y="124894"/>
                      <a:pt x="24308" y="130991"/>
                      <a:pt x="13381" y="138275"/>
                    </a:cubicBezTo>
                    <a:lnTo>
                      <a:pt x="4460" y="165038"/>
                    </a:lnTo>
                    <a:lnTo>
                      <a:pt x="0" y="178420"/>
                    </a:lnTo>
                    <a:cubicBezTo>
                      <a:pt x="2974" y="182880"/>
                      <a:pt x="4375" y="188960"/>
                      <a:pt x="8921" y="191801"/>
                    </a:cubicBezTo>
                    <a:cubicBezTo>
                      <a:pt x="16895" y="196785"/>
                      <a:pt x="35684" y="200722"/>
                      <a:pt x="35684" y="200722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27" name="任意形状 226">
                <a:extLst>
                  <a:ext uri="{FF2B5EF4-FFF2-40B4-BE49-F238E27FC236}">
                    <a16:creationId xmlns:a16="http://schemas.microsoft.com/office/drawing/2014/main" id="{495FFC91-814D-7C4F-8411-B97E1D4011C8}"/>
                  </a:ext>
                </a:extLst>
              </p:cNvPr>
              <p:cNvSpPr/>
              <p:nvPr/>
            </p:nvSpPr>
            <p:spPr>
              <a:xfrm>
                <a:off x="5672803" y="5068338"/>
                <a:ext cx="363416" cy="230200"/>
              </a:xfrm>
              <a:custGeom>
                <a:avLst/>
                <a:gdLst>
                  <a:gd name="connsiteX0" fmla="*/ 218564 w 218564"/>
                  <a:gd name="connsiteY0" fmla="*/ 9091 h 138446"/>
                  <a:gd name="connsiteX1" fmla="*/ 191801 w 218564"/>
                  <a:gd name="connsiteY1" fmla="*/ 4631 h 138446"/>
                  <a:gd name="connsiteX2" fmla="*/ 165039 w 218564"/>
                  <a:gd name="connsiteY2" fmla="*/ 13552 h 138446"/>
                  <a:gd name="connsiteX3" fmla="*/ 160578 w 218564"/>
                  <a:gd name="connsiteY3" fmla="*/ 170 h 138446"/>
                  <a:gd name="connsiteX4" fmla="*/ 147197 w 218564"/>
                  <a:gd name="connsiteY4" fmla="*/ 9091 h 138446"/>
                  <a:gd name="connsiteX5" fmla="*/ 133815 w 218564"/>
                  <a:gd name="connsiteY5" fmla="*/ 35854 h 138446"/>
                  <a:gd name="connsiteX6" fmla="*/ 142736 w 218564"/>
                  <a:gd name="connsiteY6" fmla="*/ 62617 h 138446"/>
                  <a:gd name="connsiteX7" fmla="*/ 147197 w 218564"/>
                  <a:gd name="connsiteY7" fmla="*/ 75999 h 138446"/>
                  <a:gd name="connsiteX8" fmla="*/ 102592 w 218564"/>
                  <a:gd name="connsiteY8" fmla="*/ 80459 h 138446"/>
                  <a:gd name="connsiteX9" fmla="*/ 75829 w 218564"/>
                  <a:gd name="connsiteY9" fmla="*/ 71538 h 138446"/>
                  <a:gd name="connsiteX10" fmla="*/ 57987 w 218564"/>
                  <a:gd name="connsiteY10" fmla="*/ 75999 h 138446"/>
                  <a:gd name="connsiteX11" fmla="*/ 49066 w 218564"/>
                  <a:gd name="connsiteY11" fmla="*/ 89380 h 138446"/>
                  <a:gd name="connsiteX12" fmla="*/ 35684 w 218564"/>
                  <a:gd name="connsiteY12" fmla="*/ 98301 h 138446"/>
                  <a:gd name="connsiteX13" fmla="*/ 35684 w 218564"/>
                  <a:gd name="connsiteY13" fmla="*/ 133985 h 138446"/>
                  <a:gd name="connsiteX14" fmla="*/ 22303 w 218564"/>
                  <a:gd name="connsiteY14" fmla="*/ 138446 h 138446"/>
                  <a:gd name="connsiteX15" fmla="*/ 8921 w 218564"/>
                  <a:gd name="connsiteY15" fmla="*/ 133985 h 138446"/>
                  <a:gd name="connsiteX16" fmla="*/ 0 w 218564"/>
                  <a:gd name="connsiteY16" fmla="*/ 107222 h 138446"/>
                  <a:gd name="connsiteX17" fmla="*/ 4461 w 218564"/>
                  <a:gd name="connsiteY17" fmla="*/ 84920 h 1384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18564" h="138446">
                    <a:moveTo>
                      <a:pt x="218564" y="9091"/>
                    </a:moveTo>
                    <a:cubicBezTo>
                      <a:pt x="209643" y="7604"/>
                      <a:pt x="200814" y="3880"/>
                      <a:pt x="191801" y="4631"/>
                    </a:cubicBezTo>
                    <a:cubicBezTo>
                      <a:pt x="182430" y="5412"/>
                      <a:pt x="165039" y="13552"/>
                      <a:pt x="165039" y="13552"/>
                    </a:cubicBezTo>
                    <a:cubicBezTo>
                      <a:pt x="163552" y="9091"/>
                      <a:pt x="165140" y="1311"/>
                      <a:pt x="160578" y="170"/>
                    </a:cubicBezTo>
                    <a:cubicBezTo>
                      <a:pt x="155377" y="-1130"/>
                      <a:pt x="150988" y="5300"/>
                      <a:pt x="147197" y="9091"/>
                    </a:cubicBezTo>
                    <a:cubicBezTo>
                      <a:pt x="138551" y="17737"/>
                      <a:pt x="137443" y="24971"/>
                      <a:pt x="133815" y="35854"/>
                    </a:cubicBezTo>
                    <a:lnTo>
                      <a:pt x="142736" y="62617"/>
                    </a:lnTo>
                    <a:lnTo>
                      <a:pt x="147197" y="75999"/>
                    </a:lnTo>
                    <a:cubicBezTo>
                      <a:pt x="126892" y="89535"/>
                      <a:pt x="135544" y="88064"/>
                      <a:pt x="102592" y="80459"/>
                    </a:cubicBezTo>
                    <a:cubicBezTo>
                      <a:pt x="93429" y="78344"/>
                      <a:pt x="75829" y="71538"/>
                      <a:pt x="75829" y="71538"/>
                    </a:cubicBezTo>
                    <a:cubicBezTo>
                      <a:pt x="69882" y="73025"/>
                      <a:pt x="63088" y="72598"/>
                      <a:pt x="57987" y="75999"/>
                    </a:cubicBezTo>
                    <a:cubicBezTo>
                      <a:pt x="53527" y="78973"/>
                      <a:pt x="52857" y="85589"/>
                      <a:pt x="49066" y="89380"/>
                    </a:cubicBezTo>
                    <a:cubicBezTo>
                      <a:pt x="45275" y="93171"/>
                      <a:pt x="40145" y="95327"/>
                      <a:pt x="35684" y="98301"/>
                    </a:cubicBezTo>
                    <a:cubicBezTo>
                      <a:pt x="37381" y="106785"/>
                      <a:pt x="44829" y="124840"/>
                      <a:pt x="35684" y="133985"/>
                    </a:cubicBezTo>
                    <a:cubicBezTo>
                      <a:pt x="32359" y="137310"/>
                      <a:pt x="26763" y="136959"/>
                      <a:pt x="22303" y="138446"/>
                    </a:cubicBezTo>
                    <a:cubicBezTo>
                      <a:pt x="17842" y="136959"/>
                      <a:pt x="11654" y="137811"/>
                      <a:pt x="8921" y="133985"/>
                    </a:cubicBezTo>
                    <a:cubicBezTo>
                      <a:pt x="3455" y="126333"/>
                      <a:pt x="0" y="107222"/>
                      <a:pt x="0" y="107222"/>
                    </a:cubicBezTo>
                    <a:cubicBezTo>
                      <a:pt x="5401" y="91020"/>
                      <a:pt x="4461" y="98543"/>
                      <a:pt x="4461" y="8492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28" name="任意形状 227">
                <a:extLst>
                  <a:ext uri="{FF2B5EF4-FFF2-40B4-BE49-F238E27FC236}">
                    <a16:creationId xmlns:a16="http://schemas.microsoft.com/office/drawing/2014/main" id="{C3B7C018-CCC6-DF4E-92D0-22F5DFD576EA}"/>
                  </a:ext>
                </a:extLst>
              </p:cNvPr>
              <p:cNvSpPr/>
              <p:nvPr/>
            </p:nvSpPr>
            <p:spPr>
              <a:xfrm>
                <a:off x="5497462" y="4928462"/>
                <a:ext cx="296933" cy="140916"/>
              </a:xfrm>
              <a:custGeom>
                <a:avLst/>
                <a:gdLst>
                  <a:gd name="connsiteX0" fmla="*/ 178580 w 178580"/>
                  <a:gd name="connsiteY0" fmla="*/ 84749 h 84749"/>
                  <a:gd name="connsiteX1" fmla="*/ 160738 w 178580"/>
                  <a:gd name="connsiteY1" fmla="*/ 75828 h 84749"/>
                  <a:gd name="connsiteX2" fmla="*/ 147357 w 178580"/>
                  <a:gd name="connsiteY2" fmla="*/ 71368 h 84749"/>
                  <a:gd name="connsiteX3" fmla="*/ 129515 w 178580"/>
                  <a:gd name="connsiteY3" fmla="*/ 44605 h 84749"/>
                  <a:gd name="connsiteX4" fmla="*/ 120594 w 178580"/>
                  <a:gd name="connsiteY4" fmla="*/ 31223 h 84749"/>
                  <a:gd name="connsiteX5" fmla="*/ 107212 w 178580"/>
                  <a:gd name="connsiteY5" fmla="*/ 22302 h 84749"/>
                  <a:gd name="connsiteX6" fmla="*/ 71528 w 178580"/>
                  <a:gd name="connsiteY6" fmla="*/ 26763 h 84749"/>
                  <a:gd name="connsiteX7" fmla="*/ 49226 w 178580"/>
                  <a:gd name="connsiteY7" fmla="*/ 49065 h 84749"/>
                  <a:gd name="connsiteX8" fmla="*/ 35844 w 178580"/>
                  <a:gd name="connsiteY8" fmla="*/ 53526 h 84749"/>
                  <a:gd name="connsiteX9" fmla="*/ 22463 w 178580"/>
                  <a:gd name="connsiteY9" fmla="*/ 44605 h 84749"/>
                  <a:gd name="connsiteX10" fmla="*/ 160 w 178580"/>
                  <a:gd name="connsiteY10" fmla="*/ 4460 h 84749"/>
                  <a:gd name="connsiteX11" fmla="*/ 160 w 178580"/>
                  <a:gd name="connsiteY11" fmla="*/ 0 h 84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8580" h="84749">
                    <a:moveTo>
                      <a:pt x="178580" y="84749"/>
                    </a:moveTo>
                    <a:cubicBezTo>
                      <a:pt x="172633" y="81775"/>
                      <a:pt x="166850" y="78447"/>
                      <a:pt x="160738" y="75828"/>
                    </a:cubicBezTo>
                    <a:cubicBezTo>
                      <a:pt x="156417" y="73976"/>
                      <a:pt x="150682" y="74693"/>
                      <a:pt x="147357" y="71368"/>
                    </a:cubicBezTo>
                    <a:cubicBezTo>
                      <a:pt x="139776" y="63787"/>
                      <a:pt x="135462" y="53526"/>
                      <a:pt x="129515" y="44605"/>
                    </a:cubicBezTo>
                    <a:cubicBezTo>
                      <a:pt x="126541" y="40144"/>
                      <a:pt x="125055" y="34197"/>
                      <a:pt x="120594" y="31223"/>
                    </a:cubicBezTo>
                    <a:lnTo>
                      <a:pt x="107212" y="22302"/>
                    </a:lnTo>
                    <a:cubicBezTo>
                      <a:pt x="95317" y="23789"/>
                      <a:pt x="83093" y="23609"/>
                      <a:pt x="71528" y="26763"/>
                    </a:cubicBezTo>
                    <a:cubicBezTo>
                      <a:pt x="51226" y="32300"/>
                      <a:pt x="63581" y="37581"/>
                      <a:pt x="49226" y="49065"/>
                    </a:cubicBezTo>
                    <a:cubicBezTo>
                      <a:pt x="45554" y="52002"/>
                      <a:pt x="40305" y="52039"/>
                      <a:pt x="35844" y="53526"/>
                    </a:cubicBezTo>
                    <a:cubicBezTo>
                      <a:pt x="31384" y="50552"/>
                      <a:pt x="25993" y="48639"/>
                      <a:pt x="22463" y="44605"/>
                    </a:cubicBezTo>
                    <a:cubicBezTo>
                      <a:pt x="10835" y="31316"/>
                      <a:pt x="4143" y="20389"/>
                      <a:pt x="160" y="4460"/>
                    </a:cubicBezTo>
                    <a:cubicBezTo>
                      <a:pt x="-201" y="3018"/>
                      <a:pt x="160" y="1487"/>
                      <a:pt x="160" y="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29" name="任意形状 228">
                <a:extLst>
                  <a:ext uri="{FF2B5EF4-FFF2-40B4-BE49-F238E27FC236}">
                    <a16:creationId xmlns:a16="http://schemas.microsoft.com/office/drawing/2014/main" id="{7DFE34FD-43B1-6B40-957C-611E73549543}"/>
                  </a:ext>
                </a:extLst>
              </p:cNvPr>
              <p:cNvSpPr/>
              <p:nvPr/>
            </p:nvSpPr>
            <p:spPr>
              <a:xfrm>
                <a:off x="5485813" y="4617040"/>
                <a:ext cx="437581" cy="326332"/>
              </a:xfrm>
              <a:custGeom>
                <a:avLst/>
                <a:gdLst>
                  <a:gd name="connsiteX0" fmla="*/ 35684 w 263169"/>
                  <a:gd name="connsiteY0" fmla="*/ 0 h 196262"/>
                  <a:gd name="connsiteX1" fmla="*/ 4461 w 263169"/>
                  <a:gd name="connsiteY1" fmla="*/ 17842 h 196262"/>
                  <a:gd name="connsiteX2" fmla="*/ 0 w 263169"/>
                  <a:gd name="connsiteY2" fmla="*/ 31224 h 196262"/>
                  <a:gd name="connsiteX3" fmla="*/ 31224 w 263169"/>
                  <a:gd name="connsiteY3" fmla="*/ 66908 h 196262"/>
                  <a:gd name="connsiteX4" fmla="*/ 66908 w 263169"/>
                  <a:gd name="connsiteY4" fmla="*/ 71368 h 196262"/>
                  <a:gd name="connsiteX5" fmla="*/ 62447 w 263169"/>
                  <a:gd name="connsiteY5" fmla="*/ 111512 h 196262"/>
                  <a:gd name="connsiteX6" fmla="*/ 75829 w 263169"/>
                  <a:gd name="connsiteY6" fmla="*/ 115973 h 196262"/>
                  <a:gd name="connsiteX7" fmla="*/ 133815 w 263169"/>
                  <a:gd name="connsiteY7" fmla="*/ 124894 h 196262"/>
                  <a:gd name="connsiteX8" fmla="*/ 142736 w 263169"/>
                  <a:gd name="connsiteY8" fmla="*/ 138275 h 196262"/>
                  <a:gd name="connsiteX9" fmla="*/ 156117 w 263169"/>
                  <a:gd name="connsiteY9" fmla="*/ 169499 h 196262"/>
                  <a:gd name="connsiteX10" fmla="*/ 169499 w 263169"/>
                  <a:gd name="connsiteY10" fmla="*/ 178420 h 196262"/>
                  <a:gd name="connsiteX11" fmla="*/ 187341 w 263169"/>
                  <a:gd name="connsiteY11" fmla="*/ 160578 h 196262"/>
                  <a:gd name="connsiteX12" fmla="*/ 214104 w 263169"/>
                  <a:gd name="connsiteY12" fmla="*/ 138275 h 196262"/>
                  <a:gd name="connsiteX13" fmla="*/ 231946 w 263169"/>
                  <a:gd name="connsiteY13" fmla="*/ 142736 h 196262"/>
                  <a:gd name="connsiteX14" fmla="*/ 254248 w 263169"/>
                  <a:gd name="connsiteY14" fmla="*/ 169499 h 196262"/>
                  <a:gd name="connsiteX15" fmla="*/ 263169 w 263169"/>
                  <a:gd name="connsiteY15" fmla="*/ 196262 h 196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63169" h="196262">
                    <a:moveTo>
                      <a:pt x="35684" y="0"/>
                    </a:moveTo>
                    <a:cubicBezTo>
                      <a:pt x="31293" y="2195"/>
                      <a:pt x="8664" y="12588"/>
                      <a:pt x="4461" y="17842"/>
                    </a:cubicBezTo>
                    <a:cubicBezTo>
                      <a:pt x="1524" y="21514"/>
                      <a:pt x="1487" y="26763"/>
                      <a:pt x="0" y="31224"/>
                    </a:cubicBezTo>
                    <a:cubicBezTo>
                      <a:pt x="6499" y="40972"/>
                      <a:pt x="16080" y="62778"/>
                      <a:pt x="31224" y="66908"/>
                    </a:cubicBezTo>
                    <a:cubicBezTo>
                      <a:pt x="42789" y="70062"/>
                      <a:pt x="55013" y="69881"/>
                      <a:pt x="66908" y="71368"/>
                    </a:cubicBezTo>
                    <a:cubicBezTo>
                      <a:pt x="65421" y="84749"/>
                      <a:pt x="59807" y="98310"/>
                      <a:pt x="62447" y="111512"/>
                    </a:cubicBezTo>
                    <a:cubicBezTo>
                      <a:pt x="63369" y="116123"/>
                      <a:pt x="71239" y="114953"/>
                      <a:pt x="75829" y="115973"/>
                    </a:cubicBezTo>
                    <a:cubicBezTo>
                      <a:pt x="86955" y="118445"/>
                      <a:pt x="123872" y="123473"/>
                      <a:pt x="133815" y="124894"/>
                    </a:cubicBezTo>
                    <a:cubicBezTo>
                      <a:pt x="136789" y="129354"/>
                      <a:pt x="140624" y="133348"/>
                      <a:pt x="142736" y="138275"/>
                    </a:cubicBezTo>
                    <a:cubicBezTo>
                      <a:pt x="150413" y="156186"/>
                      <a:pt x="142122" y="155503"/>
                      <a:pt x="156117" y="169499"/>
                    </a:cubicBezTo>
                    <a:cubicBezTo>
                      <a:pt x="159908" y="173290"/>
                      <a:pt x="165038" y="175446"/>
                      <a:pt x="169499" y="178420"/>
                    </a:cubicBezTo>
                    <a:cubicBezTo>
                      <a:pt x="194986" y="169923"/>
                      <a:pt x="173748" y="180968"/>
                      <a:pt x="187341" y="160578"/>
                    </a:cubicBezTo>
                    <a:cubicBezTo>
                      <a:pt x="194212" y="150272"/>
                      <a:pt x="204228" y="144859"/>
                      <a:pt x="214104" y="138275"/>
                    </a:cubicBezTo>
                    <a:cubicBezTo>
                      <a:pt x="220051" y="139762"/>
                      <a:pt x="226623" y="139694"/>
                      <a:pt x="231946" y="142736"/>
                    </a:cubicBezTo>
                    <a:cubicBezTo>
                      <a:pt x="238205" y="146312"/>
                      <a:pt x="251103" y="162423"/>
                      <a:pt x="254248" y="169499"/>
                    </a:cubicBezTo>
                    <a:cubicBezTo>
                      <a:pt x="258067" y="178092"/>
                      <a:pt x="263169" y="196262"/>
                      <a:pt x="263169" y="196262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30" name="任意形状 229">
                <a:extLst>
                  <a:ext uri="{FF2B5EF4-FFF2-40B4-BE49-F238E27FC236}">
                    <a16:creationId xmlns:a16="http://schemas.microsoft.com/office/drawing/2014/main" id="{346BE80C-F781-E44A-B604-23FBEE6CE28F}"/>
                  </a:ext>
                </a:extLst>
              </p:cNvPr>
              <p:cNvSpPr/>
              <p:nvPr/>
            </p:nvSpPr>
            <p:spPr>
              <a:xfrm>
                <a:off x="6432225" y="5299294"/>
                <a:ext cx="593350" cy="229915"/>
              </a:xfrm>
              <a:custGeom>
                <a:avLst/>
                <a:gdLst>
                  <a:gd name="connsiteX0" fmla="*/ 49065 w 356851"/>
                  <a:gd name="connsiteY0" fmla="*/ 0 h 138275"/>
                  <a:gd name="connsiteX1" fmla="*/ 31223 w 356851"/>
                  <a:gd name="connsiteY1" fmla="*/ 17842 h 138275"/>
                  <a:gd name="connsiteX2" fmla="*/ 17842 w 356851"/>
                  <a:gd name="connsiteY2" fmla="*/ 26763 h 138275"/>
                  <a:gd name="connsiteX3" fmla="*/ 0 w 356851"/>
                  <a:gd name="connsiteY3" fmla="*/ 53526 h 138275"/>
                  <a:gd name="connsiteX4" fmla="*/ 8921 w 356851"/>
                  <a:gd name="connsiteY4" fmla="*/ 89210 h 138275"/>
                  <a:gd name="connsiteX5" fmla="*/ 35684 w 356851"/>
                  <a:gd name="connsiteY5" fmla="*/ 102591 h 138275"/>
                  <a:gd name="connsiteX6" fmla="*/ 71368 w 356851"/>
                  <a:gd name="connsiteY6" fmla="*/ 98131 h 138275"/>
                  <a:gd name="connsiteX7" fmla="*/ 84749 w 356851"/>
                  <a:gd name="connsiteY7" fmla="*/ 93670 h 138275"/>
                  <a:gd name="connsiteX8" fmla="*/ 111512 w 356851"/>
                  <a:gd name="connsiteY8" fmla="*/ 66908 h 138275"/>
                  <a:gd name="connsiteX9" fmla="*/ 124894 w 356851"/>
                  <a:gd name="connsiteY9" fmla="*/ 62447 h 138275"/>
                  <a:gd name="connsiteX10" fmla="*/ 165038 w 356851"/>
                  <a:gd name="connsiteY10" fmla="*/ 40145 h 138275"/>
                  <a:gd name="connsiteX11" fmla="*/ 205182 w 356851"/>
                  <a:gd name="connsiteY11" fmla="*/ 57987 h 138275"/>
                  <a:gd name="connsiteX12" fmla="*/ 218564 w 356851"/>
                  <a:gd name="connsiteY12" fmla="*/ 71368 h 138275"/>
                  <a:gd name="connsiteX13" fmla="*/ 227485 w 356851"/>
                  <a:gd name="connsiteY13" fmla="*/ 84749 h 138275"/>
                  <a:gd name="connsiteX14" fmla="*/ 249787 w 356851"/>
                  <a:gd name="connsiteY14" fmla="*/ 111512 h 138275"/>
                  <a:gd name="connsiteX15" fmla="*/ 254248 w 356851"/>
                  <a:gd name="connsiteY15" fmla="*/ 124894 h 138275"/>
                  <a:gd name="connsiteX16" fmla="*/ 285471 w 356851"/>
                  <a:gd name="connsiteY16" fmla="*/ 138275 h 138275"/>
                  <a:gd name="connsiteX17" fmla="*/ 338997 w 356851"/>
                  <a:gd name="connsiteY17" fmla="*/ 129354 h 138275"/>
                  <a:gd name="connsiteX18" fmla="*/ 352378 w 356851"/>
                  <a:gd name="connsiteY18" fmla="*/ 120433 h 138275"/>
                  <a:gd name="connsiteX19" fmla="*/ 356839 w 356851"/>
                  <a:gd name="connsiteY19" fmla="*/ 102591 h 138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56851" h="138275">
                    <a:moveTo>
                      <a:pt x="49065" y="0"/>
                    </a:moveTo>
                    <a:cubicBezTo>
                      <a:pt x="43118" y="5947"/>
                      <a:pt x="37609" y="12368"/>
                      <a:pt x="31223" y="17842"/>
                    </a:cubicBezTo>
                    <a:cubicBezTo>
                      <a:pt x="27153" y="21331"/>
                      <a:pt x="21372" y="22729"/>
                      <a:pt x="17842" y="26763"/>
                    </a:cubicBezTo>
                    <a:cubicBezTo>
                      <a:pt x="10782" y="34832"/>
                      <a:pt x="0" y="53526"/>
                      <a:pt x="0" y="53526"/>
                    </a:cubicBezTo>
                    <a:cubicBezTo>
                      <a:pt x="223" y="54640"/>
                      <a:pt x="5262" y="84636"/>
                      <a:pt x="8921" y="89210"/>
                    </a:cubicBezTo>
                    <a:cubicBezTo>
                      <a:pt x="15211" y="97072"/>
                      <a:pt x="26867" y="99653"/>
                      <a:pt x="35684" y="102591"/>
                    </a:cubicBezTo>
                    <a:cubicBezTo>
                      <a:pt x="47579" y="101104"/>
                      <a:pt x="59574" y="100275"/>
                      <a:pt x="71368" y="98131"/>
                    </a:cubicBezTo>
                    <a:cubicBezTo>
                      <a:pt x="75994" y="97290"/>
                      <a:pt x="81038" y="96557"/>
                      <a:pt x="84749" y="93670"/>
                    </a:cubicBezTo>
                    <a:cubicBezTo>
                      <a:pt x="94707" y="85925"/>
                      <a:pt x="99544" y="70898"/>
                      <a:pt x="111512" y="66908"/>
                    </a:cubicBezTo>
                    <a:cubicBezTo>
                      <a:pt x="115973" y="65421"/>
                      <a:pt x="120784" y="64731"/>
                      <a:pt x="124894" y="62447"/>
                    </a:cubicBezTo>
                    <a:cubicBezTo>
                      <a:pt x="170904" y="36886"/>
                      <a:pt x="134761" y="50237"/>
                      <a:pt x="165038" y="40145"/>
                    </a:cubicBezTo>
                    <a:cubicBezTo>
                      <a:pt x="184490" y="46629"/>
                      <a:pt x="191044" y="46205"/>
                      <a:pt x="205182" y="57987"/>
                    </a:cubicBezTo>
                    <a:cubicBezTo>
                      <a:pt x="210028" y="62025"/>
                      <a:pt x="214526" y="66522"/>
                      <a:pt x="218564" y="71368"/>
                    </a:cubicBezTo>
                    <a:cubicBezTo>
                      <a:pt x="221996" y="75486"/>
                      <a:pt x="224053" y="80631"/>
                      <a:pt x="227485" y="84749"/>
                    </a:cubicBezTo>
                    <a:cubicBezTo>
                      <a:pt x="239814" y="99544"/>
                      <a:pt x="241482" y="94903"/>
                      <a:pt x="249787" y="111512"/>
                    </a:cubicBezTo>
                    <a:cubicBezTo>
                      <a:pt x="251890" y="115718"/>
                      <a:pt x="251311" y="121222"/>
                      <a:pt x="254248" y="124894"/>
                    </a:cubicBezTo>
                    <a:cubicBezTo>
                      <a:pt x="261949" y="134521"/>
                      <a:pt x="274756" y="135597"/>
                      <a:pt x="285471" y="138275"/>
                    </a:cubicBezTo>
                    <a:cubicBezTo>
                      <a:pt x="298197" y="136861"/>
                      <a:pt x="324050" y="136828"/>
                      <a:pt x="338997" y="129354"/>
                    </a:cubicBezTo>
                    <a:cubicBezTo>
                      <a:pt x="343792" y="126956"/>
                      <a:pt x="347918" y="123407"/>
                      <a:pt x="352378" y="120433"/>
                    </a:cubicBezTo>
                    <a:cubicBezTo>
                      <a:pt x="357309" y="105641"/>
                      <a:pt x="356839" y="111754"/>
                      <a:pt x="356839" y="10259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31" name="任意形状 230">
                <a:extLst>
                  <a:ext uri="{FF2B5EF4-FFF2-40B4-BE49-F238E27FC236}">
                    <a16:creationId xmlns:a16="http://schemas.microsoft.com/office/drawing/2014/main" id="{9390D02F-2072-C740-9241-21CC42F9F40A}"/>
                  </a:ext>
                </a:extLst>
              </p:cNvPr>
              <p:cNvSpPr/>
              <p:nvPr/>
            </p:nvSpPr>
            <p:spPr>
              <a:xfrm>
                <a:off x="5571893" y="5526669"/>
                <a:ext cx="333748" cy="254735"/>
              </a:xfrm>
              <a:custGeom>
                <a:avLst/>
                <a:gdLst>
                  <a:gd name="connsiteX0" fmla="*/ 138275 w 200722"/>
                  <a:gd name="connsiteY0" fmla="*/ 32752 h 153202"/>
                  <a:gd name="connsiteX1" fmla="*/ 142736 w 200722"/>
                  <a:gd name="connsiteY1" fmla="*/ 14910 h 153202"/>
                  <a:gd name="connsiteX2" fmla="*/ 200722 w 200722"/>
                  <a:gd name="connsiteY2" fmla="*/ 5989 h 153202"/>
                  <a:gd name="connsiteX3" fmla="*/ 151657 w 200722"/>
                  <a:gd name="connsiteY3" fmla="*/ 59515 h 153202"/>
                  <a:gd name="connsiteX4" fmla="*/ 138275 w 200722"/>
                  <a:gd name="connsiteY4" fmla="*/ 50594 h 153202"/>
                  <a:gd name="connsiteX5" fmla="*/ 111513 w 200722"/>
                  <a:gd name="connsiteY5" fmla="*/ 63975 h 153202"/>
                  <a:gd name="connsiteX6" fmla="*/ 84750 w 200722"/>
                  <a:gd name="connsiteY6" fmla="*/ 77357 h 153202"/>
                  <a:gd name="connsiteX7" fmla="*/ 84750 w 200722"/>
                  <a:gd name="connsiteY7" fmla="*/ 108580 h 153202"/>
                  <a:gd name="connsiteX8" fmla="*/ 57987 w 200722"/>
                  <a:gd name="connsiteY8" fmla="*/ 126422 h 153202"/>
                  <a:gd name="connsiteX9" fmla="*/ 44605 w 200722"/>
                  <a:gd name="connsiteY9" fmla="*/ 135343 h 153202"/>
                  <a:gd name="connsiteX10" fmla="*/ 17842 w 200722"/>
                  <a:gd name="connsiteY10" fmla="*/ 144264 h 153202"/>
                  <a:gd name="connsiteX11" fmla="*/ 0 w 200722"/>
                  <a:gd name="connsiteY11" fmla="*/ 153185 h 1532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0722" h="153202">
                    <a:moveTo>
                      <a:pt x="138275" y="32752"/>
                    </a:moveTo>
                    <a:cubicBezTo>
                      <a:pt x="139762" y="26805"/>
                      <a:pt x="139695" y="20233"/>
                      <a:pt x="142736" y="14910"/>
                    </a:cubicBezTo>
                    <a:cubicBezTo>
                      <a:pt x="156975" y="-10009"/>
                      <a:pt x="172835" y="3200"/>
                      <a:pt x="200722" y="5989"/>
                    </a:cubicBezTo>
                    <a:cubicBezTo>
                      <a:pt x="122922" y="169369"/>
                      <a:pt x="170606" y="111623"/>
                      <a:pt x="151657" y="59515"/>
                    </a:cubicBezTo>
                    <a:cubicBezTo>
                      <a:pt x="149825" y="54477"/>
                      <a:pt x="142736" y="53568"/>
                      <a:pt x="138275" y="50594"/>
                    </a:cubicBezTo>
                    <a:cubicBezTo>
                      <a:pt x="104645" y="61803"/>
                      <a:pt x="146095" y="46683"/>
                      <a:pt x="111513" y="63975"/>
                    </a:cubicBezTo>
                    <a:cubicBezTo>
                      <a:pt x="74579" y="82443"/>
                      <a:pt x="123096" y="51792"/>
                      <a:pt x="84750" y="77357"/>
                    </a:cubicBezTo>
                    <a:cubicBezTo>
                      <a:pt x="87013" y="86410"/>
                      <a:pt x="93708" y="99622"/>
                      <a:pt x="84750" y="108580"/>
                    </a:cubicBezTo>
                    <a:cubicBezTo>
                      <a:pt x="77169" y="116161"/>
                      <a:pt x="66908" y="120475"/>
                      <a:pt x="57987" y="126422"/>
                    </a:cubicBezTo>
                    <a:cubicBezTo>
                      <a:pt x="53526" y="129396"/>
                      <a:pt x="49691" y="133648"/>
                      <a:pt x="44605" y="135343"/>
                    </a:cubicBezTo>
                    <a:cubicBezTo>
                      <a:pt x="35684" y="138317"/>
                      <a:pt x="25666" y="139048"/>
                      <a:pt x="17842" y="144264"/>
                    </a:cubicBezTo>
                    <a:cubicBezTo>
                      <a:pt x="3224" y="154010"/>
                      <a:pt x="9822" y="153185"/>
                      <a:pt x="0" y="153185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32" name="任意形状 231">
                <a:extLst>
                  <a:ext uri="{FF2B5EF4-FFF2-40B4-BE49-F238E27FC236}">
                    <a16:creationId xmlns:a16="http://schemas.microsoft.com/office/drawing/2014/main" id="{B4951545-C3B4-AA46-A6AC-C4579F6B24F7}"/>
                  </a:ext>
                </a:extLst>
              </p:cNvPr>
              <p:cNvSpPr/>
              <p:nvPr/>
            </p:nvSpPr>
            <p:spPr>
              <a:xfrm rot="18971899">
                <a:off x="5023540" y="5458630"/>
                <a:ext cx="947844" cy="196997"/>
              </a:xfrm>
              <a:custGeom>
                <a:avLst/>
                <a:gdLst>
                  <a:gd name="connsiteX0" fmla="*/ 347918 w 374681"/>
                  <a:gd name="connsiteY0" fmla="*/ 71368 h 93670"/>
                  <a:gd name="connsiteX1" fmla="*/ 365760 w 374681"/>
                  <a:gd name="connsiteY1" fmla="*/ 57986 h 93670"/>
                  <a:gd name="connsiteX2" fmla="*/ 370221 w 374681"/>
                  <a:gd name="connsiteY2" fmla="*/ 40144 h 93670"/>
                  <a:gd name="connsiteX3" fmla="*/ 374681 w 374681"/>
                  <a:gd name="connsiteY3" fmla="*/ 26763 h 93670"/>
                  <a:gd name="connsiteX4" fmla="*/ 316695 w 374681"/>
                  <a:gd name="connsiteY4" fmla="*/ 26763 h 93670"/>
                  <a:gd name="connsiteX5" fmla="*/ 307774 w 374681"/>
                  <a:gd name="connsiteY5" fmla="*/ 40144 h 93670"/>
                  <a:gd name="connsiteX6" fmla="*/ 294392 w 374681"/>
                  <a:gd name="connsiteY6" fmla="*/ 84749 h 93670"/>
                  <a:gd name="connsiteX7" fmla="*/ 267630 w 374681"/>
                  <a:gd name="connsiteY7" fmla="*/ 93670 h 93670"/>
                  <a:gd name="connsiteX8" fmla="*/ 249788 w 374681"/>
                  <a:gd name="connsiteY8" fmla="*/ 89210 h 93670"/>
                  <a:gd name="connsiteX9" fmla="*/ 223025 w 374681"/>
                  <a:gd name="connsiteY9" fmla="*/ 49065 h 93670"/>
                  <a:gd name="connsiteX10" fmla="*/ 196262 w 374681"/>
                  <a:gd name="connsiteY10" fmla="*/ 26763 h 93670"/>
                  <a:gd name="connsiteX11" fmla="*/ 169499 w 374681"/>
                  <a:gd name="connsiteY11" fmla="*/ 8921 h 93670"/>
                  <a:gd name="connsiteX12" fmla="*/ 156117 w 374681"/>
                  <a:gd name="connsiteY12" fmla="*/ 0 h 93670"/>
                  <a:gd name="connsiteX13" fmla="*/ 133815 w 374681"/>
                  <a:gd name="connsiteY13" fmla="*/ 22302 h 93670"/>
                  <a:gd name="connsiteX14" fmla="*/ 120433 w 374681"/>
                  <a:gd name="connsiteY14" fmla="*/ 31223 h 93670"/>
                  <a:gd name="connsiteX15" fmla="*/ 102591 w 374681"/>
                  <a:gd name="connsiteY15" fmla="*/ 53526 h 93670"/>
                  <a:gd name="connsiteX16" fmla="*/ 75829 w 374681"/>
                  <a:gd name="connsiteY16" fmla="*/ 62447 h 93670"/>
                  <a:gd name="connsiteX17" fmla="*/ 22303 w 374681"/>
                  <a:gd name="connsiteY17" fmla="*/ 53526 h 93670"/>
                  <a:gd name="connsiteX18" fmla="*/ 0 w 374681"/>
                  <a:gd name="connsiteY18" fmla="*/ 49065 h 93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74681" h="93670">
                    <a:moveTo>
                      <a:pt x="347918" y="71368"/>
                    </a:moveTo>
                    <a:cubicBezTo>
                      <a:pt x="353865" y="66907"/>
                      <a:pt x="361439" y="64035"/>
                      <a:pt x="365760" y="57986"/>
                    </a:cubicBezTo>
                    <a:cubicBezTo>
                      <a:pt x="369323" y="52997"/>
                      <a:pt x="368537" y="46039"/>
                      <a:pt x="370221" y="40144"/>
                    </a:cubicBezTo>
                    <a:cubicBezTo>
                      <a:pt x="371513" y="35623"/>
                      <a:pt x="373194" y="31223"/>
                      <a:pt x="374681" y="26763"/>
                    </a:cubicBezTo>
                    <a:cubicBezTo>
                      <a:pt x="370804" y="26375"/>
                      <a:pt x="329964" y="16147"/>
                      <a:pt x="316695" y="26763"/>
                    </a:cubicBezTo>
                    <a:cubicBezTo>
                      <a:pt x="312509" y="30112"/>
                      <a:pt x="310748" y="35684"/>
                      <a:pt x="307774" y="40144"/>
                    </a:cubicBezTo>
                    <a:cubicBezTo>
                      <a:pt x="306182" y="46513"/>
                      <a:pt x="297353" y="83762"/>
                      <a:pt x="294392" y="84749"/>
                    </a:cubicBezTo>
                    <a:lnTo>
                      <a:pt x="267630" y="93670"/>
                    </a:lnTo>
                    <a:cubicBezTo>
                      <a:pt x="261683" y="92183"/>
                      <a:pt x="254402" y="93247"/>
                      <a:pt x="249788" y="89210"/>
                    </a:cubicBezTo>
                    <a:cubicBezTo>
                      <a:pt x="214073" y="57960"/>
                      <a:pt x="245343" y="71382"/>
                      <a:pt x="223025" y="49065"/>
                    </a:cubicBezTo>
                    <a:cubicBezTo>
                      <a:pt x="183919" y="9962"/>
                      <a:pt x="233531" y="57821"/>
                      <a:pt x="196262" y="26763"/>
                    </a:cubicBezTo>
                    <a:cubicBezTo>
                      <a:pt x="173988" y="8201"/>
                      <a:pt x="193014" y="16759"/>
                      <a:pt x="169499" y="8921"/>
                    </a:cubicBezTo>
                    <a:cubicBezTo>
                      <a:pt x="165038" y="5947"/>
                      <a:pt x="161478" y="0"/>
                      <a:pt x="156117" y="0"/>
                    </a:cubicBezTo>
                    <a:cubicBezTo>
                      <a:pt x="144223" y="0"/>
                      <a:pt x="139762" y="16355"/>
                      <a:pt x="133815" y="22302"/>
                    </a:cubicBezTo>
                    <a:cubicBezTo>
                      <a:pt x="130024" y="26093"/>
                      <a:pt x="124894" y="28249"/>
                      <a:pt x="120433" y="31223"/>
                    </a:cubicBezTo>
                    <a:cubicBezTo>
                      <a:pt x="115596" y="45735"/>
                      <a:pt x="118382" y="46508"/>
                      <a:pt x="102591" y="53526"/>
                    </a:cubicBezTo>
                    <a:cubicBezTo>
                      <a:pt x="93998" y="57345"/>
                      <a:pt x="75829" y="62447"/>
                      <a:pt x="75829" y="62447"/>
                    </a:cubicBezTo>
                    <a:cubicBezTo>
                      <a:pt x="57987" y="59473"/>
                      <a:pt x="39463" y="59246"/>
                      <a:pt x="22303" y="53526"/>
                    </a:cubicBezTo>
                    <a:cubicBezTo>
                      <a:pt x="6100" y="48125"/>
                      <a:pt x="13623" y="49065"/>
                      <a:pt x="0" y="49065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33" name="任意形状 232">
                <a:extLst>
                  <a:ext uri="{FF2B5EF4-FFF2-40B4-BE49-F238E27FC236}">
                    <a16:creationId xmlns:a16="http://schemas.microsoft.com/office/drawing/2014/main" id="{766AE85E-E38B-B743-B86E-93B822428B95}"/>
                  </a:ext>
                </a:extLst>
              </p:cNvPr>
              <p:cNvSpPr/>
              <p:nvPr/>
            </p:nvSpPr>
            <p:spPr>
              <a:xfrm>
                <a:off x="4932888" y="5291339"/>
                <a:ext cx="400528" cy="222829"/>
              </a:xfrm>
              <a:custGeom>
                <a:avLst/>
                <a:gdLst>
                  <a:gd name="connsiteX0" fmla="*/ 240884 w 240884"/>
                  <a:gd name="connsiteY0" fmla="*/ 13580 h 134013"/>
                  <a:gd name="connsiteX1" fmla="*/ 223042 w 240884"/>
                  <a:gd name="connsiteY1" fmla="*/ 9119 h 134013"/>
                  <a:gd name="connsiteX2" fmla="*/ 209660 w 240884"/>
                  <a:gd name="connsiteY2" fmla="*/ 198 h 134013"/>
                  <a:gd name="connsiteX3" fmla="*/ 165055 w 240884"/>
                  <a:gd name="connsiteY3" fmla="*/ 4659 h 134013"/>
                  <a:gd name="connsiteX4" fmla="*/ 147213 w 240884"/>
                  <a:gd name="connsiteY4" fmla="*/ 31422 h 134013"/>
                  <a:gd name="connsiteX5" fmla="*/ 156134 w 240884"/>
                  <a:gd name="connsiteY5" fmla="*/ 89408 h 134013"/>
                  <a:gd name="connsiteX6" fmla="*/ 165055 w 240884"/>
                  <a:gd name="connsiteY6" fmla="*/ 102790 h 134013"/>
                  <a:gd name="connsiteX7" fmla="*/ 138292 w 240884"/>
                  <a:gd name="connsiteY7" fmla="*/ 120632 h 134013"/>
                  <a:gd name="connsiteX8" fmla="*/ 124911 w 240884"/>
                  <a:gd name="connsiteY8" fmla="*/ 129553 h 134013"/>
                  <a:gd name="connsiteX9" fmla="*/ 111529 w 240884"/>
                  <a:gd name="connsiteY9" fmla="*/ 134013 h 134013"/>
                  <a:gd name="connsiteX10" fmla="*/ 71385 w 240884"/>
                  <a:gd name="connsiteY10" fmla="*/ 129553 h 134013"/>
                  <a:gd name="connsiteX11" fmla="*/ 44622 w 240884"/>
                  <a:gd name="connsiteY11" fmla="*/ 120632 h 134013"/>
                  <a:gd name="connsiteX12" fmla="*/ 22320 w 240884"/>
                  <a:gd name="connsiteY12" fmla="*/ 111711 h 134013"/>
                  <a:gd name="connsiteX13" fmla="*/ 8938 w 240884"/>
                  <a:gd name="connsiteY13" fmla="*/ 116171 h 134013"/>
                  <a:gd name="connsiteX14" fmla="*/ 17 w 240884"/>
                  <a:gd name="connsiteY14" fmla="*/ 134013 h 13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40884" h="134013">
                    <a:moveTo>
                      <a:pt x="240884" y="13580"/>
                    </a:moveTo>
                    <a:cubicBezTo>
                      <a:pt x="234937" y="12093"/>
                      <a:pt x="228677" y="11534"/>
                      <a:pt x="223042" y="9119"/>
                    </a:cubicBezTo>
                    <a:cubicBezTo>
                      <a:pt x="218114" y="7007"/>
                      <a:pt x="215005" y="609"/>
                      <a:pt x="209660" y="198"/>
                    </a:cubicBezTo>
                    <a:cubicBezTo>
                      <a:pt x="194761" y="-948"/>
                      <a:pt x="179923" y="3172"/>
                      <a:pt x="165055" y="4659"/>
                    </a:cubicBezTo>
                    <a:cubicBezTo>
                      <a:pt x="159108" y="13580"/>
                      <a:pt x="146146" y="20754"/>
                      <a:pt x="147213" y="31422"/>
                    </a:cubicBezTo>
                    <a:cubicBezTo>
                      <a:pt x="148492" y="44209"/>
                      <a:pt x="148098" y="73334"/>
                      <a:pt x="156134" y="89408"/>
                    </a:cubicBezTo>
                    <a:cubicBezTo>
                      <a:pt x="158531" y="94203"/>
                      <a:pt x="162081" y="98329"/>
                      <a:pt x="165055" y="102790"/>
                    </a:cubicBezTo>
                    <a:lnTo>
                      <a:pt x="138292" y="120632"/>
                    </a:lnTo>
                    <a:cubicBezTo>
                      <a:pt x="133832" y="123606"/>
                      <a:pt x="129997" y="127858"/>
                      <a:pt x="124911" y="129553"/>
                    </a:cubicBezTo>
                    <a:lnTo>
                      <a:pt x="111529" y="134013"/>
                    </a:lnTo>
                    <a:cubicBezTo>
                      <a:pt x="98148" y="132526"/>
                      <a:pt x="84587" y="132193"/>
                      <a:pt x="71385" y="129553"/>
                    </a:cubicBezTo>
                    <a:cubicBezTo>
                      <a:pt x="62164" y="127709"/>
                      <a:pt x="44622" y="120632"/>
                      <a:pt x="44622" y="120632"/>
                    </a:cubicBezTo>
                    <a:cubicBezTo>
                      <a:pt x="10988" y="131842"/>
                      <a:pt x="51143" y="123240"/>
                      <a:pt x="22320" y="111711"/>
                    </a:cubicBezTo>
                    <a:cubicBezTo>
                      <a:pt x="17954" y="109965"/>
                      <a:pt x="13399" y="114684"/>
                      <a:pt x="8938" y="116171"/>
                    </a:cubicBezTo>
                    <a:cubicBezTo>
                      <a:pt x="-808" y="130790"/>
                      <a:pt x="17" y="124192"/>
                      <a:pt x="17" y="134013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34" name="任意形状 233">
                <a:extLst>
                  <a:ext uri="{FF2B5EF4-FFF2-40B4-BE49-F238E27FC236}">
                    <a16:creationId xmlns:a16="http://schemas.microsoft.com/office/drawing/2014/main" id="{ACC2EB51-A27F-AB4F-9015-830B297ED16F}"/>
                  </a:ext>
                </a:extLst>
              </p:cNvPr>
              <p:cNvSpPr/>
              <p:nvPr/>
            </p:nvSpPr>
            <p:spPr>
              <a:xfrm>
                <a:off x="4978561" y="4617040"/>
                <a:ext cx="609880" cy="177923"/>
              </a:xfrm>
              <a:custGeom>
                <a:avLst/>
                <a:gdLst>
                  <a:gd name="connsiteX0" fmla="*/ 289932 w 330076"/>
                  <a:gd name="connsiteY0" fmla="*/ 112487 h 112487"/>
                  <a:gd name="connsiteX1" fmla="*/ 307774 w 330076"/>
                  <a:gd name="connsiteY1" fmla="*/ 108027 h 112487"/>
                  <a:gd name="connsiteX2" fmla="*/ 316695 w 330076"/>
                  <a:gd name="connsiteY2" fmla="*/ 94645 h 112487"/>
                  <a:gd name="connsiteX3" fmla="*/ 330076 w 330076"/>
                  <a:gd name="connsiteY3" fmla="*/ 76803 h 112487"/>
                  <a:gd name="connsiteX4" fmla="*/ 276551 w 330076"/>
                  <a:gd name="connsiteY4" fmla="*/ 975 h 112487"/>
                  <a:gd name="connsiteX5" fmla="*/ 258709 w 330076"/>
                  <a:gd name="connsiteY5" fmla="*/ 27738 h 112487"/>
                  <a:gd name="connsiteX6" fmla="*/ 249788 w 330076"/>
                  <a:gd name="connsiteY6" fmla="*/ 41119 h 112487"/>
                  <a:gd name="connsiteX7" fmla="*/ 245327 w 330076"/>
                  <a:gd name="connsiteY7" fmla="*/ 81264 h 112487"/>
                  <a:gd name="connsiteX8" fmla="*/ 231946 w 330076"/>
                  <a:gd name="connsiteY8" fmla="*/ 90185 h 112487"/>
                  <a:gd name="connsiteX9" fmla="*/ 191801 w 330076"/>
                  <a:gd name="connsiteY9" fmla="*/ 81264 h 112487"/>
                  <a:gd name="connsiteX10" fmla="*/ 182880 w 330076"/>
                  <a:gd name="connsiteY10" fmla="*/ 67882 h 112487"/>
                  <a:gd name="connsiteX11" fmla="*/ 169499 w 330076"/>
                  <a:gd name="connsiteY11" fmla="*/ 63422 h 112487"/>
                  <a:gd name="connsiteX12" fmla="*/ 165038 w 330076"/>
                  <a:gd name="connsiteY12" fmla="*/ 50040 h 112487"/>
                  <a:gd name="connsiteX13" fmla="*/ 124894 w 330076"/>
                  <a:gd name="connsiteY13" fmla="*/ 27738 h 112487"/>
                  <a:gd name="connsiteX14" fmla="*/ 111513 w 330076"/>
                  <a:gd name="connsiteY14" fmla="*/ 41119 h 112487"/>
                  <a:gd name="connsiteX15" fmla="*/ 71368 w 330076"/>
                  <a:gd name="connsiteY15" fmla="*/ 63422 h 112487"/>
                  <a:gd name="connsiteX16" fmla="*/ 40145 w 330076"/>
                  <a:gd name="connsiteY16" fmla="*/ 76803 h 112487"/>
                  <a:gd name="connsiteX17" fmla="*/ 17842 w 330076"/>
                  <a:gd name="connsiteY17" fmla="*/ 72343 h 112487"/>
                  <a:gd name="connsiteX18" fmla="*/ 0 w 330076"/>
                  <a:gd name="connsiteY18" fmla="*/ 67882 h 112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30076" h="112487">
                    <a:moveTo>
                      <a:pt x="289932" y="112487"/>
                    </a:moveTo>
                    <a:cubicBezTo>
                      <a:pt x="295879" y="111000"/>
                      <a:pt x="302673" y="111427"/>
                      <a:pt x="307774" y="108027"/>
                    </a:cubicBezTo>
                    <a:cubicBezTo>
                      <a:pt x="312235" y="105053"/>
                      <a:pt x="313579" y="99007"/>
                      <a:pt x="316695" y="94645"/>
                    </a:cubicBezTo>
                    <a:cubicBezTo>
                      <a:pt x="321016" y="88596"/>
                      <a:pt x="325616" y="82750"/>
                      <a:pt x="330076" y="76803"/>
                    </a:cubicBezTo>
                    <a:cubicBezTo>
                      <a:pt x="312234" y="51527"/>
                      <a:pt x="302046" y="18503"/>
                      <a:pt x="276551" y="975"/>
                    </a:cubicBezTo>
                    <a:cubicBezTo>
                      <a:pt x="267716" y="-5099"/>
                      <a:pt x="264656" y="18817"/>
                      <a:pt x="258709" y="27738"/>
                    </a:cubicBezTo>
                    <a:lnTo>
                      <a:pt x="249788" y="41119"/>
                    </a:lnTo>
                    <a:cubicBezTo>
                      <a:pt x="248301" y="54501"/>
                      <a:pt x="249928" y="68611"/>
                      <a:pt x="245327" y="81264"/>
                    </a:cubicBezTo>
                    <a:cubicBezTo>
                      <a:pt x="243495" y="86302"/>
                      <a:pt x="237274" y="89593"/>
                      <a:pt x="231946" y="90185"/>
                    </a:cubicBezTo>
                    <a:cubicBezTo>
                      <a:pt x="220174" y="91493"/>
                      <a:pt x="203558" y="85183"/>
                      <a:pt x="191801" y="81264"/>
                    </a:cubicBezTo>
                    <a:cubicBezTo>
                      <a:pt x="188827" y="76803"/>
                      <a:pt x="187066" y="71231"/>
                      <a:pt x="182880" y="67882"/>
                    </a:cubicBezTo>
                    <a:cubicBezTo>
                      <a:pt x="179209" y="64945"/>
                      <a:pt x="172824" y="66747"/>
                      <a:pt x="169499" y="63422"/>
                    </a:cubicBezTo>
                    <a:cubicBezTo>
                      <a:pt x="166174" y="60097"/>
                      <a:pt x="168363" y="53365"/>
                      <a:pt x="165038" y="50040"/>
                    </a:cubicBezTo>
                    <a:cubicBezTo>
                      <a:pt x="149700" y="34702"/>
                      <a:pt x="141721" y="33347"/>
                      <a:pt x="124894" y="27738"/>
                    </a:cubicBezTo>
                    <a:cubicBezTo>
                      <a:pt x="120434" y="32198"/>
                      <a:pt x="116492" y="37246"/>
                      <a:pt x="111513" y="41119"/>
                    </a:cubicBezTo>
                    <a:cubicBezTo>
                      <a:pt x="75952" y="68777"/>
                      <a:pt x="97064" y="52409"/>
                      <a:pt x="71368" y="63422"/>
                    </a:cubicBezTo>
                    <a:cubicBezTo>
                      <a:pt x="32793" y="79954"/>
                      <a:pt x="71520" y="66345"/>
                      <a:pt x="40145" y="76803"/>
                    </a:cubicBezTo>
                    <a:cubicBezTo>
                      <a:pt x="32711" y="75316"/>
                      <a:pt x="25197" y="74182"/>
                      <a:pt x="17842" y="72343"/>
                    </a:cubicBezTo>
                    <a:cubicBezTo>
                      <a:pt x="-1883" y="67412"/>
                      <a:pt x="10723" y="67882"/>
                      <a:pt x="0" y="67882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35" name="任意形状 234">
                <a:extLst>
                  <a:ext uri="{FF2B5EF4-FFF2-40B4-BE49-F238E27FC236}">
                    <a16:creationId xmlns:a16="http://schemas.microsoft.com/office/drawing/2014/main" id="{109D596C-F43E-FE4C-9F93-B446CD0D64F3}"/>
                  </a:ext>
                </a:extLst>
              </p:cNvPr>
              <p:cNvSpPr/>
              <p:nvPr/>
            </p:nvSpPr>
            <p:spPr>
              <a:xfrm>
                <a:off x="5920474" y="4031034"/>
                <a:ext cx="207666" cy="541427"/>
              </a:xfrm>
              <a:custGeom>
                <a:avLst/>
                <a:gdLst>
                  <a:gd name="connsiteX0" fmla="*/ 53526 w 124894"/>
                  <a:gd name="connsiteY0" fmla="*/ 325623 h 325623"/>
                  <a:gd name="connsiteX1" fmla="*/ 93671 w 124894"/>
                  <a:gd name="connsiteY1" fmla="*/ 321163 h 325623"/>
                  <a:gd name="connsiteX2" fmla="*/ 98131 w 124894"/>
                  <a:gd name="connsiteY2" fmla="*/ 298860 h 325623"/>
                  <a:gd name="connsiteX3" fmla="*/ 120433 w 124894"/>
                  <a:gd name="connsiteY3" fmla="*/ 276558 h 325623"/>
                  <a:gd name="connsiteX4" fmla="*/ 124894 w 124894"/>
                  <a:gd name="connsiteY4" fmla="*/ 231953 h 325623"/>
                  <a:gd name="connsiteX5" fmla="*/ 120433 w 124894"/>
                  <a:gd name="connsiteY5" fmla="*/ 218572 h 325623"/>
                  <a:gd name="connsiteX6" fmla="*/ 53526 w 124894"/>
                  <a:gd name="connsiteY6" fmla="*/ 205190 h 325623"/>
                  <a:gd name="connsiteX7" fmla="*/ 26763 w 124894"/>
                  <a:gd name="connsiteY7" fmla="*/ 209651 h 325623"/>
                  <a:gd name="connsiteX8" fmla="*/ 13382 w 124894"/>
                  <a:gd name="connsiteY8" fmla="*/ 214111 h 325623"/>
                  <a:gd name="connsiteX9" fmla="*/ 0 w 124894"/>
                  <a:gd name="connsiteY9" fmla="*/ 209651 h 325623"/>
                  <a:gd name="connsiteX10" fmla="*/ 4461 w 124894"/>
                  <a:gd name="connsiteY10" fmla="*/ 173967 h 325623"/>
                  <a:gd name="connsiteX11" fmla="*/ 17842 w 124894"/>
                  <a:gd name="connsiteY11" fmla="*/ 160585 h 325623"/>
                  <a:gd name="connsiteX12" fmla="*/ 35684 w 124894"/>
                  <a:gd name="connsiteY12" fmla="*/ 133822 h 325623"/>
                  <a:gd name="connsiteX13" fmla="*/ 49066 w 124894"/>
                  <a:gd name="connsiteY13" fmla="*/ 124901 h 325623"/>
                  <a:gd name="connsiteX14" fmla="*/ 75829 w 124894"/>
                  <a:gd name="connsiteY14" fmla="*/ 102599 h 325623"/>
                  <a:gd name="connsiteX15" fmla="*/ 75829 w 124894"/>
                  <a:gd name="connsiteY15" fmla="*/ 66915 h 325623"/>
                  <a:gd name="connsiteX16" fmla="*/ 66908 w 124894"/>
                  <a:gd name="connsiteY16" fmla="*/ 40152 h 325623"/>
                  <a:gd name="connsiteX17" fmla="*/ 53526 w 124894"/>
                  <a:gd name="connsiteY17" fmla="*/ 26771 h 325623"/>
                  <a:gd name="connsiteX18" fmla="*/ 31224 w 124894"/>
                  <a:gd name="connsiteY18" fmla="*/ 8 h 325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24894" h="325623">
                    <a:moveTo>
                      <a:pt x="53526" y="325623"/>
                    </a:moveTo>
                    <a:cubicBezTo>
                      <a:pt x="66908" y="324136"/>
                      <a:pt x="82126" y="328090"/>
                      <a:pt x="93671" y="321163"/>
                    </a:cubicBezTo>
                    <a:cubicBezTo>
                      <a:pt x="100172" y="317262"/>
                      <a:pt x="95469" y="305959"/>
                      <a:pt x="98131" y="298860"/>
                    </a:cubicBezTo>
                    <a:cubicBezTo>
                      <a:pt x="103086" y="285645"/>
                      <a:pt x="109531" y="283826"/>
                      <a:pt x="120433" y="276558"/>
                    </a:cubicBezTo>
                    <a:cubicBezTo>
                      <a:pt x="121920" y="261690"/>
                      <a:pt x="124894" y="246896"/>
                      <a:pt x="124894" y="231953"/>
                    </a:cubicBezTo>
                    <a:cubicBezTo>
                      <a:pt x="124894" y="227251"/>
                      <a:pt x="124259" y="221305"/>
                      <a:pt x="120433" y="218572"/>
                    </a:cubicBezTo>
                    <a:cubicBezTo>
                      <a:pt x="105867" y="208168"/>
                      <a:pt x="67265" y="206717"/>
                      <a:pt x="53526" y="205190"/>
                    </a:cubicBezTo>
                    <a:cubicBezTo>
                      <a:pt x="44605" y="206677"/>
                      <a:pt x="35592" y="207689"/>
                      <a:pt x="26763" y="209651"/>
                    </a:cubicBezTo>
                    <a:cubicBezTo>
                      <a:pt x="22173" y="210671"/>
                      <a:pt x="18084" y="214111"/>
                      <a:pt x="13382" y="214111"/>
                    </a:cubicBezTo>
                    <a:cubicBezTo>
                      <a:pt x="8680" y="214111"/>
                      <a:pt x="4461" y="211138"/>
                      <a:pt x="0" y="209651"/>
                    </a:cubicBezTo>
                    <a:cubicBezTo>
                      <a:pt x="1487" y="197756"/>
                      <a:pt x="364" y="185233"/>
                      <a:pt x="4461" y="173967"/>
                    </a:cubicBezTo>
                    <a:cubicBezTo>
                      <a:pt x="6617" y="168039"/>
                      <a:pt x="13969" y="165564"/>
                      <a:pt x="17842" y="160585"/>
                    </a:cubicBezTo>
                    <a:cubicBezTo>
                      <a:pt x="24424" y="152122"/>
                      <a:pt x="26763" y="139769"/>
                      <a:pt x="35684" y="133822"/>
                    </a:cubicBezTo>
                    <a:cubicBezTo>
                      <a:pt x="40145" y="130848"/>
                      <a:pt x="44948" y="128333"/>
                      <a:pt x="49066" y="124901"/>
                    </a:cubicBezTo>
                    <a:cubicBezTo>
                      <a:pt x="83411" y="96281"/>
                      <a:pt x="42603" y="124749"/>
                      <a:pt x="75829" y="102599"/>
                    </a:cubicBezTo>
                    <a:cubicBezTo>
                      <a:pt x="82019" y="84029"/>
                      <a:pt x="82288" y="90598"/>
                      <a:pt x="75829" y="66915"/>
                    </a:cubicBezTo>
                    <a:cubicBezTo>
                      <a:pt x="73355" y="57843"/>
                      <a:pt x="73558" y="46801"/>
                      <a:pt x="66908" y="40152"/>
                    </a:cubicBezTo>
                    <a:cubicBezTo>
                      <a:pt x="62447" y="35692"/>
                      <a:pt x="57399" y="31750"/>
                      <a:pt x="53526" y="26771"/>
                    </a:cubicBezTo>
                    <a:cubicBezTo>
                      <a:pt x="31748" y="-1229"/>
                      <a:pt x="46837" y="8"/>
                      <a:pt x="31224" y="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36" name="任意形状 235">
                <a:extLst>
                  <a:ext uri="{FF2B5EF4-FFF2-40B4-BE49-F238E27FC236}">
                    <a16:creationId xmlns:a16="http://schemas.microsoft.com/office/drawing/2014/main" id="{45FB8AB3-C157-EC41-86D9-1682D4BA3987}"/>
                  </a:ext>
                </a:extLst>
              </p:cNvPr>
              <p:cNvSpPr/>
              <p:nvPr/>
            </p:nvSpPr>
            <p:spPr>
              <a:xfrm>
                <a:off x="5571892" y="4290630"/>
                <a:ext cx="327326" cy="369590"/>
              </a:xfrm>
              <a:custGeom>
                <a:avLst/>
                <a:gdLst>
                  <a:gd name="connsiteX0" fmla="*/ 107052 w 196860"/>
                  <a:gd name="connsiteY0" fmla="*/ 173959 h 222277"/>
                  <a:gd name="connsiteX1" fmla="*/ 142736 w 196860"/>
                  <a:gd name="connsiteY1" fmla="*/ 218564 h 222277"/>
                  <a:gd name="connsiteX2" fmla="*/ 173959 w 196860"/>
                  <a:gd name="connsiteY2" fmla="*/ 200722 h 222277"/>
                  <a:gd name="connsiteX3" fmla="*/ 187341 w 196860"/>
                  <a:gd name="connsiteY3" fmla="*/ 191801 h 222277"/>
                  <a:gd name="connsiteX4" fmla="*/ 196262 w 196860"/>
                  <a:gd name="connsiteY4" fmla="*/ 165038 h 222277"/>
                  <a:gd name="connsiteX5" fmla="*/ 182880 w 196860"/>
                  <a:gd name="connsiteY5" fmla="*/ 138275 h 222277"/>
                  <a:gd name="connsiteX6" fmla="*/ 142736 w 196860"/>
                  <a:gd name="connsiteY6" fmla="*/ 115973 h 222277"/>
                  <a:gd name="connsiteX7" fmla="*/ 107052 w 196860"/>
                  <a:gd name="connsiteY7" fmla="*/ 120433 h 222277"/>
                  <a:gd name="connsiteX8" fmla="*/ 93671 w 196860"/>
                  <a:gd name="connsiteY8" fmla="*/ 124894 h 222277"/>
                  <a:gd name="connsiteX9" fmla="*/ 66908 w 196860"/>
                  <a:gd name="connsiteY9" fmla="*/ 111512 h 222277"/>
                  <a:gd name="connsiteX10" fmla="*/ 66908 w 196860"/>
                  <a:gd name="connsiteY10" fmla="*/ 66907 h 222277"/>
                  <a:gd name="connsiteX11" fmla="*/ 71368 w 196860"/>
                  <a:gd name="connsiteY11" fmla="*/ 53526 h 222277"/>
                  <a:gd name="connsiteX12" fmla="*/ 84750 w 196860"/>
                  <a:gd name="connsiteY12" fmla="*/ 44605 h 222277"/>
                  <a:gd name="connsiteX13" fmla="*/ 84750 w 196860"/>
                  <a:gd name="connsiteY13" fmla="*/ 4460 h 222277"/>
                  <a:gd name="connsiteX14" fmla="*/ 71368 w 196860"/>
                  <a:gd name="connsiteY14" fmla="*/ 0 h 222277"/>
                  <a:gd name="connsiteX15" fmla="*/ 31224 w 196860"/>
                  <a:gd name="connsiteY15" fmla="*/ 8921 h 222277"/>
                  <a:gd name="connsiteX16" fmla="*/ 17842 w 196860"/>
                  <a:gd name="connsiteY16" fmla="*/ 22302 h 222277"/>
                  <a:gd name="connsiteX17" fmla="*/ 8921 w 196860"/>
                  <a:gd name="connsiteY17" fmla="*/ 35684 h 222277"/>
                  <a:gd name="connsiteX18" fmla="*/ 0 w 196860"/>
                  <a:gd name="connsiteY18" fmla="*/ 35684 h 2222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96860" h="222277">
                    <a:moveTo>
                      <a:pt x="107052" y="173959"/>
                    </a:moveTo>
                    <a:cubicBezTo>
                      <a:pt x="118947" y="188827"/>
                      <a:pt x="127081" y="207726"/>
                      <a:pt x="142736" y="218564"/>
                    </a:cubicBezTo>
                    <a:cubicBezTo>
                      <a:pt x="161248" y="231380"/>
                      <a:pt x="167230" y="207451"/>
                      <a:pt x="173959" y="200722"/>
                    </a:cubicBezTo>
                    <a:cubicBezTo>
                      <a:pt x="177750" y="196931"/>
                      <a:pt x="182880" y="194775"/>
                      <a:pt x="187341" y="191801"/>
                    </a:cubicBezTo>
                    <a:cubicBezTo>
                      <a:pt x="190315" y="182880"/>
                      <a:pt x="199236" y="173959"/>
                      <a:pt x="196262" y="165038"/>
                    </a:cubicBezTo>
                    <a:cubicBezTo>
                      <a:pt x="193080" y="155493"/>
                      <a:pt x="191018" y="145396"/>
                      <a:pt x="182880" y="138275"/>
                    </a:cubicBezTo>
                    <a:cubicBezTo>
                      <a:pt x="164002" y="121757"/>
                      <a:pt x="161115" y="122099"/>
                      <a:pt x="142736" y="115973"/>
                    </a:cubicBezTo>
                    <a:cubicBezTo>
                      <a:pt x="130841" y="117460"/>
                      <a:pt x="118846" y="118289"/>
                      <a:pt x="107052" y="120433"/>
                    </a:cubicBezTo>
                    <a:cubicBezTo>
                      <a:pt x="102426" y="121274"/>
                      <a:pt x="98373" y="124894"/>
                      <a:pt x="93671" y="124894"/>
                    </a:cubicBezTo>
                    <a:cubicBezTo>
                      <a:pt x="84438" y="124894"/>
                      <a:pt x="73673" y="116022"/>
                      <a:pt x="66908" y="111512"/>
                    </a:cubicBezTo>
                    <a:cubicBezTo>
                      <a:pt x="59695" y="89875"/>
                      <a:pt x="60501" y="98943"/>
                      <a:pt x="66908" y="66907"/>
                    </a:cubicBezTo>
                    <a:cubicBezTo>
                      <a:pt x="67830" y="62297"/>
                      <a:pt x="68431" y="57197"/>
                      <a:pt x="71368" y="53526"/>
                    </a:cubicBezTo>
                    <a:cubicBezTo>
                      <a:pt x="74717" y="49340"/>
                      <a:pt x="80289" y="47579"/>
                      <a:pt x="84750" y="44605"/>
                    </a:cubicBezTo>
                    <a:cubicBezTo>
                      <a:pt x="90798" y="26461"/>
                      <a:pt x="101491" y="17853"/>
                      <a:pt x="84750" y="4460"/>
                    </a:cubicBezTo>
                    <a:cubicBezTo>
                      <a:pt x="81078" y="1523"/>
                      <a:pt x="75829" y="1487"/>
                      <a:pt x="71368" y="0"/>
                    </a:cubicBezTo>
                    <a:cubicBezTo>
                      <a:pt x="68124" y="541"/>
                      <a:pt x="38547" y="4039"/>
                      <a:pt x="31224" y="8921"/>
                    </a:cubicBezTo>
                    <a:cubicBezTo>
                      <a:pt x="25975" y="12420"/>
                      <a:pt x="21880" y="17456"/>
                      <a:pt x="17842" y="22302"/>
                    </a:cubicBezTo>
                    <a:cubicBezTo>
                      <a:pt x="14410" y="26420"/>
                      <a:pt x="13210" y="32467"/>
                      <a:pt x="8921" y="35684"/>
                    </a:cubicBezTo>
                    <a:cubicBezTo>
                      <a:pt x="6542" y="37468"/>
                      <a:pt x="2974" y="35684"/>
                      <a:pt x="0" y="35684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37" name="任意形状 236">
                <a:extLst>
                  <a:ext uri="{FF2B5EF4-FFF2-40B4-BE49-F238E27FC236}">
                    <a16:creationId xmlns:a16="http://schemas.microsoft.com/office/drawing/2014/main" id="{522FCDA5-3AEA-AE4D-A5C3-AA1A8D38E667}"/>
                  </a:ext>
                </a:extLst>
              </p:cNvPr>
              <p:cNvSpPr/>
              <p:nvPr/>
            </p:nvSpPr>
            <p:spPr>
              <a:xfrm>
                <a:off x="6401804" y="4438962"/>
                <a:ext cx="253212" cy="459832"/>
              </a:xfrm>
              <a:custGeom>
                <a:avLst/>
                <a:gdLst>
                  <a:gd name="connsiteX0" fmla="*/ 116426 w 152286"/>
                  <a:gd name="connsiteY0" fmla="*/ 182880 h 276550"/>
                  <a:gd name="connsiteX1" fmla="*/ 98584 w 152286"/>
                  <a:gd name="connsiteY1" fmla="*/ 160577 h 276550"/>
                  <a:gd name="connsiteX2" fmla="*/ 94123 w 152286"/>
                  <a:gd name="connsiteY2" fmla="*/ 173959 h 276550"/>
                  <a:gd name="connsiteX3" fmla="*/ 103044 w 152286"/>
                  <a:gd name="connsiteY3" fmla="*/ 218564 h 276550"/>
                  <a:gd name="connsiteX4" fmla="*/ 111965 w 152286"/>
                  <a:gd name="connsiteY4" fmla="*/ 231945 h 276550"/>
                  <a:gd name="connsiteX5" fmla="*/ 147649 w 152286"/>
                  <a:gd name="connsiteY5" fmla="*/ 227485 h 276550"/>
                  <a:gd name="connsiteX6" fmla="*/ 152110 w 152286"/>
                  <a:gd name="connsiteY6" fmla="*/ 240866 h 276550"/>
                  <a:gd name="connsiteX7" fmla="*/ 129807 w 152286"/>
                  <a:gd name="connsiteY7" fmla="*/ 276550 h 276550"/>
                  <a:gd name="connsiteX8" fmla="*/ 98584 w 152286"/>
                  <a:gd name="connsiteY8" fmla="*/ 267629 h 276550"/>
                  <a:gd name="connsiteX9" fmla="*/ 85202 w 152286"/>
                  <a:gd name="connsiteY9" fmla="*/ 258708 h 276550"/>
                  <a:gd name="connsiteX10" fmla="*/ 58439 w 152286"/>
                  <a:gd name="connsiteY10" fmla="*/ 245326 h 276550"/>
                  <a:gd name="connsiteX11" fmla="*/ 45058 w 152286"/>
                  <a:gd name="connsiteY11" fmla="*/ 231945 h 276550"/>
                  <a:gd name="connsiteX12" fmla="*/ 27216 w 152286"/>
                  <a:gd name="connsiteY12" fmla="*/ 205182 h 276550"/>
                  <a:gd name="connsiteX13" fmla="*/ 13834 w 152286"/>
                  <a:gd name="connsiteY13" fmla="*/ 200722 h 276550"/>
                  <a:gd name="connsiteX14" fmla="*/ 4913 w 152286"/>
                  <a:gd name="connsiteY14" fmla="*/ 187340 h 276550"/>
                  <a:gd name="connsiteX15" fmla="*/ 9374 w 152286"/>
                  <a:gd name="connsiteY15" fmla="*/ 169498 h 276550"/>
                  <a:gd name="connsiteX16" fmla="*/ 49518 w 152286"/>
                  <a:gd name="connsiteY16" fmla="*/ 138275 h 276550"/>
                  <a:gd name="connsiteX17" fmla="*/ 67360 w 152286"/>
                  <a:gd name="connsiteY17" fmla="*/ 142735 h 276550"/>
                  <a:gd name="connsiteX18" fmla="*/ 76281 w 152286"/>
                  <a:gd name="connsiteY18" fmla="*/ 124893 h 276550"/>
                  <a:gd name="connsiteX19" fmla="*/ 36137 w 152286"/>
                  <a:gd name="connsiteY19" fmla="*/ 107051 h 276550"/>
                  <a:gd name="connsiteX20" fmla="*/ 9374 w 152286"/>
                  <a:gd name="connsiteY20" fmla="*/ 84749 h 276550"/>
                  <a:gd name="connsiteX21" fmla="*/ 13834 w 152286"/>
                  <a:gd name="connsiteY21" fmla="*/ 44605 h 276550"/>
                  <a:gd name="connsiteX22" fmla="*/ 18295 w 152286"/>
                  <a:gd name="connsiteY22" fmla="*/ 31223 h 276550"/>
                  <a:gd name="connsiteX23" fmla="*/ 45058 w 152286"/>
                  <a:gd name="connsiteY23" fmla="*/ 17842 h 276550"/>
                  <a:gd name="connsiteX24" fmla="*/ 62900 w 152286"/>
                  <a:gd name="connsiteY24" fmla="*/ 0 h 27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52286" h="276550">
                    <a:moveTo>
                      <a:pt x="116426" y="182880"/>
                    </a:moveTo>
                    <a:cubicBezTo>
                      <a:pt x="115461" y="179019"/>
                      <a:pt x="114225" y="152756"/>
                      <a:pt x="98584" y="160577"/>
                    </a:cubicBezTo>
                    <a:cubicBezTo>
                      <a:pt x="94378" y="162680"/>
                      <a:pt x="95610" y="169498"/>
                      <a:pt x="94123" y="173959"/>
                    </a:cubicBezTo>
                    <a:cubicBezTo>
                      <a:pt x="95128" y="179990"/>
                      <a:pt x="99416" y="210099"/>
                      <a:pt x="103044" y="218564"/>
                    </a:cubicBezTo>
                    <a:cubicBezTo>
                      <a:pt x="105156" y="223491"/>
                      <a:pt x="108991" y="227485"/>
                      <a:pt x="111965" y="231945"/>
                    </a:cubicBezTo>
                    <a:cubicBezTo>
                      <a:pt x="123860" y="230458"/>
                      <a:pt x="135947" y="224885"/>
                      <a:pt x="147649" y="227485"/>
                    </a:cubicBezTo>
                    <a:cubicBezTo>
                      <a:pt x="152239" y="228505"/>
                      <a:pt x="152629" y="236193"/>
                      <a:pt x="152110" y="240866"/>
                    </a:cubicBezTo>
                    <a:cubicBezTo>
                      <a:pt x="149138" y="267619"/>
                      <a:pt x="146655" y="265318"/>
                      <a:pt x="129807" y="276550"/>
                    </a:cubicBezTo>
                    <a:cubicBezTo>
                      <a:pt x="124095" y="275122"/>
                      <a:pt x="104980" y="270827"/>
                      <a:pt x="98584" y="267629"/>
                    </a:cubicBezTo>
                    <a:cubicBezTo>
                      <a:pt x="93789" y="265232"/>
                      <a:pt x="89997" y="261106"/>
                      <a:pt x="85202" y="258708"/>
                    </a:cubicBezTo>
                    <a:cubicBezTo>
                      <a:pt x="65087" y="248650"/>
                      <a:pt x="77612" y="261303"/>
                      <a:pt x="58439" y="245326"/>
                    </a:cubicBezTo>
                    <a:cubicBezTo>
                      <a:pt x="53593" y="241288"/>
                      <a:pt x="48931" y="236924"/>
                      <a:pt x="45058" y="231945"/>
                    </a:cubicBezTo>
                    <a:cubicBezTo>
                      <a:pt x="38476" y="223482"/>
                      <a:pt x="37388" y="208572"/>
                      <a:pt x="27216" y="205182"/>
                    </a:cubicBezTo>
                    <a:lnTo>
                      <a:pt x="13834" y="200722"/>
                    </a:lnTo>
                    <a:cubicBezTo>
                      <a:pt x="10860" y="196261"/>
                      <a:pt x="5671" y="192647"/>
                      <a:pt x="4913" y="187340"/>
                    </a:cubicBezTo>
                    <a:cubicBezTo>
                      <a:pt x="4046" y="181271"/>
                      <a:pt x="5858" y="174520"/>
                      <a:pt x="9374" y="169498"/>
                    </a:cubicBezTo>
                    <a:cubicBezTo>
                      <a:pt x="27689" y="143334"/>
                      <a:pt x="28555" y="145262"/>
                      <a:pt x="49518" y="138275"/>
                    </a:cubicBezTo>
                    <a:cubicBezTo>
                      <a:pt x="55465" y="139762"/>
                      <a:pt x="61230" y="142735"/>
                      <a:pt x="67360" y="142735"/>
                    </a:cubicBezTo>
                    <a:cubicBezTo>
                      <a:pt x="81634" y="142735"/>
                      <a:pt x="85797" y="136789"/>
                      <a:pt x="76281" y="124893"/>
                    </a:cubicBezTo>
                    <a:cubicBezTo>
                      <a:pt x="65906" y="111924"/>
                      <a:pt x="48988" y="115618"/>
                      <a:pt x="36137" y="107051"/>
                    </a:cubicBezTo>
                    <a:cubicBezTo>
                      <a:pt x="17506" y="94631"/>
                      <a:pt x="26546" y="101921"/>
                      <a:pt x="9374" y="84749"/>
                    </a:cubicBezTo>
                    <a:cubicBezTo>
                      <a:pt x="-1542" y="52002"/>
                      <a:pt x="-6196" y="64635"/>
                      <a:pt x="13834" y="44605"/>
                    </a:cubicBezTo>
                    <a:cubicBezTo>
                      <a:pt x="15321" y="40144"/>
                      <a:pt x="15358" y="34895"/>
                      <a:pt x="18295" y="31223"/>
                    </a:cubicBezTo>
                    <a:cubicBezTo>
                      <a:pt x="24584" y="23361"/>
                      <a:pt x="36242" y="20780"/>
                      <a:pt x="45058" y="17842"/>
                    </a:cubicBezTo>
                    <a:lnTo>
                      <a:pt x="62900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38" name="任意形状 237">
                <a:extLst>
                  <a:ext uri="{FF2B5EF4-FFF2-40B4-BE49-F238E27FC236}">
                    <a16:creationId xmlns:a16="http://schemas.microsoft.com/office/drawing/2014/main" id="{A9FE2E15-AAD6-8E46-AE6B-EAE462A0905C}"/>
                  </a:ext>
                </a:extLst>
              </p:cNvPr>
              <p:cNvSpPr/>
              <p:nvPr/>
            </p:nvSpPr>
            <p:spPr>
              <a:xfrm>
                <a:off x="5979807" y="5788786"/>
                <a:ext cx="140916" cy="341168"/>
              </a:xfrm>
              <a:custGeom>
                <a:avLst/>
                <a:gdLst>
                  <a:gd name="connsiteX0" fmla="*/ 44605 w 84749"/>
                  <a:gd name="connsiteY0" fmla="*/ 0 h 205183"/>
                  <a:gd name="connsiteX1" fmla="*/ 22303 w 84749"/>
                  <a:gd name="connsiteY1" fmla="*/ 13382 h 205183"/>
                  <a:gd name="connsiteX2" fmla="*/ 8921 w 84749"/>
                  <a:gd name="connsiteY2" fmla="*/ 17842 h 205183"/>
                  <a:gd name="connsiteX3" fmla="*/ 0 w 84749"/>
                  <a:gd name="connsiteY3" fmla="*/ 31224 h 205183"/>
                  <a:gd name="connsiteX4" fmla="*/ 22303 w 84749"/>
                  <a:gd name="connsiteY4" fmla="*/ 57987 h 205183"/>
                  <a:gd name="connsiteX5" fmla="*/ 31224 w 84749"/>
                  <a:gd name="connsiteY5" fmla="*/ 71368 h 205183"/>
                  <a:gd name="connsiteX6" fmla="*/ 44605 w 84749"/>
                  <a:gd name="connsiteY6" fmla="*/ 75829 h 205183"/>
                  <a:gd name="connsiteX7" fmla="*/ 57987 w 84749"/>
                  <a:gd name="connsiteY7" fmla="*/ 84750 h 205183"/>
                  <a:gd name="connsiteX8" fmla="*/ 84749 w 84749"/>
                  <a:gd name="connsiteY8" fmla="*/ 102592 h 205183"/>
                  <a:gd name="connsiteX9" fmla="*/ 71368 w 84749"/>
                  <a:gd name="connsiteY9" fmla="*/ 107052 h 205183"/>
                  <a:gd name="connsiteX10" fmla="*/ 17842 w 84749"/>
                  <a:gd name="connsiteY10" fmla="*/ 111513 h 205183"/>
                  <a:gd name="connsiteX11" fmla="*/ 4461 w 84749"/>
                  <a:gd name="connsiteY11" fmla="*/ 124894 h 205183"/>
                  <a:gd name="connsiteX12" fmla="*/ 31224 w 84749"/>
                  <a:gd name="connsiteY12" fmla="*/ 147197 h 205183"/>
                  <a:gd name="connsiteX13" fmla="*/ 53526 w 84749"/>
                  <a:gd name="connsiteY13" fmla="*/ 151657 h 205183"/>
                  <a:gd name="connsiteX14" fmla="*/ 66907 w 84749"/>
                  <a:gd name="connsiteY14" fmla="*/ 160578 h 205183"/>
                  <a:gd name="connsiteX15" fmla="*/ 49066 w 84749"/>
                  <a:gd name="connsiteY15" fmla="*/ 182880 h 205183"/>
                  <a:gd name="connsiteX16" fmla="*/ 53526 w 84749"/>
                  <a:gd name="connsiteY16" fmla="*/ 205183 h 205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84749" h="205183">
                    <a:moveTo>
                      <a:pt x="44605" y="0"/>
                    </a:moveTo>
                    <a:cubicBezTo>
                      <a:pt x="37171" y="4461"/>
                      <a:pt x="30057" y="9505"/>
                      <a:pt x="22303" y="13382"/>
                    </a:cubicBezTo>
                    <a:cubicBezTo>
                      <a:pt x="18098" y="15485"/>
                      <a:pt x="12593" y="14905"/>
                      <a:pt x="8921" y="17842"/>
                    </a:cubicBezTo>
                    <a:cubicBezTo>
                      <a:pt x="4735" y="21191"/>
                      <a:pt x="2974" y="26763"/>
                      <a:pt x="0" y="31224"/>
                    </a:cubicBezTo>
                    <a:cubicBezTo>
                      <a:pt x="22149" y="64446"/>
                      <a:pt x="-6318" y="23643"/>
                      <a:pt x="22303" y="57987"/>
                    </a:cubicBezTo>
                    <a:cubicBezTo>
                      <a:pt x="25735" y="62105"/>
                      <a:pt x="27038" y="68019"/>
                      <a:pt x="31224" y="71368"/>
                    </a:cubicBezTo>
                    <a:cubicBezTo>
                      <a:pt x="34895" y="74305"/>
                      <a:pt x="40400" y="73726"/>
                      <a:pt x="44605" y="75829"/>
                    </a:cubicBezTo>
                    <a:cubicBezTo>
                      <a:pt x="49400" y="78227"/>
                      <a:pt x="53869" y="81318"/>
                      <a:pt x="57987" y="84750"/>
                    </a:cubicBezTo>
                    <a:cubicBezTo>
                      <a:pt x="80263" y="103313"/>
                      <a:pt x="61232" y="94752"/>
                      <a:pt x="84749" y="102592"/>
                    </a:cubicBezTo>
                    <a:cubicBezTo>
                      <a:pt x="80289" y="104079"/>
                      <a:pt x="76028" y="106431"/>
                      <a:pt x="71368" y="107052"/>
                    </a:cubicBezTo>
                    <a:cubicBezTo>
                      <a:pt x="53621" y="109418"/>
                      <a:pt x="35141" y="106900"/>
                      <a:pt x="17842" y="111513"/>
                    </a:cubicBezTo>
                    <a:cubicBezTo>
                      <a:pt x="11747" y="113138"/>
                      <a:pt x="8921" y="120434"/>
                      <a:pt x="4461" y="124894"/>
                    </a:cubicBezTo>
                    <a:cubicBezTo>
                      <a:pt x="11404" y="131838"/>
                      <a:pt x="21286" y="143470"/>
                      <a:pt x="31224" y="147197"/>
                    </a:cubicBezTo>
                    <a:cubicBezTo>
                      <a:pt x="38323" y="149859"/>
                      <a:pt x="46092" y="150170"/>
                      <a:pt x="53526" y="151657"/>
                    </a:cubicBezTo>
                    <a:cubicBezTo>
                      <a:pt x="57986" y="154631"/>
                      <a:pt x="64916" y="155601"/>
                      <a:pt x="66907" y="160578"/>
                    </a:cubicBezTo>
                    <a:cubicBezTo>
                      <a:pt x="71443" y="171917"/>
                      <a:pt x="54169" y="179478"/>
                      <a:pt x="49066" y="182880"/>
                    </a:cubicBezTo>
                    <a:lnTo>
                      <a:pt x="53526" y="205183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39" name="任意形状 238">
                <a:extLst>
                  <a:ext uri="{FF2B5EF4-FFF2-40B4-BE49-F238E27FC236}">
                    <a16:creationId xmlns:a16="http://schemas.microsoft.com/office/drawing/2014/main" id="{60A6BD35-0FD6-3747-A84D-07CDD96B9820}"/>
                  </a:ext>
                </a:extLst>
              </p:cNvPr>
              <p:cNvSpPr/>
              <p:nvPr/>
            </p:nvSpPr>
            <p:spPr>
              <a:xfrm>
                <a:off x="6357428" y="5566289"/>
                <a:ext cx="208293" cy="348582"/>
              </a:xfrm>
              <a:custGeom>
                <a:avLst/>
                <a:gdLst>
                  <a:gd name="connsiteX0" fmla="*/ 18219 w 125271"/>
                  <a:gd name="connsiteY0" fmla="*/ 0 h 209643"/>
                  <a:gd name="connsiteX1" fmla="*/ 13759 w 125271"/>
                  <a:gd name="connsiteY1" fmla="*/ 17842 h 209643"/>
                  <a:gd name="connsiteX2" fmla="*/ 377 w 125271"/>
                  <a:gd name="connsiteY2" fmla="*/ 31223 h 209643"/>
                  <a:gd name="connsiteX3" fmla="*/ 13759 w 125271"/>
                  <a:gd name="connsiteY3" fmla="*/ 62447 h 209643"/>
                  <a:gd name="connsiteX4" fmla="*/ 27140 w 125271"/>
                  <a:gd name="connsiteY4" fmla="*/ 75828 h 209643"/>
                  <a:gd name="connsiteX5" fmla="*/ 36061 w 125271"/>
                  <a:gd name="connsiteY5" fmla="*/ 89210 h 209643"/>
                  <a:gd name="connsiteX6" fmla="*/ 49442 w 125271"/>
                  <a:gd name="connsiteY6" fmla="*/ 93670 h 209643"/>
                  <a:gd name="connsiteX7" fmla="*/ 98508 w 125271"/>
                  <a:gd name="connsiteY7" fmla="*/ 98131 h 209643"/>
                  <a:gd name="connsiteX8" fmla="*/ 94047 w 125271"/>
                  <a:gd name="connsiteY8" fmla="*/ 115972 h 209643"/>
                  <a:gd name="connsiteX9" fmla="*/ 80666 w 125271"/>
                  <a:gd name="connsiteY9" fmla="*/ 129354 h 209643"/>
                  <a:gd name="connsiteX10" fmla="*/ 67284 w 125271"/>
                  <a:gd name="connsiteY10" fmla="*/ 156117 h 209643"/>
                  <a:gd name="connsiteX11" fmla="*/ 80666 w 125271"/>
                  <a:gd name="connsiteY11" fmla="*/ 160577 h 209643"/>
                  <a:gd name="connsiteX12" fmla="*/ 116350 w 125271"/>
                  <a:gd name="connsiteY12" fmla="*/ 169498 h 209643"/>
                  <a:gd name="connsiteX13" fmla="*/ 125271 w 125271"/>
                  <a:gd name="connsiteY13" fmla="*/ 182880 h 209643"/>
                  <a:gd name="connsiteX14" fmla="*/ 116350 w 125271"/>
                  <a:gd name="connsiteY14" fmla="*/ 196261 h 209643"/>
                  <a:gd name="connsiteX15" fmla="*/ 102968 w 125271"/>
                  <a:gd name="connsiteY15" fmla="*/ 205182 h 209643"/>
                  <a:gd name="connsiteX16" fmla="*/ 98508 w 125271"/>
                  <a:gd name="connsiteY16" fmla="*/ 209643 h 209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25271" h="209643">
                    <a:moveTo>
                      <a:pt x="18219" y="0"/>
                    </a:moveTo>
                    <a:cubicBezTo>
                      <a:pt x="16732" y="5947"/>
                      <a:pt x="16801" y="12519"/>
                      <a:pt x="13759" y="17842"/>
                    </a:cubicBezTo>
                    <a:cubicBezTo>
                      <a:pt x="10629" y="23319"/>
                      <a:pt x="2110" y="25158"/>
                      <a:pt x="377" y="31223"/>
                    </a:cubicBezTo>
                    <a:cubicBezTo>
                      <a:pt x="-2155" y="40086"/>
                      <a:pt x="8690" y="56364"/>
                      <a:pt x="13759" y="62447"/>
                    </a:cubicBezTo>
                    <a:cubicBezTo>
                      <a:pt x="17797" y="67293"/>
                      <a:pt x="23102" y="70982"/>
                      <a:pt x="27140" y="75828"/>
                    </a:cubicBezTo>
                    <a:cubicBezTo>
                      <a:pt x="30572" y="79946"/>
                      <a:pt x="31875" y="85861"/>
                      <a:pt x="36061" y="89210"/>
                    </a:cubicBezTo>
                    <a:cubicBezTo>
                      <a:pt x="39732" y="92147"/>
                      <a:pt x="44788" y="93005"/>
                      <a:pt x="49442" y="93670"/>
                    </a:cubicBezTo>
                    <a:cubicBezTo>
                      <a:pt x="65700" y="95993"/>
                      <a:pt x="82153" y="96644"/>
                      <a:pt x="98508" y="98131"/>
                    </a:cubicBezTo>
                    <a:cubicBezTo>
                      <a:pt x="97021" y="104078"/>
                      <a:pt x="97088" y="110650"/>
                      <a:pt x="94047" y="115972"/>
                    </a:cubicBezTo>
                    <a:cubicBezTo>
                      <a:pt x="90917" y="121449"/>
                      <a:pt x="84704" y="124508"/>
                      <a:pt x="80666" y="129354"/>
                    </a:cubicBezTo>
                    <a:cubicBezTo>
                      <a:pt x="71058" y="140884"/>
                      <a:pt x="71755" y="142705"/>
                      <a:pt x="67284" y="156117"/>
                    </a:cubicBezTo>
                    <a:cubicBezTo>
                      <a:pt x="71745" y="157604"/>
                      <a:pt x="76130" y="159340"/>
                      <a:pt x="80666" y="160577"/>
                    </a:cubicBezTo>
                    <a:cubicBezTo>
                      <a:pt x="92495" y="163803"/>
                      <a:pt x="116350" y="169498"/>
                      <a:pt x="116350" y="169498"/>
                    </a:cubicBezTo>
                    <a:cubicBezTo>
                      <a:pt x="119324" y="173959"/>
                      <a:pt x="125271" y="177519"/>
                      <a:pt x="125271" y="182880"/>
                    </a:cubicBezTo>
                    <a:cubicBezTo>
                      <a:pt x="125271" y="188241"/>
                      <a:pt x="120141" y="192470"/>
                      <a:pt x="116350" y="196261"/>
                    </a:cubicBezTo>
                    <a:cubicBezTo>
                      <a:pt x="112559" y="200052"/>
                      <a:pt x="107257" y="201965"/>
                      <a:pt x="102968" y="205182"/>
                    </a:cubicBezTo>
                    <a:cubicBezTo>
                      <a:pt x="101286" y="206444"/>
                      <a:pt x="99995" y="208156"/>
                      <a:pt x="98508" y="209643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40" name="任意形状 239">
                <a:extLst>
                  <a:ext uri="{FF2B5EF4-FFF2-40B4-BE49-F238E27FC236}">
                    <a16:creationId xmlns:a16="http://schemas.microsoft.com/office/drawing/2014/main" id="{432F1BD6-756E-0249-85C2-FD707A6ECA12}"/>
                  </a:ext>
                </a:extLst>
              </p:cNvPr>
              <p:cNvSpPr/>
              <p:nvPr/>
            </p:nvSpPr>
            <p:spPr>
              <a:xfrm>
                <a:off x="5126895" y="4809792"/>
                <a:ext cx="444997" cy="229915"/>
              </a:xfrm>
              <a:custGeom>
                <a:avLst/>
                <a:gdLst>
                  <a:gd name="connsiteX0" fmla="*/ 120433 w 267629"/>
                  <a:gd name="connsiteY0" fmla="*/ 84749 h 138275"/>
                  <a:gd name="connsiteX1" fmla="*/ 151657 w 267629"/>
                  <a:gd name="connsiteY1" fmla="*/ 102591 h 138275"/>
                  <a:gd name="connsiteX2" fmla="*/ 165038 w 267629"/>
                  <a:gd name="connsiteY2" fmla="*/ 107052 h 138275"/>
                  <a:gd name="connsiteX3" fmla="*/ 178420 w 267629"/>
                  <a:gd name="connsiteY3" fmla="*/ 102591 h 138275"/>
                  <a:gd name="connsiteX4" fmla="*/ 187341 w 267629"/>
                  <a:gd name="connsiteY4" fmla="*/ 115973 h 138275"/>
                  <a:gd name="connsiteX5" fmla="*/ 231945 w 267629"/>
                  <a:gd name="connsiteY5" fmla="*/ 120433 h 138275"/>
                  <a:gd name="connsiteX6" fmla="*/ 258708 w 267629"/>
                  <a:gd name="connsiteY6" fmla="*/ 93670 h 138275"/>
                  <a:gd name="connsiteX7" fmla="*/ 267629 w 267629"/>
                  <a:gd name="connsiteY7" fmla="*/ 66907 h 138275"/>
                  <a:gd name="connsiteX8" fmla="*/ 258708 w 267629"/>
                  <a:gd name="connsiteY8" fmla="*/ 53526 h 138275"/>
                  <a:gd name="connsiteX9" fmla="*/ 245327 w 267629"/>
                  <a:gd name="connsiteY9" fmla="*/ 49065 h 138275"/>
                  <a:gd name="connsiteX10" fmla="*/ 231945 w 267629"/>
                  <a:gd name="connsiteY10" fmla="*/ 40144 h 138275"/>
                  <a:gd name="connsiteX11" fmla="*/ 182880 w 267629"/>
                  <a:gd name="connsiteY11" fmla="*/ 31223 h 138275"/>
                  <a:gd name="connsiteX12" fmla="*/ 165038 w 267629"/>
                  <a:gd name="connsiteY12" fmla="*/ 35684 h 138275"/>
                  <a:gd name="connsiteX13" fmla="*/ 147196 w 267629"/>
                  <a:gd name="connsiteY13" fmla="*/ 8921 h 138275"/>
                  <a:gd name="connsiteX14" fmla="*/ 133815 w 267629"/>
                  <a:gd name="connsiteY14" fmla="*/ 0 h 138275"/>
                  <a:gd name="connsiteX15" fmla="*/ 120433 w 267629"/>
                  <a:gd name="connsiteY15" fmla="*/ 4461 h 138275"/>
                  <a:gd name="connsiteX16" fmla="*/ 111512 w 267629"/>
                  <a:gd name="connsiteY16" fmla="*/ 31223 h 138275"/>
                  <a:gd name="connsiteX17" fmla="*/ 107052 w 267629"/>
                  <a:gd name="connsiteY17" fmla="*/ 44605 h 138275"/>
                  <a:gd name="connsiteX18" fmla="*/ 84749 w 267629"/>
                  <a:gd name="connsiteY18" fmla="*/ 66907 h 138275"/>
                  <a:gd name="connsiteX19" fmla="*/ 66907 w 267629"/>
                  <a:gd name="connsiteY19" fmla="*/ 62447 h 138275"/>
                  <a:gd name="connsiteX20" fmla="*/ 53526 w 267629"/>
                  <a:gd name="connsiteY20" fmla="*/ 53526 h 138275"/>
                  <a:gd name="connsiteX21" fmla="*/ 22303 w 267629"/>
                  <a:gd name="connsiteY21" fmla="*/ 62447 h 138275"/>
                  <a:gd name="connsiteX22" fmla="*/ 0 w 267629"/>
                  <a:gd name="connsiteY22" fmla="*/ 120433 h 138275"/>
                  <a:gd name="connsiteX23" fmla="*/ 13382 w 267629"/>
                  <a:gd name="connsiteY23" fmla="*/ 138275 h 138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67629" h="138275">
                    <a:moveTo>
                      <a:pt x="120433" y="84749"/>
                    </a:moveTo>
                    <a:cubicBezTo>
                      <a:pt x="130841" y="90696"/>
                      <a:pt x="140935" y="97230"/>
                      <a:pt x="151657" y="102591"/>
                    </a:cubicBezTo>
                    <a:cubicBezTo>
                      <a:pt x="155862" y="104694"/>
                      <a:pt x="160336" y="107052"/>
                      <a:pt x="165038" y="107052"/>
                    </a:cubicBezTo>
                    <a:cubicBezTo>
                      <a:pt x="169740" y="107052"/>
                      <a:pt x="173959" y="104078"/>
                      <a:pt x="178420" y="102591"/>
                    </a:cubicBezTo>
                    <a:cubicBezTo>
                      <a:pt x="181394" y="107052"/>
                      <a:pt x="183550" y="112182"/>
                      <a:pt x="187341" y="115973"/>
                    </a:cubicBezTo>
                    <a:cubicBezTo>
                      <a:pt x="203015" y="131648"/>
                      <a:pt x="208073" y="123844"/>
                      <a:pt x="231945" y="120433"/>
                    </a:cubicBezTo>
                    <a:cubicBezTo>
                      <a:pt x="240866" y="111512"/>
                      <a:pt x="254718" y="105639"/>
                      <a:pt x="258708" y="93670"/>
                    </a:cubicBezTo>
                    <a:lnTo>
                      <a:pt x="267629" y="66907"/>
                    </a:lnTo>
                    <a:cubicBezTo>
                      <a:pt x="264655" y="62447"/>
                      <a:pt x="262894" y="56875"/>
                      <a:pt x="258708" y="53526"/>
                    </a:cubicBezTo>
                    <a:cubicBezTo>
                      <a:pt x="255037" y="50589"/>
                      <a:pt x="249532" y="51168"/>
                      <a:pt x="245327" y="49065"/>
                    </a:cubicBezTo>
                    <a:cubicBezTo>
                      <a:pt x="240532" y="46667"/>
                      <a:pt x="236873" y="42256"/>
                      <a:pt x="231945" y="40144"/>
                    </a:cubicBezTo>
                    <a:cubicBezTo>
                      <a:pt x="221432" y="35639"/>
                      <a:pt x="190110" y="32256"/>
                      <a:pt x="182880" y="31223"/>
                    </a:cubicBezTo>
                    <a:cubicBezTo>
                      <a:pt x="176933" y="32710"/>
                      <a:pt x="170237" y="38933"/>
                      <a:pt x="165038" y="35684"/>
                    </a:cubicBezTo>
                    <a:cubicBezTo>
                      <a:pt x="155946" y="30002"/>
                      <a:pt x="156117" y="14868"/>
                      <a:pt x="147196" y="8921"/>
                    </a:cubicBezTo>
                    <a:lnTo>
                      <a:pt x="133815" y="0"/>
                    </a:lnTo>
                    <a:cubicBezTo>
                      <a:pt x="129354" y="1487"/>
                      <a:pt x="123166" y="635"/>
                      <a:pt x="120433" y="4461"/>
                    </a:cubicBezTo>
                    <a:cubicBezTo>
                      <a:pt x="114967" y="12113"/>
                      <a:pt x="114486" y="22302"/>
                      <a:pt x="111512" y="31223"/>
                    </a:cubicBezTo>
                    <a:cubicBezTo>
                      <a:pt x="110025" y="35684"/>
                      <a:pt x="109660" y="40693"/>
                      <a:pt x="107052" y="44605"/>
                    </a:cubicBezTo>
                    <a:cubicBezTo>
                      <a:pt x="95157" y="62447"/>
                      <a:pt x="102591" y="55012"/>
                      <a:pt x="84749" y="66907"/>
                    </a:cubicBezTo>
                    <a:cubicBezTo>
                      <a:pt x="78802" y="65420"/>
                      <a:pt x="72542" y="64862"/>
                      <a:pt x="66907" y="62447"/>
                    </a:cubicBezTo>
                    <a:cubicBezTo>
                      <a:pt x="61980" y="60335"/>
                      <a:pt x="58833" y="54284"/>
                      <a:pt x="53526" y="53526"/>
                    </a:cubicBezTo>
                    <a:cubicBezTo>
                      <a:pt x="49602" y="52965"/>
                      <a:pt x="27327" y="60772"/>
                      <a:pt x="22303" y="62447"/>
                    </a:cubicBezTo>
                    <a:cubicBezTo>
                      <a:pt x="-1371" y="97958"/>
                      <a:pt x="5977" y="78596"/>
                      <a:pt x="0" y="120433"/>
                    </a:cubicBezTo>
                    <a:cubicBezTo>
                      <a:pt x="5512" y="136969"/>
                      <a:pt x="255" y="131712"/>
                      <a:pt x="13382" y="138275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41" name="任意形状 240">
                <a:extLst>
                  <a:ext uri="{FF2B5EF4-FFF2-40B4-BE49-F238E27FC236}">
                    <a16:creationId xmlns:a16="http://schemas.microsoft.com/office/drawing/2014/main" id="{5E728FDE-1F88-5542-BEE0-064344C951C5}"/>
                  </a:ext>
                </a:extLst>
              </p:cNvPr>
              <p:cNvSpPr/>
              <p:nvPr/>
            </p:nvSpPr>
            <p:spPr>
              <a:xfrm>
                <a:off x="4993089" y="5129387"/>
                <a:ext cx="415332" cy="267054"/>
              </a:xfrm>
              <a:custGeom>
                <a:avLst/>
                <a:gdLst>
                  <a:gd name="connsiteX0" fmla="*/ 102591 w 249788"/>
                  <a:gd name="connsiteY0" fmla="*/ 84783 h 160611"/>
                  <a:gd name="connsiteX1" fmla="*/ 129354 w 249788"/>
                  <a:gd name="connsiteY1" fmla="*/ 129388 h 160611"/>
                  <a:gd name="connsiteX2" fmla="*/ 138275 w 249788"/>
                  <a:gd name="connsiteY2" fmla="*/ 142769 h 160611"/>
                  <a:gd name="connsiteX3" fmla="*/ 151657 w 249788"/>
                  <a:gd name="connsiteY3" fmla="*/ 151690 h 160611"/>
                  <a:gd name="connsiteX4" fmla="*/ 178420 w 249788"/>
                  <a:gd name="connsiteY4" fmla="*/ 160611 h 160611"/>
                  <a:gd name="connsiteX5" fmla="*/ 223025 w 249788"/>
                  <a:gd name="connsiteY5" fmla="*/ 138309 h 160611"/>
                  <a:gd name="connsiteX6" fmla="*/ 236406 w 249788"/>
                  <a:gd name="connsiteY6" fmla="*/ 129388 h 160611"/>
                  <a:gd name="connsiteX7" fmla="*/ 249788 w 249788"/>
                  <a:gd name="connsiteY7" fmla="*/ 102625 h 160611"/>
                  <a:gd name="connsiteX8" fmla="*/ 227485 w 249788"/>
                  <a:gd name="connsiteY8" fmla="*/ 49099 h 160611"/>
                  <a:gd name="connsiteX9" fmla="*/ 214104 w 249788"/>
                  <a:gd name="connsiteY9" fmla="*/ 40178 h 160611"/>
                  <a:gd name="connsiteX10" fmla="*/ 187341 w 249788"/>
                  <a:gd name="connsiteY10" fmla="*/ 31257 h 160611"/>
                  <a:gd name="connsiteX11" fmla="*/ 156117 w 249788"/>
                  <a:gd name="connsiteY11" fmla="*/ 35717 h 160611"/>
                  <a:gd name="connsiteX12" fmla="*/ 142736 w 249788"/>
                  <a:gd name="connsiteY12" fmla="*/ 49099 h 160611"/>
                  <a:gd name="connsiteX13" fmla="*/ 129354 w 249788"/>
                  <a:gd name="connsiteY13" fmla="*/ 58020 h 160611"/>
                  <a:gd name="connsiteX14" fmla="*/ 98131 w 249788"/>
                  <a:gd name="connsiteY14" fmla="*/ 49099 h 160611"/>
                  <a:gd name="connsiteX15" fmla="*/ 62447 w 249788"/>
                  <a:gd name="connsiteY15" fmla="*/ 31257 h 160611"/>
                  <a:gd name="connsiteX16" fmla="*/ 49066 w 249788"/>
                  <a:gd name="connsiteY16" fmla="*/ 22336 h 160611"/>
                  <a:gd name="connsiteX17" fmla="*/ 35684 w 249788"/>
                  <a:gd name="connsiteY17" fmla="*/ 17875 h 160611"/>
                  <a:gd name="connsiteX18" fmla="*/ 0 w 249788"/>
                  <a:gd name="connsiteY18" fmla="*/ 34 h 160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49788" h="160611">
                    <a:moveTo>
                      <a:pt x="102591" y="84783"/>
                    </a:moveTo>
                    <a:cubicBezTo>
                      <a:pt x="116306" y="112214"/>
                      <a:pt x="107824" y="97094"/>
                      <a:pt x="129354" y="129388"/>
                    </a:cubicBezTo>
                    <a:cubicBezTo>
                      <a:pt x="132328" y="133848"/>
                      <a:pt x="133815" y="139795"/>
                      <a:pt x="138275" y="142769"/>
                    </a:cubicBezTo>
                    <a:cubicBezTo>
                      <a:pt x="142736" y="145743"/>
                      <a:pt x="146758" y="149513"/>
                      <a:pt x="151657" y="151690"/>
                    </a:cubicBezTo>
                    <a:cubicBezTo>
                      <a:pt x="160250" y="155509"/>
                      <a:pt x="178420" y="160611"/>
                      <a:pt x="178420" y="160611"/>
                    </a:cubicBezTo>
                    <a:cubicBezTo>
                      <a:pt x="206663" y="153551"/>
                      <a:pt x="191162" y="159551"/>
                      <a:pt x="223025" y="138309"/>
                    </a:cubicBezTo>
                    <a:lnTo>
                      <a:pt x="236406" y="129388"/>
                    </a:lnTo>
                    <a:cubicBezTo>
                      <a:pt x="240915" y="122624"/>
                      <a:pt x="249788" y="111857"/>
                      <a:pt x="249788" y="102625"/>
                    </a:cubicBezTo>
                    <a:cubicBezTo>
                      <a:pt x="249788" y="85503"/>
                      <a:pt x="242965" y="59420"/>
                      <a:pt x="227485" y="49099"/>
                    </a:cubicBezTo>
                    <a:cubicBezTo>
                      <a:pt x="223025" y="46125"/>
                      <a:pt x="219003" y="42355"/>
                      <a:pt x="214104" y="40178"/>
                    </a:cubicBezTo>
                    <a:cubicBezTo>
                      <a:pt x="205511" y="36359"/>
                      <a:pt x="187341" y="31257"/>
                      <a:pt x="187341" y="31257"/>
                    </a:cubicBezTo>
                    <a:cubicBezTo>
                      <a:pt x="176933" y="32744"/>
                      <a:pt x="165879" y="31812"/>
                      <a:pt x="156117" y="35717"/>
                    </a:cubicBezTo>
                    <a:cubicBezTo>
                      <a:pt x="150260" y="38060"/>
                      <a:pt x="147582" y="45061"/>
                      <a:pt x="142736" y="49099"/>
                    </a:cubicBezTo>
                    <a:cubicBezTo>
                      <a:pt x="138618" y="52531"/>
                      <a:pt x="133815" y="55046"/>
                      <a:pt x="129354" y="58020"/>
                    </a:cubicBezTo>
                    <a:cubicBezTo>
                      <a:pt x="121789" y="56128"/>
                      <a:pt x="105948" y="52652"/>
                      <a:pt x="98131" y="49099"/>
                    </a:cubicBezTo>
                    <a:cubicBezTo>
                      <a:pt x="86024" y="43596"/>
                      <a:pt x="73512" y="38634"/>
                      <a:pt x="62447" y="31257"/>
                    </a:cubicBezTo>
                    <a:cubicBezTo>
                      <a:pt x="57987" y="28283"/>
                      <a:pt x="53861" y="24733"/>
                      <a:pt x="49066" y="22336"/>
                    </a:cubicBezTo>
                    <a:cubicBezTo>
                      <a:pt x="44860" y="20233"/>
                      <a:pt x="39794" y="20158"/>
                      <a:pt x="35684" y="17875"/>
                    </a:cubicBezTo>
                    <a:cubicBezTo>
                      <a:pt x="600" y="-1615"/>
                      <a:pt x="21264" y="34"/>
                      <a:pt x="0" y="34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42" name="任意形状 241">
                <a:extLst>
                  <a:ext uri="{FF2B5EF4-FFF2-40B4-BE49-F238E27FC236}">
                    <a16:creationId xmlns:a16="http://schemas.microsoft.com/office/drawing/2014/main" id="{E290CDFF-9D85-F148-8FC2-F1BE6ACEA649}"/>
                  </a:ext>
                </a:extLst>
              </p:cNvPr>
              <p:cNvSpPr/>
              <p:nvPr/>
            </p:nvSpPr>
            <p:spPr>
              <a:xfrm>
                <a:off x="5490311" y="4995203"/>
                <a:ext cx="372256" cy="407915"/>
              </a:xfrm>
              <a:custGeom>
                <a:avLst/>
                <a:gdLst>
                  <a:gd name="connsiteX0" fmla="*/ 124894 w 223881"/>
                  <a:gd name="connsiteY0" fmla="*/ 57987 h 245327"/>
                  <a:gd name="connsiteX1" fmla="*/ 129354 w 223881"/>
                  <a:gd name="connsiteY1" fmla="*/ 35684 h 245327"/>
                  <a:gd name="connsiteX2" fmla="*/ 138275 w 223881"/>
                  <a:gd name="connsiteY2" fmla="*/ 22303 h 245327"/>
                  <a:gd name="connsiteX3" fmla="*/ 178419 w 223881"/>
                  <a:gd name="connsiteY3" fmla="*/ 0 h 245327"/>
                  <a:gd name="connsiteX4" fmla="*/ 209643 w 223881"/>
                  <a:gd name="connsiteY4" fmla="*/ 4461 h 245327"/>
                  <a:gd name="connsiteX5" fmla="*/ 218564 w 223881"/>
                  <a:gd name="connsiteY5" fmla="*/ 49066 h 245327"/>
                  <a:gd name="connsiteX6" fmla="*/ 196261 w 223881"/>
                  <a:gd name="connsiteY6" fmla="*/ 71368 h 245327"/>
                  <a:gd name="connsiteX7" fmla="*/ 182880 w 223881"/>
                  <a:gd name="connsiteY7" fmla="*/ 75829 h 245327"/>
                  <a:gd name="connsiteX8" fmla="*/ 156117 w 223881"/>
                  <a:gd name="connsiteY8" fmla="*/ 89210 h 245327"/>
                  <a:gd name="connsiteX9" fmla="*/ 129354 w 223881"/>
                  <a:gd name="connsiteY9" fmla="*/ 107052 h 245327"/>
                  <a:gd name="connsiteX10" fmla="*/ 102591 w 223881"/>
                  <a:gd name="connsiteY10" fmla="*/ 98131 h 245327"/>
                  <a:gd name="connsiteX11" fmla="*/ 80289 w 223881"/>
                  <a:gd name="connsiteY11" fmla="*/ 93670 h 245327"/>
                  <a:gd name="connsiteX12" fmla="*/ 31223 w 223881"/>
                  <a:gd name="connsiteY12" fmla="*/ 111512 h 245327"/>
                  <a:gd name="connsiteX13" fmla="*/ 53526 w 223881"/>
                  <a:gd name="connsiteY13" fmla="*/ 138275 h 245327"/>
                  <a:gd name="connsiteX14" fmla="*/ 71368 w 223881"/>
                  <a:gd name="connsiteY14" fmla="*/ 165038 h 245327"/>
                  <a:gd name="connsiteX15" fmla="*/ 57986 w 223881"/>
                  <a:gd name="connsiteY15" fmla="*/ 169499 h 245327"/>
                  <a:gd name="connsiteX16" fmla="*/ 0 w 223881"/>
                  <a:gd name="connsiteY16" fmla="*/ 156117 h 245327"/>
                  <a:gd name="connsiteX17" fmla="*/ 22302 w 223881"/>
                  <a:gd name="connsiteY17" fmla="*/ 196262 h 245327"/>
                  <a:gd name="connsiteX18" fmla="*/ 31223 w 223881"/>
                  <a:gd name="connsiteY18" fmla="*/ 209643 h 245327"/>
                  <a:gd name="connsiteX19" fmla="*/ 35684 w 223881"/>
                  <a:gd name="connsiteY19" fmla="*/ 223025 h 245327"/>
                  <a:gd name="connsiteX20" fmla="*/ 62447 w 223881"/>
                  <a:gd name="connsiteY20" fmla="*/ 240867 h 245327"/>
                  <a:gd name="connsiteX21" fmla="*/ 66907 w 223881"/>
                  <a:gd name="connsiteY21" fmla="*/ 245327 h 245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23881" h="245327">
                    <a:moveTo>
                      <a:pt x="124894" y="57987"/>
                    </a:moveTo>
                    <a:cubicBezTo>
                      <a:pt x="126381" y="50553"/>
                      <a:pt x="126692" y="42783"/>
                      <a:pt x="129354" y="35684"/>
                    </a:cubicBezTo>
                    <a:cubicBezTo>
                      <a:pt x="131236" y="30665"/>
                      <a:pt x="134241" y="25833"/>
                      <a:pt x="138275" y="22303"/>
                    </a:cubicBezTo>
                    <a:cubicBezTo>
                      <a:pt x="157151" y="5786"/>
                      <a:pt x="160041" y="6127"/>
                      <a:pt x="178419" y="0"/>
                    </a:cubicBezTo>
                    <a:cubicBezTo>
                      <a:pt x="188827" y="1487"/>
                      <a:pt x="199881" y="556"/>
                      <a:pt x="209643" y="4461"/>
                    </a:cubicBezTo>
                    <a:cubicBezTo>
                      <a:pt x="230649" y="12863"/>
                      <a:pt x="223598" y="32287"/>
                      <a:pt x="218564" y="49066"/>
                    </a:cubicBezTo>
                    <a:cubicBezTo>
                      <a:pt x="215415" y="59561"/>
                      <a:pt x="205357" y="66820"/>
                      <a:pt x="196261" y="71368"/>
                    </a:cubicBezTo>
                    <a:cubicBezTo>
                      <a:pt x="192056" y="73471"/>
                      <a:pt x="187085" y="73726"/>
                      <a:pt x="182880" y="75829"/>
                    </a:cubicBezTo>
                    <a:cubicBezTo>
                      <a:pt x="148296" y="93121"/>
                      <a:pt x="189751" y="77998"/>
                      <a:pt x="156117" y="89210"/>
                    </a:cubicBezTo>
                    <a:cubicBezTo>
                      <a:pt x="149804" y="95523"/>
                      <a:pt x="140973" y="108343"/>
                      <a:pt x="129354" y="107052"/>
                    </a:cubicBezTo>
                    <a:cubicBezTo>
                      <a:pt x="120008" y="106014"/>
                      <a:pt x="111812" y="99975"/>
                      <a:pt x="102591" y="98131"/>
                    </a:cubicBezTo>
                    <a:lnTo>
                      <a:pt x="80289" y="93670"/>
                    </a:lnTo>
                    <a:cubicBezTo>
                      <a:pt x="74079" y="94291"/>
                      <a:pt x="26857" y="85311"/>
                      <a:pt x="31223" y="111512"/>
                    </a:cubicBezTo>
                    <a:cubicBezTo>
                      <a:pt x="32672" y="120208"/>
                      <a:pt x="49262" y="132793"/>
                      <a:pt x="53526" y="138275"/>
                    </a:cubicBezTo>
                    <a:cubicBezTo>
                      <a:pt x="60109" y="146738"/>
                      <a:pt x="71368" y="165038"/>
                      <a:pt x="71368" y="165038"/>
                    </a:cubicBezTo>
                    <a:cubicBezTo>
                      <a:pt x="66907" y="166525"/>
                      <a:pt x="62674" y="169860"/>
                      <a:pt x="57986" y="169499"/>
                    </a:cubicBezTo>
                    <a:cubicBezTo>
                      <a:pt x="32390" y="167530"/>
                      <a:pt x="20441" y="162932"/>
                      <a:pt x="0" y="156117"/>
                    </a:cubicBezTo>
                    <a:cubicBezTo>
                      <a:pt x="7850" y="179670"/>
                      <a:pt x="1852" y="165588"/>
                      <a:pt x="22302" y="196262"/>
                    </a:cubicBezTo>
                    <a:cubicBezTo>
                      <a:pt x="25276" y="200722"/>
                      <a:pt x="29528" y="204557"/>
                      <a:pt x="31223" y="209643"/>
                    </a:cubicBezTo>
                    <a:cubicBezTo>
                      <a:pt x="32710" y="214104"/>
                      <a:pt x="32359" y="219700"/>
                      <a:pt x="35684" y="223025"/>
                    </a:cubicBezTo>
                    <a:cubicBezTo>
                      <a:pt x="43265" y="230606"/>
                      <a:pt x="54866" y="233286"/>
                      <a:pt x="62447" y="240867"/>
                    </a:cubicBezTo>
                    <a:lnTo>
                      <a:pt x="66907" y="245327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243" name="任意形状 242">
                <a:extLst>
                  <a:ext uri="{FF2B5EF4-FFF2-40B4-BE49-F238E27FC236}">
                    <a16:creationId xmlns:a16="http://schemas.microsoft.com/office/drawing/2014/main" id="{A7F21B3C-0B27-5842-912D-D92B10196EA9}"/>
                  </a:ext>
                </a:extLst>
              </p:cNvPr>
              <p:cNvSpPr/>
              <p:nvPr/>
            </p:nvSpPr>
            <p:spPr>
              <a:xfrm>
                <a:off x="6662129" y="4496552"/>
                <a:ext cx="266999" cy="231647"/>
              </a:xfrm>
              <a:custGeom>
                <a:avLst/>
                <a:gdLst>
                  <a:gd name="connsiteX0" fmla="*/ 26763 w 160578"/>
                  <a:gd name="connsiteY0" fmla="*/ 139316 h 139316"/>
                  <a:gd name="connsiteX1" fmla="*/ 8921 w 160578"/>
                  <a:gd name="connsiteY1" fmla="*/ 130395 h 139316"/>
                  <a:gd name="connsiteX2" fmla="*/ 0 w 160578"/>
                  <a:gd name="connsiteY2" fmla="*/ 103632 h 139316"/>
                  <a:gd name="connsiteX3" fmla="*/ 4461 w 160578"/>
                  <a:gd name="connsiteY3" fmla="*/ 90250 h 139316"/>
                  <a:gd name="connsiteX4" fmla="*/ 17842 w 160578"/>
                  <a:gd name="connsiteY4" fmla="*/ 81329 h 139316"/>
                  <a:gd name="connsiteX5" fmla="*/ 49065 w 160578"/>
                  <a:gd name="connsiteY5" fmla="*/ 72408 h 139316"/>
                  <a:gd name="connsiteX6" fmla="*/ 84749 w 160578"/>
                  <a:gd name="connsiteY6" fmla="*/ 81329 h 139316"/>
                  <a:gd name="connsiteX7" fmla="*/ 111512 w 160578"/>
                  <a:gd name="connsiteY7" fmla="*/ 99171 h 139316"/>
                  <a:gd name="connsiteX8" fmla="*/ 129354 w 160578"/>
                  <a:gd name="connsiteY8" fmla="*/ 94711 h 139316"/>
                  <a:gd name="connsiteX9" fmla="*/ 129354 w 160578"/>
                  <a:gd name="connsiteY9" fmla="*/ 54566 h 139316"/>
                  <a:gd name="connsiteX10" fmla="*/ 124894 w 160578"/>
                  <a:gd name="connsiteY10" fmla="*/ 36724 h 139316"/>
                  <a:gd name="connsiteX11" fmla="*/ 142736 w 160578"/>
                  <a:gd name="connsiteY11" fmla="*/ 1041 h 139316"/>
                  <a:gd name="connsiteX12" fmla="*/ 160578 w 160578"/>
                  <a:gd name="connsiteY12" fmla="*/ 1041 h 1393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0578" h="139316">
                    <a:moveTo>
                      <a:pt x="26763" y="139316"/>
                    </a:moveTo>
                    <a:cubicBezTo>
                      <a:pt x="20816" y="136342"/>
                      <a:pt x="12911" y="135714"/>
                      <a:pt x="8921" y="130395"/>
                    </a:cubicBezTo>
                    <a:cubicBezTo>
                      <a:pt x="3279" y="122872"/>
                      <a:pt x="0" y="103632"/>
                      <a:pt x="0" y="103632"/>
                    </a:cubicBezTo>
                    <a:cubicBezTo>
                      <a:pt x="1487" y="99171"/>
                      <a:pt x="1524" y="93922"/>
                      <a:pt x="4461" y="90250"/>
                    </a:cubicBezTo>
                    <a:cubicBezTo>
                      <a:pt x="7810" y="86064"/>
                      <a:pt x="13047" y="83726"/>
                      <a:pt x="17842" y="81329"/>
                    </a:cubicBezTo>
                    <a:cubicBezTo>
                      <a:pt x="24238" y="78131"/>
                      <a:pt x="43353" y="73836"/>
                      <a:pt x="49065" y="72408"/>
                    </a:cubicBezTo>
                    <a:cubicBezTo>
                      <a:pt x="55240" y="73643"/>
                      <a:pt x="77036" y="77044"/>
                      <a:pt x="84749" y="81329"/>
                    </a:cubicBezTo>
                    <a:cubicBezTo>
                      <a:pt x="94121" y="86536"/>
                      <a:pt x="111512" y="99171"/>
                      <a:pt x="111512" y="99171"/>
                    </a:cubicBezTo>
                    <a:cubicBezTo>
                      <a:pt x="117459" y="97684"/>
                      <a:pt x="124253" y="98111"/>
                      <a:pt x="129354" y="94711"/>
                    </a:cubicBezTo>
                    <a:cubicBezTo>
                      <a:pt x="147313" y="82738"/>
                      <a:pt x="133267" y="70218"/>
                      <a:pt x="129354" y="54566"/>
                    </a:cubicBezTo>
                    <a:lnTo>
                      <a:pt x="124894" y="36724"/>
                    </a:lnTo>
                    <a:cubicBezTo>
                      <a:pt x="127776" y="22313"/>
                      <a:pt x="126335" y="8069"/>
                      <a:pt x="142736" y="1041"/>
                    </a:cubicBezTo>
                    <a:cubicBezTo>
                      <a:pt x="148203" y="-1302"/>
                      <a:pt x="154631" y="1041"/>
                      <a:pt x="160578" y="104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grpSp>
          <p:nvGrpSpPr>
            <p:cNvPr id="173" name="组 135">
              <a:extLst>
                <a:ext uri="{FF2B5EF4-FFF2-40B4-BE49-F238E27FC236}">
                  <a16:creationId xmlns:a16="http://schemas.microsoft.com/office/drawing/2014/main" id="{FD262ECF-C98F-2043-9DE8-2F887350E1A0}"/>
                </a:ext>
              </a:extLst>
            </p:cNvPr>
            <p:cNvGrpSpPr/>
            <p:nvPr/>
          </p:nvGrpSpPr>
          <p:grpSpPr>
            <a:xfrm>
              <a:off x="7127642" y="1625914"/>
              <a:ext cx="1540442" cy="918923"/>
              <a:chOff x="6879798" y="3017749"/>
              <a:chExt cx="1576566" cy="940472"/>
            </a:xfrm>
          </p:grpSpPr>
          <p:sp>
            <p:nvSpPr>
              <p:cNvPr id="181" name="矩形 180">
                <a:extLst>
                  <a:ext uri="{FF2B5EF4-FFF2-40B4-BE49-F238E27FC236}">
                    <a16:creationId xmlns:a16="http://schemas.microsoft.com/office/drawing/2014/main" id="{0442DCC4-E005-F74E-99CE-A12DB3297194}"/>
                  </a:ext>
                </a:extLst>
              </p:cNvPr>
              <p:cNvSpPr/>
              <p:nvPr/>
            </p:nvSpPr>
            <p:spPr>
              <a:xfrm>
                <a:off x="6879798" y="3017749"/>
                <a:ext cx="1576566" cy="94047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1350"/>
              </a:p>
            </p:txBody>
          </p:sp>
          <p:grpSp>
            <p:nvGrpSpPr>
              <p:cNvPr id="182" name="组 137">
                <a:extLst>
                  <a:ext uri="{FF2B5EF4-FFF2-40B4-BE49-F238E27FC236}">
                    <a16:creationId xmlns:a16="http://schemas.microsoft.com/office/drawing/2014/main" id="{2BB9D9F7-9234-1747-9D57-E22A1F7C6AF0}"/>
                  </a:ext>
                </a:extLst>
              </p:cNvPr>
              <p:cNvGrpSpPr/>
              <p:nvPr/>
            </p:nvGrpSpPr>
            <p:grpSpPr>
              <a:xfrm>
                <a:off x="6909683" y="3069203"/>
                <a:ext cx="1503145" cy="835686"/>
                <a:chOff x="6909683" y="3069203"/>
                <a:chExt cx="1503145" cy="835686"/>
              </a:xfrm>
            </p:grpSpPr>
            <p:sp>
              <p:nvSpPr>
                <p:cNvPr id="183" name="任意形状 182">
                  <a:extLst>
                    <a:ext uri="{FF2B5EF4-FFF2-40B4-BE49-F238E27FC236}">
                      <a16:creationId xmlns:a16="http://schemas.microsoft.com/office/drawing/2014/main" id="{0C0667C9-2F98-7549-9A37-AF896B8E5562}"/>
                    </a:ext>
                  </a:extLst>
                </p:cNvPr>
                <p:cNvSpPr/>
                <p:nvPr/>
              </p:nvSpPr>
              <p:spPr>
                <a:xfrm>
                  <a:off x="6989197" y="3089082"/>
                  <a:ext cx="683812" cy="123467"/>
                </a:xfrm>
                <a:custGeom>
                  <a:avLst/>
                  <a:gdLst>
                    <a:gd name="connsiteX0" fmla="*/ 47707 w 683812"/>
                    <a:gd name="connsiteY0" fmla="*/ 119269 h 123467"/>
                    <a:gd name="connsiteX1" fmla="*/ 15902 w 683812"/>
                    <a:gd name="connsiteY1" fmla="*/ 111318 h 123467"/>
                    <a:gd name="connsiteX2" fmla="*/ 7951 w 683812"/>
                    <a:gd name="connsiteY2" fmla="*/ 99391 h 123467"/>
                    <a:gd name="connsiteX3" fmla="*/ 0 w 683812"/>
                    <a:gd name="connsiteY3" fmla="*/ 67586 h 123467"/>
                    <a:gd name="connsiteX4" fmla="*/ 3975 w 683812"/>
                    <a:gd name="connsiteY4" fmla="*/ 47708 h 123467"/>
                    <a:gd name="connsiteX5" fmla="*/ 23853 w 683812"/>
                    <a:gd name="connsiteY5" fmla="*/ 31805 h 123467"/>
                    <a:gd name="connsiteX6" fmla="*/ 47707 w 683812"/>
                    <a:gd name="connsiteY6" fmla="*/ 23854 h 123467"/>
                    <a:gd name="connsiteX7" fmla="*/ 79513 w 683812"/>
                    <a:gd name="connsiteY7" fmla="*/ 31805 h 123467"/>
                    <a:gd name="connsiteX8" fmla="*/ 99391 w 683812"/>
                    <a:gd name="connsiteY8" fmla="*/ 67586 h 123467"/>
                    <a:gd name="connsiteX9" fmla="*/ 115293 w 683812"/>
                    <a:gd name="connsiteY9" fmla="*/ 71561 h 123467"/>
                    <a:gd name="connsiteX10" fmla="*/ 159026 w 683812"/>
                    <a:gd name="connsiteY10" fmla="*/ 79513 h 123467"/>
                    <a:gd name="connsiteX11" fmla="*/ 206733 w 683812"/>
                    <a:gd name="connsiteY11" fmla="*/ 75537 h 123467"/>
                    <a:gd name="connsiteX12" fmla="*/ 218660 w 683812"/>
                    <a:gd name="connsiteY12" fmla="*/ 71561 h 123467"/>
                    <a:gd name="connsiteX13" fmla="*/ 242514 w 683812"/>
                    <a:gd name="connsiteY13" fmla="*/ 67586 h 123467"/>
                    <a:gd name="connsiteX14" fmla="*/ 254441 w 683812"/>
                    <a:gd name="connsiteY14" fmla="*/ 63610 h 123467"/>
                    <a:gd name="connsiteX15" fmla="*/ 282271 w 683812"/>
                    <a:gd name="connsiteY15" fmla="*/ 55659 h 123467"/>
                    <a:gd name="connsiteX16" fmla="*/ 294198 w 683812"/>
                    <a:gd name="connsiteY16" fmla="*/ 47708 h 123467"/>
                    <a:gd name="connsiteX17" fmla="*/ 274320 w 683812"/>
                    <a:gd name="connsiteY17" fmla="*/ 19878 h 123467"/>
                    <a:gd name="connsiteX18" fmla="*/ 242514 w 683812"/>
                    <a:gd name="connsiteY18" fmla="*/ 11927 h 123467"/>
                    <a:gd name="connsiteX19" fmla="*/ 198782 w 683812"/>
                    <a:gd name="connsiteY19" fmla="*/ 23854 h 123467"/>
                    <a:gd name="connsiteX20" fmla="*/ 194806 w 683812"/>
                    <a:gd name="connsiteY20" fmla="*/ 35781 h 123467"/>
                    <a:gd name="connsiteX21" fmla="*/ 214685 w 683812"/>
                    <a:gd name="connsiteY21" fmla="*/ 55659 h 123467"/>
                    <a:gd name="connsiteX22" fmla="*/ 226612 w 683812"/>
                    <a:gd name="connsiteY22" fmla="*/ 79513 h 123467"/>
                    <a:gd name="connsiteX23" fmla="*/ 222636 w 683812"/>
                    <a:gd name="connsiteY23" fmla="*/ 91440 h 123467"/>
                    <a:gd name="connsiteX24" fmla="*/ 210709 w 683812"/>
                    <a:gd name="connsiteY24" fmla="*/ 115294 h 123467"/>
                    <a:gd name="connsiteX25" fmla="*/ 286246 w 683812"/>
                    <a:gd name="connsiteY25" fmla="*/ 119269 h 123467"/>
                    <a:gd name="connsiteX26" fmla="*/ 306125 w 683812"/>
                    <a:gd name="connsiteY26" fmla="*/ 115294 h 123467"/>
                    <a:gd name="connsiteX27" fmla="*/ 322027 w 683812"/>
                    <a:gd name="connsiteY27" fmla="*/ 107342 h 123467"/>
                    <a:gd name="connsiteX28" fmla="*/ 337930 w 683812"/>
                    <a:gd name="connsiteY28" fmla="*/ 103367 h 123467"/>
                    <a:gd name="connsiteX29" fmla="*/ 361784 w 683812"/>
                    <a:gd name="connsiteY29" fmla="*/ 83488 h 123467"/>
                    <a:gd name="connsiteX30" fmla="*/ 373711 w 683812"/>
                    <a:gd name="connsiteY30" fmla="*/ 71561 h 123467"/>
                    <a:gd name="connsiteX31" fmla="*/ 381662 w 683812"/>
                    <a:gd name="connsiteY31" fmla="*/ 39756 h 123467"/>
                    <a:gd name="connsiteX32" fmla="*/ 385638 w 683812"/>
                    <a:gd name="connsiteY32" fmla="*/ 27829 h 123467"/>
                    <a:gd name="connsiteX33" fmla="*/ 413467 w 683812"/>
                    <a:gd name="connsiteY33" fmla="*/ 19878 h 123467"/>
                    <a:gd name="connsiteX34" fmla="*/ 429370 w 683812"/>
                    <a:gd name="connsiteY34" fmla="*/ 23854 h 123467"/>
                    <a:gd name="connsiteX35" fmla="*/ 457200 w 683812"/>
                    <a:gd name="connsiteY35" fmla="*/ 39756 h 123467"/>
                    <a:gd name="connsiteX36" fmla="*/ 465151 w 683812"/>
                    <a:gd name="connsiteY36" fmla="*/ 47708 h 123467"/>
                    <a:gd name="connsiteX37" fmla="*/ 449248 w 683812"/>
                    <a:gd name="connsiteY37" fmla="*/ 71561 h 123467"/>
                    <a:gd name="connsiteX38" fmla="*/ 441297 w 683812"/>
                    <a:gd name="connsiteY38" fmla="*/ 83488 h 123467"/>
                    <a:gd name="connsiteX39" fmla="*/ 512859 w 683812"/>
                    <a:gd name="connsiteY39" fmla="*/ 91440 h 123467"/>
                    <a:gd name="connsiteX40" fmla="*/ 524786 w 683812"/>
                    <a:gd name="connsiteY40" fmla="*/ 67586 h 123467"/>
                    <a:gd name="connsiteX41" fmla="*/ 520810 w 683812"/>
                    <a:gd name="connsiteY41" fmla="*/ 31805 h 123467"/>
                    <a:gd name="connsiteX42" fmla="*/ 516834 w 683812"/>
                    <a:gd name="connsiteY42" fmla="*/ 19878 h 123467"/>
                    <a:gd name="connsiteX43" fmla="*/ 524786 w 683812"/>
                    <a:gd name="connsiteY43" fmla="*/ 11927 h 123467"/>
                    <a:gd name="connsiteX44" fmla="*/ 536713 w 683812"/>
                    <a:gd name="connsiteY44" fmla="*/ 7951 h 123467"/>
                    <a:gd name="connsiteX45" fmla="*/ 556591 w 683812"/>
                    <a:gd name="connsiteY45" fmla="*/ 0 h 123467"/>
                    <a:gd name="connsiteX46" fmla="*/ 588396 w 683812"/>
                    <a:gd name="connsiteY46" fmla="*/ 3975 h 123467"/>
                    <a:gd name="connsiteX47" fmla="*/ 608274 w 683812"/>
                    <a:gd name="connsiteY47" fmla="*/ 7951 h 123467"/>
                    <a:gd name="connsiteX48" fmla="*/ 600323 w 683812"/>
                    <a:gd name="connsiteY48" fmla="*/ 19878 h 123467"/>
                    <a:gd name="connsiteX49" fmla="*/ 596347 w 683812"/>
                    <a:gd name="connsiteY49" fmla="*/ 31805 h 123467"/>
                    <a:gd name="connsiteX50" fmla="*/ 572493 w 683812"/>
                    <a:gd name="connsiteY50" fmla="*/ 55659 h 123467"/>
                    <a:gd name="connsiteX51" fmla="*/ 568518 w 683812"/>
                    <a:gd name="connsiteY51" fmla="*/ 67586 h 123467"/>
                    <a:gd name="connsiteX52" fmla="*/ 564542 w 683812"/>
                    <a:gd name="connsiteY52" fmla="*/ 99391 h 123467"/>
                    <a:gd name="connsiteX53" fmla="*/ 556591 w 683812"/>
                    <a:gd name="connsiteY53" fmla="*/ 111318 h 123467"/>
                    <a:gd name="connsiteX54" fmla="*/ 572493 w 683812"/>
                    <a:gd name="connsiteY54" fmla="*/ 107342 h 123467"/>
                    <a:gd name="connsiteX55" fmla="*/ 608274 w 683812"/>
                    <a:gd name="connsiteY55" fmla="*/ 91440 h 123467"/>
                    <a:gd name="connsiteX56" fmla="*/ 616226 w 683812"/>
                    <a:gd name="connsiteY56" fmla="*/ 83488 h 123467"/>
                    <a:gd name="connsiteX57" fmla="*/ 620201 w 683812"/>
                    <a:gd name="connsiteY57" fmla="*/ 71561 h 123467"/>
                    <a:gd name="connsiteX58" fmla="*/ 616226 w 683812"/>
                    <a:gd name="connsiteY58" fmla="*/ 59635 h 123467"/>
                    <a:gd name="connsiteX59" fmla="*/ 628153 w 683812"/>
                    <a:gd name="connsiteY59" fmla="*/ 55659 h 123467"/>
                    <a:gd name="connsiteX60" fmla="*/ 683812 w 683812"/>
                    <a:gd name="connsiteY60" fmla="*/ 55659 h 123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</a:cxnLst>
                  <a:rect l="l" t="t" r="r" b="b"/>
                  <a:pathLst>
                    <a:path w="683812" h="123467">
                      <a:moveTo>
                        <a:pt x="47707" y="119269"/>
                      </a:moveTo>
                      <a:cubicBezTo>
                        <a:pt x="46714" y="119070"/>
                        <a:pt x="19978" y="114579"/>
                        <a:pt x="15902" y="111318"/>
                      </a:cubicBezTo>
                      <a:cubicBezTo>
                        <a:pt x="12171" y="108333"/>
                        <a:pt x="10088" y="103665"/>
                        <a:pt x="7951" y="99391"/>
                      </a:cubicBezTo>
                      <a:cubicBezTo>
                        <a:pt x="3875" y="91238"/>
                        <a:pt x="1513" y="75152"/>
                        <a:pt x="0" y="67586"/>
                      </a:cubicBezTo>
                      <a:cubicBezTo>
                        <a:pt x="1325" y="60960"/>
                        <a:pt x="1313" y="53919"/>
                        <a:pt x="3975" y="47708"/>
                      </a:cubicBezTo>
                      <a:cubicBezTo>
                        <a:pt x="5919" y="43171"/>
                        <a:pt x="20771" y="33175"/>
                        <a:pt x="23853" y="31805"/>
                      </a:cubicBezTo>
                      <a:cubicBezTo>
                        <a:pt x="31512" y="28401"/>
                        <a:pt x="47707" y="23854"/>
                        <a:pt x="47707" y="23854"/>
                      </a:cubicBezTo>
                      <a:cubicBezTo>
                        <a:pt x="58309" y="26504"/>
                        <a:pt x="76057" y="21438"/>
                        <a:pt x="79513" y="31805"/>
                      </a:cubicBezTo>
                      <a:cubicBezTo>
                        <a:pt x="84545" y="46903"/>
                        <a:pt x="84688" y="59184"/>
                        <a:pt x="99391" y="67586"/>
                      </a:cubicBezTo>
                      <a:cubicBezTo>
                        <a:pt x="104135" y="70297"/>
                        <a:pt x="109959" y="70376"/>
                        <a:pt x="115293" y="71561"/>
                      </a:cubicBezTo>
                      <a:cubicBezTo>
                        <a:pt x="131968" y="75266"/>
                        <a:pt x="141757" y="76635"/>
                        <a:pt x="159026" y="79513"/>
                      </a:cubicBezTo>
                      <a:cubicBezTo>
                        <a:pt x="174928" y="78188"/>
                        <a:pt x="190916" y="77646"/>
                        <a:pt x="206733" y="75537"/>
                      </a:cubicBezTo>
                      <a:cubicBezTo>
                        <a:pt x="210887" y="74983"/>
                        <a:pt x="214569" y="72470"/>
                        <a:pt x="218660" y="71561"/>
                      </a:cubicBezTo>
                      <a:cubicBezTo>
                        <a:pt x="226529" y="69812"/>
                        <a:pt x="234563" y="68911"/>
                        <a:pt x="242514" y="67586"/>
                      </a:cubicBezTo>
                      <a:cubicBezTo>
                        <a:pt x="246490" y="66261"/>
                        <a:pt x="250411" y="64761"/>
                        <a:pt x="254441" y="63610"/>
                      </a:cubicBezTo>
                      <a:cubicBezTo>
                        <a:pt x="260393" y="61910"/>
                        <a:pt x="275911" y="58839"/>
                        <a:pt x="282271" y="55659"/>
                      </a:cubicBezTo>
                      <a:cubicBezTo>
                        <a:pt x="286545" y="53522"/>
                        <a:pt x="290222" y="50358"/>
                        <a:pt x="294198" y="47708"/>
                      </a:cubicBezTo>
                      <a:cubicBezTo>
                        <a:pt x="290170" y="31599"/>
                        <a:pt x="292707" y="27539"/>
                        <a:pt x="274320" y="19878"/>
                      </a:cubicBezTo>
                      <a:cubicBezTo>
                        <a:pt x="264232" y="15675"/>
                        <a:pt x="242514" y="11927"/>
                        <a:pt x="242514" y="11927"/>
                      </a:cubicBezTo>
                      <a:cubicBezTo>
                        <a:pt x="225555" y="13811"/>
                        <a:pt x="208175" y="8198"/>
                        <a:pt x="198782" y="23854"/>
                      </a:cubicBezTo>
                      <a:cubicBezTo>
                        <a:pt x="196626" y="27448"/>
                        <a:pt x="196131" y="31805"/>
                        <a:pt x="194806" y="35781"/>
                      </a:cubicBezTo>
                      <a:cubicBezTo>
                        <a:pt x="216014" y="67591"/>
                        <a:pt x="188177" y="29151"/>
                        <a:pt x="214685" y="55659"/>
                      </a:cubicBezTo>
                      <a:cubicBezTo>
                        <a:pt x="222391" y="63365"/>
                        <a:pt x="223379" y="69814"/>
                        <a:pt x="226612" y="79513"/>
                      </a:cubicBezTo>
                      <a:cubicBezTo>
                        <a:pt x="225287" y="83489"/>
                        <a:pt x="224510" y="87692"/>
                        <a:pt x="222636" y="91440"/>
                      </a:cubicBezTo>
                      <a:cubicBezTo>
                        <a:pt x="207222" y="122268"/>
                        <a:pt x="220703" y="85315"/>
                        <a:pt x="210709" y="115294"/>
                      </a:cubicBezTo>
                      <a:cubicBezTo>
                        <a:pt x="256714" y="126795"/>
                        <a:pt x="231631" y="124234"/>
                        <a:pt x="286246" y="119269"/>
                      </a:cubicBezTo>
                      <a:cubicBezTo>
                        <a:pt x="292872" y="117944"/>
                        <a:pt x="299714" y="117431"/>
                        <a:pt x="306125" y="115294"/>
                      </a:cubicBezTo>
                      <a:cubicBezTo>
                        <a:pt x="311747" y="113420"/>
                        <a:pt x="316478" y="109423"/>
                        <a:pt x="322027" y="107342"/>
                      </a:cubicBezTo>
                      <a:cubicBezTo>
                        <a:pt x="327143" y="105423"/>
                        <a:pt x="332629" y="104692"/>
                        <a:pt x="337930" y="103367"/>
                      </a:cubicBezTo>
                      <a:cubicBezTo>
                        <a:pt x="358578" y="82716"/>
                        <a:pt x="328719" y="111829"/>
                        <a:pt x="361784" y="83488"/>
                      </a:cubicBezTo>
                      <a:cubicBezTo>
                        <a:pt x="366053" y="79829"/>
                        <a:pt x="369735" y="75537"/>
                        <a:pt x="373711" y="71561"/>
                      </a:cubicBezTo>
                      <a:cubicBezTo>
                        <a:pt x="382799" y="44294"/>
                        <a:pt x="372064" y="78146"/>
                        <a:pt x="381662" y="39756"/>
                      </a:cubicBezTo>
                      <a:cubicBezTo>
                        <a:pt x="382678" y="35690"/>
                        <a:pt x="382675" y="30792"/>
                        <a:pt x="385638" y="27829"/>
                      </a:cubicBezTo>
                      <a:cubicBezTo>
                        <a:pt x="387537" y="25930"/>
                        <a:pt x="413332" y="19912"/>
                        <a:pt x="413467" y="19878"/>
                      </a:cubicBezTo>
                      <a:cubicBezTo>
                        <a:pt x="418768" y="21203"/>
                        <a:pt x="424254" y="21935"/>
                        <a:pt x="429370" y="23854"/>
                      </a:cubicBezTo>
                      <a:cubicBezTo>
                        <a:pt x="437052" y="26735"/>
                        <a:pt x="450415" y="34328"/>
                        <a:pt x="457200" y="39756"/>
                      </a:cubicBezTo>
                      <a:cubicBezTo>
                        <a:pt x="460127" y="42098"/>
                        <a:pt x="462501" y="45057"/>
                        <a:pt x="465151" y="47708"/>
                      </a:cubicBezTo>
                      <a:lnTo>
                        <a:pt x="449248" y="71561"/>
                      </a:lnTo>
                      <a:lnTo>
                        <a:pt x="441297" y="83488"/>
                      </a:lnTo>
                      <a:cubicBezTo>
                        <a:pt x="451780" y="114935"/>
                        <a:pt x="444481" y="105835"/>
                        <a:pt x="512859" y="91440"/>
                      </a:cubicBezTo>
                      <a:cubicBezTo>
                        <a:pt x="518384" y="90277"/>
                        <a:pt x="523466" y="71547"/>
                        <a:pt x="524786" y="67586"/>
                      </a:cubicBezTo>
                      <a:cubicBezTo>
                        <a:pt x="523461" y="55659"/>
                        <a:pt x="522783" y="43642"/>
                        <a:pt x="520810" y="31805"/>
                      </a:cubicBezTo>
                      <a:cubicBezTo>
                        <a:pt x="520121" y="27671"/>
                        <a:pt x="516012" y="23987"/>
                        <a:pt x="516834" y="19878"/>
                      </a:cubicBezTo>
                      <a:cubicBezTo>
                        <a:pt x="517569" y="16202"/>
                        <a:pt x="521572" y="13855"/>
                        <a:pt x="524786" y="11927"/>
                      </a:cubicBezTo>
                      <a:cubicBezTo>
                        <a:pt x="528380" y="9771"/>
                        <a:pt x="532789" y="9422"/>
                        <a:pt x="536713" y="7951"/>
                      </a:cubicBezTo>
                      <a:cubicBezTo>
                        <a:pt x="543395" y="5445"/>
                        <a:pt x="549965" y="2650"/>
                        <a:pt x="556591" y="0"/>
                      </a:cubicBezTo>
                      <a:cubicBezTo>
                        <a:pt x="567193" y="1325"/>
                        <a:pt x="577836" y="2350"/>
                        <a:pt x="588396" y="3975"/>
                      </a:cubicBezTo>
                      <a:cubicBezTo>
                        <a:pt x="595075" y="5002"/>
                        <a:pt x="604220" y="2545"/>
                        <a:pt x="608274" y="7951"/>
                      </a:cubicBezTo>
                      <a:cubicBezTo>
                        <a:pt x="611141" y="11774"/>
                        <a:pt x="602460" y="15604"/>
                        <a:pt x="600323" y="19878"/>
                      </a:cubicBezTo>
                      <a:cubicBezTo>
                        <a:pt x="598449" y="23626"/>
                        <a:pt x="598920" y="28497"/>
                        <a:pt x="596347" y="31805"/>
                      </a:cubicBezTo>
                      <a:cubicBezTo>
                        <a:pt x="589443" y="40681"/>
                        <a:pt x="572493" y="55659"/>
                        <a:pt x="572493" y="55659"/>
                      </a:cubicBezTo>
                      <a:cubicBezTo>
                        <a:pt x="571168" y="59635"/>
                        <a:pt x="569268" y="63463"/>
                        <a:pt x="568518" y="67586"/>
                      </a:cubicBezTo>
                      <a:cubicBezTo>
                        <a:pt x="566607" y="78098"/>
                        <a:pt x="567353" y="89083"/>
                        <a:pt x="564542" y="99391"/>
                      </a:cubicBezTo>
                      <a:cubicBezTo>
                        <a:pt x="563285" y="104001"/>
                        <a:pt x="553212" y="107939"/>
                        <a:pt x="556591" y="111318"/>
                      </a:cubicBezTo>
                      <a:cubicBezTo>
                        <a:pt x="560455" y="115182"/>
                        <a:pt x="567260" y="108912"/>
                        <a:pt x="572493" y="107342"/>
                      </a:cubicBezTo>
                      <a:cubicBezTo>
                        <a:pt x="590146" y="102046"/>
                        <a:pt x="595492" y="101665"/>
                        <a:pt x="608274" y="91440"/>
                      </a:cubicBezTo>
                      <a:cubicBezTo>
                        <a:pt x="611201" y="89098"/>
                        <a:pt x="613575" y="86139"/>
                        <a:pt x="616226" y="83488"/>
                      </a:cubicBezTo>
                      <a:cubicBezTo>
                        <a:pt x="617551" y="79512"/>
                        <a:pt x="620201" y="75752"/>
                        <a:pt x="620201" y="71561"/>
                      </a:cubicBezTo>
                      <a:cubicBezTo>
                        <a:pt x="620201" y="67371"/>
                        <a:pt x="614352" y="63383"/>
                        <a:pt x="616226" y="59635"/>
                      </a:cubicBezTo>
                      <a:cubicBezTo>
                        <a:pt x="618100" y="55887"/>
                        <a:pt x="623969" y="55905"/>
                        <a:pt x="628153" y="55659"/>
                      </a:cubicBezTo>
                      <a:cubicBezTo>
                        <a:pt x="646674" y="54569"/>
                        <a:pt x="665259" y="55659"/>
                        <a:pt x="683812" y="55659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4" name="任意形状 183">
                  <a:extLst>
                    <a:ext uri="{FF2B5EF4-FFF2-40B4-BE49-F238E27FC236}">
                      <a16:creationId xmlns:a16="http://schemas.microsoft.com/office/drawing/2014/main" id="{C2786C94-475D-284D-8CB3-241DC48C8F2E}"/>
                    </a:ext>
                  </a:extLst>
                </p:cNvPr>
                <p:cNvSpPr/>
                <p:nvPr/>
              </p:nvSpPr>
              <p:spPr>
                <a:xfrm>
                  <a:off x="7518532" y="3069203"/>
                  <a:ext cx="556142" cy="218661"/>
                </a:xfrm>
                <a:custGeom>
                  <a:avLst/>
                  <a:gdLst>
                    <a:gd name="connsiteX0" fmla="*/ 35207 w 556142"/>
                    <a:gd name="connsiteY0" fmla="*/ 51684 h 218661"/>
                    <a:gd name="connsiteX1" fmla="*/ 27256 w 556142"/>
                    <a:gd name="connsiteY1" fmla="*/ 67587 h 218661"/>
                    <a:gd name="connsiteX2" fmla="*/ 15329 w 556142"/>
                    <a:gd name="connsiteY2" fmla="*/ 79514 h 218661"/>
                    <a:gd name="connsiteX3" fmla="*/ 7378 w 556142"/>
                    <a:gd name="connsiteY3" fmla="*/ 103367 h 218661"/>
                    <a:gd name="connsiteX4" fmla="*/ 106769 w 556142"/>
                    <a:gd name="connsiteY4" fmla="*/ 19879 h 218661"/>
                    <a:gd name="connsiteX5" fmla="*/ 114720 w 556142"/>
                    <a:gd name="connsiteY5" fmla="*/ 31806 h 218661"/>
                    <a:gd name="connsiteX6" fmla="*/ 118696 w 556142"/>
                    <a:gd name="connsiteY6" fmla="*/ 51684 h 218661"/>
                    <a:gd name="connsiteX7" fmla="*/ 122671 w 556142"/>
                    <a:gd name="connsiteY7" fmla="*/ 63611 h 218661"/>
                    <a:gd name="connsiteX8" fmla="*/ 118696 w 556142"/>
                    <a:gd name="connsiteY8" fmla="*/ 83489 h 218661"/>
                    <a:gd name="connsiteX9" fmla="*/ 110745 w 556142"/>
                    <a:gd name="connsiteY9" fmla="*/ 95416 h 218661"/>
                    <a:gd name="connsiteX10" fmla="*/ 82915 w 556142"/>
                    <a:gd name="connsiteY10" fmla="*/ 115294 h 218661"/>
                    <a:gd name="connsiteX11" fmla="*/ 74964 w 556142"/>
                    <a:gd name="connsiteY11" fmla="*/ 123246 h 218661"/>
                    <a:gd name="connsiteX12" fmla="*/ 78939 w 556142"/>
                    <a:gd name="connsiteY12" fmla="*/ 135173 h 218661"/>
                    <a:gd name="connsiteX13" fmla="*/ 106769 w 556142"/>
                    <a:gd name="connsiteY13" fmla="*/ 147100 h 218661"/>
                    <a:gd name="connsiteX14" fmla="*/ 118696 w 556142"/>
                    <a:gd name="connsiteY14" fmla="*/ 151075 h 218661"/>
                    <a:gd name="connsiteX15" fmla="*/ 214111 w 556142"/>
                    <a:gd name="connsiteY15" fmla="*/ 147100 h 218661"/>
                    <a:gd name="connsiteX16" fmla="*/ 226038 w 556142"/>
                    <a:gd name="connsiteY16" fmla="*/ 143124 h 218661"/>
                    <a:gd name="connsiteX17" fmla="*/ 237965 w 556142"/>
                    <a:gd name="connsiteY17" fmla="*/ 135173 h 218661"/>
                    <a:gd name="connsiteX18" fmla="*/ 245917 w 556142"/>
                    <a:gd name="connsiteY18" fmla="*/ 127221 h 218661"/>
                    <a:gd name="connsiteX19" fmla="*/ 245917 w 556142"/>
                    <a:gd name="connsiteY19" fmla="*/ 95416 h 218661"/>
                    <a:gd name="connsiteX20" fmla="*/ 222063 w 556142"/>
                    <a:gd name="connsiteY20" fmla="*/ 103367 h 218661"/>
                    <a:gd name="connsiteX21" fmla="*/ 214111 w 556142"/>
                    <a:gd name="connsiteY21" fmla="*/ 111319 h 218661"/>
                    <a:gd name="connsiteX22" fmla="*/ 194233 w 556142"/>
                    <a:gd name="connsiteY22" fmla="*/ 99392 h 218661"/>
                    <a:gd name="connsiteX23" fmla="*/ 198209 w 556142"/>
                    <a:gd name="connsiteY23" fmla="*/ 79514 h 218661"/>
                    <a:gd name="connsiteX24" fmla="*/ 206160 w 556142"/>
                    <a:gd name="connsiteY24" fmla="*/ 71562 h 218661"/>
                    <a:gd name="connsiteX25" fmla="*/ 226038 w 556142"/>
                    <a:gd name="connsiteY25" fmla="*/ 55660 h 218661"/>
                    <a:gd name="connsiteX26" fmla="*/ 257844 w 556142"/>
                    <a:gd name="connsiteY26" fmla="*/ 63611 h 218661"/>
                    <a:gd name="connsiteX27" fmla="*/ 289649 w 556142"/>
                    <a:gd name="connsiteY27" fmla="*/ 71562 h 218661"/>
                    <a:gd name="connsiteX28" fmla="*/ 325430 w 556142"/>
                    <a:gd name="connsiteY28" fmla="*/ 95416 h 218661"/>
                    <a:gd name="connsiteX29" fmla="*/ 337357 w 556142"/>
                    <a:gd name="connsiteY29" fmla="*/ 103367 h 218661"/>
                    <a:gd name="connsiteX30" fmla="*/ 345308 w 556142"/>
                    <a:gd name="connsiteY30" fmla="*/ 111319 h 218661"/>
                    <a:gd name="connsiteX31" fmla="*/ 369162 w 556142"/>
                    <a:gd name="connsiteY31" fmla="*/ 119270 h 218661"/>
                    <a:gd name="connsiteX32" fmla="*/ 381089 w 556142"/>
                    <a:gd name="connsiteY32" fmla="*/ 115294 h 218661"/>
                    <a:gd name="connsiteX33" fmla="*/ 400967 w 556142"/>
                    <a:gd name="connsiteY33" fmla="*/ 95416 h 218661"/>
                    <a:gd name="connsiteX34" fmla="*/ 420845 w 556142"/>
                    <a:gd name="connsiteY34" fmla="*/ 67587 h 218661"/>
                    <a:gd name="connsiteX35" fmla="*/ 432772 w 556142"/>
                    <a:gd name="connsiteY35" fmla="*/ 71562 h 218661"/>
                    <a:gd name="connsiteX36" fmla="*/ 436748 w 556142"/>
                    <a:gd name="connsiteY36" fmla="*/ 43733 h 218661"/>
                    <a:gd name="connsiteX37" fmla="*/ 408918 w 556142"/>
                    <a:gd name="connsiteY37" fmla="*/ 19879 h 218661"/>
                    <a:gd name="connsiteX38" fmla="*/ 396991 w 556142"/>
                    <a:gd name="connsiteY38" fmla="*/ 15903 h 218661"/>
                    <a:gd name="connsiteX39" fmla="*/ 404943 w 556142"/>
                    <a:gd name="connsiteY39" fmla="*/ 7952 h 218661"/>
                    <a:gd name="connsiteX40" fmla="*/ 444699 w 556142"/>
                    <a:gd name="connsiteY40" fmla="*/ 0 h 218661"/>
                    <a:gd name="connsiteX41" fmla="*/ 460602 w 556142"/>
                    <a:gd name="connsiteY41" fmla="*/ 3976 h 218661"/>
                    <a:gd name="connsiteX42" fmla="*/ 480480 w 556142"/>
                    <a:gd name="connsiteY42" fmla="*/ 7952 h 218661"/>
                    <a:gd name="connsiteX43" fmla="*/ 500358 w 556142"/>
                    <a:gd name="connsiteY43" fmla="*/ 15903 h 218661"/>
                    <a:gd name="connsiteX44" fmla="*/ 516261 w 556142"/>
                    <a:gd name="connsiteY44" fmla="*/ 19879 h 218661"/>
                    <a:gd name="connsiteX45" fmla="*/ 528188 w 556142"/>
                    <a:gd name="connsiteY45" fmla="*/ 27830 h 218661"/>
                    <a:gd name="connsiteX46" fmla="*/ 552042 w 556142"/>
                    <a:gd name="connsiteY46" fmla="*/ 39757 h 218661"/>
                    <a:gd name="connsiteX47" fmla="*/ 556018 w 556142"/>
                    <a:gd name="connsiteY47" fmla="*/ 51684 h 218661"/>
                    <a:gd name="connsiteX48" fmla="*/ 548066 w 556142"/>
                    <a:gd name="connsiteY48" fmla="*/ 59635 h 218661"/>
                    <a:gd name="connsiteX49" fmla="*/ 536139 w 556142"/>
                    <a:gd name="connsiteY49" fmla="*/ 79514 h 218661"/>
                    <a:gd name="connsiteX50" fmla="*/ 532164 w 556142"/>
                    <a:gd name="connsiteY50" fmla="*/ 91440 h 218661"/>
                    <a:gd name="connsiteX51" fmla="*/ 508310 w 556142"/>
                    <a:gd name="connsiteY51" fmla="*/ 115294 h 218661"/>
                    <a:gd name="connsiteX52" fmla="*/ 468553 w 556142"/>
                    <a:gd name="connsiteY52" fmla="*/ 139148 h 218661"/>
                    <a:gd name="connsiteX53" fmla="*/ 464578 w 556142"/>
                    <a:gd name="connsiteY53" fmla="*/ 174929 h 218661"/>
                    <a:gd name="connsiteX54" fmla="*/ 476505 w 556142"/>
                    <a:gd name="connsiteY54" fmla="*/ 186856 h 218661"/>
                    <a:gd name="connsiteX55" fmla="*/ 476505 w 556142"/>
                    <a:gd name="connsiteY55" fmla="*/ 210710 h 218661"/>
                    <a:gd name="connsiteX56" fmla="*/ 468553 w 556142"/>
                    <a:gd name="connsiteY56" fmla="*/ 218661 h 2186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</a:cxnLst>
                  <a:rect l="l" t="t" r="r" b="b"/>
                  <a:pathLst>
                    <a:path w="556142" h="218661">
                      <a:moveTo>
                        <a:pt x="35207" y="51684"/>
                      </a:moveTo>
                      <a:cubicBezTo>
                        <a:pt x="32557" y="56985"/>
                        <a:pt x="30701" y="62764"/>
                        <a:pt x="27256" y="67587"/>
                      </a:cubicBezTo>
                      <a:cubicBezTo>
                        <a:pt x="23988" y="72162"/>
                        <a:pt x="18060" y="74599"/>
                        <a:pt x="15329" y="79514"/>
                      </a:cubicBezTo>
                      <a:cubicBezTo>
                        <a:pt x="11259" y="86840"/>
                        <a:pt x="10028" y="95416"/>
                        <a:pt x="7378" y="103367"/>
                      </a:cubicBezTo>
                      <a:cubicBezTo>
                        <a:pt x="-11426" y="159777"/>
                        <a:pt x="306" y="118152"/>
                        <a:pt x="106769" y="19879"/>
                      </a:cubicBezTo>
                      <a:cubicBezTo>
                        <a:pt x="109419" y="23855"/>
                        <a:pt x="113042" y="27332"/>
                        <a:pt x="114720" y="31806"/>
                      </a:cubicBezTo>
                      <a:cubicBezTo>
                        <a:pt x="117093" y="38133"/>
                        <a:pt x="117057" y="45128"/>
                        <a:pt x="118696" y="51684"/>
                      </a:cubicBezTo>
                      <a:cubicBezTo>
                        <a:pt x="119712" y="55750"/>
                        <a:pt x="121346" y="59635"/>
                        <a:pt x="122671" y="63611"/>
                      </a:cubicBezTo>
                      <a:cubicBezTo>
                        <a:pt x="121346" y="70237"/>
                        <a:pt x="121068" y="77162"/>
                        <a:pt x="118696" y="83489"/>
                      </a:cubicBezTo>
                      <a:cubicBezTo>
                        <a:pt x="117018" y="87963"/>
                        <a:pt x="113855" y="91788"/>
                        <a:pt x="110745" y="95416"/>
                      </a:cubicBezTo>
                      <a:cubicBezTo>
                        <a:pt x="95652" y="113025"/>
                        <a:pt x="99845" y="109652"/>
                        <a:pt x="82915" y="115294"/>
                      </a:cubicBezTo>
                      <a:cubicBezTo>
                        <a:pt x="80265" y="117945"/>
                        <a:pt x="75699" y="119570"/>
                        <a:pt x="74964" y="123246"/>
                      </a:cubicBezTo>
                      <a:cubicBezTo>
                        <a:pt x="74142" y="127355"/>
                        <a:pt x="76321" y="131901"/>
                        <a:pt x="78939" y="135173"/>
                      </a:cubicBezTo>
                      <a:cubicBezTo>
                        <a:pt x="86111" y="144138"/>
                        <a:pt x="96868" y="144271"/>
                        <a:pt x="106769" y="147100"/>
                      </a:cubicBezTo>
                      <a:cubicBezTo>
                        <a:pt x="110798" y="148251"/>
                        <a:pt x="114720" y="149750"/>
                        <a:pt x="118696" y="151075"/>
                      </a:cubicBezTo>
                      <a:cubicBezTo>
                        <a:pt x="150501" y="149750"/>
                        <a:pt x="182365" y="149451"/>
                        <a:pt x="214111" y="147100"/>
                      </a:cubicBezTo>
                      <a:cubicBezTo>
                        <a:pt x="218290" y="146790"/>
                        <a:pt x="222290" y="144998"/>
                        <a:pt x="226038" y="143124"/>
                      </a:cubicBezTo>
                      <a:cubicBezTo>
                        <a:pt x="230312" y="140987"/>
                        <a:pt x="234234" y="138158"/>
                        <a:pt x="237965" y="135173"/>
                      </a:cubicBezTo>
                      <a:cubicBezTo>
                        <a:pt x="240892" y="132831"/>
                        <a:pt x="243266" y="129872"/>
                        <a:pt x="245917" y="127221"/>
                      </a:cubicBezTo>
                      <a:cubicBezTo>
                        <a:pt x="248062" y="120785"/>
                        <a:pt x="257109" y="100213"/>
                        <a:pt x="245917" y="95416"/>
                      </a:cubicBezTo>
                      <a:cubicBezTo>
                        <a:pt x="238213" y="92114"/>
                        <a:pt x="222063" y="103367"/>
                        <a:pt x="222063" y="103367"/>
                      </a:cubicBezTo>
                      <a:cubicBezTo>
                        <a:pt x="219412" y="106018"/>
                        <a:pt x="217787" y="110584"/>
                        <a:pt x="214111" y="111319"/>
                      </a:cubicBezTo>
                      <a:cubicBezTo>
                        <a:pt x="205511" y="113039"/>
                        <a:pt x="198992" y="104150"/>
                        <a:pt x="194233" y="99392"/>
                      </a:cubicBezTo>
                      <a:cubicBezTo>
                        <a:pt x="195558" y="92766"/>
                        <a:pt x="195547" y="85725"/>
                        <a:pt x="198209" y="79514"/>
                      </a:cubicBezTo>
                      <a:cubicBezTo>
                        <a:pt x="199686" y="76069"/>
                        <a:pt x="203819" y="74489"/>
                        <a:pt x="206160" y="71562"/>
                      </a:cubicBezTo>
                      <a:cubicBezTo>
                        <a:pt x="219237" y="55214"/>
                        <a:pt x="207121" y="61965"/>
                        <a:pt x="226038" y="55660"/>
                      </a:cubicBezTo>
                      <a:cubicBezTo>
                        <a:pt x="274664" y="65383"/>
                        <a:pt x="224227" y="54443"/>
                        <a:pt x="257844" y="63611"/>
                      </a:cubicBezTo>
                      <a:cubicBezTo>
                        <a:pt x="268387" y="66486"/>
                        <a:pt x="289649" y="71562"/>
                        <a:pt x="289649" y="71562"/>
                      </a:cubicBezTo>
                      <a:lnTo>
                        <a:pt x="325430" y="95416"/>
                      </a:lnTo>
                      <a:cubicBezTo>
                        <a:pt x="329406" y="98066"/>
                        <a:pt x="333979" y="99988"/>
                        <a:pt x="337357" y="103367"/>
                      </a:cubicBezTo>
                      <a:cubicBezTo>
                        <a:pt x="340007" y="106018"/>
                        <a:pt x="341955" y="109643"/>
                        <a:pt x="345308" y="111319"/>
                      </a:cubicBezTo>
                      <a:cubicBezTo>
                        <a:pt x="352805" y="115067"/>
                        <a:pt x="369162" y="119270"/>
                        <a:pt x="369162" y="119270"/>
                      </a:cubicBezTo>
                      <a:cubicBezTo>
                        <a:pt x="373138" y="117945"/>
                        <a:pt x="377341" y="117168"/>
                        <a:pt x="381089" y="115294"/>
                      </a:cubicBezTo>
                      <a:cubicBezTo>
                        <a:pt x="390934" y="110371"/>
                        <a:pt x="396423" y="105640"/>
                        <a:pt x="400967" y="95416"/>
                      </a:cubicBezTo>
                      <a:cubicBezTo>
                        <a:pt x="413873" y="66377"/>
                        <a:pt x="399152" y="74817"/>
                        <a:pt x="420845" y="67587"/>
                      </a:cubicBezTo>
                      <a:cubicBezTo>
                        <a:pt x="424821" y="68912"/>
                        <a:pt x="428663" y="72384"/>
                        <a:pt x="432772" y="71562"/>
                      </a:cubicBezTo>
                      <a:cubicBezTo>
                        <a:pt x="446413" y="68834"/>
                        <a:pt x="439818" y="49259"/>
                        <a:pt x="436748" y="43733"/>
                      </a:cubicBezTo>
                      <a:cubicBezTo>
                        <a:pt x="432985" y="36960"/>
                        <a:pt x="417192" y="24016"/>
                        <a:pt x="408918" y="19879"/>
                      </a:cubicBezTo>
                      <a:cubicBezTo>
                        <a:pt x="405170" y="18005"/>
                        <a:pt x="400967" y="17228"/>
                        <a:pt x="396991" y="15903"/>
                      </a:cubicBezTo>
                      <a:cubicBezTo>
                        <a:pt x="399642" y="13253"/>
                        <a:pt x="401590" y="9628"/>
                        <a:pt x="404943" y="7952"/>
                      </a:cubicBezTo>
                      <a:cubicBezTo>
                        <a:pt x="410875" y="4986"/>
                        <a:pt x="441702" y="500"/>
                        <a:pt x="444699" y="0"/>
                      </a:cubicBezTo>
                      <a:cubicBezTo>
                        <a:pt x="450000" y="1325"/>
                        <a:pt x="455268" y="2791"/>
                        <a:pt x="460602" y="3976"/>
                      </a:cubicBezTo>
                      <a:cubicBezTo>
                        <a:pt x="467198" y="5442"/>
                        <a:pt x="474008" y="6010"/>
                        <a:pt x="480480" y="7952"/>
                      </a:cubicBezTo>
                      <a:cubicBezTo>
                        <a:pt x="487315" y="10003"/>
                        <a:pt x="493588" y="13646"/>
                        <a:pt x="500358" y="15903"/>
                      </a:cubicBezTo>
                      <a:cubicBezTo>
                        <a:pt x="505542" y="17631"/>
                        <a:pt x="510960" y="18554"/>
                        <a:pt x="516261" y="19879"/>
                      </a:cubicBezTo>
                      <a:cubicBezTo>
                        <a:pt x="520237" y="22529"/>
                        <a:pt x="523914" y="25693"/>
                        <a:pt x="528188" y="27830"/>
                      </a:cubicBezTo>
                      <a:cubicBezTo>
                        <a:pt x="561108" y="44290"/>
                        <a:pt x="517861" y="16971"/>
                        <a:pt x="552042" y="39757"/>
                      </a:cubicBezTo>
                      <a:cubicBezTo>
                        <a:pt x="553367" y="43733"/>
                        <a:pt x="556840" y="47575"/>
                        <a:pt x="556018" y="51684"/>
                      </a:cubicBezTo>
                      <a:cubicBezTo>
                        <a:pt x="555283" y="55360"/>
                        <a:pt x="549995" y="56421"/>
                        <a:pt x="548066" y="59635"/>
                      </a:cubicBezTo>
                      <a:cubicBezTo>
                        <a:pt x="532581" y="85443"/>
                        <a:pt x="556290" y="59363"/>
                        <a:pt x="536139" y="79514"/>
                      </a:cubicBezTo>
                      <a:cubicBezTo>
                        <a:pt x="534814" y="83489"/>
                        <a:pt x="534737" y="88132"/>
                        <a:pt x="532164" y="91440"/>
                      </a:cubicBezTo>
                      <a:cubicBezTo>
                        <a:pt x="525260" y="100316"/>
                        <a:pt x="518368" y="110265"/>
                        <a:pt x="508310" y="115294"/>
                      </a:cubicBezTo>
                      <a:cubicBezTo>
                        <a:pt x="473152" y="132873"/>
                        <a:pt x="484887" y="122816"/>
                        <a:pt x="468553" y="139148"/>
                      </a:cubicBezTo>
                      <a:cubicBezTo>
                        <a:pt x="463694" y="153726"/>
                        <a:pt x="455743" y="161677"/>
                        <a:pt x="464578" y="174929"/>
                      </a:cubicBezTo>
                      <a:cubicBezTo>
                        <a:pt x="467697" y="179607"/>
                        <a:pt x="472529" y="182880"/>
                        <a:pt x="476505" y="186856"/>
                      </a:cubicBezTo>
                      <a:cubicBezTo>
                        <a:pt x="480290" y="198214"/>
                        <a:pt x="483320" y="199352"/>
                        <a:pt x="476505" y="210710"/>
                      </a:cubicBezTo>
                      <a:cubicBezTo>
                        <a:pt x="474576" y="213924"/>
                        <a:pt x="468553" y="218661"/>
                        <a:pt x="468553" y="218661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5" name="任意形状 184">
                  <a:extLst>
                    <a:ext uri="{FF2B5EF4-FFF2-40B4-BE49-F238E27FC236}">
                      <a16:creationId xmlns:a16="http://schemas.microsoft.com/office/drawing/2014/main" id="{5085DA98-ACC6-8546-921F-352711D8B9B1}"/>
                    </a:ext>
                  </a:extLst>
                </p:cNvPr>
                <p:cNvSpPr/>
                <p:nvPr/>
              </p:nvSpPr>
              <p:spPr>
                <a:xfrm>
                  <a:off x="7796603" y="3077250"/>
                  <a:ext cx="387416" cy="198783"/>
                </a:xfrm>
                <a:custGeom>
                  <a:avLst/>
                  <a:gdLst>
                    <a:gd name="connsiteX0" fmla="*/ 57437 w 387416"/>
                    <a:gd name="connsiteY0" fmla="*/ 55660 h 198783"/>
                    <a:gd name="connsiteX1" fmla="*/ 41534 w 387416"/>
                    <a:gd name="connsiteY1" fmla="*/ 51684 h 198783"/>
                    <a:gd name="connsiteX2" fmla="*/ 37558 w 387416"/>
                    <a:gd name="connsiteY2" fmla="*/ 123246 h 198783"/>
                    <a:gd name="connsiteX3" fmla="*/ 49485 w 387416"/>
                    <a:gd name="connsiteY3" fmla="*/ 119270 h 198783"/>
                    <a:gd name="connsiteX4" fmla="*/ 65388 w 387416"/>
                    <a:gd name="connsiteY4" fmla="*/ 115294 h 198783"/>
                    <a:gd name="connsiteX5" fmla="*/ 85266 w 387416"/>
                    <a:gd name="connsiteY5" fmla="*/ 91440 h 198783"/>
                    <a:gd name="connsiteX6" fmla="*/ 93218 w 387416"/>
                    <a:gd name="connsiteY6" fmla="*/ 83489 h 198783"/>
                    <a:gd name="connsiteX7" fmla="*/ 113096 w 387416"/>
                    <a:gd name="connsiteY7" fmla="*/ 79513 h 198783"/>
                    <a:gd name="connsiteX8" fmla="*/ 121047 w 387416"/>
                    <a:gd name="connsiteY8" fmla="*/ 87465 h 198783"/>
                    <a:gd name="connsiteX9" fmla="*/ 136950 w 387416"/>
                    <a:gd name="connsiteY9" fmla="*/ 107343 h 198783"/>
                    <a:gd name="connsiteX10" fmla="*/ 160804 w 387416"/>
                    <a:gd name="connsiteY10" fmla="*/ 115294 h 198783"/>
                    <a:gd name="connsiteX11" fmla="*/ 172731 w 387416"/>
                    <a:gd name="connsiteY11" fmla="*/ 111319 h 198783"/>
                    <a:gd name="connsiteX12" fmla="*/ 184658 w 387416"/>
                    <a:gd name="connsiteY12" fmla="*/ 91440 h 198783"/>
                    <a:gd name="connsiteX13" fmla="*/ 176706 w 387416"/>
                    <a:gd name="connsiteY13" fmla="*/ 51684 h 198783"/>
                    <a:gd name="connsiteX14" fmla="*/ 168755 w 387416"/>
                    <a:gd name="connsiteY14" fmla="*/ 39757 h 198783"/>
                    <a:gd name="connsiteX15" fmla="*/ 172731 w 387416"/>
                    <a:gd name="connsiteY15" fmla="*/ 23854 h 198783"/>
                    <a:gd name="connsiteX16" fmla="*/ 192609 w 387416"/>
                    <a:gd name="connsiteY16" fmla="*/ 3976 h 198783"/>
                    <a:gd name="connsiteX17" fmla="*/ 204536 w 387416"/>
                    <a:gd name="connsiteY17" fmla="*/ 0 h 198783"/>
                    <a:gd name="connsiteX18" fmla="*/ 256219 w 387416"/>
                    <a:gd name="connsiteY18" fmla="*/ 11927 h 198783"/>
                    <a:gd name="connsiteX19" fmla="*/ 280073 w 387416"/>
                    <a:gd name="connsiteY19" fmla="*/ 19879 h 198783"/>
                    <a:gd name="connsiteX20" fmla="*/ 292000 w 387416"/>
                    <a:gd name="connsiteY20" fmla="*/ 23854 h 198783"/>
                    <a:gd name="connsiteX21" fmla="*/ 284049 w 387416"/>
                    <a:gd name="connsiteY21" fmla="*/ 59635 h 198783"/>
                    <a:gd name="connsiteX22" fmla="*/ 272122 w 387416"/>
                    <a:gd name="connsiteY22" fmla="*/ 67586 h 198783"/>
                    <a:gd name="connsiteX23" fmla="*/ 276098 w 387416"/>
                    <a:gd name="connsiteY23" fmla="*/ 79513 h 198783"/>
                    <a:gd name="connsiteX24" fmla="*/ 331757 w 387416"/>
                    <a:gd name="connsiteY24" fmla="*/ 67586 h 198783"/>
                    <a:gd name="connsiteX25" fmla="*/ 335732 w 387416"/>
                    <a:gd name="connsiteY25" fmla="*/ 55660 h 198783"/>
                    <a:gd name="connsiteX26" fmla="*/ 355611 w 387416"/>
                    <a:gd name="connsiteY26" fmla="*/ 39757 h 198783"/>
                    <a:gd name="connsiteX27" fmla="*/ 367538 w 387416"/>
                    <a:gd name="connsiteY27" fmla="*/ 43733 h 198783"/>
                    <a:gd name="connsiteX28" fmla="*/ 387416 w 387416"/>
                    <a:gd name="connsiteY28" fmla="*/ 67586 h 198783"/>
                    <a:gd name="connsiteX29" fmla="*/ 383440 w 387416"/>
                    <a:gd name="connsiteY29" fmla="*/ 111319 h 198783"/>
                    <a:gd name="connsiteX30" fmla="*/ 359586 w 387416"/>
                    <a:gd name="connsiteY30" fmla="*/ 143124 h 198783"/>
                    <a:gd name="connsiteX31" fmla="*/ 359586 w 387416"/>
                    <a:gd name="connsiteY31" fmla="*/ 166978 h 198783"/>
                    <a:gd name="connsiteX32" fmla="*/ 347659 w 387416"/>
                    <a:gd name="connsiteY32" fmla="*/ 170953 h 198783"/>
                    <a:gd name="connsiteX33" fmla="*/ 295976 w 387416"/>
                    <a:gd name="connsiteY33" fmla="*/ 163002 h 198783"/>
                    <a:gd name="connsiteX34" fmla="*/ 284049 w 387416"/>
                    <a:gd name="connsiteY34" fmla="*/ 159026 h 198783"/>
                    <a:gd name="connsiteX35" fmla="*/ 260195 w 387416"/>
                    <a:gd name="connsiteY35" fmla="*/ 143124 h 198783"/>
                    <a:gd name="connsiteX36" fmla="*/ 248268 w 387416"/>
                    <a:gd name="connsiteY36" fmla="*/ 166978 h 198783"/>
                    <a:gd name="connsiteX37" fmla="*/ 252244 w 387416"/>
                    <a:gd name="connsiteY37" fmla="*/ 178905 h 198783"/>
                    <a:gd name="connsiteX38" fmla="*/ 236341 w 387416"/>
                    <a:gd name="connsiteY38" fmla="*/ 194807 h 198783"/>
                    <a:gd name="connsiteX39" fmla="*/ 192609 w 387416"/>
                    <a:gd name="connsiteY39" fmla="*/ 198783 h 1987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387416" h="198783">
                      <a:moveTo>
                        <a:pt x="57437" y="55660"/>
                      </a:moveTo>
                      <a:cubicBezTo>
                        <a:pt x="52136" y="54335"/>
                        <a:pt x="46998" y="51684"/>
                        <a:pt x="41534" y="51684"/>
                      </a:cubicBezTo>
                      <a:cubicBezTo>
                        <a:pt x="-27034" y="51684"/>
                        <a:pt x="2146" y="56355"/>
                        <a:pt x="37558" y="123246"/>
                      </a:cubicBezTo>
                      <a:cubicBezTo>
                        <a:pt x="41534" y="121921"/>
                        <a:pt x="45456" y="120421"/>
                        <a:pt x="49485" y="119270"/>
                      </a:cubicBezTo>
                      <a:cubicBezTo>
                        <a:pt x="54739" y="117769"/>
                        <a:pt x="60644" y="118005"/>
                        <a:pt x="65388" y="115294"/>
                      </a:cubicBezTo>
                      <a:cubicBezTo>
                        <a:pt x="75828" y="109328"/>
                        <a:pt x="78331" y="100108"/>
                        <a:pt x="85266" y="91440"/>
                      </a:cubicBezTo>
                      <a:cubicBezTo>
                        <a:pt x="87608" y="88513"/>
                        <a:pt x="89773" y="84966"/>
                        <a:pt x="93218" y="83489"/>
                      </a:cubicBezTo>
                      <a:cubicBezTo>
                        <a:pt x="99429" y="80827"/>
                        <a:pt x="106470" y="80838"/>
                        <a:pt x="113096" y="79513"/>
                      </a:cubicBezTo>
                      <a:cubicBezTo>
                        <a:pt x="115746" y="82164"/>
                        <a:pt x="118706" y="84538"/>
                        <a:pt x="121047" y="87465"/>
                      </a:cubicBezTo>
                      <a:cubicBezTo>
                        <a:pt x="124794" y="92149"/>
                        <a:pt x="130548" y="104142"/>
                        <a:pt x="136950" y="107343"/>
                      </a:cubicBezTo>
                      <a:cubicBezTo>
                        <a:pt x="144447" y="111091"/>
                        <a:pt x="160804" y="115294"/>
                        <a:pt x="160804" y="115294"/>
                      </a:cubicBezTo>
                      <a:cubicBezTo>
                        <a:pt x="164780" y="113969"/>
                        <a:pt x="169138" y="113475"/>
                        <a:pt x="172731" y="111319"/>
                      </a:cubicBezTo>
                      <a:cubicBezTo>
                        <a:pt x="181825" y="105862"/>
                        <a:pt x="181531" y="100820"/>
                        <a:pt x="184658" y="91440"/>
                      </a:cubicBezTo>
                      <a:cubicBezTo>
                        <a:pt x="183192" y="81181"/>
                        <a:pt x="182258" y="62787"/>
                        <a:pt x="176706" y="51684"/>
                      </a:cubicBezTo>
                      <a:cubicBezTo>
                        <a:pt x="174569" y="47410"/>
                        <a:pt x="171405" y="43733"/>
                        <a:pt x="168755" y="39757"/>
                      </a:cubicBezTo>
                      <a:cubicBezTo>
                        <a:pt x="170080" y="34456"/>
                        <a:pt x="170579" y="28876"/>
                        <a:pt x="172731" y="23854"/>
                      </a:cubicBezTo>
                      <a:cubicBezTo>
                        <a:pt x="177068" y="13733"/>
                        <a:pt x="182970" y="8795"/>
                        <a:pt x="192609" y="3976"/>
                      </a:cubicBezTo>
                      <a:cubicBezTo>
                        <a:pt x="196357" y="2102"/>
                        <a:pt x="200560" y="1325"/>
                        <a:pt x="204536" y="0"/>
                      </a:cubicBezTo>
                      <a:cubicBezTo>
                        <a:pt x="220299" y="3153"/>
                        <a:pt x="241843" y="7135"/>
                        <a:pt x="256219" y="11927"/>
                      </a:cubicBezTo>
                      <a:lnTo>
                        <a:pt x="280073" y="19879"/>
                      </a:lnTo>
                      <a:lnTo>
                        <a:pt x="292000" y="23854"/>
                      </a:lnTo>
                      <a:cubicBezTo>
                        <a:pt x="291959" y="24101"/>
                        <a:pt x="288171" y="54483"/>
                        <a:pt x="284049" y="59635"/>
                      </a:cubicBezTo>
                      <a:cubicBezTo>
                        <a:pt x="281064" y="63366"/>
                        <a:pt x="276098" y="64936"/>
                        <a:pt x="272122" y="67586"/>
                      </a:cubicBezTo>
                      <a:cubicBezTo>
                        <a:pt x="273447" y="71562"/>
                        <a:pt x="271956" y="78876"/>
                        <a:pt x="276098" y="79513"/>
                      </a:cubicBezTo>
                      <a:cubicBezTo>
                        <a:pt x="316966" y="85801"/>
                        <a:pt x="315005" y="84338"/>
                        <a:pt x="331757" y="67586"/>
                      </a:cubicBezTo>
                      <a:cubicBezTo>
                        <a:pt x="333082" y="63611"/>
                        <a:pt x="333576" y="59253"/>
                        <a:pt x="335732" y="55660"/>
                      </a:cubicBezTo>
                      <a:cubicBezTo>
                        <a:pt x="339509" y="49365"/>
                        <a:pt x="350193" y="43369"/>
                        <a:pt x="355611" y="39757"/>
                      </a:cubicBezTo>
                      <a:cubicBezTo>
                        <a:pt x="359587" y="41082"/>
                        <a:pt x="364051" y="41408"/>
                        <a:pt x="367538" y="43733"/>
                      </a:cubicBezTo>
                      <a:cubicBezTo>
                        <a:pt x="376721" y="49855"/>
                        <a:pt x="381549" y="58786"/>
                        <a:pt x="387416" y="67586"/>
                      </a:cubicBezTo>
                      <a:cubicBezTo>
                        <a:pt x="386091" y="82164"/>
                        <a:pt x="387570" y="97276"/>
                        <a:pt x="383440" y="111319"/>
                      </a:cubicBezTo>
                      <a:cubicBezTo>
                        <a:pt x="379693" y="124060"/>
                        <a:pt x="368712" y="133999"/>
                        <a:pt x="359586" y="143124"/>
                      </a:cubicBezTo>
                      <a:cubicBezTo>
                        <a:pt x="362237" y="151075"/>
                        <a:pt x="367538" y="159027"/>
                        <a:pt x="359586" y="166978"/>
                      </a:cubicBezTo>
                      <a:cubicBezTo>
                        <a:pt x="356623" y="169941"/>
                        <a:pt x="351635" y="169628"/>
                        <a:pt x="347659" y="170953"/>
                      </a:cubicBezTo>
                      <a:cubicBezTo>
                        <a:pt x="318818" y="167749"/>
                        <a:pt x="317888" y="169263"/>
                        <a:pt x="295976" y="163002"/>
                      </a:cubicBezTo>
                      <a:cubicBezTo>
                        <a:pt x="291947" y="161851"/>
                        <a:pt x="287712" y="161061"/>
                        <a:pt x="284049" y="159026"/>
                      </a:cubicBezTo>
                      <a:cubicBezTo>
                        <a:pt x="275695" y="154385"/>
                        <a:pt x="260195" y="143124"/>
                        <a:pt x="260195" y="143124"/>
                      </a:cubicBezTo>
                      <a:cubicBezTo>
                        <a:pt x="256176" y="149153"/>
                        <a:pt x="248268" y="158749"/>
                        <a:pt x="248268" y="166978"/>
                      </a:cubicBezTo>
                      <a:cubicBezTo>
                        <a:pt x="248268" y="171169"/>
                        <a:pt x="250919" y="174929"/>
                        <a:pt x="252244" y="178905"/>
                      </a:cubicBezTo>
                      <a:cubicBezTo>
                        <a:pt x="248003" y="191628"/>
                        <a:pt x="251184" y="192687"/>
                        <a:pt x="236341" y="194807"/>
                      </a:cubicBezTo>
                      <a:cubicBezTo>
                        <a:pt x="221851" y="196877"/>
                        <a:pt x="192609" y="198783"/>
                        <a:pt x="192609" y="198783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6" name="任意形状 185">
                  <a:extLst>
                    <a:ext uri="{FF2B5EF4-FFF2-40B4-BE49-F238E27FC236}">
                      <a16:creationId xmlns:a16="http://schemas.microsoft.com/office/drawing/2014/main" id="{97177919-5C01-904C-BE20-8A9FEFF4338A}"/>
                    </a:ext>
                  </a:extLst>
                </p:cNvPr>
                <p:cNvSpPr/>
                <p:nvPr/>
              </p:nvSpPr>
              <p:spPr>
                <a:xfrm>
                  <a:off x="8126233" y="3120342"/>
                  <a:ext cx="262393" cy="330524"/>
                </a:xfrm>
                <a:custGeom>
                  <a:avLst/>
                  <a:gdLst>
                    <a:gd name="connsiteX0" fmla="*/ 103367 w 262393"/>
                    <a:gd name="connsiteY0" fmla="*/ 12472 h 330524"/>
                    <a:gd name="connsiteX1" fmla="*/ 83489 w 262393"/>
                    <a:gd name="connsiteY1" fmla="*/ 8496 h 330524"/>
                    <a:gd name="connsiteX2" fmla="*/ 0 w 262393"/>
                    <a:gd name="connsiteY2" fmla="*/ 56204 h 330524"/>
                    <a:gd name="connsiteX3" fmla="*/ 11927 w 262393"/>
                    <a:gd name="connsiteY3" fmla="*/ 80058 h 330524"/>
                    <a:gd name="connsiteX4" fmla="*/ 23854 w 262393"/>
                    <a:gd name="connsiteY4" fmla="*/ 84034 h 330524"/>
                    <a:gd name="connsiteX5" fmla="*/ 35781 w 262393"/>
                    <a:gd name="connsiteY5" fmla="*/ 91985 h 330524"/>
                    <a:gd name="connsiteX6" fmla="*/ 43732 w 262393"/>
                    <a:gd name="connsiteY6" fmla="*/ 103912 h 330524"/>
                    <a:gd name="connsiteX7" fmla="*/ 87464 w 262393"/>
                    <a:gd name="connsiteY7" fmla="*/ 103912 h 330524"/>
                    <a:gd name="connsiteX8" fmla="*/ 99391 w 262393"/>
                    <a:gd name="connsiteY8" fmla="*/ 99936 h 330524"/>
                    <a:gd name="connsiteX9" fmla="*/ 111318 w 262393"/>
                    <a:gd name="connsiteY9" fmla="*/ 91985 h 330524"/>
                    <a:gd name="connsiteX10" fmla="*/ 135172 w 262393"/>
                    <a:gd name="connsiteY10" fmla="*/ 64155 h 330524"/>
                    <a:gd name="connsiteX11" fmla="*/ 139148 w 262393"/>
                    <a:gd name="connsiteY11" fmla="*/ 52228 h 330524"/>
                    <a:gd name="connsiteX12" fmla="*/ 147099 w 262393"/>
                    <a:gd name="connsiteY12" fmla="*/ 40301 h 330524"/>
                    <a:gd name="connsiteX13" fmla="*/ 163002 w 262393"/>
                    <a:gd name="connsiteY13" fmla="*/ 4521 h 330524"/>
                    <a:gd name="connsiteX14" fmla="*/ 178904 w 262393"/>
                    <a:gd name="connsiteY14" fmla="*/ 8496 h 330524"/>
                    <a:gd name="connsiteX15" fmla="*/ 190831 w 262393"/>
                    <a:gd name="connsiteY15" fmla="*/ 12472 h 330524"/>
                    <a:gd name="connsiteX16" fmla="*/ 198783 w 262393"/>
                    <a:gd name="connsiteY16" fmla="*/ 36326 h 330524"/>
                    <a:gd name="connsiteX17" fmla="*/ 190831 w 262393"/>
                    <a:gd name="connsiteY17" fmla="*/ 44277 h 330524"/>
                    <a:gd name="connsiteX18" fmla="*/ 174929 w 262393"/>
                    <a:gd name="connsiteY18" fmla="*/ 68131 h 330524"/>
                    <a:gd name="connsiteX19" fmla="*/ 194807 w 262393"/>
                    <a:gd name="connsiteY19" fmla="*/ 84034 h 330524"/>
                    <a:gd name="connsiteX20" fmla="*/ 206734 w 262393"/>
                    <a:gd name="connsiteY20" fmla="*/ 88009 h 330524"/>
                    <a:gd name="connsiteX21" fmla="*/ 210710 w 262393"/>
                    <a:gd name="connsiteY21" fmla="*/ 99936 h 330524"/>
                    <a:gd name="connsiteX22" fmla="*/ 190831 w 262393"/>
                    <a:gd name="connsiteY22" fmla="*/ 127766 h 330524"/>
                    <a:gd name="connsiteX23" fmla="*/ 166977 w 262393"/>
                    <a:gd name="connsiteY23" fmla="*/ 143668 h 330524"/>
                    <a:gd name="connsiteX24" fmla="*/ 170953 w 262393"/>
                    <a:gd name="connsiteY24" fmla="*/ 167522 h 330524"/>
                    <a:gd name="connsiteX25" fmla="*/ 190831 w 262393"/>
                    <a:gd name="connsiteY25" fmla="*/ 171498 h 330524"/>
                    <a:gd name="connsiteX26" fmla="*/ 218661 w 262393"/>
                    <a:gd name="connsiteY26" fmla="*/ 183425 h 330524"/>
                    <a:gd name="connsiteX27" fmla="*/ 250466 w 262393"/>
                    <a:gd name="connsiteY27" fmla="*/ 191376 h 330524"/>
                    <a:gd name="connsiteX28" fmla="*/ 262393 w 262393"/>
                    <a:gd name="connsiteY28" fmla="*/ 195352 h 330524"/>
                    <a:gd name="connsiteX29" fmla="*/ 254442 w 262393"/>
                    <a:gd name="connsiteY29" fmla="*/ 219206 h 330524"/>
                    <a:gd name="connsiteX30" fmla="*/ 234564 w 262393"/>
                    <a:gd name="connsiteY30" fmla="*/ 235108 h 330524"/>
                    <a:gd name="connsiteX31" fmla="*/ 226612 w 262393"/>
                    <a:gd name="connsiteY31" fmla="*/ 243060 h 330524"/>
                    <a:gd name="connsiteX32" fmla="*/ 238539 w 262393"/>
                    <a:gd name="connsiteY32" fmla="*/ 251011 h 330524"/>
                    <a:gd name="connsiteX33" fmla="*/ 246490 w 262393"/>
                    <a:gd name="connsiteY33" fmla="*/ 274865 h 330524"/>
                    <a:gd name="connsiteX34" fmla="*/ 222637 w 262393"/>
                    <a:gd name="connsiteY34" fmla="*/ 322573 h 330524"/>
                    <a:gd name="connsiteX35" fmla="*/ 214685 w 262393"/>
                    <a:gd name="connsiteY35" fmla="*/ 330524 h 3305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262393" h="330524">
                      <a:moveTo>
                        <a:pt x="103367" y="12472"/>
                      </a:moveTo>
                      <a:cubicBezTo>
                        <a:pt x="96741" y="11147"/>
                        <a:pt x="90045" y="10135"/>
                        <a:pt x="83489" y="8496"/>
                      </a:cubicBezTo>
                      <a:cubicBezTo>
                        <a:pt x="40234" y="-2317"/>
                        <a:pt x="98924" y="-15241"/>
                        <a:pt x="0" y="56204"/>
                      </a:cubicBezTo>
                      <a:cubicBezTo>
                        <a:pt x="2619" y="64060"/>
                        <a:pt x="4922" y="74453"/>
                        <a:pt x="11927" y="80058"/>
                      </a:cubicBezTo>
                      <a:cubicBezTo>
                        <a:pt x="15199" y="82676"/>
                        <a:pt x="20106" y="82160"/>
                        <a:pt x="23854" y="84034"/>
                      </a:cubicBezTo>
                      <a:cubicBezTo>
                        <a:pt x="28128" y="86171"/>
                        <a:pt x="31805" y="89335"/>
                        <a:pt x="35781" y="91985"/>
                      </a:cubicBezTo>
                      <a:cubicBezTo>
                        <a:pt x="38431" y="95961"/>
                        <a:pt x="40001" y="100927"/>
                        <a:pt x="43732" y="103912"/>
                      </a:cubicBezTo>
                      <a:cubicBezTo>
                        <a:pt x="54664" y="112658"/>
                        <a:pt x="79877" y="104860"/>
                        <a:pt x="87464" y="103912"/>
                      </a:cubicBezTo>
                      <a:cubicBezTo>
                        <a:pt x="91440" y="102587"/>
                        <a:pt x="95643" y="101810"/>
                        <a:pt x="99391" y="99936"/>
                      </a:cubicBezTo>
                      <a:cubicBezTo>
                        <a:pt x="103665" y="97799"/>
                        <a:pt x="107690" y="95095"/>
                        <a:pt x="111318" y="91985"/>
                      </a:cubicBezTo>
                      <a:cubicBezTo>
                        <a:pt x="119878" y="84648"/>
                        <a:pt x="129896" y="74707"/>
                        <a:pt x="135172" y="64155"/>
                      </a:cubicBezTo>
                      <a:cubicBezTo>
                        <a:pt x="137046" y="60407"/>
                        <a:pt x="137274" y="55976"/>
                        <a:pt x="139148" y="52228"/>
                      </a:cubicBezTo>
                      <a:cubicBezTo>
                        <a:pt x="141285" y="47954"/>
                        <a:pt x="145158" y="44667"/>
                        <a:pt x="147099" y="40301"/>
                      </a:cubicBezTo>
                      <a:cubicBezTo>
                        <a:pt x="166021" y="-2273"/>
                        <a:pt x="145008" y="31510"/>
                        <a:pt x="163002" y="4521"/>
                      </a:cubicBezTo>
                      <a:cubicBezTo>
                        <a:pt x="168303" y="5846"/>
                        <a:pt x="173650" y="6995"/>
                        <a:pt x="178904" y="8496"/>
                      </a:cubicBezTo>
                      <a:cubicBezTo>
                        <a:pt x="182934" y="9647"/>
                        <a:pt x="188395" y="9062"/>
                        <a:pt x="190831" y="12472"/>
                      </a:cubicBezTo>
                      <a:cubicBezTo>
                        <a:pt x="195703" y="19292"/>
                        <a:pt x="198783" y="36326"/>
                        <a:pt x="198783" y="36326"/>
                      </a:cubicBezTo>
                      <a:cubicBezTo>
                        <a:pt x="196132" y="38976"/>
                        <a:pt x="193080" y="41278"/>
                        <a:pt x="190831" y="44277"/>
                      </a:cubicBezTo>
                      <a:cubicBezTo>
                        <a:pt x="185097" y="51922"/>
                        <a:pt x="174929" y="68131"/>
                        <a:pt x="174929" y="68131"/>
                      </a:cubicBezTo>
                      <a:cubicBezTo>
                        <a:pt x="204911" y="78126"/>
                        <a:pt x="169115" y="63481"/>
                        <a:pt x="194807" y="84034"/>
                      </a:cubicBezTo>
                      <a:cubicBezTo>
                        <a:pt x="198079" y="86652"/>
                        <a:pt x="202758" y="86684"/>
                        <a:pt x="206734" y="88009"/>
                      </a:cubicBezTo>
                      <a:cubicBezTo>
                        <a:pt x="208059" y="91985"/>
                        <a:pt x="210710" y="95745"/>
                        <a:pt x="210710" y="99936"/>
                      </a:cubicBezTo>
                      <a:cubicBezTo>
                        <a:pt x="210710" y="111228"/>
                        <a:pt x="198344" y="122758"/>
                        <a:pt x="190831" y="127766"/>
                      </a:cubicBezTo>
                      <a:lnTo>
                        <a:pt x="166977" y="143668"/>
                      </a:lnTo>
                      <a:cubicBezTo>
                        <a:pt x="163834" y="153098"/>
                        <a:pt x="158006" y="160123"/>
                        <a:pt x="170953" y="167522"/>
                      </a:cubicBezTo>
                      <a:cubicBezTo>
                        <a:pt x="176820" y="170875"/>
                        <a:pt x="184276" y="169859"/>
                        <a:pt x="190831" y="171498"/>
                      </a:cubicBezTo>
                      <a:cubicBezTo>
                        <a:pt x="218623" y="178447"/>
                        <a:pt x="184524" y="172047"/>
                        <a:pt x="218661" y="183425"/>
                      </a:cubicBezTo>
                      <a:cubicBezTo>
                        <a:pt x="229028" y="186881"/>
                        <a:pt x="240099" y="187920"/>
                        <a:pt x="250466" y="191376"/>
                      </a:cubicBezTo>
                      <a:lnTo>
                        <a:pt x="262393" y="195352"/>
                      </a:lnTo>
                      <a:cubicBezTo>
                        <a:pt x="259743" y="203303"/>
                        <a:pt x="260369" y="213280"/>
                        <a:pt x="254442" y="219206"/>
                      </a:cubicBezTo>
                      <a:cubicBezTo>
                        <a:pt x="235236" y="238409"/>
                        <a:pt x="259647" y="215041"/>
                        <a:pt x="234564" y="235108"/>
                      </a:cubicBezTo>
                      <a:cubicBezTo>
                        <a:pt x="231637" y="237450"/>
                        <a:pt x="229263" y="240409"/>
                        <a:pt x="226612" y="243060"/>
                      </a:cubicBezTo>
                      <a:cubicBezTo>
                        <a:pt x="230588" y="245710"/>
                        <a:pt x="236007" y="246959"/>
                        <a:pt x="238539" y="251011"/>
                      </a:cubicBezTo>
                      <a:cubicBezTo>
                        <a:pt x="242981" y="258118"/>
                        <a:pt x="246490" y="274865"/>
                        <a:pt x="246490" y="274865"/>
                      </a:cubicBezTo>
                      <a:cubicBezTo>
                        <a:pt x="240024" y="294262"/>
                        <a:pt x="238049" y="307163"/>
                        <a:pt x="222637" y="322573"/>
                      </a:cubicBezTo>
                      <a:lnTo>
                        <a:pt x="214685" y="330524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87" name="组 142">
                  <a:extLst>
                    <a:ext uri="{FF2B5EF4-FFF2-40B4-BE49-F238E27FC236}">
                      <a16:creationId xmlns:a16="http://schemas.microsoft.com/office/drawing/2014/main" id="{70B8B363-8F81-F440-BCEB-C406A1AB8E25}"/>
                    </a:ext>
                  </a:extLst>
                </p:cNvPr>
                <p:cNvGrpSpPr/>
                <p:nvPr/>
              </p:nvGrpSpPr>
              <p:grpSpPr>
                <a:xfrm rot="10800000">
                  <a:off x="6934696" y="3523226"/>
                  <a:ext cx="1399429" cy="381663"/>
                  <a:chOff x="7141597" y="3221603"/>
                  <a:chExt cx="1399429" cy="381663"/>
                </a:xfrm>
              </p:grpSpPr>
              <p:sp>
                <p:nvSpPr>
                  <p:cNvPr id="211" name="任意形状 210">
                    <a:extLst>
                      <a:ext uri="{FF2B5EF4-FFF2-40B4-BE49-F238E27FC236}">
                        <a16:creationId xmlns:a16="http://schemas.microsoft.com/office/drawing/2014/main" id="{6E499405-E46D-5F45-9A9A-10E21B6ECBAD}"/>
                      </a:ext>
                    </a:extLst>
                  </p:cNvPr>
                  <p:cNvSpPr/>
                  <p:nvPr/>
                </p:nvSpPr>
                <p:spPr>
                  <a:xfrm>
                    <a:off x="7141597" y="3241482"/>
                    <a:ext cx="683812" cy="123467"/>
                  </a:xfrm>
                  <a:custGeom>
                    <a:avLst/>
                    <a:gdLst>
                      <a:gd name="connsiteX0" fmla="*/ 47707 w 683812"/>
                      <a:gd name="connsiteY0" fmla="*/ 119269 h 123467"/>
                      <a:gd name="connsiteX1" fmla="*/ 15902 w 683812"/>
                      <a:gd name="connsiteY1" fmla="*/ 111318 h 123467"/>
                      <a:gd name="connsiteX2" fmla="*/ 7951 w 683812"/>
                      <a:gd name="connsiteY2" fmla="*/ 99391 h 123467"/>
                      <a:gd name="connsiteX3" fmla="*/ 0 w 683812"/>
                      <a:gd name="connsiteY3" fmla="*/ 67586 h 123467"/>
                      <a:gd name="connsiteX4" fmla="*/ 3975 w 683812"/>
                      <a:gd name="connsiteY4" fmla="*/ 47708 h 123467"/>
                      <a:gd name="connsiteX5" fmla="*/ 23853 w 683812"/>
                      <a:gd name="connsiteY5" fmla="*/ 31805 h 123467"/>
                      <a:gd name="connsiteX6" fmla="*/ 47707 w 683812"/>
                      <a:gd name="connsiteY6" fmla="*/ 23854 h 123467"/>
                      <a:gd name="connsiteX7" fmla="*/ 79513 w 683812"/>
                      <a:gd name="connsiteY7" fmla="*/ 31805 h 123467"/>
                      <a:gd name="connsiteX8" fmla="*/ 99391 w 683812"/>
                      <a:gd name="connsiteY8" fmla="*/ 67586 h 123467"/>
                      <a:gd name="connsiteX9" fmla="*/ 115293 w 683812"/>
                      <a:gd name="connsiteY9" fmla="*/ 71561 h 123467"/>
                      <a:gd name="connsiteX10" fmla="*/ 159026 w 683812"/>
                      <a:gd name="connsiteY10" fmla="*/ 79513 h 123467"/>
                      <a:gd name="connsiteX11" fmla="*/ 206733 w 683812"/>
                      <a:gd name="connsiteY11" fmla="*/ 75537 h 123467"/>
                      <a:gd name="connsiteX12" fmla="*/ 218660 w 683812"/>
                      <a:gd name="connsiteY12" fmla="*/ 71561 h 123467"/>
                      <a:gd name="connsiteX13" fmla="*/ 242514 w 683812"/>
                      <a:gd name="connsiteY13" fmla="*/ 67586 h 123467"/>
                      <a:gd name="connsiteX14" fmla="*/ 254441 w 683812"/>
                      <a:gd name="connsiteY14" fmla="*/ 63610 h 123467"/>
                      <a:gd name="connsiteX15" fmla="*/ 282271 w 683812"/>
                      <a:gd name="connsiteY15" fmla="*/ 55659 h 123467"/>
                      <a:gd name="connsiteX16" fmla="*/ 294198 w 683812"/>
                      <a:gd name="connsiteY16" fmla="*/ 47708 h 123467"/>
                      <a:gd name="connsiteX17" fmla="*/ 274320 w 683812"/>
                      <a:gd name="connsiteY17" fmla="*/ 19878 h 123467"/>
                      <a:gd name="connsiteX18" fmla="*/ 242514 w 683812"/>
                      <a:gd name="connsiteY18" fmla="*/ 11927 h 123467"/>
                      <a:gd name="connsiteX19" fmla="*/ 198782 w 683812"/>
                      <a:gd name="connsiteY19" fmla="*/ 23854 h 123467"/>
                      <a:gd name="connsiteX20" fmla="*/ 194806 w 683812"/>
                      <a:gd name="connsiteY20" fmla="*/ 35781 h 123467"/>
                      <a:gd name="connsiteX21" fmla="*/ 214685 w 683812"/>
                      <a:gd name="connsiteY21" fmla="*/ 55659 h 123467"/>
                      <a:gd name="connsiteX22" fmla="*/ 226612 w 683812"/>
                      <a:gd name="connsiteY22" fmla="*/ 79513 h 123467"/>
                      <a:gd name="connsiteX23" fmla="*/ 222636 w 683812"/>
                      <a:gd name="connsiteY23" fmla="*/ 91440 h 123467"/>
                      <a:gd name="connsiteX24" fmla="*/ 210709 w 683812"/>
                      <a:gd name="connsiteY24" fmla="*/ 115294 h 123467"/>
                      <a:gd name="connsiteX25" fmla="*/ 286246 w 683812"/>
                      <a:gd name="connsiteY25" fmla="*/ 119269 h 123467"/>
                      <a:gd name="connsiteX26" fmla="*/ 306125 w 683812"/>
                      <a:gd name="connsiteY26" fmla="*/ 115294 h 123467"/>
                      <a:gd name="connsiteX27" fmla="*/ 322027 w 683812"/>
                      <a:gd name="connsiteY27" fmla="*/ 107342 h 123467"/>
                      <a:gd name="connsiteX28" fmla="*/ 337930 w 683812"/>
                      <a:gd name="connsiteY28" fmla="*/ 103367 h 123467"/>
                      <a:gd name="connsiteX29" fmla="*/ 361784 w 683812"/>
                      <a:gd name="connsiteY29" fmla="*/ 83488 h 123467"/>
                      <a:gd name="connsiteX30" fmla="*/ 373711 w 683812"/>
                      <a:gd name="connsiteY30" fmla="*/ 71561 h 123467"/>
                      <a:gd name="connsiteX31" fmla="*/ 381662 w 683812"/>
                      <a:gd name="connsiteY31" fmla="*/ 39756 h 123467"/>
                      <a:gd name="connsiteX32" fmla="*/ 385638 w 683812"/>
                      <a:gd name="connsiteY32" fmla="*/ 27829 h 123467"/>
                      <a:gd name="connsiteX33" fmla="*/ 413467 w 683812"/>
                      <a:gd name="connsiteY33" fmla="*/ 19878 h 123467"/>
                      <a:gd name="connsiteX34" fmla="*/ 429370 w 683812"/>
                      <a:gd name="connsiteY34" fmla="*/ 23854 h 123467"/>
                      <a:gd name="connsiteX35" fmla="*/ 457200 w 683812"/>
                      <a:gd name="connsiteY35" fmla="*/ 39756 h 123467"/>
                      <a:gd name="connsiteX36" fmla="*/ 465151 w 683812"/>
                      <a:gd name="connsiteY36" fmla="*/ 47708 h 123467"/>
                      <a:gd name="connsiteX37" fmla="*/ 449248 w 683812"/>
                      <a:gd name="connsiteY37" fmla="*/ 71561 h 123467"/>
                      <a:gd name="connsiteX38" fmla="*/ 441297 w 683812"/>
                      <a:gd name="connsiteY38" fmla="*/ 83488 h 123467"/>
                      <a:gd name="connsiteX39" fmla="*/ 512859 w 683812"/>
                      <a:gd name="connsiteY39" fmla="*/ 91440 h 123467"/>
                      <a:gd name="connsiteX40" fmla="*/ 524786 w 683812"/>
                      <a:gd name="connsiteY40" fmla="*/ 67586 h 123467"/>
                      <a:gd name="connsiteX41" fmla="*/ 520810 w 683812"/>
                      <a:gd name="connsiteY41" fmla="*/ 31805 h 123467"/>
                      <a:gd name="connsiteX42" fmla="*/ 516834 w 683812"/>
                      <a:gd name="connsiteY42" fmla="*/ 19878 h 123467"/>
                      <a:gd name="connsiteX43" fmla="*/ 524786 w 683812"/>
                      <a:gd name="connsiteY43" fmla="*/ 11927 h 123467"/>
                      <a:gd name="connsiteX44" fmla="*/ 536713 w 683812"/>
                      <a:gd name="connsiteY44" fmla="*/ 7951 h 123467"/>
                      <a:gd name="connsiteX45" fmla="*/ 556591 w 683812"/>
                      <a:gd name="connsiteY45" fmla="*/ 0 h 123467"/>
                      <a:gd name="connsiteX46" fmla="*/ 588396 w 683812"/>
                      <a:gd name="connsiteY46" fmla="*/ 3975 h 123467"/>
                      <a:gd name="connsiteX47" fmla="*/ 608274 w 683812"/>
                      <a:gd name="connsiteY47" fmla="*/ 7951 h 123467"/>
                      <a:gd name="connsiteX48" fmla="*/ 600323 w 683812"/>
                      <a:gd name="connsiteY48" fmla="*/ 19878 h 123467"/>
                      <a:gd name="connsiteX49" fmla="*/ 596347 w 683812"/>
                      <a:gd name="connsiteY49" fmla="*/ 31805 h 123467"/>
                      <a:gd name="connsiteX50" fmla="*/ 572493 w 683812"/>
                      <a:gd name="connsiteY50" fmla="*/ 55659 h 123467"/>
                      <a:gd name="connsiteX51" fmla="*/ 568518 w 683812"/>
                      <a:gd name="connsiteY51" fmla="*/ 67586 h 123467"/>
                      <a:gd name="connsiteX52" fmla="*/ 564542 w 683812"/>
                      <a:gd name="connsiteY52" fmla="*/ 99391 h 123467"/>
                      <a:gd name="connsiteX53" fmla="*/ 556591 w 683812"/>
                      <a:gd name="connsiteY53" fmla="*/ 111318 h 123467"/>
                      <a:gd name="connsiteX54" fmla="*/ 572493 w 683812"/>
                      <a:gd name="connsiteY54" fmla="*/ 107342 h 123467"/>
                      <a:gd name="connsiteX55" fmla="*/ 608274 w 683812"/>
                      <a:gd name="connsiteY55" fmla="*/ 91440 h 123467"/>
                      <a:gd name="connsiteX56" fmla="*/ 616226 w 683812"/>
                      <a:gd name="connsiteY56" fmla="*/ 83488 h 123467"/>
                      <a:gd name="connsiteX57" fmla="*/ 620201 w 683812"/>
                      <a:gd name="connsiteY57" fmla="*/ 71561 h 123467"/>
                      <a:gd name="connsiteX58" fmla="*/ 616226 w 683812"/>
                      <a:gd name="connsiteY58" fmla="*/ 59635 h 123467"/>
                      <a:gd name="connsiteX59" fmla="*/ 628153 w 683812"/>
                      <a:gd name="connsiteY59" fmla="*/ 55659 h 123467"/>
                      <a:gd name="connsiteX60" fmla="*/ 683812 w 683812"/>
                      <a:gd name="connsiteY60" fmla="*/ 55659 h 1234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</a:cxnLst>
                    <a:rect l="l" t="t" r="r" b="b"/>
                    <a:pathLst>
                      <a:path w="683812" h="123467">
                        <a:moveTo>
                          <a:pt x="47707" y="119269"/>
                        </a:moveTo>
                        <a:cubicBezTo>
                          <a:pt x="46714" y="119070"/>
                          <a:pt x="19978" y="114579"/>
                          <a:pt x="15902" y="111318"/>
                        </a:cubicBezTo>
                        <a:cubicBezTo>
                          <a:pt x="12171" y="108333"/>
                          <a:pt x="10088" y="103665"/>
                          <a:pt x="7951" y="99391"/>
                        </a:cubicBezTo>
                        <a:cubicBezTo>
                          <a:pt x="3875" y="91238"/>
                          <a:pt x="1513" y="75152"/>
                          <a:pt x="0" y="67586"/>
                        </a:cubicBezTo>
                        <a:cubicBezTo>
                          <a:pt x="1325" y="60960"/>
                          <a:pt x="1313" y="53919"/>
                          <a:pt x="3975" y="47708"/>
                        </a:cubicBezTo>
                        <a:cubicBezTo>
                          <a:pt x="5919" y="43171"/>
                          <a:pt x="20771" y="33175"/>
                          <a:pt x="23853" y="31805"/>
                        </a:cubicBezTo>
                        <a:cubicBezTo>
                          <a:pt x="31512" y="28401"/>
                          <a:pt x="47707" y="23854"/>
                          <a:pt x="47707" y="23854"/>
                        </a:cubicBezTo>
                        <a:cubicBezTo>
                          <a:pt x="58309" y="26504"/>
                          <a:pt x="76057" y="21438"/>
                          <a:pt x="79513" y="31805"/>
                        </a:cubicBezTo>
                        <a:cubicBezTo>
                          <a:pt x="84545" y="46903"/>
                          <a:pt x="84688" y="59184"/>
                          <a:pt x="99391" y="67586"/>
                        </a:cubicBezTo>
                        <a:cubicBezTo>
                          <a:pt x="104135" y="70297"/>
                          <a:pt x="109959" y="70376"/>
                          <a:pt x="115293" y="71561"/>
                        </a:cubicBezTo>
                        <a:cubicBezTo>
                          <a:pt x="131968" y="75266"/>
                          <a:pt x="141757" y="76635"/>
                          <a:pt x="159026" y="79513"/>
                        </a:cubicBezTo>
                        <a:cubicBezTo>
                          <a:pt x="174928" y="78188"/>
                          <a:pt x="190916" y="77646"/>
                          <a:pt x="206733" y="75537"/>
                        </a:cubicBezTo>
                        <a:cubicBezTo>
                          <a:pt x="210887" y="74983"/>
                          <a:pt x="214569" y="72470"/>
                          <a:pt x="218660" y="71561"/>
                        </a:cubicBezTo>
                        <a:cubicBezTo>
                          <a:pt x="226529" y="69812"/>
                          <a:pt x="234563" y="68911"/>
                          <a:pt x="242514" y="67586"/>
                        </a:cubicBezTo>
                        <a:cubicBezTo>
                          <a:pt x="246490" y="66261"/>
                          <a:pt x="250411" y="64761"/>
                          <a:pt x="254441" y="63610"/>
                        </a:cubicBezTo>
                        <a:cubicBezTo>
                          <a:pt x="260393" y="61910"/>
                          <a:pt x="275911" y="58839"/>
                          <a:pt x="282271" y="55659"/>
                        </a:cubicBezTo>
                        <a:cubicBezTo>
                          <a:pt x="286545" y="53522"/>
                          <a:pt x="290222" y="50358"/>
                          <a:pt x="294198" y="47708"/>
                        </a:cubicBezTo>
                        <a:cubicBezTo>
                          <a:pt x="290170" y="31599"/>
                          <a:pt x="292707" y="27539"/>
                          <a:pt x="274320" y="19878"/>
                        </a:cubicBezTo>
                        <a:cubicBezTo>
                          <a:pt x="264232" y="15675"/>
                          <a:pt x="242514" y="11927"/>
                          <a:pt x="242514" y="11927"/>
                        </a:cubicBezTo>
                        <a:cubicBezTo>
                          <a:pt x="225555" y="13811"/>
                          <a:pt x="208175" y="8198"/>
                          <a:pt x="198782" y="23854"/>
                        </a:cubicBezTo>
                        <a:cubicBezTo>
                          <a:pt x="196626" y="27448"/>
                          <a:pt x="196131" y="31805"/>
                          <a:pt x="194806" y="35781"/>
                        </a:cubicBezTo>
                        <a:cubicBezTo>
                          <a:pt x="216014" y="67591"/>
                          <a:pt x="188177" y="29151"/>
                          <a:pt x="214685" y="55659"/>
                        </a:cubicBezTo>
                        <a:cubicBezTo>
                          <a:pt x="222391" y="63365"/>
                          <a:pt x="223379" y="69814"/>
                          <a:pt x="226612" y="79513"/>
                        </a:cubicBezTo>
                        <a:cubicBezTo>
                          <a:pt x="225287" y="83489"/>
                          <a:pt x="224510" y="87692"/>
                          <a:pt x="222636" y="91440"/>
                        </a:cubicBezTo>
                        <a:cubicBezTo>
                          <a:pt x="207222" y="122268"/>
                          <a:pt x="220703" y="85315"/>
                          <a:pt x="210709" y="115294"/>
                        </a:cubicBezTo>
                        <a:cubicBezTo>
                          <a:pt x="256714" y="126795"/>
                          <a:pt x="231631" y="124234"/>
                          <a:pt x="286246" y="119269"/>
                        </a:cubicBezTo>
                        <a:cubicBezTo>
                          <a:pt x="292872" y="117944"/>
                          <a:pt x="299714" y="117431"/>
                          <a:pt x="306125" y="115294"/>
                        </a:cubicBezTo>
                        <a:cubicBezTo>
                          <a:pt x="311747" y="113420"/>
                          <a:pt x="316478" y="109423"/>
                          <a:pt x="322027" y="107342"/>
                        </a:cubicBezTo>
                        <a:cubicBezTo>
                          <a:pt x="327143" y="105423"/>
                          <a:pt x="332629" y="104692"/>
                          <a:pt x="337930" y="103367"/>
                        </a:cubicBezTo>
                        <a:cubicBezTo>
                          <a:pt x="358578" y="82716"/>
                          <a:pt x="328719" y="111829"/>
                          <a:pt x="361784" y="83488"/>
                        </a:cubicBezTo>
                        <a:cubicBezTo>
                          <a:pt x="366053" y="79829"/>
                          <a:pt x="369735" y="75537"/>
                          <a:pt x="373711" y="71561"/>
                        </a:cubicBezTo>
                        <a:cubicBezTo>
                          <a:pt x="382799" y="44294"/>
                          <a:pt x="372064" y="78146"/>
                          <a:pt x="381662" y="39756"/>
                        </a:cubicBezTo>
                        <a:cubicBezTo>
                          <a:pt x="382678" y="35690"/>
                          <a:pt x="382675" y="30792"/>
                          <a:pt x="385638" y="27829"/>
                        </a:cubicBezTo>
                        <a:cubicBezTo>
                          <a:pt x="387537" y="25930"/>
                          <a:pt x="413332" y="19912"/>
                          <a:pt x="413467" y="19878"/>
                        </a:cubicBezTo>
                        <a:cubicBezTo>
                          <a:pt x="418768" y="21203"/>
                          <a:pt x="424254" y="21935"/>
                          <a:pt x="429370" y="23854"/>
                        </a:cubicBezTo>
                        <a:cubicBezTo>
                          <a:pt x="437052" y="26735"/>
                          <a:pt x="450415" y="34328"/>
                          <a:pt x="457200" y="39756"/>
                        </a:cubicBezTo>
                        <a:cubicBezTo>
                          <a:pt x="460127" y="42098"/>
                          <a:pt x="462501" y="45057"/>
                          <a:pt x="465151" y="47708"/>
                        </a:cubicBezTo>
                        <a:lnTo>
                          <a:pt x="449248" y="71561"/>
                        </a:lnTo>
                        <a:lnTo>
                          <a:pt x="441297" y="83488"/>
                        </a:lnTo>
                        <a:cubicBezTo>
                          <a:pt x="451780" y="114935"/>
                          <a:pt x="444481" y="105835"/>
                          <a:pt x="512859" y="91440"/>
                        </a:cubicBezTo>
                        <a:cubicBezTo>
                          <a:pt x="518384" y="90277"/>
                          <a:pt x="523466" y="71547"/>
                          <a:pt x="524786" y="67586"/>
                        </a:cubicBezTo>
                        <a:cubicBezTo>
                          <a:pt x="523461" y="55659"/>
                          <a:pt x="522783" y="43642"/>
                          <a:pt x="520810" y="31805"/>
                        </a:cubicBezTo>
                        <a:cubicBezTo>
                          <a:pt x="520121" y="27671"/>
                          <a:pt x="516012" y="23987"/>
                          <a:pt x="516834" y="19878"/>
                        </a:cubicBezTo>
                        <a:cubicBezTo>
                          <a:pt x="517569" y="16202"/>
                          <a:pt x="521572" y="13855"/>
                          <a:pt x="524786" y="11927"/>
                        </a:cubicBezTo>
                        <a:cubicBezTo>
                          <a:pt x="528380" y="9771"/>
                          <a:pt x="532789" y="9422"/>
                          <a:pt x="536713" y="7951"/>
                        </a:cubicBezTo>
                        <a:cubicBezTo>
                          <a:pt x="543395" y="5445"/>
                          <a:pt x="549965" y="2650"/>
                          <a:pt x="556591" y="0"/>
                        </a:cubicBezTo>
                        <a:cubicBezTo>
                          <a:pt x="567193" y="1325"/>
                          <a:pt x="577836" y="2350"/>
                          <a:pt x="588396" y="3975"/>
                        </a:cubicBezTo>
                        <a:cubicBezTo>
                          <a:pt x="595075" y="5002"/>
                          <a:pt x="604220" y="2545"/>
                          <a:pt x="608274" y="7951"/>
                        </a:cubicBezTo>
                        <a:cubicBezTo>
                          <a:pt x="611141" y="11774"/>
                          <a:pt x="602460" y="15604"/>
                          <a:pt x="600323" y="19878"/>
                        </a:cubicBezTo>
                        <a:cubicBezTo>
                          <a:pt x="598449" y="23626"/>
                          <a:pt x="598920" y="28497"/>
                          <a:pt x="596347" y="31805"/>
                        </a:cubicBezTo>
                        <a:cubicBezTo>
                          <a:pt x="589443" y="40681"/>
                          <a:pt x="572493" y="55659"/>
                          <a:pt x="572493" y="55659"/>
                        </a:cubicBezTo>
                        <a:cubicBezTo>
                          <a:pt x="571168" y="59635"/>
                          <a:pt x="569268" y="63463"/>
                          <a:pt x="568518" y="67586"/>
                        </a:cubicBezTo>
                        <a:cubicBezTo>
                          <a:pt x="566607" y="78098"/>
                          <a:pt x="567353" y="89083"/>
                          <a:pt x="564542" y="99391"/>
                        </a:cubicBezTo>
                        <a:cubicBezTo>
                          <a:pt x="563285" y="104001"/>
                          <a:pt x="553212" y="107939"/>
                          <a:pt x="556591" y="111318"/>
                        </a:cubicBezTo>
                        <a:cubicBezTo>
                          <a:pt x="560455" y="115182"/>
                          <a:pt x="567260" y="108912"/>
                          <a:pt x="572493" y="107342"/>
                        </a:cubicBezTo>
                        <a:cubicBezTo>
                          <a:pt x="590146" y="102046"/>
                          <a:pt x="595492" y="101665"/>
                          <a:pt x="608274" y="91440"/>
                        </a:cubicBezTo>
                        <a:cubicBezTo>
                          <a:pt x="611201" y="89098"/>
                          <a:pt x="613575" y="86139"/>
                          <a:pt x="616226" y="83488"/>
                        </a:cubicBezTo>
                        <a:cubicBezTo>
                          <a:pt x="617551" y="79512"/>
                          <a:pt x="620201" y="75752"/>
                          <a:pt x="620201" y="71561"/>
                        </a:cubicBezTo>
                        <a:cubicBezTo>
                          <a:pt x="620201" y="67371"/>
                          <a:pt x="614352" y="63383"/>
                          <a:pt x="616226" y="59635"/>
                        </a:cubicBezTo>
                        <a:cubicBezTo>
                          <a:pt x="618100" y="55887"/>
                          <a:pt x="623969" y="55905"/>
                          <a:pt x="628153" y="55659"/>
                        </a:cubicBezTo>
                        <a:cubicBezTo>
                          <a:pt x="646674" y="54569"/>
                          <a:pt x="665259" y="55659"/>
                          <a:pt x="683812" y="55659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2" name="任意形状 211">
                    <a:extLst>
                      <a:ext uri="{FF2B5EF4-FFF2-40B4-BE49-F238E27FC236}">
                        <a16:creationId xmlns:a16="http://schemas.microsoft.com/office/drawing/2014/main" id="{62CCA6AF-78B7-3747-A20E-4C7F61AE0D41}"/>
                      </a:ext>
                    </a:extLst>
                  </p:cNvPr>
                  <p:cNvSpPr/>
                  <p:nvPr/>
                </p:nvSpPr>
                <p:spPr>
                  <a:xfrm>
                    <a:off x="7670932" y="3221603"/>
                    <a:ext cx="556142" cy="218661"/>
                  </a:xfrm>
                  <a:custGeom>
                    <a:avLst/>
                    <a:gdLst>
                      <a:gd name="connsiteX0" fmla="*/ 35207 w 556142"/>
                      <a:gd name="connsiteY0" fmla="*/ 51684 h 218661"/>
                      <a:gd name="connsiteX1" fmla="*/ 27256 w 556142"/>
                      <a:gd name="connsiteY1" fmla="*/ 67587 h 218661"/>
                      <a:gd name="connsiteX2" fmla="*/ 15329 w 556142"/>
                      <a:gd name="connsiteY2" fmla="*/ 79514 h 218661"/>
                      <a:gd name="connsiteX3" fmla="*/ 7378 w 556142"/>
                      <a:gd name="connsiteY3" fmla="*/ 103367 h 218661"/>
                      <a:gd name="connsiteX4" fmla="*/ 106769 w 556142"/>
                      <a:gd name="connsiteY4" fmla="*/ 19879 h 218661"/>
                      <a:gd name="connsiteX5" fmla="*/ 114720 w 556142"/>
                      <a:gd name="connsiteY5" fmla="*/ 31806 h 218661"/>
                      <a:gd name="connsiteX6" fmla="*/ 118696 w 556142"/>
                      <a:gd name="connsiteY6" fmla="*/ 51684 h 218661"/>
                      <a:gd name="connsiteX7" fmla="*/ 122671 w 556142"/>
                      <a:gd name="connsiteY7" fmla="*/ 63611 h 218661"/>
                      <a:gd name="connsiteX8" fmla="*/ 118696 w 556142"/>
                      <a:gd name="connsiteY8" fmla="*/ 83489 h 218661"/>
                      <a:gd name="connsiteX9" fmla="*/ 110745 w 556142"/>
                      <a:gd name="connsiteY9" fmla="*/ 95416 h 218661"/>
                      <a:gd name="connsiteX10" fmla="*/ 82915 w 556142"/>
                      <a:gd name="connsiteY10" fmla="*/ 115294 h 218661"/>
                      <a:gd name="connsiteX11" fmla="*/ 74964 w 556142"/>
                      <a:gd name="connsiteY11" fmla="*/ 123246 h 218661"/>
                      <a:gd name="connsiteX12" fmla="*/ 78939 w 556142"/>
                      <a:gd name="connsiteY12" fmla="*/ 135173 h 218661"/>
                      <a:gd name="connsiteX13" fmla="*/ 106769 w 556142"/>
                      <a:gd name="connsiteY13" fmla="*/ 147100 h 218661"/>
                      <a:gd name="connsiteX14" fmla="*/ 118696 w 556142"/>
                      <a:gd name="connsiteY14" fmla="*/ 151075 h 218661"/>
                      <a:gd name="connsiteX15" fmla="*/ 214111 w 556142"/>
                      <a:gd name="connsiteY15" fmla="*/ 147100 h 218661"/>
                      <a:gd name="connsiteX16" fmla="*/ 226038 w 556142"/>
                      <a:gd name="connsiteY16" fmla="*/ 143124 h 218661"/>
                      <a:gd name="connsiteX17" fmla="*/ 237965 w 556142"/>
                      <a:gd name="connsiteY17" fmla="*/ 135173 h 218661"/>
                      <a:gd name="connsiteX18" fmla="*/ 245917 w 556142"/>
                      <a:gd name="connsiteY18" fmla="*/ 127221 h 218661"/>
                      <a:gd name="connsiteX19" fmla="*/ 245917 w 556142"/>
                      <a:gd name="connsiteY19" fmla="*/ 95416 h 218661"/>
                      <a:gd name="connsiteX20" fmla="*/ 222063 w 556142"/>
                      <a:gd name="connsiteY20" fmla="*/ 103367 h 218661"/>
                      <a:gd name="connsiteX21" fmla="*/ 214111 w 556142"/>
                      <a:gd name="connsiteY21" fmla="*/ 111319 h 218661"/>
                      <a:gd name="connsiteX22" fmla="*/ 194233 w 556142"/>
                      <a:gd name="connsiteY22" fmla="*/ 99392 h 218661"/>
                      <a:gd name="connsiteX23" fmla="*/ 198209 w 556142"/>
                      <a:gd name="connsiteY23" fmla="*/ 79514 h 218661"/>
                      <a:gd name="connsiteX24" fmla="*/ 206160 w 556142"/>
                      <a:gd name="connsiteY24" fmla="*/ 71562 h 218661"/>
                      <a:gd name="connsiteX25" fmla="*/ 226038 w 556142"/>
                      <a:gd name="connsiteY25" fmla="*/ 55660 h 218661"/>
                      <a:gd name="connsiteX26" fmla="*/ 257844 w 556142"/>
                      <a:gd name="connsiteY26" fmla="*/ 63611 h 218661"/>
                      <a:gd name="connsiteX27" fmla="*/ 289649 w 556142"/>
                      <a:gd name="connsiteY27" fmla="*/ 71562 h 218661"/>
                      <a:gd name="connsiteX28" fmla="*/ 325430 w 556142"/>
                      <a:gd name="connsiteY28" fmla="*/ 95416 h 218661"/>
                      <a:gd name="connsiteX29" fmla="*/ 337357 w 556142"/>
                      <a:gd name="connsiteY29" fmla="*/ 103367 h 218661"/>
                      <a:gd name="connsiteX30" fmla="*/ 345308 w 556142"/>
                      <a:gd name="connsiteY30" fmla="*/ 111319 h 218661"/>
                      <a:gd name="connsiteX31" fmla="*/ 369162 w 556142"/>
                      <a:gd name="connsiteY31" fmla="*/ 119270 h 218661"/>
                      <a:gd name="connsiteX32" fmla="*/ 381089 w 556142"/>
                      <a:gd name="connsiteY32" fmla="*/ 115294 h 218661"/>
                      <a:gd name="connsiteX33" fmla="*/ 400967 w 556142"/>
                      <a:gd name="connsiteY33" fmla="*/ 95416 h 218661"/>
                      <a:gd name="connsiteX34" fmla="*/ 420845 w 556142"/>
                      <a:gd name="connsiteY34" fmla="*/ 67587 h 218661"/>
                      <a:gd name="connsiteX35" fmla="*/ 432772 w 556142"/>
                      <a:gd name="connsiteY35" fmla="*/ 71562 h 218661"/>
                      <a:gd name="connsiteX36" fmla="*/ 436748 w 556142"/>
                      <a:gd name="connsiteY36" fmla="*/ 43733 h 218661"/>
                      <a:gd name="connsiteX37" fmla="*/ 408918 w 556142"/>
                      <a:gd name="connsiteY37" fmla="*/ 19879 h 218661"/>
                      <a:gd name="connsiteX38" fmla="*/ 396991 w 556142"/>
                      <a:gd name="connsiteY38" fmla="*/ 15903 h 218661"/>
                      <a:gd name="connsiteX39" fmla="*/ 404943 w 556142"/>
                      <a:gd name="connsiteY39" fmla="*/ 7952 h 218661"/>
                      <a:gd name="connsiteX40" fmla="*/ 444699 w 556142"/>
                      <a:gd name="connsiteY40" fmla="*/ 0 h 218661"/>
                      <a:gd name="connsiteX41" fmla="*/ 460602 w 556142"/>
                      <a:gd name="connsiteY41" fmla="*/ 3976 h 218661"/>
                      <a:gd name="connsiteX42" fmla="*/ 480480 w 556142"/>
                      <a:gd name="connsiteY42" fmla="*/ 7952 h 218661"/>
                      <a:gd name="connsiteX43" fmla="*/ 500358 w 556142"/>
                      <a:gd name="connsiteY43" fmla="*/ 15903 h 218661"/>
                      <a:gd name="connsiteX44" fmla="*/ 516261 w 556142"/>
                      <a:gd name="connsiteY44" fmla="*/ 19879 h 218661"/>
                      <a:gd name="connsiteX45" fmla="*/ 528188 w 556142"/>
                      <a:gd name="connsiteY45" fmla="*/ 27830 h 218661"/>
                      <a:gd name="connsiteX46" fmla="*/ 552042 w 556142"/>
                      <a:gd name="connsiteY46" fmla="*/ 39757 h 218661"/>
                      <a:gd name="connsiteX47" fmla="*/ 556018 w 556142"/>
                      <a:gd name="connsiteY47" fmla="*/ 51684 h 218661"/>
                      <a:gd name="connsiteX48" fmla="*/ 548066 w 556142"/>
                      <a:gd name="connsiteY48" fmla="*/ 59635 h 218661"/>
                      <a:gd name="connsiteX49" fmla="*/ 536139 w 556142"/>
                      <a:gd name="connsiteY49" fmla="*/ 79514 h 218661"/>
                      <a:gd name="connsiteX50" fmla="*/ 532164 w 556142"/>
                      <a:gd name="connsiteY50" fmla="*/ 91440 h 218661"/>
                      <a:gd name="connsiteX51" fmla="*/ 508310 w 556142"/>
                      <a:gd name="connsiteY51" fmla="*/ 115294 h 218661"/>
                      <a:gd name="connsiteX52" fmla="*/ 468553 w 556142"/>
                      <a:gd name="connsiteY52" fmla="*/ 139148 h 218661"/>
                      <a:gd name="connsiteX53" fmla="*/ 464578 w 556142"/>
                      <a:gd name="connsiteY53" fmla="*/ 174929 h 218661"/>
                      <a:gd name="connsiteX54" fmla="*/ 476505 w 556142"/>
                      <a:gd name="connsiteY54" fmla="*/ 186856 h 218661"/>
                      <a:gd name="connsiteX55" fmla="*/ 476505 w 556142"/>
                      <a:gd name="connsiteY55" fmla="*/ 210710 h 218661"/>
                      <a:gd name="connsiteX56" fmla="*/ 468553 w 556142"/>
                      <a:gd name="connsiteY56" fmla="*/ 218661 h 218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</a:cxnLst>
                    <a:rect l="l" t="t" r="r" b="b"/>
                    <a:pathLst>
                      <a:path w="556142" h="218661">
                        <a:moveTo>
                          <a:pt x="35207" y="51684"/>
                        </a:moveTo>
                        <a:cubicBezTo>
                          <a:pt x="32557" y="56985"/>
                          <a:pt x="30701" y="62764"/>
                          <a:pt x="27256" y="67587"/>
                        </a:cubicBezTo>
                        <a:cubicBezTo>
                          <a:pt x="23988" y="72162"/>
                          <a:pt x="18060" y="74599"/>
                          <a:pt x="15329" y="79514"/>
                        </a:cubicBezTo>
                        <a:cubicBezTo>
                          <a:pt x="11259" y="86840"/>
                          <a:pt x="10028" y="95416"/>
                          <a:pt x="7378" y="103367"/>
                        </a:cubicBezTo>
                        <a:cubicBezTo>
                          <a:pt x="-11426" y="159777"/>
                          <a:pt x="306" y="118152"/>
                          <a:pt x="106769" y="19879"/>
                        </a:cubicBezTo>
                        <a:cubicBezTo>
                          <a:pt x="109419" y="23855"/>
                          <a:pt x="113042" y="27332"/>
                          <a:pt x="114720" y="31806"/>
                        </a:cubicBezTo>
                        <a:cubicBezTo>
                          <a:pt x="117093" y="38133"/>
                          <a:pt x="117057" y="45128"/>
                          <a:pt x="118696" y="51684"/>
                        </a:cubicBezTo>
                        <a:cubicBezTo>
                          <a:pt x="119712" y="55750"/>
                          <a:pt x="121346" y="59635"/>
                          <a:pt x="122671" y="63611"/>
                        </a:cubicBezTo>
                        <a:cubicBezTo>
                          <a:pt x="121346" y="70237"/>
                          <a:pt x="121068" y="77162"/>
                          <a:pt x="118696" y="83489"/>
                        </a:cubicBezTo>
                        <a:cubicBezTo>
                          <a:pt x="117018" y="87963"/>
                          <a:pt x="113855" y="91788"/>
                          <a:pt x="110745" y="95416"/>
                        </a:cubicBezTo>
                        <a:cubicBezTo>
                          <a:pt x="95652" y="113025"/>
                          <a:pt x="99845" y="109652"/>
                          <a:pt x="82915" y="115294"/>
                        </a:cubicBezTo>
                        <a:cubicBezTo>
                          <a:pt x="80265" y="117945"/>
                          <a:pt x="75699" y="119570"/>
                          <a:pt x="74964" y="123246"/>
                        </a:cubicBezTo>
                        <a:cubicBezTo>
                          <a:pt x="74142" y="127355"/>
                          <a:pt x="76321" y="131901"/>
                          <a:pt x="78939" y="135173"/>
                        </a:cubicBezTo>
                        <a:cubicBezTo>
                          <a:pt x="86111" y="144138"/>
                          <a:pt x="96868" y="144271"/>
                          <a:pt x="106769" y="147100"/>
                        </a:cubicBezTo>
                        <a:cubicBezTo>
                          <a:pt x="110798" y="148251"/>
                          <a:pt x="114720" y="149750"/>
                          <a:pt x="118696" y="151075"/>
                        </a:cubicBezTo>
                        <a:cubicBezTo>
                          <a:pt x="150501" y="149750"/>
                          <a:pt x="182365" y="149451"/>
                          <a:pt x="214111" y="147100"/>
                        </a:cubicBezTo>
                        <a:cubicBezTo>
                          <a:pt x="218290" y="146790"/>
                          <a:pt x="222290" y="144998"/>
                          <a:pt x="226038" y="143124"/>
                        </a:cubicBezTo>
                        <a:cubicBezTo>
                          <a:pt x="230312" y="140987"/>
                          <a:pt x="234234" y="138158"/>
                          <a:pt x="237965" y="135173"/>
                        </a:cubicBezTo>
                        <a:cubicBezTo>
                          <a:pt x="240892" y="132831"/>
                          <a:pt x="243266" y="129872"/>
                          <a:pt x="245917" y="127221"/>
                        </a:cubicBezTo>
                        <a:cubicBezTo>
                          <a:pt x="248062" y="120785"/>
                          <a:pt x="257109" y="100213"/>
                          <a:pt x="245917" y="95416"/>
                        </a:cubicBezTo>
                        <a:cubicBezTo>
                          <a:pt x="238213" y="92114"/>
                          <a:pt x="222063" y="103367"/>
                          <a:pt x="222063" y="103367"/>
                        </a:cubicBezTo>
                        <a:cubicBezTo>
                          <a:pt x="219412" y="106018"/>
                          <a:pt x="217787" y="110584"/>
                          <a:pt x="214111" y="111319"/>
                        </a:cubicBezTo>
                        <a:cubicBezTo>
                          <a:pt x="205511" y="113039"/>
                          <a:pt x="198992" y="104150"/>
                          <a:pt x="194233" y="99392"/>
                        </a:cubicBezTo>
                        <a:cubicBezTo>
                          <a:pt x="195558" y="92766"/>
                          <a:pt x="195547" y="85725"/>
                          <a:pt x="198209" y="79514"/>
                        </a:cubicBezTo>
                        <a:cubicBezTo>
                          <a:pt x="199686" y="76069"/>
                          <a:pt x="203819" y="74489"/>
                          <a:pt x="206160" y="71562"/>
                        </a:cubicBezTo>
                        <a:cubicBezTo>
                          <a:pt x="219237" y="55214"/>
                          <a:pt x="207121" y="61965"/>
                          <a:pt x="226038" y="55660"/>
                        </a:cubicBezTo>
                        <a:cubicBezTo>
                          <a:pt x="274664" y="65383"/>
                          <a:pt x="224227" y="54443"/>
                          <a:pt x="257844" y="63611"/>
                        </a:cubicBezTo>
                        <a:cubicBezTo>
                          <a:pt x="268387" y="66486"/>
                          <a:pt x="289649" y="71562"/>
                          <a:pt x="289649" y="71562"/>
                        </a:cubicBezTo>
                        <a:lnTo>
                          <a:pt x="325430" y="95416"/>
                        </a:lnTo>
                        <a:cubicBezTo>
                          <a:pt x="329406" y="98066"/>
                          <a:pt x="333979" y="99988"/>
                          <a:pt x="337357" y="103367"/>
                        </a:cubicBezTo>
                        <a:cubicBezTo>
                          <a:pt x="340007" y="106018"/>
                          <a:pt x="341955" y="109643"/>
                          <a:pt x="345308" y="111319"/>
                        </a:cubicBezTo>
                        <a:cubicBezTo>
                          <a:pt x="352805" y="115067"/>
                          <a:pt x="369162" y="119270"/>
                          <a:pt x="369162" y="119270"/>
                        </a:cubicBezTo>
                        <a:cubicBezTo>
                          <a:pt x="373138" y="117945"/>
                          <a:pt x="377341" y="117168"/>
                          <a:pt x="381089" y="115294"/>
                        </a:cubicBezTo>
                        <a:cubicBezTo>
                          <a:pt x="390934" y="110371"/>
                          <a:pt x="396423" y="105640"/>
                          <a:pt x="400967" y="95416"/>
                        </a:cubicBezTo>
                        <a:cubicBezTo>
                          <a:pt x="413873" y="66377"/>
                          <a:pt x="399152" y="74817"/>
                          <a:pt x="420845" y="67587"/>
                        </a:cubicBezTo>
                        <a:cubicBezTo>
                          <a:pt x="424821" y="68912"/>
                          <a:pt x="428663" y="72384"/>
                          <a:pt x="432772" y="71562"/>
                        </a:cubicBezTo>
                        <a:cubicBezTo>
                          <a:pt x="446413" y="68834"/>
                          <a:pt x="439818" y="49259"/>
                          <a:pt x="436748" y="43733"/>
                        </a:cubicBezTo>
                        <a:cubicBezTo>
                          <a:pt x="432985" y="36960"/>
                          <a:pt x="417192" y="24016"/>
                          <a:pt x="408918" y="19879"/>
                        </a:cubicBezTo>
                        <a:cubicBezTo>
                          <a:pt x="405170" y="18005"/>
                          <a:pt x="400967" y="17228"/>
                          <a:pt x="396991" y="15903"/>
                        </a:cubicBezTo>
                        <a:cubicBezTo>
                          <a:pt x="399642" y="13253"/>
                          <a:pt x="401590" y="9628"/>
                          <a:pt x="404943" y="7952"/>
                        </a:cubicBezTo>
                        <a:cubicBezTo>
                          <a:pt x="410875" y="4986"/>
                          <a:pt x="441702" y="500"/>
                          <a:pt x="444699" y="0"/>
                        </a:cubicBezTo>
                        <a:cubicBezTo>
                          <a:pt x="450000" y="1325"/>
                          <a:pt x="455268" y="2791"/>
                          <a:pt x="460602" y="3976"/>
                        </a:cubicBezTo>
                        <a:cubicBezTo>
                          <a:pt x="467198" y="5442"/>
                          <a:pt x="474008" y="6010"/>
                          <a:pt x="480480" y="7952"/>
                        </a:cubicBezTo>
                        <a:cubicBezTo>
                          <a:pt x="487315" y="10003"/>
                          <a:pt x="493588" y="13646"/>
                          <a:pt x="500358" y="15903"/>
                        </a:cubicBezTo>
                        <a:cubicBezTo>
                          <a:pt x="505542" y="17631"/>
                          <a:pt x="510960" y="18554"/>
                          <a:pt x="516261" y="19879"/>
                        </a:cubicBezTo>
                        <a:cubicBezTo>
                          <a:pt x="520237" y="22529"/>
                          <a:pt x="523914" y="25693"/>
                          <a:pt x="528188" y="27830"/>
                        </a:cubicBezTo>
                        <a:cubicBezTo>
                          <a:pt x="561108" y="44290"/>
                          <a:pt x="517861" y="16971"/>
                          <a:pt x="552042" y="39757"/>
                        </a:cubicBezTo>
                        <a:cubicBezTo>
                          <a:pt x="553367" y="43733"/>
                          <a:pt x="556840" y="47575"/>
                          <a:pt x="556018" y="51684"/>
                        </a:cubicBezTo>
                        <a:cubicBezTo>
                          <a:pt x="555283" y="55360"/>
                          <a:pt x="549995" y="56421"/>
                          <a:pt x="548066" y="59635"/>
                        </a:cubicBezTo>
                        <a:cubicBezTo>
                          <a:pt x="532581" y="85443"/>
                          <a:pt x="556290" y="59363"/>
                          <a:pt x="536139" y="79514"/>
                        </a:cubicBezTo>
                        <a:cubicBezTo>
                          <a:pt x="534814" y="83489"/>
                          <a:pt x="534737" y="88132"/>
                          <a:pt x="532164" y="91440"/>
                        </a:cubicBezTo>
                        <a:cubicBezTo>
                          <a:pt x="525260" y="100316"/>
                          <a:pt x="518368" y="110265"/>
                          <a:pt x="508310" y="115294"/>
                        </a:cubicBezTo>
                        <a:cubicBezTo>
                          <a:pt x="473152" y="132873"/>
                          <a:pt x="484887" y="122816"/>
                          <a:pt x="468553" y="139148"/>
                        </a:cubicBezTo>
                        <a:cubicBezTo>
                          <a:pt x="463694" y="153726"/>
                          <a:pt x="455743" y="161677"/>
                          <a:pt x="464578" y="174929"/>
                        </a:cubicBezTo>
                        <a:cubicBezTo>
                          <a:pt x="467697" y="179607"/>
                          <a:pt x="472529" y="182880"/>
                          <a:pt x="476505" y="186856"/>
                        </a:cubicBezTo>
                        <a:cubicBezTo>
                          <a:pt x="480290" y="198214"/>
                          <a:pt x="483320" y="199352"/>
                          <a:pt x="476505" y="210710"/>
                        </a:cubicBezTo>
                        <a:cubicBezTo>
                          <a:pt x="474576" y="213924"/>
                          <a:pt x="468553" y="218661"/>
                          <a:pt x="468553" y="218661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3" name="任意形状 212">
                    <a:extLst>
                      <a:ext uri="{FF2B5EF4-FFF2-40B4-BE49-F238E27FC236}">
                        <a16:creationId xmlns:a16="http://schemas.microsoft.com/office/drawing/2014/main" id="{25AC1F16-294B-454A-BFA5-E2EE9FAFA01D}"/>
                      </a:ext>
                    </a:extLst>
                  </p:cNvPr>
                  <p:cNvSpPr/>
                  <p:nvPr/>
                </p:nvSpPr>
                <p:spPr>
                  <a:xfrm>
                    <a:off x="7949003" y="3229650"/>
                    <a:ext cx="387416" cy="198783"/>
                  </a:xfrm>
                  <a:custGeom>
                    <a:avLst/>
                    <a:gdLst>
                      <a:gd name="connsiteX0" fmla="*/ 57437 w 387416"/>
                      <a:gd name="connsiteY0" fmla="*/ 55660 h 198783"/>
                      <a:gd name="connsiteX1" fmla="*/ 41534 w 387416"/>
                      <a:gd name="connsiteY1" fmla="*/ 51684 h 198783"/>
                      <a:gd name="connsiteX2" fmla="*/ 37558 w 387416"/>
                      <a:gd name="connsiteY2" fmla="*/ 123246 h 198783"/>
                      <a:gd name="connsiteX3" fmla="*/ 49485 w 387416"/>
                      <a:gd name="connsiteY3" fmla="*/ 119270 h 198783"/>
                      <a:gd name="connsiteX4" fmla="*/ 65388 w 387416"/>
                      <a:gd name="connsiteY4" fmla="*/ 115294 h 198783"/>
                      <a:gd name="connsiteX5" fmla="*/ 85266 w 387416"/>
                      <a:gd name="connsiteY5" fmla="*/ 91440 h 198783"/>
                      <a:gd name="connsiteX6" fmla="*/ 93218 w 387416"/>
                      <a:gd name="connsiteY6" fmla="*/ 83489 h 198783"/>
                      <a:gd name="connsiteX7" fmla="*/ 113096 w 387416"/>
                      <a:gd name="connsiteY7" fmla="*/ 79513 h 198783"/>
                      <a:gd name="connsiteX8" fmla="*/ 121047 w 387416"/>
                      <a:gd name="connsiteY8" fmla="*/ 87465 h 198783"/>
                      <a:gd name="connsiteX9" fmla="*/ 136950 w 387416"/>
                      <a:gd name="connsiteY9" fmla="*/ 107343 h 198783"/>
                      <a:gd name="connsiteX10" fmla="*/ 160804 w 387416"/>
                      <a:gd name="connsiteY10" fmla="*/ 115294 h 198783"/>
                      <a:gd name="connsiteX11" fmla="*/ 172731 w 387416"/>
                      <a:gd name="connsiteY11" fmla="*/ 111319 h 198783"/>
                      <a:gd name="connsiteX12" fmla="*/ 184658 w 387416"/>
                      <a:gd name="connsiteY12" fmla="*/ 91440 h 198783"/>
                      <a:gd name="connsiteX13" fmla="*/ 176706 w 387416"/>
                      <a:gd name="connsiteY13" fmla="*/ 51684 h 198783"/>
                      <a:gd name="connsiteX14" fmla="*/ 168755 w 387416"/>
                      <a:gd name="connsiteY14" fmla="*/ 39757 h 198783"/>
                      <a:gd name="connsiteX15" fmla="*/ 172731 w 387416"/>
                      <a:gd name="connsiteY15" fmla="*/ 23854 h 198783"/>
                      <a:gd name="connsiteX16" fmla="*/ 192609 w 387416"/>
                      <a:gd name="connsiteY16" fmla="*/ 3976 h 198783"/>
                      <a:gd name="connsiteX17" fmla="*/ 204536 w 387416"/>
                      <a:gd name="connsiteY17" fmla="*/ 0 h 198783"/>
                      <a:gd name="connsiteX18" fmla="*/ 256219 w 387416"/>
                      <a:gd name="connsiteY18" fmla="*/ 11927 h 198783"/>
                      <a:gd name="connsiteX19" fmla="*/ 280073 w 387416"/>
                      <a:gd name="connsiteY19" fmla="*/ 19879 h 198783"/>
                      <a:gd name="connsiteX20" fmla="*/ 292000 w 387416"/>
                      <a:gd name="connsiteY20" fmla="*/ 23854 h 198783"/>
                      <a:gd name="connsiteX21" fmla="*/ 284049 w 387416"/>
                      <a:gd name="connsiteY21" fmla="*/ 59635 h 198783"/>
                      <a:gd name="connsiteX22" fmla="*/ 272122 w 387416"/>
                      <a:gd name="connsiteY22" fmla="*/ 67586 h 198783"/>
                      <a:gd name="connsiteX23" fmla="*/ 276098 w 387416"/>
                      <a:gd name="connsiteY23" fmla="*/ 79513 h 198783"/>
                      <a:gd name="connsiteX24" fmla="*/ 331757 w 387416"/>
                      <a:gd name="connsiteY24" fmla="*/ 67586 h 198783"/>
                      <a:gd name="connsiteX25" fmla="*/ 335732 w 387416"/>
                      <a:gd name="connsiteY25" fmla="*/ 55660 h 198783"/>
                      <a:gd name="connsiteX26" fmla="*/ 355611 w 387416"/>
                      <a:gd name="connsiteY26" fmla="*/ 39757 h 198783"/>
                      <a:gd name="connsiteX27" fmla="*/ 367538 w 387416"/>
                      <a:gd name="connsiteY27" fmla="*/ 43733 h 198783"/>
                      <a:gd name="connsiteX28" fmla="*/ 387416 w 387416"/>
                      <a:gd name="connsiteY28" fmla="*/ 67586 h 198783"/>
                      <a:gd name="connsiteX29" fmla="*/ 383440 w 387416"/>
                      <a:gd name="connsiteY29" fmla="*/ 111319 h 198783"/>
                      <a:gd name="connsiteX30" fmla="*/ 359586 w 387416"/>
                      <a:gd name="connsiteY30" fmla="*/ 143124 h 198783"/>
                      <a:gd name="connsiteX31" fmla="*/ 359586 w 387416"/>
                      <a:gd name="connsiteY31" fmla="*/ 166978 h 198783"/>
                      <a:gd name="connsiteX32" fmla="*/ 347659 w 387416"/>
                      <a:gd name="connsiteY32" fmla="*/ 170953 h 198783"/>
                      <a:gd name="connsiteX33" fmla="*/ 295976 w 387416"/>
                      <a:gd name="connsiteY33" fmla="*/ 163002 h 198783"/>
                      <a:gd name="connsiteX34" fmla="*/ 284049 w 387416"/>
                      <a:gd name="connsiteY34" fmla="*/ 159026 h 198783"/>
                      <a:gd name="connsiteX35" fmla="*/ 260195 w 387416"/>
                      <a:gd name="connsiteY35" fmla="*/ 143124 h 198783"/>
                      <a:gd name="connsiteX36" fmla="*/ 248268 w 387416"/>
                      <a:gd name="connsiteY36" fmla="*/ 166978 h 198783"/>
                      <a:gd name="connsiteX37" fmla="*/ 252244 w 387416"/>
                      <a:gd name="connsiteY37" fmla="*/ 178905 h 198783"/>
                      <a:gd name="connsiteX38" fmla="*/ 236341 w 387416"/>
                      <a:gd name="connsiteY38" fmla="*/ 194807 h 198783"/>
                      <a:gd name="connsiteX39" fmla="*/ 192609 w 387416"/>
                      <a:gd name="connsiteY39" fmla="*/ 198783 h 1987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387416" h="198783">
                        <a:moveTo>
                          <a:pt x="57437" y="55660"/>
                        </a:moveTo>
                        <a:cubicBezTo>
                          <a:pt x="52136" y="54335"/>
                          <a:pt x="46998" y="51684"/>
                          <a:pt x="41534" y="51684"/>
                        </a:cubicBezTo>
                        <a:cubicBezTo>
                          <a:pt x="-27034" y="51684"/>
                          <a:pt x="2146" y="56355"/>
                          <a:pt x="37558" y="123246"/>
                        </a:cubicBezTo>
                        <a:cubicBezTo>
                          <a:pt x="41534" y="121921"/>
                          <a:pt x="45456" y="120421"/>
                          <a:pt x="49485" y="119270"/>
                        </a:cubicBezTo>
                        <a:cubicBezTo>
                          <a:pt x="54739" y="117769"/>
                          <a:pt x="60644" y="118005"/>
                          <a:pt x="65388" y="115294"/>
                        </a:cubicBezTo>
                        <a:cubicBezTo>
                          <a:pt x="75828" y="109328"/>
                          <a:pt x="78331" y="100108"/>
                          <a:pt x="85266" y="91440"/>
                        </a:cubicBezTo>
                        <a:cubicBezTo>
                          <a:pt x="87608" y="88513"/>
                          <a:pt x="89773" y="84966"/>
                          <a:pt x="93218" y="83489"/>
                        </a:cubicBezTo>
                        <a:cubicBezTo>
                          <a:pt x="99429" y="80827"/>
                          <a:pt x="106470" y="80838"/>
                          <a:pt x="113096" y="79513"/>
                        </a:cubicBezTo>
                        <a:cubicBezTo>
                          <a:pt x="115746" y="82164"/>
                          <a:pt x="118706" y="84538"/>
                          <a:pt x="121047" y="87465"/>
                        </a:cubicBezTo>
                        <a:cubicBezTo>
                          <a:pt x="124794" y="92149"/>
                          <a:pt x="130548" y="104142"/>
                          <a:pt x="136950" y="107343"/>
                        </a:cubicBezTo>
                        <a:cubicBezTo>
                          <a:pt x="144447" y="111091"/>
                          <a:pt x="160804" y="115294"/>
                          <a:pt x="160804" y="115294"/>
                        </a:cubicBezTo>
                        <a:cubicBezTo>
                          <a:pt x="164780" y="113969"/>
                          <a:pt x="169138" y="113475"/>
                          <a:pt x="172731" y="111319"/>
                        </a:cubicBezTo>
                        <a:cubicBezTo>
                          <a:pt x="181825" y="105862"/>
                          <a:pt x="181531" y="100820"/>
                          <a:pt x="184658" y="91440"/>
                        </a:cubicBezTo>
                        <a:cubicBezTo>
                          <a:pt x="183192" y="81181"/>
                          <a:pt x="182258" y="62787"/>
                          <a:pt x="176706" y="51684"/>
                        </a:cubicBezTo>
                        <a:cubicBezTo>
                          <a:pt x="174569" y="47410"/>
                          <a:pt x="171405" y="43733"/>
                          <a:pt x="168755" y="39757"/>
                        </a:cubicBezTo>
                        <a:cubicBezTo>
                          <a:pt x="170080" y="34456"/>
                          <a:pt x="170579" y="28876"/>
                          <a:pt x="172731" y="23854"/>
                        </a:cubicBezTo>
                        <a:cubicBezTo>
                          <a:pt x="177068" y="13733"/>
                          <a:pt x="182970" y="8795"/>
                          <a:pt x="192609" y="3976"/>
                        </a:cubicBezTo>
                        <a:cubicBezTo>
                          <a:pt x="196357" y="2102"/>
                          <a:pt x="200560" y="1325"/>
                          <a:pt x="204536" y="0"/>
                        </a:cubicBezTo>
                        <a:cubicBezTo>
                          <a:pt x="220299" y="3153"/>
                          <a:pt x="241843" y="7135"/>
                          <a:pt x="256219" y="11927"/>
                        </a:cubicBezTo>
                        <a:lnTo>
                          <a:pt x="280073" y="19879"/>
                        </a:lnTo>
                        <a:lnTo>
                          <a:pt x="292000" y="23854"/>
                        </a:lnTo>
                        <a:cubicBezTo>
                          <a:pt x="291959" y="24101"/>
                          <a:pt x="288171" y="54483"/>
                          <a:pt x="284049" y="59635"/>
                        </a:cubicBezTo>
                        <a:cubicBezTo>
                          <a:pt x="281064" y="63366"/>
                          <a:pt x="276098" y="64936"/>
                          <a:pt x="272122" y="67586"/>
                        </a:cubicBezTo>
                        <a:cubicBezTo>
                          <a:pt x="273447" y="71562"/>
                          <a:pt x="271956" y="78876"/>
                          <a:pt x="276098" y="79513"/>
                        </a:cubicBezTo>
                        <a:cubicBezTo>
                          <a:pt x="316966" y="85801"/>
                          <a:pt x="315005" y="84338"/>
                          <a:pt x="331757" y="67586"/>
                        </a:cubicBezTo>
                        <a:cubicBezTo>
                          <a:pt x="333082" y="63611"/>
                          <a:pt x="333576" y="59253"/>
                          <a:pt x="335732" y="55660"/>
                        </a:cubicBezTo>
                        <a:cubicBezTo>
                          <a:pt x="339509" y="49365"/>
                          <a:pt x="350193" y="43369"/>
                          <a:pt x="355611" y="39757"/>
                        </a:cubicBezTo>
                        <a:cubicBezTo>
                          <a:pt x="359587" y="41082"/>
                          <a:pt x="364051" y="41408"/>
                          <a:pt x="367538" y="43733"/>
                        </a:cubicBezTo>
                        <a:cubicBezTo>
                          <a:pt x="376721" y="49855"/>
                          <a:pt x="381549" y="58786"/>
                          <a:pt x="387416" y="67586"/>
                        </a:cubicBezTo>
                        <a:cubicBezTo>
                          <a:pt x="386091" y="82164"/>
                          <a:pt x="387570" y="97276"/>
                          <a:pt x="383440" y="111319"/>
                        </a:cubicBezTo>
                        <a:cubicBezTo>
                          <a:pt x="379693" y="124060"/>
                          <a:pt x="368712" y="133999"/>
                          <a:pt x="359586" y="143124"/>
                        </a:cubicBezTo>
                        <a:cubicBezTo>
                          <a:pt x="362237" y="151075"/>
                          <a:pt x="367538" y="159027"/>
                          <a:pt x="359586" y="166978"/>
                        </a:cubicBezTo>
                        <a:cubicBezTo>
                          <a:pt x="356623" y="169941"/>
                          <a:pt x="351635" y="169628"/>
                          <a:pt x="347659" y="170953"/>
                        </a:cubicBezTo>
                        <a:cubicBezTo>
                          <a:pt x="318818" y="167749"/>
                          <a:pt x="317888" y="169263"/>
                          <a:pt x="295976" y="163002"/>
                        </a:cubicBezTo>
                        <a:cubicBezTo>
                          <a:pt x="291947" y="161851"/>
                          <a:pt x="287712" y="161061"/>
                          <a:pt x="284049" y="159026"/>
                        </a:cubicBezTo>
                        <a:cubicBezTo>
                          <a:pt x="275695" y="154385"/>
                          <a:pt x="260195" y="143124"/>
                          <a:pt x="260195" y="143124"/>
                        </a:cubicBezTo>
                        <a:cubicBezTo>
                          <a:pt x="256176" y="149153"/>
                          <a:pt x="248268" y="158749"/>
                          <a:pt x="248268" y="166978"/>
                        </a:cubicBezTo>
                        <a:cubicBezTo>
                          <a:pt x="248268" y="171169"/>
                          <a:pt x="250919" y="174929"/>
                          <a:pt x="252244" y="178905"/>
                        </a:cubicBezTo>
                        <a:cubicBezTo>
                          <a:pt x="248003" y="191628"/>
                          <a:pt x="251184" y="192687"/>
                          <a:pt x="236341" y="194807"/>
                        </a:cubicBezTo>
                        <a:cubicBezTo>
                          <a:pt x="221851" y="196877"/>
                          <a:pt x="192609" y="198783"/>
                          <a:pt x="192609" y="198783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4" name="任意形状 213">
                    <a:extLst>
                      <a:ext uri="{FF2B5EF4-FFF2-40B4-BE49-F238E27FC236}">
                        <a16:creationId xmlns:a16="http://schemas.microsoft.com/office/drawing/2014/main" id="{7D6BE9AB-17A7-FF42-AB93-DDC9B3F5A1DC}"/>
                      </a:ext>
                    </a:extLst>
                  </p:cNvPr>
                  <p:cNvSpPr/>
                  <p:nvPr/>
                </p:nvSpPr>
                <p:spPr>
                  <a:xfrm>
                    <a:off x="8278633" y="3272742"/>
                    <a:ext cx="262393" cy="330524"/>
                  </a:xfrm>
                  <a:custGeom>
                    <a:avLst/>
                    <a:gdLst>
                      <a:gd name="connsiteX0" fmla="*/ 103367 w 262393"/>
                      <a:gd name="connsiteY0" fmla="*/ 12472 h 330524"/>
                      <a:gd name="connsiteX1" fmla="*/ 83489 w 262393"/>
                      <a:gd name="connsiteY1" fmla="*/ 8496 h 330524"/>
                      <a:gd name="connsiteX2" fmla="*/ 0 w 262393"/>
                      <a:gd name="connsiteY2" fmla="*/ 56204 h 330524"/>
                      <a:gd name="connsiteX3" fmla="*/ 11927 w 262393"/>
                      <a:gd name="connsiteY3" fmla="*/ 80058 h 330524"/>
                      <a:gd name="connsiteX4" fmla="*/ 23854 w 262393"/>
                      <a:gd name="connsiteY4" fmla="*/ 84034 h 330524"/>
                      <a:gd name="connsiteX5" fmla="*/ 35781 w 262393"/>
                      <a:gd name="connsiteY5" fmla="*/ 91985 h 330524"/>
                      <a:gd name="connsiteX6" fmla="*/ 43732 w 262393"/>
                      <a:gd name="connsiteY6" fmla="*/ 103912 h 330524"/>
                      <a:gd name="connsiteX7" fmla="*/ 87464 w 262393"/>
                      <a:gd name="connsiteY7" fmla="*/ 103912 h 330524"/>
                      <a:gd name="connsiteX8" fmla="*/ 99391 w 262393"/>
                      <a:gd name="connsiteY8" fmla="*/ 99936 h 330524"/>
                      <a:gd name="connsiteX9" fmla="*/ 111318 w 262393"/>
                      <a:gd name="connsiteY9" fmla="*/ 91985 h 330524"/>
                      <a:gd name="connsiteX10" fmla="*/ 135172 w 262393"/>
                      <a:gd name="connsiteY10" fmla="*/ 64155 h 330524"/>
                      <a:gd name="connsiteX11" fmla="*/ 139148 w 262393"/>
                      <a:gd name="connsiteY11" fmla="*/ 52228 h 330524"/>
                      <a:gd name="connsiteX12" fmla="*/ 147099 w 262393"/>
                      <a:gd name="connsiteY12" fmla="*/ 40301 h 330524"/>
                      <a:gd name="connsiteX13" fmla="*/ 163002 w 262393"/>
                      <a:gd name="connsiteY13" fmla="*/ 4521 h 330524"/>
                      <a:gd name="connsiteX14" fmla="*/ 178904 w 262393"/>
                      <a:gd name="connsiteY14" fmla="*/ 8496 h 330524"/>
                      <a:gd name="connsiteX15" fmla="*/ 190831 w 262393"/>
                      <a:gd name="connsiteY15" fmla="*/ 12472 h 330524"/>
                      <a:gd name="connsiteX16" fmla="*/ 198783 w 262393"/>
                      <a:gd name="connsiteY16" fmla="*/ 36326 h 330524"/>
                      <a:gd name="connsiteX17" fmla="*/ 190831 w 262393"/>
                      <a:gd name="connsiteY17" fmla="*/ 44277 h 330524"/>
                      <a:gd name="connsiteX18" fmla="*/ 174929 w 262393"/>
                      <a:gd name="connsiteY18" fmla="*/ 68131 h 330524"/>
                      <a:gd name="connsiteX19" fmla="*/ 194807 w 262393"/>
                      <a:gd name="connsiteY19" fmla="*/ 84034 h 330524"/>
                      <a:gd name="connsiteX20" fmla="*/ 206734 w 262393"/>
                      <a:gd name="connsiteY20" fmla="*/ 88009 h 330524"/>
                      <a:gd name="connsiteX21" fmla="*/ 210710 w 262393"/>
                      <a:gd name="connsiteY21" fmla="*/ 99936 h 330524"/>
                      <a:gd name="connsiteX22" fmla="*/ 190831 w 262393"/>
                      <a:gd name="connsiteY22" fmla="*/ 127766 h 330524"/>
                      <a:gd name="connsiteX23" fmla="*/ 166977 w 262393"/>
                      <a:gd name="connsiteY23" fmla="*/ 143668 h 330524"/>
                      <a:gd name="connsiteX24" fmla="*/ 170953 w 262393"/>
                      <a:gd name="connsiteY24" fmla="*/ 167522 h 330524"/>
                      <a:gd name="connsiteX25" fmla="*/ 190831 w 262393"/>
                      <a:gd name="connsiteY25" fmla="*/ 171498 h 330524"/>
                      <a:gd name="connsiteX26" fmla="*/ 218661 w 262393"/>
                      <a:gd name="connsiteY26" fmla="*/ 183425 h 330524"/>
                      <a:gd name="connsiteX27" fmla="*/ 250466 w 262393"/>
                      <a:gd name="connsiteY27" fmla="*/ 191376 h 330524"/>
                      <a:gd name="connsiteX28" fmla="*/ 262393 w 262393"/>
                      <a:gd name="connsiteY28" fmla="*/ 195352 h 330524"/>
                      <a:gd name="connsiteX29" fmla="*/ 254442 w 262393"/>
                      <a:gd name="connsiteY29" fmla="*/ 219206 h 330524"/>
                      <a:gd name="connsiteX30" fmla="*/ 234564 w 262393"/>
                      <a:gd name="connsiteY30" fmla="*/ 235108 h 330524"/>
                      <a:gd name="connsiteX31" fmla="*/ 226612 w 262393"/>
                      <a:gd name="connsiteY31" fmla="*/ 243060 h 330524"/>
                      <a:gd name="connsiteX32" fmla="*/ 238539 w 262393"/>
                      <a:gd name="connsiteY32" fmla="*/ 251011 h 330524"/>
                      <a:gd name="connsiteX33" fmla="*/ 246490 w 262393"/>
                      <a:gd name="connsiteY33" fmla="*/ 274865 h 330524"/>
                      <a:gd name="connsiteX34" fmla="*/ 222637 w 262393"/>
                      <a:gd name="connsiteY34" fmla="*/ 322573 h 330524"/>
                      <a:gd name="connsiteX35" fmla="*/ 214685 w 262393"/>
                      <a:gd name="connsiteY35" fmla="*/ 330524 h 3305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</a:cxnLst>
                    <a:rect l="l" t="t" r="r" b="b"/>
                    <a:pathLst>
                      <a:path w="262393" h="330524">
                        <a:moveTo>
                          <a:pt x="103367" y="12472"/>
                        </a:moveTo>
                        <a:cubicBezTo>
                          <a:pt x="96741" y="11147"/>
                          <a:pt x="90045" y="10135"/>
                          <a:pt x="83489" y="8496"/>
                        </a:cubicBezTo>
                        <a:cubicBezTo>
                          <a:pt x="40234" y="-2317"/>
                          <a:pt x="98924" y="-15241"/>
                          <a:pt x="0" y="56204"/>
                        </a:cubicBezTo>
                        <a:cubicBezTo>
                          <a:pt x="2619" y="64060"/>
                          <a:pt x="4922" y="74453"/>
                          <a:pt x="11927" y="80058"/>
                        </a:cubicBezTo>
                        <a:cubicBezTo>
                          <a:pt x="15199" y="82676"/>
                          <a:pt x="20106" y="82160"/>
                          <a:pt x="23854" y="84034"/>
                        </a:cubicBezTo>
                        <a:cubicBezTo>
                          <a:pt x="28128" y="86171"/>
                          <a:pt x="31805" y="89335"/>
                          <a:pt x="35781" y="91985"/>
                        </a:cubicBezTo>
                        <a:cubicBezTo>
                          <a:pt x="38431" y="95961"/>
                          <a:pt x="40001" y="100927"/>
                          <a:pt x="43732" y="103912"/>
                        </a:cubicBezTo>
                        <a:cubicBezTo>
                          <a:pt x="54664" y="112658"/>
                          <a:pt x="79877" y="104860"/>
                          <a:pt x="87464" y="103912"/>
                        </a:cubicBezTo>
                        <a:cubicBezTo>
                          <a:pt x="91440" y="102587"/>
                          <a:pt x="95643" y="101810"/>
                          <a:pt x="99391" y="99936"/>
                        </a:cubicBezTo>
                        <a:cubicBezTo>
                          <a:pt x="103665" y="97799"/>
                          <a:pt x="107690" y="95095"/>
                          <a:pt x="111318" y="91985"/>
                        </a:cubicBezTo>
                        <a:cubicBezTo>
                          <a:pt x="119878" y="84648"/>
                          <a:pt x="129896" y="74707"/>
                          <a:pt x="135172" y="64155"/>
                        </a:cubicBezTo>
                        <a:cubicBezTo>
                          <a:pt x="137046" y="60407"/>
                          <a:pt x="137274" y="55976"/>
                          <a:pt x="139148" y="52228"/>
                        </a:cubicBezTo>
                        <a:cubicBezTo>
                          <a:pt x="141285" y="47954"/>
                          <a:pt x="145158" y="44667"/>
                          <a:pt x="147099" y="40301"/>
                        </a:cubicBezTo>
                        <a:cubicBezTo>
                          <a:pt x="166021" y="-2273"/>
                          <a:pt x="145008" y="31510"/>
                          <a:pt x="163002" y="4521"/>
                        </a:cubicBezTo>
                        <a:cubicBezTo>
                          <a:pt x="168303" y="5846"/>
                          <a:pt x="173650" y="6995"/>
                          <a:pt x="178904" y="8496"/>
                        </a:cubicBezTo>
                        <a:cubicBezTo>
                          <a:pt x="182934" y="9647"/>
                          <a:pt x="188395" y="9062"/>
                          <a:pt x="190831" y="12472"/>
                        </a:cubicBezTo>
                        <a:cubicBezTo>
                          <a:pt x="195703" y="19292"/>
                          <a:pt x="198783" y="36326"/>
                          <a:pt x="198783" y="36326"/>
                        </a:cubicBezTo>
                        <a:cubicBezTo>
                          <a:pt x="196132" y="38976"/>
                          <a:pt x="193080" y="41278"/>
                          <a:pt x="190831" y="44277"/>
                        </a:cubicBezTo>
                        <a:cubicBezTo>
                          <a:pt x="185097" y="51922"/>
                          <a:pt x="174929" y="68131"/>
                          <a:pt x="174929" y="68131"/>
                        </a:cubicBezTo>
                        <a:cubicBezTo>
                          <a:pt x="204911" y="78126"/>
                          <a:pt x="169115" y="63481"/>
                          <a:pt x="194807" y="84034"/>
                        </a:cubicBezTo>
                        <a:cubicBezTo>
                          <a:pt x="198079" y="86652"/>
                          <a:pt x="202758" y="86684"/>
                          <a:pt x="206734" y="88009"/>
                        </a:cubicBezTo>
                        <a:cubicBezTo>
                          <a:pt x="208059" y="91985"/>
                          <a:pt x="210710" y="95745"/>
                          <a:pt x="210710" y="99936"/>
                        </a:cubicBezTo>
                        <a:cubicBezTo>
                          <a:pt x="210710" y="111228"/>
                          <a:pt x="198344" y="122758"/>
                          <a:pt x="190831" y="127766"/>
                        </a:cubicBezTo>
                        <a:lnTo>
                          <a:pt x="166977" y="143668"/>
                        </a:lnTo>
                        <a:cubicBezTo>
                          <a:pt x="163834" y="153098"/>
                          <a:pt x="158006" y="160123"/>
                          <a:pt x="170953" y="167522"/>
                        </a:cubicBezTo>
                        <a:cubicBezTo>
                          <a:pt x="176820" y="170875"/>
                          <a:pt x="184276" y="169859"/>
                          <a:pt x="190831" y="171498"/>
                        </a:cubicBezTo>
                        <a:cubicBezTo>
                          <a:pt x="218623" y="178447"/>
                          <a:pt x="184524" y="172047"/>
                          <a:pt x="218661" y="183425"/>
                        </a:cubicBezTo>
                        <a:cubicBezTo>
                          <a:pt x="229028" y="186881"/>
                          <a:pt x="240099" y="187920"/>
                          <a:pt x="250466" y="191376"/>
                        </a:cubicBezTo>
                        <a:lnTo>
                          <a:pt x="262393" y="195352"/>
                        </a:lnTo>
                        <a:cubicBezTo>
                          <a:pt x="259743" y="203303"/>
                          <a:pt x="260369" y="213280"/>
                          <a:pt x="254442" y="219206"/>
                        </a:cubicBezTo>
                        <a:cubicBezTo>
                          <a:pt x="235236" y="238409"/>
                          <a:pt x="259647" y="215041"/>
                          <a:pt x="234564" y="235108"/>
                        </a:cubicBezTo>
                        <a:cubicBezTo>
                          <a:pt x="231637" y="237450"/>
                          <a:pt x="229263" y="240409"/>
                          <a:pt x="226612" y="243060"/>
                        </a:cubicBezTo>
                        <a:cubicBezTo>
                          <a:pt x="230588" y="245710"/>
                          <a:pt x="236007" y="246959"/>
                          <a:pt x="238539" y="251011"/>
                        </a:cubicBezTo>
                        <a:cubicBezTo>
                          <a:pt x="242981" y="258118"/>
                          <a:pt x="246490" y="274865"/>
                          <a:pt x="246490" y="274865"/>
                        </a:cubicBezTo>
                        <a:cubicBezTo>
                          <a:pt x="240024" y="294262"/>
                          <a:pt x="238049" y="307163"/>
                          <a:pt x="222637" y="322573"/>
                        </a:cubicBezTo>
                        <a:lnTo>
                          <a:pt x="214685" y="330524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188" name="任意形状 187">
                  <a:extLst>
                    <a:ext uri="{FF2B5EF4-FFF2-40B4-BE49-F238E27FC236}">
                      <a16:creationId xmlns:a16="http://schemas.microsoft.com/office/drawing/2014/main" id="{E32B5653-AC5A-E242-9404-7A11AF65154E}"/>
                    </a:ext>
                  </a:extLst>
                </p:cNvPr>
                <p:cNvSpPr/>
                <p:nvPr/>
              </p:nvSpPr>
              <p:spPr>
                <a:xfrm>
                  <a:off x="6937513" y="3569716"/>
                  <a:ext cx="298174" cy="227032"/>
                </a:xfrm>
                <a:custGeom>
                  <a:avLst/>
                  <a:gdLst>
                    <a:gd name="connsiteX0" fmla="*/ 0 w 298174"/>
                    <a:gd name="connsiteY0" fmla="*/ 179324 h 227032"/>
                    <a:gd name="connsiteX1" fmla="*/ 3976 w 298174"/>
                    <a:gd name="connsiteY1" fmla="*/ 195227 h 227032"/>
                    <a:gd name="connsiteX2" fmla="*/ 7951 w 298174"/>
                    <a:gd name="connsiteY2" fmla="*/ 207154 h 227032"/>
                    <a:gd name="connsiteX3" fmla="*/ 31805 w 298174"/>
                    <a:gd name="connsiteY3" fmla="*/ 215105 h 227032"/>
                    <a:gd name="connsiteX4" fmla="*/ 55659 w 298174"/>
                    <a:gd name="connsiteY4" fmla="*/ 227032 h 227032"/>
                    <a:gd name="connsiteX5" fmla="*/ 87464 w 298174"/>
                    <a:gd name="connsiteY5" fmla="*/ 223056 h 227032"/>
                    <a:gd name="connsiteX6" fmla="*/ 123245 w 298174"/>
                    <a:gd name="connsiteY6" fmla="*/ 203178 h 227032"/>
                    <a:gd name="connsiteX7" fmla="*/ 139148 w 298174"/>
                    <a:gd name="connsiteY7" fmla="*/ 187275 h 227032"/>
                    <a:gd name="connsiteX8" fmla="*/ 143124 w 298174"/>
                    <a:gd name="connsiteY8" fmla="*/ 175348 h 227032"/>
                    <a:gd name="connsiteX9" fmla="*/ 83489 w 298174"/>
                    <a:gd name="connsiteY9" fmla="*/ 119689 h 227032"/>
                    <a:gd name="connsiteX10" fmla="*/ 71562 w 298174"/>
                    <a:gd name="connsiteY10" fmla="*/ 123665 h 227032"/>
                    <a:gd name="connsiteX11" fmla="*/ 51684 w 298174"/>
                    <a:gd name="connsiteY11" fmla="*/ 143543 h 227032"/>
                    <a:gd name="connsiteX12" fmla="*/ 39757 w 298174"/>
                    <a:gd name="connsiteY12" fmla="*/ 151494 h 227032"/>
                    <a:gd name="connsiteX13" fmla="*/ 15903 w 298174"/>
                    <a:gd name="connsiteY13" fmla="*/ 147519 h 227032"/>
                    <a:gd name="connsiteX14" fmla="*/ 3976 w 298174"/>
                    <a:gd name="connsiteY14" fmla="*/ 143543 h 227032"/>
                    <a:gd name="connsiteX15" fmla="*/ 0 w 298174"/>
                    <a:gd name="connsiteY15" fmla="*/ 131616 h 227032"/>
                    <a:gd name="connsiteX16" fmla="*/ 11927 w 298174"/>
                    <a:gd name="connsiteY16" fmla="*/ 103787 h 227032"/>
                    <a:gd name="connsiteX17" fmla="*/ 27830 w 298174"/>
                    <a:gd name="connsiteY17" fmla="*/ 87884 h 227032"/>
                    <a:gd name="connsiteX18" fmla="*/ 51684 w 298174"/>
                    <a:gd name="connsiteY18" fmla="*/ 79933 h 227032"/>
                    <a:gd name="connsiteX19" fmla="*/ 63610 w 298174"/>
                    <a:gd name="connsiteY19" fmla="*/ 75957 h 227032"/>
                    <a:gd name="connsiteX20" fmla="*/ 111318 w 298174"/>
                    <a:gd name="connsiteY20" fmla="*/ 79933 h 227032"/>
                    <a:gd name="connsiteX21" fmla="*/ 127221 w 298174"/>
                    <a:gd name="connsiteY21" fmla="*/ 99811 h 227032"/>
                    <a:gd name="connsiteX22" fmla="*/ 139148 w 298174"/>
                    <a:gd name="connsiteY22" fmla="*/ 103787 h 227032"/>
                    <a:gd name="connsiteX23" fmla="*/ 178904 w 298174"/>
                    <a:gd name="connsiteY23" fmla="*/ 75957 h 227032"/>
                    <a:gd name="connsiteX24" fmla="*/ 190831 w 298174"/>
                    <a:gd name="connsiteY24" fmla="*/ 68006 h 227032"/>
                    <a:gd name="connsiteX25" fmla="*/ 210710 w 298174"/>
                    <a:gd name="connsiteY25" fmla="*/ 56079 h 227032"/>
                    <a:gd name="connsiteX26" fmla="*/ 230588 w 298174"/>
                    <a:gd name="connsiteY26" fmla="*/ 79933 h 227032"/>
                    <a:gd name="connsiteX27" fmla="*/ 242515 w 298174"/>
                    <a:gd name="connsiteY27" fmla="*/ 83908 h 227032"/>
                    <a:gd name="connsiteX28" fmla="*/ 254442 w 298174"/>
                    <a:gd name="connsiteY28" fmla="*/ 91860 h 227032"/>
                    <a:gd name="connsiteX29" fmla="*/ 278296 w 298174"/>
                    <a:gd name="connsiteY29" fmla="*/ 71981 h 227032"/>
                    <a:gd name="connsiteX30" fmla="*/ 282271 w 298174"/>
                    <a:gd name="connsiteY30" fmla="*/ 60054 h 227032"/>
                    <a:gd name="connsiteX31" fmla="*/ 290223 w 298174"/>
                    <a:gd name="connsiteY31" fmla="*/ 52103 h 227032"/>
                    <a:gd name="connsiteX32" fmla="*/ 298174 w 298174"/>
                    <a:gd name="connsiteY32" fmla="*/ 28249 h 227032"/>
                    <a:gd name="connsiteX33" fmla="*/ 286247 w 298174"/>
                    <a:gd name="connsiteY33" fmla="*/ 420 h 227032"/>
                    <a:gd name="connsiteX34" fmla="*/ 258417 w 298174"/>
                    <a:gd name="connsiteY34" fmla="*/ 4395 h 2270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298174" h="227032">
                      <a:moveTo>
                        <a:pt x="0" y="179324"/>
                      </a:moveTo>
                      <a:cubicBezTo>
                        <a:pt x="1325" y="184625"/>
                        <a:pt x="2475" y="189973"/>
                        <a:pt x="3976" y="195227"/>
                      </a:cubicBezTo>
                      <a:cubicBezTo>
                        <a:pt x="5127" y="199256"/>
                        <a:pt x="4541" y="204718"/>
                        <a:pt x="7951" y="207154"/>
                      </a:cubicBezTo>
                      <a:cubicBezTo>
                        <a:pt x="14771" y="212026"/>
                        <a:pt x="23854" y="212455"/>
                        <a:pt x="31805" y="215105"/>
                      </a:cubicBezTo>
                      <a:cubicBezTo>
                        <a:pt x="48263" y="220591"/>
                        <a:pt x="40247" y="216758"/>
                        <a:pt x="55659" y="227032"/>
                      </a:cubicBezTo>
                      <a:cubicBezTo>
                        <a:pt x="66261" y="225707"/>
                        <a:pt x="76952" y="224967"/>
                        <a:pt x="87464" y="223056"/>
                      </a:cubicBezTo>
                      <a:cubicBezTo>
                        <a:pt x="99686" y="220834"/>
                        <a:pt x="115905" y="210518"/>
                        <a:pt x="123245" y="203178"/>
                      </a:cubicBezTo>
                      <a:lnTo>
                        <a:pt x="139148" y="187275"/>
                      </a:lnTo>
                      <a:cubicBezTo>
                        <a:pt x="140473" y="183299"/>
                        <a:pt x="143124" y="179539"/>
                        <a:pt x="143124" y="175348"/>
                      </a:cubicBezTo>
                      <a:cubicBezTo>
                        <a:pt x="143124" y="105505"/>
                        <a:pt x="150567" y="124481"/>
                        <a:pt x="83489" y="119689"/>
                      </a:cubicBezTo>
                      <a:cubicBezTo>
                        <a:pt x="79513" y="121014"/>
                        <a:pt x="74915" y="121151"/>
                        <a:pt x="71562" y="123665"/>
                      </a:cubicBezTo>
                      <a:cubicBezTo>
                        <a:pt x="64066" y="129287"/>
                        <a:pt x="59481" y="138345"/>
                        <a:pt x="51684" y="143543"/>
                      </a:cubicBezTo>
                      <a:lnTo>
                        <a:pt x="39757" y="151494"/>
                      </a:lnTo>
                      <a:cubicBezTo>
                        <a:pt x="31806" y="150169"/>
                        <a:pt x="23772" y="149268"/>
                        <a:pt x="15903" y="147519"/>
                      </a:cubicBezTo>
                      <a:cubicBezTo>
                        <a:pt x="11812" y="146610"/>
                        <a:pt x="6939" y="146506"/>
                        <a:pt x="3976" y="143543"/>
                      </a:cubicBezTo>
                      <a:cubicBezTo>
                        <a:pt x="1013" y="140580"/>
                        <a:pt x="1325" y="135592"/>
                        <a:pt x="0" y="131616"/>
                      </a:cubicBezTo>
                      <a:cubicBezTo>
                        <a:pt x="3657" y="116989"/>
                        <a:pt x="2238" y="115091"/>
                        <a:pt x="11927" y="103787"/>
                      </a:cubicBezTo>
                      <a:cubicBezTo>
                        <a:pt x="16806" y="98095"/>
                        <a:pt x="20718" y="90255"/>
                        <a:pt x="27830" y="87884"/>
                      </a:cubicBezTo>
                      <a:lnTo>
                        <a:pt x="51684" y="79933"/>
                      </a:lnTo>
                      <a:lnTo>
                        <a:pt x="63610" y="75957"/>
                      </a:lnTo>
                      <a:cubicBezTo>
                        <a:pt x="79513" y="77282"/>
                        <a:pt x="95714" y="76589"/>
                        <a:pt x="111318" y="79933"/>
                      </a:cubicBezTo>
                      <a:cubicBezTo>
                        <a:pt x="116856" y="81120"/>
                        <a:pt x="124575" y="97694"/>
                        <a:pt x="127221" y="99811"/>
                      </a:cubicBezTo>
                      <a:cubicBezTo>
                        <a:pt x="130493" y="102429"/>
                        <a:pt x="135172" y="102462"/>
                        <a:pt x="139148" y="103787"/>
                      </a:cubicBezTo>
                      <a:cubicBezTo>
                        <a:pt x="194009" y="67212"/>
                        <a:pt x="137680" y="105403"/>
                        <a:pt x="178904" y="75957"/>
                      </a:cubicBezTo>
                      <a:cubicBezTo>
                        <a:pt x="182792" y="73180"/>
                        <a:pt x="187100" y="70991"/>
                        <a:pt x="190831" y="68006"/>
                      </a:cubicBezTo>
                      <a:cubicBezTo>
                        <a:pt x="206424" y="55532"/>
                        <a:pt x="189997" y="62982"/>
                        <a:pt x="210710" y="56079"/>
                      </a:cubicBezTo>
                      <a:cubicBezTo>
                        <a:pt x="216577" y="64880"/>
                        <a:pt x="221404" y="73811"/>
                        <a:pt x="230588" y="79933"/>
                      </a:cubicBezTo>
                      <a:cubicBezTo>
                        <a:pt x="234075" y="82257"/>
                        <a:pt x="238539" y="82583"/>
                        <a:pt x="242515" y="83908"/>
                      </a:cubicBezTo>
                      <a:cubicBezTo>
                        <a:pt x="246491" y="86559"/>
                        <a:pt x="249664" y="91860"/>
                        <a:pt x="254442" y="91860"/>
                      </a:cubicBezTo>
                      <a:cubicBezTo>
                        <a:pt x="259976" y="91860"/>
                        <a:pt x="276017" y="74260"/>
                        <a:pt x="278296" y="71981"/>
                      </a:cubicBezTo>
                      <a:cubicBezTo>
                        <a:pt x="279621" y="68005"/>
                        <a:pt x="280115" y="63647"/>
                        <a:pt x="282271" y="60054"/>
                      </a:cubicBezTo>
                      <a:cubicBezTo>
                        <a:pt x="284200" y="56840"/>
                        <a:pt x="288547" y="55456"/>
                        <a:pt x="290223" y="52103"/>
                      </a:cubicBezTo>
                      <a:cubicBezTo>
                        <a:pt x="293971" y="44606"/>
                        <a:pt x="298174" y="28249"/>
                        <a:pt x="298174" y="28249"/>
                      </a:cubicBezTo>
                      <a:cubicBezTo>
                        <a:pt x="297287" y="24702"/>
                        <a:pt x="293514" y="2035"/>
                        <a:pt x="286247" y="420"/>
                      </a:cubicBezTo>
                      <a:cubicBezTo>
                        <a:pt x="277099" y="-1613"/>
                        <a:pt x="258417" y="4395"/>
                        <a:pt x="258417" y="4395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9" name="任意形状 188">
                  <a:extLst>
                    <a:ext uri="{FF2B5EF4-FFF2-40B4-BE49-F238E27FC236}">
                      <a16:creationId xmlns:a16="http://schemas.microsoft.com/office/drawing/2014/main" id="{692613E0-A3AD-9C45-AD3A-AE5015CD5E3D}"/>
                    </a:ext>
                  </a:extLst>
                </p:cNvPr>
                <p:cNvSpPr/>
                <p:nvPr/>
              </p:nvSpPr>
              <p:spPr>
                <a:xfrm>
                  <a:off x="8189843" y="3605917"/>
                  <a:ext cx="159027" cy="250650"/>
                </a:xfrm>
                <a:custGeom>
                  <a:avLst/>
                  <a:gdLst>
                    <a:gd name="connsiteX0" fmla="*/ 11927 w 159027"/>
                    <a:gd name="connsiteY0" fmla="*/ 190831 h 250650"/>
                    <a:gd name="connsiteX1" fmla="*/ 7952 w 159027"/>
                    <a:gd name="connsiteY1" fmla="*/ 206733 h 250650"/>
                    <a:gd name="connsiteX2" fmla="*/ 0 w 159027"/>
                    <a:gd name="connsiteY2" fmla="*/ 230587 h 250650"/>
                    <a:gd name="connsiteX3" fmla="*/ 51684 w 159027"/>
                    <a:gd name="connsiteY3" fmla="*/ 242514 h 250650"/>
                    <a:gd name="connsiteX4" fmla="*/ 55660 w 159027"/>
                    <a:gd name="connsiteY4" fmla="*/ 230587 h 250650"/>
                    <a:gd name="connsiteX5" fmla="*/ 67587 w 159027"/>
                    <a:gd name="connsiteY5" fmla="*/ 190831 h 250650"/>
                    <a:gd name="connsiteX6" fmla="*/ 79514 w 159027"/>
                    <a:gd name="connsiteY6" fmla="*/ 186855 h 250650"/>
                    <a:gd name="connsiteX7" fmla="*/ 91440 w 159027"/>
                    <a:gd name="connsiteY7" fmla="*/ 194806 h 250650"/>
                    <a:gd name="connsiteX8" fmla="*/ 107343 w 159027"/>
                    <a:gd name="connsiteY8" fmla="*/ 230587 h 250650"/>
                    <a:gd name="connsiteX9" fmla="*/ 111319 w 159027"/>
                    <a:gd name="connsiteY9" fmla="*/ 242514 h 250650"/>
                    <a:gd name="connsiteX10" fmla="*/ 135173 w 159027"/>
                    <a:gd name="connsiteY10" fmla="*/ 222636 h 250650"/>
                    <a:gd name="connsiteX11" fmla="*/ 147100 w 159027"/>
                    <a:gd name="connsiteY11" fmla="*/ 194806 h 250650"/>
                    <a:gd name="connsiteX12" fmla="*/ 151075 w 159027"/>
                    <a:gd name="connsiteY12" fmla="*/ 178904 h 250650"/>
                    <a:gd name="connsiteX13" fmla="*/ 159027 w 159027"/>
                    <a:gd name="connsiteY13" fmla="*/ 166977 h 250650"/>
                    <a:gd name="connsiteX14" fmla="*/ 155051 w 159027"/>
                    <a:gd name="connsiteY14" fmla="*/ 135172 h 250650"/>
                    <a:gd name="connsiteX15" fmla="*/ 147100 w 159027"/>
                    <a:gd name="connsiteY15" fmla="*/ 127220 h 250650"/>
                    <a:gd name="connsiteX16" fmla="*/ 143124 w 159027"/>
                    <a:gd name="connsiteY16" fmla="*/ 115293 h 250650"/>
                    <a:gd name="connsiteX17" fmla="*/ 119270 w 159027"/>
                    <a:gd name="connsiteY17" fmla="*/ 99391 h 250650"/>
                    <a:gd name="connsiteX18" fmla="*/ 95416 w 159027"/>
                    <a:gd name="connsiteY18" fmla="*/ 103366 h 250650"/>
                    <a:gd name="connsiteX19" fmla="*/ 71562 w 159027"/>
                    <a:gd name="connsiteY19" fmla="*/ 119269 h 250650"/>
                    <a:gd name="connsiteX20" fmla="*/ 59635 w 159027"/>
                    <a:gd name="connsiteY20" fmla="*/ 127220 h 250650"/>
                    <a:gd name="connsiteX21" fmla="*/ 47708 w 159027"/>
                    <a:gd name="connsiteY21" fmla="*/ 131196 h 250650"/>
                    <a:gd name="connsiteX22" fmla="*/ 35781 w 159027"/>
                    <a:gd name="connsiteY22" fmla="*/ 127220 h 250650"/>
                    <a:gd name="connsiteX23" fmla="*/ 15903 w 159027"/>
                    <a:gd name="connsiteY23" fmla="*/ 103366 h 250650"/>
                    <a:gd name="connsiteX24" fmla="*/ 7952 w 159027"/>
                    <a:gd name="connsiteY24" fmla="*/ 75537 h 250650"/>
                    <a:gd name="connsiteX25" fmla="*/ 3976 w 159027"/>
                    <a:gd name="connsiteY25" fmla="*/ 59634 h 250650"/>
                    <a:gd name="connsiteX26" fmla="*/ 7952 w 159027"/>
                    <a:gd name="connsiteY26" fmla="*/ 43732 h 250650"/>
                    <a:gd name="connsiteX27" fmla="*/ 19879 w 159027"/>
                    <a:gd name="connsiteY27" fmla="*/ 19878 h 250650"/>
                    <a:gd name="connsiteX28" fmla="*/ 31806 w 159027"/>
                    <a:gd name="connsiteY28" fmla="*/ 11926 h 250650"/>
                    <a:gd name="connsiteX29" fmla="*/ 43733 w 159027"/>
                    <a:gd name="connsiteY29" fmla="*/ 0 h 250650"/>
                    <a:gd name="connsiteX30" fmla="*/ 63611 w 159027"/>
                    <a:gd name="connsiteY30" fmla="*/ 3975 h 250650"/>
                    <a:gd name="connsiteX31" fmla="*/ 75538 w 159027"/>
                    <a:gd name="connsiteY31" fmla="*/ 11926 h 250650"/>
                    <a:gd name="connsiteX32" fmla="*/ 87465 w 159027"/>
                    <a:gd name="connsiteY32" fmla="*/ 15902 h 250650"/>
                    <a:gd name="connsiteX33" fmla="*/ 99392 w 159027"/>
                    <a:gd name="connsiteY33" fmla="*/ 27829 h 250650"/>
                    <a:gd name="connsiteX34" fmla="*/ 83489 w 159027"/>
                    <a:gd name="connsiteY34" fmla="*/ 47707 h 250650"/>
                    <a:gd name="connsiteX35" fmla="*/ 67587 w 159027"/>
                    <a:gd name="connsiteY35" fmla="*/ 43732 h 250650"/>
                    <a:gd name="connsiteX36" fmla="*/ 43733 w 159027"/>
                    <a:gd name="connsiteY36" fmla="*/ 51683 h 250650"/>
                    <a:gd name="connsiteX37" fmla="*/ 55660 w 159027"/>
                    <a:gd name="connsiteY37" fmla="*/ 67586 h 2506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</a:cxnLst>
                  <a:rect l="l" t="t" r="r" b="b"/>
                  <a:pathLst>
                    <a:path w="159027" h="250650">
                      <a:moveTo>
                        <a:pt x="11927" y="190831"/>
                      </a:moveTo>
                      <a:cubicBezTo>
                        <a:pt x="10602" y="196132"/>
                        <a:pt x="9522" y="201500"/>
                        <a:pt x="7952" y="206733"/>
                      </a:cubicBezTo>
                      <a:cubicBezTo>
                        <a:pt x="5544" y="214761"/>
                        <a:pt x="0" y="230587"/>
                        <a:pt x="0" y="230587"/>
                      </a:cubicBezTo>
                      <a:cubicBezTo>
                        <a:pt x="18963" y="240069"/>
                        <a:pt x="35513" y="262728"/>
                        <a:pt x="51684" y="242514"/>
                      </a:cubicBezTo>
                      <a:cubicBezTo>
                        <a:pt x="54302" y="239242"/>
                        <a:pt x="54335" y="234563"/>
                        <a:pt x="55660" y="230587"/>
                      </a:cubicBezTo>
                      <a:cubicBezTo>
                        <a:pt x="57712" y="214171"/>
                        <a:pt x="52918" y="199632"/>
                        <a:pt x="67587" y="190831"/>
                      </a:cubicBezTo>
                      <a:cubicBezTo>
                        <a:pt x="71181" y="188675"/>
                        <a:pt x="75538" y="188180"/>
                        <a:pt x="79514" y="186855"/>
                      </a:cubicBezTo>
                      <a:cubicBezTo>
                        <a:pt x="83489" y="189505"/>
                        <a:pt x="88062" y="191428"/>
                        <a:pt x="91440" y="194806"/>
                      </a:cubicBezTo>
                      <a:cubicBezTo>
                        <a:pt x="100892" y="204258"/>
                        <a:pt x="103405" y="218773"/>
                        <a:pt x="107343" y="230587"/>
                      </a:cubicBezTo>
                      <a:lnTo>
                        <a:pt x="111319" y="242514"/>
                      </a:lnTo>
                      <a:cubicBezTo>
                        <a:pt x="120829" y="236174"/>
                        <a:pt x="128216" y="232376"/>
                        <a:pt x="135173" y="222636"/>
                      </a:cubicBezTo>
                      <a:cubicBezTo>
                        <a:pt x="140219" y="215571"/>
                        <a:pt x="144629" y="203456"/>
                        <a:pt x="147100" y="194806"/>
                      </a:cubicBezTo>
                      <a:cubicBezTo>
                        <a:pt x="148601" y="189552"/>
                        <a:pt x="148923" y="183926"/>
                        <a:pt x="151075" y="178904"/>
                      </a:cubicBezTo>
                      <a:cubicBezTo>
                        <a:pt x="152957" y="174512"/>
                        <a:pt x="156376" y="170953"/>
                        <a:pt x="159027" y="166977"/>
                      </a:cubicBezTo>
                      <a:cubicBezTo>
                        <a:pt x="157702" y="156375"/>
                        <a:pt x="158121" y="145406"/>
                        <a:pt x="155051" y="135172"/>
                      </a:cubicBezTo>
                      <a:cubicBezTo>
                        <a:pt x="153974" y="131582"/>
                        <a:pt x="149028" y="130434"/>
                        <a:pt x="147100" y="127220"/>
                      </a:cubicBezTo>
                      <a:cubicBezTo>
                        <a:pt x="144944" y="123626"/>
                        <a:pt x="145449" y="118780"/>
                        <a:pt x="143124" y="115293"/>
                      </a:cubicBezTo>
                      <a:cubicBezTo>
                        <a:pt x="134615" y="102529"/>
                        <a:pt x="131775" y="103559"/>
                        <a:pt x="119270" y="99391"/>
                      </a:cubicBezTo>
                      <a:cubicBezTo>
                        <a:pt x="111319" y="100716"/>
                        <a:pt x="102857" y="100266"/>
                        <a:pt x="95416" y="103366"/>
                      </a:cubicBezTo>
                      <a:cubicBezTo>
                        <a:pt x="86595" y="107041"/>
                        <a:pt x="79513" y="113968"/>
                        <a:pt x="71562" y="119269"/>
                      </a:cubicBezTo>
                      <a:cubicBezTo>
                        <a:pt x="67586" y="121919"/>
                        <a:pt x="64168" y="125709"/>
                        <a:pt x="59635" y="127220"/>
                      </a:cubicBezTo>
                      <a:lnTo>
                        <a:pt x="47708" y="131196"/>
                      </a:lnTo>
                      <a:cubicBezTo>
                        <a:pt x="43732" y="129871"/>
                        <a:pt x="39268" y="129545"/>
                        <a:pt x="35781" y="127220"/>
                      </a:cubicBezTo>
                      <a:cubicBezTo>
                        <a:pt x="26597" y="121097"/>
                        <a:pt x="21770" y="112167"/>
                        <a:pt x="15903" y="103366"/>
                      </a:cubicBezTo>
                      <a:cubicBezTo>
                        <a:pt x="3470" y="53639"/>
                        <a:pt x="19361" y="115472"/>
                        <a:pt x="7952" y="75537"/>
                      </a:cubicBezTo>
                      <a:cubicBezTo>
                        <a:pt x="6451" y="70283"/>
                        <a:pt x="5301" y="64935"/>
                        <a:pt x="3976" y="59634"/>
                      </a:cubicBezTo>
                      <a:cubicBezTo>
                        <a:pt x="5301" y="54333"/>
                        <a:pt x="6451" y="48986"/>
                        <a:pt x="7952" y="43732"/>
                      </a:cubicBezTo>
                      <a:cubicBezTo>
                        <a:pt x="10540" y="34675"/>
                        <a:pt x="12907" y="26850"/>
                        <a:pt x="19879" y="19878"/>
                      </a:cubicBezTo>
                      <a:cubicBezTo>
                        <a:pt x="23258" y="16499"/>
                        <a:pt x="28135" y="14985"/>
                        <a:pt x="31806" y="11926"/>
                      </a:cubicBezTo>
                      <a:cubicBezTo>
                        <a:pt x="36125" y="8327"/>
                        <a:pt x="39757" y="3975"/>
                        <a:pt x="43733" y="0"/>
                      </a:cubicBezTo>
                      <a:cubicBezTo>
                        <a:pt x="50359" y="1325"/>
                        <a:pt x="57284" y="1603"/>
                        <a:pt x="63611" y="3975"/>
                      </a:cubicBezTo>
                      <a:cubicBezTo>
                        <a:pt x="68085" y="5653"/>
                        <a:pt x="71264" y="9789"/>
                        <a:pt x="75538" y="11926"/>
                      </a:cubicBezTo>
                      <a:cubicBezTo>
                        <a:pt x="79286" y="13800"/>
                        <a:pt x="83489" y="14577"/>
                        <a:pt x="87465" y="15902"/>
                      </a:cubicBezTo>
                      <a:cubicBezTo>
                        <a:pt x="91441" y="19878"/>
                        <a:pt x="97614" y="22495"/>
                        <a:pt x="99392" y="27829"/>
                      </a:cubicBezTo>
                      <a:cubicBezTo>
                        <a:pt x="102883" y="38303"/>
                        <a:pt x="88666" y="44256"/>
                        <a:pt x="83489" y="47707"/>
                      </a:cubicBezTo>
                      <a:cubicBezTo>
                        <a:pt x="78188" y="46382"/>
                        <a:pt x="73024" y="43188"/>
                        <a:pt x="67587" y="43732"/>
                      </a:cubicBezTo>
                      <a:cubicBezTo>
                        <a:pt x="59247" y="44566"/>
                        <a:pt x="43733" y="51683"/>
                        <a:pt x="43733" y="51683"/>
                      </a:cubicBezTo>
                      <a:cubicBezTo>
                        <a:pt x="56597" y="64547"/>
                        <a:pt x="55660" y="57988"/>
                        <a:pt x="55660" y="67586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0" name="任意形状 189">
                  <a:extLst>
                    <a:ext uri="{FF2B5EF4-FFF2-40B4-BE49-F238E27FC236}">
                      <a16:creationId xmlns:a16="http://schemas.microsoft.com/office/drawing/2014/main" id="{FFEB88DD-4215-A14F-94AA-E22161F6F117}"/>
                    </a:ext>
                  </a:extLst>
                </p:cNvPr>
                <p:cNvSpPr/>
                <p:nvPr/>
              </p:nvSpPr>
              <p:spPr>
                <a:xfrm>
                  <a:off x="8229600" y="3302968"/>
                  <a:ext cx="183228" cy="465950"/>
                </a:xfrm>
                <a:custGeom>
                  <a:avLst/>
                  <a:gdLst>
                    <a:gd name="connsiteX0" fmla="*/ 155050 w 183228"/>
                    <a:gd name="connsiteY0" fmla="*/ 167776 h 465950"/>
                    <a:gd name="connsiteX1" fmla="*/ 182880 w 183228"/>
                    <a:gd name="connsiteY1" fmla="*/ 135971 h 465950"/>
                    <a:gd name="connsiteX2" fmla="*/ 174929 w 183228"/>
                    <a:gd name="connsiteY2" fmla="*/ 124044 h 465950"/>
                    <a:gd name="connsiteX3" fmla="*/ 155050 w 183228"/>
                    <a:gd name="connsiteY3" fmla="*/ 108142 h 465950"/>
                    <a:gd name="connsiteX4" fmla="*/ 159026 w 183228"/>
                    <a:gd name="connsiteY4" fmla="*/ 96215 h 465950"/>
                    <a:gd name="connsiteX5" fmla="*/ 166977 w 183228"/>
                    <a:gd name="connsiteY5" fmla="*/ 84288 h 465950"/>
                    <a:gd name="connsiteX6" fmla="*/ 174929 w 183228"/>
                    <a:gd name="connsiteY6" fmla="*/ 12726 h 465950"/>
                    <a:gd name="connsiteX7" fmla="*/ 170953 w 183228"/>
                    <a:gd name="connsiteY7" fmla="*/ 799 h 465950"/>
                    <a:gd name="connsiteX8" fmla="*/ 135172 w 183228"/>
                    <a:gd name="connsiteY8" fmla="*/ 12726 h 465950"/>
                    <a:gd name="connsiteX9" fmla="*/ 111318 w 183228"/>
                    <a:gd name="connsiteY9" fmla="*/ 36580 h 465950"/>
                    <a:gd name="connsiteX10" fmla="*/ 111318 w 183228"/>
                    <a:gd name="connsiteY10" fmla="*/ 68385 h 465950"/>
                    <a:gd name="connsiteX11" fmla="*/ 119270 w 183228"/>
                    <a:gd name="connsiteY11" fmla="*/ 92239 h 465950"/>
                    <a:gd name="connsiteX12" fmla="*/ 111318 w 183228"/>
                    <a:gd name="connsiteY12" fmla="*/ 104166 h 465950"/>
                    <a:gd name="connsiteX13" fmla="*/ 99391 w 183228"/>
                    <a:gd name="connsiteY13" fmla="*/ 108142 h 465950"/>
                    <a:gd name="connsiteX14" fmla="*/ 55659 w 183228"/>
                    <a:gd name="connsiteY14" fmla="*/ 112117 h 465950"/>
                    <a:gd name="connsiteX15" fmla="*/ 47708 w 183228"/>
                    <a:gd name="connsiteY15" fmla="*/ 124044 h 465950"/>
                    <a:gd name="connsiteX16" fmla="*/ 63610 w 183228"/>
                    <a:gd name="connsiteY16" fmla="*/ 143922 h 465950"/>
                    <a:gd name="connsiteX17" fmla="*/ 71562 w 183228"/>
                    <a:gd name="connsiteY17" fmla="*/ 151874 h 465950"/>
                    <a:gd name="connsiteX18" fmla="*/ 95416 w 183228"/>
                    <a:gd name="connsiteY18" fmla="*/ 167776 h 465950"/>
                    <a:gd name="connsiteX19" fmla="*/ 103367 w 183228"/>
                    <a:gd name="connsiteY19" fmla="*/ 175728 h 465950"/>
                    <a:gd name="connsiteX20" fmla="*/ 127221 w 183228"/>
                    <a:gd name="connsiteY20" fmla="*/ 191630 h 465950"/>
                    <a:gd name="connsiteX21" fmla="*/ 131197 w 183228"/>
                    <a:gd name="connsiteY21" fmla="*/ 203557 h 465950"/>
                    <a:gd name="connsiteX22" fmla="*/ 123245 w 183228"/>
                    <a:gd name="connsiteY22" fmla="*/ 215484 h 465950"/>
                    <a:gd name="connsiteX23" fmla="*/ 99391 w 183228"/>
                    <a:gd name="connsiteY23" fmla="*/ 235362 h 465950"/>
                    <a:gd name="connsiteX24" fmla="*/ 75537 w 183228"/>
                    <a:gd name="connsiteY24" fmla="*/ 243314 h 465950"/>
                    <a:gd name="connsiteX25" fmla="*/ 63610 w 183228"/>
                    <a:gd name="connsiteY25" fmla="*/ 239338 h 465950"/>
                    <a:gd name="connsiteX26" fmla="*/ 35781 w 183228"/>
                    <a:gd name="connsiteY26" fmla="*/ 247289 h 465950"/>
                    <a:gd name="connsiteX27" fmla="*/ 3976 w 183228"/>
                    <a:gd name="connsiteY27" fmla="*/ 287046 h 465950"/>
                    <a:gd name="connsiteX28" fmla="*/ 0 w 183228"/>
                    <a:gd name="connsiteY28" fmla="*/ 298973 h 465950"/>
                    <a:gd name="connsiteX29" fmla="*/ 3976 w 183228"/>
                    <a:gd name="connsiteY29" fmla="*/ 310900 h 465950"/>
                    <a:gd name="connsiteX30" fmla="*/ 27830 w 183228"/>
                    <a:gd name="connsiteY30" fmla="*/ 322827 h 465950"/>
                    <a:gd name="connsiteX31" fmla="*/ 51683 w 183228"/>
                    <a:gd name="connsiteY31" fmla="*/ 310900 h 465950"/>
                    <a:gd name="connsiteX32" fmla="*/ 67586 w 183228"/>
                    <a:gd name="connsiteY32" fmla="*/ 314875 h 465950"/>
                    <a:gd name="connsiteX33" fmla="*/ 75537 w 183228"/>
                    <a:gd name="connsiteY33" fmla="*/ 322827 h 465950"/>
                    <a:gd name="connsiteX34" fmla="*/ 63610 w 183228"/>
                    <a:gd name="connsiteY34" fmla="*/ 358608 h 465950"/>
                    <a:gd name="connsiteX35" fmla="*/ 51683 w 183228"/>
                    <a:gd name="connsiteY35" fmla="*/ 366559 h 465950"/>
                    <a:gd name="connsiteX36" fmla="*/ 27830 w 183228"/>
                    <a:gd name="connsiteY36" fmla="*/ 374510 h 465950"/>
                    <a:gd name="connsiteX37" fmla="*/ 15903 w 183228"/>
                    <a:gd name="connsiteY37" fmla="*/ 378486 h 465950"/>
                    <a:gd name="connsiteX38" fmla="*/ 11927 w 183228"/>
                    <a:gd name="connsiteY38" fmla="*/ 390413 h 465950"/>
                    <a:gd name="connsiteX39" fmla="*/ 31805 w 183228"/>
                    <a:gd name="connsiteY39" fmla="*/ 434145 h 465950"/>
                    <a:gd name="connsiteX40" fmla="*/ 39757 w 183228"/>
                    <a:gd name="connsiteY40" fmla="*/ 465950 h 465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</a:cxnLst>
                  <a:rect l="l" t="t" r="r" b="b"/>
                  <a:pathLst>
                    <a:path w="183228" h="465950">
                      <a:moveTo>
                        <a:pt x="155050" y="167776"/>
                      </a:moveTo>
                      <a:cubicBezTo>
                        <a:pt x="164327" y="157174"/>
                        <a:pt x="177050" y="148796"/>
                        <a:pt x="182880" y="135971"/>
                      </a:cubicBezTo>
                      <a:cubicBezTo>
                        <a:pt x="184857" y="131621"/>
                        <a:pt x="177914" y="127775"/>
                        <a:pt x="174929" y="124044"/>
                      </a:cubicBezTo>
                      <a:cubicBezTo>
                        <a:pt x="168456" y="115953"/>
                        <a:pt x="163904" y="114044"/>
                        <a:pt x="155050" y="108142"/>
                      </a:cubicBezTo>
                      <a:cubicBezTo>
                        <a:pt x="156375" y="104166"/>
                        <a:pt x="157152" y="99963"/>
                        <a:pt x="159026" y="96215"/>
                      </a:cubicBezTo>
                      <a:cubicBezTo>
                        <a:pt x="161163" y="91941"/>
                        <a:pt x="166191" y="89001"/>
                        <a:pt x="166977" y="84288"/>
                      </a:cubicBezTo>
                      <a:cubicBezTo>
                        <a:pt x="183993" y="-17810"/>
                        <a:pt x="161968" y="51606"/>
                        <a:pt x="174929" y="12726"/>
                      </a:cubicBezTo>
                      <a:cubicBezTo>
                        <a:pt x="173604" y="8750"/>
                        <a:pt x="174983" y="1950"/>
                        <a:pt x="170953" y="799"/>
                      </a:cubicBezTo>
                      <a:cubicBezTo>
                        <a:pt x="159337" y="-2520"/>
                        <a:pt x="143759" y="5093"/>
                        <a:pt x="135172" y="12726"/>
                      </a:cubicBezTo>
                      <a:cubicBezTo>
                        <a:pt x="126767" y="20197"/>
                        <a:pt x="111318" y="36580"/>
                        <a:pt x="111318" y="36580"/>
                      </a:cubicBezTo>
                      <a:cubicBezTo>
                        <a:pt x="105802" y="53131"/>
                        <a:pt x="105561" y="47278"/>
                        <a:pt x="111318" y="68385"/>
                      </a:cubicBezTo>
                      <a:cubicBezTo>
                        <a:pt x="113523" y="76471"/>
                        <a:pt x="119270" y="92239"/>
                        <a:pt x="119270" y="92239"/>
                      </a:cubicBezTo>
                      <a:cubicBezTo>
                        <a:pt x="116619" y="96215"/>
                        <a:pt x="115049" y="101181"/>
                        <a:pt x="111318" y="104166"/>
                      </a:cubicBezTo>
                      <a:cubicBezTo>
                        <a:pt x="108046" y="106784"/>
                        <a:pt x="103540" y="107549"/>
                        <a:pt x="99391" y="108142"/>
                      </a:cubicBezTo>
                      <a:cubicBezTo>
                        <a:pt x="84901" y="110212"/>
                        <a:pt x="70236" y="110792"/>
                        <a:pt x="55659" y="112117"/>
                      </a:cubicBezTo>
                      <a:cubicBezTo>
                        <a:pt x="53009" y="116093"/>
                        <a:pt x="48494" y="119331"/>
                        <a:pt x="47708" y="124044"/>
                      </a:cubicBezTo>
                      <a:cubicBezTo>
                        <a:pt x="45668" y="136286"/>
                        <a:pt x="56777" y="138456"/>
                        <a:pt x="63610" y="143922"/>
                      </a:cubicBezTo>
                      <a:cubicBezTo>
                        <a:pt x="66537" y="146264"/>
                        <a:pt x="68563" y="149625"/>
                        <a:pt x="71562" y="151874"/>
                      </a:cubicBezTo>
                      <a:cubicBezTo>
                        <a:pt x="79207" y="157608"/>
                        <a:pt x="88659" y="161018"/>
                        <a:pt x="95416" y="167776"/>
                      </a:cubicBezTo>
                      <a:cubicBezTo>
                        <a:pt x="98066" y="170427"/>
                        <a:pt x="100368" y="173479"/>
                        <a:pt x="103367" y="175728"/>
                      </a:cubicBezTo>
                      <a:cubicBezTo>
                        <a:pt x="111012" y="181462"/>
                        <a:pt x="127221" y="191630"/>
                        <a:pt x="127221" y="191630"/>
                      </a:cubicBezTo>
                      <a:cubicBezTo>
                        <a:pt x="128546" y="195606"/>
                        <a:pt x="131886" y="199423"/>
                        <a:pt x="131197" y="203557"/>
                      </a:cubicBezTo>
                      <a:cubicBezTo>
                        <a:pt x="130411" y="208270"/>
                        <a:pt x="126304" y="211813"/>
                        <a:pt x="123245" y="215484"/>
                      </a:cubicBezTo>
                      <a:cubicBezTo>
                        <a:pt x="117737" y="222094"/>
                        <a:pt x="107670" y="231682"/>
                        <a:pt x="99391" y="235362"/>
                      </a:cubicBezTo>
                      <a:cubicBezTo>
                        <a:pt x="91732" y="238766"/>
                        <a:pt x="75537" y="243314"/>
                        <a:pt x="75537" y="243314"/>
                      </a:cubicBezTo>
                      <a:cubicBezTo>
                        <a:pt x="71561" y="241989"/>
                        <a:pt x="67801" y="239338"/>
                        <a:pt x="63610" y="239338"/>
                      </a:cubicBezTo>
                      <a:cubicBezTo>
                        <a:pt x="58623" y="239338"/>
                        <a:pt x="41402" y="245416"/>
                        <a:pt x="35781" y="247289"/>
                      </a:cubicBezTo>
                      <a:cubicBezTo>
                        <a:pt x="24923" y="258147"/>
                        <a:pt x="8992" y="271998"/>
                        <a:pt x="3976" y="287046"/>
                      </a:cubicBezTo>
                      <a:lnTo>
                        <a:pt x="0" y="298973"/>
                      </a:lnTo>
                      <a:cubicBezTo>
                        <a:pt x="1325" y="302949"/>
                        <a:pt x="1358" y="307628"/>
                        <a:pt x="3976" y="310900"/>
                      </a:cubicBezTo>
                      <a:cubicBezTo>
                        <a:pt x="9581" y="317905"/>
                        <a:pt x="19974" y="320208"/>
                        <a:pt x="27830" y="322827"/>
                      </a:cubicBezTo>
                      <a:cubicBezTo>
                        <a:pt x="33861" y="318806"/>
                        <a:pt x="43452" y="310900"/>
                        <a:pt x="51683" y="310900"/>
                      </a:cubicBezTo>
                      <a:cubicBezTo>
                        <a:pt x="57147" y="310900"/>
                        <a:pt x="62285" y="313550"/>
                        <a:pt x="67586" y="314875"/>
                      </a:cubicBezTo>
                      <a:cubicBezTo>
                        <a:pt x="70236" y="317526"/>
                        <a:pt x="75072" y="319108"/>
                        <a:pt x="75537" y="322827"/>
                      </a:cubicBezTo>
                      <a:cubicBezTo>
                        <a:pt x="77018" y="334675"/>
                        <a:pt x="72334" y="349885"/>
                        <a:pt x="63610" y="358608"/>
                      </a:cubicBezTo>
                      <a:cubicBezTo>
                        <a:pt x="60231" y="361987"/>
                        <a:pt x="56049" y="364618"/>
                        <a:pt x="51683" y="366559"/>
                      </a:cubicBezTo>
                      <a:cubicBezTo>
                        <a:pt x="44024" y="369963"/>
                        <a:pt x="35781" y="371860"/>
                        <a:pt x="27830" y="374510"/>
                      </a:cubicBezTo>
                      <a:lnTo>
                        <a:pt x="15903" y="378486"/>
                      </a:lnTo>
                      <a:cubicBezTo>
                        <a:pt x="14578" y="382462"/>
                        <a:pt x="11927" y="386222"/>
                        <a:pt x="11927" y="390413"/>
                      </a:cubicBezTo>
                      <a:cubicBezTo>
                        <a:pt x="11927" y="422950"/>
                        <a:pt x="20428" y="400018"/>
                        <a:pt x="31805" y="434145"/>
                      </a:cubicBezTo>
                      <a:cubicBezTo>
                        <a:pt x="40595" y="460513"/>
                        <a:pt x="39757" y="449617"/>
                        <a:pt x="39757" y="46595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1" name="任意形状 190">
                  <a:extLst>
                    <a:ext uri="{FF2B5EF4-FFF2-40B4-BE49-F238E27FC236}">
                      <a16:creationId xmlns:a16="http://schemas.microsoft.com/office/drawing/2014/main" id="{E81B2D38-55C1-BF4A-8DC0-3625D9E66D44}"/>
                    </a:ext>
                  </a:extLst>
                </p:cNvPr>
                <p:cNvSpPr/>
                <p:nvPr/>
              </p:nvSpPr>
              <p:spPr>
                <a:xfrm>
                  <a:off x="6909683" y="3100424"/>
                  <a:ext cx="234564" cy="612835"/>
                </a:xfrm>
                <a:custGeom>
                  <a:avLst/>
                  <a:gdLst>
                    <a:gd name="connsiteX0" fmla="*/ 202759 w 234564"/>
                    <a:gd name="connsiteY0" fmla="*/ 12512 h 612835"/>
                    <a:gd name="connsiteX1" fmla="*/ 123246 w 234564"/>
                    <a:gd name="connsiteY1" fmla="*/ 4560 h 612835"/>
                    <a:gd name="connsiteX2" fmla="*/ 115294 w 234564"/>
                    <a:gd name="connsiteY2" fmla="*/ 12512 h 612835"/>
                    <a:gd name="connsiteX3" fmla="*/ 111319 w 234564"/>
                    <a:gd name="connsiteY3" fmla="*/ 24439 h 612835"/>
                    <a:gd name="connsiteX4" fmla="*/ 115294 w 234564"/>
                    <a:gd name="connsiteY4" fmla="*/ 36366 h 612835"/>
                    <a:gd name="connsiteX5" fmla="*/ 123246 w 234564"/>
                    <a:gd name="connsiteY5" fmla="*/ 48293 h 612835"/>
                    <a:gd name="connsiteX6" fmla="*/ 147100 w 234564"/>
                    <a:gd name="connsiteY6" fmla="*/ 60219 h 612835"/>
                    <a:gd name="connsiteX7" fmla="*/ 155051 w 234564"/>
                    <a:gd name="connsiteY7" fmla="*/ 68171 h 612835"/>
                    <a:gd name="connsiteX8" fmla="*/ 143124 w 234564"/>
                    <a:gd name="connsiteY8" fmla="*/ 76122 h 612835"/>
                    <a:gd name="connsiteX9" fmla="*/ 103367 w 234564"/>
                    <a:gd name="connsiteY9" fmla="*/ 72146 h 612835"/>
                    <a:gd name="connsiteX10" fmla="*/ 79514 w 234564"/>
                    <a:gd name="connsiteY10" fmla="*/ 64195 h 612835"/>
                    <a:gd name="connsiteX11" fmla="*/ 55660 w 234564"/>
                    <a:gd name="connsiteY11" fmla="*/ 72146 h 612835"/>
                    <a:gd name="connsiteX12" fmla="*/ 47708 w 234564"/>
                    <a:gd name="connsiteY12" fmla="*/ 80098 h 612835"/>
                    <a:gd name="connsiteX13" fmla="*/ 47708 w 234564"/>
                    <a:gd name="connsiteY13" fmla="*/ 111903 h 612835"/>
                    <a:gd name="connsiteX14" fmla="*/ 51684 w 234564"/>
                    <a:gd name="connsiteY14" fmla="*/ 123830 h 612835"/>
                    <a:gd name="connsiteX15" fmla="*/ 63611 w 234564"/>
                    <a:gd name="connsiteY15" fmla="*/ 131781 h 612835"/>
                    <a:gd name="connsiteX16" fmla="*/ 83489 w 234564"/>
                    <a:gd name="connsiteY16" fmla="*/ 143708 h 612835"/>
                    <a:gd name="connsiteX17" fmla="*/ 91440 w 234564"/>
                    <a:gd name="connsiteY17" fmla="*/ 155635 h 612835"/>
                    <a:gd name="connsiteX18" fmla="*/ 71562 w 234564"/>
                    <a:gd name="connsiteY18" fmla="*/ 175513 h 612835"/>
                    <a:gd name="connsiteX19" fmla="*/ 51684 w 234564"/>
                    <a:gd name="connsiteY19" fmla="*/ 191416 h 612835"/>
                    <a:gd name="connsiteX20" fmla="*/ 39757 w 234564"/>
                    <a:gd name="connsiteY20" fmla="*/ 203343 h 612835"/>
                    <a:gd name="connsiteX21" fmla="*/ 51684 w 234564"/>
                    <a:gd name="connsiteY21" fmla="*/ 239124 h 612835"/>
                    <a:gd name="connsiteX22" fmla="*/ 63611 w 234564"/>
                    <a:gd name="connsiteY22" fmla="*/ 243099 h 612835"/>
                    <a:gd name="connsiteX23" fmla="*/ 91440 w 234564"/>
                    <a:gd name="connsiteY23" fmla="*/ 239124 h 612835"/>
                    <a:gd name="connsiteX24" fmla="*/ 119270 w 234564"/>
                    <a:gd name="connsiteY24" fmla="*/ 235148 h 612835"/>
                    <a:gd name="connsiteX25" fmla="*/ 131197 w 234564"/>
                    <a:gd name="connsiteY25" fmla="*/ 243099 h 612835"/>
                    <a:gd name="connsiteX26" fmla="*/ 131197 w 234564"/>
                    <a:gd name="connsiteY26" fmla="*/ 266953 h 612835"/>
                    <a:gd name="connsiteX27" fmla="*/ 103367 w 234564"/>
                    <a:gd name="connsiteY27" fmla="*/ 290807 h 612835"/>
                    <a:gd name="connsiteX28" fmla="*/ 95416 w 234564"/>
                    <a:gd name="connsiteY28" fmla="*/ 298759 h 612835"/>
                    <a:gd name="connsiteX29" fmla="*/ 99392 w 234564"/>
                    <a:gd name="connsiteY29" fmla="*/ 310686 h 612835"/>
                    <a:gd name="connsiteX30" fmla="*/ 123246 w 234564"/>
                    <a:gd name="connsiteY30" fmla="*/ 318637 h 612835"/>
                    <a:gd name="connsiteX31" fmla="*/ 111319 w 234564"/>
                    <a:gd name="connsiteY31" fmla="*/ 322613 h 612835"/>
                    <a:gd name="connsiteX32" fmla="*/ 91440 w 234564"/>
                    <a:gd name="connsiteY32" fmla="*/ 346466 h 612835"/>
                    <a:gd name="connsiteX33" fmla="*/ 87465 w 234564"/>
                    <a:gd name="connsiteY33" fmla="*/ 366345 h 612835"/>
                    <a:gd name="connsiteX34" fmla="*/ 43733 w 234564"/>
                    <a:gd name="connsiteY34" fmla="*/ 374296 h 612835"/>
                    <a:gd name="connsiteX35" fmla="*/ 11927 w 234564"/>
                    <a:gd name="connsiteY35" fmla="*/ 366345 h 612835"/>
                    <a:gd name="connsiteX36" fmla="*/ 0 w 234564"/>
                    <a:gd name="connsiteY36" fmla="*/ 374296 h 612835"/>
                    <a:gd name="connsiteX37" fmla="*/ 7952 w 234564"/>
                    <a:gd name="connsiteY37" fmla="*/ 410077 h 612835"/>
                    <a:gd name="connsiteX38" fmla="*/ 19879 w 234564"/>
                    <a:gd name="connsiteY38" fmla="*/ 418028 h 612835"/>
                    <a:gd name="connsiteX39" fmla="*/ 39757 w 234564"/>
                    <a:gd name="connsiteY39" fmla="*/ 437906 h 612835"/>
                    <a:gd name="connsiteX40" fmla="*/ 51684 w 234564"/>
                    <a:gd name="connsiteY40" fmla="*/ 441882 h 612835"/>
                    <a:gd name="connsiteX41" fmla="*/ 75538 w 234564"/>
                    <a:gd name="connsiteY41" fmla="*/ 457785 h 612835"/>
                    <a:gd name="connsiteX42" fmla="*/ 103367 w 234564"/>
                    <a:gd name="connsiteY42" fmla="*/ 465736 h 612835"/>
                    <a:gd name="connsiteX43" fmla="*/ 111319 w 234564"/>
                    <a:gd name="connsiteY43" fmla="*/ 473687 h 612835"/>
                    <a:gd name="connsiteX44" fmla="*/ 99392 w 234564"/>
                    <a:gd name="connsiteY44" fmla="*/ 505493 h 612835"/>
                    <a:gd name="connsiteX45" fmla="*/ 87465 w 234564"/>
                    <a:gd name="connsiteY45" fmla="*/ 509468 h 612835"/>
                    <a:gd name="connsiteX46" fmla="*/ 67587 w 234564"/>
                    <a:gd name="connsiteY46" fmla="*/ 533322 h 612835"/>
                    <a:gd name="connsiteX47" fmla="*/ 71562 w 234564"/>
                    <a:gd name="connsiteY47" fmla="*/ 553200 h 612835"/>
                    <a:gd name="connsiteX48" fmla="*/ 155051 w 234564"/>
                    <a:gd name="connsiteY48" fmla="*/ 557176 h 612835"/>
                    <a:gd name="connsiteX49" fmla="*/ 214686 w 234564"/>
                    <a:gd name="connsiteY49" fmla="*/ 561152 h 612835"/>
                    <a:gd name="connsiteX50" fmla="*/ 234564 w 234564"/>
                    <a:gd name="connsiteY50" fmla="*/ 596933 h 612835"/>
                    <a:gd name="connsiteX51" fmla="*/ 226613 w 234564"/>
                    <a:gd name="connsiteY51" fmla="*/ 612835 h 6128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</a:cxnLst>
                  <a:rect l="l" t="t" r="r" b="b"/>
                  <a:pathLst>
                    <a:path w="234564" h="612835">
                      <a:moveTo>
                        <a:pt x="202759" y="12512"/>
                      </a:moveTo>
                      <a:cubicBezTo>
                        <a:pt x="194106" y="10985"/>
                        <a:pt x="145325" y="-8687"/>
                        <a:pt x="123246" y="4560"/>
                      </a:cubicBezTo>
                      <a:cubicBezTo>
                        <a:pt x="120032" y="6489"/>
                        <a:pt x="117945" y="9861"/>
                        <a:pt x="115294" y="12512"/>
                      </a:cubicBezTo>
                      <a:cubicBezTo>
                        <a:pt x="113969" y="16488"/>
                        <a:pt x="111319" y="20248"/>
                        <a:pt x="111319" y="24439"/>
                      </a:cubicBezTo>
                      <a:cubicBezTo>
                        <a:pt x="111319" y="28630"/>
                        <a:pt x="113420" y="32618"/>
                        <a:pt x="115294" y="36366"/>
                      </a:cubicBezTo>
                      <a:cubicBezTo>
                        <a:pt x="117431" y="40640"/>
                        <a:pt x="119867" y="44914"/>
                        <a:pt x="123246" y="48293"/>
                      </a:cubicBezTo>
                      <a:cubicBezTo>
                        <a:pt x="130954" y="56000"/>
                        <a:pt x="137399" y="56986"/>
                        <a:pt x="147100" y="60219"/>
                      </a:cubicBezTo>
                      <a:cubicBezTo>
                        <a:pt x="149750" y="62870"/>
                        <a:pt x="155960" y="64535"/>
                        <a:pt x="155051" y="68171"/>
                      </a:cubicBezTo>
                      <a:cubicBezTo>
                        <a:pt x="153892" y="72806"/>
                        <a:pt x="147888" y="75756"/>
                        <a:pt x="143124" y="76122"/>
                      </a:cubicBezTo>
                      <a:cubicBezTo>
                        <a:pt x="129845" y="77143"/>
                        <a:pt x="116619" y="73471"/>
                        <a:pt x="103367" y="72146"/>
                      </a:cubicBezTo>
                      <a:cubicBezTo>
                        <a:pt x="95416" y="69496"/>
                        <a:pt x="87465" y="61545"/>
                        <a:pt x="79514" y="64195"/>
                      </a:cubicBezTo>
                      <a:lnTo>
                        <a:pt x="55660" y="72146"/>
                      </a:lnTo>
                      <a:cubicBezTo>
                        <a:pt x="53009" y="74797"/>
                        <a:pt x="49637" y="76884"/>
                        <a:pt x="47708" y="80098"/>
                      </a:cubicBezTo>
                      <a:cubicBezTo>
                        <a:pt x="40683" y="91806"/>
                        <a:pt x="44384" y="98605"/>
                        <a:pt x="47708" y="111903"/>
                      </a:cubicBezTo>
                      <a:cubicBezTo>
                        <a:pt x="48724" y="115969"/>
                        <a:pt x="49066" y="120558"/>
                        <a:pt x="51684" y="123830"/>
                      </a:cubicBezTo>
                      <a:cubicBezTo>
                        <a:pt x="54669" y="127561"/>
                        <a:pt x="59880" y="128796"/>
                        <a:pt x="63611" y="131781"/>
                      </a:cubicBezTo>
                      <a:cubicBezTo>
                        <a:pt x="79204" y="144256"/>
                        <a:pt x="62775" y="136805"/>
                        <a:pt x="83489" y="143708"/>
                      </a:cubicBezTo>
                      <a:cubicBezTo>
                        <a:pt x="86139" y="147684"/>
                        <a:pt x="93118" y="151161"/>
                        <a:pt x="91440" y="155635"/>
                      </a:cubicBezTo>
                      <a:cubicBezTo>
                        <a:pt x="88150" y="164409"/>
                        <a:pt x="78188" y="168887"/>
                        <a:pt x="71562" y="175513"/>
                      </a:cubicBezTo>
                      <a:cubicBezTo>
                        <a:pt x="48426" y="198650"/>
                        <a:pt x="81780" y="166336"/>
                        <a:pt x="51684" y="191416"/>
                      </a:cubicBezTo>
                      <a:cubicBezTo>
                        <a:pt x="47365" y="195015"/>
                        <a:pt x="43733" y="199367"/>
                        <a:pt x="39757" y="203343"/>
                      </a:cubicBezTo>
                      <a:cubicBezTo>
                        <a:pt x="41697" y="214981"/>
                        <a:pt x="40934" y="230524"/>
                        <a:pt x="51684" y="239124"/>
                      </a:cubicBezTo>
                      <a:cubicBezTo>
                        <a:pt x="54956" y="241742"/>
                        <a:pt x="59635" y="241774"/>
                        <a:pt x="63611" y="243099"/>
                      </a:cubicBezTo>
                      <a:cubicBezTo>
                        <a:pt x="72887" y="241774"/>
                        <a:pt x="82550" y="242087"/>
                        <a:pt x="91440" y="239124"/>
                      </a:cubicBezTo>
                      <a:cubicBezTo>
                        <a:pt x="120083" y="229577"/>
                        <a:pt x="67031" y="224702"/>
                        <a:pt x="119270" y="235148"/>
                      </a:cubicBezTo>
                      <a:cubicBezTo>
                        <a:pt x="123246" y="237798"/>
                        <a:pt x="128212" y="239368"/>
                        <a:pt x="131197" y="243099"/>
                      </a:cubicBezTo>
                      <a:cubicBezTo>
                        <a:pt x="136798" y="250101"/>
                        <a:pt x="136198" y="259951"/>
                        <a:pt x="131197" y="266953"/>
                      </a:cubicBezTo>
                      <a:cubicBezTo>
                        <a:pt x="118433" y="284822"/>
                        <a:pt x="117377" y="279598"/>
                        <a:pt x="103367" y="290807"/>
                      </a:cubicBezTo>
                      <a:cubicBezTo>
                        <a:pt x="100440" y="293149"/>
                        <a:pt x="98066" y="296108"/>
                        <a:pt x="95416" y="298759"/>
                      </a:cubicBezTo>
                      <a:cubicBezTo>
                        <a:pt x="96741" y="302735"/>
                        <a:pt x="95982" y="308250"/>
                        <a:pt x="99392" y="310686"/>
                      </a:cubicBezTo>
                      <a:cubicBezTo>
                        <a:pt x="106212" y="315558"/>
                        <a:pt x="123246" y="318637"/>
                        <a:pt x="123246" y="318637"/>
                      </a:cubicBezTo>
                      <a:cubicBezTo>
                        <a:pt x="119270" y="319962"/>
                        <a:pt x="114806" y="320288"/>
                        <a:pt x="111319" y="322613"/>
                      </a:cubicBezTo>
                      <a:cubicBezTo>
                        <a:pt x="102135" y="328735"/>
                        <a:pt x="97308" y="337665"/>
                        <a:pt x="91440" y="346466"/>
                      </a:cubicBezTo>
                      <a:cubicBezTo>
                        <a:pt x="90115" y="353092"/>
                        <a:pt x="91046" y="360615"/>
                        <a:pt x="87465" y="366345"/>
                      </a:cubicBezTo>
                      <a:cubicBezTo>
                        <a:pt x="75652" y="385247"/>
                        <a:pt x="61736" y="377297"/>
                        <a:pt x="43733" y="374296"/>
                      </a:cubicBezTo>
                      <a:cubicBezTo>
                        <a:pt x="24544" y="371098"/>
                        <a:pt x="27289" y="371465"/>
                        <a:pt x="11927" y="366345"/>
                      </a:cubicBezTo>
                      <a:cubicBezTo>
                        <a:pt x="7951" y="368995"/>
                        <a:pt x="1159" y="369661"/>
                        <a:pt x="0" y="374296"/>
                      </a:cubicBezTo>
                      <a:cubicBezTo>
                        <a:pt x="-37" y="374444"/>
                        <a:pt x="3871" y="404976"/>
                        <a:pt x="7952" y="410077"/>
                      </a:cubicBezTo>
                      <a:cubicBezTo>
                        <a:pt x="10937" y="413808"/>
                        <a:pt x="15903" y="415378"/>
                        <a:pt x="19879" y="418028"/>
                      </a:cubicBezTo>
                      <a:cubicBezTo>
                        <a:pt x="27830" y="429956"/>
                        <a:pt x="26504" y="431280"/>
                        <a:pt x="39757" y="437906"/>
                      </a:cubicBezTo>
                      <a:cubicBezTo>
                        <a:pt x="43505" y="439780"/>
                        <a:pt x="48021" y="439847"/>
                        <a:pt x="51684" y="441882"/>
                      </a:cubicBezTo>
                      <a:cubicBezTo>
                        <a:pt x="60038" y="446523"/>
                        <a:pt x="66267" y="455468"/>
                        <a:pt x="75538" y="457785"/>
                      </a:cubicBezTo>
                      <a:cubicBezTo>
                        <a:pt x="95506" y="462776"/>
                        <a:pt x="86257" y="460032"/>
                        <a:pt x="103367" y="465736"/>
                      </a:cubicBezTo>
                      <a:cubicBezTo>
                        <a:pt x="106018" y="468386"/>
                        <a:pt x="110854" y="469968"/>
                        <a:pt x="111319" y="473687"/>
                      </a:cubicBezTo>
                      <a:cubicBezTo>
                        <a:pt x="112837" y="485826"/>
                        <a:pt x="110202" y="499007"/>
                        <a:pt x="99392" y="505493"/>
                      </a:cubicBezTo>
                      <a:cubicBezTo>
                        <a:pt x="95799" y="507649"/>
                        <a:pt x="91441" y="508143"/>
                        <a:pt x="87465" y="509468"/>
                      </a:cubicBezTo>
                      <a:cubicBezTo>
                        <a:pt x="84255" y="512678"/>
                        <a:pt x="68378" y="526996"/>
                        <a:pt x="67587" y="533322"/>
                      </a:cubicBezTo>
                      <a:cubicBezTo>
                        <a:pt x="66749" y="540027"/>
                        <a:pt x="65043" y="551422"/>
                        <a:pt x="71562" y="553200"/>
                      </a:cubicBezTo>
                      <a:cubicBezTo>
                        <a:pt x="98441" y="560531"/>
                        <a:pt x="127233" y="555630"/>
                        <a:pt x="155051" y="557176"/>
                      </a:cubicBezTo>
                      <a:cubicBezTo>
                        <a:pt x="174943" y="558281"/>
                        <a:pt x="194808" y="559827"/>
                        <a:pt x="214686" y="561152"/>
                      </a:cubicBezTo>
                      <a:cubicBezTo>
                        <a:pt x="232913" y="588493"/>
                        <a:pt x="227566" y="575940"/>
                        <a:pt x="234564" y="596933"/>
                      </a:cubicBezTo>
                      <a:cubicBezTo>
                        <a:pt x="229995" y="610637"/>
                        <a:pt x="233551" y="605896"/>
                        <a:pt x="226613" y="612835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92" name="组 147">
                  <a:extLst>
                    <a:ext uri="{FF2B5EF4-FFF2-40B4-BE49-F238E27FC236}">
                      <a16:creationId xmlns:a16="http://schemas.microsoft.com/office/drawing/2014/main" id="{5C354DBB-5F96-324E-A588-B22255A2073C}"/>
                    </a:ext>
                  </a:extLst>
                </p:cNvPr>
                <p:cNvGrpSpPr/>
                <p:nvPr/>
              </p:nvGrpSpPr>
              <p:grpSpPr>
                <a:xfrm rot="10800000">
                  <a:off x="7237172" y="3180691"/>
                  <a:ext cx="1123083" cy="408251"/>
                  <a:chOff x="7141597" y="3221603"/>
                  <a:chExt cx="1346419" cy="429277"/>
                </a:xfrm>
              </p:grpSpPr>
              <p:sp>
                <p:nvSpPr>
                  <p:cNvPr id="207" name="任意形状 206">
                    <a:extLst>
                      <a:ext uri="{FF2B5EF4-FFF2-40B4-BE49-F238E27FC236}">
                        <a16:creationId xmlns:a16="http://schemas.microsoft.com/office/drawing/2014/main" id="{403594D6-1710-2549-A370-F5BF59EF6DFA}"/>
                      </a:ext>
                    </a:extLst>
                  </p:cNvPr>
                  <p:cNvSpPr/>
                  <p:nvPr/>
                </p:nvSpPr>
                <p:spPr>
                  <a:xfrm>
                    <a:off x="7141597" y="3241482"/>
                    <a:ext cx="545661" cy="141253"/>
                  </a:xfrm>
                  <a:custGeom>
                    <a:avLst/>
                    <a:gdLst>
                      <a:gd name="connsiteX0" fmla="*/ 47707 w 683812"/>
                      <a:gd name="connsiteY0" fmla="*/ 119269 h 123467"/>
                      <a:gd name="connsiteX1" fmla="*/ 15902 w 683812"/>
                      <a:gd name="connsiteY1" fmla="*/ 111318 h 123467"/>
                      <a:gd name="connsiteX2" fmla="*/ 7951 w 683812"/>
                      <a:gd name="connsiteY2" fmla="*/ 99391 h 123467"/>
                      <a:gd name="connsiteX3" fmla="*/ 0 w 683812"/>
                      <a:gd name="connsiteY3" fmla="*/ 67586 h 123467"/>
                      <a:gd name="connsiteX4" fmla="*/ 3975 w 683812"/>
                      <a:gd name="connsiteY4" fmla="*/ 47708 h 123467"/>
                      <a:gd name="connsiteX5" fmla="*/ 23853 w 683812"/>
                      <a:gd name="connsiteY5" fmla="*/ 31805 h 123467"/>
                      <a:gd name="connsiteX6" fmla="*/ 47707 w 683812"/>
                      <a:gd name="connsiteY6" fmla="*/ 23854 h 123467"/>
                      <a:gd name="connsiteX7" fmla="*/ 79513 w 683812"/>
                      <a:gd name="connsiteY7" fmla="*/ 31805 h 123467"/>
                      <a:gd name="connsiteX8" fmla="*/ 99391 w 683812"/>
                      <a:gd name="connsiteY8" fmla="*/ 67586 h 123467"/>
                      <a:gd name="connsiteX9" fmla="*/ 115293 w 683812"/>
                      <a:gd name="connsiteY9" fmla="*/ 71561 h 123467"/>
                      <a:gd name="connsiteX10" fmla="*/ 159026 w 683812"/>
                      <a:gd name="connsiteY10" fmla="*/ 79513 h 123467"/>
                      <a:gd name="connsiteX11" fmla="*/ 206733 w 683812"/>
                      <a:gd name="connsiteY11" fmla="*/ 75537 h 123467"/>
                      <a:gd name="connsiteX12" fmla="*/ 218660 w 683812"/>
                      <a:gd name="connsiteY12" fmla="*/ 71561 h 123467"/>
                      <a:gd name="connsiteX13" fmla="*/ 242514 w 683812"/>
                      <a:gd name="connsiteY13" fmla="*/ 67586 h 123467"/>
                      <a:gd name="connsiteX14" fmla="*/ 254441 w 683812"/>
                      <a:gd name="connsiteY14" fmla="*/ 63610 h 123467"/>
                      <a:gd name="connsiteX15" fmla="*/ 282271 w 683812"/>
                      <a:gd name="connsiteY15" fmla="*/ 55659 h 123467"/>
                      <a:gd name="connsiteX16" fmla="*/ 294198 w 683812"/>
                      <a:gd name="connsiteY16" fmla="*/ 47708 h 123467"/>
                      <a:gd name="connsiteX17" fmla="*/ 274320 w 683812"/>
                      <a:gd name="connsiteY17" fmla="*/ 19878 h 123467"/>
                      <a:gd name="connsiteX18" fmla="*/ 242514 w 683812"/>
                      <a:gd name="connsiteY18" fmla="*/ 11927 h 123467"/>
                      <a:gd name="connsiteX19" fmla="*/ 198782 w 683812"/>
                      <a:gd name="connsiteY19" fmla="*/ 23854 h 123467"/>
                      <a:gd name="connsiteX20" fmla="*/ 194806 w 683812"/>
                      <a:gd name="connsiteY20" fmla="*/ 35781 h 123467"/>
                      <a:gd name="connsiteX21" fmla="*/ 214685 w 683812"/>
                      <a:gd name="connsiteY21" fmla="*/ 55659 h 123467"/>
                      <a:gd name="connsiteX22" fmla="*/ 226612 w 683812"/>
                      <a:gd name="connsiteY22" fmla="*/ 79513 h 123467"/>
                      <a:gd name="connsiteX23" fmla="*/ 222636 w 683812"/>
                      <a:gd name="connsiteY23" fmla="*/ 91440 h 123467"/>
                      <a:gd name="connsiteX24" fmla="*/ 210709 w 683812"/>
                      <a:gd name="connsiteY24" fmla="*/ 115294 h 123467"/>
                      <a:gd name="connsiteX25" fmla="*/ 286246 w 683812"/>
                      <a:gd name="connsiteY25" fmla="*/ 119269 h 123467"/>
                      <a:gd name="connsiteX26" fmla="*/ 306125 w 683812"/>
                      <a:gd name="connsiteY26" fmla="*/ 115294 h 123467"/>
                      <a:gd name="connsiteX27" fmla="*/ 322027 w 683812"/>
                      <a:gd name="connsiteY27" fmla="*/ 107342 h 123467"/>
                      <a:gd name="connsiteX28" fmla="*/ 337930 w 683812"/>
                      <a:gd name="connsiteY28" fmla="*/ 103367 h 123467"/>
                      <a:gd name="connsiteX29" fmla="*/ 361784 w 683812"/>
                      <a:gd name="connsiteY29" fmla="*/ 83488 h 123467"/>
                      <a:gd name="connsiteX30" fmla="*/ 373711 w 683812"/>
                      <a:gd name="connsiteY30" fmla="*/ 71561 h 123467"/>
                      <a:gd name="connsiteX31" fmla="*/ 381662 w 683812"/>
                      <a:gd name="connsiteY31" fmla="*/ 39756 h 123467"/>
                      <a:gd name="connsiteX32" fmla="*/ 385638 w 683812"/>
                      <a:gd name="connsiteY32" fmla="*/ 27829 h 123467"/>
                      <a:gd name="connsiteX33" fmla="*/ 413467 w 683812"/>
                      <a:gd name="connsiteY33" fmla="*/ 19878 h 123467"/>
                      <a:gd name="connsiteX34" fmla="*/ 429370 w 683812"/>
                      <a:gd name="connsiteY34" fmla="*/ 23854 h 123467"/>
                      <a:gd name="connsiteX35" fmla="*/ 457200 w 683812"/>
                      <a:gd name="connsiteY35" fmla="*/ 39756 h 123467"/>
                      <a:gd name="connsiteX36" fmla="*/ 465151 w 683812"/>
                      <a:gd name="connsiteY36" fmla="*/ 47708 h 123467"/>
                      <a:gd name="connsiteX37" fmla="*/ 449248 w 683812"/>
                      <a:gd name="connsiteY37" fmla="*/ 71561 h 123467"/>
                      <a:gd name="connsiteX38" fmla="*/ 441297 w 683812"/>
                      <a:gd name="connsiteY38" fmla="*/ 83488 h 123467"/>
                      <a:gd name="connsiteX39" fmla="*/ 512859 w 683812"/>
                      <a:gd name="connsiteY39" fmla="*/ 91440 h 123467"/>
                      <a:gd name="connsiteX40" fmla="*/ 524786 w 683812"/>
                      <a:gd name="connsiteY40" fmla="*/ 67586 h 123467"/>
                      <a:gd name="connsiteX41" fmla="*/ 520810 w 683812"/>
                      <a:gd name="connsiteY41" fmla="*/ 31805 h 123467"/>
                      <a:gd name="connsiteX42" fmla="*/ 516834 w 683812"/>
                      <a:gd name="connsiteY42" fmla="*/ 19878 h 123467"/>
                      <a:gd name="connsiteX43" fmla="*/ 524786 w 683812"/>
                      <a:gd name="connsiteY43" fmla="*/ 11927 h 123467"/>
                      <a:gd name="connsiteX44" fmla="*/ 536713 w 683812"/>
                      <a:gd name="connsiteY44" fmla="*/ 7951 h 123467"/>
                      <a:gd name="connsiteX45" fmla="*/ 556591 w 683812"/>
                      <a:gd name="connsiteY45" fmla="*/ 0 h 123467"/>
                      <a:gd name="connsiteX46" fmla="*/ 588396 w 683812"/>
                      <a:gd name="connsiteY46" fmla="*/ 3975 h 123467"/>
                      <a:gd name="connsiteX47" fmla="*/ 608274 w 683812"/>
                      <a:gd name="connsiteY47" fmla="*/ 7951 h 123467"/>
                      <a:gd name="connsiteX48" fmla="*/ 600323 w 683812"/>
                      <a:gd name="connsiteY48" fmla="*/ 19878 h 123467"/>
                      <a:gd name="connsiteX49" fmla="*/ 596347 w 683812"/>
                      <a:gd name="connsiteY49" fmla="*/ 31805 h 123467"/>
                      <a:gd name="connsiteX50" fmla="*/ 572493 w 683812"/>
                      <a:gd name="connsiteY50" fmla="*/ 55659 h 123467"/>
                      <a:gd name="connsiteX51" fmla="*/ 568518 w 683812"/>
                      <a:gd name="connsiteY51" fmla="*/ 67586 h 123467"/>
                      <a:gd name="connsiteX52" fmla="*/ 564542 w 683812"/>
                      <a:gd name="connsiteY52" fmla="*/ 99391 h 123467"/>
                      <a:gd name="connsiteX53" fmla="*/ 556591 w 683812"/>
                      <a:gd name="connsiteY53" fmla="*/ 111318 h 123467"/>
                      <a:gd name="connsiteX54" fmla="*/ 572493 w 683812"/>
                      <a:gd name="connsiteY54" fmla="*/ 107342 h 123467"/>
                      <a:gd name="connsiteX55" fmla="*/ 608274 w 683812"/>
                      <a:gd name="connsiteY55" fmla="*/ 91440 h 123467"/>
                      <a:gd name="connsiteX56" fmla="*/ 616226 w 683812"/>
                      <a:gd name="connsiteY56" fmla="*/ 83488 h 123467"/>
                      <a:gd name="connsiteX57" fmla="*/ 620201 w 683812"/>
                      <a:gd name="connsiteY57" fmla="*/ 71561 h 123467"/>
                      <a:gd name="connsiteX58" fmla="*/ 616226 w 683812"/>
                      <a:gd name="connsiteY58" fmla="*/ 59635 h 123467"/>
                      <a:gd name="connsiteX59" fmla="*/ 628153 w 683812"/>
                      <a:gd name="connsiteY59" fmla="*/ 55659 h 123467"/>
                      <a:gd name="connsiteX60" fmla="*/ 683812 w 683812"/>
                      <a:gd name="connsiteY60" fmla="*/ 55659 h 1234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</a:cxnLst>
                    <a:rect l="l" t="t" r="r" b="b"/>
                    <a:pathLst>
                      <a:path w="683812" h="123467">
                        <a:moveTo>
                          <a:pt x="47707" y="119269"/>
                        </a:moveTo>
                        <a:cubicBezTo>
                          <a:pt x="46714" y="119070"/>
                          <a:pt x="19978" y="114579"/>
                          <a:pt x="15902" y="111318"/>
                        </a:cubicBezTo>
                        <a:cubicBezTo>
                          <a:pt x="12171" y="108333"/>
                          <a:pt x="10088" y="103665"/>
                          <a:pt x="7951" y="99391"/>
                        </a:cubicBezTo>
                        <a:cubicBezTo>
                          <a:pt x="3875" y="91238"/>
                          <a:pt x="1513" y="75152"/>
                          <a:pt x="0" y="67586"/>
                        </a:cubicBezTo>
                        <a:cubicBezTo>
                          <a:pt x="1325" y="60960"/>
                          <a:pt x="1313" y="53919"/>
                          <a:pt x="3975" y="47708"/>
                        </a:cubicBezTo>
                        <a:cubicBezTo>
                          <a:pt x="5919" y="43171"/>
                          <a:pt x="20771" y="33175"/>
                          <a:pt x="23853" y="31805"/>
                        </a:cubicBezTo>
                        <a:cubicBezTo>
                          <a:pt x="31512" y="28401"/>
                          <a:pt x="47707" y="23854"/>
                          <a:pt x="47707" y="23854"/>
                        </a:cubicBezTo>
                        <a:cubicBezTo>
                          <a:pt x="58309" y="26504"/>
                          <a:pt x="76057" y="21438"/>
                          <a:pt x="79513" y="31805"/>
                        </a:cubicBezTo>
                        <a:cubicBezTo>
                          <a:pt x="84545" y="46903"/>
                          <a:pt x="84688" y="59184"/>
                          <a:pt x="99391" y="67586"/>
                        </a:cubicBezTo>
                        <a:cubicBezTo>
                          <a:pt x="104135" y="70297"/>
                          <a:pt x="109959" y="70376"/>
                          <a:pt x="115293" y="71561"/>
                        </a:cubicBezTo>
                        <a:cubicBezTo>
                          <a:pt x="131968" y="75266"/>
                          <a:pt x="141757" y="76635"/>
                          <a:pt x="159026" y="79513"/>
                        </a:cubicBezTo>
                        <a:cubicBezTo>
                          <a:pt x="174928" y="78188"/>
                          <a:pt x="190916" y="77646"/>
                          <a:pt x="206733" y="75537"/>
                        </a:cubicBezTo>
                        <a:cubicBezTo>
                          <a:pt x="210887" y="74983"/>
                          <a:pt x="214569" y="72470"/>
                          <a:pt x="218660" y="71561"/>
                        </a:cubicBezTo>
                        <a:cubicBezTo>
                          <a:pt x="226529" y="69812"/>
                          <a:pt x="234563" y="68911"/>
                          <a:pt x="242514" y="67586"/>
                        </a:cubicBezTo>
                        <a:cubicBezTo>
                          <a:pt x="246490" y="66261"/>
                          <a:pt x="250411" y="64761"/>
                          <a:pt x="254441" y="63610"/>
                        </a:cubicBezTo>
                        <a:cubicBezTo>
                          <a:pt x="260393" y="61910"/>
                          <a:pt x="275911" y="58839"/>
                          <a:pt x="282271" y="55659"/>
                        </a:cubicBezTo>
                        <a:cubicBezTo>
                          <a:pt x="286545" y="53522"/>
                          <a:pt x="290222" y="50358"/>
                          <a:pt x="294198" y="47708"/>
                        </a:cubicBezTo>
                        <a:cubicBezTo>
                          <a:pt x="290170" y="31599"/>
                          <a:pt x="292707" y="27539"/>
                          <a:pt x="274320" y="19878"/>
                        </a:cubicBezTo>
                        <a:cubicBezTo>
                          <a:pt x="264232" y="15675"/>
                          <a:pt x="242514" y="11927"/>
                          <a:pt x="242514" y="11927"/>
                        </a:cubicBezTo>
                        <a:cubicBezTo>
                          <a:pt x="225555" y="13811"/>
                          <a:pt x="208175" y="8198"/>
                          <a:pt x="198782" y="23854"/>
                        </a:cubicBezTo>
                        <a:cubicBezTo>
                          <a:pt x="196626" y="27448"/>
                          <a:pt x="196131" y="31805"/>
                          <a:pt x="194806" y="35781"/>
                        </a:cubicBezTo>
                        <a:cubicBezTo>
                          <a:pt x="216014" y="67591"/>
                          <a:pt x="188177" y="29151"/>
                          <a:pt x="214685" y="55659"/>
                        </a:cubicBezTo>
                        <a:cubicBezTo>
                          <a:pt x="222391" y="63365"/>
                          <a:pt x="223379" y="69814"/>
                          <a:pt x="226612" y="79513"/>
                        </a:cubicBezTo>
                        <a:cubicBezTo>
                          <a:pt x="225287" y="83489"/>
                          <a:pt x="224510" y="87692"/>
                          <a:pt x="222636" y="91440"/>
                        </a:cubicBezTo>
                        <a:cubicBezTo>
                          <a:pt x="207222" y="122268"/>
                          <a:pt x="220703" y="85315"/>
                          <a:pt x="210709" y="115294"/>
                        </a:cubicBezTo>
                        <a:cubicBezTo>
                          <a:pt x="256714" y="126795"/>
                          <a:pt x="231631" y="124234"/>
                          <a:pt x="286246" y="119269"/>
                        </a:cubicBezTo>
                        <a:cubicBezTo>
                          <a:pt x="292872" y="117944"/>
                          <a:pt x="299714" y="117431"/>
                          <a:pt x="306125" y="115294"/>
                        </a:cubicBezTo>
                        <a:cubicBezTo>
                          <a:pt x="311747" y="113420"/>
                          <a:pt x="316478" y="109423"/>
                          <a:pt x="322027" y="107342"/>
                        </a:cubicBezTo>
                        <a:cubicBezTo>
                          <a:pt x="327143" y="105423"/>
                          <a:pt x="332629" y="104692"/>
                          <a:pt x="337930" y="103367"/>
                        </a:cubicBezTo>
                        <a:cubicBezTo>
                          <a:pt x="358578" y="82716"/>
                          <a:pt x="328719" y="111829"/>
                          <a:pt x="361784" y="83488"/>
                        </a:cubicBezTo>
                        <a:cubicBezTo>
                          <a:pt x="366053" y="79829"/>
                          <a:pt x="369735" y="75537"/>
                          <a:pt x="373711" y="71561"/>
                        </a:cubicBezTo>
                        <a:cubicBezTo>
                          <a:pt x="382799" y="44294"/>
                          <a:pt x="372064" y="78146"/>
                          <a:pt x="381662" y="39756"/>
                        </a:cubicBezTo>
                        <a:cubicBezTo>
                          <a:pt x="382678" y="35690"/>
                          <a:pt x="382675" y="30792"/>
                          <a:pt x="385638" y="27829"/>
                        </a:cubicBezTo>
                        <a:cubicBezTo>
                          <a:pt x="387537" y="25930"/>
                          <a:pt x="413332" y="19912"/>
                          <a:pt x="413467" y="19878"/>
                        </a:cubicBezTo>
                        <a:cubicBezTo>
                          <a:pt x="418768" y="21203"/>
                          <a:pt x="424254" y="21935"/>
                          <a:pt x="429370" y="23854"/>
                        </a:cubicBezTo>
                        <a:cubicBezTo>
                          <a:pt x="437052" y="26735"/>
                          <a:pt x="450415" y="34328"/>
                          <a:pt x="457200" y="39756"/>
                        </a:cubicBezTo>
                        <a:cubicBezTo>
                          <a:pt x="460127" y="42098"/>
                          <a:pt x="462501" y="45057"/>
                          <a:pt x="465151" y="47708"/>
                        </a:cubicBezTo>
                        <a:lnTo>
                          <a:pt x="449248" y="71561"/>
                        </a:lnTo>
                        <a:lnTo>
                          <a:pt x="441297" y="83488"/>
                        </a:lnTo>
                        <a:cubicBezTo>
                          <a:pt x="451780" y="114935"/>
                          <a:pt x="444481" y="105835"/>
                          <a:pt x="512859" y="91440"/>
                        </a:cubicBezTo>
                        <a:cubicBezTo>
                          <a:pt x="518384" y="90277"/>
                          <a:pt x="523466" y="71547"/>
                          <a:pt x="524786" y="67586"/>
                        </a:cubicBezTo>
                        <a:cubicBezTo>
                          <a:pt x="523461" y="55659"/>
                          <a:pt x="522783" y="43642"/>
                          <a:pt x="520810" y="31805"/>
                        </a:cubicBezTo>
                        <a:cubicBezTo>
                          <a:pt x="520121" y="27671"/>
                          <a:pt x="516012" y="23987"/>
                          <a:pt x="516834" y="19878"/>
                        </a:cubicBezTo>
                        <a:cubicBezTo>
                          <a:pt x="517569" y="16202"/>
                          <a:pt x="521572" y="13855"/>
                          <a:pt x="524786" y="11927"/>
                        </a:cubicBezTo>
                        <a:cubicBezTo>
                          <a:pt x="528380" y="9771"/>
                          <a:pt x="532789" y="9422"/>
                          <a:pt x="536713" y="7951"/>
                        </a:cubicBezTo>
                        <a:cubicBezTo>
                          <a:pt x="543395" y="5445"/>
                          <a:pt x="549965" y="2650"/>
                          <a:pt x="556591" y="0"/>
                        </a:cubicBezTo>
                        <a:cubicBezTo>
                          <a:pt x="567193" y="1325"/>
                          <a:pt x="577836" y="2350"/>
                          <a:pt x="588396" y="3975"/>
                        </a:cubicBezTo>
                        <a:cubicBezTo>
                          <a:pt x="595075" y="5002"/>
                          <a:pt x="604220" y="2545"/>
                          <a:pt x="608274" y="7951"/>
                        </a:cubicBezTo>
                        <a:cubicBezTo>
                          <a:pt x="611141" y="11774"/>
                          <a:pt x="602460" y="15604"/>
                          <a:pt x="600323" y="19878"/>
                        </a:cubicBezTo>
                        <a:cubicBezTo>
                          <a:pt x="598449" y="23626"/>
                          <a:pt x="598920" y="28497"/>
                          <a:pt x="596347" y="31805"/>
                        </a:cubicBezTo>
                        <a:cubicBezTo>
                          <a:pt x="589443" y="40681"/>
                          <a:pt x="572493" y="55659"/>
                          <a:pt x="572493" y="55659"/>
                        </a:cubicBezTo>
                        <a:cubicBezTo>
                          <a:pt x="571168" y="59635"/>
                          <a:pt x="569268" y="63463"/>
                          <a:pt x="568518" y="67586"/>
                        </a:cubicBezTo>
                        <a:cubicBezTo>
                          <a:pt x="566607" y="78098"/>
                          <a:pt x="567353" y="89083"/>
                          <a:pt x="564542" y="99391"/>
                        </a:cubicBezTo>
                        <a:cubicBezTo>
                          <a:pt x="563285" y="104001"/>
                          <a:pt x="553212" y="107939"/>
                          <a:pt x="556591" y="111318"/>
                        </a:cubicBezTo>
                        <a:cubicBezTo>
                          <a:pt x="560455" y="115182"/>
                          <a:pt x="567260" y="108912"/>
                          <a:pt x="572493" y="107342"/>
                        </a:cubicBezTo>
                        <a:cubicBezTo>
                          <a:pt x="590146" y="102046"/>
                          <a:pt x="595492" y="101665"/>
                          <a:pt x="608274" y="91440"/>
                        </a:cubicBezTo>
                        <a:cubicBezTo>
                          <a:pt x="611201" y="89098"/>
                          <a:pt x="613575" y="86139"/>
                          <a:pt x="616226" y="83488"/>
                        </a:cubicBezTo>
                        <a:cubicBezTo>
                          <a:pt x="617551" y="79512"/>
                          <a:pt x="620201" y="75752"/>
                          <a:pt x="620201" y="71561"/>
                        </a:cubicBezTo>
                        <a:cubicBezTo>
                          <a:pt x="620201" y="67371"/>
                          <a:pt x="614352" y="63383"/>
                          <a:pt x="616226" y="59635"/>
                        </a:cubicBezTo>
                        <a:cubicBezTo>
                          <a:pt x="618100" y="55887"/>
                          <a:pt x="623969" y="55905"/>
                          <a:pt x="628153" y="55659"/>
                        </a:cubicBezTo>
                        <a:cubicBezTo>
                          <a:pt x="646674" y="54569"/>
                          <a:pt x="665259" y="55659"/>
                          <a:pt x="683812" y="55659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8" name="任意形状 207">
                    <a:extLst>
                      <a:ext uri="{FF2B5EF4-FFF2-40B4-BE49-F238E27FC236}">
                        <a16:creationId xmlns:a16="http://schemas.microsoft.com/office/drawing/2014/main" id="{9B8E5308-A9D2-DD48-A895-17EE8F6690A9}"/>
                      </a:ext>
                    </a:extLst>
                  </p:cNvPr>
                  <p:cNvSpPr/>
                  <p:nvPr/>
                </p:nvSpPr>
                <p:spPr>
                  <a:xfrm>
                    <a:off x="7670932" y="3221603"/>
                    <a:ext cx="443784" cy="250160"/>
                  </a:xfrm>
                  <a:custGeom>
                    <a:avLst/>
                    <a:gdLst>
                      <a:gd name="connsiteX0" fmla="*/ 35207 w 556142"/>
                      <a:gd name="connsiteY0" fmla="*/ 51684 h 218661"/>
                      <a:gd name="connsiteX1" fmla="*/ 27256 w 556142"/>
                      <a:gd name="connsiteY1" fmla="*/ 67587 h 218661"/>
                      <a:gd name="connsiteX2" fmla="*/ 15329 w 556142"/>
                      <a:gd name="connsiteY2" fmla="*/ 79514 h 218661"/>
                      <a:gd name="connsiteX3" fmla="*/ 7378 w 556142"/>
                      <a:gd name="connsiteY3" fmla="*/ 103367 h 218661"/>
                      <a:gd name="connsiteX4" fmla="*/ 106769 w 556142"/>
                      <a:gd name="connsiteY4" fmla="*/ 19879 h 218661"/>
                      <a:gd name="connsiteX5" fmla="*/ 114720 w 556142"/>
                      <a:gd name="connsiteY5" fmla="*/ 31806 h 218661"/>
                      <a:gd name="connsiteX6" fmla="*/ 118696 w 556142"/>
                      <a:gd name="connsiteY6" fmla="*/ 51684 h 218661"/>
                      <a:gd name="connsiteX7" fmla="*/ 122671 w 556142"/>
                      <a:gd name="connsiteY7" fmla="*/ 63611 h 218661"/>
                      <a:gd name="connsiteX8" fmla="*/ 118696 w 556142"/>
                      <a:gd name="connsiteY8" fmla="*/ 83489 h 218661"/>
                      <a:gd name="connsiteX9" fmla="*/ 110745 w 556142"/>
                      <a:gd name="connsiteY9" fmla="*/ 95416 h 218661"/>
                      <a:gd name="connsiteX10" fmla="*/ 82915 w 556142"/>
                      <a:gd name="connsiteY10" fmla="*/ 115294 h 218661"/>
                      <a:gd name="connsiteX11" fmla="*/ 74964 w 556142"/>
                      <a:gd name="connsiteY11" fmla="*/ 123246 h 218661"/>
                      <a:gd name="connsiteX12" fmla="*/ 78939 w 556142"/>
                      <a:gd name="connsiteY12" fmla="*/ 135173 h 218661"/>
                      <a:gd name="connsiteX13" fmla="*/ 106769 w 556142"/>
                      <a:gd name="connsiteY13" fmla="*/ 147100 h 218661"/>
                      <a:gd name="connsiteX14" fmla="*/ 118696 w 556142"/>
                      <a:gd name="connsiteY14" fmla="*/ 151075 h 218661"/>
                      <a:gd name="connsiteX15" fmla="*/ 214111 w 556142"/>
                      <a:gd name="connsiteY15" fmla="*/ 147100 h 218661"/>
                      <a:gd name="connsiteX16" fmla="*/ 226038 w 556142"/>
                      <a:gd name="connsiteY16" fmla="*/ 143124 h 218661"/>
                      <a:gd name="connsiteX17" fmla="*/ 237965 w 556142"/>
                      <a:gd name="connsiteY17" fmla="*/ 135173 h 218661"/>
                      <a:gd name="connsiteX18" fmla="*/ 245917 w 556142"/>
                      <a:gd name="connsiteY18" fmla="*/ 127221 h 218661"/>
                      <a:gd name="connsiteX19" fmla="*/ 245917 w 556142"/>
                      <a:gd name="connsiteY19" fmla="*/ 95416 h 218661"/>
                      <a:gd name="connsiteX20" fmla="*/ 222063 w 556142"/>
                      <a:gd name="connsiteY20" fmla="*/ 103367 h 218661"/>
                      <a:gd name="connsiteX21" fmla="*/ 214111 w 556142"/>
                      <a:gd name="connsiteY21" fmla="*/ 111319 h 218661"/>
                      <a:gd name="connsiteX22" fmla="*/ 194233 w 556142"/>
                      <a:gd name="connsiteY22" fmla="*/ 99392 h 218661"/>
                      <a:gd name="connsiteX23" fmla="*/ 198209 w 556142"/>
                      <a:gd name="connsiteY23" fmla="*/ 79514 h 218661"/>
                      <a:gd name="connsiteX24" fmla="*/ 206160 w 556142"/>
                      <a:gd name="connsiteY24" fmla="*/ 71562 h 218661"/>
                      <a:gd name="connsiteX25" fmla="*/ 226038 w 556142"/>
                      <a:gd name="connsiteY25" fmla="*/ 55660 h 218661"/>
                      <a:gd name="connsiteX26" fmla="*/ 257844 w 556142"/>
                      <a:gd name="connsiteY26" fmla="*/ 63611 h 218661"/>
                      <a:gd name="connsiteX27" fmla="*/ 289649 w 556142"/>
                      <a:gd name="connsiteY27" fmla="*/ 71562 h 218661"/>
                      <a:gd name="connsiteX28" fmla="*/ 325430 w 556142"/>
                      <a:gd name="connsiteY28" fmla="*/ 95416 h 218661"/>
                      <a:gd name="connsiteX29" fmla="*/ 337357 w 556142"/>
                      <a:gd name="connsiteY29" fmla="*/ 103367 h 218661"/>
                      <a:gd name="connsiteX30" fmla="*/ 345308 w 556142"/>
                      <a:gd name="connsiteY30" fmla="*/ 111319 h 218661"/>
                      <a:gd name="connsiteX31" fmla="*/ 369162 w 556142"/>
                      <a:gd name="connsiteY31" fmla="*/ 119270 h 218661"/>
                      <a:gd name="connsiteX32" fmla="*/ 381089 w 556142"/>
                      <a:gd name="connsiteY32" fmla="*/ 115294 h 218661"/>
                      <a:gd name="connsiteX33" fmla="*/ 400967 w 556142"/>
                      <a:gd name="connsiteY33" fmla="*/ 95416 h 218661"/>
                      <a:gd name="connsiteX34" fmla="*/ 420845 w 556142"/>
                      <a:gd name="connsiteY34" fmla="*/ 67587 h 218661"/>
                      <a:gd name="connsiteX35" fmla="*/ 432772 w 556142"/>
                      <a:gd name="connsiteY35" fmla="*/ 71562 h 218661"/>
                      <a:gd name="connsiteX36" fmla="*/ 436748 w 556142"/>
                      <a:gd name="connsiteY36" fmla="*/ 43733 h 218661"/>
                      <a:gd name="connsiteX37" fmla="*/ 408918 w 556142"/>
                      <a:gd name="connsiteY37" fmla="*/ 19879 h 218661"/>
                      <a:gd name="connsiteX38" fmla="*/ 396991 w 556142"/>
                      <a:gd name="connsiteY38" fmla="*/ 15903 h 218661"/>
                      <a:gd name="connsiteX39" fmla="*/ 404943 w 556142"/>
                      <a:gd name="connsiteY39" fmla="*/ 7952 h 218661"/>
                      <a:gd name="connsiteX40" fmla="*/ 444699 w 556142"/>
                      <a:gd name="connsiteY40" fmla="*/ 0 h 218661"/>
                      <a:gd name="connsiteX41" fmla="*/ 460602 w 556142"/>
                      <a:gd name="connsiteY41" fmla="*/ 3976 h 218661"/>
                      <a:gd name="connsiteX42" fmla="*/ 480480 w 556142"/>
                      <a:gd name="connsiteY42" fmla="*/ 7952 h 218661"/>
                      <a:gd name="connsiteX43" fmla="*/ 500358 w 556142"/>
                      <a:gd name="connsiteY43" fmla="*/ 15903 h 218661"/>
                      <a:gd name="connsiteX44" fmla="*/ 516261 w 556142"/>
                      <a:gd name="connsiteY44" fmla="*/ 19879 h 218661"/>
                      <a:gd name="connsiteX45" fmla="*/ 528188 w 556142"/>
                      <a:gd name="connsiteY45" fmla="*/ 27830 h 218661"/>
                      <a:gd name="connsiteX46" fmla="*/ 552042 w 556142"/>
                      <a:gd name="connsiteY46" fmla="*/ 39757 h 218661"/>
                      <a:gd name="connsiteX47" fmla="*/ 556018 w 556142"/>
                      <a:gd name="connsiteY47" fmla="*/ 51684 h 218661"/>
                      <a:gd name="connsiteX48" fmla="*/ 548066 w 556142"/>
                      <a:gd name="connsiteY48" fmla="*/ 59635 h 218661"/>
                      <a:gd name="connsiteX49" fmla="*/ 536139 w 556142"/>
                      <a:gd name="connsiteY49" fmla="*/ 79514 h 218661"/>
                      <a:gd name="connsiteX50" fmla="*/ 532164 w 556142"/>
                      <a:gd name="connsiteY50" fmla="*/ 91440 h 218661"/>
                      <a:gd name="connsiteX51" fmla="*/ 508310 w 556142"/>
                      <a:gd name="connsiteY51" fmla="*/ 115294 h 218661"/>
                      <a:gd name="connsiteX52" fmla="*/ 468553 w 556142"/>
                      <a:gd name="connsiteY52" fmla="*/ 139148 h 218661"/>
                      <a:gd name="connsiteX53" fmla="*/ 464578 w 556142"/>
                      <a:gd name="connsiteY53" fmla="*/ 174929 h 218661"/>
                      <a:gd name="connsiteX54" fmla="*/ 476505 w 556142"/>
                      <a:gd name="connsiteY54" fmla="*/ 186856 h 218661"/>
                      <a:gd name="connsiteX55" fmla="*/ 476505 w 556142"/>
                      <a:gd name="connsiteY55" fmla="*/ 210710 h 218661"/>
                      <a:gd name="connsiteX56" fmla="*/ 468553 w 556142"/>
                      <a:gd name="connsiteY56" fmla="*/ 218661 h 218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</a:cxnLst>
                    <a:rect l="l" t="t" r="r" b="b"/>
                    <a:pathLst>
                      <a:path w="556142" h="218661">
                        <a:moveTo>
                          <a:pt x="35207" y="51684"/>
                        </a:moveTo>
                        <a:cubicBezTo>
                          <a:pt x="32557" y="56985"/>
                          <a:pt x="30701" y="62764"/>
                          <a:pt x="27256" y="67587"/>
                        </a:cubicBezTo>
                        <a:cubicBezTo>
                          <a:pt x="23988" y="72162"/>
                          <a:pt x="18060" y="74599"/>
                          <a:pt x="15329" y="79514"/>
                        </a:cubicBezTo>
                        <a:cubicBezTo>
                          <a:pt x="11259" y="86840"/>
                          <a:pt x="10028" y="95416"/>
                          <a:pt x="7378" y="103367"/>
                        </a:cubicBezTo>
                        <a:cubicBezTo>
                          <a:pt x="-11426" y="159777"/>
                          <a:pt x="306" y="118152"/>
                          <a:pt x="106769" y="19879"/>
                        </a:cubicBezTo>
                        <a:cubicBezTo>
                          <a:pt x="109419" y="23855"/>
                          <a:pt x="113042" y="27332"/>
                          <a:pt x="114720" y="31806"/>
                        </a:cubicBezTo>
                        <a:cubicBezTo>
                          <a:pt x="117093" y="38133"/>
                          <a:pt x="117057" y="45128"/>
                          <a:pt x="118696" y="51684"/>
                        </a:cubicBezTo>
                        <a:cubicBezTo>
                          <a:pt x="119712" y="55750"/>
                          <a:pt x="121346" y="59635"/>
                          <a:pt x="122671" y="63611"/>
                        </a:cubicBezTo>
                        <a:cubicBezTo>
                          <a:pt x="121346" y="70237"/>
                          <a:pt x="121068" y="77162"/>
                          <a:pt x="118696" y="83489"/>
                        </a:cubicBezTo>
                        <a:cubicBezTo>
                          <a:pt x="117018" y="87963"/>
                          <a:pt x="113855" y="91788"/>
                          <a:pt x="110745" y="95416"/>
                        </a:cubicBezTo>
                        <a:cubicBezTo>
                          <a:pt x="95652" y="113025"/>
                          <a:pt x="99845" y="109652"/>
                          <a:pt x="82915" y="115294"/>
                        </a:cubicBezTo>
                        <a:cubicBezTo>
                          <a:pt x="80265" y="117945"/>
                          <a:pt x="75699" y="119570"/>
                          <a:pt x="74964" y="123246"/>
                        </a:cubicBezTo>
                        <a:cubicBezTo>
                          <a:pt x="74142" y="127355"/>
                          <a:pt x="76321" y="131901"/>
                          <a:pt x="78939" y="135173"/>
                        </a:cubicBezTo>
                        <a:cubicBezTo>
                          <a:pt x="86111" y="144138"/>
                          <a:pt x="96868" y="144271"/>
                          <a:pt x="106769" y="147100"/>
                        </a:cubicBezTo>
                        <a:cubicBezTo>
                          <a:pt x="110798" y="148251"/>
                          <a:pt x="114720" y="149750"/>
                          <a:pt x="118696" y="151075"/>
                        </a:cubicBezTo>
                        <a:cubicBezTo>
                          <a:pt x="150501" y="149750"/>
                          <a:pt x="182365" y="149451"/>
                          <a:pt x="214111" y="147100"/>
                        </a:cubicBezTo>
                        <a:cubicBezTo>
                          <a:pt x="218290" y="146790"/>
                          <a:pt x="222290" y="144998"/>
                          <a:pt x="226038" y="143124"/>
                        </a:cubicBezTo>
                        <a:cubicBezTo>
                          <a:pt x="230312" y="140987"/>
                          <a:pt x="234234" y="138158"/>
                          <a:pt x="237965" y="135173"/>
                        </a:cubicBezTo>
                        <a:cubicBezTo>
                          <a:pt x="240892" y="132831"/>
                          <a:pt x="243266" y="129872"/>
                          <a:pt x="245917" y="127221"/>
                        </a:cubicBezTo>
                        <a:cubicBezTo>
                          <a:pt x="248062" y="120785"/>
                          <a:pt x="257109" y="100213"/>
                          <a:pt x="245917" y="95416"/>
                        </a:cubicBezTo>
                        <a:cubicBezTo>
                          <a:pt x="238213" y="92114"/>
                          <a:pt x="222063" y="103367"/>
                          <a:pt x="222063" y="103367"/>
                        </a:cubicBezTo>
                        <a:cubicBezTo>
                          <a:pt x="219412" y="106018"/>
                          <a:pt x="217787" y="110584"/>
                          <a:pt x="214111" y="111319"/>
                        </a:cubicBezTo>
                        <a:cubicBezTo>
                          <a:pt x="205511" y="113039"/>
                          <a:pt x="198992" y="104150"/>
                          <a:pt x="194233" y="99392"/>
                        </a:cubicBezTo>
                        <a:cubicBezTo>
                          <a:pt x="195558" y="92766"/>
                          <a:pt x="195547" y="85725"/>
                          <a:pt x="198209" y="79514"/>
                        </a:cubicBezTo>
                        <a:cubicBezTo>
                          <a:pt x="199686" y="76069"/>
                          <a:pt x="203819" y="74489"/>
                          <a:pt x="206160" y="71562"/>
                        </a:cubicBezTo>
                        <a:cubicBezTo>
                          <a:pt x="219237" y="55214"/>
                          <a:pt x="207121" y="61965"/>
                          <a:pt x="226038" y="55660"/>
                        </a:cubicBezTo>
                        <a:cubicBezTo>
                          <a:pt x="274664" y="65383"/>
                          <a:pt x="224227" y="54443"/>
                          <a:pt x="257844" y="63611"/>
                        </a:cubicBezTo>
                        <a:cubicBezTo>
                          <a:pt x="268387" y="66486"/>
                          <a:pt x="289649" y="71562"/>
                          <a:pt x="289649" y="71562"/>
                        </a:cubicBezTo>
                        <a:lnTo>
                          <a:pt x="325430" y="95416"/>
                        </a:lnTo>
                        <a:cubicBezTo>
                          <a:pt x="329406" y="98066"/>
                          <a:pt x="333979" y="99988"/>
                          <a:pt x="337357" y="103367"/>
                        </a:cubicBezTo>
                        <a:cubicBezTo>
                          <a:pt x="340007" y="106018"/>
                          <a:pt x="341955" y="109643"/>
                          <a:pt x="345308" y="111319"/>
                        </a:cubicBezTo>
                        <a:cubicBezTo>
                          <a:pt x="352805" y="115067"/>
                          <a:pt x="369162" y="119270"/>
                          <a:pt x="369162" y="119270"/>
                        </a:cubicBezTo>
                        <a:cubicBezTo>
                          <a:pt x="373138" y="117945"/>
                          <a:pt x="377341" y="117168"/>
                          <a:pt x="381089" y="115294"/>
                        </a:cubicBezTo>
                        <a:cubicBezTo>
                          <a:pt x="390934" y="110371"/>
                          <a:pt x="396423" y="105640"/>
                          <a:pt x="400967" y="95416"/>
                        </a:cubicBezTo>
                        <a:cubicBezTo>
                          <a:pt x="413873" y="66377"/>
                          <a:pt x="399152" y="74817"/>
                          <a:pt x="420845" y="67587"/>
                        </a:cubicBezTo>
                        <a:cubicBezTo>
                          <a:pt x="424821" y="68912"/>
                          <a:pt x="428663" y="72384"/>
                          <a:pt x="432772" y="71562"/>
                        </a:cubicBezTo>
                        <a:cubicBezTo>
                          <a:pt x="446413" y="68834"/>
                          <a:pt x="439818" y="49259"/>
                          <a:pt x="436748" y="43733"/>
                        </a:cubicBezTo>
                        <a:cubicBezTo>
                          <a:pt x="432985" y="36960"/>
                          <a:pt x="417192" y="24016"/>
                          <a:pt x="408918" y="19879"/>
                        </a:cubicBezTo>
                        <a:cubicBezTo>
                          <a:pt x="405170" y="18005"/>
                          <a:pt x="400967" y="17228"/>
                          <a:pt x="396991" y="15903"/>
                        </a:cubicBezTo>
                        <a:cubicBezTo>
                          <a:pt x="399642" y="13253"/>
                          <a:pt x="401590" y="9628"/>
                          <a:pt x="404943" y="7952"/>
                        </a:cubicBezTo>
                        <a:cubicBezTo>
                          <a:pt x="410875" y="4986"/>
                          <a:pt x="441702" y="500"/>
                          <a:pt x="444699" y="0"/>
                        </a:cubicBezTo>
                        <a:cubicBezTo>
                          <a:pt x="450000" y="1325"/>
                          <a:pt x="455268" y="2791"/>
                          <a:pt x="460602" y="3976"/>
                        </a:cubicBezTo>
                        <a:cubicBezTo>
                          <a:pt x="467198" y="5442"/>
                          <a:pt x="474008" y="6010"/>
                          <a:pt x="480480" y="7952"/>
                        </a:cubicBezTo>
                        <a:cubicBezTo>
                          <a:pt x="487315" y="10003"/>
                          <a:pt x="493588" y="13646"/>
                          <a:pt x="500358" y="15903"/>
                        </a:cubicBezTo>
                        <a:cubicBezTo>
                          <a:pt x="505542" y="17631"/>
                          <a:pt x="510960" y="18554"/>
                          <a:pt x="516261" y="19879"/>
                        </a:cubicBezTo>
                        <a:cubicBezTo>
                          <a:pt x="520237" y="22529"/>
                          <a:pt x="523914" y="25693"/>
                          <a:pt x="528188" y="27830"/>
                        </a:cubicBezTo>
                        <a:cubicBezTo>
                          <a:pt x="561108" y="44290"/>
                          <a:pt x="517861" y="16971"/>
                          <a:pt x="552042" y="39757"/>
                        </a:cubicBezTo>
                        <a:cubicBezTo>
                          <a:pt x="553367" y="43733"/>
                          <a:pt x="556840" y="47575"/>
                          <a:pt x="556018" y="51684"/>
                        </a:cubicBezTo>
                        <a:cubicBezTo>
                          <a:pt x="555283" y="55360"/>
                          <a:pt x="549995" y="56421"/>
                          <a:pt x="548066" y="59635"/>
                        </a:cubicBezTo>
                        <a:cubicBezTo>
                          <a:pt x="532581" y="85443"/>
                          <a:pt x="556290" y="59363"/>
                          <a:pt x="536139" y="79514"/>
                        </a:cubicBezTo>
                        <a:cubicBezTo>
                          <a:pt x="534814" y="83489"/>
                          <a:pt x="534737" y="88132"/>
                          <a:pt x="532164" y="91440"/>
                        </a:cubicBezTo>
                        <a:cubicBezTo>
                          <a:pt x="525260" y="100316"/>
                          <a:pt x="518368" y="110265"/>
                          <a:pt x="508310" y="115294"/>
                        </a:cubicBezTo>
                        <a:cubicBezTo>
                          <a:pt x="473152" y="132873"/>
                          <a:pt x="484887" y="122816"/>
                          <a:pt x="468553" y="139148"/>
                        </a:cubicBezTo>
                        <a:cubicBezTo>
                          <a:pt x="463694" y="153726"/>
                          <a:pt x="455743" y="161677"/>
                          <a:pt x="464578" y="174929"/>
                        </a:cubicBezTo>
                        <a:cubicBezTo>
                          <a:pt x="467697" y="179607"/>
                          <a:pt x="472529" y="182880"/>
                          <a:pt x="476505" y="186856"/>
                        </a:cubicBezTo>
                        <a:cubicBezTo>
                          <a:pt x="480290" y="198214"/>
                          <a:pt x="483320" y="199352"/>
                          <a:pt x="476505" y="210710"/>
                        </a:cubicBezTo>
                        <a:cubicBezTo>
                          <a:pt x="474576" y="213924"/>
                          <a:pt x="468553" y="218661"/>
                          <a:pt x="468553" y="218661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9" name="任意形状 208">
                    <a:extLst>
                      <a:ext uri="{FF2B5EF4-FFF2-40B4-BE49-F238E27FC236}">
                        <a16:creationId xmlns:a16="http://schemas.microsoft.com/office/drawing/2014/main" id="{0F4BBC90-45C4-1A43-81C9-F8E59D6C92CC}"/>
                      </a:ext>
                    </a:extLst>
                  </p:cNvPr>
                  <p:cNvSpPr/>
                  <p:nvPr/>
                </p:nvSpPr>
                <p:spPr>
                  <a:xfrm>
                    <a:off x="7949003" y="3229650"/>
                    <a:ext cx="309146" cy="227419"/>
                  </a:xfrm>
                  <a:custGeom>
                    <a:avLst/>
                    <a:gdLst>
                      <a:gd name="connsiteX0" fmla="*/ 57437 w 387416"/>
                      <a:gd name="connsiteY0" fmla="*/ 55660 h 198783"/>
                      <a:gd name="connsiteX1" fmla="*/ 41534 w 387416"/>
                      <a:gd name="connsiteY1" fmla="*/ 51684 h 198783"/>
                      <a:gd name="connsiteX2" fmla="*/ 37558 w 387416"/>
                      <a:gd name="connsiteY2" fmla="*/ 123246 h 198783"/>
                      <a:gd name="connsiteX3" fmla="*/ 49485 w 387416"/>
                      <a:gd name="connsiteY3" fmla="*/ 119270 h 198783"/>
                      <a:gd name="connsiteX4" fmla="*/ 65388 w 387416"/>
                      <a:gd name="connsiteY4" fmla="*/ 115294 h 198783"/>
                      <a:gd name="connsiteX5" fmla="*/ 85266 w 387416"/>
                      <a:gd name="connsiteY5" fmla="*/ 91440 h 198783"/>
                      <a:gd name="connsiteX6" fmla="*/ 93218 w 387416"/>
                      <a:gd name="connsiteY6" fmla="*/ 83489 h 198783"/>
                      <a:gd name="connsiteX7" fmla="*/ 113096 w 387416"/>
                      <a:gd name="connsiteY7" fmla="*/ 79513 h 198783"/>
                      <a:gd name="connsiteX8" fmla="*/ 121047 w 387416"/>
                      <a:gd name="connsiteY8" fmla="*/ 87465 h 198783"/>
                      <a:gd name="connsiteX9" fmla="*/ 136950 w 387416"/>
                      <a:gd name="connsiteY9" fmla="*/ 107343 h 198783"/>
                      <a:gd name="connsiteX10" fmla="*/ 160804 w 387416"/>
                      <a:gd name="connsiteY10" fmla="*/ 115294 h 198783"/>
                      <a:gd name="connsiteX11" fmla="*/ 172731 w 387416"/>
                      <a:gd name="connsiteY11" fmla="*/ 111319 h 198783"/>
                      <a:gd name="connsiteX12" fmla="*/ 184658 w 387416"/>
                      <a:gd name="connsiteY12" fmla="*/ 91440 h 198783"/>
                      <a:gd name="connsiteX13" fmla="*/ 176706 w 387416"/>
                      <a:gd name="connsiteY13" fmla="*/ 51684 h 198783"/>
                      <a:gd name="connsiteX14" fmla="*/ 168755 w 387416"/>
                      <a:gd name="connsiteY14" fmla="*/ 39757 h 198783"/>
                      <a:gd name="connsiteX15" fmla="*/ 172731 w 387416"/>
                      <a:gd name="connsiteY15" fmla="*/ 23854 h 198783"/>
                      <a:gd name="connsiteX16" fmla="*/ 192609 w 387416"/>
                      <a:gd name="connsiteY16" fmla="*/ 3976 h 198783"/>
                      <a:gd name="connsiteX17" fmla="*/ 204536 w 387416"/>
                      <a:gd name="connsiteY17" fmla="*/ 0 h 198783"/>
                      <a:gd name="connsiteX18" fmla="*/ 256219 w 387416"/>
                      <a:gd name="connsiteY18" fmla="*/ 11927 h 198783"/>
                      <a:gd name="connsiteX19" fmla="*/ 280073 w 387416"/>
                      <a:gd name="connsiteY19" fmla="*/ 19879 h 198783"/>
                      <a:gd name="connsiteX20" fmla="*/ 292000 w 387416"/>
                      <a:gd name="connsiteY20" fmla="*/ 23854 h 198783"/>
                      <a:gd name="connsiteX21" fmla="*/ 284049 w 387416"/>
                      <a:gd name="connsiteY21" fmla="*/ 59635 h 198783"/>
                      <a:gd name="connsiteX22" fmla="*/ 272122 w 387416"/>
                      <a:gd name="connsiteY22" fmla="*/ 67586 h 198783"/>
                      <a:gd name="connsiteX23" fmla="*/ 276098 w 387416"/>
                      <a:gd name="connsiteY23" fmla="*/ 79513 h 198783"/>
                      <a:gd name="connsiteX24" fmla="*/ 331757 w 387416"/>
                      <a:gd name="connsiteY24" fmla="*/ 67586 h 198783"/>
                      <a:gd name="connsiteX25" fmla="*/ 335732 w 387416"/>
                      <a:gd name="connsiteY25" fmla="*/ 55660 h 198783"/>
                      <a:gd name="connsiteX26" fmla="*/ 355611 w 387416"/>
                      <a:gd name="connsiteY26" fmla="*/ 39757 h 198783"/>
                      <a:gd name="connsiteX27" fmla="*/ 367538 w 387416"/>
                      <a:gd name="connsiteY27" fmla="*/ 43733 h 198783"/>
                      <a:gd name="connsiteX28" fmla="*/ 387416 w 387416"/>
                      <a:gd name="connsiteY28" fmla="*/ 67586 h 198783"/>
                      <a:gd name="connsiteX29" fmla="*/ 383440 w 387416"/>
                      <a:gd name="connsiteY29" fmla="*/ 111319 h 198783"/>
                      <a:gd name="connsiteX30" fmla="*/ 359586 w 387416"/>
                      <a:gd name="connsiteY30" fmla="*/ 143124 h 198783"/>
                      <a:gd name="connsiteX31" fmla="*/ 359586 w 387416"/>
                      <a:gd name="connsiteY31" fmla="*/ 166978 h 198783"/>
                      <a:gd name="connsiteX32" fmla="*/ 347659 w 387416"/>
                      <a:gd name="connsiteY32" fmla="*/ 170953 h 198783"/>
                      <a:gd name="connsiteX33" fmla="*/ 295976 w 387416"/>
                      <a:gd name="connsiteY33" fmla="*/ 163002 h 198783"/>
                      <a:gd name="connsiteX34" fmla="*/ 284049 w 387416"/>
                      <a:gd name="connsiteY34" fmla="*/ 159026 h 198783"/>
                      <a:gd name="connsiteX35" fmla="*/ 260195 w 387416"/>
                      <a:gd name="connsiteY35" fmla="*/ 143124 h 198783"/>
                      <a:gd name="connsiteX36" fmla="*/ 248268 w 387416"/>
                      <a:gd name="connsiteY36" fmla="*/ 166978 h 198783"/>
                      <a:gd name="connsiteX37" fmla="*/ 252244 w 387416"/>
                      <a:gd name="connsiteY37" fmla="*/ 178905 h 198783"/>
                      <a:gd name="connsiteX38" fmla="*/ 236341 w 387416"/>
                      <a:gd name="connsiteY38" fmla="*/ 194807 h 198783"/>
                      <a:gd name="connsiteX39" fmla="*/ 192609 w 387416"/>
                      <a:gd name="connsiteY39" fmla="*/ 198783 h 1987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387416" h="198783">
                        <a:moveTo>
                          <a:pt x="57437" y="55660"/>
                        </a:moveTo>
                        <a:cubicBezTo>
                          <a:pt x="52136" y="54335"/>
                          <a:pt x="46998" y="51684"/>
                          <a:pt x="41534" y="51684"/>
                        </a:cubicBezTo>
                        <a:cubicBezTo>
                          <a:pt x="-27034" y="51684"/>
                          <a:pt x="2146" y="56355"/>
                          <a:pt x="37558" y="123246"/>
                        </a:cubicBezTo>
                        <a:cubicBezTo>
                          <a:pt x="41534" y="121921"/>
                          <a:pt x="45456" y="120421"/>
                          <a:pt x="49485" y="119270"/>
                        </a:cubicBezTo>
                        <a:cubicBezTo>
                          <a:pt x="54739" y="117769"/>
                          <a:pt x="60644" y="118005"/>
                          <a:pt x="65388" y="115294"/>
                        </a:cubicBezTo>
                        <a:cubicBezTo>
                          <a:pt x="75828" y="109328"/>
                          <a:pt x="78331" y="100108"/>
                          <a:pt x="85266" y="91440"/>
                        </a:cubicBezTo>
                        <a:cubicBezTo>
                          <a:pt x="87608" y="88513"/>
                          <a:pt x="89773" y="84966"/>
                          <a:pt x="93218" y="83489"/>
                        </a:cubicBezTo>
                        <a:cubicBezTo>
                          <a:pt x="99429" y="80827"/>
                          <a:pt x="106470" y="80838"/>
                          <a:pt x="113096" y="79513"/>
                        </a:cubicBezTo>
                        <a:cubicBezTo>
                          <a:pt x="115746" y="82164"/>
                          <a:pt x="118706" y="84538"/>
                          <a:pt x="121047" y="87465"/>
                        </a:cubicBezTo>
                        <a:cubicBezTo>
                          <a:pt x="124794" y="92149"/>
                          <a:pt x="130548" y="104142"/>
                          <a:pt x="136950" y="107343"/>
                        </a:cubicBezTo>
                        <a:cubicBezTo>
                          <a:pt x="144447" y="111091"/>
                          <a:pt x="160804" y="115294"/>
                          <a:pt x="160804" y="115294"/>
                        </a:cubicBezTo>
                        <a:cubicBezTo>
                          <a:pt x="164780" y="113969"/>
                          <a:pt x="169138" y="113475"/>
                          <a:pt x="172731" y="111319"/>
                        </a:cubicBezTo>
                        <a:cubicBezTo>
                          <a:pt x="181825" y="105862"/>
                          <a:pt x="181531" y="100820"/>
                          <a:pt x="184658" y="91440"/>
                        </a:cubicBezTo>
                        <a:cubicBezTo>
                          <a:pt x="183192" y="81181"/>
                          <a:pt x="182258" y="62787"/>
                          <a:pt x="176706" y="51684"/>
                        </a:cubicBezTo>
                        <a:cubicBezTo>
                          <a:pt x="174569" y="47410"/>
                          <a:pt x="171405" y="43733"/>
                          <a:pt x="168755" y="39757"/>
                        </a:cubicBezTo>
                        <a:cubicBezTo>
                          <a:pt x="170080" y="34456"/>
                          <a:pt x="170579" y="28876"/>
                          <a:pt x="172731" y="23854"/>
                        </a:cubicBezTo>
                        <a:cubicBezTo>
                          <a:pt x="177068" y="13733"/>
                          <a:pt x="182970" y="8795"/>
                          <a:pt x="192609" y="3976"/>
                        </a:cubicBezTo>
                        <a:cubicBezTo>
                          <a:pt x="196357" y="2102"/>
                          <a:pt x="200560" y="1325"/>
                          <a:pt x="204536" y="0"/>
                        </a:cubicBezTo>
                        <a:cubicBezTo>
                          <a:pt x="220299" y="3153"/>
                          <a:pt x="241843" y="7135"/>
                          <a:pt x="256219" y="11927"/>
                        </a:cubicBezTo>
                        <a:lnTo>
                          <a:pt x="280073" y="19879"/>
                        </a:lnTo>
                        <a:lnTo>
                          <a:pt x="292000" y="23854"/>
                        </a:lnTo>
                        <a:cubicBezTo>
                          <a:pt x="291959" y="24101"/>
                          <a:pt x="288171" y="54483"/>
                          <a:pt x="284049" y="59635"/>
                        </a:cubicBezTo>
                        <a:cubicBezTo>
                          <a:pt x="281064" y="63366"/>
                          <a:pt x="276098" y="64936"/>
                          <a:pt x="272122" y="67586"/>
                        </a:cubicBezTo>
                        <a:cubicBezTo>
                          <a:pt x="273447" y="71562"/>
                          <a:pt x="271956" y="78876"/>
                          <a:pt x="276098" y="79513"/>
                        </a:cubicBezTo>
                        <a:cubicBezTo>
                          <a:pt x="316966" y="85801"/>
                          <a:pt x="315005" y="84338"/>
                          <a:pt x="331757" y="67586"/>
                        </a:cubicBezTo>
                        <a:cubicBezTo>
                          <a:pt x="333082" y="63611"/>
                          <a:pt x="333576" y="59253"/>
                          <a:pt x="335732" y="55660"/>
                        </a:cubicBezTo>
                        <a:cubicBezTo>
                          <a:pt x="339509" y="49365"/>
                          <a:pt x="350193" y="43369"/>
                          <a:pt x="355611" y="39757"/>
                        </a:cubicBezTo>
                        <a:cubicBezTo>
                          <a:pt x="359587" y="41082"/>
                          <a:pt x="364051" y="41408"/>
                          <a:pt x="367538" y="43733"/>
                        </a:cubicBezTo>
                        <a:cubicBezTo>
                          <a:pt x="376721" y="49855"/>
                          <a:pt x="381549" y="58786"/>
                          <a:pt x="387416" y="67586"/>
                        </a:cubicBezTo>
                        <a:cubicBezTo>
                          <a:pt x="386091" y="82164"/>
                          <a:pt x="387570" y="97276"/>
                          <a:pt x="383440" y="111319"/>
                        </a:cubicBezTo>
                        <a:cubicBezTo>
                          <a:pt x="379693" y="124060"/>
                          <a:pt x="368712" y="133999"/>
                          <a:pt x="359586" y="143124"/>
                        </a:cubicBezTo>
                        <a:cubicBezTo>
                          <a:pt x="362237" y="151075"/>
                          <a:pt x="367538" y="159027"/>
                          <a:pt x="359586" y="166978"/>
                        </a:cubicBezTo>
                        <a:cubicBezTo>
                          <a:pt x="356623" y="169941"/>
                          <a:pt x="351635" y="169628"/>
                          <a:pt x="347659" y="170953"/>
                        </a:cubicBezTo>
                        <a:cubicBezTo>
                          <a:pt x="318818" y="167749"/>
                          <a:pt x="317888" y="169263"/>
                          <a:pt x="295976" y="163002"/>
                        </a:cubicBezTo>
                        <a:cubicBezTo>
                          <a:pt x="291947" y="161851"/>
                          <a:pt x="287712" y="161061"/>
                          <a:pt x="284049" y="159026"/>
                        </a:cubicBezTo>
                        <a:cubicBezTo>
                          <a:pt x="275695" y="154385"/>
                          <a:pt x="260195" y="143124"/>
                          <a:pt x="260195" y="143124"/>
                        </a:cubicBezTo>
                        <a:cubicBezTo>
                          <a:pt x="256176" y="149153"/>
                          <a:pt x="248268" y="158749"/>
                          <a:pt x="248268" y="166978"/>
                        </a:cubicBezTo>
                        <a:cubicBezTo>
                          <a:pt x="248268" y="171169"/>
                          <a:pt x="250919" y="174929"/>
                          <a:pt x="252244" y="178905"/>
                        </a:cubicBezTo>
                        <a:cubicBezTo>
                          <a:pt x="248003" y="191628"/>
                          <a:pt x="251184" y="192687"/>
                          <a:pt x="236341" y="194807"/>
                        </a:cubicBezTo>
                        <a:cubicBezTo>
                          <a:pt x="221851" y="196877"/>
                          <a:pt x="192609" y="198783"/>
                          <a:pt x="192609" y="198783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0" name="任意形状 209">
                    <a:extLst>
                      <a:ext uri="{FF2B5EF4-FFF2-40B4-BE49-F238E27FC236}">
                        <a16:creationId xmlns:a16="http://schemas.microsoft.com/office/drawing/2014/main" id="{6582F51C-5392-154A-B657-CCE0E4E98547}"/>
                      </a:ext>
                    </a:extLst>
                  </p:cNvPr>
                  <p:cNvSpPr/>
                  <p:nvPr/>
                </p:nvSpPr>
                <p:spPr>
                  <a:xfrm>
                    <a:off x="8278634" y="3272742"/>
                    <a:ext cx="209382" cy="378138"/>
                  </a:xfrm>
                  <a:custGeom>
                    <a:avLst/>
                    <a:gdLst>
                      <a:gd name="connsiteX0" fmla="*/ 103367 w 262393"/>
                      <a:gd name="connsiteY0" fmla="*/ 12472 h 330524"/>
                      <a:gd name="connsiteX1" fmla="*/ 83489 w 262393"/>
                      <a:gd name="connsiteY1" fmla="*/ 8496 h 330524"/>
                      <a:gd name="connsiteX2" fmla="*/ 0 w 262393"/>
                      <a:gd name="connsiteY2" fmla="*/ 56204 h 330524"/>
                      <a:gd name="connsiteX3" fmla="*/ 11927 w 262393"/>
                      <a:gd name="connsiteY3" fmla="*/ 80058 h 330524"/>
                      <a:gd name="connsiteX4" fmla="*/ 23854 w 262393"/>
                      <a:gd name="connsiteY4" fmla="*/ 84034 h 330524"/>
                      <a:gd name="connsiteX5" fmla="*/ 35781 w 262393"/>
                      <a:gd name="connsiteY5" fmla="*/ 91985 h 330524"/>
                      <a:gd name="connsiteX6" fmla="*/ 43732 w 262393"/>
                      <a:gd name="connsiteY6" fmla="*/ 103912 h 330524"/>
                      <a:gd name="connsiteX7" fmla="*/ 87464 w 262393"/>
                      <a:gd name="connsiteY7" fmla="*/ 103912 h 330524"/>
                      <a:gd name="connsiteX8" fmla="*/ 99391 w 262393"/>
                      <a:gd name="connsiteY8" fmla="*/ 99936 h 330524"/>
                      <a:gd name="connsiteX9" fmla="*/ 111318 w 262393"/>
                      <a:gd name="connsiteY9" fmla="*/ 91985 h 330524"/>
                      <a:gd name="connsiteX10" fmla="*/ 135172 w 262393"/>
                      <a:gd name="connsiteY10" fmla="*/ 64155 h 330524"/>
                      <a:gd name="connsiteX11" fmla="*/ 139148 w 262393"/>
                      <a:gd name="connsiteY11" fmla="*/ 52228 h 330524"/>
                      <a:gd name="connsiteX12" fmla="*/ 147099 w 262393"/>
                      <a:gd name="connsiteY12" fmla="*/ 40301 h 330524"/>
                      <a:gd name="connsiteX13" fmla="*/ 163002 w 262393"/>
                      <a:gd name="connsiteY13" fmla="*/ 4521 h 330524"/>
                      <a:gd name="connsiteX14" fmla="*/ 178904 w 262393"/>
                      <a:gd name="connsiteY14" fmla="*/ 8496 h 330524"/>
                      <a:gd name="connsiteX15" fmla="*/ 190831 w 262393"/>
                      <a:gd name="connsiteY15" fmla="*/ 12472 h 330524"/>
                      <a:gd name="connsiteX16" fmla="*/ 198783 w 262393"/>
                      <a:gd name="connsiteY16" fmla="*/ 36326 h 330524"/>
                      <a:gd name="connsiteX17" fmla="*/ 190831 w 262393"/>
                      <a:gd name="connsiteY17" fmla="*/ 44277 h 330524"/>
                      <a:gd name="connsiteX18" fmla="*/ 174929 w 262393"/>
                      <a:gd name="connsiteY18" fmla="*/ 68131 h 330524"/>
                      <a:gd name="connsiteX19" fmla="*/ 194807 w 262393"/>
                      <a:gd name="connsiteY19" fmla="*/ 84034 h 330524"/>
                      <a:gd name="connsiteX20" fmla="*/ 206734 w 262393"/>
                      <a:gd name="connsiteY20" fmla="*/ 88009 h 330524"/>
                      <a:gd name="connsiteX21" fmla="*/ 210710 w 262393"/>
                      <a:gd name="connsiteY21" fmla="*/ 99936 h 330524"/>
                      <a:gd name="connsiteX22" fmla="*/ 190831 w 262393"/>
                      <a:gd name="connsiteY22" fmla="*/ 127766 h 330524"/>
                      <a:gd name="connsiteX23" fmla="*/ 166977 w 262393"/>
                      <a:gd name="connsiteY23" fmla="*/ 143668 h 330524"/>
                      <a:gd name="connsiteX24" fmla="*/ 170953 w 262393"/>
                      <a:gd name="connsiteY24" fmla="*/ 167522 h 330524"/>
                      <a:gd name="connsiteX25" fmla="*/ 190831 w 262393"/>
                      <a:gd name="connsiteY25" fmla="*/ 171498 h 330524"/>
                      <a:gd name="connsiteX26" fmla="*/ 218661 w 262393"/>
                      <a:gd name="connsiteY26" fmla="*/ 183425 h 330524"/>
                      <a:gd name="connsiteX27" fmla="*/ 250466 w 262393"/>
                      <a:gd name="connsiteY27" fmla="*/ 191376 h 330524"/>
                      <a:gd name="connsiteX28" fmla="*/ 262393 w 262393"/>
                      <a:gd name="connsiteY28" fmla="*/ 195352 h 330524"/>
                      <a:gd name="connsiteX29" fmla="*/ 254442 w 262393"/>
                      <a:gd name="connsiteY29" fmla="*/ 219206 h 330524"/>
                      <a:gd name="connsiteX30" fmla="*/ 234564 w 262393"/>
                      <a:gd name="connsiteY30" fmla="*/ 235108 h 330524"/>
                      <a:gd name="connsiteX31" fmla="*/ 226612 w 262393"/>
                      <a:gd name="connsiteY31" fmla="*/ 243060 h 330524"/>
                      <a:gd name="connsiteX32" fmla="*/ 238539 w 262393"/>
                      <a:gd name="connsiteY32" fmla="*/ 251011 h 330524"/>
                      <a:gd name="connsiteX33" fmla="*/ 246490 w 262393"/>
                      <a:gd name="connsiteY33" fmla="*/ 274865 h 330524"/>
                      <a:gd name="connsiteX34" fmla="*/ 222637 w 262393"/>
                      <a:gd name="connsiteY34" fmla="*/ 322573 h 330524"/>
                      <a:gd name="connsiteX35" fmla="*/ 214685 w 262393"/>
                      <a:gd name="connsiteY35" fmla="*/ 330524 h 3305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</a:cxnLst>
                    <a:rect l="l" t="t" r="r" b="b"/>
                    <a:pathLst>
                      <a:path w="262393" h="330524">
                        <a:moveTo>
                          <a:pt x="103367" y="12472"/>
                        </a:moveTo>
                        <a:cubicBezTo>
                          <a:pt x="96741" y="11147"/>
                          <a:pt x="90045" y="10135"/>
                          <a:pt x="83489" y="8496"/>
                        </a:cubicBezTo>
                        <a:cubicBezTo>
                          <a:pt x="40234" y="-2317"/>
                          <a:pt x="98924" y="-15241"/>
                          <a:pt x="0" y="56204"/>
                        </a:cubicBezTo>
                        <a:cubicBezTo>
                          <a:pt x="2619" y="64060"/>
                          <a:pt x="4922" y="74453"/>
                          <a:pt x="11927" y="80058"/>
                        </a:cubicBezTo>
                        <a:cubicBezTo>
                          <a:pt x="15199" y="82676"/>
                          <a:pt x="20106" y="82160"/>
                          <a:pt x="23854" y="84034"/>
                        </a:cubicBezTo>
                        <a:cubicBezTo>
                          <a:pt x="28128" y="86171"/>
                          <a:pt x="31805" y="89335"/>
                          <a:pt x="35781" y="91985"/>
                        </a:cubicBezTo>
                        <a:cubicBezTo>
                          <a:pt x="38431" y="95961"/>
                          <a:pt x="40001" y="100927"/>
                          <a:pt x="43732" y="103912"/>
                        </a:cubicBezTo>
                        <a:cubicBezTo>
                          <a:pt x="54664" y="112658"/>
                          <a:pt x="79877" y="104860"/>
                          <a:pt x="87464" y="103912"/>
                        </a:cubicBezTo>
                        <a:cubicBezTo>
                          <a:pt x="91440" y="102587"/>
                          <a:pt x="95643" y="101810"/>
                          <a:pt x="99391" y="99936"/>
                        </a:cubicBezTo>
                        <a:cubicBezTo>
                          <a:pt x="103665" y="97799"/>
                          <a:pt x="107690" y="95095"/>
                          <a:pt x="111318" y="91985"/>
                        </a:cubicBezTo>
                        <a:cubicBezTo>
                          <a:pt x="119878" y="84648"/>
                          <a:pt x="129896" y="74707"/>
                          <a:pt x="135172" y="64155"/>
                        </a:cubicBezTo>
                        <a:cubicBezTo>
                          <a:pt x="137046" y="60407"/>
                          <a:pt x="137274" y="55976"/>
                          <a:pt x="139148" y="52228"/>
                        </a:cubicBezTo>
                        <a:cubicBezTo>
                          <a:pt x="141285" y="47954"/>
                          <a:pt x="145158" y="44667"/>
                          <a:pt x="147099" y="40301"/>
                        </a:cubicBezTo>
                        <a:cubicBezTo>
                          <a:pt x="166021" y="-2273"/>
                          <a:pt x="145008" y="31510"/>
                          <a:pt x="163002" y="4521"/>
                        </a:cubicBezTo>
                        <a:cubicBezTo>
                          <a:pt x="168303" y="5846"/>
                          <a:pt x="173650" y="6995"/>
                          <a:pt x="178904" y="8496"/>
                        </a:cubicBezTo>
                        <a:cubicBezTo>
                          <a:pt x="182934" y="9647"/>
                          <a:pt x="188395" y="9062"/>
                          <a:pt x="190831" y="12472"/>
                        </a:cubicBezTo>
                        <a:cubicBezTo>
                          <a:pt x="195703" y="19292"/>
                          <a:pt x="198783" y="36326"/>
                          <a:pt x="198783" y="36326"/>
                        </a:cubicBezTo>
                        <a:cubicBezTo>
                          <a:pt x="196132" y="38976"/>
                          <a:pt x="193080" y="41278"/>
                          <a:pt x="190831" y="44277"/>
                        </a:cubicBezTo>
                        <a:cubicBezTo>
                          <a:pt x="185097" y="51922"/>
                          <a:pt x="174929" y="68131"/>
                          <a:pt x="174929" y="68131"/>
                        </a:cubicBezTo>
                        <a:cubicBezTo>
                          <a:pt x="204911" y="78126"/>
                          <a:pt x="169115" y="63481"/>
                          <a:pt x="194807" y="84034"/>
                        </a:cubicBezTo>
                        <a:cubicBezTo>
                          <a:pt x="198079" y="86652"/>
                          <a:pt x="202758" y="86684"/>
                          <a:pt x="206734" y="88009"/>
                        </a:cubicBezTo>
                        <a:cubicBezTo>
                          <a:pt x="208059" y="91985"/>
                          <a:pt x="210710" y="95745"/>
                          <a:pt x="210710" y="99936"/>
                        </a:cubicBezTo>
                        <a:cubicBezTo>
                          <a:pt x="210710" y="111228"/>
                          <a:pt x="198344" y="122758"/>
                          <a:pt x="190831" y="127766"/>
                        </a:cubicBezTo>
                        <a:lnTo>
                          <a:pt x="166977" y="143668"/>
                        </a:lnTo>
                        <a:cubicBezTo>
                          <a:pt x="163834" y="153098"/>
                          <a:pt x="158006" y="160123"/>
                          <a:pt x="170953" y="167522"/>
                        </a:cubicBezTo>
                        <a:cubicBezTo>
                          <a:pt x="176820" y="170875"/>
                          <a:pt x="184276" y="169859"/>
                          <a:pt x="190831" y="171498"/>
                        </a:cubicBezTo>
                        <a:cubicBezTo>
                          <a:pt x="218623" y="178447"/>
                          <a:pt x="184524" y="172047"/>
                          <a:pt x="218661" y="183425"/>
                        </a:cubicBezTo>
                        <a:cubicBezTo>
                          <a:pt x="229028" y="186881"/>
                          <a:pt x="240099" y="187920"/>
                          <a:pt x="250466" y="191376"/>
                        </a:cubicBezTo>
                        <a:lnTo>
                          <a:pt x="262393" y="195352"/>
                        </a:lnTo>
                        <a:cubicBezTo>
                          <a:pt x="259743" y="203303"/>
                          <a:pt x="260369" y="213280"/>
                          <a:pt x="254442" y="219206"/>
                        </a:cubicBezTo>
                        <a:cubicBezTo>
                          <a:pt x="235236" y="238409"/>
                          <a:pt x="259647" y="215041"/>
                          <a:pt x="234564" y="235108"/>
                        </a:cubicBezTo>
                        <a:cubicBezTo>
                          <a:pt x="231637" y="237450"/>
                          <a:pt x="229263" y="240409"/>
                          <a:pt x="226612" y="243060"/>
                        </a:cubicBezTo>
                        <a:cubicBezTo>
                          <a:pt x="230588" y="245710"/>
                          <a:pt x="236007" y="246959"/>
                          <a:pt x="238539" y="251011"/>
                        </a:cubicBezTo>
                        <a:cubicBezTo>
                          <a:pt x="242981" y="258118"/>
                          <a:pt x="246490" y="274865"/>
                          <a:pt x="246490" y="274865"/>
                        </a:cubicBezTo>
                        <a:cubicBezTo>
                          <a:pt x="240024" y="294262"/>
                          <a:pt x="238049" y="307163"/>
                          <a:pt x="222637" y="322573"/>
                        </a:cubicBezTo>
                        <a:lnTo>
                          <a:pt x="214685" y="330524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93" name="组 148">
                  <a:extLst>
                    <a:ext uri="{FF2B5EF4-FFF2-40B4-BE49-F238E27FC236}">
                      <a16:creationId xmlns:a16="http://schemas.microsoft.com/office/drawing/2014/main" id="{24038138-1E91-2E4E-BCDD-B080DE9036F6}"/>
                    </a:ext>
                  </a:extLst>
                </p:cNvPr>
                <p:cNvGrpSpPr/>
                <p:nvPr/>
              </p:nvGrpSpPr>
              <p:grpSpPr>
                <a:xfrm rot="10800000">
                  <a:off x="7026038" y="3249111"/>
                  <a:ext cx="1191777" cy="429277"/>
                  <a:chOff x="7141597" y="3221603"/>
                  <a:chExt cx="1346419" cy="429277"/>
                </a:xfrm>
              </p:grpSpPr>
              <p:sp>
                <p:nvSpPr>
                  <p:cNvPr id="203" name="任意形状 202">
                    <a:extLst>
                      <a:ext uri="{FF2B5EF4-FFF2-40B4-BE49-F238E27FC236}">
                        <a16:creationId xmlns:a16="http://schemas.microsoft.com/office/drawing/2014/main" id="{1CE6964B-7F7E-EE4A-A7C9-494E806891A5}"/>
                      </a:ext>
                    </a:extLst>
                  </p:cNvPr>
                  <p:cNvSpPr/>
                  <p:nvPr/>
                </p:nvSpPr>
                <p:spPr>
                  <a:xfrm>
                    <a:off x="7141597" y="3241482"/>
                    <a:ext cx="545661" cy="141253"/>
                  </a:xfrm>
                  <a:custGeom>
                    <a:avLst/>
                    <a:gdLst>
                      <a:gd name="connsiteX0" fmla="*/ 47707 w 683812"/>
                      <a:gd name="connsiteY0" fmla="*/ 119269 h 123467"/>
                      <a:gd name="connsiteX1" fmla="*/ 15902 w 683812"/>
                      <a:gd name="connsiteY1" fmla="*/ 111318 h 123467"/>
                      <a:gd name="connsiteX2" fmla="*/ 7951 w 683812"/>
                      <a:gd name="connsiteY2" fmla="*/ 99391 h 123467"/>
                      <a:gd name="connsiteX3" fmla="*/ 0 w 683812"/>
                      <a:gd name="connsiteY3" fmla="*/ 67586 h 123467"/>
                      <a:gd name="connsiteX4" fmla="*/ 3975 w 683812"/>
                      <a:gd name="connsiteY4" fmla="*/ 47708 h 123467"/>
                      <a:gd name="connsiteX5" fmla="*/ 23853 w 683812"/>
                      <a:gd name="connsiteY5" fmla="*/ 31805 h 123467"/>
                      <a:gd name="connsiteX6" fmla="*/ 47707 w 683812"/>
                      <a:gd name="connsiteY6" fmla="*/ 23854 h 123467"/>
                      <a:gd name="connsiteX7" fmla="*/ 79513 w 683812"/>
                      <a:gd name="connsiteY7" fmla="*/ 31805 h 123467"/>
                      <a:gd name="connsiteX8" fmla="*/ 99391 w 683812"/>
                      <a:gd name="connsiteY8" fmla="*/ 67586 h 123467"/>
                      <a:gd name="connsiteX9" fmla="*/ 115293 w 683812"/>
                      <a:gd name="connsiteY9" fmla="*/ 71561 h 123467"/>
                      <a:gd name="connsiteX10" fmla="*/ 159026 w 683812"/>
                      <a:gd name="connsiteY10" fmla="*/ 79513 h 123467"/>
                      <a:gd name="connsiteX11" fmla="*/ 206733 w 683812"/>
                      <a:gd name="connsiteY11" fmla="*/ 75537 h 123467"/>
                      <a:gd name="connsiteX12" fmla="*/ 218660 w 683812"/>
                      <a:gd name="connsiteY12" fmla="*/ 71561 h 123467"/>
                      <a:gd name="connsiteX13" fmla="*/ 242514 w 683812"/>
                      <a:gd name="connsiteY13" fmla="*/ 67586 h 123467"/>
                      <a:gd name="connsiteX14" fmla="*/ 254441 w 683812"/>
                      <a:gd name="connsiteY14" fmla="*/ 63610 h 123467"/>
                      <a:gd name="connsiteX15" fmla="*/ 282271 w 683812"/>
                      <a:gd name="connsiteY15" fmla="*/ 55659 h 123467"/>
                      <a:gd name="connsiteX16" fmla="*/ 294198 w 683812"/>
                      <a:gd name="connsiteY16" fmla="*/ 47708 h 123467"/>
                      <a:gd name="connsiteX17" fmla="*/ 274320 w 683812"/>
                      <a:gd name="connsiteY17" fmla="*/ 19878 h 123467"/>
                      <a:gd name="connsiteX18" fmla="*/ 242514 w 683812"/>
                      <a:gd name="connsiteY18" fmla="*/ 11927 h 123467"/>
                      <a:gd name="connsiteX19" fmla="*/ 198782 w 683812"/>
                      <a:gd name="connsiteY19" fmla="*/ 23854 h 123467"/>
                      <a:gd name="connsiteX20" fmla="*/ 194806 w 683812"/>
                      <a:gd name="connsiteY20" fmla="*/ 35781 h 123467"/>
                      <a:gd name="connsiteX21" fmla="*/ 214685 w 683812"/>
                      <a:gd name="connsiteY21" fmla="*/ 55659 h 123467"/>
                      <a:gd name="connsiteX22" fmla="*/ 226612 w 683812"/>
                      <a:gd name="connsiteY22" fmla="*/ 79513 h 123467"/>
                      <a:gd name="connsiteX23" fmla="*/ 222636 w 683812"/>
                      <a:gd name="connsiteY23" fmla="*/ 91440 h 123467"/>
                      <a:gd name="connsiteX24" fmla="*/ 210709 w 683812"/>
                      <a:gd name="connsiteY24" fmla="*/ 115294 h 123467"/>
                      <a:gd name="connsiteX25" fmla="*/ 286246 w 683812"/>
                      <a:gd name="connsiteY25" fmla="*/ 119269 h 123467"/>
                      <a:gd name="connsiteX26" fmla="*/ 306125 w 683812"/>
                      <a:gd name="connsiteY26" fmla="*/ 115294 h 123467"/>
                      <a:gd name="connsiteX27" fmla="*/ 322027 w 683812"/>
                      <a:gd name="connsiteY27" fmla="*/ 107342 h 123467"/>
                      <a:gd name="connsiteX28" fmla="*/ 337930 w 683812"/>
                      <a:gd name="connsiteY28" fmla="*/ 103367 h 123467"/>
                      <a:gd name="connsiteX29" fmla="*/ 361784 w 683812"/>
                      <a:gd name="connsiteY29" fmla="*/ 83488 h 123467"/>
                      <a:gd name="connsiteX30" fmla="*/ 373711 w 683812"/>
                      <a:gd name="connsiteY30" fmla="*/ 71561 h 123467"/>
                      <a:gd name="connsiteX31" fmla="*/ 381662 w 683812"/>
                      <a:gd name="connsiteY31" fmla="*/ 39756 h 123467"/>
                      <a:gd name="connsiteX32" fmla="*/ 385638 w 683812"/>
                      <a:gd name="connsiteY32" fmla="*/ 27829 h 123467"/>
                      <a:gd name="connsiteX33" fmla="*/ 413467 w 683812"/>
                      <a:gd name="connsiteY33" fmla="*/ 19878 h 123467"/>
                      <a:gd name="connsiteX34" fmla="*/ 429370 w 683812"/>
                      <a:gd name="connsiteY34" fmla="*/ 23854 h 123467"/>
                      <a:gd name="connsiteX35" fmla="*/ 457200 w 683812"/>
                      <a:gd name="connsiteY35" fmla="*/ 39756 h 123467"/>
                      <a:gd name="connsiteX36" fmla="*/ 465151 w 683812"/>
                      <a:gd name="connsiteY36" fmla="*/ 47708 h 123467"/>
                      <a:gd name="connsiteX37" fmla="*/ 449248 w 683812"/>
                      <a:gd name="connsiteY37" fmla="*/ 71561 h 123467"/>
                      <a:gd name="connsiteX38" fmla="*/ 441297 w 683812"/>
                      <a:gd name="connsiteY38" fmla="*/ 83488 h 123467"/>
                      <a:gd name="connsiteX39" fmla="*/ 512859 w 683812"/>
                      <a:gd name="connsiteY39" fmla="*/ 91440 h 123467"/>
                      <a:gd name="connsiteX40" fmla="*/ 524786 w 683812"/>
                      <a:gd name="connsiteY40" fmla="*/ 67586 h 123467"/>
                      <a:gd name="connsiteX41" fmla="*/ 520810 w 683812"/>
                      <a:gd name="connsiteY41" fmla="*/ 31805 h 123467"/>
                      <a:gd name="connsiteX42" fmla="*/ 516834 w 683812"/>
                      <a:gd name="connsiteY42" fmla="*/ 19878 h 123467"/>
                      <a:gd name="connsiteX43" fmla="*/ 524786 w 683812"/>
                      <a:gd name="connsiteY43" fmla="*/ 11927 h 123467"/>
                      <a:gd name="connsiteX44" fmla="*/ 536713 w 683812"/>
                      <a:gd name="connsiteY44" fmla="*/ 7951 h 123467"/>
                      <a:gd name="connsiteX45" fmla="*/ 556591 w 683812"/>
                      <a:gd name="connsiteY45" fmla="*/ 0 h 123467"/>
                      <a:gd name="connsiteX46" fmla="*/ 588396 w 683812"/>
                      <a:gd name="connsiteY46" fmla="*/ 3975 h 123467"/>
                      <a:gd name="connsiteX47" fmla="*/ 608274 w 683812"/>
                      <a:gd name="connsiteY47" fmla="*/ 7951 h 123467"/>
                      <a:gd name="connsiteX48" fmla="*/ 600323 w 683812"/>
                      <a:gd name="connsiteY48" fmla="*/ 19878 h 123467"/>
                      <a:gd name="connsiteX49" fmla="*/ 596347 w 683812"/>
                      <a:gd name="connsiteY49" fmla="*/ 31805 h 123467"/>
                      <a:gd name="connsiteX50" fmla="*/ 572493 w 683812"/>
                      <a:gd name="connsiteY50" fmla="*/ 55659 h 123467"/>
                      <a:gd name="connsiteX51" fmla="*/ 568518 w 683812"/>
                      <a:gd name="connsiteY51" fmla="*/ 67586 h 123467"/>
                      <a:gd name="connsiteX52" fmla="*/ 564542 w 683812"/>
                      <a:gd name="connsiteY52" fmla="*/ 99391 h 123467"/>
                      <a:gd name="connsiteX53" fmla="*/ 556591 w 683812"/>
                      <a:gd name="connsiteY53" fmla="*/ 111318 h 123467"/>
                      <a:gd name="connsiteX54" fmla="*/ 572493 w 683812"/>
                      <a:gd name="connsiteY54" fmla="*/ 107342 h 123467"/>
                      <a:gd name="connsiteX55" fmla="*/ 608274 w 683812"/>
                      <a:gd name="connsiteY55" fmla="*/ 91440 h 123467"/>
                      <a:gd name="connsiteX56" fmla="*/ 616226 w 683812"/>
                      <a:gd name="connsiteY56" fmla="*/ 83488 h 123467"/>
                      <a:gd name="connsiteX57" fmla="*/ 620201 w 683812"/>
                      <a:gd name="connsiteY57" fmla="*/ 71561 h 123467"/>
                      <a:gd name="connsiteX58" fmla="*/ 616226 w 683812"/>
                      <a:gd name="connsiteY58" fmla="*/ 59635 h 123467"/>
                      <a:gd name="connsiteX59" fmla="*/ 628153 w 683812"/>
                      <a:gd name="connsiteY59" fmla="*/ 55659 h 123467"/>
                      <a:gd name="connsiteX60" fmla="*/ 683812 w 683812"/>
                      <a:gd name="connsiteY60" fmla="*/ 55659 h 1234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</a:cxnLst>
                    <a:rect l="l" t="t" r="r" b="b"/>
                    <a:pathLst>
                      <a:path w="683812" h="123467">
                        <a:moveTo>
                          <a:pt x="47707" y="119269"/>
                        </a:moveTo>
                        <a:cubicBezTo>
                          <a:pt x="46714" y="119070"/>
                          <a:pt x="19978" y="114579"/>
                          <a:pt x="15902" y="111318"/>
                        </a:cubicBezTo>
                        <a:cubicBezTo>
                          <a:pt x="12171" y="108333"/>
                          <a:pt x="10088" y="103665"/>
                          <a:pt x="7951" y="99391"/>
                        </a:cubicBezTo>
                        <a:cubicBezTo>
                          <a:pt x="3875" y="91238"/>
                          <a:pt x="1513" y="75152"/>
                          <a:pt x="0" y="67586"/>
                        </a:cubicBezTo>
                        <a:cubicBezTo>
                          <a:pt x="1325" y="60960"/>
                          <a:pt x="1313" y="53919"/>
                          <a:pt x="3975" y="47708"/>
                        </a:cubicBezTo>
                        <a:cubicBezTo>
                          <a:pt x="5919" y="43171"/>
                          <a:pt x="20771" y="33175"/>
                          <a:pt x="23853" y="31805"/>
                        </a:cubicBezTo>
                        <a:cubicBezTo>
                          <a:pt x="31512" y="28401"/>
                          <a:pt x="47707" y="23854"/>
                          <a:pt x="47707" y="23854"/>
                        </a:cubicBezTo>
                        <a:cubicBezTo>
                          <a:pt x="58309" y="26504"/>
                          <a:pt x="76057" y="21438"/>
                          <a:pt x="79513" y="31805"/>
                        </a:cubicBezTo>
                        <a:cubicBezTo>
                          <a:pt x="84545" y="46903"/>
                          <a:pt x="84688" y="59184"/>
                          <a:pt x="99391" y="67586"/>
                        </a:cubicBezTo>
                        <a:cubicBezTo>
                          <a:pt x="104135" y="70297"/>
                          <a:pt x="109959" y="70376"/>
                          <a:pt x="115293" y="71561"/>
                        </a:cubicBezTo>
                        <a:cubicBezTo>
                          <a:pt x="131968" y="75266"/>
                          <a:pt x="141757" y="76635"/>
                          <a:pt x="159026" y="79513"/>
                        </a:cubicBezTo>
                        <a:cubicBezTo>
                          <a:pt x="174928" y="78188"/>
                          <a:pt x="190916" y="77646"/>
                          <a:pt x="206733" y="75537"/>
                        </a:cubicBezTo>
                        <a:cubicBezTo>
                          <a:pt x="210887" y="74983"/>
                          <a:pt x="214569" y="72470"/>
                          <a:pt x="218660" y="71561"/>
                        </a:cubicBezTo>
                        <a:cubicBezTo>
                          <a:pt x="226529" y="69812"/>
                          <a:pt x="234563" y="68911"/>
                          <a:pt x="242514" y="67586"/>
                        </a:cubicBezTo>
                        <a:cubicBezTo>
                          <a:pt x="246490" y="66261"/>
                          <a:pt x="250411" y="64761"/>
                          <a:pt x="254441" y="63610"/>
                        </a:cubicBezTo>
                        <a:cubicBezTo>
                          <a:pt x="260393" y="61910"/>
                          <a:pt x="275911" y="58839"/>
                          <a:pt x="282271" y="55659"/>
                        </a:cubicBezTo>
                        <a:cubicBezTo>
                          <a:pt x="286545" y="53522"/>
                          <a:pt x="290222" y="50358"/>
                          <a:pt x="294198" y="47708"/>
                        </a:cubicBezTo>
                        <a:cubicBezTo>
                          <a:pt x="290170" y="31599"/>
                          <a:pt x="292707" y="27539"/>
                          <a:pt x="274320" y="19878"/>
                        </a:cubicBezTo>
                        <a:cubicBezTo>
                          <a:pt x="264232" y="15675"/>
                          <a:pt x="242514" y="11927"/>
                          <a:pt x="242514" y="11927"/>
                        </a:cubicBezTo>
                        <a:cubicBezTo>
                          <a:pt x="225555" y="13811"/>
                          <a:pt x="208175" y="8198"/>
                          <a:pt x="198782" y="23854"/>
                        </a:cubicBezTo>
                        <a:cubicBezTo>
                          <a:pt x="196626" y="27448"/>
                          <a:pt x="196131" y="31805"/>
                          <a:pt x="194806" y="35781"/>
                        </a:cubicBezTo>
                        <a:cubicBezTo>
                          <a:pt x="216014" y="67591"/>
                          <a:pt x="188177" y="29151"/>
                          <a:pt x="214685" y="55659"/>
                        </a:cubicBezTo>
                        <a:cubicBezTo>
                          <a:pt x="222391" y="63365"/>
                          <a:pt x="223379" y="69814"/>
                          <a:pt x="226612" y="79513"/>
                        </a:cubicBezTo>
                        <a:cubicBezTo>
                          <a:pt x="225287" y="83489"/>
                          <a:pt x="224510" y="87692"/>
                          <a:pt x="222636" y="91440"/>
                        </a:cubicBezTo>
                        <a:cubicBezTo>
                          <a:pt x="207222" y="122268"/>
                          <a:pt x="220703" y="85315"/>
                          <a:pt x="210709" y="115294"/>
                        </a:cubicBezTo>
                        <a:cubicBezTo>
                          <a:pt x="256714" y="126795"/>
                          <a:pt x="231631" y="124234"/>
                          <a:pt x="286246" y="119269"/>
                        </a:cubicBezTo>
                        <a:cubicBezTo>
                          <a:pt x="292872" y="117944"/>
                          <a:pt x="299714" y="117431"/>
                          <a:pt x="306125" y="115294"/>
                        </a:cubicBezTo>
                        <a:cubicBezTo>
                          <a:pt x="311747" y="113420"/>
                          <a:pt x="316478" y="109423"/>
                          <a:pt x="322027" y="107342"/>
                        </a:cubicBezTo>
                        <a:cubicBezTo>
                          <a:pt x="327143" y="105423"/>
                          <a:pt x="332629" y="104692"/>
                          <a:pt x="337930" y="103367"/>
                        </a:cubicBezTo>
                        <a:cubicBezTo>
                          <a:pt x="358578" y="82716"/>
                          <a:pt x="328719" y="111829"/>
                          <a:pt x="361784" y="83488"/>
                        </a:cubicBezTo>
                        <a:cubicBezTo>
                          <a:pt x="366053" y="79829"/>
                          <a:pt x="369735" y="75537"/>
                          <a:pt x="373711" y="71561"/>
                        </a:cubicBezTo>
                        <a:cubicBezTo>
                          <a:pt x="382799" y="44294"/>
                          <a:pt x="372064" y="78146"/>
                          <a:pt x="381662" y="39756"/>
                        </a:cubicBezTo>
                        <a:cubicBezTo>
                          <a:pt x="382678" y="35690"/>
                          <a:pt x="382675" y="30792"/>
                          <a:pt x="385638" y="27829"/>
                        </a:cubicBezTo>
                        <a:cubicBezTo>
                          <a:pt x="387537" y="25930"/>
                          <a:pt x="413332" y="19912"/>
                          <a:pt x="413467" y="19878"/>
                        </a:cubicBezTo>
                        <a:cubicBezTo>
                          <a:pt x="418768" y="21203"/>
                          <a:pt x="424254" y="21935"/>
                          <a:pt x="429370" y="23854"/>
                        </a:cubicBezTo>
                        <a:cubicBezTo>
                          <a:pt x="437052" y="26735"/>
                          <a:pt x="450415" y="34328"/>
                          <a:pt x="457200" y="39756"/>
                        </a:cubicBezTo>
                        <a:cubicBezTo>
                          <a:pt x="460127" y="42098"/>
                          <a:pt x="462501" y="45057"/>
                          <a:pt x="465151" y="47708"/>
                        </a:cubicBezTo>
                        <a:lnTo>
                          <a:pt x="449248" y="71561"/>
                        </a:lnTo>
                        <a:lnTo>
                          <a:pt x="441297" y="83488"/>
                        </a:lnTo>
                        <a:cubicBezTo>
                          <a:pt x="451780" y="114935"/>
                          <a:pt x="444481" y="105835"/>
                          <a:pt x="512859" y="91440"/>
                        </a:cubicBezTo>
                        <a:cubicBezTo>
                          <a:pt x="518384" y="90277"/>
                          <a:pt x="523466" y="71547"/>
                          <a:pt x="524786" y="67586"/>
                        </a:cubicBezTo>
                        <a:cubicBezTo>
                          <a:pt x="523461" y="55659"/>
                          <a:pt x="522783" y="43642"/>
                          <a:pt x="520810" y="31805"/>
                        </a:cubicBezTo>
                        <a:cubicBezTo>
                          <a:pt x="520121" y="27671"/>
                          <a:pt x="516012" y="23987"/>
                          <a:pt x="516834" y="19878"/>
                        </a:cubicBezTo>
                        <a:cubicBezTo>
                          <a:pt x="517569" y="16202"/>
                          <a:pt x="521572" y="13855"/>
                          <a:pt x="524786" y="11927"/>
                        </a:cubicBezTo>
                        <a:cubicBezTo>
                          <a:pt x="528380" y="9771"/>
                          <a:pt x="532789" y="9422"/>
                          <a:pt x="536713" y="7951"/>
                        </a:cubicBezTo>
                        <a:cubicBezTo>
                          <a:pt x="543395" y="5445"/>
                          <a:pt x="549965" y="2650"/>
                          <a:pt x="556591" y="0"/>
                        </a:cubicBezTo>
                        <a:cubicBezTo>
                          <a:pt x="567193" y="1325"/>
                          <a:pt x="577836" y="2350"/>
                          <a:pt x="588396" y="3975"/>
                        </a:cubicBezTo>
                        <a:cubicBezTo>
                          <a:pt x="595075" y="5002"/>
                          <a:pt x="604220" y="2545"/>
                          <a:pt x="608274" y="7951"/>
                        </a:cubicBezTo>
                        <a:cubicBezTo>
                          <a:pt x="611141" y="11774"/>
                          <a:pt x="602460" y="15604"/>
                          <a:pt x="600323" y="19878"/>
                        </a:cubicBezTo>
                        <a:cubicBezTo>
                          <a:pt x="598449" y="23626"/>
                          <a:pt x="598920" y="28497"/>
                          <a:pt x="596347" y="31805"/>
                        </a:cubicBezTo>
                        <a:cubicBezTo>
                          <a:pt x="589443" y="40681"/>
                          <a:pt x="572493" y="55659"/>
                          <a:pt x="572493" y="55659"/>
                        </a:cubicBezTo>
                        <a:cubicBezTo>
                          <a:pt x="571168" y="59635"/>
                          <a:pt x="569268" y="63463"/>
                          <a:pt x="568518" y="67586"/>
                        </a:cubicBezTo>
                        <a:cubicBezTo>
                          <a:pt x="566607" y="78098"/>
                          <a:pt x="567353" y="89083"/>
                          <a:pt x="564542" y="99391"/>
                        </a:cubicBezTo>
                        <a:cubicBezTo>
                          <a:pt x="563285" y="104001"/>
                          <a:pt x="553212" y="107939"/>
                          <a:pt x="556591" y="111318"/>
                        </a:cubicBezTo>
                        <a:cubicBezTo>
                          <a:pt x="560455" y="115182"/>
                          <a:pt x="567260" y="108912"/>
                          <a:pt x="572493" y="107342"/>
                        </a:cubicBezTo>
                        <a:cubicBezTo>
                          <a:pt x="590146" y="102046"/>
                          <a:pt x="595492" y="101665"/>
                          <a:pt x="608274" y="91440"/>
                        </a:cubicBezTo>
                        <a:cubicBezTo>
                          <a:pt x="611201" y="89098"/>
                          <a:pt x="613575" y="86139"/>
                          <a:pt x="616226" y="83488"/>
                        </a:cubicBezTo>
                        <a:cubicBezTo>
                          <a:pt x="617551" y="79512"/>
                          <a:pt x="620201" y="75752"/>
                          <a:pt x="620201" y="71561"/>
                        </a:cubicBezTo>
                        <a:cubicBezTo>
                          <a:pt x="620201" y="67371"/>
                          <a:pt x="614352" y="63383"/>
                          <a:pt x="616226" y="59635"/>
                        </a:cubicBezTo>
                        <a:cubicBezTo>
                          <a:pt x="618100" y="55887"/>
                          <a:pt x="623969" y="55905"/>
                          <a:pt x="628153" y="55659"/>
                        </a:cubicBezTo>
                        <a:cubicBezTo>
                          <a:pt x="646674" y="54569"/>
                          <a:pt x="665259" y="55659"/>
                          <a:pt x="683812" y="55659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4" name="任意形状 203">
                    <a:extLst>
                      <a:ext uri="{FF2B5EF4-FFF2-40B4-BE49-F238E27FC236}">
                        <a16:creationId xmlns:a16="http://schemas.microsoft.com/office/drawing/2014/main" id="{A6ADE946-D279-784E-8898-0E030BB4196C}"/>
                      </a:ext>
                    </a:extLst>
                  </p:cNvPr>
                  <p:cNvSpPr/>
                  <p:nvPr/>
                </p:nvSpPr>
                <p:spPr>
                  <a:xfrm>
                    <a:off x="7670932" y="3221603"/>
                    <a:ext cx="443784" cy="250160"/>
                  </a:xfrm>
                  <a:custGeom>
                    <a:avLst/>
                    <a:gdLst>
                      <a:gd name="connsiteX0" fmla="*/ 35207 w 556142"/>
                      <a:gd name="connsiteY0" fmla="*/ 51684 h 218661"/>
                      <a:gd name="connsiteX1" fmla="*/ 27256 w 556142"/>
                      <a:gd name="connsiteY1" fmla="*/ 67587 h 218661"/>
                      <a:gd name="connsiteX2" fmla="*/ 15329 w 556142"/>
                      <a:gd name="connsiteY2" fmla="*/ 79514 h 218661"/>
                      <a:gd name="connsiteX3" fmla="*/ 7378 w 556142"/>
                      <a:gd name="connsiteY3" fmla="*/ 103367 h 218661"/>
                      <a:gd name="connsiteX4" fmla="*/ 106769 w 556142"/>
                      <a:gd name="connsiteY4" fmla="*/ 19879 h 218661"/>
                      <a:gd name="connsiteX5" fmla="*/ 114720 w 556142"/>
                      <a:gd name="connsiteY5" fmla="*/ 31806 h 218661"/>
                      <a:gd name="connsiteX6" fmla="*/ 118696 w 556142"/>
                      <a:gd name="connsiteY6" fmla="*/ 51684 h 218661"/>
                      <a:gd name="connsiteX7" fmla="*/ 122671 w 556142"/>
                      <a:gd name="connsiteY7" fmla="*/ 63611 h 218661"/>
                      <a:gd name="connsiteX8" fmla="*/ 118696 w 556142"/>
                      <a:gd name="connsiteY8" fmla="*/ 83489 h 218661"/>
                      <a:gd name="connsiteX9" fmla="*/ 110745 w 556142"/>
                      <a:gd name="connsiteY9" fmla="*/ 95416 h 218661"/>
                      <a:gd name="connsiteX10" fmla="*/ 82915 w 556142"/>
                      <a:gd name="connsiteY10" fmla="*/ 115294 h 218661"/>
                      <a:gd name="connsiteX11" fmla="*/ 74964 w 556142"/>
                      <a:gd name="connsiteY11" fmla="*/ 123246 h 218661"/>
                      <a:gd name="connsiteX12" fmla="*/ 78939 w 556142"/>
                      <a:gd name="connsiteY12" fmla="*/ 135173 h 218661"/>
                      <a:gd name="connsiteX13" fmla="*/ 106769 w 556142"/>
                      <a:gd name="connsiteY13" fmla="*/ 147100 h 218661"/>
                      <a:gd name="connsiteX14" fmla="*/ 118696 w 556142"/>
                      <a:gd name="connsiteY14" fmla="*/ 151075 h 218661"/>
                      <a:gd name="connsiteX15" fmla="*/ 214111 w 556142"/>
                      <a:gd name="connsiteY15" fmla="*/ 147100 h 218661"/>
                      <a:gd name="connsiteX16" fmla="*/ 226038 w 556142"/>
                      <a:gd name="connsiteY16" fmla="*/ 143124 h 218661"/>
                      <a:gd name="connsiteX17" fmla="*/ 237965 w 556142"/>
                      <a:gd name="connsiteY17" fmla="*/ 135173 h 218661"/>
                      <a:gd name="connsiteX18" fmla="*/ 245917 w 556142"/>
                      <a:gd name="connsiteY18" fmla="*/ 127221 h 218661"/>
                      <a:gd name="connsiteX19" fmla="*/ 245917 w 556142"/>
                      <a:gd name="connsiteY19" fmla="*/ 95416 h 218661"/>
                      <a:gd name="connsiteX20" fmla="*/ 222063 w 556142"/>
                      <a:gd name="connsiteY20" fmla="*/ 103367 h 218661"/>
                      <a:gd name="connsiteX21" fmla="*/ 214111 w 556142"/>
                      <a:gd name="connsiteY21" fmla="*/ 111319 h 218661"/>
                      <a:gd name="connsiteX22" fmla="*/ 194233 w 556142"/>
                      <a:gd name="connsiteY22" fmla="*/ 99392 h 218661"/>
                      <a:gd name="connsiteX23" fmla="*/ 198209 w 556142"/>
                      <a:gd name="connsiteY23" fmla="*/ 79514 h 218661"/>
                      <a:gd name="connsiteX24" fmla="*/ 206160 w 556142"/>
                      <a:gd name="connsiteY24" fmla="*/ 71562 h 218661"/>
                      <a:gd name="connsiteX25" fmla="*/ 226038 w 556142"/>
                      <a:gd name="connsiteY25" fmla="*/ 55660 h 218661"/>
                      <a:gd name="connsiteX26" fmla="*/ 257844 w 556142"/>
                      <a:gd name="connsiteY26" fmla="*/ 63611 h 218661"/>
                      <a:gd name="connsiteX27" fmla="*/ 289649 w 556142"/>
                      <a:gd name="connsiteY27" fmla="*/ 71562 h 218661"/>
                      <a:gd name="connsiteX28" fmla="*/ 325430 w 556142"/>
                      <a:gd name="connsiteY28" fmla="*/ 95416 h 218661"/>
                      <a:gd name="connsiteX29" fmla="*/ 337357 w 556142"/>
                      <a:gd name="connsiteY29" fmla="*/ 103367 h 218661"/>
                      <a:gd name="connsiteX30" fmla="*/ 345308 w 556142"/>
                      <a:gd name="connsiteY30" fmla="*/ 111319 h 218661"/>
                      <a:gd name="connsiteX31" fmla="*/ 369162 w 556142"/>
                      <a:gd name="connsiteY31" fmla="*/ 119270 h 218661"/>
                      <a:gd name="connsiteX32" fmla="*/ 381089 w 556142"/>
                      <a:gd name="connsiteY32" fmla="*/ 115294 h 218661"/>
                      <a:gd name="connsiteX33" fmla="*/ 400967 w 556142"/>
                      <a:gd name="connsiteY33" fmla="*/ 95416 h 218661"/>
                      <a:gd name="connsiteX34" fmla="*/ 420845 w 556142"/>
                      <a:gd name="connsiteY34" fmla="*/ 67587 h 218661"/>
                      <a:gd name="connsiteX35" fmla="*/ 432772 w 556142"/>
                      <a:gd name="connsiteY35" fmla="*/ 71562 h 218661"/>
                      <a:gd name="connsiteX36" fmla="*/ 436748 w 556142"/>
                      <a:gd name="connsiteY36" fmla="*/ 43733 h 218661"/>
                      <a:gd name="connsiteX37" fmla="*/ 408918 w 556142"/>
                      <a:gd name="connsiteY37" fmla="*/ 19879 h 218661"/>
                      <a:gd name="connsiteX38" fmla="*/ 396991 w 556142"/>
                      <a:gd name="connsiteY38" fmla="*/ 15903 h 218661"/>
                      <a:gd name="connsiteX39" fmla="*/ 404943 w 556142"/>
                      <a:gd name="connsiteY39" fmla="*/ 7952 h 218661"/>
                      <a:gd name="connsiteX40" fmla="*/ 444699 w 556142"/>
                      <a:gd name="connsiteY40" fmla="*/ 0 h 218661"/>
                      <a:gd name="connsiteX41" fmla="*/ 460602 w 556142"/>
                      <a:gd name="connsiteY41" fmla="*/ 3976 h 218661"/>
                      <a:gd name="connsiteX42" fmla="*/ 480480 w 556142"/>
                      <a:gd name="connsiteY42" fmla="*/ 7952 h 218661"/>
                      <a:gd name="connsiteX43" fmla="*/ 500358 w 556142"/>
                      <a:gd name="connsiteY43" fmla="*/ 15903 h 218661"/>
                      <a:gd name="connsiteX44" fmla="*/ 516261 w 556142"/>
                      <a:gd name="connsiteY44" fmla="*/ 19879 h 218661"/>
                      <a:gd name="connsiteX45" fmla="*/ 528188 w 556142"/>
                      <a:gd name="connsiteY45" fmla="*/ 27830 h 218661"/>
                      <a:gd name="connsiteX46" fmla="*/ 552042 w 556142"/>
                      <a:gd name="connsiteY46" fmla="*/ 39757 h 218661"/>
                      <a:gd name="connsiteX47" fmla="*/ 556018 w 556142"/>
                      <a:gd name="connsiteY47" fmla="*/ 51684 h 218661"/>
                      <a:gd name="connsiteX48" fmla="*/ 548066 w 556142"/>
                      <a:gd name="connsiteY48" fmla="*/ 59635 h 218661"/>
                      <a:gd name="connsiteX49" fmla="*/ 536139 w 556142"/>
                      <a:gd name="connsiteY49" fmla="*/ 79514 h 218661"/>
                      <a:gd name="connsiteX50" fmla="*/ 532164 w 556142"/>
                      <a:gd name="connsiteY50" fmla="*/ 91440 h 218661"/>
                      <a:gd name="connsiteX51" fmla="*/ 508310 w 556142"/>
                      <a:gd name="connsiteY51" fmla="*/ 115294 h 218661"/>
                      <a:gd name="connsiteX52" fmla="*/ 468553 w 556142"/>
                      <a:gd name="connsiteY52" fmla="*/ 139148 h 218661"/>
                      <a:gd name="connsiteX53" fmla="*/ 464578 w 556142"/>
                      <a:gd name="connsiteY53" fmla="*/ 174929 h 218661"/>
                      <a:gd name="connsiteX54" fmla="*/ 476505 w 556142"/>
                      <a:gd name="connsiteY54" fmla="*/ 186856 h 218661"/>
                      <a:gd name="connsiteX55" fmla="*/ 476505 w 556142"/>
                      <a:gd name="connsiteY55" fmla="*/ 210710 h 218661"/>
                      <a:gd name="connsiteX56" fmla="*/ 468553 w 556142"/>
                      <a:gd name="connsiteY56" fmla="*/ 218661 h 218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</a:cxnLst>
                    <a:rect l="l" t="t" r="r" b="b"/>
                    <a:pathLst>
                      <a:path w="556142" h="218661">
                        <a:moveTo>
                          <a:pt x="35207" y="51684"/>
                        </a:moveTo>
                        <a:cubicBezTo>
                          <a:pt x="32557" y="56985"/>
                          <a:pt x="30701" y="62764"/>
                          <a:pt x="27256" y="67587"/>
                        </a:cubicBezTo>
                        <a:cubicBezTo>
                          <a:pt x="23988" y="72162"/>
                          <a:pt x="18060" y="74599"/>
                          <a:pt x="15329" y="79514"/>
                        </a:cubicBezTo>
                        <a:cubicBezTo>
                          <a:pt x="11259" y="86840"/>
                          <a:pt x="10028" y="95416"/>
                          <a:pt x="7378" y="103367"/>
                        </a:cubicBezTo>
                        <a:cubicBezTo>
                          <a:pt x="-11426" y="159777"/>
                          <a:pt x="306" y="118152"/>
                          <a:pt x="106769" y="19879"/>
                        </a:cubicBezTo>
                        <a:cubicBezTo>
                          <a:pt x="109419" y="23855"/>
                          <a:pt x="113042" y="27332"/>
                          <a:pt x="114720" y="31806"/>
                        </a:cubicBezTo>
                        <a:cubicBezTo>
                          <a:pt x="117093" y="38133"/>
                          <a:pt x="117057" y="45128"/>
                          <a:pt x="118696" y="51684"/>
                        </a:cubicBezTo>
                        <a:cubicBezTo>
                          <a:pt x="119712" y="55750"/>
                          <a:pt x="121346" y="59635"/>
                          <a:pt x="122671" y="63611"/>
                        </a:cubicBezTo>
                        <a:cubicBezTo>
                          <a:pt x="121346" y="70237"/>
                          <a:pt x="121068" y="77162"/>
                          <a:pt x="118696" y="83489"/>
                        </a:cubicBezTo>
                        <a:cubicBezTo>
                          <a:pt x="117018" y="87963"/>
                          <a:pt x="113855" y="91788"/>
                          <a:pt x="110745" y="95416"/>
                        </a:cubicBezTo>
                        <a:cubicBezTo>
                          <a:pt x="95652" y="113025"/>
                          <a:pt x="99845" y="109652"/>
                          <a:pt x="82915" y="115294"/>
                        </a:cubicBezTo>
                        <a:cubicBezTo>
                          <a:pt x="80265" y="117945"/>
                          <a:pt x="75699" y="119570"/>
                          <a:pt x="74964" y="123246"/>
                        </a:cubicBezTo>
                        <a:cubicBezTo>
                          <a:pt x="74142" y="127355"/>
                          <a:pt x="76321" y="131901"/>
                          <a:pt x="78939" y="135173"/>
                        </a:cubicBezTo>
                        <a:cubicBezTo>
                          <a:pt x="86111" y="144138"/>
                          <a:pt x="96868" y="144271"/>
                          <a:pt x="106769" y="147100"/>
                        </a:cubicBezTo>
                        <a:cubicBezTo>
                          <a:pt x="110798" y="148251"/>
                          <a:pt x="114720" y="149750"/>
                          <a:pt x="118696" y="151075"/>
                        </a:cubicBezTo>
                        <a:cubicBezTo>
                          <a:pt x="150501" y="149750"/>
                          <a:pt x="182365" y="149451"/>
                          <a:pt x="214111" y="147100"/>
                        </a:cubicBezTo>
                        <a:cubicBezTo>
                          <a:pt x="218290" y="146790"/>
                          <a:pt x="222290" y="144998"/>
                          <a:pt x="226038" y="143124"/>
                        </a:cubicBezTo>
                        <a:cubicBezTo>
                          <a:pt x="230312" y="140987"/>
                          <a:pt x="234234" y="138158"/>
                          <a:pt x="237965" y="135173"/>
                        </a:cubicBezTo>
                        <a:cubicBezTo>
                          <a:pt x="240892" y="132831"/>
                          <a:pt x="243266" y="129872"/>
                          <a:pt x="245917" y="127221"/>
                        </a:cubicBezTo>
                        <a:cubicBezTo>
                          <a:pt x="248062" y="120785"/>
                          <a:pt x="257109" y="100213"/>
                          <a:pt x="245917" y="95416"/>
                        </a:cubicBezTo>
                        <a:cubicBezTo>
                          <a:pt x="238213" y="92114"/>
                          <a:pt x="222063" y="103367"/>
                          <a:pt x="222063" y="103367"/>
                        </a:cubicBezTo>
                        <a:cubicBezTo>
                          <a:pt x="219412" y="106018"/>
                          <a:pt x="217787" y="110584"/>
                          <a:pt x="214111" y="111319"/>
                        </a:cubicBezTo>
                        <a:cubicBezTo>
                          <a:pt x="205511" y="113039"/>
                          <a:pt x="198992" y="104150"/>
                          <a:pt x="194233" y="99392"/>
                        </a:cubicBezTo>
                        <a:cubicBezTo>
                          <a:pt x="195558" y="92766"/>
                          <a:pt x="195547" y="85725"/>
                          <a:pt x="198209" y="79514"/>
                        </a:cubicBezTo>
                        <a:cubicBezTo>
                          <a:pt x="199686" y="76069"/>
                          <a:pt x="203819" y="74489"/>
                          <a:pt x="206160" y="71562"/>
                        </a:cubicBezTo>
                        <a:cubicBezTo>
                          <a:pt x="219237" y="55214"/>
                          <a:pt x="207121" y="61965"/>
                          <a:pt x="226038" y="55660"/>
                        </a:cubicBezTo>
                        <a:cubicBezTo>
                          <a:pt x="274664" y="65383"/>
                          <a:pt x="224227" y="54443"/>
                          <a:pt x="257844" y="63611"/>
                        </a:cubicBezTo>
                        <a:cubicBezTo>
                          <a:pt x="268387" y="66486"/>
                          <a:pt x="289649" y="71562"/>
                          <a:pt x="289649" y="71562"/>
                        </a:cubicBezTo>
                        <a:lnTo>
                          <a:pt x="325430" y="95416"/>
                        </a:lnTo>
                        <a:cubicBezTo>
                          <a:pt x="329406" y="98066"/>
                          <a:pt x="333979" y="99988"/>
                          <a:pt x="337357" y="103367"/>
                        </a:cubicBezTo>
                        <a:cubicBezTo>
                          <a:pt x="340007" y="106018"/>
                          <a:pt x="341955" y="109643"/>
                          <a:pt x="345308" y="111319"/>
                        </a:cubicBezTo>
                        <a:cubicBezTo>
                          <a:pt x="352805" y="115067"/>
                          <a:pt x="369162" y="119270"/>
                          <a:pt x="369162" y="119270"/>
                        </a:cubicBezTo>
                        <a:cubicBezTo>
                          <a:pt x="373138" y="117945"/>
                          <a:pt x="377341" y="117168"/>
                          <a:pt x="381089" y="115294"/>
                        </a:cubicBezTo>
                        <a:cubicBezTo>
                          <a:pt x="390934" y="110371"/>
                          <a:pt x="396423" y="105640"/>
                          <a:pt x="400967" y="95416"/>
                        </a:cubicBezTo>
                        <a:cubicBezTo>
                          <a:pt x="413873" y="66377"/>
                          <a:pt x="399152" y="74817"/>
                          <a:pt x="420845" y="67587"/>
                        </a:cubicBezTo>
                        <a:cubicBezTo>
                          <a:pt x="424821" y="68912"/>
                          <a:pt x="428663" y="72384"/>
                          <a:pt x="432772" y="71562"/>
                        </a:cubicBezTo>
                        <a:cubicBezTo>
                          <a:pt x="446413" y="68834"/>
                          <a:pt x="439818" y="49259"/>
                          <a:pt x="436748" y="43733"/>
                        </a:cubicBezTo>
                        <a:cubicBezTo>
                          <a:pt x="432985" y="36960"/>
                          <a:pt x="417192" y="24016"/>
                          <a:pt x="408918" y="19879"/>
                        </a:cubicBezTo>
                        <a:cubicBezTo>
                          <a:pt x="405170" y="18005"/>
                          <a:pt x="400967" y="17228"/>
                          <a:pt x="396991" y="15903"/>
                        </a:cubicBezTo>
                        <a:cubicBezTo>
                          <a:pt x="399642" y="13253"/>
                          <a:pt x="401590" y="9628"/>
                          <a:pt x="404943" y="7952"/>
                        </a:cubicBezTo>
                        <a:cubicBezTo>
                          <a:pt x="410875" y="4986"/>
                          <a:pt x="441702" y="500"/>
                          <a:pt x="444699" y="0"/>
                        </a:cubicBezTo>
                        <a:cubicBezTo>
                          <a:pt x="450000" y="1325"/>
                          <a:pt x="455268" y="2791"/>
                          <a:pt x="460602" y="3976"/>
                        </a:cubicBezTo>
                        <a:cubicBezTo>
                          <a:pt x="467198" y="5442"/>
                          <a:pt x="474008" y="6010"/>
                          <a:pt x="480480" y="7952"/>
                        </a:cubicBezTo>
                        <a:cubicBezTo>
                          <a:pt x="487315" y="10003"/>
                          <a:pt x="493588" y="13646"/>
                          <a:pt x="500358" y="15903"/>
                        </a:cubicBezTo>
                        <a:cubicBezTo>
                          <a:pt x="505542" y="17631"/>
                          <a:pt x="510960" y="18554"/>
                          <a:pt x="516261" y="19879"/>
                        </a:cubicBezTo>
                        <a:cubicBezTo>
                          <a:pt x="520237" y="22529"/>
                          <a:pt x="523914" y="25693"/>
                          <a:pt x="528188" y="27830"/>
                        </a:cubicBezTo>
                        <a:cubicBezTo>
                          <a:pt x="561108" y="44290"/>
                          <a:pt x="517861" y="16971"/>
                          <a:pt x="552042" y="39757"/>
                        </a:cubicBezTo>
                        <a:cubicBezTo>
                          <a:pt x="553367" y="43733"/>
                          <a:pt x="556840" y="47575"/>
                          <a:pt x="556018" y="51684"/>
                        </a:cubicBezTo>
                        <a:cubicBezTo>
                          <a:pt x="555283" y="55360"/>
                          <a:pt x="549995" y="56421"/>
                          <a:pt x="548066" y="59635"/>
                        </a:cubicBezTo>
                        <a:cubicBezTo>
                          <a:pt x="532581" y="85443"/>
                          <a:pt x="556290" y="59363"/>
                          <a:pt x="536139" y="79514"/>
                        </a:cubicBezTo>
                        <a:cubicBezTo>
                          <a:pt x="534814" y="83489"/>
                          <a:pt x="534737" y="88132"/>
                          <a:pt x="532164" y="91440"/>
                        </a:cubicBezTo>
                        <a:cubicBezTo>
                          <a:pt x="525260" y="100316"/>
                          <a:pt x="518368" y="110265"/>
                          <a:pt x="508310" y="115294"/>
                        </a:cubicBezTo>
                        <a:cubicBezTo>
                          <a:pt x="473152" y="132873"/>
                          <a:pt x="484887" y="122816"/>
                          <a:pt x="468553" y="139148"/>
                        </a:cubicBezTo>
                        <a:cubicBezTo>
                          <a:pt x="463694" y="153726"/>
                          <a:pt x="455743" y="161677"/>
                          <a:pt x="464578" y="174929"/>
                        </a:cubicBezTo>
                        <a:cubicBezTo>
                          <a:pt x="467697" y="179607"/>
                          <a:pt x="472529" y="182880"/>
                          <a:pt x="476505" y="186856"/>
                        </a:cubicBezTo>
                        <a:cubicBezTo>
                          <a:pt x="480290" y="198214"/>
                          <a:pt x="483320" y="199352"/>
                          <a:pt x="476505" y="210710"/>
                        </a:cubicBezTo>
                        <a:cubicBezTo>
                          <a:pt x="474576" y="213924"/>
                          <a:pt x="468553" y="218661"/>
                          <a:pt x="468553" y="218661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5" name="任意形状 204">
                    <a:extLst>
                      <a:ext uri="{FF2B5EF4-FFF2-40B4-BE49-F238E27FC236}">
                        <a16:creationId xmlns:a16="http://schemas.microsoft.com/office/drawing/2014/main" id="{572B88F5-6572-474E-8BC2-2C4FD1DC45A7}"/>
                      </a:ext>
                    </a:extLst>
                  </p:cNvPr>
                  <p:cNvSpPr/>
                  <p:nvPr/>
                </p:nvSpPr>
                <p:spPr>
                  <a:xfrm>
                    <a:off x="7949003" y="3229650"/>
                    <a:ext cx="309146" cy="227419"/>
                  </a:xfrm>
                  <a:custGeom>
                    <a:avLst/>
                    <a:gdLst>
                      <a:gd name="connsiteX0" fmla="*/ 57437 w 387416"/>
                      <a:gd name="connsiteY0" fmla="*/ 55660 h 198783"/>
                      <a:gd name="connsiteX1" fmla="*/ 41534 w 387416"/>
                      <a:gd name="connsiteY1" fmla="*/ 51684 h 198783"/>
                      <a:gd name="connsiteX2" fmla="*/ 37558 w 387416"/>
                      <a:gd name="connsiteY2" fmla="*/ 123246 h 198783"/>
                      <a:gd name="connsiteX3" fmla="*/ 49485 w 387416"/>
                      <a:gd name="connsiteY3" fmla="*/ 119270 h 198783"/>
                      <a:gd name="connsiteX4" fmla="*/ 65388 w 387416"/>
                      <a:gd name="connsiteY4" fmla="*/ 115294 h 198783"/>
                      <a:gd name="connsiteX5" fmla="*/ 85266 w 387416"/>
                      <a:gd name="connsiteY5" fmla="*/ 91440 h 198783"/>
                      <a:gd name="connsiteX6" fmla="*/ 93218 w 387416"/>
                      <a:gd name="connsiteY6" fmla="*/ 83489 h 198783"/>
                      <a:gd name="connsiteX7" fmla="*/ 113096 w 387416"/>
                      <a:gd name="connsiteY7" fmla="*/ 79513 h 198783"/>
                      <a:gd name="connsiteX8" fmla="*/ 121047 w 387416"/>
                      <a:gd name="connsiteY8" fmla="*/ 87465 h 198783"/>
                      <a:gd name="connsiteX9" fmla="*/ 136950 w 387416"/>
                      <a:gd name="connsiteY9" fmla="*/ 107343 h 198783"/>
                      <a:gd name="connsiteX10" fmla="*/ 160804 w 387416"/>
                      <a:gd name="connsiteY10" fmla="*/ 115294 h 198783"/>
                      <a:gd name="connsiteX11" fmla="*/ 172731 w 387416"/>
                      <a:gd name="connsiteY11" fmla="*/ 111319 h 198783"/>
                      <a:gd name="connsiteX12" fmla="*/ 184658 w 387416"/>
                      <a:gd name="connsiteY12" fmla="*/ 91440 h 198783"/>
                      <a:gd name="connsiteX13" fmla="*/ 176706 w 387416"/>
                      <a:gd name="connsiteY13" fmla="*/ 51684 h 198783"/>
                      <a:gd name="connsiteX14" fmla="*/ 168755 w 387416"/>
                      <a:gd name="connsiteY14" fmla="*/ 39757 h 198783"/>
                      <a:gd name="connsiteX15" fmla="*/ 172731 w 387416"/>
                      <a:gd name="connsiteY15" fmla="*/ 23854 h 198783"/>
                      <a:gd name="connsiteX16" fmla="*/ 192609 w 387416"/>
                      <a:gd name="connsiteY16" fmla="*/ 3976 h 198783"/>
                      <a:gd name="connsiteX17" fmla="*/ 204536 w 387416"/>
                      <a:gd name="connsiteY17" fmla="*/ 0 h 198783"/>
                      <a:gd name="connsiteX18" fmla="*/ 256219 w 387416"/>
                      <a:gd name="connsiteY18" fmla="*/ 11927 h 198783"/>
                      <a:gd name="connsiteX19" fmla="*/ 280073 w 387416"/>
                      <a:gd name="connsiteY19" fmla="*/ 19879 h 198783"/>
                      <a:gd name="connsiteX20" fmla="*/ 292000 w 387416"/>
                      <a:gd name="connsiteY20" fmla="*/ 23854 h 198783"/>
                      <a:gd name="connsiteX21" fmla="*/ 284049 w 387416"/>
                      <a:gd name="connsiteY21" fmla="*/ 59635 h 198783"/>
                      <a:gd name="connsiteX22" fmla="*/ 272122 w 387416"/>
                      <a:gd name="connsiteY22" fmla="*/ 67586 h 198783"/>
                      <a:gd name="connsiteX23" fmla="*/ 276098 w 387416"/>
                      <a:gd name="connsiteY23" fmla="*/ 79513 h 198783"/>
                      <a:gd name="connsiteX24" fmla="*/ 331757 w 387416"/>
                      <a:gd name="connsiteY24" fmla="*/ 67586 h 198783"/>
                      <a:gd name="connsiteX25" fmla="*/ 335732 w 387416"/>
                      <a:gd name="connsiteY25" fmla="*/ 55660 h 198783"/>
                      <a:gd name="connsiteX26" fmla="*/ 355611 w 387416"/>
                      <a:gd name="connsiteY26" fmla="*/ 39757 h 198783"/>
                      <a:gd name="connsiteX27" fmla="*/ 367538 w 387416"/>
                      <a:gd name="connsiteY27" fmla="*/ 43733 h 198783"/>
                      <a:gd name="connsiteX28" fmla="*/ 387416 w 387416"/>
                      <a:gd name="connsiteY28" fmla="*/ 67586 h 198783"/>
                      <a:gd name="connsiteX29" fmla="*/ 383440 w 387416"/>
                      <a:gd name="connsiteY29" fmla="*/ 111319 h 198783"/>
                      <a:gd name="connsiteX30" fmla="*/ 359586 w 387416"/>
                      <a:gd name="connsiteY30" fmla="*/ 143124 h 198783"/>
                      <a:gd name="connsiteX31" fmla="*/ 359586 w 387416"/>
                      <a:gd name="connsiteY31" fmla="*/ 166978 h 198783"/>
                      <a:gd name="connsiteX32" fmla="*/ 347659 w 387416"/>
                      <a:gd name="connsiteY32" fmla="*/ 170953 h 198783"/>
                      <a:gd name="connsiteX33" fmla="*/ 295976 w 387416"/>
                      <a:gd name="connsiteY33" fmla="*/ 163002 h 198783"/>
                      <a:gd name="connsiteX34" fmla="*/ 284049 w 387416"/>
                      <a:gd name="connsiteY34" fmla="*/ 159026 h 198783"/>
                      <a:gd name="connsiteX35" fmla="*/ 260195 w 387416"/>
                      <a:gd name="connsiteY35" fmla="*/ 143124 h 198783"/>
                      <a:gd name="connsiteX36" fmla="*/ 248268 w 387416"/>
                      <a:gd name="connsiteY36" fmla="*/ 166978 h 198783"/>
                      <a:gd name="connsiteX37" fmla="*/ 252244 w 387416"/>
                      <a:gd name="connsiteY37" fmla="*/ 178905 h 198783"/>
                      <a:gd name="connsiteX38" fmla="*/ 236341 w 387416"/>
                      <a:gd name="connsiteY38" fmla="*/ 194807 h 198783"/>
                      <a:gd name="connsiteX39" fmla="*/ 192609 w 387416"/>
                      <a:gd name="connsiteY39" fmla="*/ 198783 h 1987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387416" h="198783">
                        <a:moveTo>
                          <a:pt x="57437" y="55660"/>
                        </a:moveTo>
                        <a:cubicBezTo>
                          <a:pt x="52136" y="54335"/>
                          <a:pt x="46998" y="51684"/>
                          <a:pt x="41534" y="51684"/>
                        </a:cubicBezTo>
                        <a:cubicBezTo>
                          <a:pt x="-27034" y="51684"/>
                          <a:pt x="2146" y="56355"/>
                          <a:pt x="37558" y="123246"/>
                        </a:cubicBezTo>
                        <a:cubicBezTo>
                          <a:pt x="41534" y="121921"/>
                          <a:pt x="45456" y="120421"/>
                          <a:pt x="49485" y="119270"/>
                        </a:cubicBezTo>
                        <a:cubicBezTo>
                          <a:pt x="54739" y="117769"/>
                          <a:pt x="60644" y="118005"/>
                          <a:pt x="65388" y="115294"/>
                        </a:cubicBezTo>
                        <a:cubicBezTo>
                          <a:pt x="75828" y="109328"/>
                          <a:pt x="78331" y="100108"/>
                          <a:pt x="85266" y="91440"/>
                        </a:cubicBezTo>
                        <a:cubicBezTo>
                          <a:pt x="87608" y="88513"/>
                          <a:pt x="89773" y="84966"/>
                          <a:pt x="93218" y="83489"/>
                        </a:cubicBezTo>
                        <a:cubicBezTo>
                          <a:pt x="99429" y="80827"/>
                          <a:pt x="106470" y="80838"/>
                          <a:pt x="113096" y="79513"/>
                        </a:cubicBezTo>
                        <a:cubicBezTo>
                          <a:pt x="115746" y="82164"/>
                          <a:pt x="118706" y="84538"/>
                          <a:pt x="121047" y="87465"/>
                        </a:cubicBezTo>
                        <a:cubicBezTo>
                          <a:pt x="124794" y="92149"/>
                          <a:pt x="130548" y="104142"/>
                          <a:pt x="136950" y="107343"/>
                        </a:cubicBezTo>
                        <a:cubicBezTo>
                          <a:pt x="144447" y="111091"/>
                          <a:pt x="160804" y="115294"/>
                          <a:pt x="160804" y="115294"/>
                        </a:cubicBezTo>
                        <a:cubicBezTo>
                          <a:pt x="164780" y="113969"/>
                          <a:pt x="169138" y="113475"/>
                          <a:pt x="172731" y="111319"/>
                        </a:cubicBezTo>
                        <a:cubicBezTo>
                          <a:pt x="181825" y="105862"/>
                          <a:pt x="181531" y="100820"/>
                          <a:pt x="184658" y="91440"/>
                        </a:cubicBezTo>
                        <a:cubicBezTo>
                          <a:pt x="183192" y="81181"/>
                          <a:pt x="182258" y="62787"/>
                          <a:pt x="176706" y="51684"/>
                        </a:cubicBezTo>
                        <a:cubicBezTo>
                          <a:pt x="174569" y="47410"/>
                          <a:pt x="171405" y="43733"/>
                          <a:pt x="168755" y="39757"/>
                        </a:cubicBezTo>
                        <a:cubicBezTo>
                          <a:pt x="170080" y="34456"/>
                          <a:pt x="170579" y="28876"/>
                          <a:pt x="172731" y="23854"/>
                        </a:cubicBezTo>
                        <a:cubicBezTo>
                          <a:pt x="177068" y="13733"/>
                          <a:pt x="182970" y="8795"/>
                          <a:pt x="192609" y="3976"/>
                        </a:cubicBezTo>
                        <a:cubicBezTo>
                          <a:pt x="196357" y="2102"/>
                          <a:pt x="200560" y="1325"/>
                          <a:pt x="204536" y="0"/>
                        </a:cubicBezTo>
                        <a:cubicBezTo>
                          <a:pt x="220299" y="3153"/>
                          <a:pt x="241843" y="7135"/>
                          <a:pt x="256219" y="11927"/>
                        </a:cubicBezTo>
                        <a:lnTo>
                          <a:pt x="280073" y="19879"/>
                        </a:lnTo>
                        <a:lnTo>
                          <a:pt x="292000" y="23854"/>
                        </a:lnTo>
                        <a:cubicBezTo>
                          <a:pt x="291959" y="24101"/>
                          <a:pt x="288171" y="54483"/>
                          <a:pt x="284049" y="59635"/>
                        </a:cubicBezTo>
                        <a:cubicBezTo>
                          <a:pt x="281064" y="63366"/>
                          <a:pt x="276098" y="64936"/>
                          <a:pt x="272122" y="67586"/>
                        </a:cubicBezTo>
                        <a:cubicBezTo>
                          <a:pt x="273447" y="71562"/>
                          <a:pt x="271956" y="78876"/>
                          <a:pt x="276098" y="79513"/>
                        </a:cubicBezTo>
                        <a:cubicBezTo>
                          <a:pt x="316966" y="85801"/>
                          <a:pt x="315005" y="84338"/>
                          <a:pt x="331757" y="67586"/>
                        </a:cubicBezTo>
                        <a:cubicBezTo>
                          <a:pt x="333082" y="63611"/>
                          <a:pt x="333576" y="59253"/>
                          <a:pt x="335732" y="55660"/>
                        </a:cubicBezTo>
                        <a:cubicBezTo>
                          <a:pt x="339509" y="49365"/>
                          <a:pt x="350193" y="43369"/>
                          <a:pt x="355611" y="39757"/>
                        </a:cubicBezTo>
                        <a:cubicBezTo>
                          <a:pt x="359587" y="41082"/>
                          <a:pt x="364051" y="41408"/>
                          <a:pt x="367538" y="43733"/>
                        </a:cubicBezTo>
                        <a:cubicBezTo>
                          <a:pt x="376721" y="49855"/>
                          <a:pt x="381549" y="58786"/>
                          <a:pt x="387416" y="67586"/>
                        </a:cubicBezTo>
                        <a:cubicBezTo>
                          <a:pt x="386091" y="82164"/>
                          <a:pt x="387570" y="97276"/>
                          <a:pt x="383440" y="111319"/>
                        </a:cubicBezTo>
                        <a:cubicBezTo>
                          <a:pt x="379693" y="124060"/>
                          <a:pt x="368712" y="133999"/>
                          <a:pt x="359586" y="143124"/>
                        </a:cubicBezTo>
                        <a:cubicBezTo>
                          <a:pt x="362237" y="151075"/>
                          <a:pt x="367538" y="159027"/>
                          <a:pt x="359586" y="166978"/>
                        </a:cubicBezTo>
                        <a:cubicBezTo>
                          <a:pt x="356623" y="169941"/>
                          <a:pt x="351635" y="169628"/>
                          <a:pt x="347659" y="170953"/>
                        </a:cubicBezTo>
                        <a:cubicBezTo>
                          <a:pt x="318818" y="167749"/>
                          <a:pt x="317888" y="169263"/>
                          <a:pt x="295976" y="163002"/>
                        </a:cubicBezTo>
                        <a:cubicBezTo>
                          <a:pt x="291947" y="161851"/>
                          <a:pt x="287712" y="161061"/>
                          <a:pt x="284049" y="159026"/>
                        </a:cubicBezTo>
                        <a:cubicBezTo>
                          <a:pt x="275695" y="154385"/>
                          <a:pt x="260195" y="143124"/>
                          <a:pt x="260195" y="143124"/>
                        </a:cubicBezTo>
                        <a:cubicBezTo>
                          <a:pt x="256176" y="149153"/>
                          <a:pt x="248268" y="158749"/>
                          <a:pt x="248268" y="166978"/>
                        </a:cubicBezTo>
                        <a:cubicBezTo>
                          <a:pt x="248268" y="171169"/>
                          <a:pt x="250919" y="174929"/>
                          <a:pt x="252244" y="178905"/>
                        </a:cubicBezTo>
                        <a:cubicBezTo>
                          <a:pt x="248003" y="191628"/>
                          <a:pt x="251184" y="192687"/>
                          <a:pt x="236341" y="194807"/>
                        </a:cubicBezTo>
                        <a:cubicBezTo>
                          <a:pt x="221851" y="196877"/>
                          <a:pt x="192609" y="198783"/>
                          <a:pt x="192609" y="198783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6" name="任意形状 205">
                    <a:extLst>
                      <a:ext uri="{FF2B5EF4-FFF2-40B4-BE49-F238E27FC236}">
                        <a16:creationId xmlns:a16="http://schemas.microsoft.com/office/drawing/2014/main" id="{60EAD520-6554-DE4C-B0AF-8A2FCCD3FE3D}"/>
                      </a:ext>
                    </a:extLst>
                  </p:cNvPr>
                  <p:cNvSpPr/>
                  <p:nvPr/>
                </p:nvSpPr>
                <p:spPr>
                  <a:xfrm>
                    <a:off x="8278634" y="3272742"/>
                    <a:ext cx="209382" cy="378138"/>
                  </a:xfrm>
                  <a:custGeom>
                    <a:avLst/>
                    <a:gdLst>
                      <a:gd name="connsiteX0" fmla="*/ 103367 w 262393"/>
                      <a:gd name="connsiteY0" fmla="*/ 12472 h 330524"/>
                      <a:gd name="connsiteX1" fmla="*/ 83489 w 262393"/>
                      <a:gd name="connsiteY1" fmla="*/ 8496 h 330524"/>
                      <a:gd name="connsiteX2" fmla="*/ 0 w 262393"/>
                      <a:gd name="connsiteY2" fmla="*/ 56204 h 330524"/>
                      <a:gd name="connsiteX3" fmla="*/ 11927 w 262393"/>
                      <a:gd name="connsiteY3" fmla="*/ 80058 h 330524"/>
                      <a:gd name="connsiteX4" fmla="*/ 23854 w 262393"/>
                      <a:gd name="connsiteY4" fmla="*/ 84034 h 330524"/>
                      <a:gd name="connsiteX5" fmla="*/ 35781 w 262393"/>
                      <a:gd name="connsiteY5" fmla="*/ 91985 h 330524"/>
                      <a:gd name="connsiteX6" fmla="*/ 43732 w 262393"/>
                      <a:gd name="connsiteY6" fmla="*/ 103912 h 330524"/>
                      <a:gd name="connsiteX7" fmla="*/ 87464 w 262393"/>
                      <a:gd name="connsiteY7" fmla="*/ 103912 h 330524"/>
                      <a:gd name="connsiteX8" fmla="*/ 99391 w 262393"/>
                      <a:gd name="connsiteY8" fmla="*/ 99936 h 330524"/>
                      <a:gd name="connsiteX9" fmla="*/ 111318 w 262393"/>
                      <a:gd name="connsiteY9" fmla="*/ 91985 h 330524"/>
                      <a:gd name="connsiteX10" fmla="*/ 135172 w 262393"/>
                      <a:gd name="connsiteY10" fmla="*/ 64155 h 330524"/>
                      <a:gd name="connsiteX11" fmla="*/ 139148 w 262393"/>
                      <a:gd name="connsiteY11" fmla="*/ 52228 h 330524"/>
                      <a:gd name="connsiteX12" fmla="*/ 147099 w 262393"/>
                      <a:gd name="connsiteY12" fmla="*/ 40301 h 330524"/>
                      <a:gd name="connsiteX13" fmla="*/ 163002 w 262393"/>
                      <a:gd name="connsiteY13" fmla="*/ 4521 h 330524"/>
                      <a:gd name="connsiteX14" fmla="*/ 178904 w 262393"/>
                      <a:gd name="connsiteY14" fmla="*/ 8496 h 330524"/>
                      <a:gd name="connsiteX15" fmla="*/ 190831 w 262393"/>
                      <a:gd name="connsiteY15" fmla="*/ 12472 h 330524"/>
                      <a:gd name="connsiteX16" fmla="*/ 198783 w 262393"/>
                      <a:gd name="connsiteY16" fmla="*/ 36326 h 330524"/>
                      <a:gd name="connsiteX17" fmla="*/ 190831 w 262393"/>
                      <a:gd name="connsiteY17" fmla="*/ 44277 h 330524"/>
                      <a:gd name="connsiteX18" fmla="*/ 174929 w 262393"/>
                      <a:gd name="connsiteY18" fmla="*/ 68131 h 330524"/>
                      <a:gd name="connsiteX19" fmla="*/ 194807 w 262393"/>
                      <a:gd name="connsiteY19" fmla="*/ 84034 h 330524"/>
                      <a:gd name="connsiteX20" fmla="*/ 206734 w 262393"/>
                      <a:gd name="connsiteY20" fmla="*/ 88009 h 330524"/>
                      <a:gd name="connsiteX21" fmla="*/ 210710 w 262393"/>
                      <a:gd name="connsiteY21" fmla="*/ 99936 h 330524"/>
                      <a:gd name="connsiteX22" fmla="*/ 190831 w 262393"/>
                      <a:gd name="connsiteY22" fmla="*/ 127766 h 330524"/>
                      <a:gd name="connsiteX23" fmla="*/ 166977 w 262393"/>
                      <a:gd name="connsiteY23" fmla="*/ 143668 h 330524"/>
                      <a:gd name="connsiteX24" fmla="*/ 170953 w 262393"/>
                      <a:gd name="connsiteY24" fmla="*/ 167522 h 330524"/>
                      <a:gd name="connsiteX25" fmla="*/ 190831 w 262393"/>
                      <a:gd name="connsiteY25" fmla="*/ 171498 h 330524"/>
                      <a:gd name="connsiteX26" fmla="*/ 218661 w 262393"/>
                      <a:gd name="connsiteY26" fmla="*/ 183425 h 330524"/>
                      <a:gd name="connsiteX27" fmla="*/ 250466 w 262393"/>
                      <a:gd name="connsiteY27" fmla="*/ 191376 h 330524"/>
                      <a:gd name="connsiteX28" fmla="*/ 262393 w 262393"/>
                      <a:gd name="connsiteY28" fmla="*/ 195352 h 330524"/>
                      <a:gd name="connsiteX29" fmla="*/ 254442 w 262393"/>
                      <a:gd name="connsiteY29" fmla="*/ 219206 h 330524"/>
                      <a:gd name="connsiteX30" fmla="*/ 234564 w 262393"/>
                      <a:gd name="connsiteY30" fmla="*/ 235108 h 330524"/>
                      <a:gd name="connsiteX31" fmla="*/ 226612 w 262393"/>
                      <a:gd name="connsiteY31" fmla="*/ 243060 h 330524"/>
                      <a:gd name="connsiteX32" fmla="*/ 238539 w 262393"/>
                      <a:gd name="connsiteY32" fmla="*/ 251011 h 330524"/>
                      <a:gd name="connsiteX33" fmla="*/ 246490 w 262393"/>
                      <a:gd name="connsiteY33" fmla="*/ 274865 h 330524"/>
                      <a:gd name="connsiteX34" fmla="*/ 222637 w 262393"/>
                      <a:gd name="connsiteY34" fmla="*/ 322573 h 330524"/>
                      <a:gd name="connsiteX35" fmla="*/ 214685 w 262393"/>
                      <a:gd name="connsiteY35" fmla="*/ 330524 h 3305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</a:cxnLst>
                    <a:rect l="l" t="t" r="r" b="b"/>
                    <a:pathLst>
                      <a:path w="262393" h="330524">
                        <a:moveTo>
                          <a:pt x="103367" y="12472"/>
                        </a:moveTo>
                        <a:cubicBezTo>
                          <a:pt x="96741" y="11147"/>
                          <a:pt x="90045" y="10135"/>
                          <a:pt x="83489" y="8496"/>
                        </a:cubicBezTo>
                        <a:cubicBezTo>
                          <a:pt x="40234" y="-2317"/>
                          <a:pt x="98924" y="-15241"/>
                          <a:pt x="0" y="56204"/>
                        </a:cubicBezTo>
                        <a:cubicBezTo>
                          <a:pt x="2619" y="64060"/>
                          <a:pt x="4922" y="74453"/>
                          <a:pt x="11927" y="80058"/>
                        </a:cubicBezTo>
                        <a:cubicBezTo>
                          <a:pt x="15199" y="82676"/>
                          <a:pt x="20106" y="82160"/>
                          <a:pt x="23854" y="84034"/>
                        </a:cubicBezTo>
                        <a:cubicBezTo>
                          <a:pt x="28128" y="86171"/>
                          <a:pt x="31805" y="89335"/>
                          <a:pt x="35781" y="91985"/>
                        </a:cubicBezTo>
                        <a:cubicBezTo>
                          <a:pt x="38431" y="95961"/>
                          <a:pt x="40001" y="100927"/>
                          <a:pt x="43732" y="103912"/>
                        </a:cubicBezTo>
                        <a:cubicBezTo>
                          <a:pt x="54664" y="112658"/>
                          <a:pt x="79877" y="104860"/>
                          <a:pt x="87464" y="103912"/>
                        </a:cubicBezTo>
                        <a:cubicBezTo>
                          <a:pt x="91440" y="102587"/>
                          <a:pt x="95643" y="101810"/>
                          <a:pt x="99391" y="99936"/>
                        </a:cubicBezTo>
                        <a:cubicBezTo>
                          <a:pt x="103665" y="97799"/>
                          <a:pt x="107690" y="95095"/>
                          <a:pt x="111318" y="91985"/>
                        </a:cubicBezTo>
                        <a:cubicBezTo>
                          <a:pt x="119878" y="84648"/>
                          <a:pt x="129896" y="74707"/>
                          <a:pt x="135172" y="64155"/>
                        </a:cubicBezTo>
                        <a:cubicBezTo>
                          <a:pt x="137046" y="60407"/>
                          <a:pt x="137274" y="55976"/>
                          <a:pt x="139148" y="52228"/>
                        </a:cubicBezTo>
                        <a:cubicBezTo>
                          <a:pt x="141285" y="47954"/>
                          <a:pt x="145158" y="44667"/>
                          <a:pt x="147099" y="40301"/>
                        </a:cubicBezTo>
                        <a:cubicBezTo>
                          <a:pt x="166021" y="-2273"/>
                          <a:pt x="145008" y="31510"/>
                          <a:pt x="163002" y="4521"/>
                        </a:cubicBezTo>
                        <a:cubicBezTo>
                          <a:pt x="168303" y="5846"/>
                          <a:pt x="173650" y="6995"/>
                          <a:pt x="178904" y="8496"/>
                        </a:cubicBezTo>
                        <a:cubicBezTo>
                          <a:pt x="182934" y="9647"/>
                          <a:pt x="188395" y="9062"/>
                          <a:pt x="190831" y="12472"/>
                        </a:cubicBezTo>
                        <a:cubicBezTo>
                          <a:pt x="195703" y="19292"/>
                          <a:pt x="198783" y="36326"/>
                          <a:pt x="198783" y="36326"/>
                        </a:cubicBezTo>
                        <a:cubicBezTo>
                          <a:pt x="196132" y="38976"/>
                          <a:pt x="193080" y="41278"/>
                          <a:pt x="190831" y="44277"/>
                        </a:cubicBezTo>
                        <a:cubicBezTo>
                          <a:pt x="185097" y="51922"/>
                          <a:pt x="174929" y="68131"/>
                          <a:pt x="174929" y="68131"/>
                        </a:cubicBezTo>
                        <a:cubicBezTo>
                          <a:pt x="204911" y="78126"/>
                          <a:pt x="169115" y="63481"/>
                          <a:pt x="194807" y="84034"/>
                        </a:cubicBezTo>
                        <a:cubicBezTo>
                          <a:pt x="198079" y="86652"/>
                          <a:pt x="202758" y="86684"/>
                          <a:pt x="206734" y="88009"/>
                        </a:cubicBezTo>
                        <a:cubicBezTo>
                          <a:pt x="208059" y="91985"/>
                          <a:pt x="210710" y="95745"/>
                          <a:pt x="210710" y="99936"/>
                        </a:cubicBezTo>
                        <a:cubicBezTo>
                          <a:pt x="210710" y="111228"/>
                          <a:pt x="198344" y="122758"/>
                          <a:pt x="190831" y="127766"/>
                        </a:cubicBezTo>
                        <a:lnTo>
                          <a:pt x="166977" y="143668"/>
                        </a:lnTo>
                        <a:cubicBezTo>
                          <a:pt x="163834" y="153098"/>
                          <a:pt x="158006" y="160123"/>
                          <a:pt x="170953" y="167522"/>
                        </a:cubicBezTo>
                        <a:cubicBezTo>
                          <a:pt x="176820" y="170875"/>
                          <a:pt x="184276" y="169859"/>
                          <a:pt x="190831" y="171498"/>
                        </a:cubicBezTo>
                        <a:cubicBezTo>
                          <a:pt x="218623" y="178447"/>
                          <a:pt x="184524" y="172047"/>
                          <a:pt x="218661" y="183425"/>
                        </a:cubicBezTo>
                        <a:cubicBezTo>
                          <a:pt x="229028" y="186881"/>
                          <a:pt x="240099" y="187920"/>
                          <a:pt x="250466" y="191376"/>
                        </a:cubicBezTo>
                        <a:lnTo>
                          <a:pt x="262393" y="195352"/>
                        </a:lnTo>
                        <a:cubicBezTo>
                          <a:pt x="259743" y="203303"/>
                          <a:pt x="260369" y="213280"/>
                          <a:pt x="254442" y="219206"/>
                        </a:cubicBezTo>
                        <a:cubicBezTo>
                          <a:pt x="235236" y="238409"/>
                          <a:pt x="259647" y="215041"/>
                          <a:pt x="234564" y="235108"/>
                        </a:cubicBezTo>
                        <a:cubicBezTo>
                          <a:pt x="231637" y="237450"/>
                          <a:pt x="229263" y="240409"/>
                          <a:pt x="226612" y="243060"/>
                        </a:cubicBezTo>
                        <a:cubicBezTo>
                          <a:pt x="230588" y="245710"/>
                          <a:pt x="236007" y="246959"/>
                          <a:pt x="238539" y="251011"/>
                        </a:cubicBezTo>
                        <a:cubicBezTo>
                          <a:pt x="242981" y="258118"/>
                          <a:pt x="246490" y="274865"/>
                          <a:pt x="246490" y="274865"/>
                        </a:cubicBezTo>
                        <a:cubicBezTo>
                          <a:pt x="240024" y="294262"/>
                          <a:pt x="238049" y="307163"/>
                          <a:pt x="222637" y="322573"/>
                        </a:cubicBezTo>
                        <a:lnTo>
                          <a:pt x="214685" y="330524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94" name="组 149">
                  <a:extLst>
                    <a:ext uri="{FF2B5EF4-FFF2-40B4-BE49-F238E27FC236}">
                      <a16:creationId xmlns:a16="http://schemas.microsoft.com/office/drawing/2014/main" id="{74132DD1-9D8B-F341-8B8B-2B20C7801FCB}"/>
                    </a:ext>
                  </a:extLst>
                </p:cNvPr>
                <p:cNvGrpSpPr/>
                <p:nvPr/>
              </p:nvGrpSpPr>
              <p:grpSpPr>
                <a:xfrm rot="21375434">
                  <a:off x="7037316" y="3223037"/>
                  <a:ext cx="1346419" cy="429277"/>
                  <a:chOff x="7141597" y="3221603"/>
                  <a:chExt cx="1346419" cy="429277"/>
                </a:xfrm>
              </p:grpSpPr>
              <p:sp>
                <p:nvSpPr>
                  <p:cNvPr id="199" name="任意形状 198">
                    <a:extLst>
                      <a:ext uri="{FF2B5EF4-FFF2-40B4-BE49-F238E27FC236}">
                        <a16:creationId xmlns:a16="http://schemas.microsoft.com/office/drawing/2014/main" id="{0BE69341-667E-0347-9D9B-69FFE3B5E2CF}"/>
                      </a:ext>
                    </a:extLst>
                  </p:cNvPr>
                  <p:cNvSpPr/>
                  <p:nvPr/>
                </p:nvSpPr>
                <p:spPr>
                  <a:xfrm>
                    <a:off x="7141597" y="3241482"/>
                    <a:ext cx="545661" cy="141253"/>
                  </a:xfrm>
                  <a:custGeom>
                    <a:avLst/>
                    <a:gdLst>
                      <a:gd name="connsiteX0" fmla="*/ 47707 w 683812"/>
                      <a:gd name="connsiteY0" fmla="*/ 119269 h 123467"/>
                      <a:gd name="connsiteX1" fmla="*/ 15902 w 683812"/>
                      <a:gd name="connsiteY1" fmla="*/ 111318 h 123467"/>
                      <a:gd name="connsiteX2" fmla="*/ 7951 w 683812"/>
                      <a:gd name="connsiteY2" fmla="*/ 99391 h 123467"/>
                      <a:gd name="connsiteX3" fmla="*/ 0 w 683812"/>
                      <a:gd name="connsiteY3" fmla="*/ 67586 h 123467"/>
                      <a:gd name="connsiteX4" fmla="*/ 3975 w 683812"/>
                      <a:gd name="connsiteY4" fmla="*/ 47708 h 123467"/>
                      <a:gd name="connsiteX5" fmla="*/ 23853 w 683812"/>
                      <a:gd name="connsiteY5" fmla="*/ 31805 h 123467"/>
                      <a:gd name="connsiteX6" fmla="*/ 47707 w 683812"/>
                      <a:gd name="connsiteY6" fmla="*/ 23854 h 123467"/>
                      <a:gd name="connsiteX7" fmla="*/ 79513 w 683812"/>
                      <a:gd name="connsiteY7" fmla="*/ 31805 h 123467"/>
                      <a:gd name="connsiteX8" fmla="*/ 99391 w 683812"/>
                      <a:gd name="connsiteY8" fmla="*/ 67586 h 123467"/>
                      <a:gd name="connsiteX9" fmla="*/ 115293 w 683812"/>
                      <a:gd name="connsiteY9" fmla="*/ 71561 h 123467"/>
                      <a:gd name="connsiteX10" fmla="*/ 159026 w 683812"/>
                      <a:gd name="connsiteY10" fmla="*/ 79513 h 123467"/>
                      <a:gd name="connsiteX11" fmla="*/ 206733 w 683812"/>
                      <a:gd name="connsiteY11" fmla="*/ 75537 h 123467"/>
                      <a:gd name="connsiteX12" fmla="*/ 218660 w 683812"/>
                      <a:gd name="connsiteY12" fmla="*/ 71561 h 123467"/>
                      <a:gd name="connsiteX13" fmla="*/ 242514 w 683812"/>
                      <a:gd name="connsiteY13" fmla="*/ 67586 h 123467"/>
                      <a:gd name="connsiteX14" fmla="*/ 254441 w 683812"/>
                      <a:gd name="connsiteY14" fmla="*/ 63610 h 123467"/>
                      <a:gd name="connsiteX15" fmla="*/ 282271 w 683812"/>
                      <a:gd name="connsiteY15" fmla="*/ 55659 h 123467"/>
                      <a:gd name="connsiteX16" fmla="*/ 294198 w 683812"/>
                      <a:gd name="connsiteY16" fmla="*/ 47708 h 123467"/>
                      <a:gd name="connsiteX17" fmla="*/ 274320 w 683812"/>
                      <a:gd name="connsiteY17" fmla="*/ 19878 h 123467"/>
                      <a:gd name="connsiteX18" fmla="*/ 242514 w 683812"/>
                      <a:gd name="connsiteY18" fmla="*/ 11927 h 123467"/>
                      <a:gd name="connsiteX19" fmla="*/ 198782 w 683812"/>
                      <a:gd name="connsiteY19" fmla="*/ 23854 h 123467"/>
                      <a:gd name="connsiteX20" fmla="*/ 194806 w 683812"/>
                      <a:gd name="connsiteY20" fmla="*/ 35781 h 123467"/>
                      <a:gd name="connsiteX21" fmla="*/ 214685 w 683812"/>
                      <a:gd name="connsiteY21" fmla="*/ 55659 h 123467"/>
                      <a:gd name="connsiteX22" fmla="*/ 226612 w 683812"/>
                      <a:gd name="connsiteY22" fmla="*/ 79513 h 123467"/>
                      <a:gd name="connsiteX23" fmla="*/ 222636 w 683812"/>
                      <a:gd name="connsiteY23" fmla="*/ 91440 h 123467"/>
                      <a:gd name="connsiteX24" fmla="*/ 210709 w 683812"/>
                      <a:gd name="connsiteY24" fmla="*/ 115294 h 123467"/>
                      <a:gd name="connsiteX25" fmla="*/ 286246 w 683812"/>
                      <a:gd name="connsiteY25" fmla="*/ 119269 h 123467"/>
                      <a:gd name="connsiteX26" fmla="*/ 306125 w 683812"/>
                      <a:gd name="connsiteY26" fmla="*/ 115294 h 123467"/>
                      <a:gd name="connsiteX27" fmla="*/ 322027 w 683812"/>
                      <a:gd name="connsiteY27" fmla="*/ 107342 h 123467"/>
                      <a:gd name="connsiteX28" fmla="*/ 337930 w 683812"/>
                      <a:gd name="connsiteY28" fmla="*/ 103367 h 123467"/>
                      <a:gd name="connsiteX29" fmla="*/ 361784 w 683812"/>
                      <a:gd name="connsiteY29" fmla="*/ 83488 h 123467"/>
                      <a:gd name="connsiteX30" fmla="*/ 373711 w 683812"/>
                      <a:gd name="connsiteY30" fmla="*/ 71561 h 123467"/>
                      <a:gd name="connsiteX31" fmla="*/ 381662 w 683812"/>
                      <a:gd name="connsiteY31" fmla="*/ 39756 h 123467"/>
                      <a:gd name="connsiteX32" fmla="*/ 385638 w 683812"/>
                      <a:gd name="connsiteY32" fmla="*/ 27829 h 123467"/>
                      <a:gd name="connsiteX33" fmla="*/ 413467 w 683812"/>
                      <a:gd name="connsiteY33" fmla="*/ 19878 h 123467"/>
                      <a:gd name="connsiteX34" fmla="*/ 429370 w 683812"/>
                      <a:gd name="connsiteY34" fmla="*/ 23854 h 123467"/>
                      <a:gd name="connsiteX35" fmla="*/ 457200 w 683812"/>
                      <a:gd name="connsiteY35" fmla="*/ 39756 h 123467"/>
                      <a:gd name="connsiteX36" fmla="*/ 465151 w 683812"/>
                      <a:gd name="connsiteY36" fmla="*/ 47708 h 123467"/>
                      <a:gd name="connsiteX37" fmla="*/ 449248 w 683812"/>
                      <a:gd name="connsiteY37" fmla="*/ 71561 h 123467"/>
                      <a:gd name="connsiteX38" fmla="*/ 441297 w 683812"/>
                      <a:gd name="connsiteY38" fmla="*/ 83488 h 123467"/>
                      <a:gd name="connsiteX39" fmla="*/ 512859 w 683812"/>
                      <a:gd name="connsiteY39" fmla="*/ 91440 h 123467"/>
                      <a:gd name="connsiteX40" fmla="*/ 524786 w 683812"/>
                      <a:gd name="connsiteY40" fmla="*/ 67586 h 123467"/>
                      <a:gd name="connsiteX41" fmla="*/ 520810 w 683812"/>
                      <a:gd name="connsiteY41" fmla="*/ 31805 h 123467"/>
                      <a:gd name="connsiteX42" fmla="*/ 516834 w 683812"/>
                      <a:gd name="connsiteY42" fmla="*/ 19878 h 123467"/>
                      <a:gd name="connsiteX43" fmla="*/ 524786 w 683812"/>
                      <a:gd name="connsiteY43" fmla="*/ 11927 h 123467"/>
                      <a:gd name="connsiteX44" fmla="*/ 536713 w 683812"/>
                      <a:gd name="connsiteY44" fmla="*/ 7951 h 123467"/>
                      <a:gd name="connsiteX45" fmla="*/ 556591 w 683812"/>
                      <a:gd name="connsiteY45" fmla="*/ 0 h 123467"/>
                      <a:gd name="connsiteX46" fmla="*/ 588396 w 683812"/>
                      <a:gd name="connsiteY46" fmla="*/ 3975 h 123467"/>
                      <a:gd name="connsiteX47" fmla="*/ 608274 w 683812"/>
                      <a:gd name="connsiteY47" fmla="*/ 7951 h 123467"/>
                      <a:gd name="connsiteX48" fmla="*/ 600323 w 683812"/>
                      <a:gd name="connsiteY48" fmla="*/ 19878 h 123467"/>
                      <a:gd name="connsiteX49" fmla="*/ 596347 w 683812"/>
                      <a:gd name="connsiteY49" fmla="*/ 31805 h 123467"/>
                      <a:gd name="connsiteX50" fmla="*/ 572493 w 683812"/>
                      <a:gd name="connsiteY50" fmla="*/ 55659 h 123467"/>
                      <a:gd name="connsiteX51" fmla="*/ 568518 w 683812"/>
                      <a:gd name="connsiteY51" fmla="*/ 67586 h 123467"/>
                      <a:gd name="connsiteX52" fmla="*/ 564542 w 683812"/>
                      <a:gd name="connsiteY52" fmla="*/ 99391 h 123467"/>
                      <a:gd name="connsiteX53" fmla="*/ 556591 w 683812"/>
                      <a:gd name="connsiteY53" fmla="*/ 111318 h 123467"/>
                      <a:gd name="connsiteX54" fmla="*/ 572493 w 683812"/>
                      <a:gd name="connsiteY54" fmla="*/ 107342 h 123467"/>
                      <a:gd name="connsiteX55" fmla="*/ 608274 w 683812"/>
                      <a:gd name="connsiteY55" fmla="*/ 91440 h 123467"/>
                      <a:gd name="connsiteX56" fmla="*/ 616226 w 683812"/>
                      <a:gd name="connsiteY56" fmla="*/ 83488 h 123467"/>
                      <a:gd name="connsiteX57" fmla="*/ 620201 w 683812"/>
                      <a:gd name="connsiteY57" fmla="*/ 71561 h 123467"/>
                      <a:gd name="connsiteX58" fmla="*/ 616226 w 683812"/>
                      <a:gd name="connsiteY58" fmla="*/ 59635 h 123467"/>
                      <a:gd name="connsiteX59" fmla="*/ 628153 w 683812"/>
                      <a:gd name="connsiteY59" fmla="*/ 55659 h 123467"/>
                      <a:gd name="connsiteX60" fmla="*/ 683812 w 683812"/>
                      <a:gd name="connsiteY60" fmla="*/ 55659 h 1234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</a:cxnLst>
                    <a:rect l="l" t="t" r="r" b="b"/>
                    <a:pathLst>
                      <a:path w="683812" h="123467">
                        <a:moveTo>
                          <a:pt x="47707" y="119269"/>
                        </a:moveTo>
                        <a:cubicBezTo>
                          <a:pt x="46714" y="119070"/>
                          <a:pt x="19978" y="114579"/>
                          <a:pt x="15902" y="111318"/>
                        </a:cubicBezTo>
                        <a:cubicBezTo>
                          <a:pt x="12171" y="108333"/>
                          <a:pt x="10088" y="103665"/>
                          <a:pt x="7951" y="99391"/>
                        </a:cubicBezTo>
                        <a:cubicBezTo>
                          <a:pt x="3875" y="91238"/>
                          <a:pt x="1513" y="75152"/>
                          <a:pt x="0" y="67586"/>
                        </a:cubicBezTo>
                        <a:cubicBezTo>
                          <a:pt x="1325" y="60960"/>
                          <a:pt x="1313" y="53919"/>
                          <a:pt x="3975" y="47708"/>
                        </a:cubicBezTo>
                        <a:cubicBezTo>
                          <a:pt x="5919" y="43171"/>
                          <a:pt x="20771" y="33175"/>
                          <a:pt x="23853" y="31805"/>
                        </a:cubicBezTo>
                        <a:cubicBezTo>
                          <a:pt x="31512" y="28401"/>
                          <a:pt x="47707" y="23854"/>
                          <a:pt x="47707" y="23854"/>
                        </a:cubicBezTo>
                        <a:cubicBezTo>
                          <a:pt x="58309" y="26504"/>
                          <a:pt x="76057" y="21438"/>
                          <a:pt x="79513" y="31805"/>
                        </a:cubicBezTo>
                        <a:cubicBezTo>
                          <a:pt x="84545" y="46903"/>
                          <a:pt x="84688" y="59184"/>
                          <a:pt x="99391" y="67586"/>
                        </a:cubicBezTo>
                        <a:cubicBezTo>
                          <a:pt x="104135" y="70297"/>
                          <a:pt x="109959" y="70376"/>
                          <a:pt x="115293" y="71561"/>
                        </a:cubicBezTo>
                        <a:cubicBezTo>
                          <a:pt x="131968" y="75266"/>
                          <a:pt x="141757" y="76635"/>
                          <a:pt x="159026" y="79513"/>
                        </a:cubicBezTo>
                        <a:cubicBezTo>
                          <a:pt x="174928" y="78188"/>
                          <a:pt x="190916" y="77646"/>
                          <a:pt x="206733" y="75537"/>
                        </a:cubicBezTo>
                        <a:cubicBezTo>
                          <a:pt x="210887" y="74983"/>
                          <a:pt x="214569" y="72470"/>
                          <a:pt x="218660" y="71561"/>
                        </a:cubicBezTo>
                        <a:cubicBezTo>
                          <a:pt x="226529" y="69812"/>
                          <a:pt x="234563" y="68911"/>
                          <a:pt x="242514" y="67586"/>
                        </a:cubicBezTo>
                        <a:cubicBezTo>
                          <a:pt x="246490" y="66261"/>
                          <a:pt x="250411" y="64761"/>
                          <a:pt x="254441" y="63610"/>
                        </a:cubicBezTo>
                        <a:cubicBezTo>
                          <a:pt x="260393" y="61910"/>
                          <a:pt x="275911" y="58839"/>
                          <a:pt x="282271" y="55659"/>
                        </a:cubicBezTo>
                        <a:cubicBezTo>
                          <a:pt x="286545" y="53522"/>
                          <a:pt x="290222" y="50358"/>
                          <a:pt x="294198" y="47708"/>
                        </a:cubicBezTo>
                        <a:cubicBezTo>
                          <a:pt x="290170" y="31599"/>
                          <a:pt x="292707" y="27539"/>
                          <a:pt x="274320" y="19878"/>
                        </a:cubicBezTo>
                        <a:cubicBezTo>
                          <a:pt x="264232" y="15675"/>
                          <a:pt x="242514" y="11927"/>
                          <a:pt x="242514" y="11927"/>
                        </a:cubicBezTo>
                        <a:cubicBezTo>
                          <a:pt x="225555" y="13811"/>
                          <a:pt x="208175" y="8198"/>
                          <a:pt x="198782" y="23854"/>
                        </a:cubicBezTo>
                        <a:cubicBezTo>
                          <a:pt x="196626" y="27448"/>
                          <a:pt x="196131" y="31805"/>
                          <a:pt x="194806" y="35781"/>
                        </a:cubicBezTo>
                        <a:cubicBezTo>
                          <a:pt x="216014" y="67591"/>
                          <a:pt x="188177" y="29151"/>
                          <a:pt x="214685" y="55659"/>
                        </a:cubicBezTo>
                        <a:cubicBezTo>
                          <a:pt x="222391" y="63365"/>
                          <a:pt x="223379" y="69814"/>
                          <a:pt x="226612" y="79513"/>
                        </a:cubicBezTo>
                        <a:cubicBezTo>
                          <a:pt x="225287" y="83489"/>
                          <a:pt x="224510" y="87692"/>
                          <a:pt x="222636" y="91440"/>
                        </a:cubicBezTo>
                        <a:cubicBezTo>
                          <a:pt x="207222" y="122268"/>
                          <a:pt x="220703" y="85315"/>
                          <a:pt x="210709" y="115294"/>
                        </a:cubicBezTo>
                        <a:cubicBezTo>
                          <a:pt x="256714" y="126795"/>
                          <a:pt x="231631" y="124234"/>
                          <a:pt x="286246" y="119269"/>
                        </a:cubicBezTo>
                        <a:cubicBezTo>
                          <a:pt x="292872" y="117944"/>
                          <a:pt x="299714" y="117431"/>
                          <a:pt x="306125" y="115294"/>
                        </a:cubicBezTo>
                        <a:cubicBezTo>
                          <a:pt x="311747" y="113420"/>
                          <a:pt x="316478" y="109423"/>
                          <a:pt x="322027" y="107342"/>
                        </a:cubicBezTo>
                        <a:cubicBezTo>
                          <a:pt x="327143" y="105423"/>
                          <a:pt x="332629" y="104692"/>
                          <a:pt x="337930" y="103367"/>
                        </a:cubicBezTo>
                        <a:cubicBezTo>
                          <a:pt x="358578" y="82716"/>
                          <a:pt x="328719" y="111829"/>
                          <a:pt x="361784" y="83488"/>
                        </a:cubicBezTo>
                        <a:cubicBezTo>
                          <a:pt x="366053" y="79829"/>
                          <a:pt x="369735" y="75537"/>
                          <a:pt x="373711" y="71561"/>
                        </a:cubicBezTo>
                        <a:cubicBezTo>
                          <a:pt x="382799" y="44294"/>
                          <a:pt x="372064" y="78146"/>
                          <a:pt x="381662" y="39756"/>
                        </a:cubicBezTo>
                        <a:cubicBezTo>
                          <a:pt x="382678" y="35690"/>
                          <a:pt x="382675" y="30792"/>
                          <a:pt x="385638" y="27829"/>
                        </a:cubicBezTo>
                        <a:cubicBezTo>
                          <a:pt x="387537" y="25930"/>
                          <a:pt x="413332" y="19912"/>
                          <a:pt x="413467" y="19878"/>
                        </a:cubicBezTo>
                        <a:cubicBezTo>
                          <a:pt x="418768" y="21203"/>
                          <a:pt x="424254" y="21935"/>
                          <a:pt x="429370" y="23854"/>
                        </a:cubicBezTo>
                        <a:cubicBezTo>
                          <a:pt x="437052" y="26735"/>
                          <a:pt x="450415" y="34328"/>
                          <a:pt x="457200" y="39756"/>
                        </a:cubicBezTo>
                        <a:cubicBezTo>
                          <a:pt x="460127" y="42098"/>
                          <a:pt x="462501" y="45057"/>
                          <a:pt x="465151" y="47708"/>
                        </a:cubicBezTo>
                        <a:lnTo>
                          <a:pt x="449248" y="71561"/>
                        </a:lnTo>
                        <a:lnTo>
                          <a:pt x="441297" y="83488"/>
                        </a:lnTo>
                        <a:cubicBezTo>
                          <a:pt x="451780" y="114935"/>
                          <a:pt x="444481" y="105835"/>
                          <a:pt x="512859" y="91440"/>
                        </a:cubicBezTo>
                        <a:cubicBezTo>
                          <a:pt x="518384" y="90277"/>
                          <a:pt x="523466" y="71547"/>
                          <a:pt x="524786" y="67586"/>
                        </a:cubicBezTo>
                        <a:cubicBezTo>
                          <a:pt x="523461" y="55659"/>
                          <a:pt x="522783" y="43642"/>
                          <a:pt x="520810" y="31805"/>
                        </a:cubicBezTo>
                        <a:cubicBezTo>
                          <a:pt x="520121" y="27671"/>
                          <a:pt x="516012" y="23987"/>
                          <a:pt x="516834" y="19878"/>
                        </a:cubicBezTo>
                        <a:cubicBezTo>
                          <a:pt x="517569" y="16202"/>
                          <a:pt x="521572" y="13855"/>
                          <a:pt x="524786" y="11927"/>
                        </a:cubicBezTo>
                        <a:cubicBezTo>
                          <a:pt x="528380" y="9771"/>
                          <a:pt x="532789" y="9422"/>
                          <a:pt x="536713" y="7951"/>
                        </a:cubicBezTo>
                        <a:cubicBezTo>
                          <a:pt x="543395" y="5445"/>
                          <a:pt x="549965" y="2650"/>
                          <a:pt x="556591" y="0"/>
                        </a:cubicBezTo>
                        <a:cubicBezTo>
                          <a:pt x="567193" y="1325"/>
                          <a:pt x="577836" y="2350"/>
                          <a:pt x="588396" y="3975"/>
                        </a:cubicBezTo>
                        <a:cubicBezTo>
                          <a:pt x="595075" y="5002"/>
                          <a:pt x="604220" y="2545"/>
                          <a:pt x="608274" y="7951"/>
                        </a:cubicBezTo>
                        <a:cubicBezTo>
                          <a:pt x="611141" y="11774"/>
                          <a:pt x="602460" y="15604"/>
                          <a:pt x="600323" y="19878"/>
                        </a:cubicBezTo>
                        <a:cubicBezTo>
                          <a:pt x="598449" y="23626"/>
                          <a:pt x="598920" y="28497"/>
                          <a:pt x="596347" y="31805"/>
                        </a:cubicBezTo>
                        <a:cubicBezTo>
                          <a:pt x="589443" y="40681"/>
                          <a:pt x="572493" y="55659"/>
                          <a:pt x="572493" y="55659"/>
                        </a:cubicBezTo>
                        <a:cubicBezTo>
                          <a:pt x="571168" y="59635"/>
                          <a:pt x="569268" y="63463"/>
                          <a:pt x="568518" y="67586"/>
                        </a:cubicBezTo>
                        <a:cubicBezTo>
                          <a:pt x="566607" y="78098"/>
                          <a:pt x="567353" y="89083"/>
                          <a:pt x="564542" y="99391"/>
                        </a:cubicBezTo>
                        <a:cubicBezTo>
                          <a:pt x="563285" y="104001"/>
                          <a:pt x="553212" y="107939"/>
                          <a:pt x="556591" y="111318"/>
                        </a:cubicBezTo>
                        <a:cubicBezTo>
                          <a:pt x="560455" y="115182"/>
                          <a:pt x="567260" y="108912"/>
                          <a:pt x="572493" y="107342"/>
                        </a:cubicBezTo>
                        <a:cubicBezTo>
                          <a:pt x="590146" y="102046"/>
                          <a:pt x="595492" y="101665"/>
                          <a:pt x="608274" y="91440"/>
                        </a:cubicBezTo>
                        <a:cubicBezTo>
                          <a:pt x="611201" y="89098"/>
                          <a:pt x="613575" y="86139"/>
                          <a:pt x="616226" y="83488"/>
                        </a:cubicBezTo>
                        <a:cubicBezTo>
                          <a:pt x="617551" y="79512"/>
                          <a:pt x="620201" y="75752"/>
                          <a:pt x="620201" y="71561"/>
                        </a:cubicBezTo>
                        <a:cubicBezTo>
                          <a:pt x="620201" y="67371"/>
                          <a:pt x="614352" y="63383"/>
                          <a:pt x="616226" y="59635"/>
                        </a:cubicBezTo>
                        <a:cubicBezTo>
                          <a:pt x="618100" y="55887"/>
                          <a:pt x="623969" y="55905"/>
                          <a:pt x="628153" y="55659"/>
                        </a:cubicBezTo>
                        <a:cubicBezTo>
                          <a:pt x="646674" y="54569"/>
                          <a:pt x="665259" y="55659"/>
                          <a:pt x="683812" y="55659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0" name="任意形状 199">
                    <a:extLst>
                      <a:ext uri="{FF2B5EF4-FFF2-40B4-BE49-F238E27FC236}">
                        <a16:creationId xmlns:a16="http://schemas.microsoft.com/office/drawing/2014/main" id="{B72C26D6-6A08-7E43-B7D1-6C4C27127ACC}"/>
                      </a:ext>
                    </a:extLst>
                  </p:cNvPr>
                  <p:cNvSpPr/>
                  <p:nvPr/>
                </p:nvSpPr>
                <p:spPr>
                  <a:xfrm>
                    <a:off x="7670932" y="3221603"/>
                    <a:ext cx="443784" cy="250160"/>
                  </a:xfrm>
                  <a:custGeom>
                    <a:avLst/>
                    <a:gdLst>
                      <a:gd name="connsiteX0" fmla="*/ 35207 w 556142"/>
                      <a:gd name="connsiteY0" fmla="*/ 51684 h 218661"/>
                      <a:gd name="connsiteX1" fmla="*/ 27256 w 556142"/>
                      <a:gd name="connsiteY1" fmla="*/ 67587 h 218661"/>
                      <a:gd name="connsiteX2" fmla="*/ 15329 w 556142"/>
                      <a:gd name="connsiteY2" fmla="*/ 79514 h 218661"/>
                      <a:gd name="connsiteX3" fmla="*/ 7378 w 556142"/>
                      <a:gd name="connsiteY3" fmla="*/ 103367 h 218661"/>
                      <a:gd name="connsiteX4" fmla="*/ 106769 w 556142"/>
                      <a:gd name="connsiteY4" fmla="*/ 19879 h 218661"/>
                      <a:gd name="connsiteX5" fmla="*/ 114720 w 556142"/>
                      <a:gd name="connsiteY5" fmla="*/ 31806 h 218661"/>
                      <a:gd name="connsiteX6" fmla="*/ 118696 w 556142"/>
                      <a:gd name="connsiteY6" fmla="*/ 51684 h 218661"/>
                      <a:gd name="connsiteX7" fmla="*/ 122671 w 556142"/>
                      <a:gd name="connsiteY7" fmla="*/ 63611 h 218661"/>
                      <a:gd name="connsiteX8" fmla="*/ 118696 w 556142"/>
                      <a:gd name="connsiteY8" fmla="*/ 83489 h 218661"/>
                      <a:gd name="connsiteX9" fmla="*/ 110745 w 556142"/>
                      <a:gd name="connsiteY9" fmla="*/ 95416 h 218661"/>
                      <a:gd name="connsiteX10" fmla="*/ 82915 w 556142"/>
                      <a:gd name="connsiteY10" fmla="*/ 115294 h 218661"/>
                      <a:gd name="connsiteX11" fmla="*/ 74964 w 556142"/>
                      <a:gd name="connsiteY11" fmla="*/ 123246 h 218661"/>
                      <a:gd name="connsiteX12" fmla="*/ 78939 w 556142"/>
                      <a:gd name="connsiteY12" fmla="*/ 135173 h 218661"/>
                      <a:gd name="connsiteX13" fmla="*/ 106769 w 556142"/>
                      <a:gd name="connsiteY13" fmla="*/ 147100 h 218661"/>
                      <a:gd name="connsiteX14" fmla="*/ 118696 w 556142"/>
                      <a:gd name="connsiteY14" fmla="*/ 151075 h 218661"/>
                      <a:gd name="connsiteX15" fmla="*/ 214111 w 556142"/>
                      <a:gd name="connsiteY15" fmla="*/ 147100 h 218661"/>
                      <a:gd name="connsiteX16" fmla="*/ 226038 w 556142"/>
                      <a:gd name="connsiteY16" fmla="*/ 143124 h 218661"/>
                      <a:gd name="connsiteX17" fmla="*/ 237965 w 556142"/>
                      <a:gd name="connsiteY17" fmla="*/ 135173 h 218661"/>
                      <a:gd name="connsiteX18" fmla="*/ 245917 w 556142"/>
                      <a:gd name="connsiteY18" fmla="*/ 127221 h 218661"/>
                      <a:gd name="connsiteX19" fmla="*/ 245917 w 556142"/>
                      <a:gd name="connsiteY19" fmla="*/ 95416 h 218661"/>
                      <a:gd name="connsiteX20" fmla="*/ 222063 w 556142"/>
                      <a:gd name="connsiteY20" fmla="*/ 103367 h 218661"/>
                      <a:gd name="connsiteX21" fmla="*/ 214111 w 556142"/>
                      <a:gd name="connsiteY21" fmla="*/ 111319 h 218661"/>
                      <a:gd name="connsiteX22" fmla="*/ 194233 w 556142"/>
                      <a:gd name="connsiteY22" fmla="*/ 99392 h 218661"/>
                      <a:gd name="connsiteX23" fmla="*/ 198209 w 556142"/>
                      <a:gd name="connsiteY23" fmla="*/ 79514 h 218661"/>
                      <a:gd name="connsiteX24" fmla="*/ 206160 w 556142"/>
                      <a:gd name="connsiteY24" fmla="*/ 71562 h 218661"/>
                      <a:gd name="connsiteX25" fmla="*/ 226038 w 556142"/>
                      <a:gd name="connsiteY25" fmla="*/ 55660 h 218661"/>
                      <a:gd name="connsiteX26" fmla="*/ 257844 w 556142"/>
                      <a:gd name="connsiteY26" fmla="*/ 63611 h 218661"/>
                      <a:gd name="connsiteX27" fmla="*/ 289649 w 556142"/>
                      <a:gd name="connsiteY27" fmla="*/ 71562 h 218661"/>
                      <a:gd name="connsiteX28" fmla="*/ 325430 w 556142"/>
                      <a:gd name="connsiteY28" fmla="*/ 95416 h 218661"/>
                      <a:gd name="connsiteX29" fmla="*/ 337357 w 556142"/>
                      <a:gd name="connsiteY29" fmla="*/ 103367 h 218661"/>
                      <a:gd name="connsiteX30" fmla="*/ 345308 w 556142"/>
                      <a:gd name="connsiteY30" fmla="*/ 111319 h 218661"/>
                      <a:gd name="connsiteX31" fmla="*/ 369162 w 556142"/>
                      <a:gd name="connsiteY31" fmla="*/ 119270 h 218661"/>
                      <a:gd name="connsiteX32" fmla="*/ 381089 w 556142"/>
                      <a:gd name="connsiteY32" fmla="*/ 115294 h 218661"/>
                      <a:gd name="connsiteX33" fmla="*/ 400967 w 556142"/>
                      <a:gd name="connsiteY33" fmla="*/ 95416 h 218661"/>
                      <a:gd name="connsiteX34" fmla="*/ 420845 w 556142"/>
                      <a:gd name="connsiteY34" fmla="*/ 67587 h 218661"/>
                      <a:gd name="connsiteX35" fmla="*/ 432772 w 556142"/>
                      <a:gd name="connsiteY35" fmla="*/ 71562 h 218661"/>
                      <a:gd name="connsiteX36" fmla="*/ 436748 w 556142"/>
                      <a:gd name="connsiteY36" fmla="*/ 43733 h 218661"/>
                      <a:gd name="connsiteX37" fmla="*/ 408918 w 556142"/>
                      <a:gd name="connsiteY37" fmla="*/ 19879 h 218661"/>
                      <a:gd name="connsiteX38" fmla="*/ 396991 w 556142"/>
                      <a:gd name="connsiteY38" fmla="*/ 15903 h 218661"/>
                      <a:gd name="connsiteX39" fmla="*/ 404943 w 556142"/>
                      <a:gd name="connsiteY39" fmla="*/ 7952 h 218661"/>
                      <a:gd name="connsiteX40" fmla="*/ 444699 w 556142"/>
                      <a:gd name="connsiteY40" fmla="*/ 0 h 218661"/>
                      <a:gd name="connsiteX41" fmla="*/ 460602 w 556142"/>
                      <a:gd name="connsiteY41" fmla="*/ 3976 h 218661"/>
                      <a:gd name="connsiteX42" fmla="*/ 480480 w 556142"/>
                      <a:gd name="connsiteY42" fmla="*/ 7952 h 218661"/>
                      <a:gd name="connsiteX43" fmla="*/ 500358 w 556142"/>
                      <a:gd name="connsiteY43" fmla="*/ 15903 h 218661"/>
                      <a:gd name="connsiteX44" fmla="*/ 516261 w 556142"/>
                      <a:gd name="connsiteY44" fmla="*/ 19879 h 218661"/>
                      <a:gd name="connsiteX45" fmla="*/ 528188 w 556142"/>
                      <a:gd name="connsiteY45" fmla="*/ 27830 h 218661"/>
                      <a:gd name="connsiteX46" fmla="*/ 552042 w 556142"/>
                      <a:gd name="connsiteY46" fmla="*/ 39757 h 218661"/>
                      <a:gd name="connsiteX47" fmla="*/ 556018 w 556142"/>
                      <a:gd name="connsiteY47" fmla="*/ 51684 h 218661"/>
                      <a:gd name="connsiteX48" fmla="*/ 548066 w 556142"/>
                      <a:gd name="connsiteY48" fmla="*/ 59635 h 218661"/>
                      <a:gd name="connsiteX49" fmla="*/ 536139 w 556142"/>
                      <a:gd name="connsiteY49" fmla="*/ 79514 h 218661"/>
                      <a:gd name="connsiteX50" fmla="*/ 532164 w 556142"/>
                      <a:gd name="connsiteY50" fmla="*/ 91440 h 218661"/>
                      <a:gd name="connsiteX51" fmla="*/ 508310 w 556142"/>
                      <a:gd name="connsiteY51" fmla="*/ 115294 h 218661"/>
                      <a:gd name="connsiteX52" fmla="*/ 468553 w 556142"/>
                      <a:gd name="connsiteY52" fmla="*/ 139148 h 218661"/>
                      <a:gd name="connsiteX53" fmla="*/ 464578 w 556142"/>
                      <a:gd name="connsiteY53" fmla="*/ 174929 h 218661"/>
                      <a:gd name="connsiteX54" fmla="*/ 476505 w 556142"/>
                      <a:gd name="connsiteY54" fmla="*/ 186856 h 218661"/>
                      <a:gd name="connsiteX55" fmla="*/ 476505 w 556142"/>
                      <a:gd name="connsiteY55" fmla="*/ 210710 h 218661"/>
                      <a:gd name="connsiteX56" fmla="*/ 468553 w 556142"/>
                      <a:gd name="connsiteY56" fmla="*/ 218661 h 218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</a:cxnLst>
                    <a:rect l="l" t="t" r="r" b="b"/>
                    <a:pathLst>
                      <a:path w="556142" h="218661">
                        <a:moveTo>
                          <a:pt x="35207" y="51684"/>
                        </a:moveTo>
                        <a:cubicBezTo>
                          <a:pt x="32557" y="56985"/>
                          <a:pt x="30701" y="62764"/>
                          <a:pt x="27256" y="67587"/>
                        </a:cubicBezTo>
                        <a:cubicBezTo>
                          <a:pt x="23988" y="72162"/>
                          <a:pt x="18060" y="74599"/>
                          <a:pt x="15329" y="79514"/>
                        </a:cubicBezTo>
                        <a:cubicBezTo>
                          <a:pt x="11259" y="86840"/>
                          <a:pt x="10028" y="95416"/>
                          <a:pt x="7378" y="103367"/>
                        </a:cubicBezTo>
                        <a:cubicBezTo>
                          <a:pt x="-11426" y="159777"/>
                          <a:pt x="306" y="118152"/>
                          <a:pt x="106769" y="19879"/>
                        </a:cubicBezTo>
                        <a:cubicBezTo>
                          <a:pt x="109419" y="23855"/>
                          <a:pt x="113042" y="27332"/>
                          <a:pt x="114720" y="31806"/>
                        </a:cubicBezTo>
                        <a:cubicBezTo>
                          <a:pt x="117093" y="38133"/>
                          <a:pt x="117057" y="45128"/>
                          <a:pt x="118696" y="51684"/>
                        </a:cubicBezTo>
                        <a:cubicBezTo>
                          <a:pt x="119712" y="55750"/>
                          <a:pt x="121346" y="59635"/>
                          <a:pt x="122671" y="63611"/>
                        </a:cubicBezTo>
                        <a:cubicBezTo>
                          <a:pt x="121346" y="70237"/>
                          <a:pt x="121068" y="77162"/>
                          <a:pt x="118696" y="83489"/>
                        </a:cubicBezTo>
                        <a:cubicBezTo>
                          <a:pt x="117018" y="87963"/>
                          <a:pt x="113855" y="91788"/>
                          <a:pt x="110745" y="95416"/>
                        </a:cubicBezTo>
                        <a:cubicBezTo>
                          <a:pt x="95652" y="113025"/>
                          <a:pt x="99845" y="109652"/>
                          <a:pt x="82915" y="115294"/>
                        </a:cubicBezTo>
                        <a:cubicBezTo>
                          <a:pt x="80265" y="117945"/>
                          <a:pt x="75699" y="119570"/>
                          <a:pt x="74964" y="123246"/>
                        </a:cubicBezTo>
                        <a:cubicBezTo>
                          <a:pt x="74142" y="127355"/>
                          <a:pt x="76321" y="131901"/>
                          <a:pt x="78939" y="135173"/>
                        </a:cubicBezTo>
                        <a:cubicBezTo>
                          <a:pt x="86111" y="144138"/>
                          <a:pt x="96868" y="144271"/>
                          <a:pt x="106769" y="147100"/>
                        </a:cubicBezTo>
                        <a:cubicBezTo>
                          <a:pt x="110798" y="148251"/>
                          <a:pt x="114720" y="149750"/>
                          <a:pt x="118696" y="151075"/>
                        </a:cubicBezTo>
                        <a:cubicBezTo>
                          <a:pt x="150501" y="149750"/>
                          <a:pt x="182365" y="149451"/>
                          <a:pt x="214111" y="147100"/>
                        </a:cubicBezTo>
                        <a:cubicBezTo>
                          <a:pt x="218290" y="146790"/>
                          <a:pt x="222290" y="144998"/>
                          <a:pt x="226038" y="143124"/>
                        </a:cubicBezTo>
                        <a:cubicBezTo>
                          <a:pt x="230312" y="140987"/>
                          <a:pt x="234234" y="138158"/>
                          <a:pt x="237965" y="135173"/>
                        </a:cubicBezTo>
                        <a:cubicBezTo>
                          <a:pt x="240892" y="132831"/>
                          <a:pt x="243266" y="129872"/>
                          <a:pt x="245917" y="127221"/>
                        </a:cubicBezTo>
                        <a:cubicBezTo>
                          <a:pt x="248062" y="120785"/>
                          <a:pt x="257109" y="100213"/>
                          <a:pt x="245917" y="95416"/>
                        </a:cubicBezTo>
                        <a:cubicBezTo>
                          <a:pt x="238213" y="92114"/>
                          <a:pt x="222063" y="103367"/>
                          <a:pt x="222063" y="103367"/>
                        </a:cubicBezTo>
                        <a:cubicBezTo>
                          <a:pt x="219412" y="106018"/>
                          <a:pt x="217787" y="110584"/>
                          <a:pt x="214111" y="111319"/>
                        </a:cubicBezTo>
                        <a:cubicBezTo>
                          <a:pt x="205511" y="113039"/>
                          <a:pt x="198992" y="104150"/>
                          <a:pt x="194233" y="99392"/>
                        </a:cubicBezTo>
                        <a:cubicBezTo>
                          <a:pt x="195558" y="92766"/>
                          <a:pt x="195547" y="85725"/>
                          <a:pt x="198209" y="79514"/>
                        </a:cubicBezTo>
                        <a:cubicBezTo>
                          <a:pt x="199686" y="76069"/>
                          <a:pt x="203819" y="74489"/>
                          <a:pt x="206160" y="71562"/>
                        </a:cubicBezTo>
                        <a:cubicBezTo>
                          <a:pt x="219237" y="55214"/>
                          <a:pt x="207121" y="61965"/>
                          <a:pt x="226038" y="55660"/>
                        </a:cubicBezTo>
                        <a:cubicBezTo>
                          <a:pt x="274664" y="65383"/>
                          <a:pt x="224227" y="54443"/>
                          <a:pt x="257844" y="63611"/>
                        </a:cubicBezTo>
                        <a:cubicBezTo>
                          <a:pt x="268387" y="66486"/>
                          <a:pt x="289649" y="71562"/>
                          <a:pt x="289649" y="71562"/>
                        </a:cubicBezTo>
                        <a:lnTo>
                          <a:pt x="325430" y="95416"/>
                        </a:lnTo>
                        <a:cubicBezTo>
                          <a:pt x="329406" y="98066"/>
                          <a:pt x="333979" y="99988"/>
                          <a:pt x="337357" y="103367"/>
                        </a:cubicBezTo>
                        <a:cubicBezTo>
                          <a:pt x="340007" y="106018"/>
                          <a:pt x="341955" y="109643"/>
                          <a:pt x="345308" y="111319"/>
                        </a:cubicBezTo>
                        <a:cubicBezTo>
                          <a:pt x="352805" y="115067"/>
                          <a:pt x="369162" y="119270"/>
                          <a:pt x="369162" y="119270"/>
                        </a:cubicBezTo>
                        <a:cubicBezTo>
                          <a:pt x="373138" y="117945"/>
                          <a:pt x="377341" y="117168"/>
                          <a:pt x="381089" y="115294"/>
                        </a:cubicBezTo>
                        <a:cubicBezTo>
                          <a:pt x="390934" y="110371"/>
                          <a:pt x="396423" y="105640"/>
                          <a:pt x="400967" y="95416"/>
                        </a:cubicBezTo>
                        <a:cubicBezTo>
                          <a:pt x="413873" y="66377"/>
                          <a:pt x="399152" y="74817"/>
                          <a:pt x="420845" y="67587"/>
                        </a:cubicBezTo>
                        <a:cubicBezTo>
                          <a:pt x="424821" y="68912"/>
                          <a:pt x="428663" y="72384"/>
                          <a:pt x="432772" y="71562"/>
                        </a:cubicBezTo>
                        <a:cubicBezTo>
                          <a:pt x="446413" y="68834"/>
                          <a:pt x="439818" y="49259"/>
                          <a:pt x="436748" y="43733"/>
                        </a:cubicBezTo>
                        <a:cubicBezTo>
                          <a:pt x="432985" y="36960"/>
                          <a:pt x="417192" y="24016"/>
                          <a:pt x="408918" y="19879"/>
                        </a:cubicBezTo>
                        <a:cubicBezTo>
                          <a:pt x="405170" y="18005"/>
                          <a:pt x="400967" y="17228"/>
                          <a:pt x="396991" y="15903"/>
                        </a:cubicBezTo>
                        <a:cubicBezTo>
                          <a:pt x="399642" y="13253"/>
                          <a:pt x="401590" y="9628"/>
                          <a:pt x="404943" y="7952"/>
                        </a:cubicBezTo>
                        <a:cubicBezTo>
                          <a:pt x="410875" y="4986"/>
                          <a:pt x="441702" y="500"/>
                          <a:pt x="444699" y="0"/>
                        </a:cubicBezTo>
                        <a:cubicBezTo>
                          <a:pt x="450000" y="1325"/>
                          <a:pt x="455268" y="2791"/>
                          <a:pt x="460602" y="3976"/>
                        </a:cubicBezTo>
                        <a:cubicBezTo>
                          <a:pt x="467198" y="5442"/>
                          <a:pt x="474008" y="6010"/>
                          <a:pt x="480480" y="7952"/>
                        </a:cubicBezTo>
                        <a:cubicBezTo>
                          <a:pt x="487315" y="10003"/>
                          <a:pt x="493588" y="13646"/>
                          <a:pt x="500358" y="15903"/>
                        </a:cubicBezTo>
                        <a:cubicBezTo>
                          <a:pt x="505542" y="17631"/>
                          <a:pt x="510960" y="18554"/>
                          <a:pt x="516261" y="19879"/>
                        </a:cubicBezTo>
                        <a:cubicBezTo>
                          <a:pt x="520237" y="22529"/>
                          <a:pt x="523914" y="25693"/>
                          <a:pt x="528188" y="27830"/>
                        </a:cubicBezTo>
                        <a:cubicBezTo>
                          <a:pt x="561108" y="44290"/>
                          <a:pt x="517861" y="16971"/>
                          <a:pt x="552042" y="39757"/>
                        </a:cubicBezTo>
                        <a:cubicBezTo>
                          <a:pt x="553367" y="43733"/>
                          <a:pt x="556840" y="47575"/>
                          <a:pt x="556018" y="51684"/>
                        </a:cubicBezTo>
                        <a:cubicBezTo>
                          <a:pt x="555283" y="55360"/>
                          <a:pt x="549995" y="56421"/>
                          <a:pt x="548066" y="59635"/>
                        </a:cubicBezTo>
                        <a:cubicBezTo>
                          <a:pt x="532581" y="85443"/>
                          <a:pt x="556290" y="59363"/>
                          <a:pt x="536139" y="79514"/>
                        </a:cubicBezTo>
                        <a:cubicBezTo>
                          <a:pt x="534814" y="83489"/>
                          <a:pt x="534737" y="88132"/>
                          <a:pt x="532164" y="91440"/>
                        </a:cubicBezTo>
                        <a:cubicBezTo>
                          <a:pt x="525260" y="100316"/>
                          <a:pt x="518368" y="110265"/>
                          <a:pt x="508310" y="115294"/>
                        </a:cubicBezTo>
                        <a:cubicBezTo>
                          <a:pt x="473152" y="132873"/>
                          <a:pt x="484887" y="122816"/>
                          <a:pt x="468553" y="139148"/>
                        </a:cubicBezTo>
                        <a:cubicBezTo>
                          <a:pt x="463694" y="153726"/>
                          <a:pt x="455743" y="161677"/>
                          <a:pt x="464578" y="174929"/>
                        </a:cubicBezTo>
                        <a:cubicBezTo>
                          <a:pt x="467697" y="179607"/>
                          <a:pt x="472529" y="182880"/>
                          <a:pt x="476505" y="186856"/>
                        </a:cubicBezTo>
                        <a:cubicBezTo>
                          <a:pt x="480290" y="198214"/>
                          <a:pt x="483320" y="199352"/>
                          <a:pt x="476505" y="210710"/>
                        </a:cubicBezTo>
                        <a:cubicBezTo>
                          <a:pt x="474576" y="213924"/>
                          <a:pt x="468553" y="218661"/>
                          <a:pt x="468553" y="218661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1" name="任意形状 200">
                    <a:extLst>
                      <a:ext uri="{FF2B5EF4-FFF2-40B4-BE49-F238E27FC236}">
                        <a16:creationId xmlns:a16="http://schemas.microsoft.com/office/drawing/2014/main" id="{5DCE608C-FAA6-6B48-84A2-5204717CE5FC}"/>
                      </a:ext>
                    </a:extLst>
                  </p:cNvPr>
                  <p:cNvSpPr/>
                  <p:nvPr/>
                </p:nvSpPr>
                <p:spPr>
                  <a:xfrm>
                    <a:off x="7949003" y="3229650"/>
                    <a:ext cx="309146" cy="227419"/>
                  </a:xfrm>
                  <a:custGeom>
                    <a:avLst/>
                    <a:gdLst>
                      <a:gd name="connsiteX0" fmla="*/ 57437 w 387416"/>
                      <a:gd name="connsiteY0" fmla="*/ 55660 h 198783"/>
                      <a:gd name="connsiteX1" fmla="*/ 41534 w 387416"/>
                      <a:gd name="connsiteY1" fmla="*/ 51684 h 198783"/>
                      <a:gd name="connsiteX2" fmla="*/ 37558 w 387416"/>
                      <a:gd name="connsiteY2" fmla="*/ 123246 h 198783"/>
                      <a:gd name="connsiteX3" fmla="*/ 49485 w 387416"/>
                      <a:gd name="connsiteY3" fmla="*/ 119270 h 198783"/>
                      <a:gd name="connsiteX4" fmla="*/ 65388 w 387416"/>
                      <a:gd name="connsiteY4" fmla="*/ 115294 h 198783"/>
                      <a:gd name="connsiteX5" fmla="*/ 85266 w 387416"/>
                      <a:gd name="connsiteY5" fmla="*/ 91440 h 198783"/>
                      <a:gd name="connsiteX6" fmla="*/ 93218 w 387416"/>
                      <a:gd name="connsiteY6" fmla="*/ 83489 h 198783"/>
                      <a:gd name="connsiteX7" fmla="*/ 113096 w 387416"/>
                      <a:gd name="connsiteY7" fmla="*/ 79513 h 198783"/>
                      <a:gd name="connsiteX8" fmla="*/ 121047 w 387416"/>
                      <a:gd name="connsiteY8" fmla="*/ 87465 h 198783"/>
                      <a:gd name="connsiteX9" fmla="*/ 136950 w 387416"/>
                      <a:gd name="connsiteY9" fmla="*/ 107343 h 198783"/>
                      <a:gd name="connsiteX10" fmla="*/ 160804 w 387416"/>
                      <a:gd name="connsiteY10" fmla="*/ 115294 h 198783"/>
                      <a:gd name="connsiteX11" fmla="*/ 172731 w 387416"/>
                      <a:gd name="connsiteY11" fmla="*/ 111319 h 198783"/>
                      <a:gd name="connsiteX12" fmla="*/ 184658 w 387416"/>
                      <a:gd name="connsiteY12" fmla="*/ 91440 h 198783"/>
                      <a:gd name="connsiteX13" fmla="*/ 176706 w 387416"/>
                      <a:gd name="connsiteY13" fmla="*/ 51684 h 198783"/>
                      <a:gd name="connsiteX14" fmla="*/ 168755 w 387416"/>
                      <a:gd name="connsiteY14" fmla="*/ 39757 h 198783"/>
                      <a:gd name="connsiteX15" fmla="*/ 172731 w 387416"/>
                      <a:gd name="connsiteY15" fmla="*/ 23854 h 198783"/>
                      <a:gd name="connsiteX16" fmla="*/ 192609 w 387416"/>
                      <a:gd name="connsiteY16" fmla="*/ 3976 h 198783"/>
                      <a:gd name="connsiteX17" fmla="*/ 204536 w 387416"/>
                      <a:gd name="connsiteY17" fmla="*/ 0 h 198783"/>
                      <a:gd name="connsiteX18" fmla="*/ 256219 w 387416"/>
                      <a:gd name="connsiteY18" fmla="*/ 11927 h 198783"/>
                      <a:gd name="connsiteX19" fmla="*/ 280073 w 387416"/>
                      <a:gd name="connsiteY19" fmla="*/ 19879 h 198783"/>
                      <a:gd name="connsiteX20" fmla="*/ 292000 w 387416"/>
                      <a:gd name="connsiteY20" fmla="*/ 23854 h 198783"/>
                      <a:gd name="connsiteX21" fmla="*/ 284049 w 387416"/>
                      <a:gd name="connsiteY21" fmla="*/ 59635 h 198783"/>
                      <a:gd name="connsiteX22" fmla="*/ 272122 w 387416"/>
                      <a:gd name="connsiteY22" fmla="*/ 67586 h 198783"/>
                      <a:gd name="connsiteX23" fmla="*/ 276098 w 387416"/>
                      <a:gd name="connsiteY23" fmla="*/ 79513 h 198783"/>
                      <a:gd name="connsiteX24" fmla="*/ 331757 w 387416"/>
                      <a:gd name="connsiteY24" fmla="*/ 67586 h 198783"/>
                      <a:gd name="connsiteX25" fmla="*/ 335732 w 387416"/>
                      <a:gd name="connsiteY25" fmla="*/ 55660 h 198783"/>
                      <a:gd name="connsiteX26" fmla="*/ 355611 w 387416"/>
                      <a:gd name="connsiteY26" fmla="*/ 39757 h 198783"/>
                      <a:gd name="connsiteX27" fmla="*/ 367538 w 387416"/>
                      <a:gd name="connsiteY27" fmla="*/ 43733 h 198783"/>
                      <a:gd name="connsiteX28" fmla="*/ 387416 w 387416"/>
                      <a:gd name="connsiteY28" fmla="*/ 67586 h 198783"/>
                      <a:gd name="connsiteX29" fmla="*/ 383440 w 387416"/>
                      <a:gd name="connsiteY29" fmla="*/ 111319 h 198783"/>
                      <a:gd name="connsiteX30" fmla="*/ 359586 w 387416"/>
                      <a:gd name="connsiteY30" fmla="*/ 143124 h 198783"/>
                      <a:gd name="connsiteX31" fmla="*/ 359586 w 387416"/>
                      <a:gd name="connsiteY31" fmla="*/ 166978 h 198783"/>
                      <a:gd name="connsiteX32" fmla="*/ 347659 w 387416"/>
                      <a:gd name="connsiteY32" fmla="*/ 170953 h 198783"/>
                      <a:gd name="connsiteX33" fmla="*/ 295976 w 387416"/>
                      <a:gd name="connsiteY33" fmla="*/ 163002 h 198783"/>
                      <a:gd name="connsiteX34" fmla="*/ 284049 w 387416"/>
                      <a:gd name="connsiteY34" fmla="*/ 159026 h 198783"/>
                      <a:gd name="connsiteX35" fmla="*/ 260195 w 387416"/>
                      <a:gd name="connsiteY35" fmla="*/ 143124 h 198783"/>
                      <a:gd name="connsiteX36" fmla="*/ 248268 w 387416"/>
                      <a:gd name="connsiteY36" fmla="*/ 166978 h 198783"/>
                      <a:gd name="connsiteX37" fmla="*/ 252244 w 387416"/>
                      <a:gd name="connsiteY37" fmla="*/ 178905 h 198783"/>
                      <a:gd name="connsiteX38" fmla="*/ 236341 w 387416"/>
                      <a:gd name="connsiteY38" fmla="*/ 194807 h 198783"/>
                      <a:gd name="connsiteX39" fmla="*/ 192609 w 387416"/>
                      <a:gd name="connsiteY39" fmla="*/ 198783 h 1987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387416" h="198783">
                        <a:moveTo>
                          <a:pt x="57437" y="55660"/>
                        </a:moveTo>
                        <a:cubicBezTo>
                          <a:pt x="52136" y="54335"/>
                          <a:pt x="46998" y="51684"/>
                          <a:pt x="41534" y="51684"/>
                        </a:cubicBezTo>
                        <a:cubicBezTo>
                          <a:pt x="-27034" y="51684"/>
                          <a:pt x="2146" y="56355"/>
                          <a:pt x="37558" y="123246"/>
                        </a:cubicBezTo>
                        <a:cubicBezTo>
                          <a:pt x="41534" y="121921"/>
                          <a:pt x="45456" y="120421"/>
                          <a:pt x="49485" y="119270"/>
                        </a:cubicBezTo>
                        <a:cubicBezTo>
                          <a:pt x="54739" y="117769"/>
                          <a:pt x="60644" y="118005"/>
                          <a:pt x="65388" y="115294"/>
                        </a:cubicBezTo>
                        <a:cubicBezTo>
                          <a:pt x="75828" y="109328"/>
                          <a:pt x="78331" y="100108"/>
                          <a:pt x="85266" y="91440"/>
                        </a:cubicBezTo>
                        <a:cubicBezTo>
                          <a:pt x="87608" y="88513"/>
                          <a:pt x="89773" y="84966"/>
                          <a:pt x="93218" y="83489"/>
                        </a:cubicBezTo>
                        <a:cubicBezTo>
                          <a:pt x="99429" y="80827"/>
                          <a:pt x="106470" y="80838"/>
                          <a:pt x="113096" y="79513"/>
                        </a:cubicBezTo>
                        <a:cubicBezTo>
                          <a:pt x="115746" y="82164"/>
                          <a:pt x="118706" y="84538"/>
                          <a:pt x="121047" y="87465"/>
                        </a:cubicBezTo>
                        <a:cubicBezTo>
                          <a:pt x="124794" y="92149"/>
                          <a:pt x="130548" y="104142"/>
                          <a:pt x="136950" y="107343"/>
                        </a:cubicBezTo>
                        <a:cubicBezTo>
                          <a:pt x="144447" y="111091"/>
                          <a:pt x="160804" y="115294"/>
                          <a:pt x="160804" y="115294"/>
                        </a:cubicBezTo>
                        <a:cubicBezTo>
                          <a:pt x="164780" y="113969"/>
                          <a:pt x="169138" y="113475"/>
                          <a:pt x="172731" y="111319"/>
                        </a:cubicBezTo>
                        <a:cubicBezTo>
                          <a:pt x="181825" y="105862"/>
                          <a:pt x="181531" y="100820"/>
                          <a:pt x="184658" y="91440"/>
                        </a:cubicBezTo>
                        <a:cubicBezTo>
                          <a:pt x="183192" y="81181"/>
                          <a:pt x="182258" y="62787"/>
                          <a:pt x="176706" y="51684"/>
                        </a:cubicBezTo>
                        <a:cubicBezTo>
                          <a:pt x="174569" y="47410"/>
                          <a:pt x="171405" y="43733"/>
                          <a:pt x="168755" y="39757"/>
                        </a:cubicBezTo>
                        <a:cubicBezTo>
                          <a:pt x="170080" y="34456"/>
                          <a:pt x="170579" y="28876"/>
                          <a:pt x="172731" y="23854"/>
                        </a:cubicBezTo>
                        <a:cubicBezTo>
                          <a:pt x="177068" y="13733"/>
                          <a:pt x="182970" y="8795"/>
                          <a:pt x="192609" y="3976"/>
                        </a:cubicBezTo>
                        <a:cubicBezTo>
                          <a:pt x="196357" y="2102"/>
                          <a:pt x="200560" y="1325"/>
                          <a:pt x="204536" y="0"/>
                        </a:cubicBezTo>
                        <a:cubicBezTo>
                          <a:pt x="220299" y="3153"/>
                          <a:pt x="241843" y="7135"/>
                          <a:pt x="256219" y="11927"/>
                        </a:cubicBezTo>
                        <a:lnTo>
                          <a:pt x="280073" y="19879"/>
                        </a:lnTo>
                        <a:lnTo>
                          <a:pt x="292000" y="23854"/>
                        </a:lnTo>
                        <a:cubicBezTo>
                          <a:pt x="291959" y="24101"/>
                          <a:pt x="288171" y="54483"/>
                          <a:pt x="284049" y="59635"/>
                        </a:cubicBezTo>
                        <a:cubicBezTo>
                          <a:pt x="281064" y="63366"/>
                          <a:pt x="276098" y="64936"/>
                          <a:pt x="272122" y="67586"/>
                        </a:cubicBezTo>
                        <a:cubicBezTo>
                          <a:pt x="273447" y="71562"/>
                          <a:pt x="271956" y="78876"/>
                          <a:pt x="276098" y="79513"/>
                        </a:cubicBezTo>
                        <a:cubicBezTo>
                          <a:pt x="316966" y="85801"/>
                          <a:pt x="315005" y="84338"/>
                          <a:pt x="331757" y="67586"/>
                        </a:cubicBezTo>
                        <a:cubicBezTo>
                          <a:pt x="333082" y="63611"/>
                          <a:pt x="333576" y="59253"/>
                          <a:pt x="335732" y="55660"/>
                        </a:cubicBezTo>
                        <a:cubicBezTo>
                          <a:pt x="339509" y="49365"/>
                          <a:pt x="350193" y="43369"/>
                          <a:pt x="355611" y="39757"/>
                        </a:cubicBezTo>
                        <a:cubicBezTo>
                          <a:pt x="359587" y="41082"/>
                          <a:pt x="364051" y="41408"/>
                          <a:pt x="367538" y="43733"/>
                        </a:cubicBezTo>
                        <a:cubicBezTo>
                          <a:pt x="376721" y="49855"/>
                          <a:pt x="381549" y="58786"/>
                          <a:pt x="387416" y="67586"/>
                        </a:cubicBezTo>
                        <a:cubicBezTo>
                          <a:pt x="386091" y="82164"/>
                          <a:pt x="387570" y="97276"/>
                          <a:pt x="383440" y="111319"/>
                        </a:cubicBezTo>
                        <a:cubicBezTo>
                          <a:pt x="379693" y="124060"/>
                          <a:pt x="368712" y="133999"/>
                          <a:pt x="359586" y="143124"/>
                        </a:cubicBezTo>
                        <a:cubicBezTo>
                          <a:pt x="362237" y="151075"/>
                          <a:pt x="367538" y="159027"/>
                          <a:pt x="359586" y="166978"/>
                        </a:cubicBezTo>
                        <a:cubicBezTo>
                          <a:pt x="356623" y="169941"/>
                          <a:pt x="351635" y="169628"/>
                          <a:pt x="347659" y="170953"/>
                        </a:cubicBezTo>
                        <a:cubicBezTo>
                          <a:pt x="318818" y="167749"/>
                          <a:pt x="317888" y="169263"/>
                          <a:pt x="295976" y="163002"/>
                        </a:cubicBezTo>
                        <a:cubicBezTo>
                          <a:pt x="291947" y="161851"/>
                          <a:pt x="287712" y="161061"/>
                          <a:pt x="284049" y="159026"/>
                        </a:cubicBezTo>
                        <a:cubicBezTo>
                          <a:pt x="275695" y="154385"/>
                          <a:pt x="260195" y="143124"/>
                          <a:pt x="260195" y="143124"/>
                        </a:cubicBezTo>
                        <a:cubicBezTo>
                          <a:pt x="256176" y="149153"/>
                          <a:pt x="248268" y="158749"/>
                          <a:pt x="248268" y="166978"/>
                        </a:cubicBezTo>
                        <a:cubicBezTo>
                          <a:pt x="248268" y="171169"/>
                          <a:pt x="250919" y="174929"/>
                          <a:pt x="252244" y="178905"/>
                        </a:cubicBezTo>
                        <a:cubicBezTo>
                          <a:pt x="248003" y="191628"/>
                          <a:pt x="251184" y="192687"/>
                          <a:pt x="236341" y="194807"/>
                        </a:cubicBezTo>
                        <a:cubicBezTo>
                          <a:pt x="221851" y="196877"/>
                          <a:pt x="192609" y="198783"/>
                          <a:pt x="192609" y="198783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02" name="任意形状 201">
                    <a:extLst>
                      <a:ext uri="{FF2B5EF4-FFF2-40B4-BE49-F238E27FC236}">
                        <a16:creationId xmlns:a16="http://schemas.microsoft.com/office/drawing/2014/main" id="{28BB0036-9A21-8B44-96B5-F9F89DD1562F}"/>
                      </a:ext>
                    </a:extLst>
                  </p:cNvPr>
                  <p:cNvSpPr/>
                  <p:nvPr/>
                </p:nvSpPr>
                <p:spPr>
                  <a:xfrm>
                    <a:off x="8278634" y="3272742"/>
                    <a:ext cx="209382" cy="378138"/>
                  </a:xfrm>
                  <a:custGeom>
                    <a:avLst/>
                    <a:gdLst>
                      <a:gd name="connsiteX0" fmla="*/ 103367 w 262393"/>
                      <a:gd name="connsiteY0" fmla="*/ 12472 h 330524"/>
                      <a:gd name="connsiteX1" fmla="*/ 83489 w 262393"/>
                      <a:gd name="connsiteY1" fmla="*/ 8496 h 330524"/>
                      <a:gd name="connsiteX2" fmla="*/ 0 w 262393"/>
                      <a:gd name="connsiteY2" fmla="*/ 56204 h 330524"/>
                      <a:gd name="connsiteX3" fmla="*/ 11927 w 262393"/>
                      <a:gd name="connsiteY3" fmla="*/ 80058 h 330524"/>
                      <a:gd name="connsiteX4" fmla="*/ 23854 w 262393"/>
                      <a:gd name="connsiteY4" fmla="*/ 84034 h 330524"/>
                      <a:gd name="connsiteX5" fmla="*/ 35781 w 262393"/>
                      <a:gd name="connsiteY5" fmla="*/ 91985 h 330524"/>
                      <a:gd name="connsiteX6" fmla="*/ 43732 w 262393"/>
                      <a:gd name="connsiteY6" fmla="*/ 103912 h 330524"/>
                      <a:gd name="connsiteX7" fmla="*/ 87464 w 262393"/>
                      <a:gd name="connsiteY7" fmla="*/ 103912 h 330524"/>
                      <a:gd name="connsiteX8" fmla="*/ 99391 w 262393"/>
                      <a:gd name="connsiteY8" fmla="*/ 99936 h 330524"/>
                      <a:gd name="connsiteX9" fmla="*/ 111318 w 262393"/>
                      <a:gd name="connsiteY9" fmla="*/ 91985 h 330524"/>
                      <a:gd name="connsiteX10" fmla="*/ 135172 w 262393"/>
                      <a:gd name="connsiteY10" fmla="*/ 64155 h 330524"/>
                      <a:gd name="connsiteX11" fmla="*/ 139148 w 262393"/>
                      <a:gd name="connsiteY11" fmla="*/ 52228 h 330524"/>
                      <a:gd name="connsiteX12" fmla="*/ 147099 w 262393"/>
                      <a:gd name="connsiteY12" fmla="*/ 40301 h 330524"/>
                      <a:gd name="connsiteX13" fmla="*/ 163002 w 262393"/>
                      <a:gd name="connsiteY13" fmla="*/ 4521 h 330524"/>
                      <a:gd name="connsiteX14" fmla="*/ 178904 w 262393"/>
                      <a:gd name="connsiteY14" fmla="*/ 8496 h 330524"/>
                      <a:gd name="connsiteX15" fmla="*/ 190831 w 262393"/>
                      <a:gd name="connsiteY15" fmla="*/ 12472 h 330524"/>
                      <a:gd name="connsiteX16" fmla="*/ 198783 w 262393"/>
                      <a:gd name="connsiteY16" fmla="*/ 36326 h 330524"/>
                      <a:gd name="connsiteX17" fmla="*/ 190831 w 262393"/>
                      <a:gd name="connsiteY17" fmla="*/ 44277 h 330524"/>
                      <a:gd name="connsiteX18" fmla="*/ 174929 w 262393"/>
                      <a:gd name="connsiteY18" fmla="*/ 68131 h 330524"/>
                      <a:gd name="connsiteX19" fmla="*/ 194807 w 262393"/>
                      <a:gd name="connsiteY19" fmla="*/ 84034 h 330524"/>
                      <a:gd name="connsiteX20" fmla="*/ 206734 w 262393"/>
                      <a:gd name="connsiteY20" fmla="*/ 88009 h 330524"/>
                      <a:gd name="connsiteX21" fmla="*/ 210710 w 262393"/>
                      <a:gd name="connsiteY21" fmla="*/ 99936 h 330524"/>
                      <a:gd name="connsiteX22" fmla="*/ 190831 w 262393"/>
                      <a:gd name="connsiteY22" fmla="*/ 127766 h 330524"/>
                      <a:gd name="connsiteX23" fmla="*/ 166977 w 262393"/>
                      <a:gd name="connsiteY23" fmla="*/ 143668 h 330524"/>
                      <a:gd name="connsiteX24" fmla="*/ 170953 w 262393"/>
                      <a:gd name="connsiteY24" fmla="*/ 167522 h 330524"/>
                      <a:gd name="connsiteX25" fmla="*/ 190831 w 262393"/>
                      <a:gd name="connsiteY25" fmla="*/ 171498 h 330524"/>
                      <a:gd name="connsiteX26" fmla="*/ 218661 w 262393"/>
                      <a:gd name="connsiteY26" fmla="*/ 183425 h 330524"/>
                      <a:gd name="connsiteX27" fmla="*/ 250466 w 262393"/>
                      <a:gd name="connsiteY27" fmla="*/ 191376 h 330524"/>
                      <a:gd name="connsiteX28" fmla="*/ 262393 w 262393"/>
                      <a:gd name="connsiteY28" fmla="*/ 195352 h 330524"/>
                      <a:gd name="connsiteX29" fmla="*/ 254442 w 262393"/>
                      <a:gd name="connsiteY29" fmla="*/ 219206 h 330524"/>
                      <a:gd name="connsiteX30" fmla="*/ 234564 w 262393"/>
                      <a:gd name="connsiteY30" fmla="*/ 235108 h 330524"/>
                      <a:gd name="connsiteX31" fmla="*/ 226612 w 262393"/>
                      <a:gd name="connsiteY31" fmla="*/ 243060 h 330524"/>
                      <a:gd name="connsiteX32" fmla="*/ 238539 w 262393"/>
                      <a:gd name="connsiteY32" fmla="*/ 251011 h 330524"/>
                      <a:gd name="connsiteX33" fmla="*/ 246490 w 262393"/>
                      <a:gd name="connsiteY33" fmla="*/ 274865 h 330524"/>
                      <a:gd name="connsiteX34" fmla="*/ 222637 w 262393"/>
                      <a:gd name="connsiteY34" fmla="*/ 322573 h 330524"/>
                      <a:gd name="connsiteX35" fmla="*/ 214685 w 262393"/>
                      <a:gd name="connsiteY35" fmla="*/ 330524 h 3305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</a:cxnLst>
                    <a:rect l="l" t="t" r="r" b="b"/>
                    <a:pathLst>
                      <a:path w="262393" h="330524">
                        <a:moveTo>
                          <a:pt x="103367" y="12472"/>
                        </a:moveTo>
                        <a:cubicBezTo>
                          <a:pt x="96741" y="11147"/>
                          <a:pt x="90045" y="10135"/>
                          <a:pt x="83489" y="8496"/>
                        </a:cubicBezTo>
                        <a:cubicBezTo>
                          <a:pt x="40234" y="-2317"/>
                          <a:pt x="98924" y="-15241"/>
                          <a:pt x="0" y="56204"/>
                        </a:cubicBezTo>
                        <a:cubicBezTo>
                          <a:pt x="2619" y="64060"/>
                          <a:pt x="4922" y="74453"/>
                          <a:pt x="11927" y="80058"/>
                        </a:cubicBezTo>
                        <a:cubicBezTo>
                          <a:pt x="15199" y="82676"/>
                          <a:pt x="20106" y="82160"/>
                          <a:pt x="23854" y="84034"/>
                        </a:cubicBezTo>
                        <a:cubicBezTo>
                          <a:pt x="28128" y="86171"/>
                          <a:pt x="31805" y="89335"/>
                          <a:pt x="35781" y="91985"/>
                        </a:cubicBezTo>
                        <a:cubicBezTo>
                          <a:pt x="38431" y="95961"/>
                          <a:pt x="40001" y="100927"/>
                          <a:pt x="43732" y="103912"/>
                        </a:cubicBezTo>
                        <a:cubicBezTo>
                          <a:pt x="54664" y="112658"/>
                          <a:pt x="79877" y="104860"/>
                          <a:pt x="87464" y="103912"/>
                        </a:cubicBezTo>
                        <a:cubicBezTo>
                          <a:pt x="91440" y="102587"/>
                          <a:pt x="95643" y="101810"/>
                          <a:pt x="99391" y="99936"/>
                        </a:cubicBezTo>
                        <a:cubicBezTo>
                          <a:pt x="103665" y="97799"/>
                          <a:pt x="107690" y="95095"/>
                          <a:pt x="111318" y="91985"/>
                        </a:cubicBezTo>
                        <a:cubicBezTo>
                          <a:pt x="119878" y="84648"/>
                          <a:pt x="129896" y="74707"/>
                          <a:pt x="135172" y="64155"/>
                        </a:cubicBezTo>
                        <a:cubicBezTo>
                          <a:pt x="137046" y="60407"/>
                          <a:pt x="137274" y="55976"/>
                          <a:pt x="139148" y="52228"/>
                        </a:cubicBezTo>
                        <a:cubicBezTo>
                          <a:pt x="141285" y="47954"/>
                          <a:pt x="145158" y="44667"/>
                          <a:pt x="147099" y="40301"/>
                        </a:cubicBezTo>
                        <a:cubicBezTo>
                          <a:pt x="166021" y="-2273"/>
                          <a:pt x="145008" y="31510"/>
                          <a:pt x="163002" y="4521"/>
                        </a:cubicBezTo>
                        <a:cubicBezTo>
                          <a:pt x="168303" y="5846"/>
                          <a:pt x="173650" y="6995"/>
                          <a:pt x="178904" y="8496"/>
                        </a:cubicBezTo>
                        <a:cubicBezTo>
                          <a:pt x="182934" y="9647"/>
                          <a:pt x="188395" y="9062"/>
                          <a:pt x="190831" y="12472"/>
                        </a:cubicBezTo>
                        <a:cubicBezTo>
                          <a:pt x="195703" y="19292"/>
                          <a:pt x="198783" y="36326"/>
                          <a:pt x="198783" y="36326"/>
                        </a:cubicBezTo>
                        <a:cubicBezTo>
                          <a:pt x="196132" y="38976"/>
                          <a:pt x="193080" y="41278"/>
                          <a:pt x="190831" y="44277"/>
                        </a:cubicBezTo>
                        <a:cubicBezTo>
                          <a:pt x="185097" y="51922"/>
                          <a:pt x="174929" y="68131"/>
                          <a:pt x="174929" y="68131"/>
                        </a:cubicBezTo>
                        <a:cubicBezTo>
                          <a:pt x="204911" y="78126"/>
                          <a:pt x="169115" y="63481"/>
                          <a:pt x="194807" y="84034"/>
                        </a:cubicBezTo>
                        <a:cubicBezTo>
                          <a:pt x="198079" y="86652"/>
                          <a:pt x="202758" y="86684"/>
                          <a:pt x="206734" y="88009"/>
                        </a:cubicBezTo>
                        <a:cubicBezTo>
                          <a:pt x="208059" y="91985"/>
                          <a:pt x="210710" y="95745"/>
                          <a:pt x="210710" y="99936"/>
                        </a:cubicBezTo>
                        <a:cubicBezTo>
                          <a:pt x="210710" y="111228"/>
                          <a:pt x="198344" y="122758"/>
                          <a:pt x="190831" y="127766"/>
                        </a:cubicBezTo>
                        <a:lnTo>
                          <a:pt x="166977" y="143668"/>
                        </a:lnTo>
                        <a:cubicBezTo>
                          <a:pt x="163834" y="153098"/>
                          <a:pt x="158006" y="160123"/>
                          <a:pt x="170953" y="167522"/>
                        </a:cubicBezTo>
                        <a:cubicBezTo>
                          <a:pt x="176820" y="170875"/>
                          <a:pt x="184276" y="169859"/>
                          <a:pt x="190831" y="171498"/>
                        </a:cubicBezTo>
                        <a:cubicBezTo>
                          <a:pt x="218623" y="178447"/>
                          <a:pt x="184524" y="172047"/>
                          <a:pt x="218661" y="183425"/>
                        </a:cubicBezTo>
                        <a:cubicBezTo>
                          <a:pt x="229028" y="186881"/>
                          <a:pt x="240099" y="187920"/>
                          <a:pt x="250466" y="191376"/>
                        </a:cubicBezTo>
                        <a:lnTo>
                          <a:pt x="262393" y="195352"/>
                        </a:lnTo>
                        <a:cubicBezTo>
                          <a:pt x="259743" y="203303"/>
                          <a:pt x="260369" y="213280"/>
                          <a:pt x="254442" y="219206"/>
                        </a:cubicBezTo>
                        <a:cubicBezTo>
                          <a:pt x="235236" y="238409"/>
                          <a:pt x="259647" y="215041"/>
                          <a:pt x="234564" y="235108"/>
                        </a:cubicBezTo>
                        <a:cubicBezTo>
                          <a:pt x="231637" y="237450"/>
                          <a:pt x="229263" y="240409"/>
                          <a:pt x="226612" y="243060"/>
                        </a:cubicBezTo>
                        <a:cubicBezTo>
                          <a:pt x="230588" y="245710"/>
                          <a:pt x="236007" y="246959"/>
                          <a:pt x="238539" y="251011"/>
                        </a:cubicBezTo>
                        <a:cubicBezTo>
                          <a:pt x="242981" y="258118"/>
                          <a:pt x="246490" y="274865"/>
                          <a:pt x="246490" y="274865"/>
                        </a:cubicBezTo>
                        <a:cubicBezTo>
                          <a:pt x="240024" y="294262"/>
                          <a:pt x="238049" y="307163"/>
                          <a:pt x="222637" y="322573"/>
                        </a:cubicBezTo>
                        <a:lnTo>
                          <a:pt x="214685" y="330524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95" name="组 150">
                  <a:extLst>
                    <a:ext uri="{FF2B5EF4-FFF2-40B4-BE49-F238E27FC236}">
                      <a16:creationId xmlns:a16="http://schemas.microsoft.com/office/drawing/2014/main" id="{BD13163E-DD6F-A640-949F-311C77CF6214}"/>
                    </a:ext>
                  </a:extLst>
                </p:cNvPr>
                <p:cNvGrpSpPr/>
                <p:nvPr/>
              </p:nvGrpSpPr>
              <p:grpSpPr>
                <a:xfrm rot="10970102">
                  <a:off x="7276532" y="3556521"/>
                  <a:ext cx="988311" cy="250160"/>
                  <a:chOff x="7141597" y="3221603"/>
                  <a:chExt cx="1116552" cy="250160"/>
                </a:xfrm>
              </p:grpSpPr>
              <p:sp>
                <p:nvSpPr>
                  <p:cNvPr id="196" name="任意形状 195">
                    <a:extLst>
                      <a:ext uri="{FF2B5EF4-FFF2-40B4-BE49-F238E27FC236}">
                        <a16:creationId xmlns:a16="http://schemas.microsoft.com/office/drawing/2014/main" id="{0BB0737F-0E8F-F04F-81A9-7505733BC18A}"/>
                      </a:ext>
                    </a:extLst>
                  </p:cNvPr>
                  <p:cNvSpPr/>
                  <p:nvPr/>
                </p:nvSpPr>
                <p:spPr>
                  <a:xfrm>
                    <a:off x="7141597" y="3241482"/>
                    <a:ext cx="545661" cy="141253"/>
                  </a:xfrm>
                  <a:custGeom>
                    <a:avLst/>
                    <a:gdLst>
                      <a:gd name="connsiteX0" fmla="*/ 47707 w 683812"/>
                      <a:gd name="connsiteY0" fmla="*/ 119269 h 123467"/>
                      <a:gd name="connsiteX1" fmla="*/ 15902 w 683812"/>
                      <a:gd name="connsiteY1" fmla="*/ 111318 h 123467"/>
                      <a:gd name="connsiteX2" fmla="*/ 7951 w 683812"/>
                      <a:gd name="connsiteY2" fmla="*/ 99391 h 123467"/>
                      <a:gd name="connsiteX3" fmla="*/ 0 w 683812"/>
                      <a:gd name="connsiteY3" fmla="*/ 67586 h 123467"/>
                      <a:gd name="connsiteX4" fmla="*/ 3975 w 683812"/>
                      <a:gd name="connsiteY4" fmla="*/ 47708 h 123467"/>
                      <a:gd name="connsiteX5" fmla="*/ 23853 w 683812"/>
                      <a:gd name="connsiteY5" fmla="*/ 31805 h 123467"/>
                      <a:gd name="connsiteX6" fmla="*/ 47707 w 683812"/>
                      <a:gd name="connsiteY6" fmla="*/ 23854 h 123467"/>
                      <a:gd name="connsiteX7" fmla="*/ 79513 w 683812"/>
                      <a:gd name="connsiteY7" fmla="*/ 31805 h 123467"/>
                      <a:gd name="connsiteX8" fmla="*/ 99391 w 683812"/>
                      <a:gd name="connsiteY8" fmla="*/ 67586 h 123467"/>
                      <a:gd name="connsiteX9" fmla="*/ 115293 w 683812"/>
                      <a:gd name="connsiteY9" fmla="*/ 71561 h 123467"/>
                      <a:gd name="connsiteX10" fmla="*/ 159026 w 683812"/>
                      <a:gd name="connsiteY10" fmla="*/ 79513 h 123467"/>
                      <a:gd name="connsiteX11" fmla="*/ 206733 w 683812"/>
                      <a:gd name="connsiteY11" fmla="*/ 75537 h 123467"/>
                      <a:gd name="connsiteX12" fmla="*/ 218660 w 683812"/>
                      <a:gd name="connsiteY12" fmla="*/ 71561 h 123467"/>
                      <a:gd name="connsiteX13" fmla="*/ 242514 w 683812"/>
                      <a:gd name="connsiteY13" fmla="*/ 67586 h 123467"/>
                      <a:gd name="connsiteX14" fmla="*/ 254441 w 683812"/>
                      <a:gd name="connsiteY14" fmla="*/ 63610 h 123467"/>
                      <a:gd name="connsiteX15" fmla="*/ 282271 w 683812"/>
                      <a:gd name="connsiteY15" fmla="*/ 55659 h 123467"/>
                      <a:gd name="connsiteX16" fmla="*/ 294198 w 683812"/>
                      <a:gd name="connsiteY16" fmla="*/ 47708 h 123467"/>
                      <a:gd name="connsiteX17" fmla="*/ 274320 w 683812"/>
                      <a:gd name="connsiteY17" fmla="*/ 19878 h 123467"/>
                      <a:gd name="connsiteX18" fmla="*/ 242514 w 683812"/>
                      <a:gd name="connsiteY18" fmla="*/ 11927 h 123467"/>
                      <a:gd name="connsiteX19" fmla="*/ 198782 w 683812"/>
                      <a:gd name="connsiteY19" fmla="*/ 23854 h 123467"/>
                      <a:gd name="connsiteX20" fmla="*/ 194806 w 683812"/>
                      <a:gd name="connsiteY20" fmla="*/ 35781 h 123467"/>
                      <a:gd name="connsiteX21" fmla="*/ 214685 w 683812"/>
                      <a:gd name="connsiteY21" fmla="*/ 55659 h 123467"/>
                      <a:gd name="connsiteX22" fmla="*/ 226612 w 683812"/>
                      <a:gd name="connsiteY22" fmla="*/ 79513 h 123467"/>
                      <a:gd name="connsiteX23" fmla="*/ 222636 w 683812"/>
                      <a:gd name="connsiteY23" fmla="*/ 91440 h 123467"/>
                      <a:gd name="connsiteX24" fmla="*/ 210709 w 683812"/>
                      <a:gd name="connsiteY24" fmla="*/ 115294 h 123467"/>
                      <a:gd name="connsiteX25" fmla="*/ 286246 w 683812"/>
                      <a:gd name="connsiteY25" fmla="*/ 119269 h 123467"/>
                      <a:gd name="connsiteX26" fmla="*/ 306125 w 683812"/>
                      <a:gd name="connsiteY26" fmla="*/ 115294 h 123467"/>
                      <a:gd name="connsiteX27" fmla="*/ 322027 w 683812"/>
                      <a:gd name="connsiteY27" fmla="*/ 107342 h 123467"/>
                      <a:gd name="connsiteX28" fmla="*/ 337930 w 683812"/>
                      <a:gd name="connsiteY28" fmla="*/ 103367 h 123467"/>
                      <a:gd name="connsiteX29" fmla="*/ 361784 w 683812"/>
                      <a:gd name="connsiteY29" fmla="*/ 83488 h 123467"/>
                      <a:gd name="connsiteX30" fmla="*/ 373711 w 683812"/>
                      <a:gd name="connsiteY30" fmla="*/ 71561 h 123467"/>
                      <a:gd name="connsiteX31" fmla="*/ 381662 w 683812"/>
                      <a:gd name="connsiteY31" fmla="*/ 39756 h 123467"/>
                      <a:gd name="connsiteX32" fmla="*/ 385638 w 683812"/>
                      <a:gd name="connsiteY32" fmla="*/ 27829 h 123467"/>
                      <a:gd name="connsiteX33" fmla="*/ 413467 w 683812"/>
                      <a:gd name="connsiteY33" fmla="*/ 19878 h 123467"/>
                      <a:gd name="connsiteX34" fmla="*/ 429370 w 683812"/>
                      <a:gd name="connsiteY34" fmla="*/ 23854 h 123467"/>
                      <a:gd name="connsiteX35" fmla="*/ 457200 w 683812"/>
                      <a:gd name="connsiteY35" fmla="*/ 39756 h 123467"/>
                      <a:gd name="connsiteX36" fmla="*/ 465151 w 683812"/>
                      <a:gd name="connsiteY36" fmla="*/ 47708 h 123467"/>
                      <a:gd name="connsiteX37" fmla="*/ 449248 w 683812"/>
                      <a:gd name="connsiteY37" fmla="*/ 71561 h 123467"/>
                      <a:gd name="connsiteX38" fmla="*/ 441297 w 683812"/>
                      <a:gd name="connsiteY38" fmla="*/ 83488 h 123467"/>
                      <a:gd name="connsiteX39" fmla="*/ 512859 w 683812"/>
                      <a:gd name="connsiteY39" fmla="*/ 91440 h 123467"/>
                      <a:gd name="connsiteX40" fmla="*/ 524786 w 683812"/>
                      <a:gd name="connsiteY40" fmla="*/ 67586 h 123467"/>
                      <a:gd name="connsiteX41" fmla="*/ 520810 w 683812"/>
                      <a:gd name="connsiteY41" fmla="*/ 31805 h 123467"/>
                      <a:gd name="connsiteX42" fmla="*/ 516834 w 683812"/>
                      <a:gd name="connsiteY42" fmla="*/ 19878 h 123467"/>
                      <a:gd name="connsiteX43" fmla="*/ 524786 w 683812"/>
                      <a:gd name="connsiteY43" fmla="*/ 11927 h 123467"/>
                      <a:gd name="connsiteX44" fmla="*/ 536713 w 683812"/>
                      <a:gd name="connsiteY44" fmla="*/ 7951 h 123467"/>
                      <a:gd name="connsiteX45" fmla="*/ 556591 w 683812"/>
                      <a:gd name="connsiteY45" fmla="*/ 0 h 123467"/>
                      <a:gd name="connsiteX46" fmla="*/ 588396 w 683812"/>
                      <a:gd name="connsiteY46" fmla="*/ 3975 h 123467"/>
                      <a:gd name="connsiteX47" fmla="*/ 608274 w 683812"/>
                      <a:gd name="connsiteY47" fmla="*/ 7951 h 123467"/>
                      <a:gd name="connsiteX48" fmla="*/ 600323 w 683812"/>
                      <a:gd name="connsiteY48" fmla="*/ 19878 h 123467"/>
                      <a:gd name="connsiteX49" fmla="*/ 596347 w 683812"/>
                      <a:gd name="connsiteY49" fmla="*/ 31805 h 123467"/>
                      <a:gd name="connsiteX50" fmla="*/ 572493 w 683812"/>
                      <a:gd name="connsiteY50" fmla="*/ 55659 h 123467"/>
                      <a:gd name="connsiteX51" fmla="*/ 568518 w 683812"/>
                      <a:gd name="connsiteY51" fmla="*/ 67586 h 123467"/>
                      <a:gd name="connsiteX52" fmla="*/ 564542 w 683812"/>
                      <a:gd name="connsiteY52" fmla="*/ 99391 h 123467"/>
                      <a:gd name="connsiteX53" fmla="*/ 556591 w 683812"/>
                      <a:gd name="connsiteY53" fmla="*/ 111318 h 123467"/>
                      <a:gd name="connsiteX54" fmla="*/ 572493 w 683812"/>
                      <a:gd name="connsiteY54" fmla="*/ 107342 h 123467"/>
                      <a:gd name="connsiteX55" fmla="*/ 608274 w 683812"/>
                      <a:gd name="connsiteY55" fmla="*/ 91440 h 123467"/>
                      <a:gd name="connsiteX56" fmla="*/ 616226 w 683812"/>
                      <a:gd name="connsiteY56" fmla="*/ 83488 h 123467"/>
                      <a:gd name="connsiteX57" fmla="*/ 620201 w 683812"/>
                      <a:gd name="connsiteY57" fmla="*/ 71561 h 123467"/>
                      <a:gd name="connsiteX58" fmla="*/ 616226 w 683812"/>
                      <a:gd name="connsiteY58" fmla="*/ 59635 h 123467"/>
                      <a:gd name="connsiteX59" fmla="*/ 628153 w 683812"/>
                      <a:gd name="connsiteY59" fmla="*/ 55659 h 123467"/>
                      <a:gd name="connsiteX60" fmla="*/ 683812 w 683812"/>
                      <a:gd name="connsiteY60" fmla="*/ 55659 h 1234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</a:cxnLst>
                    <a:rect l="l" t="t" r="r" b="b"/>
                    <a:pathLst>
                      <a:path w="683812" h="123467">
                        <a:moveTo>
                          <a:pt x="47707" y="119269"/>
                        </a:moveTo>
                        <a:cubicBezTo>
                          <a:pt x="46714" y="119070"/>
                          <a:pt x="19978" y="114579"/>
                          <a:pt x="15902" y="111318"/>
                        </a:cubicBezTo>
                        <a:cubicBezTo>
                          <a:pt x="12171" y="108333"/>
                          <a:pt x="10088" y="103665"/>
                          <a:pt x="7951" y="99391"/>
                        </a:cubicBezTo>
                        <a:cubicBezTo>
                          <a:pt x="3875" y="91238"/>
                          <a:pt x="1513" y="75152"/>
                          <a:pt x="0" y="67586"/>
                        </a:cubicBezTo>
                        <a:cubicBezTo>
                          <a:pt x="1325" y="60960"/>
                          <a:pt x="1313" y="53919"/>
                          <a:pt x="3975" y="47708"/>
                        </a:cubicBezTo>
                        <a:cubicBezTo>
                          <a:pt x="5919" y="43171"/>
                          <a:pt x="20771" y="33175"/>
                          <a:pt x="23853" y="31805"/>
                        </a:cubicBezTo>
                        <a:cubicBezTo>
                          <a:pt x="31512" y="28401"/>
                          <a:pt x="47707" y="23854"/>
                          <a:pt x="47707" y="23854"/>
                        </a:cubicBezTo>
                        <a:cubicBezTo>
                          <a:pt x="58309" y="26504"/>
                          <a:pt x="76057" y="21438"/>
                          <a:pt x="79513" y="31805"/>
                        </a:cubicBezTo>
                        <a:cubicBezTo>
                          <a:pt x="84545" y="46903"/>
                          <a:pt x="84688" y="59184"/>
                          <a:pt x="99391" y="67586"/>
                        </a:cubicBezTo>
                        <a:cubicBezTo>
                          <a:pt x="104135" y="70297"/>
                          <a:pt x="109959" y="70376"/>
                          <a:pt x="115293" y="71561"/>
                        </a:cubicBezTo>
                        <a:cubicBezTo>
                          <a:pt x="131968" y="75266"/>
                          <a:pt x="141757" y="76635"/>
                          <a:pt x="159026" y="79513"/>
                        </a:cubicBezTo>
                        <a:cubicBezTo>
                          <a:pt x="174928" y="78188"/>
                          <a:pt x="190916" y="77646"/>
                          <a:pt x="206733" y="75537"/>
                        </a:cubicBezTo>
                        <a:cubicBezTo>
                          <a:pt x="210887" y="74983"/>
                          <a:pt x="214569" y="72470"/>
                          <a:pt x="218660" y="71561"/>
                        </a:cubicBezTo>
                        <a:cubicBezTo>
                          <a:pt x="226529" y="69812"/>
                          <a:pt x="234563" y="68911"/>
                          <a:pt x="242514" y="67586"/>
                        </a:cubicBezTo>
                        <a:cubicBezTo>
                          <a:pt x="246490" y="66261"/>
                          <a:pt x="250411" y="64761"/>
                          <a:pt x="254441" y="63610"/>
                        </a:cubicBezTo>
                        <a:cubicBezTo>
                          <a:pt x="260393" y="61910"/>
                          <a:pt x="275911" y="58839"/>
                          <a:pt x="282271" y="55659"/>
                        </a:cubicBezTo>
                        <a:cubicBezTo>
                          <a:pt x="286545" y="53522"/>
                          <a:pt x="290222" y="50358"/>
                          <a:pt x="294198" y="47708"/>
                        </a:cubicBezTo>
                        <a:cubicBezTo>
                          <a:pt x="290170" y="31599"/>
                          <a:pt x="292707" y="27539"/>
                          <a:pt x="274320" y="19878"/>
                        </a:cubicBezTo>
                        <a:cubicBezTo>
                          <a:pt x="264232" y="15675"/>
                          <a:pt x="242514" y="11927"/>
                          <a:pt x="242514" y="11927"/>
                        </a:cubicBezTo>
                        <a:cubicBezTo>
                          <a:pt x="225555" y="13811"/>
                          <a:pt x="208175" y="8198"/>
                          <a:pt x="198782" y="23854"/>
                        </a:cubicBezTo>
                        <a:cubicBezTo>
                          <a:pt x="196626" y="27448"/>
                          <a:pt x="196131" y="31805"/>
                          <a:pt x="194806" y="35781"/>
                        </a:cubicBezTo>
                        <a:cubicBezTo>
                          <a:pt x="216014" y="67591"/>
                          <a:pt x="188177" y="29151"/>
                          <a:pt x="214685" y="55659"/>
                        </a:cubicBezTo>
                        <a:cubicBezTo>
                          <a:pt x="222391" y="63365"/>
                          <a:pt x="223379" y="69814"/>
                          <a:pt x="226612" y="79513"/>
                        </a:cubicBezTo>
                        <a:cubicBezTo>
                          <a:pt x="225287" y="83489"/>
                          <a:pt x="224510" y="87692"/>
                          <a:pt x="222636" y="91440"/>
                        </a:cubicBezTo>
                        <a:cubicBezTo>
                          <a:pt x="207222" y="122268"/>
                          <a:pt x="220703" y="85315"/>
                          <a:pt x="210709" y="115294"/>
                        </a:cubicBezTo>
                        <a:cubicBezTo>
                          <a:pt x="256714" y="126795"/>
                          <a:pt x="231631" y="124234"/>
                          <a:pt x="286246" y="119269"/>
                        </a:cubicBezTo>
                        <a:cubicBezTo>
                          <a:pt x="292872" y="117944"/>
                          <a:pt x="299714" y="117431"/>
                          <a:pt x="306125" y="115294"/>
                        </a:cubicBezTo>
                        <a:cubicBezTo>
                          <a:pt x="311747" y="113420"/>
                          <a:pt x="316478" y="109423"/>
                          <a:pt x="322027" y="107342"/>
                        </a:cubicBezTo>
                        <a:cubicBezTo>
                          <a:pt x="327143" y="105423"/>
                          <a:pt x="332629" y="104692"/>
                          <a:pt x="337930" y="103367"/>
                        </a:cubicBezTo>
                        <a:cubicBezTo>
                          <a:pt x="358578" y="82716"/>
                          <a:pt x="328719" y="111829"/>
                          <a:pt x="361784" y="83488"/>
                        </a:cubicBezTo>
                        <a:cubicBezTo>
                          <a:pt x="366053" y="79829"/>
                          <a:pt x="369735" y="75537"/>
                          <a:pt x="373711" y="71561"/>
                        </a:cubicBezTo>
                        <a:cubicBezTo>
                          <a:pt x="382799" y="44294"/>
                          <a:pt x="372064" y="78146"/>
                          <a:pt x="381662" y="39756"/>
                        </a:cubicBezTo>
                        <a:cubicBezTo>
                          <a:pt x="382678" y="35690"/>
                          <a:pt x="382675" y="30792"/>
                          <a:pt x="385638" y="27829"/>
                        </a:cubicBezTo>
                        <a:cubicBezTo>
                          <a:pt x="387537" y="25930"/>
                          <a:pt x="413332" y="19912"/>
                          <a:pt x="413467" y="19878"/>
                        </a:cubicBezTo>
                        <a:cubicBezTo>
                          <a:pt x="418768" y="21203"/>
                          <a:pt x="424254" y="21935"/>
                          <a:pt x="429370" y="23854"/>
                        </a:cubicBezTo>
                        <a:cubicBezTo>
                          <a:pt x="437052" y="26735"/>
                          <a:pt x="450415" y="34328"/>
                          <a:pt x="457200" y="39756"/>
                        </a:cubicBezTo>
                        <a:cubicBezTo>
                          <a:pt x="460127" y="42098"/>
                          <a:pt x="462501" y="45057"/>
                          <a:pt x="465151" y="47708"/>
                        </a:cubicBezTo>
                        <a:lnTo>
                          <a:pt x="449248" y="71561"/>
                        </a:lnTo>
                        <a:lnTo>
                          <a:pt x="441297" y="83488"/>
                        </a:lnTo>
                        <a:cubicBezTo>
                          <a:pt x="451780" y="114935"/>
                          <a:pt x="444481" y="105835"/>
                          <a:pt x="512859" y="91440"/>
                        </a:cubicBezTo>
                        <a:cubicBezTo>
                          <a:pt x="518384" y="90277"/>
                          <a:pt x="523466" y="71547"/>
                          <a:pt x="524786" y="67586"/>
                        </a:cubicBezTo>
                        <a:cubicBezTo>
                          <a:pt x="523461" y="55659"/>
                          <a:pt x="522783" y="43642"/>
                          <a:pt x="520810" y="31805"/>
                        </a:cubicBezTo>
                        <a:cubicBezTo>
                          <a:pt x="520121" y="27671"/>
                          <a:pt x="516012" y="23987"/>
                          <a:pt x="516834" y="19878"/>
                        </a:cubicBezTo>
                        <a:cubicBezTo>
                          <a:pt x="517569" y="16202"/>
                          <a:pt x="521572" y="13855"/>
                          <a:pt x="524786" y="11927"/>
                        </a:cubicBezTo>
                        <a:cubicBezTo>
                          <a:pt x="528380" y="9771"/>
                          <a:pt x="532789" y="9422"/>
                          <a:pt x="536713" y="7951"/>
                        </a:cubicBezTo>
                        <a:cubicBezTo>
                          <a:pt x="543395" y="5445"/>
                          <a:pt x="549965" y="2650"/>
                          <a:pt x="556591" y="0"/>
                        </a:cubicBezTo>
                        <a:cubicBezTo>
                          <a:pt x="567193" y="1325"/>
                          <a:pt x="577836" y="2350"/>
                          <a:pt x="588396" y="3975"/>
                        </a:cubicBezTo>
                        <a:cubicBezTo>
                          <a:pt x="595075" y="5002"/>
                          <a:pt x="604220" y="2545"/>
                          <a:pt x="608274" y="7951"/>
                        </a:cubicBezTo>
                        <a:cubicBezTo>
                          <a:pt x="611141" y="11774"/>
                          <a:pt x="602460" y="15604"/>
                          <a:pt x="600323" y="19878"/>
                        </a:cubicBezTo>
                        <a:cubicBezTo>
                          <a:pt x="598449" y="23626"/>
                          <a:pt x="598920" y="28497"/>
                          <a:pt x="596347" y="31805"/>
                        </a:cubicBezTo>
                        <a:cubicBezTo>
                          <a:pt x="589443" y="40681"/>
                          <a:pt x="572493" y="55659"/>
                          <a:pt x="572493" y="55659"/>
                        </a:cubicBezTo>
                        <a:cubicBezTo>
                          <a:pt x="571168" y="59635"/>
                          <a:pt x="569268" y="63463"/>
                          <a:pt x="568518" y="67586"/>
                        </a:cubicBezTo>
                        <a:cubicBezTo>
                          <a:pt x="566607" y="78098"/>
                          <a:pt x="567353" y="89083"/>
                          <a:pt x="564542" y="99391"/>
                        </a:cubicBezTo>
                        <a:cubicBezTo>
                          <a:pt x="563285" y="104001"/>
                          <a:pt x="553212" y="107939"/>
                          <a:pt x="556591" y="111318"/>
                        </a:cubicBezTo>
                        <a:cubicBezTo>
                          <a:pt x="560455" y="115182"/>
                          <a:pt x="567260" y="108912"/>
                          <a:pt x="572493" y="107342"/>
                        </a:cubicBezTo>
                        <a:cubicBezTo>
                          <a:pt x="590146" y="102046"/>
                          <a:pt x="595492" y="101665"/>
                          <a:pt x="608274" y="91440"/>
                        </a:cubicBezTo>
                        <a:cubicBezTo>
                          <a:pt x="611201" y="89098"/>
                          <a:pt x="613575" y="86139"/>
                          <a:pt x="616226" y="83488"/>
                        </a:cubicBezTo>
                        <a:cubicBezTo>
                          <a:pt x="617551" y="79512"/>
                          <a:pt x="620201" y="75752"/>
                          <a:pt x="620201" y="71561"/>
                        </a:cubicBezTo>
                        <a:cubicBezTo>
                          <a:pt x="620201" y="67371"/>
                          <a:pt x="614352" y="63383"/>
                          <a:pt x="616226" y="59635"/>
                        </a:cubicBezTo>
                        <a:cubicBezTo>
                          <a:pt x="618100" y="55887"/>
                          <a:pt x="623969" y="55905"/>
                          <a:pt x="628153" y="55659"/>
                        </a:cubicBezTo>
                        <a:cubicBezTo>
                          <a:pt x="646674" y="54569"/>
                          <a:pt x="665259" y="55659"/>
                          <a:pt x="683812" y="55659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7" name="任意形状 196">
                    <a:extLst>
                      <a:ext uri="{FF2B5EF4-FFF2-40B4-BE49-F238E27FC236}">
                        <a16:creationId xmlns:a16="http://schemas.microsoft.com/office/drawing/2014/main" id="{0CADBBDD-CA95-BF43-8AFD-733B77405498}"/>
                      </a:ext>
                    </a:extLst>
                  </p:cNvPr>
                  <p:cNvSpPr/>
                  <p:nvPr/>
                </p:nvSpPr>
                <p:spPr>
                  <a:xfrm>
                    <a:off x="7670932" y="3221603"/>
                    <a:ext cx="443784" cy="250160"/>
                  </a:xfrm>
                  <a:custGeom>
                    <a:avLst/>
                    <a:gdLst>
                      <a:gd name="connsiteX0" fmla="*/ 35207 w 556142"/>
                      <a:gd name="connsiteY0" fmla="*/ 51684 h 218661"/>
                      <a:gd name="connsiteX1" fmla="*/ 27256 w 556142"/>
                      <a:gd name="connsiteY1" fmla="*/ 67587 h 218661"/>
                      <a:gd name="connsiteX2" fmla="*/ 15329 w 556142"/>
                      <a:gd name="connsiteY2" fmla="*/ 79514 h 218661"/>
                      <a:gd name="connsiteX3" fmla="*/ 7378 w 556142"/>
                      <a:gd name="connsiteY3" fmla="*/ 103367 h 218661"/>
                      <a:gd name="connsiteX4" fmla="*/ 106769 w 556142"/>
                      <a:gd name="connsiteY4" fmla="*/ 19879 h 218661"/>
                      <a:gd name="connsiteX5" fmla="*/ 114720 w 556142"/>
                      <a:gd name="connsiteY5" fmla="*/ 31806 h 218661"/>
                      <a:gd name="connsiteX6" fmla="*/ 118696 w 556142"/>
                      <a:gd name="connsiteY6" fmla="*/ 51684 h 218661"/>
                      <a:gd name="connsiteX7" fmla="*/ 122671 w 556142"/>
                      <a:gd name="connsiteY7" fmla="*/ 63611 h 218661"/>
                      <a:gd name="connsiteX8" fmla="*/ 118696 w 556142"/>
                      <a:gd name="connsiteY8" fmla="*/ 83489 h 218661"/>
                      <a:gd name="connsiteX9" fmla="*/ 110745 w 556142"/>
                      <a:gd name="connsiteY9" fmla="*/ 95416 h 218661"/>
                      <a:gd name="connsiteX10" fmla="*/ 82915 w 556142"/>
                      <a:gd name="connsiteY10" fmla="*/ 115294 h 218661"/>
                      <a:gd name="connsiteX11" fmla="*/ 74964 w 556142"/>
                      <a:gd name="connsiteY11" fmla="*/ 123246 h 218661"/>
                      <a:gd name="connsiteX12" fmla="*/ 78939 w 556142"/>
                      <a:gd name="connsiteY12" fmla="*/ 135173 h 218661"/>
                      <a:gd name="connsiteX13" fmla="*/ 106769 w 556142"/>
                      <a:gd name="connsiteY13" fmla="*/ 147100 h 218661"/>
                      <a:gd name="connsiteX14" fmla="*/ 118696 w 556142"/>
                      <a:gd name="connsiteY14" fmla="*/ 151075 h 218661"/>
                      <a:gd name="connsiteX15" fmla="*/ 214111 w 556142"/>
                      <a:gd name="connsiteY15" fmla="*/ 147100 h 218661"/>
                      <a:gd name="connsiteX16" fmla="*/ 226038 w 556142"/>
                      <a:gd name="connsiteY16" fmla="*/ 143124 h 218661"/>
                      <a:gd name="connsiteX17" fmla="*/ 237965 w 556142"/>
                      <a:gd name="connsiteY17" fmla="*/ 135173 h 218661"/>
                      <a:gd name="connsiteX18" fmla="*/ 245917 w 556142"/>
                      <a:gd name="connsiteY18" fmla="*/ 127221 h 218661"/>
                      <a:gd name="connsiteX19" fmla="*/ 245917 w 556142"/>
                      <a:gd name="connsiteY19" fmla="*/ 95416 h 218661"/>
                      <a:gd name="connsiteX20" fmla="*/ 222063 w 556142"/>
                      <a:gd name="connsiteY20" fmla="*/ 103367 h 218661"/>
                      <a:gd name="connsiteX21" fmla="*/ 214111 w 556142"/>
                      <a:gd name="connsiteY21" fmla="*/ 111319 h 218661"/>
                      <a:gd name="connsiteX22" fmla="*/ 194233 w 556142"/>
                      <a:gd name="connsiteY22" fmla="*/ 99392 h 218661"/>
                      <a:gd name="connsiteX23" fmla="*/ 198209 w 556142"/>
                      <a:gd name="connsiteY23" fmla="*/ 79514 h 218661"/>
                      <a:gd name="connsiteX24" fmla="*/ 206160 w 556142"/>
                      <a:gd name="connsiteY24" fmla="*/ 71562 h 218661"/>
                      <a:gd name="connsiteX25" fmla="*/ 226038 w 556142"/>
                      <a:gd name="connsiteY25" fmla="*/ 55660 h 218661"/>
                      <a:gd name="connsiteX26" fmla="*/ 257844 w 556142"/>
                      <a:gd name="connsiteY26" fmla="*/ 63611 h 218661"/>
                      <a:gd name="connsiteX27" fmla="*/ 289649 w 556142"/>
                      <a:gd name="connsiteY27" fmla="*/ 71562 h 218661"/>
                      <a:gd name="connsiteX28" fmla="*/ 325430 w 556142"/>
                      <a:gd name="connsiteY28" fmla="*/ 95416 h 218661"/>
                      <a:gd name="connsiteX29" fmla="*/ 337357 w 556142"/>
                      <a:gd name="connsiteY29" fmla="*/ 103367 h 218661"/>
                      <a:gd name="connsiteX30" fmla="*/ 345308 w 556142"/>
                      <a:gd name="connsiteY30" fmla="*/ 111319 h 218661"/>
                      <a:gd name="connsiteX31" fmla="*/ 369162 w 556142"/>
                      <a:gd name="connsiteY31" fmla="*/ 119270 h 218661"/>
                      <a:gd name="connsiteX32" fmla="*/ 381089 w 556142"/>
                      <a:gd name="connsiteY32" fmla="*/ 115294 h 218661"/>
                      <a:gd name="connsiteX33" fmla="*/ 400967 w 556142"/>
                      <a:gd name="connsiteY33" fmla="*/ 95416 h 218661"/>
                      <a:gd name="connsiteX34" fmla="*/ 420845 w 556142"/>
                      <a:gd name="connsiteY34" fmla="*/ 67587 h 218661"/>
                      <a:gd name="connsiteX35" fmla="*/ 432772 w 556142"/>
                      <a:gd name="connsiteY35" fmla="*/ 71562 h 218661"/>
                      <a:gd name="connsiteX36" fmla="*/ 436748 w 556142"/>
                      <a:gd name="connsiteY36" fmla="*/ 43733 h 218661"/>
                      <a:gd name="connsiteX37" fmla="*/ 408918 w 556142"/>
                      <a:gd name="connsiteY37" fmla="*/ 19879 h 218661"/>
                      <a:gd name="connsiteX38" fmla="*/ 396991 w 556142"/>
                      <a:gd name="connsiteY38" fmla="*/ 15903 h 218661"/>
                      <a:gd name="connsiteX39" fmla="*/ 404943 w 556142"/>
                      <a:gd name="connsiteY39" fmla="*/ 7952 h 218661"/>
                      <a:gd name="connsiteX40" fmla="*/ 444699 w 556142"/>
                      <a:gd name="connsiteY40" fmla="*/ 0 h 218661"/>
                      <a:gd name="connsiteX41" fmla="*/ 460602 w 556142"/>
                      <a:gd name="connsiteY41" fmla="*/ 3976 h 218661"/>
                      <a:gd name="connsiteX42" fmla="*/ 480480 w 556142"/>
                      <a:gd name="connsiteY42" fmla="*/ 7952 h 218661"/>
                      <a:gd name="connsiteX43" fmla="*/ 500358 w 556142"/>
                      <a:gd name="connsiteY43" fmla="*/ 15903 h 218661"/>
                      <a:gd name="connsiteX44" fmla="*/ 516261 w 556142"/>
                      <a:gd name="connsiteY44" fmla="*/ 19879 h 218661"/>
                      <a:gd name="connsiteX45" fmla="*/ 528188 w 556142"/>
                      <a:gd name="connsiteY45" fmla="*/ 27830 h 218661"/>
                      <a:gd name="connsiteX46" fmla="*/ 552042 w 556142"/>
                      <a:gd name="connsiteY46" fmla="*/ 39757 h 218661"/>
                      <a:gd name="connsiteX47" fmla="*/ 556018 w 556142"/>
                      <a:gd name="connsiteY47" fmla="*/ 51684 h 218661"/>
                      <a:gd name="connsiteX48" fmla="*/ 548066 w 556142"/>
                      <a:gd name="connsiteY48" fmla="*/ 59635 h 218661"/>
                      <a:gd name="connsiteX49" fmla="*/ 536139 w 556142"/>
                      <a:gd name="connsiteY49" fmla="*/ 79514 h 218661"/>
                      <a:gd name="connsiteX50" fmla="*/ 532164 w 556142"/>
                      <a:gd name="connsiteY50" fmla="*/ 91440 h 218661"/>
                      <a:gd name="connsiteX51" fmla="*/ 508310 w 556142"/>
                      <a:gd name="connsiteY51" fmla="*/ 115294 h 218661"/>
                      <a:gd name="connsiteX52" fmla="*/ 468553 w 556142"/>
                      <a:gd name="connsiteY52" fmla="*/ 139148 h 218661"/>
                      <a:gd name="connsiteX53" fmla="*/ 464578 w 556142"/>
                      <a:gd name="connsiteY53" fmla="*/ 174929 h 218661"/>
                      <a:gd name="connsiteX54" fmla="*/ 476505 w 556142"/>
                      <a:gd name="connsiteY54" fmla="*/ 186856 h 218661"/>
                      <a:gd name="connsiteX55" fmla="*/ 476505 w 556142"/>
                      <a:gd name="connsiteY55" fmla="*/ 210710 h 218661"/>
                      <a:gd name="connsiteX56" fmla="*/ 468553 w 556142"/>
                      <a:gd name="connsiteY56" fmla="*/ 218661 h 218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</a:cxnLst>
                    <a:rect l="l" t="t" r="r" b="b"/>
                    <a:pathLst>
                      <a:path w="556142" h="218661">
                        <a:moveTo>
                          <a:pt x="35207" y="51684"/>
                        </a:moveTo>
                        <a:cubicBezTo>
                          <a:pt x="32557" y="56985"/>
                          <a:pt x="30701" y="62764"/>
                          <a:pt x="27256" y="67587"/>
                        </a:cubicBezTo>
                        <a:cubicBezTo>
                          <a:pt x="23988" y="72162"/>
                          <a:pt x="18060" y="74599"/>
                          <a:pt x="15329" y="79514"/>
                        </a:cubicBezTo>
                        <a:cubicBezTo>
                          <a:pt x="11259" y="86840"/>
                          <a:pt x="10028" y="95416"/>
                          <a:pt x="7378" y="103367"/>
                        </a:cubicBezTo>
                        <a:cubicBezTo>
                          <a:pt x="-11426" y="159777"/>
                          <a:pt x="306" y="118152"/>
                          <a:pt x="106769" y="19879"/>
                        </a:cubicBezTo>
                        <a:cubicBezTo>
                          <a:pt x="109419" y="23855"/>
                          <a:pt x="113042" y="27332"/>
                          <a:pt x="114720" y="31806"/>
                        </a:cubicBezTo>
                        <a:cubicBezTo>
                          <a:pt x="117093" y="38133"/>
                          <a:pt x="117057" y="45128"/>
                          <a:pt x="118696" y="51684"/>
                        </a:cubicBezTo>
                        <a:cubicBezTo>
                          <a:pt x="119712" y="55750"/>
                          <a:pt x="121346" y="59635"/>
                          <a:pt x="122671" y="63611"/>
                        </a:cubicBezTo>
                        <a:cubicBezTo>
                          <a:pt x="121346" y="70237"/>
                          <a:pt x="121068" y="77162"/>
                          <a:pt x="118696" y="83489"/>
                        </a:cubicBezTo>
                        <a:cubicBezTo>
                          <a:pt x="117018" y="87963"/>
                          <a:pt x="113855" y="91788"/>
                          <a:pt x="110745" y="95416"/>
                        </a:cubicBezTo>
                        <a:cubicBezTo>
                          <a:pt x="95652" y="113025"/>
                          <a:pt x="99845" y="109652"/>
                          <a:pt x="82915" y="115294"/>
                        </a:cubicBezTo>
                        <a:cubicBezTo>
                          <a:pt x="80265" y="117945"/>
                          <a:pt x="75699" y="119570"/>
                          <a:pt x="74964" y="123246"/>
                        </a:cubicBezTo>
                        <a:cubicBezTo>
                          <a:pt x="74142" y="127355"/>
                          <a:pt x="76321" y="131901"/>
                          <a:pt x="78939" y="135173"/>
                        </a:cubicBezTo>
                        <a:cubicBezTo>
                          <a:pt x="86111" y="144138"/>
                          <a:pt x="96868" y="144271"/>
                          <a:pt x="106769" y="147100"/>
                        </a:cubicBezTo>
                        <a:cubicBezTo>
                          <a:pt x="110798" y="148251"/>
                          <a:pt x="114720" y="149750"/>
                          <a:pt x="118696" y="151075"/>
                        </a:cubicBezTo>
                        <a:cubicBezTo>
                          <a:pt x="150501" y="149750"/>
                          <a:pt x="182365" y="149451"/>
                          <a:pt x="214111" y="147100"/>
                        </a:cubicBezTo>
                        <a:cubicBezTo>
                          <a:pt x="218290" y="146790"/>
                          <a:pt x="222290" y="144998"/>
                          <a:pt x="226038" y="143124"/>
                        </a:cubicBezTo>
                        <a:cubicBezTo>
                          <a:pt x="230312" y="140987"/>
                          <a:pt x="234234" y="138158"/>
                          <a:pt x="237965" y="135173"/>
                        </a:cubicBezTo>
                        <a:cubicBezTo>
                          <a:pt x="240892" y="132831"/>
                          <a:pt x="243266" y="129872"/>
                          <a:pt x="245917" y="127221"/>
                        </a:cubicBezTo>
                        <a:cubicBezTo>
                          <a:pt x="248062" y="120785"/>
                          <a:pt x="257109" y="100213"/>
                          <a:pt x="245917" y="95416"/>
                        </a:cubicBezTo>
                        <a:cubicBezTo>
                          <a:pt x="238213" y="92114"/>
                          <a:pt x="222063" y="103367"/>
                          <a:pt x="222063" y="103367"/>
                        </a:cubicBezTo>
                        <a:cubicBezTo>
                          <a:pt x="219412" y="106018"/>
                          <a:pt x="217787" y="110584"/>
                          <a:pt x="214111" y="111319"/>
                        </a:cubicBezTo>
                        <a:cubicBezTo>
                          <a:pt x="205511" y="113039"/>
                          <a:pt x="198992" y="104150"/>
                          <a:pt x="194233" y="99392"/>
                        </a:cubicBezTo>
                        <a:cubicBezTo>
                          <a:pt x="195558" y="92766"/>
                          <a:pt x="195547" y="85725"/>
                          <a:pt x="198209" y="79514"/>
                        </a:cubicBezTo>
                        <a:cubicBezTo>
                          <a:pt x="199686" y="76069"/>
                          <a:pt x="203819" y="74489"/>
                          <a:pt x="206160" y="71562"/>
                        </a:cubicBezTo>
                        <a:cubicBezTo>
                          <a:pt x="219237" y="55214"/>
                          <a:pt x="207121" y="61965"/>
                          <a:pt x="226038" y="55660"/>
                        </a:cubicBezTo>
                        <a:cubicBezTo>
                          <a:pt x="274664" y="65383"/>
                          <a:pt x="224227" y="54443"/>
                          <a:pt x="257844" y="63611"/>
                        </a:cubicBezTo>
                        <a:cubicBezTo>
                          <a:pt x="268387" y="66486"/>
                          <a:pt x="289649" y="71562"/>
                          <a:pt x="289649" y="71562"/>
                        </a:cubicBezTo>
                        <a:lnTo>
                          <a:pt x="325430" y="95416"/>
                        </a:lnTo>
                        <a:cubicBezTo>
                          <a:pt x="329406" y="98066"/>
                          <a:pt x="333979" y="99988"/>
                          <a:pt x="337357" y="103367"/>
                        </a:cubicBezTo>
                        <a:cubicBezTo>
                          <a:pt x="340007" y="106018"/>
                          <a:pt x="341955" y="109643"/>
                          <a:pt x="345308" y="111319"/>
                        </a:cubicBezTo>
                        <a:cubicBezTo>
                          <a:pt x="352805" y="115067"/>
                          <a:pt x="369162" y="119270"/>
                          <a:pt x="369162" y="119270"/>
                        </a:cubicBezTo>
                        <a:cubicBezTo>
                          <a:pt x="373138" y="117945"/>
                          <a:pt x="377341" y="117168"/>
                          <a:pt x="381089" y="115294"/>
                        </a:cubicBezTo>
                        <a:cubicBezTo>
                          <a:pt x="390934" y="110371"/>
                          <a:pt x="396423" y="105640"/>
                          <a:pt x="400967" y="95416"/>
                        </a:cubicBezTo>
                        <a:cubicBezTo>
                          <a:pt x="413873" y="66377"/>
                          <a:pt x="399152" y="74817"/>
                          <a:pt x="420845" y="67587"/>
                        </a:cubicBezTo>
                        <a:cubicBezTo>
                          <a:pt x="424821" y="68912"/>
                          <a:pt x="428663" y="72384"/>
                          <a:pt x="432772" y="71562"/>
                        </a:cubicBezTo>
                        <a:cubicBezTo>
                          <a:pt x="446413" y="68834"/>
                          <a:pt x="439818" y="49259"/>
                          <a:pt x="436748" y="43733"/>
                        </a:cubicBezTo>
                        <a:cubicBezTo>
                          <a:pt x="432985" y="36960"/>
                          <a:pt x="417192" y="24016"/>
                          <a:pt x="408918" y="19879"/>
                        </a:cubicBezTo>
                        <a:cubicBezTo>
                          <a:pt x="405170" y="18005"/>
                          <a:pt x="400967" y="17228"/>
                          <a:pt x="396991" y="15903"/>
                        </a:cubicBezTo>
                        <a:cubicBezTo>
                          <a:pt x="399642" y="13253"/>
                          <a:pt x="401590" y="9628"/>
                          <a:pt x="404943" y="7952"/>
                        </a:cubicBezTo>
                        <a:cubicBezTo>
                          <a:pt x="410875" y="4986"/>
                          <a:pt x="441702" y="500"/>
                          <a:pt x="444699" y="0"/>
                        </a:cubicBezTo>
                        <a:cubicBezTo>
                          <a:pt x="450000" y="1325"/>
                          <a:pt x="455268" y="2791"/>
                          <a:pt x="460602" y="3976"/>
                        </a:cubicBezTo>
                        <a:cubicBezTo>
                          <a:pt x="467198" y="5442"/>
                          <a:pt x="474008" y="6010"/>
                          <a:pt x="480480" y="7952"/>
                        </a:cubicBezTo>
                        <a:cubicBezTo>
                          <a:pt x="487315" y="10003"/>
                          <a:pt x="493588" y="13646"/>
                          <a:pt x="500358" y="15903"/>
                        </a:cubicBezTo>
                        <a:cubicBezTo>
                          <a:pt x="505542" y="17631"/>
                          <a:pt x="510960" y="18554"/>
                          <a:pt x="516261" y="19879"/>
                        </a:cubicBezTo>
                        <a:cubicBezTo>
                          <a:pt x="520237" y="22529"/>
                          <a:pt x="523914" y="25693"/>
                          <a:pt x="528188" y="27830"/>
                        </a:cubicBezTo>
                        <a:cubicBezTo>
                          <a:pt x="561108" y="44290"/>
                          <a:pt x="517861" y="16971"/>
                          <a:pt x="552042" y="39757"/>
                        </a:cubicBezTo>
                        <a:cubicBezTo>
                          <a:pt x="553367" y="43733"/>
                          <a:pt x="556840" y="47575"/>
                          <a:pt x="556018" y="51684"/>
                        </a:cubicBezTo>
                        <a:cubicBezTo>
                          <a:pt x="555283" y="55360"/>
                          <a:pt x="549995" y="56421"/>
                          <a:pt x="548066" y="59635"/>
                        </a:cubicBezTo>
                        <a:cubicBezTo>
                          <a:pt x="532581" y="85443"/>
                          <a:pt x="556290" y="59363"/>
                          <a:pt x="536139" y="79514"/>
                        </a:cubicBezTo>
                        <a:cubicBezTo>
                          <a:pt x="534814" y="83489"/>
                          <a:pt x="534737" y="88132"/>
                          <a:pt x="532164" y="91440"/>
                        </a:cubicBezTo>
                        <a:cubicBezTo>
                          <a:pt x="525260" y="100316"/>
                          <a:pt x="518368" y="110265"/>
                          <a:pt x="508310" y="115294"/>
                        </a:cubicBezTo>
                        <a:cubicBezTo>
                          <a:pt x="473152" y="132873"/>
                          <a:pt x="484887" y="122816"/>
                          <a:pt x="468553" y="139148"/>
                        </a:cubicBezTo>
                        <a:cubicBezTo>
                          <a:pt x="463694" y="153726"/>
                          <a:pt x="455743" y="161677"/>
                          <a:pt x="464578" y="174929"/>
                        </a:cubicBezTo>
                        <a:cubicBezTo>
                          <a:pt x="467697" y="179607"/>
                          <a:pt x="472529" y="182880"/>
                          <a:pt x="476505" y="186856"/>
                        </a:cubicBezTo>
                        <a:cubicBezTo>
                          <a:pt x="480290" y="198214"/>
                          <a:pt x="483320" y="199352"/>
                          <a:pt x="476505" y="210710"/>
                        </a:cubicBezTo>
                        <a:cubicBezTo>
                          <a:pt x="474576" y="213924"/>
                          <a:pt x="468553" y="218661"/>
                          <a:pt x="468553" y="218661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98" name="任意形状 197">
                    <a:extLst>
                      <a:ext uri="{FF2B5EF4-FFF2-40B4-BE49-F238E27FC236}">
                        <a16:creationId xmlns:a16="http://schemas.microsoft.com/office/drawing/2014/main" id="{C73A2783-5085-AD4C-8F7F-62A9636524B6}"/>
                      </a:ext>
                    </a:extLst>
                  </p:cNvPr>
                  <p:cNvSpPr/>
                  <p:nvPr/>
                </p:nvSpPr>
                <p:spPr>
                  <a:xfrm>
                    <a:off x="7949003" y="3229650"/>
                    <a:ext cx="309146" cy="227419"/>
                  </a:xfrm>
                  <a:custGeom>
                    <a:avLst/>
                    <a:gdLst>
                      <a:gd name="connsiteX0" fmla="*/ 57437 w 387416"/>
                      <a:gd name="connsiteY0" fmla="*/ 55660 h 198783"/>
                      <a:gd name="connsiteX1" fmla="*/ 41534 w 387416"/>
                      <a:gd name="connsiteY1" fmla="*/ 51684 h 198783"/>
                      <a:gd name="connsiteX2" fmla="*/ 37558 w 387416"/>
                      <a:gd name="connsiteY2" fmla="*/ 123246 h 198783"/>
                      <a:gd name="connsiteX3" fmla="*/ 49485 w 387416"/>
                      <a:gd name="connsiteY3" fmla="*/ 119270 h 198783"/>
                      <a:gd name="connsiteX4" fmla="*/ 65388 w 387416"/>
                      <a:gd name="connsiteY4" fmla="*/ 115294 h 198783"/>
                      <a:gd name="connsiteX5" fmla="*/ 85266 w 387416"/>
                      <a:gd name="connsiteY5" fmla="*/ 91440 h 198783"/>
                      <a:gd name="connsiteX6" fmla="*/ 93218 w 387416"/>
                      <a:gd name="connsiteY6" fmla="*/ 83489 h 198783"/>
                      <a:gd name="connsiteX7" fmla="*/ 113096 w 387416"/>
                      <a:gd name="connsiteY7" fmla="*/ 79513 h 198783"/>
                      <a:gd name="connsiteX8" fmla="*/ 121047 w 387416"/>
                      <a:gd name="connsiteY8" fmla="*/ 87465 h 198783"/>
                      <a:gd name="connsiteX9" fmla="*/ 136950 w 387416"/>
                      <a:gd name="connsiteY9" fmla="*/ 107343 h 198783"/>
                      <a:gd name="connsiteX10" fmla="*/ 160804 w 387416"/>
                      <a:gd name="connsiteY10" fmla="*/ 115294 h 198783"/>
                      <a:gd name="connsiteX11" fmla="*/ 172731 w 387416"/>
                      <a:gd name="connsiteY11" fmla="*/ 111319 h 198783"/>
                      <a:gd name="connsiteX12" fmla="*/ 184658 w 387416"/>
                      <a:gd name="connsiteY12" fmla="*/ 91440 h 198783"/>
                      <a:gd name="connsiteX13" fmla="*/ 176706 w 387416"/>
                      <a:gd name="connsiteY13" fmla="*/ 51684 h 198783"/>
                      <a:gd name="connsiteX14" fmla="*/ 168755 w 387416"/>
                      <a:gd name="connsiteY14" fmla="*/ 39757 h 198783"/>
                      <a:gd name="connsiteX15" fmla="*/ 172731 w 387416"/>
                      <a:gd name="connsiteY15" fmla="*/ 23854 h 198783"/>
                      <a:gd name="connsiteX16" fmla="*/ 192609 w 387416"/>
                      <a:gd name="connsiteY16" fmla="*/ 3976 h 198783"/>
                      <a:gd name="connsiteX17" fmla="*/ 204536 w 387416"/>
                      <a:gd name="connsiteY17" fmla="*/ 0 h 198783"/>
                      <a:gd name="connsiteX18" fmla="*/ 256219 w 387416"/>
                      <a:gd name="connsiteY18" fmla="*/ 11927 h 198783"/>
                      <a:gd name="connsiteX19" fmla="*/ 280073 w 387416"/>
                      <a:gd name="connsiteY19" fmla="*/ 19879 h 198783"/>
                      <a:gd name="connsiteX20" fmla="*/ 292000 w 387416"/>
                      <a:gd name="connsiteY20" fmla="*/ 23854 h 198783"/>
                      <a:gd name="connsiteX21" fmla="*/ 284049 w 387416"/>
                      <a:gd name="connsiteY21" fmla="*/ 59635 h 198783"/>
                      <a:gd name="connsiteX22" fmla="*/ 272122 w 387416"/>
                      <a:gd name="connsiteY22" fmla="*/ 67586 h 198783"/>
                      <a:gd name="connsiteX23" fmla="*/ 276098 w 387416"/>
                      <a:gd name="connsiteY23" fmla="*/ 79513 h 198783"/>
                      <a:gd name="connsiteX24" fmla="*/ 331757 w 387416"/>
                      <a:gd name="connsiteY24" fmla="*/ 67586 h 198783"/>
                      <a:gd name="connsiteX25" fmla="*/ 335732 w 387416"/>
                      <a:gd name="connsiteY25" fmla="*/ 55660 h 198783"/>
                      <a:gd name="connsiteX26" fmla="*/ 355611 w 387416"/>
                      <a:gd name="connsiteY26" fmla="*/ 39757 h 198783"/>
                      <a:gd name="connsiteX27" fmla="*/ 367538 w 387416"/>
                      <a:gd name="connsiteY27" fmla="*/ 43733 h 198783"/>
                      <a:gd name="connsiteX28" fmla="*/ 387416 w 387416"/>
                      <a:gd name="connsiteY28" fmla="*/ 67586 h 198783"/>
                      <a:gd name="connsiteX29" fmla="*/ 383440 w 387416"/>
                      <a:gd name="connsiteY29" fmla="*/ 111319 h 198783"/>
                      <a:gd name="connsiteX30" fmla="*/ 359586 w 387416"/>
                      <a:gd name="connsiteY30" fmla="*/ 143124 h 198783"/>
                      <a:gd name="connsiteX31" fmla="*/ 359586 w 387416"/>
                      <a:gd name="connsiteY31" fmla="*/ 166978 h 198783"/>
                      <a:gd name="connsiteX32" fmla="*/ 347659 w 387416"/>
                      <a:gd name="connsiteY32" fmla="*/ 170953 h 198783"/>
                      <a:gd name="connsiteX33" fmla="*/ 295976 w 387416"/>
                      <a:gd name="connsiteY33" fmla="*/ 163002 h 198783"/>
                      <a:gd name="connsiteX34" fmla="*/ 284049 w 387416"/>
                      <a:gd name="connsiteY34" fmla="*/ 159026 h 198783"/>
                      <a:gd name="connsiteX35" fmla="*/ 260195 w 387416"/>
                      <a:gd name="connsiteY35" fmla="*/ 143124 h 198783"/>
                      <a:gd name="connsiteX36" fmla="*/ 248268 w 387416"/>
                      <a:gd name="connsiteY36" fmla="*/ 166978 h 198783"/>
                      <a:gd name="connsiteX37" fmla="*/ 252244 w 387416"/>
                      <a:gd name="connsiteY37" fmla="*/ 178905 h 198783"/>
                      <a:gd name="connsiteX38" fmla="*/ 236341 w 387416"/>
                      <a:gd name="connsiteY38" fmla="*/ 194807 h 198783"/>
                      <a:gd name="connsiteX39" fmla="*/ 192609 w 387416"/>
                      <a:gd name="connsiteY39" fmla="*/ 198783 h 1987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387416" h="198783">
                        <a:moveTo>
                          <a:pt x="57437" y="55660"/>
                        </a:moveTo>
                        <a:cubicBezTo>
                          <a:pt x="52136" y="54335"/>
                          <a:pt x="46998" y="51684"/>
                          <a:pt x="41534" y="51684"/>
                        </a:cubicBezTo>
                        <a:cubicBezTo>
                          <a:pt x="-27034" y="51684"/>
                          <a:pt x="2146" y="56355"/>
                          <a:pt x="37558" y="123246"/>
                        </a:cubicBezTo>
                        <a:cubicBezTo>
                          <a:pt x="41534" y="121921"/>
                          <a:pt x="45456" y="120421"/>
                          <a:pt x="49485" y="119270"/>
                        </a:cubicBezTo>
                        <a:cubicBezTo>
                          <a:pt x="54739" y="117769"/>
                          <a:pt x="60644" y="118005"/>
                          <a:pt x="65388" y="115294"/>
                        </a:cubicBezTo>
                        <a:cubicBezTo>
                          <a:pt x="75828" y="109328"/>
                          <a:pt x="78331" y="100108"/>
                          <a:pt x="85266" y="91440"/>
                        </a:cubicBezTo>
                        <a:cubicBezTo>
                          <a:pt x="87608" y="88513"/>
                          <a:pt x="89773" y="84966"/>
                          <a:pt x="93218" y="83489"/>
                        </a:cubicBezTo>
                        <a:cubicBezTo>
                          <a:pt x="99429" y="80827"/>
                          <a:pt x="106470" y="80838"/>
                          <a:pt x="113096" y="79513"/>
                        </a:cubicBezTo>
                        <a:cubicBezTo>
                          <a:pt x="115746" y="82164"/>
                          <a:pt x="118706" y="84538"/>
                          <a:pt x="121047" y="87465"/>
                        </a:cubicBezTo>
                        <a:cubicBezTo>
                          <a:pt x="124794" y="92149"/>
                          <a:pt x="130548" y="104142"/>
                          <a:pt x="136950" y="107343"/>
                        </a:cubicBezTo>
                        <a:cubicBezTo>
                          <a:pt x="144447" y="111091"/>
                          <a:pt x="160804" y="115294"/>
                          <a:pt x="160804" y="115294"/>
                        </a:cubicBezTo>
                        <a:cubicBezTo>
                          <a:pt x="164780" y="113969"/>
                          <a:pt x="169138" y="113475"/>
                          <a:pt x="172731" y="111319"/>
                        </a:cubicBezTo>
                        <a:cubicBezTo>
                          <a:pt x="181825" y="105862"/>
                          <a:pt x="181531" y="100820"/>
                          <a:pt x="184658" y="91440"/>
                        </a:cubicBezTo>
                        <a:cubicBezTo>
                          <a:pt x="183192" y="81181"/>
                          <a:pt x="182258" y="62787"/>
                          <a:pt x="176706" y="51684"/>
                        </a:cubicBezTo>
                        <a:cubicBezTo>
                          <a:pt x="174569" y="47410"/>
                          <a:pt x="171405" y="43733"/>
                          <a:pt x="168755" y="39757"/>
                        </a:cubicBezTo>
                        <a:cubicBezTo>
                          <a:pt x="170080" y="34456"/>
                          <a:pt x="170579" y="28876"/>
                          <a:pt x="172731" y="23854"/>
                        </a:cubicBezTo>
                        <a:cubicBezTo>
                          <a:pt x="177068" y="13733"/>
                          <a:pt x="182970" y="8795"/>
                          <a:pt x="192609" y="3976"/>
                        </a:cubicBezTo>
                        <a:cubicBezTo>
                          <a:pt x="196357" y="2102"/>
                          <a:pt x="200560" y="1325"/>
                          <a:pt x="204536" y="0"/>
                        </a:cubicBezTo>
                        <a:cubicBezTo>
                          <a:pt x="220299" y="3153"/>
                          <a:pt x="241843" y="7135"/>
                          <a:pt x="256219" y="11927"/>
                        </a:cubicBezTo>
                        <a:lnTo>
                          <a:pt x="280073" y="19879"/>
                        </a:lnTo>
                        <a:lnTo>
                          <a:pt x="292000" y="23854"/>
                        </a:lnTo>
                        <a:cubicBezTo>
                          <a:pt x="291959" y="24101"/>
                          <a:pt x="288171" y="54483"/>
                          <a:pt x="284049" y="59635"/>
                        </a:cubicBezTo>
                        <a:cubicBezTo>
                          <a:pt x="281064" y="63366"/>
                          <a:pt x="276098" y="64936"/>
                          <a:pt x="272122" y="67586"/>
                        </a:cubicBezTo>
                        <a:cubicBezTo>
                          <a:pt x="273447" y="71562"/>
                          <a:pt x="271956" y="78876"/>
                          <a:pt x="276098" y="79513"/>
                        </a:cubicBezTo>
                        <a:cubicBezTo>
                          <a:pt x="316966" y="85801"/>
                          <a:pt x="315005" y="84338"/>
                          <a:pt x="331757" y="67586"/>
                        </a:cubicBezTo>
                        <a:cubicBezTo>
                          <a:pt x="333082" y="63611"/>
                          <a:pt x="333576" y="59253"/>
                          <a:pt x="335732" y="55660"/>
                        </a:cubicBezTo>
                        <a:cubicBezTo>
                          <a:pt x="339509" y="49365"/>
                          <a:pt x="350193" y="43369"/>
                          <a:pt x="355611" y="39757"/>
                        </a:cubicBezTo>
                        <a:cubicBezTo>
                          <a:pt x="359587" y="41082"/>
                          <a:pt x="364051" y="41408"/>
                          <a:pt x="367538" y="43733"/>
                        </a:cubicBezTo>
                        <a:cubicBezTo>
                          <a:pt x="376721" y="49855"/>
                          <a:pt x="381549" y="58786"/>
                          <a:pt x="387416" y="67586"/>
                        </a:cubicBezTo>
                        <a:cubicBezTo>
                          <a:pt x="386091" y="82164"/>
                          <a:pt x="387570" y="97276"/>
                          <a:pt x="383440" y="111319"/>
                        </a:cubicBezTo>
                        <a:cubicBezTo>
                          <a:pt x="379693" y="124060"/>
                          <a:pt x="368712" y="133999"/>
                          <a:pt x="359586" y="143124"/>
                        </a:cubicBezTo>
                        <a:cubicBezTo>
                          <a:pt x="362237" y="151075"/>
                          <a:pt x="367538" y="159027"/>
                          <a:pt x="359586" y="166978"/>
                        </a:cubicBezTo>
                        <a:cubicBezTo>
                          <a:pt x="356623" y="169941"/>
                          <a:pt x="351635" y="169628"/>
                          <a:pt x="347659" y="170953"/>
                        </a:cubicBezTo>
                        <a:cubicBezTo>
                          <a:pt x="318818" y="167749"/>
                          <a:pt x="317888" y="169263"/>
                          <a:pt x="295976" y="163002"/>
                        </a:cubicBezTo>
                        <a:cubicBezTo>
                          <a:pt x="291947" y="161851"/>
                          <a:pt x="287712" y="161061"/>
                          <a:pt x="284049" y="159026"/>
                        </a:cubicBezTo>
                        <a:cubicBezTo>
                          <a:pt x="275695" y="154385"/>
                          <a:pt x="260195" y="143124"/>
                          <a:pt x="260195" y="143124"/>
                        </a:cubicBezTo>
                        <a:cubicBezTo>
                          <a:pt x="256176" y="149153"/>
                          <a:pt x="248268" y="158749"/>
                          <a:pt x="248268" y="166978"/>
                        </a:cubicBezTo>
                        <a:cubicBezTo>
                          <a:pt x="248268" y="171169"/>
                          <a:pt x="250919" y="174929"/>
                          <a:pt x="252244" y="178905"/>
                        </a:cubicBezTo>
                        <a:cubicBezTo>
                          <a:pt x="248003" y="191628"/>
                          <a:pt x="251184" y="192687"/>
                          <a:pt x="236341" y="194807"/>
                        </a:cubicBezTo>
                        <a:cubicBezTo>
                          <a:pt x="221851" y="196877"/>
                          <a:pt x="192609" y="198783"/>
                          <a:pt x="192609" y="198783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  <p:sp>
          <p:nvSpPr>
            <p:cNvPr id="330" name="右箭头 329">
              <a:extLst>
                <a:ext uri="{FF2B5EF4-FFF2-40B4-BE49-F238E27FC236}">
                  <a16:creationId xmlns:a16="http://schemas.microsoft.com/office/drawing/2014/main" id="{94AF70B2-F5A6-9A44-B576-571EE034F71F}"/>
                </a:ext>
              </a:extLst>
            </p:cNvPr>
            <p:cNvSpPr/>
            <p:nvPr/>
          </p:nvSpPr>
          <p:spPr>
            <a:xfrm flipV="1">
              <a:off x="1484845" y="2055372"/>
              <a:ext cx="346008" cy="47486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32" name="右箭头 331">
              <a:extLst>
                <a:ext uri="{FF2B5EF4-FFF2-40B4-BE49-F238E27FC236}">
                  <a16:creationId xmlns:a16="http://schemas.microsoft.com/office/drawing/2014/main" id="{9A35AE58-8B74-F849-BF45-4587A0698645}"/>
                </a:ext>
              </a:extLst>
            </p:cNvPr>
            <p:cNvSpPr/>
            <p:nvPr/>
          </p:nvSpPr>
          <p:spPr>
            <a:xfrm flipV="1">
              <a:off x="3143591" y="2055809"/>
              <a:ext cx="346008" cy="47486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33" name="右箭头 332">
              <a:extLst>
                <a:ext uri="{FF2B5EF4-FFF2-40B4-BE49-F238E27FC236}">
                  <a16:creationId xmlns:a16="http://schemas.microsoft.com/office/drawing/2014/main" id="{ED418C91-AB8D-1445-9387-CDC9C3D178B1}"/>
                </a:ext>
              </a:extLst>
            </p:cNvPr>
            <p:cNvSpPr/>
            <p:nvPr/>
          </p:nvSpPr>
          <p:spPr>
            <a:xfrm flipV="1">
              <a:off x="4749786" y="2052491"/>
              <a:ext cx="346008" cy="47486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34" name="右箭头 333">
              <a:extLst>
                <a:ext uri="{FF2B5EF4-FFF2-40B4-BE49-F238E27FC236}">
                  <a16:creationId xmlns:a16="http://schemas.microsoft.com/office/drawing/2014/main" id="{B6963DD5-55B6-484F-9430-C929D83A4223}"/>
                </a:ext>
              </a:extLst>
            </p:cNvPr>
            <p:cNvSpPr/>
            <p:nvPr/>
          </p:nvSpPr>
          <p:spPr>
            <a:xfrm flipV="1">
              <a:off x="6557057" y="2046926"/>
              <a:ext cx="346008" cy="47486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336" name="标题 1">
            <a:extLst>
              <a:ext uri="{FF2B5EF4-FFF2-40B4-BE49-F238E27FC236}">
                <a16:creationId xmlns:a16="http://schemas.microsoft.com/office/drawing/2014/main" id="{5DDD38FF-72C1-0B4B-8BA7-9F89949A7B17}"/>
              </a:ext>
            </a:extLst>
          </p:cNvPr>
          <p:cNvSpPr txBox="1">
            <a:spLocks/>
          </p:cNvSpPr>
          <p:nvPr/>
        </p:nvSpPr>
        <p:spPr>
          <a:xfrm>
            <a:off x="616834" y="105097"/>
            <a:ext cx="8013546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en-US" altLang="zh-Han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Film</a:t>
            </a:r>
            <a:r>
              <a:rPr kumimoji="1" lang="zh-Han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</a:t>
            </a:r>
            <a:r>
              <a:rPr kumimoji="1" lang="zh-Han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1" lang="zh-Han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Oligomer</a:t>
            </a:r>
            <a:r>
              <a:rPr kumimoji="1" lang="zh-Han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Incorporation</a:t>
            </a:r>
            <a:endParaRPr kumimoji="1"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1" name="幻灯片编号占位符 340">
            <a:extLst>
              <a:ext uri="{FF2B5EF4-FFF2-40B4-BE49-F238E27FC236}">
                <a16:creationId xmlns:a16="http://schemas.microsoft.com/office/drawing/2014/main" id="{FE852922-1140-3D43-B954-8B099E692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7A5F-E346-7440-ACE4-9D74C27F0510}" type="slidenum">
              <a:rPr kumimoji="1" lang="zh-CN" altLang="en-US" smtClean="0"/>
              <a:t>2</a:t>
            </a:fld>
            <a:endParaRPr kumimoji="1" lang="zh-CN" altLang="en-US"/>
          </a:p>
        </p:txBody>
      </p:sp>
      <p:sp>
        <p:nvSpPr>
          <p:cNvPr id="342" name="文本框 341">
            <a:extLst>
              <a:ext uri="{FF2B5EF4-FFF2-40B4-BE49-F238E27FC236}">
                <a16:creationId xmlns:a16="http://schemas.microsoft.com/office/drawing/2014/main" id="{88CFA0C9-D411-8843-ACDF-6A13182330AB}"/>
              </a:ext>
            </a:extLst>
          </p:cNvPr>
          <p:cNvSpPr txBox="1"/>
          <p:nvPr/>
        </p:nvSpPr>
        <p:spPr>
          <a:xfrm>
            <a:off x="6051449" y="2826639"/>
            <a:ext cx="2393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Han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fraction</a:t>
            </a:r>
            <a:r>
              <a:rPr kumimoji="1" lang="zh-Han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1" lang="zh-Han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mixing</a:t>
            </a:r>
            <a:r>
              <a:rPr kumimoji="1" lang="zh-Han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1" lang="en-US" altLang="zh-Han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kumimoji="1" lang="zh-CN" alt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3" name="文本框 342">
            <a:extLst>
              <a:ext uri="{FF2B5EF4-FFF2-40B4-BE49-F238E27FC236}">
                <a16:creationId xmlns:a16="http://schemas.microsoft.com/office/drawing/2014/main" id="{A93C148C-1634-C241-99F9-89E05F4A178C}"/>
              </a:ext>
            </a:extLst>
          </p:cNvPr>
          <p:cNvSpPr txBox="1"/>
          <p:nvPr/>
        </p:nvSpPr>
        <p:spPr>
          <a:xfrm>
            <a:off x="302347" y="6067109"/>
            <a:ext cx="80177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kumimoji="1" lang="en-US" altLang="zh-CN" sz="1400" dirty="0" err="1">
                <a:latin typeface="Times New Roman 常规体" charset="0"/>
              </a:rPr>
              <a:t>Soleimani</a:t>
            </a:r>
            <a:r>
              <a:rPr kumimoji="1" lang="en-US" altLang="zh-CN" sz="1400" dirty="0">
                <a:latin typeface="Times New Roman 常规体" charset="0"/>
              </a:rPr>
              <a:t>, M.; Khan, S.; Mendenhall, D.; Lau, W</a:t>
            </a:r>
            <a:r>
              <a:rPr kumimoji="1" lang="en-US" altLang="zh-Hans" sz="1400" dirty="0">
                <a:latin typeface="Times New Roman 常规体" charset="0"/>
              </a:rPr>
              <a:t>.</a:t>
            </a:r>
            <a:r>
              <a:rPr kumimoji="1" lang="en-US" altLang="zh-CN" sz="1400" dirty="0">
                <a:latin typeface="Times New Roman 常规体" charset="0"/>
              </a:rPr>
              <a:t>; Winnik, M.A. </a:t>
            </a:r>
            <a:r>
              <a:rPr kumimoji="1" lang="en-US" altLang="zh-CN" sz="1400" i="1" dirty="0">
                <a:latin typeface="Times New Roman 常规体" charset="0"/>
              </a:rPr>
              <a:t>Polymer</a:t>
            </a:r>
            <a:r>
              <a:rPr kumimoji="1" lang="en-US" altLang="zh-CN" sz="1400" dirty="0">
                <a:latin typeface="Times New Roman 常规体" charset="0"/>
              </a:rPr>
              <a:t> </a:t>
            </a:r>
            <a:r>
              <a:rPr kumimoji="1" lang="en-US" altLang="zh-CN" sz="1400" b="1" dirty="0">
                <a:latin typeface="Times New Roman 常规体" charset="0"/>
              </a:rPr>
              <a:t>2012</a:t>
            </a:r>
            <a:r>
              <a:rPr kumimoji="1" lang="en-US" altLang="zh-CN" sz="1400" dirty="0">
                <a:latin typeface="Times New Roman 常规体" charset="0"/>
              </a:rPr>
              <a:t>, 53, 2652–2663.</a:t>
            </a:r>
          </a:p>
          <a:p>
            <a:pPr marL="342900" indent="-342900">
              <a:buFontTx/>
              <a:buAutoNum type="arabicPeriod"/>
            </a:pPr>
            <a:r>
              <a:rPr lang="en-US" altLang="zh-CN" sz="1400" dirty="0" err="1">
                <a:latin typeface="Times New Roman" charset="0"/>
                <a:ea typeface="Times New Roman" charset="0"/>
                <a:cs typeface="Times New Roman" charset="0"/>
              </a:rPr>
              <a:t>Craun</a:t>
            </a:r>
            <a:r>
              <a:rPr lang="en-US" altLang="zh-CN" sz="1400" dirty="0">
                <a:latin typeface="Times New Roman" charset="0"/>
                <a:ea typeface="Times New Roman" charset="0"/>
                <a:cs typeface="Times New Roman" charset="0"/>
              </a:rPr>
              <a:t>, G. P., </a:t>
            </a:r>
            <a:r>
              <a:rPr lang="en-US" altLang="zh-CN" sz="1400" dirty="0" err="1">
                <a:latin typeface="Times New Roman" charset="0"/>
                <a:ea typeface="Times New Roman" charset="0"/>
                <a:cs typeface="Times New Roman" charset="0"/>
              </a:rPr>
              <a:t>Rosekelly</a:t>
            </a:r>
            <a:r>
              <a:rPr lang="en-US" altLang="zh-CN" sz="1400" dirty="0">
                <a:latin typeface="Times New Roman" charset="0"/>
                <a:ea typeface="Times New Roman" charset="0"/>
                <a:cs typeface="Times New Roman" charset="0"/>
              </a:rPr>
              <a:t>, G. S., Floyd, F. L. Odor Free, Air Dry, Decorative Latex Paints</a:t>
            </a:r>
            <a:r>
              <a:rPr lang="en-US" altLang="zh-Hans" sz="1400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en-US" altLang="zh-CN" sz="1400" dirty="0">
                <a:latin typeface="Times New Roman" charset="0"/>
                <a:ea typeface="Times New Roman" charset="0"/>
                <a:cs typeface="Times New Roman" charset="0"/>
              </a:rPr>
              <a:t> U.S. Patent 5,470,906, Nov 28, 1995. </a:t>
            </a:r>
          </a:p>
        </p:txBody>
      </p:sp>
      <p:sp>
        <p:nvSpPr>
          <p:cNvPr id="345" name="文本框 344">
            <a:extLst>
              <a:ext uri="{FF2B5EF4-FFF2-40B4-BE49-F238E27FC236}">
                <a16:creationId xmlns:a16="http://schemas.microsoft.com/office/drawing/2014/main" id="{3311021D-5BAF-8542-AE0D-9BF02619E8EA}"/>
              </a:ext>
            </a:extLst>
          </p:cNvPr>
          <p:cNvSpPr txBox="1"/>
          <p:nvPr/>
        </p:nvSpPr>
        <p:spPr>
          <a:xfrm>
            <a:off x="263710" y="2885172"/>
            <a:ext cx="816256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endParaRPr kumimoji="1" lang="en-US" altLang="zh-Han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Improving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fraction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mixing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plasticizers are VOCs that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affect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CA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evaporation.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Incorporating Oligomer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chains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polymer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particles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facilitate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film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formation.</a:t>
            </a:r>
            <a:r>
              <a:rPr kumimoji="1" lang="en-US" altLang="zh-Han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probe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film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Fluorescence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resonance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transfer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(FRET)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Pyrene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excimer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fluorescence</a:t>
            </a:r>
            <a:r>
              <a:rPr kumimoji="1" lang="zh-Han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(PEF)</a:t>
            </a:r>
          </a:p>
          <a:p>
            <a:pPr marL="285750" indent="-285750">
              <a:buFont typeface="Wingdings" pitchFamily="2" charset="2"/>
              <a:buChar char="Ø"/>
            </a:pPr>
            <a:endParaRPr kumimoji="1" lang="en-US" altLang="zh-Han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zh-CN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63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幻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8A1AC-E41A-D748-A19B-023E1F4797F6}" type="slidenum">
              <a:rPr kumimoji="1" lang="zh-CN" altLang="en-US" smtClean="0"/>
              <a:t>3</a:t>
            </a:fld>
            <a:endParaRPr kumimoji="1" lang="zh-CN" altLang="en-US"/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440ECA94-DC06-C849-B263-B5A600E35623}"/>
              </a:ext>
            </a:extLst>
          </p:cNvPr>
          <p:cNvSpPr txBox="1"/>
          <p:nvPr/>
        </p:nvSpPr>
        <p:spPr>
          <a:xfrm>
            <a:off x="319117" y="6279488"/>
            <a:ext cx="65782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sz="1400" dirty="0">
                <a:latin typeface="Times New Roman" charset="0"/>
                <a:ea typeface="Times New Roman" charset="0"/>
                <a:cs typeface="Times New Roman" charset="0"/>
              </a:rPr>
              <a:t>Casier, R.; Gauthier, M.; Duhamel, J. </a:t>
            </a:r>
            <a:r>
              <a:rPr lang="en-US" altLang="zh-CN" sz="1400" i="1" dirty="0">
                <a:latin typeface="Times New Roman" charset="0"/>
                <a:ea typeface="Times New Roman" charset="0"/>
                <a:cs typeface="Times New Roman" charset="0"/>
              </a:rPr>
              <a:t>Macromolecules</a:t>
            </a:r>
            <a:r>
              <a:rPr lang="en-US" altLang="zh-CN" sz="1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1400" b="1" dirty="0">
                <a:latin typeface="Times New Roman" charset="0"/>
                <a:ea typeface="Times New Roman" charset="0"/>
                <a:cs typeface="Times New Roman" charset="0"/>
              </a:rPr>
              <a:t>2017</a:t>
            </a:r>
            <a:r>
              <a:rPr lang="en-US" altLang="zh-CN" sz="14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altLang="zh-CN" sz="1400" i="1" dirty="0">
                <a:latin typeface="Times New Roman" charset="0"/>
                <a:ea typeface="Times New Roman" charset="0"/>
                <a:cs typeface="Times New Roman" charset="0"/>
              </a:rPr>
              <a:t>50</a:t>
            </a:r>
            <a:r>
              <a:rPr lang="en-US" altLang="zh-CN" sz="1400" dirty="0">
                <a:latin typeface="Times New Roman" charset="0"/>
                <a:ea typeface="Times New Roman" charset="0"/>
                <a:cs typeface="Times New Roman" charset="0"/>
              </a:rPr>
              <a:t>, 1635-1644.</a:t>
            </a:r>
          </a:p>
          <a:p>
            <a:pPr marL="342900" indent="-342900">
              <a:buAutoNum type="arabicPeriod"/>
            </a:pPr>
            <a:endParaRPr kumimoji="1" lang="zh-CN" altLang="en-US" sz="14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kumimoji="1" lang="zh-CN" altLang="en-US" sz="1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69" name="组合 68">
            <a:extLst>
              <a:ext uri="{FF2B5EF4-FFF2-40B4-BE49-F238E27FC236}">
                <a16:creationId xmlns:a16="http://schemas.microsoft.com/office/drawing/2014/main" id="{A4A86605-6EE4-274D-B039-C1277FA875CE}"/>
              </a:ext>
            </a:extLst>
          </p:cNvPr>
          <p:cNvGrpSpPr/>
          <p:nvPr/>
        </p:nvGrpSpPr>
        <p:grpSpPr>
          <a:xfrm>
            <a:off x="0" y="1161694"/>
            <a:ext cx="9054838" cy="4698256"/>
            <a:chOff x="0" y="1669071"/>
            <a:chExt cx="9054838" cy="4698256"/>
          </a:xfrm>
        </p:grpSpPr>
        <p:grpSp>
          <p:nvGrpSpPr>
            <p:cNvPr id="30" name="组 29"/>
            <p:cNvGrpSpPr/>
            <p:nvPr/>
          </p:nvGrpSpPr>
          <p:grpSpPr>
            <a:xfrm>
              <a:off x="0" y="1669071"/>
              <a:ext cx="8364280" cy="3801896"/>
              <a:chOff x="1508337" y="1426933"/>
              <a:chExt cx="9848850" cy="4476692"/>
            </a:xfrm>
          </p:grpSpPr>
          <p:grpSp>
            <p:nvGrpSpPr>
              <p:cNvPr id="11" name="组 10"/>
              <p:cNvGrpSpPr/>
              <p:nvPr/>
            </p:nvGrpSpPr>
            <p:grpSpPr>
              <a:xfrm>
                <a:off x="1508337" y="1426933"/>
                <a:ext cx="9848850" cy="4476692"/>
                <a:chOff x="883304" y="1537670"/>
                <a:chExt cx="9848850" cy="4476692"/>
              </a:xfrm>
            </p:grpSpPr>
            <p:sp>
              <p:nvSpPr>
                <p:cNvPr id="5" name="文本框 4"/>
                <p:cNvSpPr txBox="1"/>
                <p:nvPr/>
              </p:nvSpPr>
              <p:spPr>
                <a:xfrm>
                  <a:off x="883304" y="1686172"/>
                  <a:ext cx="9848850" cy="5436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zh-CN" altLang="en-US" sz="2300" dirty="0">
                      <a:latin typeface="Times New Roman 常规体" charset="0"/>
                      <a:ea typeface="Times New Roman" charset="0"/>
                      <a:cs typeface="Times New Roman" charset="0"/>
                    </a:rPr>
                    <a:t>  </a:t>
                  </a:r>
                  <a:r>
                    <a:rPr kumimoji="1" lang="en-US" altLang="zh-CN" sz="2300" dirty="0">
                      <a:latin typeface="Times New Roman 常规体" charset="0"/>
                      <a:ea typeface="Times New Roman" charset="0"/>
                      <a:cs typeface="Times New Roman" charset="0"/>
                    </a:rPr>
                    <a:t>Py</a:t>
                  </a:r>
                  <a:r>
                    <a:rPr kumimoji="1" lang="zh-CN" altLang="en-US" sz="2300" dirty="0">
                      <a:latin typeface="Times New Roman 常规体" charset="0"/>
                      <a:ea typeface="Times New Roman" charset="0"/>
                      <a:cs typeface="Times New Roman" charset="0"/>
                    </a:rPr>
                    <a:t>  </a:t>
                  </a:r>
                  <a:r>
                    <a:rPr kumimoji="1" lang="en-US" altLang="zh-CN" sz="2300" dirty="0">
                      <a:latin typeface="Times New Roman 常规体" charset="0"/>
                      <a:ea typeface="Times New Roman" charset="0"/>
                      <a:cs typeface="Times New Roman" charset="0"/>
                    </a:rPr>
                    <a:t>Py</a:t>
                  </a:r>
                  <a:r>
                    <a:rPr kumimoji="1" lang="zh-CN" altLang="en-US" sz="2300" dirty="0">
                      <a:latin typeface="Times New Roman 常规体" charset="0"/>
                      <a:ea typeface="Times New Roman" charset="0"/>
                      <a:cs typeface="Times New Roman" charset="0"/>
                    </a:rPr>
                    <a:t>      </a:t>
                  </a:r>
                  <a:r>
                    <a:rPr kumimoji="1" lang="en-US" altLang="zh-CN" sz="2300" dirty="0">
                      <a:latin typeface="Times New Roman 常规体" charset="0"/>
                      <a:ea typeface="Times New Roman" charset="0"/>
                      <a:cs typeface="Times New Roman" charset="0"/>
                    </a:rPr>
                    <a:t>Py</a:t>
                  </a:r>
                  <a:r>
                    <a:rPr kumimoji="1" lang="zh-CN" altLang="en-US" sz="2300" dirty="0">
                      <a:latin typeface="Times New Roman 常规体" charset="0"/>
                      <a:ea typeface="Times New Roman" charset="0"/>
                      <a:cs typeface="Times New Roman" charset="0"/>
                    </a:rPr>
                    <a:t>*  </a:t>
                  </a:r>
                  <a:r>
                    <a:rPr kumimoji="1" lang="en-US" altLang="zh-CN" sz="2300" dirty="0">
                      <a:latin typeface="Times New Roman 常规体" charset="0"/>
                      <a:ea typeface="Times New Roman" charset="0"/>
                      <a:cs typeface="Times New Roman" charset="0"/>
                    </a:rPr>
                    <a:t>Py</a:t>
                  </a:r>
                  <a:r>
                    <a:rPr kumimoji="1" lang="zh-CN" altLang="en-US" sz="2300" dirty="0">
                      <a:latin typeface="Times New Roman 常规体" charset="0"/>
                      <a:ea typeface="Times New Roman" charset="0"/>
                      <a:cs typeface="Times New Roman" charset="0"/>
                    </a:rPr>
                    <a:t>       </a:t>
                  </a:r>
                  <a:r>
                    <a:rPr kumimoji="1" lang="en-US" altLang="zh-CN" sz="2300" dirty="0">
                      <a:latin typeface="Times New Roman 常规体" charset="0"/>
                      <a:ea typeface="Times New Roman" charset="0"/>
                      <a:cs typeface="Times New Roman" charset="0"/>
                    </a:rPr>
                    <a:t>(PyPy)</a:t>
                  </a:r>
                  <a:r>
                    <a:rPr kumimoji="1" lang="zh-CN" altLang="en-US" sz="2300" dirty="0">
                      <a:latin typeface="Times New Roman 常规体" charset="0"/>
                      <a:ea typeface="Times New Roman" charset="0"/>
                      <a:cs typeface="Times New Roman" charset="0"/>
                    </a:rPr>
                    <a:t>*      </a:t>
                  </a:r>
                  <a:r>
                    <a:rPr kumimoji="1" lang="en-US" altLang="zh-CN" sz="2300" dirty="0">
                      <a:latin typeface="Times New Roman 常规体" charset="0"/>
                      <a:ea typeface="Times New Roman" charset="0"/>
                      <a:cs typeface="Times New Roman" charset="0"/>
                    </a:rPr>
                    <a:t>(PyPy)</a:t>
                  </a:r>
                  <a:endParaRPr kumimoji="1" lang="zh-CN" altLang="en-US" sz="2300" dirty="0">
                    <a:latin typeface="Times New Roman 常规体" charset="0"/>
                    <a:ea typeface="Times New Roman" charset="0"/>
                    <a:cs typeface="Times New Roman" charset="0"/>
                  </a:endParaRPr>
                </a:p>
              </p:txBody>
            </p:sp>
            <p:grpSp>
              <p:nvGrpSpPr>
                <p:cNvPr id="10" name="组 9"/>
                <p:cNvGrpSpPr/>
                <p:nvPr/>
              </p:nvGrpSpPr>
              <p:grpSpPr>
                <a:xfrm>
                  <a:off x="1259061" y="1537670"/>
                  <a:ext cx="5693719" cy="4476692"/>
                  <a:chOff x="1241581" y="1523125"/>
                  <a:chExt cx="5693719" cy="4476692"/>
                </a:xfrm>
              </p:grpSpPr>
              <p:pic>
                <p:nvPicPr>
                  <p:cNvPr id="4" name="图片 3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241581" y="2319928"/>
                    <a:ext cx="5693719" cy="3679889"/>
                  </a:xfrm>
                  <a:prstGeom prst="rect">
                    <a:avLst/>
                  </a:prstGeom>
                </p:spPr>
              </p:pic>
              <p:cxnSp>
                <p:nvCxnSpPr>
                  <p:cNvPr id="6" name="直线箭头连接符 5"/>
                  <p:cNvCxnSpPr/>
                  <p:nvPr/>
                </p:nvCxnSpPr>
                <p:spPr>
                  <a:xfrm>
                    <a:off x="2830903" y="2195807"/>
                    <a:ext cx="0" cy="728208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直线箭头连接符 6"/>
                  <p:cNvCxnSpPr/>
                  <p:nvPr/>
                </p:nvCxnSpPr>
                <p:spPr>
                  <a:xfrm>
                    <a:off x="4933377" y="2180090"/>
                    <a:ext cx="0" cy="2482394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直线箭头连接符 13"/>
                  <p:cNvCxnSpPr/>
                  <p:nvPr/>
                </p:nvCxnSpPr>
                <p:spPr>
                  <a:xfrm>
                    <a:off x="2212201" y="1954792"/>
                    <a:ext cx="543697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直线箭头连接符 14"/>
                  <p:cNvCxnSpPr/>
                  <p:nvPr/>
                </p:nvCxnSpPr>
                <p:spPr>
                  <a:xfrm>
                    <a:off x="3917814" y="1973320"/>
                    <a:ext cx="543697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直线箭头连接符 16"/>
                  <p:cNvCxnSpPr/>
                  <p:nvPr/>
                </p:nvCxnSpPr>
                <p:spPr>
                  <a:xfrm flipH="1">
                    <a:off x="5573788" y="2019244"/>
                    <a:ext cx="597758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" name="文本框 17"/>
                  <p:cNvSpPr txBox="1"/>
                  <p:nvPr/>
                </p:nvSpPr>
                <p:spPr>
                  <a:xfrm>
                    <a:off x="2208531" y="1523125"/>
                    <a:ext cx="41068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en-US" altLang="zh-CN" dirty="0" err="1">
                        <a:latin typeface="Times New Roman 常规体" charset="0"/>
                        <a:ea typeface="Times New Roman" charset="0"/>
                        <a:cs typeface="Times New Roman" charset="0"/>
                      </a:rPr>
                      <a:t>hν</a:t>
                    </a:r>
                    <a:endParaRPr kumimoji="1" lang="zh-CN" altLang="en-US" dirty="0">
                      <a:latin typeface="Times New Roman 常规体" charset="0"/>
                      <a:ea typeface="Times New Roman" charset="0"/>
                      <a:cs typeface="Times New Roman" charset="0"/>
                    </a:endParaRPr>
                  </a:p>
                </p:txBody>
              </p:sp>
              <p:sp>
                <p:nvSpPr>
                  <p:cNvPr id="19" name="矩形 18"/>
                  <p:cNvSpPr/>
                  <p:nvPr/>
                </p:nvSpPr>
                <p:spPr>
                  <a:xfrm>
                    <a:off x="5630826" y="1545215"/>
                    <a:ext cx="410689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kumimoji="1" lang="en-US" altLang="zh-CN" dirty="0" err="1">
                        <a:latin typeface="Times New Roman 常规体" charset="0"/>
                        <a:ea typeface="Times New Roman" charset="0"/>
                        <a:cs typeface="Times New Roman" charset="0"/>
                      </a:rPr>
                      <a:t>hν</a:t>
                    </a:r>
                    <a:endParaRPr kumimoji="1" lang="zh-CN" altLang="en-US" dirty="0">
                      <a:latin typeface="Times New Roman 常规体" charset="0"/>
                      <a:ea typeface="Times New Roman" charset="0"/>
                      <a:cs typeface="Times New Roman" charset="0"/>
                    </a:endParaRPr>
                  </a:p>
                </p:txBody>
              </p:sp>
            </p:grpSp>
          </p:grpSp>
          <p:pic>
            <p:nvPicPr>
              <p:cNvPr id="12" name="图片 1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37211" y="2363942"/>
                <a:ext cx="338823" cy="576000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62549" y="2363942"/>
                <a:ext cx="288000" cy="576000"/>
              </a:xfrm>
              <a:prstGeom prst="rect">
                <a:avLst/>
              </a:prstGeom>
            </p:spPr>
          </p:pic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4131254C-7BB2-8746-A966-D18FF6981BFF}"/>
                </a:ext>
              </a:extLst>
            </p:cNvPr>
            <p:cNvGrpSpPr/>
            <p:nvPr/>
          </p:nvGrpSpPr>
          <p:grpSpPr>
            <a:xfrm>
              <a:off x="500283" y="1869373"/>
              <a:ext cx="8554555" cy="4497954"/>
              <a:chOff x="490344" y="1867077"/>
              <a:chExt cx="8554555" cy="4497954"/>
            </a:xfrm>
          </p:grpSpPr>
          <p:sp>
            <p:nvSpPr>
              <p:cNvPr id="23" name="文本框 22"/>
              <p:cNvSpPr txBox="1"/>
              <p:nvPr/>
            </p:nvSpPr>
            <p:spPr>
              <a:xfrm>
                <a:off x="490344" y="5995699"/>
                <a:ext cx="1178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>
                    <a:latin typeface="Times New Roman" charset="0"/>
                    <a:ea typeface="Times New Roman" charset="0"/>
                    <a:cs typeface="Times New Roman" charset="0"/>
                  </a:rPr>
                  <a:t>Py:</a:t>
                </a:r>
                <a:r>
                  <a:rPr kumimoji="1" lang="zh-CN" altLang="en-US" dirty="0">
                    <a:latin typeface="Times New Roman" charset="0"/>
                    <a:ea typeface="Times New Roman" charset="0"/>
                    <a:cs typeface="Times New Roman" charset="0"/>
                  </a:rPr>
                  <a:t> </a:t>
                </a:r>
                <a:r>
                  <a:rPr kumimoji="1" lang="en-US" altLang="zh-CN" dirty="0">
                    <a:latin typeface="Times New Roman" charset="0"/>
                    <a:ea typeface="Times New Roman" charset="0"/>
                    <a:cs typeface="Times New Roman" charset="0"/>
                  </a:rPr>
                  <a:t>pyrene</a:t>
                </a:r>
                <a:endParaRPr kumimoji="1" lang="zh-CN" altLang="en-US" dirty="0">
                  <a:latin typeface="Times New Roman" charset="0"/>
                  <a:ea typeface="Times New Roman" charset="0"/>
                  <a:cs typeface="Times New Roman" charset="0"/>
                </a:endParaRPr>
              </a:p>
            </p:txBody>
          </p:sp>
          <p:pic>
            <p:nvPicPr>
              <p:cNvPr id="24" name="图片 23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1876" y="5267471"/>
                <a:ext cx="1076996" cy="769284"/>
              </a:xfrm>
              <a:prstGeom prst="rect">
                <a:avLst/>
              </a:prstGeom>
            </p:spPr>
          </p:pic>
          <p:grpSp>
            <p:nvGrpSpPr>
              <p:cNvPr id="9" name="组合 8">
                <a:extLst>
                  <a:ext uri="{FF2B5EF4-FFF2-40B4-BE49-F238E27FC236}">
                    <a16:creationId xmlns:a16="http://schemas.microsoft.com/office/drawing/2014/main" id="{7095942F-D369-CC4B-A5E9-694A6B723CE2}"/>
                  </a:ext>
                </a:extLst>
              </p:cNvPr>
              <p:cNvGrpSpPr/>
              <p:nvPr/>
            </p:nvGrpSpPr>
            <p:grpSpPr>
              <a:xfrm>
                <a:off x="5341618" y="2305199"/>
                <a:ext cx="1142198" cy="2897438"/>
                <a:chOff x="5723073" y="2364216"/>
                <a:chExt cx="1142198" cy="2897438"/>
              </a:xfrm>
            </p:grpSpPr>
            <p:grpSp>
              <p:nvGrpSpPr>
                <p:cNvPr id="26" name="组 31">
                  <a:extLst>
                    <a:ext uri="{FF2B5EF4-FFF2-40B4-BE49-F238E27FC236}">
                      <a16:creationId xmlns:a16="http://schemas.microsoft.com/office/drawing/2014/main" id="{9AAF1E6B-FD16-984A-90DB-BA64BCADA499}"/>
                    </a:ext>
                  </a:extLst>
                </p:cNvPr>
                <p:cNvGrpSpPr/>
                <p:nvPr/>
              </p:nvGrpSpPr>
              <p:grpSpPr>
                <a:xfrm>
                  <a:off x="5755822" y="2364216"/>
                  <a:ext cx="1109449" cy="1116669"/>
                  <a:chOff x="1160826" y="3012117"/>
                  <a:chExt cx="1659600" cy="1670400"/>
                </a:xfrm>
              </p:grpSpPr>
              <p:grpSp>
                <p:nvGrpSpPr>
                  <p:cNvPr id="46" name="组 3">
                    <a:extLst>
                      <a:ext uri="{FF2B5EF4-FFF2-40B4-BE49-F238E27FC236}">
                        <a16:creationId xmlns:a16="http://schemas.microsoft.com/office/drawing/2014/main" id="{235FD384-AC68-AD41-9F9F-E17CB9EFE00B}"/>
                      </a:ext>
                    </a:extLst>
                  </p:cNvPr>
                  <p:cNvGrpSpPr/>
                  <p:nvPr/>
                </p:nvGrpSpPr>
                <p:grpSpPr>
                  <a:xfrm>
                    <a:off x="1160826" y="3012117"/>
                    <a:ext cx="1659600" cy="1670400"/>
                    <a:chOff x="6929128" y="1992177"/>
                    <a:chExt cx="1684855" cy="1706003"/>
                  </a:xfrm>
                </p:grpSpPr>
                <p:sp>
                  <p:nvSpPr>
                    <p:cNvPr id="52" name="六边形 51">
                      <a:extLst>
                        <a:ext uri="{FF2B5EF4-FFF2-40B4-BE49-F238E27FC236}">
                          <a16:creationId xmlns:a16="http://schemas.microsoft.com/office/drawing/2014/main" id="{8131FFA4-87A3-1C4C-ABEF-38A2477D59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32919" y="2276511"/>
                      <a:ext cx="659654" cy="568668"/>
                    </a:xfrm>
                    <a:prstGeom prst="hexagon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zh-CN" altLang="en-US" sz="1350" dirty="0">
                        <a:latin typeface="Times New Roman 常规体" charset="0"/>
                      </a:endParaRPr>
                    </a:p>
                  </p:txBody>
                </p:sp>
                <p:sp>
                  <p:nvSpPr>
                    <p:cNvPr id="53" name="六边形 52">
                      <a:extLst>
                        <a:ext uri="{FF2B5EF4-FFF2-40B4-BE49-F238E27FC236}">
                          <a16:creationId xmlns:a16="http://schemas.microsoft.com/office/drawing/2014/main" id="{0FD0594C-33A2-A34B-9676-42A85D41B9D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29128" y="2845178"/>
                      <a:ext cx="659654" cy="568668"/>
                    </a:xfrm>
                    <a:prstGeom prst="hexagon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zh-CN" altLang="en-US" sz="1350" dirty="0">
                        <a:latin typeface="Times New Roman 常规体" charset="0"/>
                      </a:endParaRPr>
                    </a:p>
                  </p:txBody>
                </p:sp>
                <p:sp>
                  <p:nvSpPr>
                    <p:cNvPr id="54" name="六边形 53">
                      <a:extLst>
                        <a:ext uri="{FF2B5EF4-FFF2-40B4-BE49-F238E27FC236}">
                          <a16:creationId xmlns:a16="http://schemas.microsoft.com/office/drawing/2014/main" id="{023CCE31-913D-0A4B-8657-A725AC1FC8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41896" y="1992177"/>
                      <a:ext cx="659654" cy="568668"/>
                    </a:xfrm>
                    <a:prstGeom prst="hexagon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zh-CN" altLang="en-US" sz="1350" dirty="0">
                        <a:latin typeface="Times New Roman 常规体" charset="0"/>
                      </a:endParaRPr>
                    </a:p>
                  </p:txBody>
                </p:sp>
                <p:sp>
                  <p:nvSpPr>
                    <p:cNvPr id="55" name="六边形 54">
                      <a:extLst>
                        <a:ext uri="{FF2B5EF4-FFF2-40B4-BE49-F238E27FC236}">
                          <a16:creationId xmlns:a16="http://schemas.microsoft.com/office/drawing/2014/main" id="{E2E6E3DE-EE8D-B94E-B7CD-F0BEEE2BC00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54329" y="2276511"/>
                      <a:ext cx="659654" cy="568668"/>
                    </a:xfrm>
                    <a:prstGeom prst="hexagon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zh-CN" altLang="en-US" sz="1350" dirty="0">
                        <a:latin typeface="Times New Roman 常规体" charset="0"/>
                      </a:endParaRPr>
                    </a:p>
                  </p:txBody>
                </p:sp>
                <p:sp>
                  <p:nvSpPr>
                    <p:cNvPr id="56" name="六边形 55">
                      <a:extLst>
                        <a:ext uri="{FF2B5EF4-FFF2-40B4-BE49-F238E27FC236}">
                          <a16:creationId xmlns:a16="http://schemas.microsoft.com/office/drawing/2014/main" id="{106182FF-3368-6340-BEBE-0A27C06B75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50537" y="2845178"/>
                      <a:ext cx="659654" cy="568668"/>
                    </a:xfrm>
                    <a:prstGeom prst="hexagon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zh-CN" altLang="en-US" sz="1350" dirty="0">
                        <a:latin typeface="Times New Roman 常规体" charset="0"/>
                      </a:endParaRPr>
                    </a:p>
                  </p:txBody>
                </p:sp>
                <p:sp>
                  <p:nvSpPr>
                    <p:cNvPr id="57" name="六边形 56">
                      <a:extLst>
                        <a:ext uri="{FF2B5EF4-FFF2-40B4-BE49-F238E27FC236}">
                          <a16:creationId xmlns:a16="http://schemas.microsoft.com/office/drawing/2014/main" id="{1E18BAD7-E8E3-464C-B211-708C9C2D74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38105" y="3129512"/>
                      <a:ext cx="659654" cy="568668"/>
                    </a:xfrm>
                    <a:prstGeom prst="hexagon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zh-CN" altLang="en-US" sz="1350" dirty="0">
                        <a:latin typeface="Times New Roman 常规体" charset="0"/>
                      </a:endParaRPr>
                    </a:p>
                  </p:txBody>
                </p:sp>
              </p:grpSp>
              <p:sp>
                <p:nvSpPr>
                  <p:cNvPr id="47" name="文本框 46">
                    <a:extLst>
                      <a:ext uri="{FF2B5EF4-FFF2-40B4-BE49-F238E27FC236}">
                        <a16:creationId xmlns:a16="http://schemas.microsoft.com/office/drawing/2014/main" id="{89EA2057-7A59-5C4B-A87D-377AB0B1DBAF}"/>
                      </a:ext>
                    </a:extLst>
                  </p:cNvPr>
                  <p:cNvSpPr txBox="1"/>
                  <p:nvPr/>
                </p:nvSpPr>
                <p:spPr>
                  <a:xfrm>
                    <a:off x="1620541" y="3701556"/>
                    <a:ext cx="477661" cy="36831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en-US" altLang="zh-CN" sz="1000" dirty="0">
                        <a:latin typeface="Times New Roman 常规体" charset="0"/>
                      </a:rPr>
                      <a:t>Py</a:t>
                    </a:r>
                    <a:endParaRPr kumimoji="1" lang="zh-CN" altLang="en-US" sz="1000" dirty="0">
                      <a:latin typeface="Times New Roman 常规体" charset="0"/>
                    </a:endParaRPr>
                  </a:p>
                </p:txBody>
              </p:sp>
              <p:sp>
                <p:nvSpPr>
                  <p:cNvPr id="48" name="文本框 47">
                    <a:extLst>
                      <a:ext uri="{FF2B5EF4-FFF2-40B4-BE49-F238E27FC236}">
                        <a16:creationId xmlns:a16="http://schemas.microsoft.com/office/drawing/2014/main" id="{35328AC1-A05F-714A-8896-ED006C5B8A28}"/>
                      </a:ext>
                    </a:extLst>
                  </p:cNvPr>
                  <p:cNvSpPr txBox="1"/>
                  <p:nvPr/>
                </p:nvSpPr>
                <p:spPr>
                  <a:xfrm>
                    <a:off x="1901607" y="3602674"/>
                    <a:ext cx="477661" cy="36831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en-US" altLang="zh-CN" sz="1000" dirty="0">
                        <a:latin typeface="Times New Roman 常规体" charset="0"/>
                      </a:rPr>
                      <a:t>Py</a:t>
                    </a:r>
                    <a:endParaRPr kumimoji="1" lang="zh-CN" altLang="en-US" sz="1000" dirty="0">
                      <a:latin typeface="Times New Roman 常规体" charset="0"/>
                    </a:endParaRPr>
                  </a:p>
                </p:txBody>
              </p:sp>
              <p:sp>
                <p:nvSpPr>
                  <p:cNvPr id="49" name="文本框 48">
                    <a:extLst>
                      <a:ext uri="{FF2B5EF4-FFF2-40B4-BE49-F238E27FC236}">
                        <a16:creationId xmlns:a16="http://schemas.microsoft.com/office/drawing/2014/main" id="{37D6F001-D148-F540-A5C5-8B977E8DDA0B}"/>
                      </a:ext>
                    </a:extLst>
                  </p:cNvPr>
                  <p:cNvSpPr txBox="1"/>
                  <p:nvPr/>
                </p:nvSpPr>
                <p:spPr>
                  <a:xfrm>
                    <a:off x="1879428" y="3865796"/>
                    <a:ext cx="477661" cy="36831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en-US" altLang="zh-CN" sz="1000" dirty="0">
                        <a:latin typeface="Times New Roman 常规体" charset="0"/>
                      </a:rPr>
                      <a:t>Py</a:t>
                    </a:r>
                    <a:endParaRPr kumimoji="1" lang="zh-CN" altLang="en-US" sz="1000" dirty="0">
                      <a:latin typeface="Times New Roman 常规体" charset="0"/>
                    </a:endParaRPr>
                  </a:p>
                </p:txBody>
              </p:sp>
              <p:sp>
                <p:nvSpPr>
                  <p:cNvPr id="50" name="文本框 49">
                    <a:extLst>
                      <a:ext uri="{FF2B5EF4-FFF2-40B4-BE49-F238E27FC236}">
                        <a16:creationId xmlns:a16="http://schemas.microsoft.com/office/drawing/2014/main" id="{D06A1511-E066-DC4F-BF75-AC2227FB0A26}"/>
                      </a:ext>
                    </a:extLst>
                  </p:cNvPr>
                  <p:cNvSpPr txBox="1"/>
                  <p:nvPr/>
                </p:nvSpPr>
                <p:spPr>
                  <a:xfrm>
                    <a:off x="1831691" y="3715363"/>
                    <a:ext cx="477661" cy="36831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en-US" altLang="zh-CN" sz="1000" dirty="0">
                        <a:latin typeface="Times New Roman 常规体" charset="0"/>
                      </a:rPr>
                      <a:t>Py</a:t>
                    </a:r>
                    <a:endParaRPr kumimoji="1" lang="zh-CN" altLang="en-US" sz="1000" dirty="0">
                      <a:latin typeface="Times New Roman 常规体" charset="0"/>
                    </a:endParaRPr>
                  </a:p>
                </p:txBody>
              </p:sp>
              <p:sp>
                <p:nvSpPr>
                  <p:cNvPr id="51" name="文本框 50">
                    <a:extLst>
                      <a:ext uri="{FF2B5EF4-FFF2-40B4-BE49-F238E27FC236}">
                        <a16:creationId xmlns:a16="http://schemas.microsoft.com/office/drawing/2014/main" id="{F9CD9A29-089B-384F-B55B-E42DB35DAB4C}"/>
                      </a:ext>
                    </a:extLst>
                  </p:cNvPr>
                  <p:cNvSpPr txBox="1"/>
                  <p:nvPr/>
                </p:nvSpPr>
                <p:spPr>
                  <a:xfrm>
                    <a:off x="1673674" y="3496449"/>
                    <a:ext cx="477661" cy="36831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en-US" altLang="zh-CN" sz="1000" dirty="0">
                        <a:latin typeface="Times New Roman 常规体" charset="0"/>
                      </a:rPr>
                      <a:t>Py</a:t>
                    </a:r>
                    <a:endParaRPr kumimoji="1" lang="zh-CN" altLang="en-US" sz="1000" dirty="0">
                      <a:latin typeface="Times New Roman 常规体" charset="0"/>
                    </a:endParaRPr>
                  </a:p>
                </p:txBody>
              </p:sp>
            </p:grpSp>
            <p:grpSp>
              <p:nvGrpSpPr>
                <p:cNvPr id="27" name="组 32">
                  <a:extLst>
                    <a:ext uri="{FF2B5EF4-FFF2-40B4-BE49-F238E27FC236}">
                      <a16:creationId xmlns:a16="http://schemas.microsoft.com/office/drawing/2014/main" id="{083717A7-5CC0-0444-AD89-169604AB2AC5}"/>
                    </a:ext>
                  </a:extLst>
                </p:cNvPr>
                <p:cNvGrpSpPr/>
                <p:nvPr/>
              </p:nvGrpSpPr>
              <p:grpSpPr>
                <a:xfrm>
                  <a:off x="5723073" y="4144985"/>
                  <a:ext cx="1142198" cy="1116669"/>
                  <a:chOff x="5531595" y="2900599"/>
                  <a:chExt cx="1708589" cy="1670400"/>
                </a:xfrm>
              </p:grpSpPr>
              <p:grpSp>
                <p:nvGrpSpPr>
                  <p:cNvPr id="29" name="组 10">
                    <a:extLst>
                      <a:ext uri="{FF2B5EF4-FFF2-40B4-BE49-F238E27FC236}">
                        <a16:creationId xmlns:a16="http://schemas.microsoft.com/office/drawing/2014/main" id="{963B9FD2-5296-DB45-B1CA-63B076A99D39}"/>
                      </a:ext>
                    </a:extLst>
                  </p:cNvPr>
                  <p:cNvGrpSpPr/>
                  <p:nvPr/>
                </p:nvGrpSpPr>
                <p:grpSpPr>
                  <a:xfrm>
                    <a:off x="5531595" y="2900599"/>
                    <a:ext cx="1659600" cy="1670400"/>
                    <a:chOff x="5125555" y="4217481"/>
                    <a:chExt cx="1689254" cy="1710459"/>
                  </a:xfrm>
                </p:grpSpPr>
                <p:sp>
                  <p:nvSpPr>
                    <p:cNvPr id="40" name="六边形 39">
                      <a:extLst>
                        <a:ext uri="{FF2B5EF4-FFF2-40B4-BE49-F238E27FC236}">
                          <a16:creationId xmlns:a16="http://schemas.microsoft.com/office/drawing/2014/main" id="{883A1C84-5F9A-4646-9F6A-32F0DE6CAD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29356" y="4502558"/>
                      <a:ext cx="661377" cy="570153"/>
                    </a:xfrm>
                    <a:prstGeom prst="hexagon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zh-CN" altLang="en-US" sz="1350" dirty="0">
                        <a:latin typeface="Times New Roman 常规体" charset="0"/>
                      </a:endParaRPr>
                    </a:p>
                  </p:txBody>
                </p:sp>
                <p:sp>
                  <p:nvSpPr>
                    <p:cNvPr id="41" name="六边形 40">
                      <a:extLst>
                        <a:ext uri="{FF2B5EF4-FFF2-40B4-BE49-F238E27FC236}">
                          <a16:creationId xmlns:a16="http://schemas.microsoft.com/office/drawing/2014/main" id="{C8427BAA-D96D-2E4B-AF53-CD827CE326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25555" y="5072711"/>
                      <a:ext cx="661377" cy="570153"/>
                    </a:xfrm>
                    <a:prstGeom prst="hexagon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zh-CN" altLang="en-US" sz="1350" dirty="0">
                        <a:latin typeface="Times New Roman 常规体" charset="0"/>
                      </a:endParaRPr>
                    </a:p>
                  </p:txBody>
                </p:sp>
                <p:sp>
                  <p:nvSpPr>
                    <p:cNvPr id="42" name="六边形 41">
                      <a:extLst>
                        <a:ext uri="{FF2B5EF4-FFF2-40B4-BE49-F238E27FC236}">
                          <a16:creationId xmlns:a16="http://schemas.microsoft.com/office/drawing/2014/main" id="{1EE1FF6F-7EDC-EF44-B681-C39D1DEF2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39661" y="4217481"/>
                      <a:ext cx="661377" cy="570153"/>
                    </a:xfrm>
                    <a:prstGeom prst="hexagon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zh-CN" altLang="en-US" sz="1350" dirty="0">
                        <a:latin typeface="Times New Roman 常规体" charset="0"/>
                      </a:endParaRPr>
                    </a:p>
                  </p:txBody>
                </p:sp>
                <p:sp>
                  <p:nvSpPr>
                    <p:cNvPr id="43" name="六边形 42">
                      <a:extLst>
                        <a:ext uri="{FF2B5EF4-FFF2-40B4-BE49-F238E27FC236}">
                          <a16:creationId xmlns:a16="http://schemas.microsoft.com/office/drawing/2014/main" id="{A3051465-B92F-1748-B912-B343A709DD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53432" y="4502558"/>
                      <a:ext cx="661377" cy="570153"/>
                    </a:xfrm>
                    <a:prstGeom prst="hexagon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zh-CN" altLang="en-US" sz="1350" dirty="0">
                        <a:latin typeface="Times New Roman 常规体" charset="0"/>
                      </a:endParaRPr>
                    </a:p>
                  </p:txBody>
                </p:sp>
                <p:sp>
                  <p:nvSpPr>
                    <p:cNvPr id="44" name="六边形 43">
                      <a:extLst>
                        <a:ext uri="{FF2B5EF4-FFF2-40B4-BE49-F238E27FC236}">
                          <a16:creationId xmlns:a16="http://schemas.microsoft.com/office/drawing/2014/main" id="{A40730BE-4C15-8946-B3B9-EE04C06732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49631" y="5072711"/>
                      <a:ext cx="661377" cy="570153"/>
                    </a:xfrm>
                    <a:prstGeom prst="hexagon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zh-CN" altLang="en-US" sz="1350" dirty="0">
                        <a:latin typeface="Times New Roman 常规体" charset="0"/>
                      </a:endParaRPr>
                    </a:p>
                  </p:txBody>
                </p:sp>
                <p:sp>
                  <p:nvSpPr>
                    <p:cNvPr id="45" name="六边形 44">
                      <a:extLst>
                        <a:ext uri="{FF2B5EF4-FFF2-40B4-BE49-F238E27FC236}">
                          <a16:creationId xmlns:a16="http://schemas.microsoft.com/office/drawing/2014/main" id="{75549000-F1C4-E74A-A67E-8643A4C1AE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35860" y="5357787"/>
                      <a:ext cx="661377" cy="570153"/>
                    </a:xfrm>
                    <a:prstGeom prst="hexagon">
                      <a:avLst/>
                    </a:prstGeom>
                    <a:ln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zh-CN" altLang="en-US" sz="1350" dirty="0">
                        <a:latin typeface="Times New Roman 常规体" charset="0"/>
                      </a:endParaRPr>
                    </a:p>
                  </p:txBody>
                </p:sp>
              </p:grpSp>
              <p:sp>
                <p:nvSpPr>
                  <p:cNvPr id="35" name="文本框 34">
                    <a:extLst>
                      <a:ext uri="{FF2B5EF4-FFF2-40B4-BE49-F238E27FC236}">
                        <a16:creationId xmlns:a16="http://schemas.microsoft.com/office/drawing/2014/main" id="{546F4B9B-6833-F24A-984D-0FC9B189A5AD}"/>
                      </a:ext>
                    </a:extLst>
                  </p:cNvPr>
                  <p:cNvSpPr txBox="1"/>
                  <p:nvPr/>
                </p:nvSpPr>
                <p:spPr>
                  <a:xfrm>
                    <a:off x="5640206" y="3913648"/>
                    <a:ext cx="477661" cy="36831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en-US" altLang="zh-CN" sz="1000" dirty="0">
                        <a:latin typeface="Times New Roman 常规体" charset="0"/>
                      </a:rPr>
                      <a:t>Py</a:t>
                    </a:r>
                    <a:endParaRPr kumimoji="1" lang="zh-CN" altLang="en-US" sz="1000" dirty="0">
                      <a:latin typeface="Times New Roman 常规体" charset="0"/>
                    </a:endParaRPr>
                  </a:p>
                </p:txBody>
              </p:sp>
              <p:sp>
                <p:nvSpPr>
                  <p:cNvPr id="36" name="文本框 35">
                    <a:extLst>
                      <a:ext uri="{FF2B5EF4-FFF2-40B4-BE49-F238E27FC236}">
                        <a16:creationId xmlns:a16="http://schemas.microsoft.com/office/drawing/2014/main" id="{404E0607-CA31-E14D-AEF2-86813F13CC78}"/>
                      </a:ext>
                    </a:extLst>
                  </p:cNvPr>
                  <p:cNvSpPr txBox="1"/>
                  <p:nvPr/>
                </p:nvSpPr>
                <p:spPr>
                  <a:xfrm>
                    <a:off x="6421258" y="3875630"/>
                    <a:ext cx="477661" cy="36831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en-US" altLang="zh-CN" sz="1000" dirty="0">
                        <a:latin typeface="Times New Roman 常规体" charset="0"/>
                      </a:rPr>
                      <a:t>Py</a:t>
                    </a:r>
                    <a:endParaRPr kumimoji="1" lang="zh-CN" altLang="en-US" sz="1000" dirty="0">
                      <a:latin typeface="Times New Roman 常规体" charset="0"/>
                    </a:endParaRPr>
                  </a:p>
                </p:txBody>
              </p:sp>
              <p:sp>
                <p:nvSpPr>
                  <p:cNvPr id="37" name="文本框 36">
                    <a:extLst>
                      <a:ext uri="{FF2B5EF4-FFF2-40B4-BE49-F238E27FC236}">
                        <a16:creationId xmlns:a16="http://schemas.microsoft.com/office/drawing/2014/main" id="{01E88749-6DF5-9947-BE3D-C76F12C01F56}"/>
                      </a:ext>
                    </a:extLst>
                  </p:cNvPr>
                  <p:cNvSpPr txBox="1"/>
                  <p:nvPr/>
                </p:nvSpPr>
                <p:spPr>
                  <a:xfrm>
                    <a:off x="6660226" y="3168496"/>
                    <a:ext cx="477661" cy="36831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en-US" altLang="zh-CN" sz="1000" dirty="0">
                        <a:latin typeface="Times New Roman 常规体" charset="0"/>
                      </a:rPr>
                      <a:t>Py</a:t>
                    </a:r>
                    <a:endParaRPr kumimoji="1" lang="zh-CN" altLang="en-US" sz="1000" dirty="0">
                      <a:latin typeface="Times New Roman 常规体" charset="0"/>
                    </a:endParaRPr>
                  </a:p>
                </p:txBody>
              </p:sp>
              <p:sp>
                <p:nvSpPr>
                  <p:cNvPr id="38" name="文本框 37">
                    <a:extLst>
                      <a:ext uri="{FF2B5EF4-FFF2-40B4-BE49-F238E27FC236}">
                        <a16:creationId xmlns:a16="http://schemas.microsoft.com/office/drawing/2014/main" id="{EDB7C8D7-3727-9A43-8C38-1167E29634F9}"/>
                      </a:ext>
                    </a:extLst>
                  </p:cNvPr>
                  <p:cNvSpPr txBox="1"/>
                  <p:nvPr/>
                </p:nvSpPr>
                <p:spPr>
                  <a:xfrm>
                    <a:off x="6762523" y="3408577"/>
                    <a:ext cx="477661" cy="36831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en-US" altLang="zh-CN" sz="1000" dirty="0">
                        <a:latin typeface="Times New Roman 常规体" charset="0"/>
                      </a:rPr>
                      <a:t>Py</a:t>
                    </a:r>
                    <a:endParaRPr kumimoji="1" lang="zh-CN" altLang="en-US" sz="1000" dirty="0">
                      <a:latin typeface="Times New Roman 常规体" charset="0"/>
                    </a:endParaRPr>
                  </a:p>
                </p:txBody>
              </p:sp>
              <p:sp>
                <p:nvSpPr>
                  <p:cNvPr id="39" name="文本框 38">
                    <a:extLst>
                      <a:ext uri="{FF2B5EF4-FFF2-40B4-BE49-F238E27FC236}">
                        <a16:creationId xmlns:a16="http://schemas.microsoft.com/office/drawing/2014/main" id="{A4B1D602-9DC3-FD47-ACAF-BFB3B83FCAEB}"/>
                      </a:ext>
                    </a:extLst>
                  </p:cNvPr>
                  <p:cNvSpPr txBox="1"/>
                  <p:nvPr/>
                </p:nvSpPr>
                <p:spPr>
                  <a:xfrm>
                    <a:off x="5531595" y="3139434"/>
                    <a:ext cx="477661" cy="36831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en-US" altLang="zh-CN" sz="1000" dirty="0">
                        <a:latin typeface="Times New Roman 常规体" charset="0"/>
                      </a:rPr>
                      <a:t>Py</a:t>
                    </a:r>
                    <a:endParaRPr kumimoji="1" lang="zh-CN" altLang="en-US" sz="1000" dirty="0">
                      <a:latin typeface="Times New Roman 常规体" charset="0"/>
                    </a:endParaRPr>
                  </a:p>
                </p:txBody>
              </p:sp>
            </p:grpSp>
            <p:cxnSp>
              <p:nvCxnSpPr>
                <p:cNvPr id="28" name="直线箭头连接符 27">
                  <a:extLst>
                    <a:ext uri="{FF2B5EF4-FFF2-40B4-BE49-F238E27FC236}">
                      <a16:creationId xmlns:a16="http://schemas.microsoft.com/office/drawing/2014/main" id="{AB0068EA-26B0-DE4F-9C04-FBBB4F676477}"/>
                    </a:ext>
                  </a:extLst>
                </p:cNvPr>
                <p:cNvCxnSpPr/>
                <p:nvPr/>
              </p:nvCxnSpPr>
              <p:spPr>
                <a:xfrm>
                  <a:off x="6305173" y="3623973"/>
                  <a:ext cx="0" cy="382050"/>
                </a:xfrm>
                <a:prstGeom prst="straightConnector1">
                  <a:avLst/>
                </a:prstGeom>
                <a:ln w="25400" cap="flat">
                  <a:solidFill>
                    <a:schemeClr val="tx1"/>
                  </a:solidFill>
                  <a:miter lim="800000"/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59" name="图片 58">
                <a:extLst>
                  <a:ext uri="{FF2B5EF4-FFF2-40B4-BE49-F238E27FC236}">
                    <a16:creationId xmlns:a16="http://schemas.microsoft.com/office/drawing/2014/main" id="{85323B8A-3CCC-D649-85F8-3F130A81F1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774231" y="2875198"/>
                <a:ext cx="1867964" cy="1017622"/>
              </a:xfrm>
              <a:prstGeom prst="rect">
                <a:avLst/>
              </a:prstGeom>
            </p:spPr>
          </p:pic>
          <p:pic>
            <p:nvPicPr>
              <p:cNvPr id="60" name="图片 59">
                <a:extLst>
                  <a:ext uri="{FF2B5EF4-FFF2-40B4-BE49-F238E27FC236}">
                    <a16:creationId xmlns:a16="http://schemas.microsoft.com/office/drawing/2014/main" id="{A8AF2A0A-C10F-8B4D-9AD0-339F67C7749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292027" y="1867077"/>
                <a:ext cx="958016" cy="614577"/>
              </a:xfrm>
              <a:prstGeom prst="rect">
                <a:avLst/>
              </a:prstGeom>
            </p:spPr>
          </p:pic>
          <p:pic>
            <p:nvPicPr>
              <p:cNvPr id="63" name="图片 62">
                <a:extLst>
                  <a:ext uri="{FF2B5EF4-FFF2-40B4-BE49-F238E27FC236}">
                    <a16:creationId xmlns:a16="http://schemas.microsoft.com/office/drawing/2014/main" id="{FCC9858E-DF4E-D143-BB8B-4DE68DE0747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787858" y="4289102"/>
                <a:ext cx="1956795" cy="792820"/>
              </a:xfrm>
              <a:prstGeom prst="rect">
                <a:avLst/>
              </a:prstGeom>
            </p:spPr>
          </p:pic>
          <p:pic>
            <p:nvPicPr>
              <p:cNvPr id="64" name="图片 63">
                <a:extLst>
                  <a:ext uri="{FF2B5EF4-FFF2-40B4-BE49-F238E27FC236}">
                    <a16:creationId xmlns:a16="http://schemas.microsoft.com/office/drawing/2014/main" id="{30AF77E5-F201-CF46-AC2A-6401A84238D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417870" y="5474752"/>
                <a:ext cx="5627029" cy="547168"/>
              </a:xfrm>
              <a:prstGeom prst="rect">
                <a:avLst/>
              </a:prstGeom>
            </p:spPr>
          </p:pic>
        </p:grpSp>
      </p:grpSp>
      <p:sp>
        <p:nvSpPr>
          <p:cNvPr id="68" name="标题 1">
            <a:extLst>
              <a:ext uri="{FF2B5EF4-FFF2-40B4-BE49-F238E27FC236}">
                <a16:creationId xmlns:a16="http://schemas.microsoft.com/office/drawing/2014/main" id="{A03DDDCB-AFC3-4648-92DF-0034FF9044D8}"/>
              </a:ext>
            </a:extLst>
          </p:cNvPr>
          <p:cNvSpPr txBox="1">
            <a:spLocks/>
          </p:cNvSpPr>
          <p:nvPr/>
        </p:nvSpPr>
        <p:spPr>
          <a:xfrm>
            <a:off x="616834" y="343634"/>
            <a:ext cx="8013546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Pyrene</a:t>
            </a:r>
            <a:r>
              <a:rPr kumimoji="1" lang="zh-C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Excimer</a:t>
            </a:r>
            <a:r>
              <a:rPr kumimoji="1" lang="zh-C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Fluorescence</a:t>
            </a:r>
            <a:r>
              <a:rPr kumimoji="1" lang="zh-C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(PEF</a:t>
            </a:r>
            <a:r>
              <a:rPr kumimoji="1" lang="en-US" altLang="zh-CN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C84EF327-0A75-8D4C-9285-7E1EC0330975}"/>
              </a:ext>
            </a:extLst>
          </p:cNvPr>
          <p:cNvSpPr txBox="1"/>
          <p:nvPr/>
        </p:nvSpPr>
        <p:spPr>
          <a:xfrm>
            <a:off x="1678811" y="3883087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Han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Han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GB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593D1BB7-DAA1-064F-AEB9-2ECD6CE79F36}"/>
              </a:ext>
            </a:extLst>
          </p:cNvPr>
          <p:cNvSpPr txBox="1"/>
          <p:nvPr/>
        </p:nvSpPr>
        <p:spPr>
          <a:xfrm>
            <a:off x="3580378" y="3659239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Han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Han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GB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735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3884915"/>
              </p:ext>
            </p:extLst>
          </p:nvPr>
        </p:nvGraphicFramePr>
        <p:xfrm>
          <a:off x="4453025" y="3808800"/>
          <a:ext cx="3182977" cy="2968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Chart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2521579"/>
              </p:ext>
            </p:extLst>
          </p:nvPr>
        </p:nvGraphicFramePr>
        <p:xfrm>
          <a:off x="1004528" y="3755463"/>
          <a:ext cx="3278493" cy="3075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图表 3">
            <a:extLst>
              <a:ext uri="{FF2B5EF4-FFF2-40B4-BE49-F238E27FC236}">
                <a16:creationId xmlns:a16="http://schemas.microsoft.com/office/drawing/2014/main" id="{3D84CB61-41A9-B642-8C66-E3FABA40AD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9755728"/>
              </p:ext>
            </p:extLst>
          </p:nvPr>
        </p:nvGraphicFramePr>
        <p:xfrm>
          <a:off x="1004528" y="1301900"/>
          <a:ext cx="3157819" cy="2474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图表 4">
            <a:extLst>
              <a:ext uri="{FF2B5EF4-FFF2-40B4-BE49-F238E27FC236}">
                <a16:creationId xmlns:a16="http://schemas.microsoft.com/office/drawing/2014/main" id="{29D7B28A-A98C-AB45-B31A-D72A307650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6153011"/>
              </p:ext>
            </p:extLst>
          </p:nvPr>
        </p:nvGraphicFramePr>
        <p:xfrm>
          <a:off x="4403694" y="1301933"/>
          <a:ext cx="3157871" cy="247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标题 1">
            <a:extLst>
              <a:ext uri="{FF2B5EF4-FFF2-40B4-BE49-F238E27FC236}">
                <a16:creationId xmlns:a16="http://schemas.microsoft.com/office/drawing/2014/main" id="{B1F3C9FE-23B5-4A41-98DC-A207DADE4B47}"/>
              </a:ext>
            </a:extLst>
          </p:cNvPr>
          <p:cNvSpPr txBox="1">
            <a:spLocks/>
          </p:cNvSpPr>
          <p:nvPr/>
        </p:nvSpPr>
        <p:spPr>
          <a:xfrm>
            <a:off x="616834" y="115744"/>
            <a:ext cx="8013546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kumimoji="1"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标题 1">
            <a:extLst>
              <a:ext uri="{FF2B5EF4-FFF2-40B4-BE49-F238E27FC236}">
                <a16:creationId xmlns:a16="http://schemas.microsoft.com/office/drawing/2014/main" id="{8DB18967-AA52-634F-ABA4-A0BE2DE70922}"/>
              </a:ext>
            </a:extLst>
          </p:cNvPr>
          <p:cNvSpPr txBox="1">
            <a:spLocks/>
          </p:cNvSpPr>
          <p:nvPr/>
        </p:nvSpPr>
        <p:spPr>
          <a:xfrm>
            <a:off x="616834" y="105097"/>
            <a:ext cx="8013546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en-US" altLang="zh-Han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Steady-state</a:t>
            </a:r>
            <a:r>
              <a:rPr kumimoji="1" lang="zh-Han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Fluorescence</a:t>
            </a:r>
            <a:r>
              <a:rPr kumimoji="1" lang="zh-Han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1" lang="zh-Han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Fraction</a:t>
            </a:r>
            <a:r>
              <a:rPr kumimoji="1" lang="zh-Han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1" lang="zh-Han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Mixing</a:t>
            </a:r>
            <a:endParaRPr kumimoji="1"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幻灯片编号占位符 16">
            <a:extLst>
              <a:ext uri="{FF2B5EF4-FFF2-40B4-BE49-F238E27FC236}">
                <a16:creationId xmlns:a16="http://schemas.microsoft.com/office/drawing/2014/main" id="{AA95B104-FFC8-4347-82DA-0D7B9C8F7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7A5F-E346-7440-ACE4-9D74C27F0510}" type="slidenum">
              <a:rPr kumimoji="1" lang="zh-CN" altLang="en-US" smtClean="0"/>
              <a:t>4</a:t>
            </a:fld>
            <a:endParaRPr kumimoji="1" lang="zh-CN" altLang="en-US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D34C2DEE-97F0-3A41-99C0-0C31FB2CF768}"/>
              </a:ext>
            </a:extLst>
          </p:cNvPr>
          <p:cNvSpPr txBox="1"/>
          <p:nvPr/>
        </p:nvSpPr>
        <p:spPr>
          <a:xfrm>
            <a:off x="1693065" y="3920024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400" dirty="0">
                <a:latin typeface="Times New Roman 常规体" charset="0"/>
              </a:rPr>
              <a:t>seed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AA5072D1-0168-4C4B-873C-ABAD862FC677}"/>
              </a:ext>
            </a:extLst>
          </p:cNvPr>
          <p:cNvSpPr txBox="1"/>
          <p:nvPr/>
        </p:nvSpPr>
        <p:spPr>
          <a:xfrm>
            <a:off x="5156058" y="3959861"/>
            <a:ext cx="12570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400" dirty="0">
                <a:latin typeface="Times New Roman 常规体" charset="0"/>
              </a:rPr>
              <a:t>seed-oligomer</a:t>
            </a:r>
            <a:r>
              <a:rPr kumimoji="1" lang="zh-CN" altLang="en-US" sz="1400" dirty="0">
                <a:latin typeface="Times New Roman 常规体" charset="0"/>
              </a:rPr>
              <a:t> </a:t>
            </a:r>
            <a:endParaRPr kumimoji="1" lang="en-US" altLang="zh-CN" sz="1400" dirty="0">
              <a:latin typeface="Times New Roman 常规体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51466" y="4931092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89 °C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33875" y="5165215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85 °C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05747" y="4101863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89 °C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30985" y="4517207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79 °C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07591" y="4987622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69 °C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36237" y="5208091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83 °C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33808" y="4709282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94 °C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63804" y="4515593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99 °C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527254" y="4371440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106 °C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506436" y="4114227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117 °C</a:t>
            </a:r>
          </a:p>
        </p:txBody>
      </p:sp>
    </p:spTree>
    <p:extLst>
      <p:ext uri="{BB962C8B-B14F-4D97-AF65-F5344CB8AC3E}">
        <p14:creationId xmlns:p14="http://schemas.microsoft.com/office/powerpoint/2010/main" val="1167111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3742334"/>
              </p:ext>
            </p:extLst>
          </p:nvPr>
        </p:nvGraphicFramePr>
        <p:xfrm>
          <a:off x="3856448" y="886691"/>
          <a:ext cx="5010150" cy="5902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5" name="Chart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5462074"/>
              </p:ext>
            </p:extLst>
          </p:nvPr>
        </p:nvGraphicFramePr>
        <p:xfrm>
          <a:off x="496969" y="3851564"/>
          <a:ext cx="3432366" cy="286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7316429"/>
              </p:ext>
            </p:extLst>
          </p:nvPr>
        </p:nvGraphicFramePr>
        <p:xfrm>
          <a:off x="564187" y="1041577"/>
          <a:ext cx="3285189" cy="2869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标题 1">
            <a:extLst>
              <a:ext uri="{FF2B5EF4-FFF2-40B4-BE49-F238E27FC236}">
                <a16:creationId xmlns:a16="http://schemas.microsoft.com/office/drawing/2014/main" id="{3351274B-B530-A449-94D6-5CD7087AA729}"/>
              </a:ext>
            </a:extLst>
          </p:cNvPr>
          <p:cNvSpPr txBox="1">
            <a:spLocks/>
          </p:cNvSpPr>
          <p:nvPr/>
        </p:nvSpPr>
        <p:spPr>
          <a:xfrm>
            <a:off x="616834" y="115744"/>
            <a:ext cx="8013546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kumimoji="1"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标题 1">
            <a:extLst>
              <a:ext uri="{FF2B5EF4-FFF2-40B4-BE49-F238E27FC236}">
                <a16:creationId xmlns:a16="http://schemas.microsoft.com/office/drawing/2014/main" id="{620A3147-FD60-F84C-AA7D-48E093BFD3BD}"/>
              </a:ext>
            </a:extLst>
          </p:cNvPr>
          <p:cNvSpPr txBox="1">
            <a:spLocks/>
          </p:cNvSpPr>
          <p:nvPr/>
        </p:nvSpPr>
        <p:spPr>
          <a:xfrm>
            <a:off x="616834" y="105097"/>
            <a:ext cx="8013546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kumimoji="1"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标题 1">
            <a:extLst>
              <a:ext uri="{FF2B5EF4-FFF2-40B4-BE49-F238E27FC236}">
                <a16:creationId xmlns:a16="http://schemas.microsoft.com/office/drawing/2014/main" id="{323F0D17-2895-B543-8F07-FC337B9A97D0}"/>
              </a:ext>
            </a:extLst>
          </p:cNvPr>
          <p:cNvSpPr txBox="1">
            <a:spLocks/>
          </p:cNvSpPr>
          <p:nvPr/>
        </p:nvSpPr>
        <p:spPr>
          <a:xfrm>
            <a:off x="769234" y="257497"/>
            <a:ext cx="8013546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en-US" altLang="zh-Han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Diffusion</a:t>
            </a:r>
            <a:r>
              <a:rPr kumimoji="1" lang="zh-Han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Han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Coefficients</a:t>
            </a:r>
            <a:endParaRPr kumimoji="1"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6E299010-1279-8446-8065-8415646A1747}"/>
              </a:ext>
            </a:extLst>
          </p:cNvPr>
          <p:cNvSpPr txBox="1"/>
          <p:nvPr/>
        </p:nvSpPr>
        <p:spPr>
          <a:xfrm>
            <a:off x="1163352" y="1139483"/>
            <a:ext cx="766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400" dirty="0">
                <a:latin typeface="Times New Roman 常规体" charset="0"/>
              </a:rPr>
              <a:t>seed</a:t>
            </a:r>
          </a:p>
          <a:p>
            <a:r>
              <a:rPr kumimoji="1" lang="en-US" altLang="zh-CN" sz="1400" dirty="0">
                <a:latin typeface="Times New Roman 常规体" charset="0"/>
              </a:rPr>
              <a:t>(0</a:t>
            </a:r>
            <a:r>
              <a:rPr kumimoji="1" lang="zh-CN" altLang="en-US" sz="1400" dirty="0">
                <a:latin typeface="Times New Roman 常规体" charset="0"/>
              </a:rPr>
              <a:t> </a:t>
            </a:r>
            <a:r>
              <a:rPr kumimoji="1" lang="en-US" altLang="zh-CN" sz="1400" dirty="0">
                <a:latin typeface="Times New Roman 常规体" charset="0"/>
              </a:rPr>
              <a:t>wt%)</a:t>
            </a:r>
            <a:endParaRPr kumimoji="1" lang="zh-CN" altLang="en-US" sz="1400" dirty="0">
              <a:latin typeface="Times New Roman 常规体" charset="0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88348700-BB9A-EC42-9B89-A1387F0AD805}"/>
              </a:ext>
            </a:extLst>
          </p:cNvPr>
          <p:cNvSpPr txBox="1"/>
          <p:nvPr/>
        </p:nvSpPr>
        <p:spPr>
          <a:xfrm>
            <a:off x="1137139" y="3961249"/>
            <a:ext cx="1558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400" dirty="0">
                <a:latin typeface="Times New Roman 常规体" charset="0"/>
              </a:rPr>
              <a:t>seed-oligomer</a:t>
            </a:r>
            <a:r>
              <a:rPr kumimoji="1" lang="zh-CN" altLang="en-US" sz="1400" dirty="0">
                <a:latin typeface="Times New Roman 常规体" charset="0"/>
              </a:rPr>
              <a:t> </a:t>
            </a:r>
            <a:endParaRPr kumimoji="1" lang="en-US" altLang="zh-CN" sz="1400" dirty="0">
              <a:latin typeface="Times New Roman 常规体" charset="0"/>
            </a:endParaRPr>
          </a:p>
          <a:p>
            <a:r>
              <a:rPr kumimoji="1" lang="en-US" altLang="zh-CN" sz="1400" dirty="0">
                <a:latin typeface="Times New Roman 常规体" charset="0"/>
              </a:rPr>
              <a:t>(29.6wt%, 1.9kD)</a:t>
            </a:r>
          </a:p>
        </p:txBody>
      </p:sp>
      <p:sp>
        <p:nvSpPr>
          <p:cNvPr id="39" name="幻灯片编号占位符 38">
            <a:extLst>
              <a:ext uri="{FF2B5EF4-FFF2-40B4-BE49-F238E27FC236}">
                <a16:creationId xmlns:a16="http://schemas.microsoft.com/office/drawing/2014/main" id="{E27C3997-5FC7-724B-9E0E-4C79DC312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7A5F-E346-7440-ACE4-9D74C27F0510}" type="slidenum">
              <a:rPr kumimoji="1" lang="zh-CN" altLang="en-US" smtClean="0"/>
              <a:t>5</a:t>
            </a:fld>
            <a:endParaRPr kumimoji="1" lang="zh-CN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290792" y="2207228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89 °C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111153" y="2420221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85 °C</a:t>
            </a:r>
          </a:p>
        </p:txBody>
      </p:sp>
      <p:sp>
        <p:nvSpPr>
          <p:cNvPr id="42" name="TextBox 1"/>
          <p:cNvSpPr txBox="1"/>
          <p:nvPr/>
        </p:nvSpPr>
        <p:spPr>
          <a:xfrm>
            <a:off x="1111153" y="2732668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dirty="0"/>
              <a:t>83 °C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714437" y="4229736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89 °C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058310" y="4507284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79 °C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711502" y="4775032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69 °C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43192" y="2027983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94 °C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10827" y="1904295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99 °C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18430" y="1720849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106 °C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14119" y="2580228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117 °C</a:t>
            </a:r>
          </a:p>
        </p:txBody>
      </p:sp>
      <p:sp>
        <p:nvSpPr>
          <p:cNvPr id="28" name="文本框 36">
            <a:extLst>
              <a:ext uri="{FF2B5EF4-FFF2-40B4-BE49-F238E27FC236}">
                <a16:creationId xmlns:a16="http://schemas.microsoft.com/office/drawing/2014/main" id="{6E299010-1279-8446-8065-8415646A1747}"/>
              </a:ext>
            </a:extLst>
          </p:cNvPr>
          <p:cNvSpPr txBox="1"/>
          <p:nvPr/>
        </p:nvSpPr>
        <p:spPr>
          <a:xfrm>
            <a:off x="6633270" y="3649747"/>
            <a:ext cx="766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400" dirty="0">
                <a:latin typeface="Times New Roman 常规体" charset="0"/>
              </a:rPr>
              <a:t>seed</a:t>
            </a:r>
          </a:p>
          <a:p>
            <a:r>
              <a:rPr kumimoji="1" lang="en-US" altLang="zh-CN" sz="1400" dirty="0">
                <a:latin typeface="Times New Roman 常规体" charset="0"/>
              </a:rPr>
              <a:t>(0</a:t>
            </a:r>
            <a:r>
              <a:rPr kumimoji="1" lang="zh-CN" altLang="en-US" sz="1400" dirty="0">
                <a:latin typeface="Times New Roman 常规体" charset="0"/>
              </a:rPr>
              <a:t> </a:t>
            </a:r>
            <a:r>
              <a:rPr kumimoji="1" lang="en-US" altLang="zh-CN" sz="1400" dirty="0">
                <a:latin typeface="Times New Roman 常规体" charset="0"/>
              </a:rPr>
              <a:t>wt%)</a:t>
            </a:r>
            <a:endParaRPr kumimoji="1" lang="zh-CN" altLang="en-US" sz="1400" dirty="0">
              <a:latin typeface="Times New Roman 常规体" charset="0"/>
            </a:endParaRPr>
          </a:p>
        </p:txBody>
      </p:sp>
      <p:sp>
        <p:nvSpPr>
          <p:cNvPr id="29" name="文本框 37">
            <a:extLst>
              <a:ext uri="{FF2B5EF4-FFF2-40B4-BE49-F238E27FC236}">
                <a16:creationId xmlns:a16="http://schemas.microsoft.com/office/drawing/2014/main" id="{88348700-BB9A-EC42-9B89-A1387F0AD805}"/>
              </a:ext>
            </a:extLst>
          </p:cNvPr>
          <p:cNvSpPr txBox="1"/>
          <p:nvPr/>
        </p:nvSpPr>
        <p:spPr>
          <a:xfrm>
            <a:off x="6620607" y="1999132"/>
            <a:ext cx="1558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400" dirty="0">
                <a:latin typeface="Times New Roman 常规体" charset="0"/>
              </a:rPr>
              <a:t>seed-oligomer</a:t>
            </a:r>
            <a:r>
              <a:rPr kumimoji="1" lang="zh-CN" altLang="en-US" sz="1400" dirty="0">
                <a:latin typeface="Times New Roman 常规体" charset="0"/>
              </a:rPr>
              <a:t> </a:t>
            </a:r>
            <a:endParaRPr kumimoji="1" lang="en-US" altLang="zh-CN" sz="1400" dirty="0">
              <a:latin typeface="Times New Roman 常规体" charset="0"/>
            </a:endParaRPr>
          </a:p>
          <a:p>
            <a:r>
              <a:rPr kumimoji="1" lang="en-US" altLang="zh-CN" sz="1400" dirty="0">
                <a:latin typeface="Times New Roman 常规体" charset="0"/>
              </a:rPr>
              <a:t>(29.6wt%, 1.9kD)</a:t>
            </a:r>
          </a:p>
        </p:txBody>
      </p:sp>
    </p:spTree>
    <p:extLst>
      <p:ext uri="{BB962C8B-B14F-4D97-AF65-F5344CB8AC3E}">
        <p14:creationId xmlns:p14="http://schemas.microsoft.com/office/powerpoint/2010/main" val="1405959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1">
            <a:extLst>
              <a:ext uri="{FF2B5EF4-FFF2-40B4-BE49-F238E27FC236}">
                <a16:creationId xmlns:a16="http://schemas.microsoft.com/office/drawing/2014/main" id="{3351274B-B530-A449-94D6-5CD7087AA729}"/>
              </a:ext>
            </a:extLst>
          </p:cNvPr>
          <p:cNvSpPr txBox="1">
            <a:spLocks/>
          </p:cNvSpPr>
          <p:nvPr/>
        </p:nvSpPr>
        <p:spPr>
          <a:xfrm>
            <a:off x="616834" y="115744"/>
            <a:ext cx="8013546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kumimoji="1"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标题 1">
            <a:extLst>
              <a:ext uri="{FF2B5EF4-FFF2-40B4-BE49-F238E27FC236}">
                <a16:creationId xmlns:a16="http://schemas.microsoft.com/office/drawing/2014/main" id="{620A3147-FD60-F84C-AA7D-48E093BFD3BD}"/>
              </a:ext>
            </a:extLst>
          </p:cNvPr>
          <p:cNvSpPr txBox="1">
            <a:spLocks/>
          </p:cNvSpPr>
          <p:nvPr/>
        </p:nvSpPr>
        <p:spPr>
          <a:xfrm>
            <a:off x="616834" y="105097"/>
            <a:ext cx="8013546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kumimoji="1"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标题 1">
            <a:extLst>
              <a:ext uri="{FF2B5EF4-FFF2-40B4-BE49-F238E27FC236}">
                <a16:creationId xmlns:a16="http://schemas.microsoft.com/office/drawing/2014/main" id="{323F0D17-2895-B543-8F07-FC337B9A97D0}"/>
              </a:ext>
            </a:extLst>
          </p:cNvPr>
          <p:cNvSpPr txBox="1">
            <a:spLocks/>
          </p:cNvSpPr>
          <p:nvPr/>
        </p:nvSpPr>
        <p:spPr>
          <a:xfrm>
            <a:off x="769234" y="257497"/>
            <a:ext cx="8013546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en-CA" altLang="zh-Han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kumimoji="1"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幻灯片编号占位符 38">
            <a:extLst>
              <a:ext uri="{FF2B5EF4-FFF2-40B4-BE49-F238E27FC236}">
                <a16:creationId xmlns:a16="http://schemas.microsoft.com/office/drawing/2014/main" id="{E27C3997-5FC7-724B-9E0E-4C79DC312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07A5F-E346-7440-ACE4-9D74C27F0510}" type="slidenum">
              <a:rPr kumimoji="1" lang="zh-CN" altLang="en-US" smtClean="0"/>
              <a:t>6</a:t>
            </a:fld>
            <a:endParaRPr kumimoji="1" lang="zh-CN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0" y="80651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Pyrene-labeled latex particles were synthesized and latex films were prepared by combining 95 </a:t>
            </a:r>
            <a:r>
              <a:rPr lang="en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wt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non-labeled latex with 5 </a:t>
            </a:r>
            <a:r>
              <a:rPr lang="en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wt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pyrene labeled latex.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non-labeled latex contained oligomers to enhance polymer diffusion in the latex films during annealing.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Polymer diffusion was monitored as a function of temperature. The presence of oligomer enhanced substantially polymer diffusion.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93374" y="2560840"/>
            <a:ext cx="337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Work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57001" y="3331432"/>
            <a:ext cx="8158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non-fluorescent labeled latex particles must be prepared with varied contents of oligomers and the impact that the oligomer content has on polymer diffusion in the latex films will be quantified.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655107" y="4317468"/>
            <a:ext cx="424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16834" y="5073974"/>
            <a:ext cx="51223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·"/>
            </a:pPr>
            <a:r>
              <a:rPr lang="en-US" altLang="zh-Han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Jean</a:t>
            </a:r>
            <a:r>
              <a:rPr lang="zh-Han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Han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Duhamel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Symbol" panose="05050102010706020507" pitchFamily="18" charset="2"/>
              <a:buChar char="·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Remi Casier</a:t>
            </a:r>
          </a:p>
          <a:p>
            <a:pPr marL="285750" indent="-285750">
              <a:buFont typeface="Symbol" panose="05050102010706020507" pitchFamily="18" charset="2"/>
              <a:buChar char="·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Members of the Duhamel and Gauthier groups</a:t>
            </a:r>
          </a:p>
          <a:p>
            <a:pPr marL="285750" indent="-285750">
              <a:buFont typeface="Symbol" panose="05050102010706020507" pitchFamily="18" charset="2"/>
              <a:buChar char="·"/>
            </a:pP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NSERC for funding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4C713C07-C1D1-4DEA-8516-2AB9301745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717" y="5025355"/>
            <a:ext cx="2887663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397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7929</TotalTime>
  <Words>469</Words>
  <Application>Microsoft Office PowerPoint</Application>
  <PresentationFormat>On-screen Show (4:3)</PresentationFormat>
  <Paragraphs>98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Calibri Light</vt:lpstr>
      <vt:lpstr>等线</vt:lpstr>
      <vt:lpstr>等线 Light</vt:lpstr>
      <vt:lpstr>Symbol</vt:lpstr>
      <vt:lpstr>Times New Roman</vt:lpstr>
      <vt:lpstr>Times New Roman 常规体</vt:lpstr>
      <vt:lpstr>Wingdings</vt:lpstr>
      <vt:lpstr>Office 主题​​</vt:lpstr>
      <vt:lpstr>Probing the Effect of Low Molecular Weight Polymer Diluent on Latex Film Formation by Pyrene Excimer Fluorescence (PEF)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Zehou You</dc:creator>
  <cp:lastModifiedBy>Mechler, Colleen</cp:lastModifiedBy>
  <cp:revision>55</cp:revision>
  <dcterms:created xsi:type="dcterms:W3CDTF">2018-03-12T18:28:55Z</dcterms:created>
  <dcterms:modified xsi:type="dcterms:W3CDTF">2018-08-08T11:34:53Z</dcterms:modified>
</cp:coreProperties>
</file>