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8" r:id="rId3"/>
    <p:sldId id="257" r:id="rId4"/>
    <p:sldId id="259" r:id="rId5"/>
    <p:sldId id="263" r:id="rId6"/>
    <p:sldId id="265" r:id="rId7"/>
    <p:sldId id="266" r:id="rId8"/>
    <p:sldId id="268" r:id="rId9"/>
    <p:sldId id="269" r:id="rId10"/>
    <p:sldId id="290" r:id="rId11"/>
    <p:sldId id="270" r:id="rId12"/>
    <p:sldId id="271" r:id="rId13"/>
    <p:sldId id="311" r:id="rId14"/>
    <p:sldId id="286" r:id="rId15"/>
    <p:sldId id="294" r:id="rId16"/>
    <p:sldId id="309" r:id="rId17"/>
    <p:sldId id="314" r:id="rId18"/>
    <p:sldId id="295" r:id="rId19"/>
    <p:sldId id="315" r:id="rId20"/>
    <p:sldId id="313" r:id="rId21"/>
    <p:sldId id="316" r:id="rId22"/>
    <p:sldId id="317" r:id="rId23"/>
    <p:sldId id="283" r:id="rId24"/>
    <p:sldId id="307" r:id="rId25"/>
    <p:sldId id="28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4041A35-E956-4BB8-AE5E-1CEB121719BE}">
          <p14:sldIdLst>
            <p14:sldId id="256"/>
            <p14:sldId id="258"/>
            <p14:sldId id="257"/>
            <p14:sldId id="259"/>
            <p14:sldId id="263"/>
            <p14:sldId id="265"/>
            <p14:sldId id="266"/>
            <p14:sldId id="268"/>
            <p14:sldId id="269"/>
            <p14:sldId id="290"/>
            <p14:sldId id="270"/>
            <p14:sldId id="271"/>
            <p14:sldId id="311"/>
            <p14:sldId id="286"/>
            <p14:sldId id="294"/>
            <p14:sldId id="309"/>
            <p14:sldId id="314"/>
            <p14:sldId id="295"/>
            <p14:sldId id="315"/>
            <p14:sldId id="313"/>
            <p14:sldId id="316"/>
            <p14:sldId id="317"/>
            <p14:sldId id="283"/>
            <p14:sldId id="307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01AF69"/>
    <a:srgbClr val="00B0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21" autoAdjust="0"/>
  </p:normalViewPr>
  <p:slideViewPr>
    <p:cSldViewPr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Tori1\Salt%20Time%20Decay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hisko\Desktop\Grad%20Stuff\Steady%20State\Light%20Degredation%204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hisko\Desktop\Grad%20Stuff\Steady%20State\Light%20Degredation%204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R\py7-1us-ed-thf.txt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hisko\Desktop\Grad%20Stuff\TR\thf%20vs%20water%20pyeg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Tori1\excimer.txt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vhisko\Desktop\Grad%20Stuff\DSC\August%2025\Py7%20-%203.2\Py7-3.2-%2010-20-30-40%20ramp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hisko\Desktop\Grad%20Stuff\Steady%20State\3pt2-5-n11-5film90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vhisko\Desktop\Grad%20Stuff\Steady%20State\Light%20Degredation%20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hisko\Desktop\Grad%20Stuff\Steady%20State\3pt2-5-n11-5film9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hisko\Desktop\Grad%20Stuff\Steady%20State\Light%20Degredation%204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vhisko\Desktop\Grad%20Stuff\Steady%20State\Light%20Degredation%20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hisko\Desktop\Grad%20Stuff\Steady%20State\Light%20Degredation%20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221282430607135"/>
          <c:y val="5.0430826534299526E-2"/>
          <c:w val="0.68209160970418525"/>
          <c:h val="0.74244992157963263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'SS Data (0M)'!$A$5:$A$255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'SS Data (0M)'!$B$5:$B$255</c:f>
              <c:numCache>
                <c:formatCode>General</c:formatCode>
                <c:ptCount val="251"/>
                <c:pt idx="0">
                  <c:v>4064.3700000000022</c:v>
                </c:pt>
                <c:pt idx="1">
                  <c:v>3888</c:v>
                </c:pt>
                <c:pt idx="2">
                  <c:v>3038.44</c:v>
                </c:pt>
                <c:pt idx="3">
                  <c:v>3194.7</c:v>
                </c:pt>
                <c:pt idx="4">
                  <c:v>2878.19</c:v>
                </c:pt>
                <c:pt idx="5">
                  <c:v>2934.2799999999997</c:v>
                </c:pt>
                <c:pt idx="6">
                  <c:v>2613.8100000000022</c:v>
                </c:pt>
                <c:pt idx="7">
                  <c:v>2713.9500000000012</c:v>
                </c:pt>
                <c:pt idx="8">
                  <c:v>2758.01</c:v>
                </c:pt>
                <c:pt idx="9">
                  <c:v>2926.27</c:v>
                </c:pt>
                <c:pt idx="10">
                  <c:v>3002.3900000000012</c:v>
                </c:pt>
                <c:pt idx="11">
                  <c:v>3310.9</c:v>
                </c:pt>
                <c:pt idx="12">
                  <c:v>3130.59</c:v>
                </c:pt>
                <c:pt idx="13">
                  <c:v>3703.63</c:v>
                </c:pt>
                <c:pt idx="14">
                  <c:v>4681.8</c:v>
                </c:pt>
                <c:pt idx="15">
                  <c:v>5516.05</c:v>
                </c:pt>
                <c:pt idx="16">
                  <c:v>6515.22</c:v>
                </c:pt>
                <c:pt idx="17">
                  <c:v>7775.9699999999993</c:v>
                </c:pt>
                <c:pt idx="18">
                  <c:v>8539.26</c:v>
                </c:pt>
                <c:pt idx="19">
                  <c:v>9479.719999999983</c:v>
                </c:pt>
                <c:pt idx="20">
                  <c:v>10589.6</c:v>
                </c:pt>
                <c:pt idx="21">
                  <c:v>13185.8</c:v>
                </c:pt>
                <c:pt idx="22">
                  <c:v>23833.1</c:v>
                </c:pt>
                <c:pt idx="23">
                  <c:v>46851.1</c:v>
                </c:pt>
                <c:pt idx="24">
                  <c:v>74076.800000000003</c:v>
                </c:pt>
                <c:pt idx="25">
                  <c:v>83454.7</c:v>
                </c:pt>
                <c:pt idx="26">
                  <c:v>73220.800000000003</c:v>
                </c:pt>
                <c:pt idx="27">
                  <c:v>58556.1</c:v>
                </c:pt>
                <c:pt idx="28">
                  <c:v>49582.9</c:v>
                </c:pt>
                <c:pt idx="29">
                  <c:v>49472.1</c:v>
                </c:pt>
                <c:pt idx="30">
                  <c:v>51829.599999999999</c:v>
                </c:pt>
                <c:pt idx="31">
                  <c:v>53009.3</c:v>
                </c:pt>
                <c:pt idx="32">
                  <c:v>50441</c:v>
                </c:pt>
                <c:pt idx="33">
                  <c:v>50843.5</c:v>
                </c:pt>
                <c:pt idx="34">
                  <c:v>55185.8</c:v>
                </c:pt>
                <c:pt idx="35">
                  <c:v>60664.4</c:v>
                </c:pt>
                <c:pt idx="36">
                  <c:v>64292.2</c:v>
                </c:pt>
                <c:pt idx="37">
                  <c:v>62018.9</c:v>
                </c:pt>
                <c:pt idx="38">
                  <c:v>60969.9</c:v>
                </c:pt>
                <c:pt idx="39">
                  <c:v>60813</c:v>
                </c:pt>
                <c:pt idx="40">
                  <c:v>67549.7</c:v>
                </c:pt>
                <c:pt idx="41">
                  <c:v>73495</c:v>
                </c:pt>
                <c:pt idx="42">
                  <c:v>79695.7</c:v>
                </c:pt>
                <c:pt idx="43">
                  <c:v>83304.399999999994</c:v>
                </c:pt>
                <c:pt idx="44">
                  <c:v>88836.5</c:v>
                </c:pt>
                <c:pt idx="45">
                  <c:v>91820</c:v>
                </c:pt>
                <c:pt idx="46">
                  <c:v>90214.5</c:v>
                </c:pt>
                <c:pt idx="47">
                  <c:v>85226.1</c:v>
                </c:pt>
                <c:pt idx="48">
                  <c:v>78020.899999999994</c:v>
                </c:pt>
                <c:pt idx="49">
                  <c:v>71165.399999999994</c:v>
                </c:pt>
                <c:pt idx="50">
                  <c:v>63552</c:v>
                </c:pt>
                <c:pt idx="51">
                  <c:v>60284.6</c:v>
                </c:pt>
                <c:pt idx="52">
                  <c:v>55651</c:v>
                </c:pt>
                <c:pt idx="53">
                  <c:v>53087.5</c:v>
                </c:pt>
                <c:pt idx="54">
                  <c:v>50929.8</c:v>
                </c:pt>
                <c:pt idx="55">
                  <c:v>49759.5</c:v>
                </c:pt>
                <c:pt idx="56">
                  <c:v>48274</c:v>
                </c:pt>
                <c:pt idx="57">
                  <c:v>47490.6</c:v>
                </c:pt>
                <c:pt idx="58">
                  <c:v>47195.4</c:v>
                </c:pt>
                <c:pt idx="59">
                  <c:v>44909.1</c:v>
                </c:pt>
                <c:pt idx="60">
                  <c:v>44905</c:v>
                </c:pt>
                <c:pt idx="61">
                  <c:v>45535.7</c:v>
                </c:pt>
                <c:pt idx="62">
                  <c:v>45740.6</c:v>
                </c:pt>
                <c:pt idx="63">
                  <c:v>45761</c:v>
                </c:pt>
                <c:pt idx="64">
                  <c:v>46236.3</c:v>
                </c:pt>
                <c:pt idx="65">
                  <c:v>47392.2</c:v>
                </c:pt>
                <c:pt idx="66">
                  <c:v>46625.599999999999</c:v>
                </c:pt>
                <c:pt idx="67">
                  <c:v>46371.6</c:v>
                </c:pt>
                <c:pt idx="68">
                  <c:v>46101.1</c:v>
                </c:pt>
                <c:pt idx="69">
                  <c:v>45867.6</c:v>
                </c:pt>
                <c:pt idx="70">
                  <c:v>45793.8</c:v>
                </c:pt>
                <c:pt idx="71">
                  <c:v>44925.5</c:v>
                </c:pt>
                <c:pt idx="72">
                  <c:v>44524.2</c:v>
                </c:pt>
                <c:pt idx="73">
                  <c:v>43947</c:v>
                </c:pt>
                <c:pt idx="74">
                  <c:v>41595.1</c:v>
                </c:pt>
                <c:pt idx="75">
                  <c:v>40291.4</c:v>
                </c:pt>
                <c:pt idx="76">
                  <c:v>40181.1</c:v>
                </c:pt>
                <c:pt idx="77">
                  <c:v>39111.199999999997</c:v>
                </c:pt>
                <c:pt idx="78">
                  <c:v>39245.9</c:v>
                </c:pt>
                <c:pt idx="79">
                  <c:v>41071.9</c:v>
                </c:pt>
                <c:pt idx="80">
                  <c:v>41231.300000000003</c:v>
                </c:pt>
                <c:pt idx="81">
                  <c:v>42200.2</c:v>
                </c:pt>
                <c:pt idx="82">
                  <c:v>44073.9</c:v>
                </c:pt>
                <c:pt idx="83">
                  <c:v>45797.9</c:v>
                </c:pt>
                <c:pt idx="84">
                  <c:v>46965.9</c:v>
                </c:pt>
                <c:pt idx="85">
                  <c:v>48216.5</c:v>
                </c:pt>
                <c:pt idx="86">
                  <c:v>49312.1</c:v>
                </c:pt>
                <c:pt idx="87">
                  <c:v>51804.9</c:v>
                </c:pt>
                <c:pt idx="88">
                  <c:v>54922.400000000001</c:v>
                </c:pt>
                <c:pt idx="89">
                  <c:v>56412.9</c:v>
                </c:pt>
                <c:pt idx="90">
                  <c:v>59162.3</c:v>
                </c:pt>
                <c:pt idx="91">
                  <c:v>61163.9</c:v>
                </c:pt>
                <c:pt idx="92">
                  <c:v>63878.7</c:v>
                </c:pt>
                <c:pt idx="93">
                  <c:v>65400.9</c:v>
                </c:pt>
                <c:pt idx="94">
                  <c:v>68150.5</c:v>
                </c:pt>
                <c:pt idx="95">
                  <c:v>71182</c:v>
                </c:pt>
                <c:pt idx="96">
                  <c:v>73927.199999999997</c:v>
                </c:pt>
                <c:pt idx="97">
                  <c:v>76027</c:v>
                </c:pt>
                <c:pt idx="98">
                  <c:v>77900.100000000006</c:v>
                </c:pt>
                <c:pt idx="99">
                  <c:v>81818.399999999994</c:v>
                </c:pt>
                <c:pt idx="100">
                  <c:v>84469.7</c:v>
                </c:pt>
                <c:pt idx="101">
                  <c:v>86417.7</c:v>
                </c:pt>
                <c:pt idx="102">
                  <c:v>88200.1</c:v>
                </c:pt>
                <c:pt idx="103">
                  <c:v>92054.9</c:v>
                </c:pt>
                <c:pt idx="104">
                  <c:v>93410</c:v>
                </c:pt>
                <c:pt idx="105">
                  <c:v>96761.9</c:v>
                </c:pt>
                <c:pt idx="106">
                  <c:v>100789</c:v>
                </c:pt>
                <c:pt idx="107">
                  <c:v>102888</c:v>
                </c:pt>
                <c:pt idx="108">
                  <c:v>106543</c:v>
                </c:pt>
                <c:pt idx="109">
                  <c:v>107088</c:v>
                </c:pt>
                <c:pt idx="110">
                  <c:v>111055</c:v>
                </c:pt>
                <c:pt idx="111">
                  <c:v>112847</c:v>
                </c:pt>
                <c:pt idx="112">
                  <c:v>116618</c:v>
                </c:pt>
                <c:pt idx="113">
                  <c:v>119285</c:v>
                </c:pt>
                <c:pt idx="114">
                  <c:v>119651</c:v>
                </c:pt>
                <c:pt idx="115">
                  <c:v>123801</c:v>
                </c:pt>
                <c:pt idx="116">
                  <c:v>126256</c:v>
                </c:pt>
                <c:pt idx="117">
                  <c:v>127186</c:v>
                </c:pt>
                <c:pt idx="118">
                  <c:v>129351</c:v>
                </c:pt>
                <c:pt idx="119">
                  <c:v>130637</c:v>
                </c:pt>
                <c:pt idx="120">
                  <c:v>134240</c:v>
                </c:pt>
                <c:pt idx="121">
                  <c:v>135572</c:v>
                </c:pt>
                <c:pt idx="122">
                  <c:v>138273</c:v>
                </c:pt>
                <c:pt idx="123">
                  <c:v>137522</c:v>
                </c:pt>
                <c:pt idx="124">
                  <c:v>139466</c:v>
                </c:pt>
                <c:pt idx="125">
                  <c:v>141141</c:v>
                </c:pt>
                <c:pt idx="126">
                  <c:v>141734</c:v>
                </c:pt>
                <c:pt idx="127">
                  <c:v>142125</c:v>
                </c:pt>
                <c:pt idx="128">
                  <c:v>144121</c:v>
                </c:pt>
                <c:pt idx="129">
                  <c:v>143661</c:v>
                </c:pt>
                <c:pt idx="130">
                  <c:v>145899</c:v>
                </c:pt>
                <c:pt idx="131">
                  <c:v>146562</c:v>
                </c:pt>
                <c:pt idx="132">
                  <c:v>147562</c:v>
                </c:pt>
                <c:pt idx="133">
                  <c:v>146347</c:v>
                </c:pt>
                <c:pt idx="134">
                  <c:v>146665</c:v>
                </c:pt>
                <c:pt idx="135">
                  <c:v>147118</c:v>
                </c:pt>
                <c:pt idx="136">
                  <c:v>148752</c:v>
                </c:pt>
                <c:pt idx="137">
                  <c:v>149342</c:v>
                </c:pt>
                <c:pt idx="138">
                  <c:v>147320</c:v>
                </c:pt>
                <c:pt idx="139">
                  <c:v>147109</c:v>
                </c:pt>
                <c:pt idx="140">
                  <c:v>145563</c:v>
                </c:pt>
                <c:pt idx="141">
                  <c:v>147475</c:v>
                </c:pt>
                <c:pt idx="142">
                  <c:v>143846</c:v>
                </c:pt>
                <c:pt idx="143">
                  <c:v>144801</c:v>
                </c:pt>
                <c:pt idx="144">
                  <c:v>142865</c:v>
                </c:pt>
                <c:pt idx="145">
                  <c:v>141996</c:v>
                </c:pt>
                <c:pt idx="146">
                  <c:v>140299</c:v>
                </c:pt>
                <c:pt idx="147">
                  <c:v>141421</c:v>
                </c:pt>
                <c:pt idx="148">
                  <c:v>138749</c:v>
                </c:pt>
                <c:pt idx="149">
                  <c:v>136069</c:v>
                </c:pt>
                <c:pt idx="150">
                  <c:v>136026</c:v>
                </c:pt>
                <c:pt idx="151">
                  <c:v>134569</c:v>
                </c:pt>
                <c:pt idx="152">
                  <c:v>132737</c:v>
                </c:pt>
                <c:pt idx="153">
                  <c:v>129445</c:v>
                </c:pt>
                <c:pt idx="154">
                  <c:v>127886</c:v>
                </c:pt>
                <c:pt idx="155">
                  <c:v>125932</c:v>
                </c:pt>
                <c:pt idx="156">
                  <c:v>126934</c:v>
                </c:pt>
                <c:pt idx="157">
                  <c:v>122387</c:v>
                </c:pt>
                <c:pt idx="158">
                  <c:v>121038</c:v>
                </c:pt>
                <c:pt idx="159">
                  <c:v>118571</c:v>
                </c:pt>
                <c:pt idx="160">
                  <c:v>116779</c:v>
                </c:pt>
                <c:pt idx="161">
                  <c:v>116159</c:v>
                </c:pt>
                <c:pt idx="162">
                  <c:v>113572</c:v>
                </c:pt>
                <c:pt idx="163">
                  <c:v>110674</c:v>
                </c:pt>
                <c:pt idx="164">
                  <c:v>107756</c:v>
                </c:pt>
                <c:pt idx="165">
                  <c:v>106598</c:v>
                </c:pt>
                <c:pt idx="166">
                  <c:v>104630</c:v>
                </c:pt>
                <c:pt idx="167">
                  <c:v>102551</c:v>
                </c:pt>
                <c:pt idx="168">
                  <c:v>100814</c:v>
                </c:pt>
                <c:pt idx="169">
                  <c:v>97279</c:v>
                </c:pt>
                <c:pt idx="170">
                  <c:v>95652.4</c:v>
                </c:pt>
                <c:pt idx="171">
                  <c:v>94069</c:v>
                </c:pt>
                <c:pt idx="172">
                  <c:v>93099.4</c:v>
                </c:pt>
                <c:pt idx="173">
                  <c:v>90466</c:v>
                </c:pt>
                <c:pt idx="174">
                  <c:v>88924.4</c:v>
                </c:pt>
                <c:pt idx="175">
                  <c:v>86150.1</c:v>
                </c:pt>
                <c:pt idx="176">
                  <c:v>84031.1</c:v>
                </c:pt>
                <c:pt idx="177">
                  <c:v>81626.5</c:v>
                </c:pt>
                <c:pt idx="178">
                  <c:v>80296</c:v>
                </c:pt>
                <c:pt idx="179">
                  <c:v>77238.100000000006</c:v>
                </c:pt>
                <c:pt idx="180">
                  <c:v>77342.2</c:v>
                </c:pt>
                <c:pt idx="181">
                  <c:v>74342.8</c:v>
                </c:pt>
                <c:pt idx="182">
                  <c:v>72431.600000000006</c:v>
                </c:pt>
                <c:pt idx="183">
                  <c:v>71240.100000000006</c:v>
                </c:pt>
                <c:pt idx="184">
                  <c:v>68722.399999999994</c:v>
                </c:pt>
                <c:pt idx="185">
                  <c:v>66232.800000000003</c:v>
                </c:pt>
                <c:pt idx="186">
                  <c:v>63762.9</c:v>
                </c:pt>
                <c:pt idx="187">
                  <c:v>63949</c:v>
                </c:pt>
                <c:pt idx="188">
                  <c:v>62721.2</c:v>
                </c:pt>
                <c:pt idx="189">
                  <c:v>60804.7</c:v>
                </c:pt>
                <c:pt idx="190">
                  <c:v>57323.5</c:v>
                </c:pt>
                <c:pt idx="191">
                  <c:v>56165.8</c:v>
                </c:pt>
                <c:pt idx="192">
                  <c:v>55004.7</c:v>
                </c:pt>
                <c:pt idx="193">
                  <c:v>53766.1</c:v>
                </c:pt>
                <c:pt idx="194">
                  <c:v>50469.8</c:v>
                </c:pt>
                <c:pt idx="195">
                  <c:v>48278.1</c:v>
                </c:pt>
                <c:pt idx="196">
                  <c:v>48249.3</c:v>
                </c:pt>
                <c:pt idx="197">
                  <c:v>45843</c:v>
                </c:pt>
                <c:pt idx="198">
                  <c:v>45228.5</c:v>
                </c:pt>
                <c:pt idx="199">
                  <c:v>44831.3</c:v>
                </c:pt>
                <c:pt idx="200">
                  <c:v>43030.5</c:v>
                </c:pt>
                <c:pt idx="201">
                  <c:v>41035.1</c:v>
                </c:pt>
                <c:pt idx="202">
                  <c:v>39499.1</c:v>
                </c:pt>
                <c:pt idx="203">
                  <c:v>37670.5</c:v>
                </c:pt>
                <c:pt idx="204">
                  <c:v>37531.800000000003</c:v>
                </c:pt>
                <c:pt idx="205">
                  <c:v>35391.300000000003</c:v>
                </c:pt>
                <c:pt idx="206">
                  <c:v>34324</c:v>
                </c:pt>
                <c:pt idx="207">
                  <c:v>33212.5</c:v>
                </c:pt>
                <c:pt idx="208">
                  <c:v>32410.799999999996</c:v>
                </c:pt>
                <c:pt idx="209">
                  <c:v>31739.599999999959</c:v>
                </c:pt>
                <c:pt idx="210">
                  <c:v>30507.7</c:v>
                </c:pt>
                <c:pt idx="211">
                  <c:v>29536.5</c:v>
                </c:pt>
                <c:pt idx="212">
                  <c:v>28541.5</c:v>
                </c:pt>
                <c:pt idx="213">
                  <c:v>26922</c:v>
                </c:pt>
                <c:pt idx="214">
                  <c:v>26569.1</c:v>
                </c:pt>
                <c:pt idx="215">
                  <c:v>25036.5</c:v>
                </c:pt>
                <c:pt idx="216">
                  <c:v>24043.8</c:v>
                </c:pt>
                <c:pt idx="217">
                  <c:v>23885.8</c:v>
                </c:pt>
                <c:pt idx="218">
                  <c:v>22723.599999999959</c:v>
                </c:pt>
                <c:pt idx="219">
                  <c:v>21226.400000000001</c:v>
                </c:pt>
                <c:pt idx="220">
                  <c:v>21080.799999999996</c:v>
                </c:pt>
                <c:pt idx="221">
                  <c:v>19786.900000000001</c:v>
                </c:pt>
                <c:pt idx="222">
                  <c:v>19342.400000000001</c:v>
                </c:pt>
                <c:pt idx="223">
                  <c:v>18877.7</c:v>
                </c:pt>
                <c:pt idx="224">
                  <c:v>17423.900000000001</c:v>
                </c:pt>
                <c:pt idx="225">
                  <c:v>17153.400000000001</c:v>
                </c:pt>
                <c:pt idx="226">
                  <c:v>16834.599999999959</c:v>
                </c:pt>
                <c:pt idx="227">
                  <c:v>15773.5</c:v>
                </c:pt>
                <c:pt idx="228">
                  <c:v>15333.9</c:v>
                </c:pt>
                <c:pt idx="229">
                  <c:v>14946.9</c:v>
                </c:pt>
                <c:pt idx="230">
                  <c:v>14257.6</c:v>
                </c:pt>
                <c:pt idx="231">
                  <c:v>13399.3</c:v>
                </c:pt>
                <c:pt idx="232">
                  <c:v>13061</c:v>
                </c:pt>
                <c:pt idx="233">
                  <c:v>12658.2</c:v>
                </c:pt>
                <c:pt idx="234">
                  <c:v>11857.1</c:v>
                </c:pt>
                <c:pt idx="235">
                  <c:v>11655.8</c:v>
                </c:pt>
                <c:pt idx="236">
                  <c:v>11140.7</c:v>
                </c:pt>
                <c:pt idx="237">
                  <c:v>11120.6</c:v>
                </c:pt>
                <c:pt idx="238">
                  <c:v>10501.1</c:v>
                </c:pt>
                <c:pt idx="239">
                  <c:v>10336.200000000004</c:v>
                </c:pt>
                <c:pt idx="240">
                  <c:v>9592.2900000000009</c:v>
                </c:pt>
                <c:pt idx="241">
                  <c:v>9061.68</c:v>
                </c:pt>
                <c:pt idx="242">
                  <c:v>8499.08</c:v>
                </c:pt>
                <c:pt idx="243">
                  <c:v>8732.1400000000049</c:v>
                </c:pt>
                <c:pt idx="244">
                  <c:v>8061.17</c:v>
                </c:pt>
                <c:pt idx="245">
                  <c:v>7904.51</c:v>
                </c:pt>
                <c:pt idx="246">
                  <c:v>7322.17</c:v>
                </c:pt>
                <c:pt idx="247">
                  <c:v>7077.24</c:v>
                </c:pt>
                <c:pt idx="248">
                  <c:v>6772.1200000000044</c:v>
                </c:pt>
                <c:pt idx="249">
                  <c:v>6471.07</c:v>
                </c:pt>
                <c:pt idx="250">
                  <c:v>6322.57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42A-4A31-922F-FF66E4AB27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8691272"/>
        <c:axId val="448753040"/>
      </c:scatterChart>
      <c:valAx>
        <c:axId val="438691272"/>
        <c:scaling>
          <c:orientation val="minMax"/>
          <c:max val="600"/>
          <c:min val="350"/>
        </c:scaling>
        <c:delete val="0"/>
        <c:axPos val="b"/>
        <c:title>
          <c:tx>
            <c:rich>
              <a:bodyPr/>
              <a:lstStyle/>
              <a:p>
                <a:pPr>
                  <a:defRPr sz="2000" i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US" sz="2000" i="1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Wavelength (nm)</a:t>
                </a:r>
                <a:endPara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448753040"/>
        <c:crosses val="autoZero"/>
        <c:crossBetween val="midCat"/>
      </c:valAx>
      <c:valAx>
        <c:axId val="448753040"/>
        <c:scaling>
          <c:orientation val="minMax"/>
          <c:max val="1600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 i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Fluorescence Intensity (</a:t>
                </a:r>
                <a:r>
                  <a:rPr lang="en-US" sz="20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a.u</a:t>
                </a:r>
                <a:r>
                  <a: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438691272"/>
        <c:crosses val="autoZero"/>
        <c:crossBetween val="midCat"/>
        <c:majorUnit val="30000"/>
        <c:dispUnits>
          <c:builtInUnit val="thousands"/>
        </c:dispUnits>
      </c:valAx>
      <c:spPr>
        <a:ln w="25400">
          <a:solidFill>
            <a:schemeClr val="tx1"/>
          </a:solidFill>
        </a:ln>
      </c:spPr>
    </c:plotArea>
    <c:plotVisOnly val="1"/>
    <c:dispBlanksAs val="gap"/>
    <c:showDLblsOverMax val="0"/>
  </c:chart>
  <c:spPr>
    <a:ln>
      <a:solidFill>
        <a:schemeClr val="bg1"/>
      </a:solidFill>
    </a:ln>
  </c:sp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819971221395075"/>
          <c:y val="4.1329971142533027E-2"/>
          <c:w val="0.71197232355441664"/>
          <c:h val="0.64066415460010639"/>
        </c:manualLayout>
      </c:layout>
      <c:scatterChart>
        <c:scatterStyle val="lineMarker"/>
        <c:varyColors val="0"/>
        <c:ser>
          <c:idx val="3"/>
          <c:order val="0"/>
          <c:tx>
            <c:v>Blank - 1.6e5</c:v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10"/>
            <c:spPr>
              <a:solidFill>
                <a:schemeClr val="tx1">
                  <a:alpha val="5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</c:marker>
          <c:xVal>
            <c:numRef>
              <c:f>Sheet1!$H$12:$H$18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10</c:v>
                </c:pt>
              </c:numCache>
            </c:numRef>
          </c:xVal>
          <c:yVal>
            <c:numRef>
              <c:f>Sheet1!$L$12:$L$18</c:f>
              <c:numCache>
                <c:formatCode>General</c:formatCode>
                <c:ptCount val="7"/>
                <c:pt idx="0">
                  <c:v>1</c:v>
                </c:pt>
                <c:pt idx="1">
                  <c:v>1.0029726328892099</c:v>
                </c:pt>
                <c:pt idx="2">
                  <c:v>0.99377559375957336</c:v>
                </c:pt>
                <c:pt idx="3">
                  <c:v>0.99265582962352183</c:v>
                </c:pt>
                <c:pt idx="4">
                  <c:v>0.97860745550150219</c:v>
                </c:pt>
                <c:pt idx="5">
                  <c:v>0.9682017213947437</c:v>
                </c:pt>
                <c:pt idx="6">
                  <c:v>0.9305194452619584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267-4542-8E9A-9C0AB1D6FF26}"/>
            </c:ext>
          </c:extLst>
        </c:ser>
        <c:ser>
          <c:idx val="4"/>
          <c:order val="1"/>
          <c:tx>
            <c:v>ND 0.3 - 1.7e5</c:v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10"/>
            <c:spPr>
              <a:solidFill>
                <a:schemeClr val="tx1">
                  <a:alpha val="50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Sheet1!$H$21:$H$27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10</c:v>
                </c:pt>
              </c:numCache>
            </c:numRef>
          </c:xVal>
          <c:yVal>
            <c:numRef>
              <c:f>Sheet1!$L$21:$L$27</c:f>
              <c:numCache>
                <c:formatCode>General</c:formatCode>
                <c:ptCount val="7"/>
                <c:pt idx="0">
                  <c:v>1</c:v>
                </c:pt>
                <c:pt idx="1">
                  <c:v>0.99149888699700384</c:v>
                </c:pt>
                <c:pt idx="2">
                  <c:v>0.98083958397082593</c:v>
                </c:pt>
                <c:pt idx="3">
                  <c:v>0.96156916245238555</c:v>
                </c:pt>
                <c:pt idx="4">
                  <c:v>0.9565655950710803</c:v>
                </c:pt>
                <c:pt idx="5">
                  <c:v>0.94329977002281662</c:v>
                </c:pt>
                <c:pt idx="6">
                  <c:v>0.91655491204927531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267-4542-8E9A-9C0AB1D6FF26}"/>
            </c:ext>
          </c:extLst>
        </c:ser>
        <c:ser>
          <c:idx val="2"/>
          <c:order val="2"/>
          <c:tx>
            <c:v>ND 1.0 - 1.7e5</c:v>
          </c:tx>
          <c:spPr>
            <a:ln w="25400" cap="rnd">
              <a:noFill/>
              <a:round/>
            </a:ln>
            <a:effectLst/>
          </c:spPr>
          <c:marker>
            <c:symbol val="square"/>
            <c:size val="10"/>
            <c:spPr>
              <a:solidFill>
                <a:schemeClr val="tx1">
                  <a:alpha val="50000"/>
                </a:schemeClr>
              </a:solidFill>
              <a:ln>
                <a:solidFill>
                  <a:schemeClr val="tx1"/>
                </a:solidFill>
              </a:ln>
              <a:effectLst/>
            </c:spPr>
          </c:marker>
          <c:xVal>
            <c:numRef>
              <c:f>Sheet1!$A$21:$A$27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10</c:v>
                </c:pt>
              </c:numCache>
            </c:numRef>
          </c:xVal>
          <c:yVal>
            <c:numRef>
              <c:f>Sheet1!$E$30:$E$36</c:f>
              <c:numCache>
                <c:formatCode>General</c:formatCode>
                <c:ptCount val="7"/>
                <c:pt idx="0">
                  <c:v>1</c:v>
                </c:pt>
                <c:pt idx="1">
                  <c:v>1.000776550212376</c:v>
                </c:pt>
                <c:pt idx="2">
                  <c:v>0.99937368460444331</c:v>
                </c:pt>
                <c:pt idx="3">
                  <c:v>0.9917768575712943</c:v>
                </c:pt>
                <c:pt idx="4">
                  <c:v>0.9818729626367112</c:v>
                </c:pt>
                <c:pt idx="5">
                  <c:v>0.97563687374268382</c:v>
                </c:pt>
                <c:pt idx="6">
                  <c:v>0.94315480178901223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267-4542-8E9A-9C0AB1D6FF26}"/>
            </c:ext>
          </c:extLst>
        </c:ser>
        <c:ser>
          <c:idx val="5"/>
          <c:order val="3"/>
          <c:tx>
            <c:v>ND 1.0 1.6e5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tx1">
                  <a:alpha val="5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</c:marker>
          <c:xVal>
            <c:numRef>
              <c:f>Sheet1!$H$30:$H$36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10</c:v>
                </c:pt>
              </c:numCache>
            </c:numRef>
          </c:xVal>
          <c:yVal>
            <c:numRef>
              <c:f>Sheet1!$L$30:$L$36</c:f>
              <c:numCache>
                <c:formatCode>General</c:formatCode>
                <c:ptCount val="7"/>
                <c:pt idx="0">
                  <c:v>1</c:v>
                </c:pt>
                <c:pt idx="1">
                  <c:v>0.99512824713854608</c:v>
                </c:pt>
                <c:pt idx="2">
                  <c:v>0.98830754620753059</c:v>
                </c:pt>
                <c:pt idx="3">
                  <c:v>0.97602468998448133</c:v>
                </c:pt>
                <c:pt idx="4">
                  <c:v>0.9647594947371223</c:v>
                </c:pt>
                <c:pt idx="5">
                  <c:v>0.95633405247120395</c:v>
                </c:pt>
                <c:pt idx="6">
                  <c:v>0.91243595743858075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0267-4542-8E9A-9C0AB1D6FF26}"/>
            </c:ext>
          </c:extLst>
        </c:ser>
        <c:ser>
          <c:idx val="6"/>
          <c:order val="4"/>
          <c:tx>
            <c:v>Remi's - 8e5</c:v>
          </c:tx>
          <c:spPr>
            <a:ln w="19050">
              <a:noFill/>
            </a:ln>
          </c:spPr>
          <c:marker>
            <c:symbol val="triangle"/>
            <c:size val="10"/>
            <c:spPr>
              <a:noFill/>
              <a:ln w="19050">
                <a:solidFill>
                  <a:schemeClr val="tx1"/>
                </a:solidFill>
              </a:ln>
            </c:spPr>
          </c:marker>
          <c:xVal>
            <c:numRef>
              <c:f>Sheet1!$A$3:$A$9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10</c:v>
                </c:pt>
              </c:numCache>
            </c:numRef>
          </c:xVal>
          <c:yVal>
            <c:numRef>
              <c:f>Sheet1!$E$3:$E$9</c:f>
              <c:numCache>
                <c:formatCode>General</c:formatCode>
                <c:ptCount val="7"/>
                <c:pt idx="0">
                  <c:v>1</c:v>
                </c:pt>
                <c:pt idx="1">
                  <c:v>1.0013551423746023</c:v>
                </c:pt>
                <c:pt idx="2">
                  <c:v>1.0032627664862652</c:v>
                </c:pt>
                <c:pt idx="3">
                  <c:v>1.0058311388838324</c:v>
                </c:pt>
                <c:pt idx="4">
                  <c:v>1.0012029512399288</c:v>
                </c:pt>
                <c:pt idx="5">
                  <c:v>1.0046575657805219</c:v>
                </c:pt>
                <c:pt idx="6">
                  <c:v>1.0066539864468957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0267-4542-8E9A-9C0AB1D6FF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5775728"/>
        <c:axId val="505776120"/>
      </c:scatterChart>
      <c:valAx>
        <c:axId val="505775728"/>
        <c:scaling>
          <c:orientation val="minMax"/>
          <c:max val="12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CA" sz="19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Irradiation</a:t>
                </a:r>
                <a:r>
                  <a:rPr lang="en-CA" sz="1900" i="1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Time (minutes)</a:t>
                </a:r>
                <a:endParaRPr lang="en-CA" sz="19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05776120"/>
        <c:crosses val="autoZero"/>
        <c:crossBetween val="midCat"/>
      </c:valAx>
      <c:valAx>
        <c:axId val="505776120"/>
        <c:scaling>
          <c:orientation val="minMax"/>
          <c:max val="1.05"/>
          <c:min val="0.8"/>
        </c:scaling>
        <c:delete val="0"/>
        <c:axPos val="l"/>
        <c:title>
          <c:tx>
            <c:rich>
              <a:bodyPr/>
              <a:lstStyle/>
              <a:p>
                <a:pPr>
                  <a:defRPr sz="1900"/>
                </a:pPr>
                <a:r>
                  <a:rPr lang="en-CA" sz="1900" b="1" i="1" u="none" strike="noStrike" baseline="0" dirty="0">
                    <a:effectLst/>
                  </a:rPr>
                  <a:t>I</a:t>
                </a:r>
                <a:r>
                  <a:rPr lang="en-CA" sz="1900" b="1" i="1" u="none" strike="noStrike" baseline="-25000" dirty="0">
                    <a:effectLst/>
                  </a:rPr>
                  <a:t>E</a:t>
                </a:r>
                <a:r>
                  <a:rPr lang="en-CA" sz="1900" b="1" i="1" u="none" strike="noStrike" baseline="0" dirty="0">
                    <a:effectLst/>
                  </a:rPr>
                  <a:t>/I</a:t>
                </a:r>
                <a:r>
                  <a:rPr lang="en-CA" sz="1900" b="1" i="1" u="none" strike="noStrike" baseline="-25000" dirty="0">
                    <a:effectLst/>
                  </a:rPr>
                  <a:t>M</a:t>
                </a:r>
                <a:r>
                  <a:rPr lang="en-CA" sz="1900" b="1" i="1" u="none" strike="noStrike" baseline="0" dirty="0">
                    <a:effectLst/>
                  </a:rPr>
                  <a:t>)</a:t>
                </a:r>
                <a:r>
                  <a:rPr lang="en-CA" sz="1900" b="1" i="1" u="none" strike="noStrike" baseline="-25000" dirty="0">
                    <a:effectLst/>
                  </a:rPr>
                  <a:t>t </a:t>
                </a:r>
                <a:r>
                  <a:rPr lang="en-CA" sz="1900" b="1" i="1" u="none" strike="noStrike" baseline="0" dirty="0">
                    <a:effectLst/>
                  </a:rPr>
                  <a:t>/ (I</a:t>
                </a:r>
                <a:r>
                  <a:rPr lang="en-CA" sz="1900" b="1" i="1" u="none" strike="noStrike" baseline="-25000" dirty="0">
                    <a:effectLst/>
                  </a:rPr>
                  <a:t>E</a:t>
                </a:r>
                <a:r>
                  <a:rPr lang="en-CA" sz="1900" b="1" i="1" u="none" strike="noStrike" baseline="0" dirty="0">
                    <a:effectLst/>
                  </a:rPr>
                  <a:t>/I</a:t>
                </a:r>
                <a:r>
                  <a:rPr lang="en-CA" sz="1900" b="1" i="1" u="none" strike="noStrike" baseline="-25000" dirty="0">
                    <a:effectLst/>
                  </a:rPr>
                  <a:t>M</a:t>
                </a:r>
                <a:r>
                  <a:rPr lang="en-CA" sz="1900" b="1" i="1" u="none" strike="noStrike" baseline="0" dirty="0">
                    <a:effectLst/>
                  </a:rPr>
                  <a:t>)</a:t>
                </a:r>
                <a:r>
                  <a:rPr lang="en-CA" sz="1900" b="1" i="1" u="none" strike="noStrike" baseline="-25000" dirty="0">
                    <a:effectLst/>
                  </a:rPr>
                  <a:t>0</a:t>
                </a:r>
                <a:endParaRPr lang="en-CA" sz="19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</c:title>
        <c:numFmt formatCode="#,##0.0" sourceLinked="0"/>
        <c:majorTickMark val="out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05775728"/>
        <c:crosses val="autoZero"/>
        <c:crossBetween val="midCat"/>
        <c:majorUnit val="0.1"/>
      </c:valAx>
      <c:spPr>
        <a:noFill/>
        <a:ln w="1905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64444215858732"/>
          <c:y val="2.5416506232945193E-2"/>
          <c:w val="0.6817777112073703"/>
          <c:h val="0.7152721335056339"/>
        </c:manualLayout>
      </c:layout>
      <c:scatterChart>
        <c:scatterStyle val="lineMarker"/>
        <c:varyColors val="0"/>
        <c:ser>
          <c:idx val="6"/>
          <c:order val="0"/>
          <c:tx>
            <c:v>Remi's - 8e5</c:v>
          </c:tx>
          <c:spPr>
            <a:ln w="19050">
              <a:noFill/>
            </a:ln>
          </c:spPr>
          <c:marker>
            <c:symbol val="triangle"/>
            <c:size val="10"/>
            <c:spPr>
              <a:noFill/>
              <a:ln w="19050">
                <a:solidFill>
                  <a:schemeClr val="tx1"/>
                </a:solidFill>
              </a:ln>
            </c:spPr>
          </c:marker>
          <c:xVal>
            <c:numRef>
              <c:f>Sheet1!$A$3:$A$9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10</c:v>
                </c:pt>
              </c:numCache>
            </c:numRef>
          </c:xVal>
          <c:yVal>
            <c:numRef>
              <c:f>Sheet1!$E$3:$E$9</c:f>
              <c:numCache>
                <c:formatCode>General</c:formatCode>
                <c:ptCount val="7"/>
                <c:pt idx="0">
                  <c:v>1</c:v>
                </c:pt>
                <c:pt idx="1">
                  <c:v>1.0013551423746023</c:v>
                </c:pt>
                <c:pt idx="2">
                  <c:v>1.0032627664862652</c:v>
                </c:pt>
                <c:pt idx="3">
                  <c:v>1.0058311388838324</c:v>
                </c:pt>
                <c:pt idx="4">
                  <c:v>1.0012029512399288</c:v>
                </c:pt>
                <c:pt idx="5">
                  <c:v>1.0046575657805219</c:v>
                </c:pt>
                <c:pt idx="6">
                  <c:v>1.0066539864468957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AC4-4BE8-A21B-9A188AACCF2B}"/>
            </c:ext>
          </c:extLst>
        </c:ser>
        <c:ser>
          <c:idx val="10"/>
          <c:order val="1"/>
          <c:tx>
            <c:v>Nitrogen - 1.6e5</c:v>
          </c:tx>
          <c:spPr>
            <a:ln w="19050">
              <a:noFill/>
            </a:ln>
          </c:spPr>
          <c:marker>
            <c:symbol val="x"/>
            <c:size val="10"/>
            <c:spPr>
              <a:solidFill>
                <a:schemeClr val="tx1">
                  <a:alpha val="50000"/>
                </a:schemeClr>
              </a:solidFill>
              <a:ln w="19050">
                <a:noFill/>
              </a:ln>
            </c:spPr>
          </c:marker>
          <c:xVal>
            <c:numRef>
              <c:f>Sheet1!$A$59:$A$69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Sheet1!$E$59:$E$69</c:f>
              <c:numCache>
                <c:formatCode>General</c:formatCode>
                <c:ptCount val="11"/>
                <c:pt idx="0">
                  <c:v>0.99503687712667221</c:v>
                </c:pt>
                <c:pt idx="1">
                  <c:v>1</c:v>
                </c:pt>
                <c:pt idx="2">
                  <c:v>1.011809516352107</c:v>
                </c:pt>
                <c:pt idx="3">
                  <c:v>1.0056038477210922</c:v>
                </c:pt>
                <c:pt idx="4">
                  <c:v>1.0036416480603638</c:v>
                </c:pt>
                <c:pt idx="5">
                  <c:v>0.99991528189728096</c:v>
                </c:pt>
                <c:pt idx="6">
                  <c:v>0.99441816249878168</c:v>
                </c:pt>
                <c:pt idx="7">
                  <c:v>0.9904631555138792</c:v>
                </c:pt>
                <c:pt idx="8">
                  <c:v>0.98640356115856498</c:v>
                </c:pt>
                <c:pt idx="9">
                  <c:v>0.98934763404199455</c:v>
                </c:pt>
                <c:pt idx="10">
                  <c:v>0.97081484704725951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AC4-4BE8-A21B-9A188AACCF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5776904"/>
        <c:axId val="505777296"/>
      </c:scatterChart>
      <c:valAx>
        <c:axId val="505776904"/>
        <c:scaling>
          <c:orientation val="minMax"/>
          <c:max val="12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CA" sz="19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Irradiation</a:t>
                </a:r>
                <a:r>
                  <a:rPr lang="en-CA" sz="1900" i="1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Time (minutes)</a:t>
                </a:r>
                <a:endParaRPr lang="en-CA" sz="19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05777296"/>
        <c:crosses val="autoZero"/>
        <c:crossBetween val="midCat"/>
      </c:valAx>
      <c:valAx>
        <c:axId val="505777296"/>
        <c:scaling>
          <c:orientation val="minMax"/>
          <c:max val="1.05"/>
          <c:min val="0.8"/>
        </c:scaling>
        <c:delete val="0"/>
        <c:axPos val="l"/>
        <c:title>
          <c:tx>
            <c:rich>
              <a:bodyPr/>
              <a:lstStyle/>
              <a:p>
                <a:pPr>
                  <a:defRPr sz="1900"/>
                </a:pPr>
                <a:r>
                  <a:rPr lang="en-CA" sz="1900" b="1" i="1" u="none" strike="noStrike" baseline="0" dirty="0">
                    <a:effectLst/>
                  </a:rPr>
                  <a:t>I</a:t>
                </a:r>
                <a:r>
                  <a:rPr lang="en-CA" sz="1900" b="1" i="1" u="none" strike="noStrike" baseline="-25000" dirty="0">
                    <a:effectLst/>
                  </a:rPr>
                  <a:t>E</a:t>
                </a:r>
                <a:r>
                  <a:rPr lang="en-CA" sz="1900" b="1" i="1" u="none" strike="noStrike" baseline="0" dirty="0">
                    <a:effectLst/>
                  </a:rPr>
                  <a:t>/I</a:t>
                </a:r>
                <a:r>
                  <a:rPr lang="en-CA" sz="1900" b="1" i="1" u="none" strike="noStrike" baseline="-25000" dirty="0">
                    <a:effectLst/>
                  </a:rPr>
                  <a:t>M</a:t>
                </a:r>
                <a:r>
                  <a:rPr lang="en-CA" sz="1900" b="1" i="1" u="none" strike="noStrike" baseline="0" dirty="0">
                    <a:effectLst/>
                  </a:rPr>
                  <a:t>)</a:t>
                </a:r>
                <a:r>
                  <a:rPr lang="en-CA" sz="1900" b="1" i="1" u="none" strike="noStrike" baseline="-25000" dirty="0">
                    <a:effectLst/>
                  </a:rPr>
                  <a:t>t </a:t>
                </a:r>
                <a:r>
                  <a:rPr lang="en-CA" sz="1900" b="1" i="1" u="none" strike="noStrike" baseline="0" dirty="0">
                    <a:effectLst/>
                  </a:rPr>
                  <a:t>/ (I</a:t>
                </a:r>
                <a:r>
                  <a:rPr lang="en-CA" sz="1900" b="1" i="1" u="none" strike="noStrike" baseline="-25000" dirty="0">
                    <a:effectLst/>
                  </a:rPr>
                  <a:t>E</a:t>
                </a:r>
                <a:r>
                  <a:rPr lang="en-CA" sz="1900" b="1" i="1" u="none" strike="noStrike" baseline="0" dirty="0">
                    <a:effectLst/>
                  </a:rPr>
                  <a:t>/I</a:t>
                </a:r>
                <a:r>
                  <a:rPr lang="en-CA" sz="1900" b="1" i="1" u="none" strike="noStrike" baseline="-25000" dirty="0">
                    <a:effectLst/>
                  </a:rPr>
                  <a:t>M</a:t>
                </a:r>
                <a:r>
                  <a:rPr lang="en-CA" sz="1900" b="1" i="1" u="none" strike="noStrike" baseline="0" dirty="0">
                    <a:effectLst/>
                  </a:rPr>
                  <a:t>)</a:t>
                </a:r>
                <a:r>
                  <a:rPr lang="en-CA" sz="1900" b="1" i="1" u="none" strike="noStrike" baseline="-25000" dirty="0">
                    <a:effectLst/>
                  </a:rPr>
                  <a:t>0</a:t>
                </a:r>
                <a:endParaRPr lang="en-CA" sz="19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</c:title>
        <c:numFmt formatCode="#,##0.0" sourceLinked="0"/>
        <c:majorTickMark val="out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05776904"/>
        <c:crosses val="autoZero"/>
        <c:crossBetween val="midCat"/>
        <c:majorUnit val="0.1"/>
      </c:valAx>
      <c:spPr>
        <a:noFill/>
        <a:ln w="1905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'py7-1us-ed-thf'!$A$51:$A$873</c:f>
              <c:numCache>
                <c:formatCode>General</c:formatCode>
                <c:ptCount val="823"/>
                <c:pt idx="0">
                  <c:v>42</c:v>
                </c:pt>
                <c:pt idx="1">
                  <c:v>43</c:v>
                </c:pt>
                <c:pt idx="2">
                  <c:v>44</c:v>
                </c:pt>
                <c:pt idx="3">
                  <c:v>45</c:v>
                </c:pt>
                <c:pt idx="4">
                  <c:v>46</c:v>
                </c:pt>
                <c:pt idx="5">
                  <c:v>47</c:v>
                </c:pt>
                <c:pt idx="6">
                  <c:v>48</c:v>
                </c:pt>
                <c:pt idx="7">
                  <c:v>49</c:v>
                </c:pt>
                <c:pt idx="8">
                  <c:v>50</c:v>
                </c:pt>
                <c:pt idx="9">
                  <c:v>51</c:v>
                </c:pt>
                <c:pt idx="10">
                  <c:v>52</c:v>
                </c:pt>
                <c:pt idx="11">
                  <c:v>53</c:v>
                </c:pt>
                <c:pt idx="12">
                  <c:v>54</c:v>
                </c:pt>
                <c:pt idx="13">
                  <c:v>55</c:v>
                </c:pt>
                <c:pt idx="14">
                  <c:v>56</c:v>
                </c:pt>
                <c:pt idx="15">
                  <c:v>57</c:v>
                </c:pt>
                <c:pt idx="16">
                  <c:v>58</c:v>
                </c:pt>
                <c:pt idx="17">
                  <c:v>59</c:v>
                </c:pt>
                <c:pt idx="18">
                  <c:v>60</c:v>
                </c:pt>
                <c:pt idx="19">
                  <c:v>61</c:v>
                </c:pt>
                <c:pt idx="20">
                  <c:v>62</c:v>
                </c:pt>
                <c:pt idx="21">
                  <c:v>63</c:v>
                </c:pt>
                <c:pt idx="22">
                  <c:v>64</c:v>
                </c:pt>
                <c:pt idx="23">
                  <c:v>65</c:v>
                </c:pt>
                <c:pt idx="24">
                  <c:v>66</c:v>
                </c:pt>
                <c:pt idx="25">
                  <c:v>67</c:v>
                </c:pt>
                <c:pt idx="26">
                  <c:v>68</c:v>
                </c:pt>
                <c:pt idx="27">
                  <c:v>69</c:v>
                </c:pt>
                <c:pt idx="28">
                  <c:v>70</c:v>
                </c:pt>
                <c:pt idx="29">
                  <c:v>71</c:v>
                </c:pt>
                <c:pt idx="30">
                  <c:v>72</c:v>
                </c:pt>
                <c:pt idx="31">
                  <c:v>73</c:v>
                </c:pt>
                <c:pt idx="32">
                  <c:v>74</c:v>
                </c:pt>
                <c:pt idx="33">
                  <c:v>75</c:v>
                </c:pt>
                <c:pt idx="34">
                  <c:v>76</c:v>
                </c:pt>
                <c:pt idx="35">
                  <c:v>77</c:v>
                </c:pt>
                <c:pt idx="36">
                  <c:v>78</c:v>
                </c:pt>
                <c:pt idx="37">
                  <c:v>79</c:v>
                </c:pt>
                <c:pt idx="38">
                  <c:v>80</c:v>
                </c:pt>
                <c:pt idx="39">
                  <c:v>81</c:v>
                </c:pt>
                <c:pt idx="40">
                  <c:v>82</c:v>
                </c:pt>
                <c:pt idx="41">
                  <c:v>83</c:v>
                </c:pt>
                <c:pt idx="42">
                  <c:v>84</c:v>
                </c:pt>
                <c:pt idx="43">
                  <c:v>85</c:v>
                </c:pt>
                <c:pt idx="44">
                  <c:v>86</c:v>
                </c:pt>
                <c:pt idx="45">
                  <c:v>87</c:v>
                </c:pt>
                <c:pt idx="46">
                  <c:v>88</c:v>
                </c:pt>
                <c:pt idx="47">
                  <c:v>89</c:v>
                </c:pt>
                <c:pt idx="48">
                  <c:v>90</c:v>
                </c:pt>
                <c:pt idx="49">
                  <c:v>91</c:v>
                </c:pt>
                <c:pt idx="50">
                  <c:v>92</c:v>
                </c:pt>
                <c:pt idx="51">
                  <c:v>93</c:v>
                </c:pt>
                <c:pt idx="52">
                  <c:v>94</c:v>
                </c:pt>
                <c:pt idx="53">
                  <c:v>95</c:v>
                </c:pt>
                <c:pt idx="54">
                  <c:v>96</c:v>
                </c:pt>
                <c:pt idx="55">
                  <c:v>97</c:v>
                </c:pt>
                <c:pt idx="56">
                  <c:v>98</c:v>
                </c:pt>
                <c:pt idx="57">
                  <c:v>99</c:v>
                </c:pt>
                <c:pt idx="58">
                  <c:v>100</c:v>
                </c:pt>
                <c:pt idx="59">
                  <c:v>101</c:v>
                </c:pt>
                <c:pt idx="60">
                  <c:v>102</c:v>
                </c:pt>
                <c:pt idx="61">
                  <c:v>103</c:v>
                </c:pt>
                <c:pt idx="62">
                  <c:v>104</c:v>
                </c:pt>
                <c:pt idx="63">
                  <c:v>105</c:v>
                </c:pt>
                <c:pt idx="64">
                  <c:v>106</c:v>
                </c:pt>
                <c:pt idx="65">
                  <c:v>107</c:v>
                </c:pt>
                <c:pt idx="66">
                  <c:v>108</c:v>
                </c:pt>
                <c:pt idx="67">
                  <c:v>109</c:v>
                </c:pt>
                <c:pt idx="68">
                  <c:v>110</c:v>
                </c:pt>
                <c:pt idx="69">
                  <c:v>111</c:v>
                </c:pt>
                <c:pt idx="70">
                  <c:v>112</c:v>
                </c:pt>
                <c:pt idx="71">
                  <c:v>113</c:v>
                </c:pt>
                <c:pt idx="72">
                  <c:v>114</c:v>
                </c:pt>
                <c:pt idx="73">
                  <c:v>115</c:v>
                </c:pt>
                <c:pt idx="74">
                  <c:v>116</c:v>
                </c:pt>
                <c:pt idx="75">
                  <c:v>117</c:v>
                </c:pt>
                <c:pt idx="76">
                  <c:v>118</c:v>
                </c:pt>
                <c:pt idx="77">
                  <c:v>119</c:v>
                </c:pt>
                <c:pt idx="78">
                  <c:v>120</c:v>
                </c:pt>
                <c:pt idx="79">
                  <c:v>121</c:v>
                </c:pt>
                <c:pt idx="80">
                  <c:v>122</c:v>
                </c:pt>
                <c:pt idx="81">
                  <c:v>123</c:v>
                </c:pt>
                <c:pt idx="82">
                  <c:v>124</c:v>
                </c:pt>
                <c:pt idx="83">
                  <c:v>125</c:v>
                </c:pt>
                <c:pt idx="84">
                  <c:v>126</c:v>
                </c:pt>
                <c:pt idx="85">
                  <c:v>127</c:v>
                </c:pt>
                <c:pt idx="86">
                  <c:v>128</c:v>
                </c:pt>
                <c:pt idx="87">
                  <c:v>129</c:v>
                </c:pt>
                <c:pt idx="88">
                  <c:v>130</c:v>
                </c:pt>
                <c:pt idx="89">
                  <c:v>131</c:v>
                </c:pt>
                <c:pt idx="90">
                  <c:v>132</c:v>
                </c:pt>
                <c:pt idx="91">
                  <c:v>133</c:v>
                </c:pt>
                <c:pt idx="92">
                  <c:v>134</c:v>
                </c:pt>
                <c:pt idx="93">
                  <c:v>135</c:v>
                </c:pt>
                <c:pt idx="94">
                  <c:v>136</c:v>
                </c:pt>
                <c:pt idx="95">
                  <c:v>137</c:v>
                </c:pt>
                <c:pt idx="96">
                  <c:v>138</c:v>
                </c:pt>
                <c:pt idx="97">
                  <c:v>139</c:v>
                </c:pt>
                <c:pt idx="98">
                  <c:v>140</c:v>
                </c:pt>
                <c:pt idx="99">
                  <c:v>141</c:v>
                </c:pt>
                <c:pt idx="100">
                  <c:v>142</c:v>
                </c:pt>
                <c:pt idx="101">
                  <c:v>143</c:v>
                </c:pt>
                <c:pt idx="102">
                  <c:v>144</c:v>
                </c:pt>
                <c:pt idx="103">
                  <c:v>145</c:v>
                </c:pt>
                <c:pt idx="104">
                  <c:v>146</c:v>
                </c:pt>
                <c:pt idx="105">
                  <c:v>147</c:v>
                </c:pt>
                <c:pt idx="106">
                  <c:v>148</c:v>
                </c:pt>
                <c:pt idx="107">
                  <c:v>149</c:v>
                </c:pt>
                <c:pt idx="108">
                  <c:v>150</c:v>
                </c:pt>
                <c:pt idx="109">
                  <c:v>151</c:v>
                </c:pt>
                <c:pt idx="110">
                  <c:v>152</c:v>
                </c:pt>
                <c:pt idx="111">
                  <c:v>153</c:v>
                </c:pt>
                <c:pt idx="112">
                  <c:v>154</c:v>
                </c:pt>
                <c:pt idx="113">
                  <c:v>155</c:v>
                </c:pt>
                <c:pt idx="114">
                  <c:v>156</c:v>
                </c:pt>
                <c:pt idx="115">
                  <c:v>157</c:v>
                </c:pt>
                <c:pt idx="116">
                  <c:v>158</c:v>
                </c:pt>
                <c:pt idx="117">
                  <c:v>159</c:v>
                </c:pt>
                <c:pt idx="118">
                  <c:v>160</c:v>
                </c:pt>
                <c:pt idx="119">
                  <c:v>161</c:v>
                </c:pt>
                <c:pt idx="120">
                  <c:v>162</c:v>
                </c:pt>
                <c:pt idx="121">
                  <c:v>163</c:v>
                </c:pt>
                <c:pt idx="122">
                  <c:v>164</c:v>
                </c:pt>
                <c:pt idx="123">
                  <c:v>165</c:v>
                </c:pt>
                <c:pt idx="124">
                  <c:v>166</c:v>
                </c:pt>
                <c:pt idx="125">
                  <c:v>167</c:v>
                </c:pt>
                <c:pt idx="126">
                  <c:v>168</c:v>
                </c:pt>
                <c:pt idx="127">
                  <c:v>169</c:v>
                </c:pt>
                <c:pt idx="128">
                  <c:v>170</c:v>
                </c:pt>
                <c:pt idx="129">
                  <c:v>171</c:v>
                </c:pt>
                <c:pt idx="130">
                  <c:v>172</c:v>
                </c:pt>
                <c:pt idx="131">
                  <c:v>173</c:v>
                </c:pt>
                <c:pt idx="132">
                  <c:v>174</c:v>
                </c:pt>
                <c:pt idx="133">
                  <c:v>175</c:v>
                </c:pt>
                <c:pt idx="134">
                  <c:v>176</c:v>
                </c:pt>
                <c:pt idx="135">
                  <c:v>177</c:v>
                </c:pt>
                <c:pt idx="136">
                  <c:v>178</c:v>
                </c:pt>
                <c:pt idx="137">
                  <c:v>179</c:v>
                </c:pt>
                <c:pt idx="138">
                  <c:v>180</c:v>
                </c:pt>
                <c:pt idx="139">
                  <c:v>181</c:v>
                </c:pt>
                <c:pt idx="140">
                  <c:v>182</c:v>
                </c:pt>
                <c:pt idx="141">
                  <c:v>183</c:v>
                </c:pt>
                <c:pt idx="142">
                  <c:v>184</c:v>
                </c:pt>
                <c:pt idx="143">
                  <c:v>185</c:v>
                </c:pt>
                <c:pt idx="144">
                  <c:v>186</c:v>
                </c:pt>
                <c:pt idx="145">
                  <c:v>187</c:v>
                </c:pt>
                <c:pt idx="146">
                  <c:v>188</c:v>
                </c:pt>
                <c:pt idx="147">
                  <c:v>189</c:v>
                </c:pt>
                <c:pt idx="148">
                  <c:v>190</c:v>
                </c:pt>
                <c:pt idx="149">
                  <c:v>191</c:v>
                </c:pt>
                <c:pt idx="150">
                  <c:v>192</c:v>
                </c:pt>
                <c:pt idx="151">
                  <c:v>193</c:v>
                </c:pt>
                <c:pt idx="152">
                  <c:v>194</c:v>
                </c:pt>
                <c:pt idx="153">
                  <c:v>195</c:v>
                </c:pt>
                <c:pt idx="154">
                  <c:v>196</c:v>
                </c:pt>
                <c:pt idx="155">
                  <c:v>197</c:v>
                </c:pt>
                <c:pt idx="156">
                  <c:v>198</c:v>
                </c:pt>
                <c:pt idx="157">
                  <c:v>199</c:v>
                </c:pt>
                <c:pt idx="158">
                  <c:v>200</c:v>
                </c:pt>
                <c:pt idx="159">
                  <c:v>201</c:v>
                </c:pt>
                <c:pt idx="160">
                  <c:v>202</c:v>
                </c:pt>
                <c:pt idx="161">
                  <c:v>203</c:v>
                </c:pt>
                <c:pt idx="162">
                  <c:v>204</c:v>
                </c:pt>
                <c:pt idx="163">
                  <c:v>205</c:v>
                </c:pt>
                <c:pt idx="164">
                  <c:v>206</c:v>
                </c:pt>
                <c:pt idx="165">
                  <c:v>207</c:v>
                </c:pt>
                <c:pt idx="166">
                  <c:v>208</c:v>
                </c:pt>
                <c:pt idx="167">
                  <c:v>209</c:v>
                </c:pt>
                <c:pt idx="168">
                  <c:v>210</c:v>
                </c:pt>
                <c:pt idx="169">
                  <c:v>211</c:v>
                </c:pt>
                <c:pt idx="170">
                  <c:v>212</c:v>
                </c:pt>
                <c:pt idx="171">
                  <c:v>213</c:v>
                </c:pt>
                <c:pt idx="172">
                  <c:v>214</c:v>
                </c:pt>
                <c:pt idx="173">
                  <c:v>215</c:v>
                </c:pt>
                <c:pt idx="174">
                  <c:v>216</c:v>
                </c:pt>
                <c:pt idx="175">
                  <c:v>217</c:v>
                </c:pt>
                <c:pt idx="176">
                  <c:v>218</c:v>
                </c:pt>
                <c:pt idx="177">
                  <c:v>219</c:v>
                </c:pt>
                <c:pt idx="178">
                  <c:v>220</c:v>
                </c:pt>
                <c:pt idx="179">
                  <c:v>221</c:v>
                </c:pt>
                <c:pt idx="180">
                  <c:v>222</c:v>
                </c:pt>
                <c:pt idx="181">
                  <c:v>223</c:v>
                </c:pt>
                <c:pt idx="182">
                  <c:v>224</c:v>
                </c:pt>
                <c:pt idx="183">
                  <c:v>225</c:v>
                </c:pt>
                <c:pt idx="184">
                  <c:v>226</c:v>
                </c:pt>
                <c:pt idx="185">
                  <c:v>227</c:v>
                </c:pt>
                <c:pt idx="186">
                  <c:v>228</c:v>
                </c:pt>
                <c:pt idx="187">
                  <c:v>229</c:v>
                </c:pt>
                <c:pt idx="188">
                  <c:v>230</c:v>
                </c:pt>
                <c:pt idx="189">
                  <c:v>231</c:v>
                </c:pt>
                <c:pt idx="190">
                  <c:v>232</c:v>
                </c:pt>
                <c:pt idx="191">
                  <c:v>233</c:v>
                </c:pt>
                <c:pt idx="192">
                  <c:v>234</c:v>
                </c:pt>
                <c:pt idx="193">
                  <c:v>235</c:v>
                </c:pt>
                <c:pt idx="194">
                  <c:v>236</c:v>
                </c:pt>
                <c:pt idx="195">
                  <c:v>237</c:v>
                </c:pt>
                <c:pt idx="196">
                  <c:v>238</c:v>
                </c:pt>
                <c:pt idx="197">
                  <c:v>239</c:v>
                </c:pt>
                <c:pt idx="198">
                  <c:v>240</c:v>
                </c:pt>
                <c:pt idx="199">
                  <c:v>241</c:v>
                </c:pt>
                <c:pt idx="200">
                  <c:v>242</c:v>
                </c:pt>
                <c:pt idx="201">
                  <c:v>243</c:v>
                </c:pt>
                <c:pt idx="202">
                  <c:v>244</c:v>
                </c:pt>
                <c:pt idx="203">
                  <c:v>245</c:v>
                </c:pt>
                <c:pt idx="204">
                  <c:v>246</c:v>
                </c:pt>
                <c:pt idx="205">
                  <c:v>247</c:v>
                </c:pt>
                <c:pt idx="206">
                  <c:v>248</c:v>
                </c:pt>
                <c:pt idx="207">
                  <c:v>249</c:v>
                </c:pt>
                <c:pt idx="208">
                  <c:v>250</c:v>
                </c:pt>
                <c:pt idx="209">
                  <c:v>251</c:v>
                </c:pt>
                <c:pt idx="210">
                  <c:v>252</c:v>
                </c:pt>
                <c:pt idx="211">
                  <c:v>253</c:v>
                </c:pt>
                <c:pt idx="212">
                  <c:v>254</c:v>
                </c:pt>
                <c:pt idx="213">
                  <c:v>255</c:v>
                </c:pt>
                <c:pt idx="214">
                  <c:v>256</c:v>
                </c:pt>
                <c:pt idx="215">
                  <c:v>257</c:v>
                </c:pt>
                <c:pt idx="216">
                  <c:v>258</c:v>
                </c:pt>
                <c:pt idx="217">
                  <c:v>259</c:v>
                </c:pt>
                <c:pt idx="218">
                  <c:v>260</c:v>
                </c:pt>
                <c:pt idx="219">
                  <c:v>261</c:v>
                </c:pt>
                <c:pt idx="220">
                  <c:v>262</c:v>
                </c:pt>
                <c:pt idx="221">
                  <c:v>263</c:v>
                </c:pt>
                <c:pt idx="222">
                  <c:v>264</c:v>
                </c:pt>
                <c:pt idx="223">
                  <c:v>265</c:v>
                </c:pt>
                <c:pt idx="224">
                  <c:v>266</c:v>
                </c:pt>
                <c:pt idx="225">
                  <c:v>267</c:v>
                </c:pt>
                <c:pt idx="226">
                  <c:v>268</c:v>
                </c:pt>
                <c:pt idx="227">
                  <c:v>269</c:v>
                </c:pt>
                <c:pt idx="228">
                  <c:v>270</c:v>
                </c:pt>
                <c:pt idx="229">
                  <c:v>271</c:v>
                </c:pt>
                <c:pt idx="230">
                  <c:v>272</c:v>
                </c:pt>
                <c:pt idx="231">
                  <c:v>273</c:v>
                </c:pt>
                <c:pt idx="232">
                  <c:v>274</c:v>
                </c:pt>
                <c:pt idx="233">
                  <c:v>275</c:v>
                </c:pt>
                <c:pt idx="234">
                  <c:v>276</c:v>
                </c:pt>
                <c:pt idx="235">
                  <c:v>277</c:v>
                </c:pt>
                <c:pt idx="236">
                  <c:v>278</c:v>
                </c:pt>
                <c:pt idx="237">
                  <c:v>279</c:v>
                </c:pt>
                <c:pt idx="238">
                  <c:v>280</c:v>
                </c:pt>
                <c:pt idx="239">
                  <c:v>281</c:v>
                </c:pt>
                <c:pt idx="240">
                  <c:v>282</c:v>
                </c:pt>
                <c:pt idx="241">
                  <c:v>283</c:v>
                </c:pt>
                <c:pt idx="242">
                  <c:v>284</c:v>
                </c:pt>
                <c:pt idx="243">
                  <c:v>285</c:v>
                </c:pt>
                <c:pt idx="244">
                  <c:v>286</c:v>
                </c:pt>
                <c:pt idx="245">
                  <c:v>287</c:v>
                </c:pt>
                <c:pt idx="246">
                  <c:v>288</c:v>
                </c:pt>
                <c:pt idx="247">
                  <c:v>289</c:v>
                </c:pt>
                <c:pt idx="248">
                  <c:v>290</c:v>
                </c:pt>
                <c:pt idx="249">
                  <c:v>291</c:v>
                </c:pt>
                <c:pt idx="250">
                  <c:v>292</c:v>
                </c:pt>
                <c:pt idx="251">
                  <c:v>293</c:v>
                </c:pt>
                <c:pt idx="252">
                  <c:v>294</c:v>
                </c:pt>
                <c:pt idx="253">
                  <c:v>295</c:v>
                </c:pt>
                <c:pt idx="254">
                  <c:v>296</c:v>
                </c:pt>
                <c:pt idx="255">
                  <c:v>297</c:v>
                </c:pt>
                <c:pt idx="256">
                  <c:v>298</c:v>
                </c:pt>
                <c:pt idx="257">
                  <c:v>299</c:v>
                </c:pt>
                <c:pt idx="258">
                  <c:v>300</c:v>
                </c:pt>
                <c:pt idx="259">
                  <c:v>301</c:v>
                </c:pt>
                <c:pt idx="260">
                  <c:v>302</c:v>
                </c:pt>
                <c:pt idx="261">
                  <c:v>303</c:v>
                </c:pt>
                <c:pt idx="262">
                  <c:v>304</c:v>
                </c:pt>
                <c:pt idx="263">
                  <c:v>305</c:v>
                </c:pt>
                <c:pt idx="264">
                  <c:v>306</c:v>
                </c:pt>
                <c:pt idx="265">
                  <c:v>307</c:v>
                </c:pt>
                <c:pt idx="266">
                  <c:v>308</c:v>
                </c:pt>
                <c:pt idx="267">
                  <c:v>309</c:v>
                </c:pt>
                <c:pt idx="268">
                  <c:v>310</c:v>
                </c:pt>
                <c:pt idx="269">
                  <c:v>311</c:v>
                </c:pt>
                <c:pt idx="270">
                  <c:v>312</c:v>
                </c:pt>
                <c:pt idx="271">
                  <c:v>313</c:v>
                </c:pt>
                <c:pt idx="272">
                  <c:v>314</c:v>
                </c:pt>
                <c:pt idx="273">
                  <c:v>315</c:v>
                </c:pt>
                <c:pt idx="274">
                  <c:v>316</c:v>
                </c:pt>
                <c:pt idx="275">
                  <c:v>317</c:v>
                </c:pt>
                <c:pt idx="276">
                  <c:v>318</c:v>
                </c:pt>
                <c:pt idx="277">
                  <c:v>319</c:v>
                </c:pt>
                <c:pt idx="278">
                  <c:v>320</c:v>
                </c:pt>
                <c:pt idx="279">
                  <c:v>321</c:v>
                </c:pt>
                <c:pt idx="280">
                  <c:v>322</c:v>
                </c:pt>
                <c:pt idx="281">
                  <c:v>323</c:v>
                </c:pt>
                <c:pt idx="282">
                  <c:v>324</c:v>
                </c:pt>
                <c:pt idx="283">
                  <c:v>325</c:v>
                </c:pt>
                <c:pt idx="284">
                  <c:v>326</c:v>
                </c:pt>
                <c:pt idx="285">
                  <c:v>327</c:v>
                </c:pt>
                <c:pt idx="286">
                  <c:v>328</c:v>
                </c:pt>
                <c:pt idx="287">
                  <c:v>329</c:v>
                </c:pt>
                <c:pt idx="288">
                  <c:v>330</c:v>
                </c:pt>
                <c:pt idx="289">
                  <c:v>331</c:v>
                </c:pt>
                <c:pt idx="290">
                  <c:v>332</c:v>
                </c:pt>
                <c:pt idx="291">
                  <c:v>333</c:v>
                </c:pt>
                <c:pt idx="292">
                  <c:v>334</c:v>
                </c:pt>
                <c:pt idx="293">
                  <c:v>335</c:v>
                </c:pt>
                <c:pt idx="294">
                  <c:v>336</c:v>
                </c:pt>
                <c:pt idx="295">
                  <c:v>337</c:v>
                </c:pt>
                <c:pt idx="296">
                  <c:v>338</c:v>
                </c:pt>
                <c:pt idx="297">
                  <c:v>339</c:v>
                </c:pt>
                <c:pt idx="298">
                  <c:v>340</c:v>
                </c:pt>
                <c:pt idx="299">
                  <c:v>341</c:v>
                </c:pt>
                <c:pt idx="300">
                  <c:v>342</c:v>
                </c:pt>
                <c:pt idx="301">
                  <c:v>343</c:v>
                </c:pt>
                <c:pt idx="302">
                  <c:v>344</c:v>
                </c:pt>
                <c:pt idx="303">
                  <c:v>345</c:v>
                </c:pt>
                <c:pt idx="304">
                  <c:v>346</c:v>
                </c:pt>
                <c:pt idx="305">
                  <c:v>347</c:v>
                </c:pt>
                <c:pt idx="306">
                  <c:v>348</c:v>
                </c:pt>
                <c:pt idx="307">
                  <c:v>349</c:v>
                </c:pt>
                <c:pt idx="308">
                  <c:v>350</c:v>
                </c:pt>
                <c:pt idx="309">
                  <c:v>351</c:v>
                </c:pt>
                <c:pt idx="310">
                  <c:v>352</c:v>
                </c:pt>
                <c:pt idx="311">
                  <c:v>353</c:v>
                </c:pt>
                <c:pt idx="312">
                  <c:v>354</c:v>
                </c:pt>
                <c:pt idx="313">
                  <c:v>355</c:v>
                </c:pt>
                <c:pt idx="314">
                  <c:v>356</c:v>
                </c:pt>
                <c:pt idx="315">
                  <c:v>357</c:v>
                </c:pt>
                <c:pt idx="316">
                  <c:v>358</c:v>
                </c:pt>
                <c:pt idx="317">
                  <c:v>359</c:v>
                </c:pt>
                <c:pt idx="318">
                  <c:v>360</c:v>
                </c:pt>
                <c:pt idx="319">
                  <c:v>361</c:v>
                </c:pt>
                <c:pt idx="320">
                  <c:v>362</c:v>
                </c:pt>
                <c:pt idx="321">
                  <c:v>363</c:v>
                </c:pt>
                <c:pt idx="322">
                  <c:v>364</c:v>
                </c:pt>
                <c:pt idx="323">
                  <c:v>365</c:v>
                </c:pt>
                <c:pt idx="324">
                  <c:v>366</c:v>
                </c:pt>
                <c:pt idx="325">
                  <c:v>367</c:v>
                </c:pt>
                <c:pt idx="326">
                  <c:v>368</c:v>
                </c:pt>
                <c:pt idx="327">
                  <c:v>369</c:v>
                </c:pt>
                <c:pt idx="328">
                  <c:v>370</c:v>
                </c:pt>
                <c:pt idx="329">
                  <c:v>371</c:v>
                </c:pt>
                <c:pt idx="330">
                  <c:v>372</c:v>
                </c:pt>
                <c:pt idx="331">
                  <c:v>373</c:v>
                </c:pt>
                <c:pt idx="332">
                  <c:v>374</c:v>
                </c:pt>
                <c:pt idx="333">
                  <c:v>375</c:v>
                </c:pt>
                <c:pt idx="334">
                  <c:v>376</c:v>
                </c:pt>
                <c:pt idx="335">
                  <c:v>377</c:v>
                </c:pt>
                <c:pt idx="336">
                  <c:v>378</c:v>
                </c:pt>
                <c:pt idx="337">
                  <c:v>379</c:v>
                </c:pt>
                <c:pt idx="338">
                  <c:v>380</c:v>
                </c:pt>
                <c:pt idx="339">
                  <c:v>381</c:v>
                </c:pt>
                <c:pt idx="340">
                  <c:v>382</c:v>
                </c:pt>
                <c:pt idx="341">
                  <c:v>383</c:v>
                </c:pt>
                <c:pt idx="342">
                  <c:v>384</c:v>
                </c:pt>
                <c:pt idx="343">
                  <c:v>385</c:v>
                </c:pt>
                <c:pt idx="344">
                  <c:v>386</c:v>
                </c:pt>
                <c:pt idx="345">
                  <c:v>387</c:v>
                </c:pt>
                <c:pt idx="346">
                  <c:v>388</c:v>
                </c:pt>
                <c:pt idx="347">
                  <c:v>389</c:v>
                </c:pt>
                <c:pt idx="348">
                  <c:v>390</c:v>
                </c:pt>
                <c:pt idx="349">
                  <c:v>391</c:v>
                </c:pt>
                <c:pt idx="350">
                  <c:v>392</c:v>
                </c:pt>
                <c:pt idx="351">
                  <c:v>393</c:v>
                </c:pt>
                <c:pt idx="352">
                  <c:v>394</c:v>
                </c:pt>
                <c:pt idx="353">
                  <c:v>395</c:v>
                </c:pt>
                <c:pt idx="354">
                  <c:v>396</c:v>
                </c:pt>
                <c:pt idx="355">
                  <c:v>397</c:v>
                </c:pt>
                <c:pt idx="356">
                  <c:v>398</c:v>
                </c:pt>
                <c:pt idx="357">
                  <c:v>399</c:v>
                </c:pt>
                <c:pt idx="358">
                  <c:v>400</c:v>
                </c:pt>
                <c:pt idx="359">
                  <c:v>401</c:v>
                </c:pt>
                <c:pt idx="360">
                  <c:v>402</c:v>
                </c:pt>
                <c:pt idx="361">
                  <c:v>403</c:v>
                </c:pt>
                <c:pt idx="362">
                  <c:v>404</c:v>
                </c:pt>
                <c:pt idx="363">
                  <c:v>405</c:v>
                </c:pt>
                <c:pt idx="364">
                  <c:v>406</c:v>
                </c:pt>
                <c:pt idx="365">
                  <c:v>407</c:v>
                </c:pt>
                <c:pt idx="366">
                  <c:v>408</c:v>
                </c:pt>
                <c:pt idx="367">
                  <c:v>409</c:v>
                </c:pt>
                <c:pt idx="368">
                  <c:v>410</c:v>
                </c:pt>
                <c:pt idx="369">
                  <c:v>411</c:v>
                </c:pt>
                <c:pt idx="370">
                  <c:v>412</c:v>
                </c:pt>
                <c:pt idx="371">
                  <c:v>413</c:v>
                </c:pt>
                <c:pt idx="372">
                  <c:v>414</c:v>
                </c:pt>
                <c:pt idx="373">
                  <c:v>415</c:v>
                </c:pt>
                <c:pt idx="374">
                  <c:v>416</c:v>
                </c:pt>
                <c:pt idx="375">
                  <c:v>417</c:v>
                </c:pt>
                <c:pt idx="376">
                  <c:v>418</c:v>
                </c:pt>
                <c:pt idx="377">
                  <c:v>419</c:v>
                </c:pt>
                <c:pt idx="378">
                  <c:v>420</c:v>
                </c:pt>
                <c:pt idx="379">
                  <c:v>421</c:v>
                </c:pt>
                <c:pt idx="380">
                  <c:v>422</c:v>
                </c:pt>
                <c:pt idx="381">
                  <c:v>423</c:v>
                </c:pt>
                <c:pt idx="382">
                  <c:v>424</c:v>
                </c:pt>
                <c:pt idx="383">
                  <c:v>425</c:v>
                </c:pt>
                <c:pt idx="384">
                  <c:v>426</c:v>
                </c:pt>
                <c:pt idx="385">
                  <c:v>427</c:v>
                </c:pt>
                <c:pt idx="386">
                  <c:v>428</c:v>
                </c:pt>
                <c:pt idx="387">
                  <c:v>429</c:v>
                </c:pt>
                <c:pt idx="388">
                  <c:v>430</c:v>
                </c:pt>
                <c:pt idx="389">
                  <c:v>431</c:v>
                </c:pt>
                <c:pt idx="390">
                  <c:v>432</c:v>
                </c:pt>
                <c:pt idx="391">
                  <c:v>433</c:v>
                </c:pt>
                <c:pt idx="392">
                  <c:v>434</c:v>
                </c:pt>
                <c:pt idx="393">
                  <c:v>435</c:v>
                </c:pt>
                <c:pt idx="394">
                  <c:v>436</c:v>
                </c:pt>
                <c:pt idx="395">
                  <c:v>437</c:v>
                </c:pt>
                <c:pt idx="396">
                  <c:v>438</c:v>
                </c:pt>
                <c:pt idx="397">
                  <c:v>439</c:v>
                </c:pt>
                <c:pt idx="398">
                  <c:v>440</c:v>
                </c:pt>
                <c:pt idx="399">
                  <c:v>441</c:v>
                </c:pt>
                <c:pt idx="400">
                  <c:v>442</c:v>
                </c:pt>
                <c:pt idx="401">
                  <c:v>443</c:v>
                </c:pt>
                <c:pt idx="402">
                  <c:v>444</c:v>
                </c:pt>
                <c:pt idx="403">
                  <c:v>445</c:v>
                </c:pt>
                <c:pt idx="404">
                  <c:v>446</c:v>
                </c:pt>
                <c:pt idx="405">
                  <c:v>447</c:v>
                </c:pt>
                <c:pt idx="406">
                  <c:v>448</c:v>
                </c:pt>
                <c:pt idx="407">
                  <c:v>449</c:v>
                </c:pt>
                <c:pt idx="408">
                  <c:v>450</c:v>
                </c:pt>
                <c:pt idx="409">
                  <c:v>451</c:v>
                </c:pt>
                <c:pt idx="410">
                  <c:v>452</c:v>
                </c:pt>
                <c:pt idx="411">
                  <c:v>453</c:v>
                </c:pt>
                <c:pt idx="412">
                  <c:v>454</c:v>
                </c:pt>
                <c:pt idx="413">
                  <c:v>455</c:v>
                </c:pt>
                <c:pt idx="414">
                  <c:v>456</c:v>
                </c:pt>
                <c:pt idx="415">
                  <c:v>457</c:v>
                </c:pt>
                <c:pt idx="416">
                  <c:v>458</c:v>
                </c:pt>
                <c:pt idx="417">
                  <c:v>459</c:v>
                </c:pt>
                <c:pt idx="418">
                  <c:v>460</c:v>
                </c:pt>
                <c:pt idx="419">
                  <c:v>461</c:v>
                </c:pt>
                <c:pt idx="420">
                  <c:v>462</c:v>
                </c:pt>
                <c:pt idx="421">
                  <c:v>463</c:v>
                </c:pt>
                <c:pt idx="422">
                  <c:v>464</c:v>
                </c:pt>
                <c:pt idx="423">
                  <c:v>465</c:v>
                </c:pt>
                <c:pt idx="424">
                  <c:v>466</c:v>
                </c:pt>
                <c:pt idx="425">
                  <c:v>467</c:v>
                </c:pt>
                <c:pt idx="426">
                  <c:v>468</c:v>
                </c:pt>
                <c:pt idx="427">
                  <c:v>469</c:v>
                </c:pt>
                <c:pt idx="428">
                  <c:v>470</c:v>
                </c:pt>
                <c:pt idx="429">
                  <c:v>471</c:v>
                </c:pt>
                <c:pt idx="430">
                  <c:v>472</c:v>
                </c:pt>
                <c:pt idx="431">
                  <c:v>473</c:v>
                </c:pt>
                <c:pt idx="432">
                  <c:v>474</c:v>
                </c:pt>
                <c:pt idx="433">
                  <c:v>475</c:v>
                </c:pt>
                <c:pt idx="434">
                  <c:v>476</c:v>
                </c:pt>
                <c:pt idx="435">
                  <c:v>477</c:v>
                </c:pt>
                <c:pt idx="436">
                  <c:v>478</c:v>
                </c:pt>
                <c:pt idx="437">
                  <c:v>479</c:v>
                </c:pt>
                <c:pt idx="438">
                  <c:v>480</c:v>
                </c:pt>
                <c:pt idx="439">
                  <c:v>481</c:v>
                </c:pt>
                <c:pt idx="440">
                  <c:v>482</c:v>
                </c:pt>
                <c:pt idx="441">
                  <c:v>483</c:v>
                </c:pt>
                <c:pt idx="442">
                  <c:v>484</c:v>
                </c:pt>
                <c:pt idx="443">
                  <c:v>485</c:v>
                </c:pt>
                <c:pt idx="444">
                  <c:v>486</c:v>
                </c:pt>
                <c:pt idx="445">
                  <c:v>487</c:v>
                </c:pt>
                <c:pt idx="446">
                  <c:v>488</c:v>
                </c:pt>
                <c:pt idx="447">
                  <c:v>489</c:v>
                </c:pt>
                <c:pt idx="448">
                  <c:v>490</c:v>
                </c:pt>
                <c:pt idx="449">
                  <c:v>491</c:v>
                </c:pt>
                <c:pt idx="450">
                  <c:v>492</c:v>
                </c:pt>
                <c:pt idx="451">
                  <c:v>493</c:v>
                </c:pt>
                <c:pt idx="452">
                  <c:v>494</c:v>
                </c:pt>
                <c:pt idx="453">
                  <c:v>495</c:v>
                </c:pt>
                <c:pt idx="454">
                  <c:v>496</c:v>
                </c:pt>
                <c:pt idx="455">
                  <c:v>497</c:v>
                </c:pt>
                <c:pt idx="456">
                  <c:v>498</c:v>
                </c:pt>
                <c:pt idx="457">
                  <c:v>499</c:v>
                </c:pt>
                <c:pt idx="458">
                  <c:v>500</c:v>
                </c:pt>
                <c:pt idx="459">
                  <c:v>501</c:v>
                </c:pt>
                <c:pt idx="460">
                  <c:v>502</c:v>
                </c:pt>
                <c:pt idx="461">
                  <c:v>503</c:v>
                </c:pt>
                <c:pt idx="462">
                  <c:v>504</c:v>
                </c:pt>
                <c:pt idx="463">
                  <c:v>505</c:v>
                </c:pt>
                <c:pt idx="464">
                  <c:v>506</c:v>
                </c:pt>
                <c:pt idx="465">
                  <c:v>507</c:v>
                </c:pt>
                <c:pt idx="466">
                  <c:v>508</c:v>
                </c:pt>
                <c:pt idx="467">
                  <c:v>509</c:v>
                </c:pt>
                <c:pt idx="468">
                  <c:v>510</c:v>
                </c:pt>
                <c:pt idx="469">
                  <c:v>511</c:v>
                </c:pt>
                <c:pt idx="470">
                  <c:v>512</c:v>
                </c:pt>
                <c:pt idx="471">
                  <c:v>513</c:v>
                </c:pt>
                <c:pt idx="472">
                  <c:v>514</c:v>
                </c:pt>
                <c:pt idx="473">
                  <c:v>515</c:v>
                </c:pt>
                <c:pt idx="474">
                  <c:v>516</c:v>
                </c:pt>
                <c:pt idx="475">
                  <c:v>517</c:v>
                </c:pt>
                <c:pt idx="476">
                  <c:v>518</c:v>
                </c:pt>
                <c:pt idx="477">
                  <c:v>519</c:v>
                </c:pt>
                <c:pt idx="478">
                  <c:v>520</c:v>
                </c:pt>
                <c:pt idx="479">
                  <c:v>521</c:v>
                </c:pt>
                <c:pt idx="480">
                  <c:v>522</c:v>
                </c:pt>
                <c:pt idx="481">
                  <c:v>523</c:v>
                </c:pt>
                <c:pt idx="482">
                  <c:v>524</c:v>
                </c:pt>
                <c:pt idx="483">
                  <c:v>525</c:v>
                </c:pt>
                <c:pt idx="484">
                  <c:v>526</c:v>
                </c:pt>
                <c:pt idx="485">
                  <c:v>527</c:v>
                </c:pt>
                <c:pt idx="486">
                  <c:v>528</c:v>
                </c:pt>
                <c:pt idx="487">
                  <c:v>529</c:v>
                </c:pt>
                <c:pt idx="488">
                  <c:v>530</c:v>
                </c:pt>
                <c:pt idx="489">
                  <c:v>531</c:v>
                </c:pt>
                <c:pt idx="490">
                  <c:v>532</c:v>
                </c:pt>
                <c:pt idx="491">
                  <c:v>533</c:v>
                </c:pt>
                <c:pt idx="492">
                  <c:v>534</c:v>
                </c:pt>
                <c:pt idx="493">
                  <c:v>535</c:v>
                </c:pt>
                <c:pt idx="494">
                  <c:v>536</c:v>
                </c:pt>
                <c:pt idx="495">
                  <c:v>537</c:v>
                </c:pt>
                <c:pt idx="496">
                  <c:v>538</c:v>
                </c:pt>
                <c:pt idx="497">
                  <c:v>539</c:v>
                </c:pt>
                <c:pt idx="498">
                  <c:v>540</c:v>
                </c:pt>
                <c:pt idx="499">
                  <c:v>541</c:v>
                </c:pt>
                <c:pt idx="500">
                  <c:v>542</c:v>
                </c:pt>
                <c:pt idx="501">
                  <c:v>543</c:v>
                </c:pt>
                <c:pt idx="502">
                  <c:v>544</c:v>
                </c:pt>
                <c:pt idx="503">
                  <c:v>545</c:v>
                </c:pt>
                <c:pt idx="504">
                  <c:v>546</c:v>
                </c:pt>
                <c:pt idx="505">
                  <c:v>547</c:v>
                </c:pt>
                <c:pt idx="506">
                  <c:v>548</c:v>
                </c:pt>
                <c:pt idx="507">
                  <c:v>549</c:v>
                </c:pt>
                <c:pt idx="508">
                  <c:v>550</c:v>
                </c:pt>
                <c:pt idx="509">
                  <c:v>551</c:v>
                </c:pt>
                <c:pt idx="510">
                  <c:v>552</c:v>
                </c:pt>
                <c:pt idx="511">
                  <c:v>553</c:v>
                </c:pt>
                <c:pt idx="512">
                  <c:v>554</c:v>
                </c:pt>
                <c:pt idx="513">
                  <c:v>555</c:v>
                </c:pt>
                <c:pt idx="514">
                  <c:v>556</c:v>
                </c:pt>
                <c:pt idx="515">
                  <c:v>557</c:v>
                </c:pt>
                <c:pt idx="516">
                  <c:v>558</c:v>
                </c:pt>
                <c:pt idx="517">
                  <c:v>559</c:v>
                </c:pt>
                <c:pt idx="518">
                  <c:v>560</c:v>
                </c:pt>
                <c:pt idx="519">
                  <c:v>561</c:v>
                </c:pt>
                <c:pt idx="520">
                  <c:v>562</c:v>
                </c:pt>
                <c:pt idx="521">
                  <c:v>563</c:v>
                </c:pt>
                <c:pt idx="522">
                  <c:v>564</c:v>
                </c:pt>
                <c:pt idx="523">
                  <c:v>565</c:v>
                </c:pt>
                <c:pt idx="524">
                  <c:v>566</c:v>
                </c:pt>
                <c:pt idx="525">
                  <c:v>567</c:v>
                </c:pt>
                <c:pt idx="526">
                  <c:v>568</c:v>
                </c:pt>
                <c:pt idx="527">
                  <c:v>569</c:v>
                </c:pt>
                <c:pt idx="528">
                  <c:v>570</c:v>
                </c:pt>
                <c:pt idx="529">
                  <c:v>571</c:v>
                </c:pt>
                <c:pt idx="530">
                  <c:v>572</c:v>
                </c:pt>
                <c:pt idx="531">
                  <c:v>573</c:v>
                </c:pt>
                <c:pt idx="532">
                  <c:v>574</c:v>
                </c:pt>
                <c:pt idx="533">
                  <c:v>575</c:v>
                </c:pt>
                <c:pt idx="534">
                  <c:v>576</c:v>
                </c:pt>
                <c:pt idx="535">
                  <c:v>577</c:v>
                </c:pt>
                <c:pt idx="536">
                  <c:v>578</c:v>
                </c:pt>
                <c:pt idx="537">
                  <c:v>579</c:v>
                </c:pt>
                <c:pt idx="538">
                  <c:v>580</c:v>
                </c:pt>
                <c:pt idx="539">
                  <c:v>581</c:v>
                </c:pt>
                <c:pt idx="540">
                  <c:v>582</c:v>
                </c:pt>
                <c:pt idx="541">
                  <c:v>583</c:v>
                </c:pt>
                <c:pt idx="542">
                  <c:v>584</c:v>
                </c:pt>
                <c:pt idx="543">
                  <c:v>585</c:v>
                </c:pt>
                <c:pt idx="544">
                  <c:v>586</c:v>
                </c:pt>
                <c:pt idx="545">
                  <c:v>587</c:v>
                </c:pt>
                <c:pt idx="546">
                  <c:v>588</c:v>
                </c:pt>
                <c:pt idx="547">
                  <c:v>589</c:v>
                </c:pt>
                <c:pt idx="548">
                  <c:v>590</c:v>
                </c:pt>
                <c:pt idx="549">
                  <c:v>591</c:v>
                </c:pt>
                <c:pt idx="550">
                  <c:v>592</c:v>
                </c:pt>
                <c:pt idx="551">
                  <c:v>593</c:v>
                </c:pt>
                <c:pt idx="552">
                  <c:v>594</c:v>
                </c:pt>
                <c:pt idx="553">
                  <c:v>595</c:v>
                </c:pt>
                <c:pt idx="554">
                  <c:v>596</c:v>
                </c:pt>
                <c:pt idx="555">
                  <c:v>597</c:v>
                </c:pt>
                <c:pt idx="556">
                  <c:v>598</c:v>
                </c:pt>
                <c:pt idx="557">
                  <c:v>599</c:v>
                </c:pt>
                <c:pt idx="558">
                  <c:v>600</c:v>
                </c:pt>
                <c:pt idx="559">
                  <c:v>601</c:v>
                </c:pt>
                <c:pt idx="560">
                  <c:v>602</c:v>
                </c:pt>
                <c:pt idx="561">
                  <c:v>603</c:v>
                </c:pt>
                <c:pt idx="562">
                  <c:v>604</c:v>
                </c:pt>
                <c:pt idx="563">
                  <c:v>605</c:v>
                </c:pt>
                <c:pt idx="564">
                  <c:v>606</c:v>
                </c:pt>
                <c:pt idx="565">
                  <c:v>607</c:v>
                </c:pt>
                <c:pt idx="566">
                  <c:v>608</c:v>
                </c:pt>
                <c:pt idx="567">
                  <c:v>609</c:v>
                </c:pt>
                <c:pt idx="568">
                  <c:v>610</c:v>
                </c:pt>
                <c:pt idx="569">
                  <c:v>611</c:v>
                </c:pt>
                <c:pt idx="570">
                  <c:v>612</c:v>
                </c:pt>
                <c:pt idx="571">
                  <c:v>613</c:v>
                </c:pt>
                <c:pt idx="572">
                  <c:v>614</c:v>
                </c:pt>
                <c:pt idx="573">
                  <c:v>615</c:v>
                </c:pt>
                <c:pt idx="574">
                  <c:v>616</c:v>
                </c:pt>
                <c:pt idx="575">
                  <c:v>617</c:v>
                </c:pt>
                <c:pt idx="576">
                  <c:v>618</c:v>
                </c:pt>
                <c:pt idx="577">
                  <c:v>619</c:v>
                </c:pt>
                <c:pt idx="578">
                  <c:v>620</c:v>
                </c:pt>
                <c:pt idx="579">
                  <c:v>621</c:v>
                </c:pt>
                <c:pt idx="580">
                  <c:v>622</c:v>
                </c:pt>
                <c:pt idx="581">
                  <c:v>623</c:v>
                </c:pt>
                <c:pt idx="582">
                  <c:v>624</c:v>
                </c:pt>
                <c:pt idx="583">
                  <c:v>625</c:v>
                </c:pt>
                <c:pt idx="584">
                  <c:v>626</c:v>
                </c:pt>
                <c:pt idx="585">
                  <c:v>627</c:v>
                </c:pt>
                <c:pt idx="586">
                  <c:v>628</c:v>
                </c:pt>
                <c:pt idx="587">
                  <c:v>629</c:v>
                </c:pt>
                <c:pt idx="588">
                  <c:v>630</c:v>
                </c:pt>
                <c:pt idx="589">
                  <c:v>631</c:v>
                </c:pt>
                <c:pt idx="590">
                  <c:v>632</c:v>
                </c:pt>
                <c:pt idx="591">
                  <c:v>633</c:v>
                </c:pt>
                <c:pt idx="592">
                  <c:v>634</c:v>
                </c:pt>
                <c:pt idx="593">
                  <c:v>635</c:v>
                </c:pt>
                <c:pt idx="594">
                  <c:v>636</c:v>
                </c:pt>
                <c:pt idx="595">
                  <c:v>637</c:v>
                </c:pt>
                <c:pt idx="596">
                  <c:v>638</c:v>
                </c:pt>
                <c:pt idx="597">
                  <c:v>639</c:v>
                </c:pt>
                <c:pt idx="598">
                  <c:v>640</c:v>
                </c:pt>
                <c:pt idx="599">
                  <c:v>641</c:v>
                </c:pt>
                <c:pt idx="600">
                  <c:v>642</c:v>
                </c:pt>
                <c:pt idx="601">
                  <c:v>643</c:v>
                </c:pt>
                <c:pt idx="602">
                  <c:v>644</c:v>
                </c:pt>
                <c:pt idx="603">
                  <c:v>645</c:v>
                </c:pt>
                <c:pt idx="604">
                  <c:v>646</c:v>
                </c:pt>
                <c:pt idx="605">
                  <c:v>647</c:v>
                </c:pt>
                <c:pt idx="606">
                  <c:v>648</c:v>
                </c:pt>
                <c:pt idx="607">
                  <c:v>649</c:v>
                </c:pt>
                <c:pt idx="608">
                  <c:v>650</c:v>
                </c:pt>
                <c:pt idx="609">
                  <c:v>651</c:v>
                </c:pt>
                <c:pt idx="610">
                  <c:v>652</c:v>
                </c:pt>
                <c:pt idx="611">
                  <c:v>653</c:v>
                </c:pt>
                <c:pt idx="612">
                  <c:v>654</c:v>
                </c:pt>
                <c:pt idx="613">
                  <c:v>655</c:v>
                </c:pt>
                <c:pt idx="614">
                  <c:v>656</c:v>
                </c:pt>
                <c:pt idx="615">
                  <c:v>657</c:v>
                </c:pt>
                <c:pt idx="616">
                  <c:v>658</c:v>
                </c:pt>
                <c:pt idx="617">
                  <c:v>659</c:v>
                </c:pt>
                <c:pt idx="618">
                  <c:v>660</c:v>
                </c:pt>
                <c:pt idx="619">
                  <c:v>661</c:v>
                </c:pt>
                <c:pt idx="620">
                  <c:v>662</c:v>
                </c:pt>
                <c:pt idx="621">
                  <c:v>663</c:v>
                </c:pt>
                <c:pt idx="622">
                  <c:v>664</c:v>
                </c:pt>
                <c:pt idx="623">
                  <c:v>665</c:v>
                </c:pt>
                <c:pt idx="624">
                  <c:v>666</c:v>
                </c:pt>
                <c:pt idx="625">
                  <c:v>667</c:v>
                </c:pt>
                <c:pt idx="626">
                  <c:v>668</c:v>
                </c:pt>
                <c:pt idx="627">
                  <c:v>669</c:v>
                </c:pt>
                <c:pt idx="628">
                  <c:v>670</c:v>
                </c:pt>
                <c:pt idx="629">
                  <c:v>671</c:v>
                </c:pt>
                <c:pt idx="630">
                  <c:v>672</c:v>
                </c:pt>
                <c:pt idx="631">
                  <c:v>673</c:v>
                </c:pt>
                <c:pt idx="632">
                  <c:v>674</c:v>
                </c:pt>
                <c:pt idx="633">
                  <c:v>675</c:v>
                </c:pt>
                <c:pt idx="634">
                  <c:v>676</c:v>
                </c:pt>
                <c:pt idx="635">
                  <c:v>677</c:v>
                </c:pt>
                <c:pt idx="636">
                  <c:v>678</c:v>
                </c:pt>
                <c:pt idx="637">
                  <c:v>679</c:v>
                </c:pt>
                <c:pt idx="638">
                  <c:v>680</c:v>
                </c:pt>
                <c:pt idx="639">
                  <c:v>681</c:v>
                </c:pt>
                <c:pt idx="640">
                  <c:v>682</c:v>
                </c:pt>
                <c:pt idx="641">
                  <c:v>683</c:v>
                </c:pt>
                <c:pt idx="642">
                  <c:v>684</c:v>
                </c:pt>
                <c:pt idx="643">
                  <c:v>685</c:v>
                </c:pt>
                <c:pt idx="644">
                  <c:v>686</c:v>
                </c:pt>
                <c:pt idx="645">
                  <c:v>687</c:v>
                </c:pt>
                <c:pt idx="646">
                  <c:v>688</c:v>
                </c:pt>
                <c:pt idx="647">
                  <c:v>689</c:v>
                </c:pt>
                <c:pt idx="648">
                  <c:v>690</c:v>
                </c:pt>
                <c:pt idx="649">
                  <c:v>691</c:v>
                </c:pt>
                <c:pt idx="650">
                  <c:v>692</c:v>
                </c:pt>
                <c:pt idx="651">
                  <c:v>693</c:v>
                </c:pt>
                <c:pt idx="652">
                  <c:v>694</c:v>
                </c:pt>
                <c:pt idx="653">
                  <c:v>695</c:v>
                </c:pt>
                <c:pt idx="654">
                  <c:v>696</c:v>
                </c:pt>
                <c:pt idx="655">
                  <c:v>697</c:v>
                </c:pt>
                <c:pt idx="656">
                  <c:v>698</c:v>
                </c:pt>
                <c:pt idx="657">
                  <c:v>699</c:v>
                </c:pt>
                <c:pt idx="658">
                  <c:v>700</c:v>
                </c:pt>
                <c:pt idx="659">
                  <c:v>701</c:v>
                </c:pt>
                <c:pt idx="660">
                  <c:v>702</c:v>
                </c:pt>
                <c:pt idx="661">
                  <c:v>703</c:v>
                </c:pt>
                <c:pt idx="662">
                  <c:v>704</c:v>
                </c:pt>
                <c:pt idx="663">
                  <c:v>705</c:v>
                </c:pt>
                <c:pt idx="664">
                  <c:v>706</c:v>
                </c:pt>
                <c:pt idx="665">
                  <c:v>707</c:v>
                </c:pt>
                <c:pt idx="666">
                  <c:v>708</c:v>
                </c:pt>
                <c:pt idx="667">
                  <c:v>709</c:v>
                </c:pt>
                <c:pt idx="668">
                  <c:v>710</c:v>
                </c:pt>
                <c:pt idx="669">
                  <c:v>711</c:v>
                </c:pt>
                <c:pt idx="670">
                  <c:v>712</c:v>
                </c:pt>
                <c:pt idx="671">
                  <c:v>713</c:v>
                </c:pt>
                <c:pt idx="672">
                  <c:v>714</c:v>
                </c:pt>
                <c:pt idx="673">
                  <c:v>715</c:v>
                </c:pt>
                <c:pt idx="674">
                  <c:v>716</c:v>
                </c:pt>
                <c:pt idx="675">
                  <c:v>717</c:v>
                </c:pt>
                <c:pt idx="676">
                  <c:v>718</c:v>
                </c:pt>
                <c:pt idx="677">
                  <c:v>719</c:v>
                </c:pt>
                <c:pt idx="678">
                  <c:v>720</c:v>
                </c:pt>
                <c:pt idx="679">
                  <c:v>721</c:v>
                </c:pt>
                <c:pt idx="680">
                  <c:v>722</c:v>
                </c:pt>
                <c:pt idx="681">
                  <c:v>723</c:v>
                </c:pt>
                <c:pt idx="682">
                  <c:v>724</c:v>
                </c:pt>
                <c:pt idx="683">
                  <c:v>725</c:v>
                </c:pt>
                <c:pt idx="684">
                  <c:v>726</c:v>
                </c:pt>
                <c:pt idx="685">
                  <c:v>727</c:v>
                </c:pt>
                <c:pt idx="686">
                  <c:v>728</c:v>
                </c:pt>
                <c:pt idx="687">
                  <c:v>729</c:v>
                </c:pt>
                <c:pt idx="688">
                  <c:v>730</c:v>
                </c:pt>
                <c:pt idx="689">
                  <c:v>731</c:v>
                </c:pt>
                <c:pt idx="690">
                  <c:v>732</c:v>
                </c:pt>
                <c:pt idx="691">
                  <c:v>733</c:v>
                </c:pt>
                <c:pt idx="692">
                  <c:v>734</c:v>
                </c:pt>
                <c:pt idx="693">
                  <c:v>735</c:v>
                </c:pt>
                <c:pt idx="694">
                  <c:v>736</c:v>
                </c:pt>
                <c:pt idx="695">
                  <c:v>737</c:v>
                </c:pt>
                <c:pt idx="696">
                  <c:v>738</c:v>
                </c:pt>
                <c:pt idx="697">
                  <c:v>739</c:v>
                </c:pt>
                <c:pt idx="698">
                  <c:v>740</c:v>
                </c:pt>
                <c:pt idx="699">
                  <c:v>741</c:v>
                </c:pt>
                <c:pt idx="700">
                  <c:v>742</c:v>
                </c:pt>
                <c:pt idx="701">
                  <c:v>743</c:v>
                </c:pt>
                <c:pt idx="702">
                  <c:v>744</c:v>
                </c:pt>
                <c:pt idx="703">
                  <c:v>745</c:v>
                </c:pt>
                <c:pt idx="704">
                  <c:v>746</c:v>
                </c:pt>
                <c:pt idx="705">
                  <c:v>747</c:v>
                </c:pt>
                <c:pt idx="706">
                  <c:v>748</c:v>
                </c:pt>
                <c:pt idx="707">
                  <c:v>749</c:v>
                </c:pt>
                <c:pt idx="708">
                  <c:v>750</c:v>
                </c:pt>
                <c:pt idx="709">
                  <c:v>751</c:v>
                </c:pt>
                <c:pt idx="710">
                  <c:v>752</c:v>
                </c:pt>
                <c:pt idx="711">
                  <c:v>753</c:v>
                </c:pt>
                <c:pt idx="712">
                  <c:v>754</c:v>
                </c:pt>
                <c:pt idx="713">
                  <c:v>755</c:v>
                </c:pt>
                <c:pt idx="714">
                  <c:v>756</c:v>
                </c:pt>
                <c:pt idx="715">
                  <c:v>757</c:v>
                </c:pt>
                <c:pt idx="716">
                  <c:v>758</c:v>
                </c:pt>
                <c:pt idx="717">
                  <c:v>759</c:v>
                </c:pt>
                <c:pt idx="718">
                  <c:v>760</c:v>
                </c:pt>
                <c:pt idx="719">
                  <c:v>761</c:v>
                </c:pt>
                <c:pt idx="720">
                  <c:v>762</c:v>
                </c:pt>
                <c:pt idx="721">
                  <c:v>763</c:v>
                </c:pt>
                <c:pt idx="722">
                  <c:v>764</c:v>
                </c:pt>
                <c:pt idx="723">
                  <c:v>765</c:v>
                </c:pt>
                <c:pt idx="724">
                  <c:v>766</c:v>
                </c:pt>
                <c:pt idx="725">
                  <c:v>767</c:v>
                </c:pt>
                <c:pt idx="726">
                  <c:v>768</c:v>
                </c:pt>
                <c:pt idx="727">
                  <c:v>769</c:v>
                </c:pt>
                <c:pt idx="728">
                  <c:v>770</c:v>
                </c:pt>
                <c:pt idx="729">
                  <c:v>771</c:v>
                </c:pt>
                <c:pt idx="730">
                  <c:v>772</c:v>
                </c:pt>
                <c:pt idx="731">
                  <c:v>773</c:v>
                </c:pt>
                <c:pt idx="732">
                  <c:v>774</c:v>
                </c:pt>
                <c:pt idx="733">
                  <c:v>775</c:v>
                </c:pt>
                <c:pt idx="734">
                  <c:v>776</c:v>
                </c:pt>
                <c:pt idx="735">
                  <c:v>777</c:v>
                </c:pt>
                <c:pt idx="736">
                  <c:v>778</c:v>
                </c:pt>
                <c:pt idx="737">
                  <c:v>779</c:v>
                </c:pt>
                <c:pt idx="738">
                  <c:v>780</c:v>
                </c:pt>
                <c:pt idx="739">
                  <c:v>781</c:v>
                </c:pt>
                <c:pt idx="740">
                  <c:v>782</c:v>
                </c:pt>
                <c:pt idx="741">
                  <c:v>783</c:v>
                </c:pt>
                <c:pt idx="742">
                  <c:v>784</c:v>
                </c:pt>
                <c:pt idx="743">
                  <c:v>785</c:v>
                </c:pt>
                <c:pt idx="744">
                  <c:v>786</c:v>
                </c:pt>
                <c:pt idx="745">
                  <c:v>787</c:v>
                </c:pt>
                <c:pt idx="746">
                  <c:v>788</c:v>
                </c:pt>
                <c:pt idx="747">
                  <c:v>789</c:v>
                </c:pt>
                <c:pt idx="748">
                  <c:v>790</c:v>
                </c:pt>
                <c:pt idx="749">
                  <c:v>791</c:v>
                </c:pt>
                <c:pt idx="750">
                  <c:v>792</c:v>
                </c:pt>
                <c:pt idx="751">
                  <c:v>793</c:v>
                </c:pt>
                <c:pt idx="752">
                  <c:v>794</c:v>
                </c:pt>
                <c:pt idx="753">
                  <c:v>795</c:v>
                </c:pt>
                <c:pt idx="754">
                  <c:v>796</c:v>
                </c:pt>
                <c:pt idx="755">
                  <c:v>797</c:v>
                </c:pt>
                <c:pt idx="756">
                  <c:v>798</c:v>
                </c:pt>
                <c:pt idx="757">
                  <c:v>799</c:v>
                </c:pt>
                <c:pt idx="758">
                  <c:v>800</c:v>
                </c:pt>
                <c:pt idx="759">
                  <c:v>801</c:v>
                </c:pt>
                <c:pt idx="760">
                  <c:v>802</c:v>
                </c:pt>
                <c:pt idx="761">
                  <c:v>803</c:v>
                </c:pt>
                <c:pt idx="762">
                  <c:v>804</c:v>
                </c:pt>
                <c:pt idx="763">
                  <c:v>805</c:v>
                </c:pt>
                <c:pt idx="764">
                  <c:v>806</c:v>
                </c:pt>
                <c:pt idx="765">
                  <c:v>807</c:v>
                </c:pt>
                <c:pt idx="766">
                  <c:v>808</c:v>
                </c:pt>
                <c:pt idx="767">
                  <c:v>809</c:v>
                </c:pt>
                <c:pt idx="768">
                  <c:v>810</c:v>
                </c:pt>
                <c:pt idx="769">
                  <c:v>811</c:v>
                </c:pt>
                <c:pt idx="770">
                  <c:v>812</c:v>
                </c:pt>
                <c:pt idx="771">
                  <c:v>813</c:v>
                </c:pt>
                <c:pt idx="772">
                  <c:v>814</c:v>
                </c:pt>
                <c:pt idx="773">
                  <c:v>815</c:v>
                </c:pt>
                <c:pt idx="774">
                  <c:v>816</c:v>
                </c:pt>
                <c:pt idx="775">
                  <c:v>817</c:v>
                </c:pt>
                <c:pt idx="776">
                  <c:v>818</c:v>
                </c:pt>
                <c:pt idx="777">
                  <c:v>819</c:v>
                </c:pt>
                <c:pt idx="778">
                  <c:v>820</c:v>
                </c:pt>
                <c:pt idx="779">
                  <c:v>821</c:v>
                </c:pt>
                <c:pt idx="780">
                  <c:v>822</c:v>
                </c:pt>
                <c:pt idx="781">
                  <c:v>823</c:v>
                </c:pt>
                <c:pt idx="782">
                  <c:v>824</c:v>
                </c:pt>
                <c:pt idx="783">
                  <c:v>825</c:v>
                </c:pt>
                <c:pt idx="784">
                  <c:v>826</c:v>
                </c:pt>
                <c:pt idx="785">
                  <c:v>827</c:v>
                </c:pt>
                <c:pt idx="786">
                  <c:v>828</c:v>
                </c:pt>
                <c:pt idx="787">
                  <c:v>829</c:v>
                </c:pt>
                <c:pt idx="788">
                  <c:v>830</c:v>
                </c:pt>
                <c:pt idx="789">
                  <c:v>831</c:v>
                </c:pt>
                <c:pt idx="790">
                  <c:v>832</c:v>
                </c:pt>
                <c:pt idx="791">
                  <c:v>833</c:v>
                </c:pt>
                <c:pt idx="792">
                  <c:v>834</c:v>
                </c:pt>
                <c:pt idx="793">
                  <c:v>835</c:v>
                </c:pt>
                <c:pt idx="794">
                  <c:v>836</c:v>
                </c:pt>
                <c:pt idx="795">
                  <c:v>837</c:v>
                </c:pt>
                <c:pt idx="796">
                  <c:v>838</c:v>
                </c:pt>
                <c:pt idx="797">
                  <c:v>839</c:v>
                </c:pt>
                <c:pt idx="798">
                  <c:v>840</c:v>
                </c:pt>
                <c:pt idx="799">
                  <c:v>841</c:v>
                </c:pt>
                <c:pt idx="800">
                  <c:v>842</c:v>
                </c:pt>
                <c:pt idx="801">
                  <c:v>843</c:v>
                </c:pt>
                <c:pt idx="802">
                  <c:v>844</c:v>
                </c:pt>
                <c:pt idx="803">
                  <c:v>845</c:v>
                </c:pt>
                <c:pt idx="804">
                  <c:v>846</c:v>
                </c:pt>
                <c:pt idx="805">
                  <c:v>847</c:v>
                </c:pt>
                <c:pt idx="806">
                  <c:v>848</c:v>
                </c:pt>
                <c:pt idx="807">
                  <c:v>849</c:v>
                </c:pt>
                <c:pt idx="808">
                  <c:v>850</c:v>
                </c:pt>
                <c:pt idx="809">
                  <c:v>851</c:v>
                </c:pt>
                <c:pt idx="810">
                  <c:v>852</c:v>
                </c:pt>
                <c:pt idx="811">
                  <c:v>853</c:v>
                </c:pt>
                <c:pt idx="812">
                  <c:v>854</c:v>
                </c:pt>
                <c:pt idx="813">
                  <c:v>855</c:v>
                </c:pt>
                <c:pt idx="814">
                  <c:v>856</c:v>
                </c:pt>
                <c:pt idx="815">
                  <c:v>857</c:v>
                </c:pt>
                <c:pt idx="816">
                  <c:v>858</c:v>
                </c:pt>
                <c:pt idx="817">
                  <c:v>859</c:v>
                </c:pt>
                <c:pt idx="818">
                  <c:v>860</c:v>
                </c:pt>
                <c:pt idx="819">
                  <c:v>861</c:v>
                </c:pt>
                <c:pt idx="820">
                  <c:v>862</c:v>
                </c:pt>
                <c:pt idx="821">
                  <c:v>863</c:v>
                </c:pt>
                <c:pt idx="822">
                  <c:v>864</c:v>
                </c:pt>
              </c:numCache>
            </c:numRef>
          </c:xVal>
          <c:yVal>
            <c:numRef>
              <c:f>'py7-1us-ed-thf'!$C$51:$C$934</c:f>
              <c:numCache>
                <c:formatCode>General</c:formatCode>
                <c:ptCount val="884"/>
                <c:pt idx="0">
                  <c:v>1</c:v>
                </c:pt>
                <c:pt idx="1">
                  <c:v>0.47712125471966249</c:v>
                </c:pt>
                <c:pt idx="2">
                  <c:v>0.84509804001425681</c:v>
                </c:pt>
                <c:pt idx="3">
                  <c:v>0.95424250943932487</c:v>
                </c:pt>
                <c:pt idx="4">
                  <c:v>2.996949248495381</c:v>
                </c:pt>
                <c:pt idx="5">
                  <c:v>3.658488381309017</c:v>
                </c:pt>
                <c:pt idx="6">
                  <c:v>3.7572441510219705</c:v>
                </c:pt>
                <c:pt idx="7">
                  <c:v>3.799753966411886</c:v>
                </c:pt>
                <c:pt idx="8">
                  <c:v>3.8480042714972682</c:v>
                </c:pt>
                <c:pt idx="9">
                  <c:v>3.8943160626844389</c:v>
                </c:pt>
                <c:pt idx="10">
                  <c:v>3.9292656182530648</c:v>
                </c:pt>
                <c:pt idx="11">
                  <c:v>3.9610412169533125</c:v>
                </c:pt>
                <c:pt idx="12">
                  <c:v>3.9991305412873719</c:v>
                </c:pt>
                <c:pt idx="13">
                  <c:v>4.0303973008567624</c:v>
                </c:pt>
                <c:pt idx="14">
                  <c:v>4.0411952336968096</c:v>
                </c:pt>
                <c:pt idx="15">
                  <c:v>4.0628451132770493</c:v>
                </c:pt>
                <c:pt idx="16">
                  <c:v>4.0807707468407219</c:v>
                </c:pt>
                <c:pt idx="17">
                  <c:v>4.0994389155535078</c:v>
                </c:pt>
                <c:pt idx="18">
                  <c:v>4.1356731944192386</c:v>
                </c:pt>
                <c:pt idx="19">
                  <c:v>4.1634893581926979</c:v>
                </c:pt>
                <c:pt idx="20">
                  <c:v>4.1718434195795799</c:v>
                </c:pt>
                <c:pt idx="21">
                  <c:v>4.1684385521867711</c:v>
                </c:pt>
                <c:pt idx="22">
                  <c:v>4.177709606083182</c:v>
                </c:pt>
                <c:pt idx="23">
                  <c:v>4.1866738674997448</c:v>
                </c:pt>
                <c:pt idx="24">
                  <c:v>4.2105860249051554</c:v>
                </c:pt>
                <c:pt idx="25">
                  <c:v>4.2255160393978946</c:v>
                </c:pt>
                <c:pt idx="26">
                  <c:v>4.2269605935324526</c:v>
                </c:pt>
                <c:pt idx="27">
                  <c:v>4.2262647118956949</c:v>
                </c:pt>
                <c:pt idx="28">
                  <c:v>4.2262389170759835</c:v>
                </c:pt>
                <c:pt idx="29">
                  <c:v>4.2441038633765071</c:v>
                </c:pt>
                <c:pt idx="30">
                  <c:v>4.2612628687924925</c:v>
                </c:pt>
                <c:pt idx="31">
                  <c:v>4.2666314588099166</c:v>
                </c:pt>
                <c:pt idx="32">
                  <c:v>4.2672656197625631</c:v>
                </c:pt>
                <c:pt idx="33">
                  <c:v>4.262261192708646</c:v>
                </c:pt>
                <c:pt idx="34">
                  <c:v>4.2693261107102378</c:v>
                </c:pt>
                <c:pt idx="35">
                  <c:v>4.2746426946993283</c:v>
                </c:pt>
                <c:pt idx="36">
                  <c:v>4.2831654904677503</c:v>
                </c:pt>
                <c:pt idx="37">
                  <c:v>4.2950390287875946</c:v>
                </c:pt>
                <c:pt idx="38">
                  <c:v>4.287868883678561</c:v>
                </c:pt>
                <c:pt idx="39">
                  <c:v>4.2847013785241774</c:v>
                </c:pt>
                <c:pt idx="40">
                  <c:v>4.2933846556494366</c:v>
                </c:pt>
                <c:pt idx="41">
                  <c:v>4.2897004101287104</c:v>
                </c:pt>
                <c:pt idx="42">
                  <c:v>4.2995508784990175</c:v>
                </c:pt>
                <c:pt idx="43">
                  <c:v>4.298307137328508</c:v>
                </c:pt>
                <c:pt idx="44">
                  <c:v>4.2897895556069106</c:v>
                </c:pt>
                <c:pt idx="45">
                  <c:v>4.3010734229408447</c:v>
                </c:pt>
                <c:pt idx="46">
                  <c:v>4.2929202996000058</c:v>
                </c:pt>
                <c:pt idx="47">
                  <c:v>4.3005302696122056</c:v>
                </c:pt>
                <c:pt idx="48">
                  <c:v>4.2983945337129459</c:v>
                </c:pt>
                <c:pt idx="49">
                  <c:v>4.2901904839703047</c:v>
                </c:pt>
                <c:pt idx="50">
                  <c:v>4.2905020614535179</c:v>
                </c:pt>
                <c:pt idx="51">
                  <c:v>4.2909912320255019</c:v>
                </c:pt>
                <c:pt idx="52">
                  <c:v>4.2997687119197998</c:v>
                </c:pt>
                <c:pt idx="53">
                  <c:v>4.2891874682207343</c:v>
                </c:pt>
                <c:pt idx="54">
                  <c:v>4.2871520411255011</c:v>
                </c:pt>
                <c:pt idx="55">
                  <c:v>4.279461609257674</c:v>
                </c:pt>
                <c:pt idx="56">
                  <c:v>4.2767604225577793</c:v>
                </c:pt>
                <c:pt idx="57">
                  <c:v>4.2854222741882468</c:v>
                </c:pt>
                <c:pt idx="58">
                  <c:v>4.2854222741882468</c:v>
                </c:pt>
                <c:pt idx="59">
                  <c:v>4.2790963297476026</c:v>
                </c:pt>
                <c:pt idx="60">
                  <c:v>4.2793246654426111</c:v>
                </c:pt>
                <c:pt idx="61">
                  <c:v>4.2752652731070073</c:v>
                </c:pt>
                <c:pt idx="62">
                  <c:v>4.2803051432550054</c:v>
                </c:pt>
                <c:pt idx="63">
                  <c:v>4.2700729629697944</c:v>
                </c:pt>
                <c:pt idx="64">
                  <c:v>4.2608343121723182</c:v>
                </c:pt>
                <c:pt idx="65">
                  <c:v>4.2628780546823064</c:v>
                </c:pt>
                <c:pt idx="66">
                  <c:v>4.2642982471902151</c:v>
                </c:pt>
                <c:pt idx="67">
                  <c:v>4.2559234587329007</c:v>
                </c:pt>
                <c:pt idx="68">
                  <c:v>4.2606913659374763</c:v>
                </c:pt>
                <c:pt idx="69">
                  <c:v>4.2512487623058464</c:v>
                </c:pt>
                <c:pt idx="70">
                  <c:v>4.2480223364123537</c:v>
                </c:pt>
                <c:pt idx="71">
                  <c:v>4.2460551969064442</c:v>
                </c:pt>
                <c:pt idx="72">
                  <c:v>4.2402246541222786</c:v>
                </c:pt>
                <c:pt idx="73">
                  <c:v>4.2411229366228502</c:v>
                </c:pt>
                <c:pt idx="74">
                  <c:v>4.2382217936778073</c:v>
                </c:pt>
                <c:pt idx="75">
                  <c:v>4.2326149831347823</c:v>
                </c:pt>
                <c:pt idx="76">
                  <c:v>4.2331484676931046</c:v>
                </c:pt>
                <c:pt idx="77">
                  <c:v>4.2268833283909162</c:v>
                </c:pt>
                <c:pt idx="78">
                  <c:v>4.2136505484610005</c:v>
                </c:pt>
                <c:pt idx="79">
                  <c:v>4.221414237842338</c:v>
                </c:pt>
                <c:pt idx="80">
                  <c:v>4.214101735973232</c:v>
                </c:pt>
                <c:pt idx="81">
                  <c:v>4.2162450977058228</c:v>
                </c:pt>
                <c:pt idx="82">
                  <c:v>4.2091395360565329</c:v>
                </c:pt>
                <c:pt idx="83">
                  <c:v>4.2037669749605753</c:v>
                </c:pt>
                <c:pt idx="84">
                  <c:v>4.2018066429570222</c:v>
                </c:pt>
                <c:pt idx="85">
                  <c:v>4.1970599080602078</c:v>
                </c:pt>
                <c:pt idx="86">
                  <c:v>4.1962314704428749</c:v>
                </c:pt>
                <c:pt idx="87">
                  <c:v>4.1794943410054488</c:v>
                </c:pt>
                <c:pt idx="88">
                  <c:v>4.1761491611265491</c:v>
                </c:pt>
                <c:pt idx="89">
                  <c:v>4.17301134950735</c:v>
                </c:pt>
                <c:pt idx="90">
                  <c:v>4.1762359997608725</c:v>
                </c:pt>
                <c:pt idx="91">
                  <c:v>4.1674945616357197</c:v>
                </c:pt>
                <c:pt idx="92">
                  <c:v>4.1669330948711538</c:v>
                </c:pt>
                <c:pt idx="93">
                  <c:v>4.1543326612423055</c:v>
                </c:pt>
                <c:pt idx="94">
                  <c:v>4.1611283253624984</c:v>
                </c:pt>
                <c:pt idx="95">
                  <c:v>4.1445742076096144</c:v>
                </c:pt>
                <c:pt idx="96">
                  <c:v>4.14285855111339</c:v>
                </c:pt>
                <c:pt idx="97">
                  <c:v>4.1373541113707324</c:v>
                </c:pt>
                <c:pt idx="98">
                  <c:v>4.1330916102547084</c:v>
                </c:pt>
                <c:pt idx="99">
                  <c:v>4.1394067704417914</c:v>
                </c:pt>
                <c:pt idx="100">
                  <c:v>4.1288514233467826</c:v>
                </c:pt>
                <c:pt idx="101">
                  <c:v>4.1234269350044208</c:v>
                </c:pt>
                <c:pt idx="102">
                  <c:v>4.1151443517931066</c:v>
                </c:pt>
                <c:pt idx="103">
                  <c:v>4.1112288982341569</c:v>
                </c:pt>
                <c:pt idx="104">
                  <c:v>4.110825310054965</c:v>
                </c:pt>
                <c:pt idx="105">
                  <c:v>4.1055783040520373</c:v>
                </c:pt>
                <c:pt idx="106">
                  <c:v>4.0963537599932955</c:v>
                </c:pt>
                <c:pt idx="107">
                  <c:v>4.0887383652739988</c:v>
                </c:pt>
                <c:pt idx="108">
                  <c:v>4.0764583877121527</c:v>
                </c:pt>
                <c:pt idx="109">
                  <c:v>4.0785293152543476</c:v>
                </c:pt>
                <c:pt idx="110">
                  <c:v>4.0694460838803135</c:v>
                </c:pt>
                <c:pt idx="111">
                  <c:v>4.0632207355819956</c:v>
                </c:pt>
                <c:pt idx="112">
                  <c:v>4.0684456183543505</c:v>
                </c:pt>
                <c:pt idx="113">
                  <c:v>4.058463985602252</c:v>
                </c:pt>
                <c:pt idx="114">
                  <c:v>4.0405627850813133</c:v>
                </c:pt>
                <c:pt idx="115">
                  <c:v>4.0413137153458623</c:v>
                </c:pt>
                <c:pt idx="116">
                  <c:v>4.040918650748524</c:v>
                </c:pt>
                <c:pt idx="117">
                  <c:v>4.040444098362677</c:v>
                </c:pt>
                <c:pt idx="118">
                  <c:v>4.0341068297076417</c:v>
                </c:pt>
                <c:pt idx="119">
                  <c:v>4.025551622782543</c:v>
                </c:pt>
                <c:pt idx="120">
                  <c:v>4.0189084443163274</c:v>
                </c:pt>
                <c:pt idx="121">
                  <c:v>4.0168662708289746</c:v>
                </c:pt>
                <c:pt idx="122">
                  <c:v>4.0088555639962111</c:v>
                </c:pt>
                <c:pt idx="123">
                  <c:v>4.0026843129897296</c:v>
                </c:pt>
                <c:pt idx="124">
                  <c:v>3.9940090331236129</c:v>
                </c:pt>
                <c:pt idx="125">
                  <c:v>3.9993045723383491</c:v>
                </c:pt>
                <c:pt idx="126">
                  <c:v>3.9848422314052754</c:v>
                </c:pt>
                <c:pt idx="127">
                  <c:v>3.9806849743633146</c:v>
                </c:pt>
                <c:pt idx="128">
                  <c:v>3.9696954111184728</c:v>
                </c:pt>
                <c:pt idx="129">
                  <c:v>3.9698816437465001</c:v>
                </c:pt>
                <c:pt idx="130">
                  <c:v>3.9585638832219674</c:v>
                </c:pt>
                <c:pt idx="131">
                  <c:v>3.9515317905423486</c:v>
                </c:pt>
                <c:pt idx="132">
                  <c:v>3.9504135393693804</c:v>
                </c:pt>
                <c:pt idx="133">
                  <c:v>3.9559762222483248</c:v>
                </c:pt>
                <c:pt idx="134">
                  <c:v>3.9401178667477192</c:v>
                </c:pt>
                <c:pt idx="135">
                  <c:v>3.9253120914996491</c:v>
                </c:pt>
                <c:pt idx="136">
                  <c:v>3.9150831016512</c:v>
                </c:pt>
                <c:pt idx="137">
                  <c:v>3.9224659452984127</c:v>
                </c:pt>
                <c:pt idx="138">
                  <c:v>3.9139197649514665</c:v>
                </c:pt>
                <c:pt idx="139">
                  <c:v>3.9127533036713227</c:v>
                </c:pt>
                <c:pt idx="140">
                  <c:v>3.9017851453035988</c:v>
                </c:pt>
                <c:pt idx="141">
                  <c:v>3.8955882756662628</c:v>
                </c:pt>
                <c:pt idx="142">
                  <c:v>3.8863779067585722</c:v>
                </c:pt>
                <c:pt idx="143">
                  <c:v>3.8824676148953707</c:v>
                </c:pt>
                <c:pt idx="144">
                  <c:v>3.8763910618191875</c:v>
                </c:pt>
                <c:pt idx="145">
                  <c:v>3.8800128383667718</c:v>
                </c:pt>
                <c:pt idx="146">
                  <c:v>3.8642143304613294</c:v>
                </c:pt>
                <c:pt idx="147">
                  <c:v>3.8563663236592469</c:v>
                </c:pt>
                <c:pt idx="148">
                  <c:v>3.8471406174134062</c:v>
                </c:pt>
                <c:pt idx="149">
                  <c:v>3.8518085142282366</c:v>
                </c:pt>
                <c:pt idx="150">
                  <c:v>3.8430458105345688</c:v>
                </c:pt>
                <c:pt idx="151">
                  <c:v>3.8342299028516775</c:v>
                </c:pt>
                <c:pt idx="152">
                  <c:v>3.8299466959416355</c:v>
                </c:pt>
                <c:pt idx="153">
                  <c:v>3.8139810756364723</c:v>
                </c:pt>
                <c:pt idx="154">
                  <c:v>3.8150461760646297</c:v>
                </c:pt>
                <c:pt idx="155">
                  <c:v>3.8145805160103192</c:v>
                </c:pt>
                <c:pt idx="156">
                  <c:v>3.8046164169872547</c:v>
                </c:pt>
                <c:pt idx="157">
                  <c:v>3.7949061065168039</c:v>
                </c:pt>
                <c:pt idx="158">
                  <c:v>3.7844746437625174</c:v>
                </c:pt>
                <c:pt idx="159">
                  <c:v>3.7797407511767411</c:v>
                </c:pt>
                <c:pt idx="160">
                  <c:v>3.7829739949440477</c:v>
                </c:pt>
                <c:pt idx="161">
                  <c:v>3.7691556907143986</c:v>
                </c:pt>
                <c:pt idx="162">
                  <c:v>3.7643256056259844</c:v>
                </c:pt>
                <c:pt idx="163">
                  <c:v>3.7595923086459755</c:v>
                </c:pt>
                <c:pt idx="164">
                  <c:v>3.7560272129734411</c:v>
                </c:pt>
                <c:pt idx="165">
                  <c:v>3.7439015504851798</c:v>
                </c:pt>
                <c:pt idx="166">
                  <c:v>3.7360776370039455</c:v>
                </c:pt>
                <c:pt idx="167">
                  <c:v>3.7337588355872029</c:v>
                </c:pt>
                <c:pt idx="168">
                  <c:v>3.7114697818743276</c:v>
                </c:pt>
                <c:pt idx="169">
                  <c:v>3.7198282862543346</c:v>
                </c:pt>
                <c:pt idx="170">
                  <c:v>3.704836606211404</c:v>
                </c:pt>
                <c:pt idx="171">
                  <c:v>3.694956002249818</c:v>
                </c:pt>
                <c:pt idx="172">
                  <c:v>3.7104558643354242</c:v>
                </c:pt>
                <c:pt idx="173">
                  <c:v>3.69028470251263</c:v>
                </c:pt>
                <c:pt idx="174">
                  <c:v>3.6845760873884559</c:v>
                </c:pt>
                <c:pt idx="175">
                  <c:v>3.6719130124415873</c:v>
                </c:pt>
                <c:pt idx="176">
                  <c:v>3.6681062379327316</c:v>
                </c:pt>
                <c:pt idx="177">
                  <c:v>3.6644539285811581</c:v>
                </c:pt>
                <c:pt idx="178">
                  <c:v>3.6572471298837161</c:v>
                </c:pt>
                <c:pt idx="179">
                  <c:v>3.6524397475894208</c:v>
                </c:pt>
                <c:pt idx="180">
                  <c:v>3.6489451821656731</c:v>
                </c:pt>
                <c:pt idx="181">
                  <c:v>3.6283889300503116</c:v>
                </c:pt>
                <c:pt idx="182">
                  <c:v>3.6385890832927172</c:v>
                </c:pt>
                <c:pt idx="183">
                  <c:v>3.6269559514354475</c:v>
                </c:pt>
                <c:pt idx="184">
                  <c:v>3.6231458746379399</c:v>
                </c:pt>
                <c:pt idx="185">
                  <c:v>3.6187800245062149</c:v>
                </c:pt>
                <c:pt idx="186">
                  <c:v>3.6068111469189641</c:v>
                </c:pt>
                <c:pt idx="187">
                  <c:v>3.6050894618815805</c:v>
                </c:pt>
                <c:pt idx="188">
                  <c:v>3.5917322389518356</c:v>
                </c:pt>
                <c:pt idx="189">
                  <c:v>3.5693739096150461</c:v>
                </c:pt>
                <c:pt idx="190">
                  <c:v>3.5809249756756198</c:v>
                </c:pt>
                <c:pt idx="191">
                  <c:v>3.5710096723093048</c:v>
                </c:pt>
                <c:pt idx="192">
                  <c:v>3.5555780727729553</c:v>
                </c:pt>
                <c:pt idx="193">
                  <c:v>3.5488805626375157</c:v>
                </c:pt>
                <c:pt idx="194">
                  <c:v>3.5560611590095323</c:v>
                </c:pt>
                <c:pt idx="195">
                  <c:v>3.5552154051260727</c:v>
                </c:pt>
                <c:pt idx="196">
                  <c:v>3.516535373895799</c:v>
                </c:pt>
                <c:pt idx="197">
                  <c:v>3.5381965783494547</c:v>
                </c:pt>
                <c:pt idx="198">
                  <c:v>3.5216610151120737</c:v>
                </c:pt>
                <c:pt idx="199">
                  <c:v>3.5126843962171637</c:v>
                </c:pt>
                <c:pt idx="200">
                  <c:v>3.5133507988059578</c:v>
                </c:pt>
                <c:pt idx="201">
                  <c:v>3.4948500216800937</c:v>
                </c:pt>
                <c:pt idx="202">
                  <c:v>3.5096057046115567</c:v>
                </c:pt>
                <c:pt idx="203">
                  <c:v>3.4906606533561368</c:v>
                </c:pt>
                <c:pt idx="204">
                  <c:v>3.4867137759824858</c:v>
                </c:pt>
                <c:pt idx="205">
                  <c:v>3.4791432479786133</c:v>
                </c:pt>
                <c:pt idx="206">
                  <c:v>3.4584867637982062</c:v>
                </c:pt>
                <c:pt idx="207">
                  <c:v>3.4680517914542381</c:v>
                </c:pt>
                <c:pt idx="208">
                  <c:v>3.4554539687786279</c:v>
                </c:pt>
                <c:pt idx="209">
                  <c:v>3.4566696294237569</c:v>
                </c:pt>
                <c:pt idx="210">
                  <c:v>3.4375920322539613</c:v>
                </c:pt>
                <c:pt idx="211">
                  <c:v>3.4278105726759907</c:v>
                </c:pt>
                <c:pt idx="212">
                  <c:v>3.4391747398434687</c:v>
                </c:pt>
                <c:pt idx="213">
                  <c:v>3.4121244061733171</c:v>
                </c:pt>
                <c:pt idx="214">
                  <c:v>3.4269989587565375</c:v>
                </c:pt>
                <c:pt idx="215">
                  <c:v>3.40671045860979</c:v>
                </c:pt>
                <c:pt idx="216">
                  <c:v>3.4032921451582543</c:v>
                </c:pt>
                <c:pt idx="217">
                  <c:v>3.3939260065858372</c:v>
                </c:pt>
                <c:pt idx="218">
                  <c:v>3.3961993470957368</c:v>
                </c:pt>
                <c:pt idx="219">
                  <c:v>3.3825573219087852</c:v>
                </c:pt>
                <c:pt idx="220">
                  <c:v>3.3845326154942481</c:v>
                </c:pt>
                <c:pt idx="221">
                  <c:v>3.3486941902655407</c:v>
                </c:pt>
                <c:pt idx="222">
                  <c:v>3.3486941902655407</c:v>
                </c:pt>
                <c:pt idx="223">
                  <c:v>3.3607826898732793</c:v>
                </c:pt>
                <c:pt idx="224">
                  <c:v>3.3441957158714355</c:v>
                </c:pt>
                <c:pt idx="225">
                  <c:v>3.346548558548474</c:v>
                </c:pt>
                <c:pt idx="226">
                  <c:v>3.3338501451025446</c:v>
                </c:pt>
                <c:pt idx="227">
                  <c:v>3.3374592612906562</c:v>
                </c:pt>
                <c:pt idx="228">
                  <c:v>3.3149200559924203</c:v>
                </c:pt>
                <c:pt idx="229">
                  <c:v>3.2990712600274099</c:v>
                </c:pt>
                <c:pt idx="230">
                  <c:v>3.3083509485867264</c:v>
                </c:pt>
                <c:pt idx="231">
                  <c:v>3.2953471483336183</c:v>
                </c:pt>
                <c:pt idx="232">
                  <c:v>3.2792105126013955</c:v>
                </c:pt>
                <c:pt idx="233">
                  <c:v>3.2977605110991344</c:v>
                </c:pt>
                <c:pt idx="234">
                  <c:v>3.2748503200166645</c:v>
                </c:pt>
                <c:pt idx="235">
                  <c:v>3.2511513431753549</c:v>
                </c:pt>
                <c:pt idx="236">
                  <c:v>3.2895889525425974</c:v>
                </c:pt>
                <c:pt idx="237">
                  <c:v>3.2487087356009186</c:v>
                </c:pt>
                <c:pt idx="238">
                  <c:v>3.2440295890300219</c:v>
                </c:pt>
                <c:pt idx="239">
                  <c:v>3.2504200023088941</c:v>
                </c:pt>
                <c:pt idx="240">
                  <c:v>3.2372923375674594</c:v>
                </c:pt>
                <c:pt idx="241">
                  <c:v>3.2095150145426312</c:v>
                </c:pt>
                <c:pt idx="242">
                  <c:v>3.2121876044039581</c:v>
                </c:pt>
                <c:pt idx="243">
                  <c:v>3.2129861847366676</c:v>
                </c:pt>
                <c:pt idx="244">
                  <c:v>3.2234959409623953</c:v>
                </c:pt>
                <c:pt idx="245">
                  <c:v>3.2054750367408906</c:v>
                </c:pt>
                <c:pt idx="246">
                  <c:v>3.2043913319193003</c:v>
                </c:pt>
                <c:pt idx="247">
                  <c:v>3.1869563354654122</c:v>
                </c:pt>
                <c:pt idx="248">
                  <c:v>3.1806992012960356</c:v>
                </c:pt>
                <c:pt idx="249">
                  <c:v>3.1798389280231865</c:v>
                </c:pt>
                <c:pt idx="250">
                  <c:v>3.178113252314632</c:v>
                </c:pt>
                <c:pt idx="251">
                  <c:v>3.1532049000842837</c:v>
                </c:pt>
                <c:pt idx="252">
                  <c:v>3.1583624920952493</c:v>
                </c:pt>
                <c:pt idx="253">
                  <c:v>3.1643528557844376</c:v>
                </c:pt>
                <c:pt idx="254">
                  <c:v>3.126131407261985</c:v>
                </c:pt>
                <c:pt idx="255">
                  <c:v>3.116607743988248</c:v>
                </c:pt>
                <c:pt idx="256">
                  <c:v>3.1218879851036805</c:v>
                </c:pt>
                <c:pt idx="257">
                  <c:v>3.1192558892779365</c:v>
                </c:pt>
                <c:pt idx="258">
                  <c:v>3.0965624383741353</c:v>
                </c:pt>
                <c:pt idx="259">
                  <c:v>3.0916669575956841</c:v>
                </c:pt>
                <c:pt idx="260">
                  <c:v>3.0923696996291197</c:v>
                </c:pt>
                <c:pt idx="261">
                  <c:v>3.086359830674748</c:v>
                </c:pt>
                <c:pt idx="262">
                  <c:v>3.0802656273398443</c:v>
                </c:pt>
                <c:pt idx="263">
                  <c:v>3.0715138050950888</c:v>
                </c:pt>
                <c:pt idx="264">
                  <c:v>3.0726174765452368</c:v>
                </c:pt>
                <c:pt idx="265">
                  <c:v>3.0526939419249679</c:v>
                </c:pt>
                <c:pt idx="266">
                  <c:v>3.0670708560453712</c:v>
                </c:pt>
                <c:pt idx="267">
                  <c:v>3.0542299098633974</c:v>
                </c:pt>
                <c:pt idx="268">
                  <c:v>3.0322157032979811</c:v>
                </c:pt>
                <c:pt idx="269">
                  <c:v>3.0318122713303706</c:v>
                </c:pt>
                <c:pt idx="270">
                  <c:v>3.0090257420869113</c:v>
                </c:pt>
                <c:pt idx="271">
                  <c:v>3.0310042813635372</c:v>
                </c:pt>
                <c:pt idx="272">
                  <c:v>2.9929950984313414</c:v>
                </c:pt>
                <c:pt idx="273">
                  <c:v>2.9934362304976116</c:v>
                </c:pt>
                <c:pt idx="274">
                  <c:v>3.0161973535124393</c:v>
                </c:pt>
                <c:pt idx="275">
                  <c:v>3.020775488193558</c:v>
                </c:pt>
                <c:pt idx="276">
                  <c:v>2.9532763366673045</c:v>
                </c:pt>
                <c:pt idx="277">
                  <c:v>2.9670797341444972</c:v>
                </c:pt>
                <c:pt idx="278">
                  <c:v>2.9590413923210934</c:v>
                </c:pt>
                <c:pt idx="279">
                  <c:v>2.9647309210536288</c:v>
                </c:pt>
                <c:pt idx="280">
                  <c:v>2.9556877503135057</c:v>
                </c:pt>
                <c:pt idx="281">
                  <c:v>2.9304395947666997</c:v>
                </c:pt>
                <c:pt idx="282">
                  <c:v>2.9263424466256547</c:v>
                </c:pt>
                <c:pt idx="283">
                  <c:v>2.9380190974762104</c:v>
                </c:pt>
                <c:pt idx="284">
                  <c:v>2.9003671286564709</c:v>
                </c:pt>
                <c:pt idx="285">
                  <c:v>2.9057958803678687</c:v>
                </c:pt>
                <c:pt idx="286">
                  <c:v>2.9143431571194407</c:v>
                </c:pt>
                <c:pt idx="287">
                  <c:v>2.8656960599160706</c:v>
                </c:pt>
                <c:pt idx="288">
                  <c:v>2.90848501887865</c:v>
                </c:pt>
                <c:pt idx="289">
                  <c:v>2.9014583213961123</c:v>
                </c:pt>
                <c:pt idx="290">
                  <c:v>2.9025467793139907</c:v>
                </c:pt>
                <c:pt idx="291">
                  <c:v>2.8739015978644615</c:v>
                </c:pt>
                <c:pt idx="292">
                  <c:v>2.8842287696326041</c:v>
                </c:pt>
                <c:pt idx="293">
                  <c:v>2.8375884382355108</c:v>
                </c:pt>
                <c:pt idx="294">
                  <c:v>2.8413594704548544</c:v>
                </c:pt>
                <c:pt idx="295">
                  <c:v>2.8382192219076257</c:v>
                </c:pt>
                <c:pt idx="296">
                  <c:v>2.8457180179666586</c:v>
                </c:pt>
                <c:pt idx="297">
                  <c:v>2.823474229170301</c:v>
                </c:pt>
                <c:pt idx="298">
                  <c:v>2.8331471119127847</c:v>
                </c:pt>
                <c:pt idx="299">
                  <c:v>2.8149131812750738</c:v>
                </c:pt>
                <c:pt idx="300">
                  <c:v>2.828015064223977</c:v>
                </c:pt>
                <c:pt idx="301">
                  <c:v>2.7810369386211322</c:v>
                </c:pt>
                <c:pt idx="302">
                  <c:v>2.773786444981194</c:v>
                </c:pt>
                <c:pt idx="303">
                  <c:v>2.789580712164426</c:v>
                </c:pt>
                <c:pt idx="304">
                  <c:v>2.7656685547590141</c:v>
                </c:pt>
                <c:pt idx="305">
                  <c:v>2.8102325179950838</c:v>
                </c:pt>
                <c:pt idx="306">
                  <c:v>2.7512791039833417</c:v>
                </c:pt>
                <c:pt idx="307">
                  <c:v>2.7566361082458477</c:v>
                </c:pt>
                <c:pt idx="308">
                  <c:v>2.7543483357110188</c:v>
                </c:pt>
                <c:pt idx="309">
                  <c:v>2.7234556720351857</c:v>
                </c:pt>
                <c:pt idx="310">
                  <c:v>2.7226339225338121</c:v>
                </c:pt>
                <c:pt idx="311">
                  <c:v>2.7209857441537397</c:v>
                </c:pt>
                <c:pt idx="312">
                  <c:v>2.7291647896927707</c:v>
                </c:pt>
                <c:pt idx="313">
                  <c:v>2.7242758696007887</c:v>
                </c:pt>
                <c:pt idx="314">
                  <c:v>2.7193312869837269</c:v>
                </c:pt>
                <c:pt idx="315">
                  <c:v>2.7101173651118167</c:v>
                </c:pt>
                <c:pt idx="316">
                  <c:v>2.6989700043360192</c:v>
                </c:pt>
                <c:pt idx="317">
                  <c:v>2.6866362692622938</c:v>
                </c:pt>
                <c:pt idx="318">
                  <c:v>2.6794278966121192</c:v>
                </c:pt>
                <c:pt idx="319">
                  <c:v>2.6627578316815743</c:v>
                </c:pt>
                <c:pt idx="320">
                  <c:v>2.6785183790401139</c:v>
                </c:pt>
                <c:pt idx="321">
                  <c:v>2.6253124509616743</c:v>
                </c:pt>
                <c:pt idx="322">
                  <c:v>2.6344772701607315</c:v>
                </c:pt>
                <c:pt idx="323">
                  <c:v>2.6384892569546379</c:v>
                </c:pt>
                <c:pt idx="324">
                  <c:v>2.673941998634088</c:v>
                </c:pt>
                <c:pt idx="325">
                  <c:v>2.6374897295125113</c:v>
                </c:pt>
                <c:pt idx="326">
                  <c:v>2.6063813651106051</c:v>
                </c:pt>
                <c:pt idx="327">
                  <c:v>2.6148972160331345</c:v>
                </c:pt>
                <c:pt idx="328">
                  <c:v>2.594392550375427</c:v>
                </c:pt>
                <c:pt idx="329">
                  <c:v>2.5965970956264601</c:v>
                </c:pt>
                <c:pt idx="330">
                  <c:v>2.6170003411208991</c:v>
                </c:pt>
                <c:pt idx="331">
                  <c:v>2.5774917998372255</c:v>
                </c:pt>
                <c:pt idx="332">
                  <c:v>2.5932860670204576</c:v>
                </c:pt>
                <c:pt idx="333">
                  <c:v>2.5705429398818969</c:v>
                </c:pt>
                <c:pt idx="334">
                  <c:v>2.5998830720736872</c:v>
                </c:pt>
                <c:pt idx="335">
                  <c:v>2.5809249756756198</c:v>
                </c:pt>
                <c:pt idx="336">
                  <c:v>2.5352941200427703</c:v>
                </c:pt>
                <c:pt idx="337">
                  <c:v>2.5611013836490559</c:v>
                </c:pt>
                <c:pt idx="338">
                  <c:v>2.5440680443502757</c:v>
                </c:pt>
                <c:pt idx="339">
                  <c:v>2.5211380837040362</c:v>
                </c:pt>
                <c:pt idx="340">
                  <c:v>2.5352941200427703</c:v>
                </c:pt>
                <c:pt idx="341">
                  <c:v>2.527629900871339</c:v>
                </c:pt>
                <c:pt idx="342">
                  <c:v>2.4857214264815801</c:v>
                </c:pt>
                <c:pt idx="343">
                  <c:v>2.4941545940184429</c:v>
                </c:pt>
                <c:pt idx="344">
                  <c:v>2.4983105537896004</c:v>
                </c:pt>
                <c:pt idx="345">
                  <c:v>2.4927603890268371</c:v>
                </c:pt>
                <c:pt idx="346">
                  <c:v>2.4996870826184039</c:v>
                </c:pt>
                <c:pt idx="347">
                  <c:v>2.480006942957151</c:v>
                </c:pt>
                <c:pt idx="348">
                  <c:v>2.41664050733828</c:v>
                </c:pt>
                <c:pt idx="349">
                  <c:v>2.428134794028789</c:v>
                </c:pt>
                <c:pt idx="350">
                  <c:v>2.4608978427565487</c:v>
                </c:pt>
                <c:pt idx="351">
                  <c:v>2.4065401804339546</c:v>
                </c:pt>
                <c:pt idx="352">
                  <c:v>2.4297522800024081</c:v>
                </c:pt>
                <c:pt idx="353">
                  <c:v>2.436162647040756</c:v>
                </c:pt>
                <c:pt idx="354">
                  <c:v>2.4297522800024081</c:v>
                </c:pt>
                <c:pt idx="355">
                  <c:v>2.3856062735983121</c:v>
                </c:pt>
                <c:pt idx="356">
                  <c:v>2.3891660843645326</c:v>
                </c:pt>
                <c:pt idx="357">
                  <c:v>2.4313637641589874</c:v>
                </c:pt>
                <c:pt idx="358">
                  <c:v>2.3944516808262164</c:v>
                </c:pt>
                <c:pt idx="359">
                  <c:v>2.3820170425748683</c:v>
                </c:pt>
                <c:pt idx="360">
                  <c:v>2.3747483460101035</c:v>
                </c:pt>
                <c:pt idx="361">
                  <c:v>2.3180633349627606</c:v>
                </c:pt>
                <c:pt idx="362">
                  <c:v>2.3159703454569183</c:v>
                </c:pt>
                <c:pt idx="363">
                  <c:v>2.3404441148401181</c:v>
                </c:pt>
                <c:pt idx="364">
                  <c:v>2.3541084391474003</c:v>
                </c:pt>
                <c:pt idx="365">
                  <c:v>2.3463529744506384</c:v>
                </c:pt>
                <c:pt idx="366">
                  <c:v>2.3856062735983121</c:v>
                </c:pt>
                <c:pt idx="367">
                  <c:v>2.2764618041732438</c:v>
                </c:pt>
                <c:pt idx="368">
                  <c:v>2.3201462861110542</c:v>
                </c:pt>
                <c:pt idx="369">
                  <c:v>2.3096301674258988</c:v>
                </c:pt>
                <c:pt idx="370">
                  <c:v>2.3117538610557538</c:v>
                </c:pt>
                <c:pt idx="371">
                  <c:v>2.3424226808222057</c:v>
                </c:pt>
                <c:pt idx="372">
                  <c:v>2.2624510897304293</c:v>
                </c:pt>
                <c:pt idx="373">
                  <c:v>2.2833012287035506</c:v>
                </c:pt>
                <c:pt idx="374">
                  <c:v>2.204119982655925</c:v>
                </c:pt>
                <c:pt idx="375">
                  <c:v>2.2430380486862953</c:v>
                </c:pt>
                <c:pt idx="376">
                  <c:v>2.2855573090077743</c:v>
                </c:pt>
                <c:pt idx="377">
                  <c:v>2.2600713879850756</c:v>
                </c:pt>
                <c:pt idx="378">
                  <c:v>2.2227164711475837</c:v>
                </c:pt>
                <c:pt idx="379">
                  <c:v>2.2201080880400554</c:v>
                </c:pt>
                <c:pt idx="380">
                  <c:v>2.2787536009528289</c:v>
                </c:pt>
                <c:pt idx="381">
                  <c:v>2.2278867046136739</c:v>
                </c:pt>
                <c:pt idx="382">
                  <c:v>2.2148438480476984</c:v>
                </c:pt>
                <c:pt idx="383">
                  <c:v>2.1271047983648086</c:v>
                </c:pt>
                <c:pt idx="384">
                  <c:v>2.1673173347481764</c:v>
                </c:pt>
                <c:pt idx="385">
                  <c:v>2.2405492482826008</c:v>
                </c:pt>
                <c:pt idx="386">
                  <c:v>2.1643528557844376</c:v>
                </c:pt>
                <c:pt idx="387">
                  <c:v>2.1846914308175993</c:v>
                </c:pt>
                <c:pt idx="388">
                  <c:v>2.2174839442139067</c:v>
                </c:pt>
                <c:pt idx="389">
                  <c:v>2.1613680022349753</c:v>
                </c:pt>
                <c:pt idx="390">
                  <c:v>2.1846914308175993</c:v>
                </c:pt>
                <c:pt idx="391">
                  <c:v>2.1367205671564076</c:v>
                </c:pt>
                <c:pt idx="392">
                  <c:v>2.0827853703164507</c:v>
                </c:pt>
                <c:pt idx="393">
                  <c:v>2.1643528557844376</c:v>
                </c:pt>
                <c:pt idx="394">
                  <c:v>2.1139433523068374</c:v>
                </c:pt>
                <c:pt idx="395">
                  <c:v>2.0644579892269186</c:v>
                </c:pt>
                <c:pt idx="396">
                  <c:v>2.130333768495007</c:v>
                </c:pt>
                <c:pt idx="397">
                  <c:v>2.1238516409670862</c:v>
                </c:pt>
                <c:pt idx="398">
                  <c:v>2.1398790864012365</c:v>
                </c:pt>
                <c:pt idx="399">
                  <c:v>2.0934216851622351</c:v>
                </c:pt>
                <c:pt idx="400">
                  <c:v>2.0934216851622351</c:v>
                </c:pt>
                <c:pt idx="401">
                  <c:v>1.9912260756924947</c:v>
                </c:pt>
                <c:pt idx="402">
                  <c:v>1.9867717342662452</c:v>
                </c:pt>
                <c:pt idx="403">
                  <c:v>2.0934216851622351</c:v>
                </c:pt>
                <c:pt idx="404">
                  <c:v>2.130333768495007</c:v>
                </c:pt>
                <c:pt idx="405">
                  <c:v>2.0170333392987798</c:v>
                </c:pt>
                <c:pt idx="406">
                  <c:v>2.1105897102992488</c:v>
                </c:pt>
                <c:pt idx="407">
                  <c:v>2.012837224705172</c:v>
                </c:pt>
                <c:pt idx="408">
                  <c:v>2.0413926851582245</c:v>
                </c:pt>
                <c:pt idx="409">
                  <c:v>2.012837224705172</c:v>
                </c:pt>
                <c:pt idx="410">
                  <c:v>1.9777236052888478</c:v>
                </c:pt>
                <c:pt idx="411">
                  <c:v>2.0413926851582245</c:v>
                </c:pt>
                <c:pt idx="412">
                  <c:v>1.9822712330395684</c:v>
                </c:pt>
                <c:pt idx="413">
                  <c:v>2.0043213737826431</c:v>
                </c:pt>
                <c:pt idx="414">
                  <c:v>1.9637878273455556</c:v>
                </c:pt>
                <c:pt idx="415">
                  <c:v>1.9777236052888478</c:v>
                </c:pt>
                <c:pt idx="416">
                  <c:v>1.9912260756924947</c:v>
                </c:pt>
                <c:pt idx="417">
                  <c:v>1.8920946026904801</c:v>
                </c:pt>
                <c:pt idx="418">
                  <c:v>1.9030899869919438</c:v>
                </c:pt>
                <c:pt idx="419">
                  <c:v>1.8750612633917001</c:v>
                </c:pt>
                <c:pt idx="420">
                  <c:v>1.9444826721501687</c:v>
                </c:pt>
                <c:pt idx="421">
                  <c:v>1.9956351945975501</c:v>
                </c:pt>
                <c:pt idx="422">
                  <c:v>1.8920946026904801</c:v>
                </c:pt>
                <c:pt idx="423">
                  <c:v>1.9242792860618818</c:v>
                </c:pt>
                <c:pt idx="424">
                  <c:v>1.8920946026904801</c:v>
                </c:pt>
                <c:pt idx="425">
                  <c:v>1.8512583487190752</c:v>
                </c:pt>
                <c:pt idx="426">
                  <c:v>1.8750612633917001</c:v>
                </c:pt>
                <c:pt idx="427">
                  <c:v>1.8976270912904414</c:v>
                </c:pt>
                <c:pt idx="428">
                  <c:v>1.9867717342662452</c:v>
                </c:pt>
                <c:pt idx="429">
                  <c:v>1.9493900066449128</c:v>
                </c:pt>
                <c:pt idx="430">
                  <c:v>1.9344984512435679</c:v>
                </c:pt>
                <c:pt idx="431">
                  <c:v>1.8129133566428555</c:v>
                </c:pt>
                <c:pt idx="432">
                  <c:v>1.8512583487190752</c:v>
                </c:pt>
                <c:pt idx="433">
                  <c:v>1.8512583487190752</c:v>
                </c:pt>
                <c:pt idx="434">
                  <c:v>1.90848501887865</c:v>
                </c:pt>
                <c:pt idx="435">
                  <c:v>1.8450980400142567</c:v>
                </c:pt>
                <c:pt idx="436">
                  <c:v>1.8450980400142567</c:v>
                </c:pt>
                <c:pt idx="437">
                  <c:v>1.8450980400142567</c:v>
                </c:pt>
                <c:pt idx="438">
                  <c:v>1.8920946026904801</c:v>
                </c:pt>
                <c:pt idx="439">
                  <c:v>1.7993405494535819</c:v>
                </c:pt>
                <c:pt idx="440">
                  <c:v>1.7708520116421442</c:v>
                </c:pt>
                <c:pt idx="441">
                  <c:v>1.8573324964312685</c:v>
                </c:pt>
                <c:pt idx="442">
                  <c:v>1.707570176097936</c:v>
                </c:pt>
                <c:pt idx="443">
                  <c:v>1.7781512503836436</c:v>
                </c:pt>
                <c:pt idx="444">
                  <c:v>1.7923916894982539</c:v>
                </c:pt>
                <c:pt idx="445">
                  <c:v>1.7853298350107669</c:v>
                </c:pt>
                <c:pt idx="446">
                  <c:v>1.8129133566428555</c:v>
                </c:pt>
                <c:pt idx="447">
                  <c:v>1.653212513775344</c:v>
                </c:pt>
                <c:pt idx="448">
                  <c:v>1.6334684555795862</c:v>
                </c:pt>
                <c:pt idx="449">
                  <c:v>1.8129133566428555</c:v>
                </c:pt>
                <c:pt idx="450">
                  <c:v>1.6720978579357177</c:v>
                </c:pt>
                <c:pt idx="451">
                  <c:v>1.7403626894942439</c:v>
                </c:pt>
                <c:pt idx="452">
                  <c:v>1.7242758696007892</c:v>
                </c:pt>
                <c:pt idx="453">
                  <c:v>1.7403626894942439</c:v>
                </c:pt>
                <c:pt idx="454">
                  <c:v>1.7160033436347992</c:v>
                </c:pt>
                <c:pt idx="455">
                  <c:v>1.707570176097936</c:v>
                </c:pt>
                <c:pt idx="456">
                  <c:v>1.707570176097936</c:v>
                </c:pt>
                <c:pt idx="457">
                  <c:v>1.6812412373755872</c:v>
                </c:pt>
                <c:pt idx="458">
                  <c:v>1.6720978579357177</c:v>
                </c:pt>
                <c:pt idx="459">
                  <c:v>1.7160033436347992</c:v>
                </c:pt>
                <c:pt idx="460">
                  <c:v>1.6901960800285138</c:v>
                </c:pt>
                <c:pt idx="461">
                  <c:v>1.7634279935629371</c:v>
                </c:pt>
                <c:pt idx="462">
                  <c:v>1.6901960800285138</c:v>
                </c:pt>
                <c:pt idx="463">
                  <c:v>1.653212513775344</c:v>
                </c:pt>
                <c:pt idx="464">
                  <c:v>1.6232492903979003</c:v>
                </c:pt>
                <c:pt idx="465">
                  <c:v>1.6901960800285138</c:v>
                </c:pt>
                <c:pt idx="466">
                  <c:v>1.653212513775344</c:v>
                </c:pt>
                <c:pt idx="467">
                  <c:v>1.5440680443502759</c:v>
                </c:pt>
                <c:pt idx="468">
                  <c:v>1.6627578316815745</c:v>
                </c:pt>
                <c:pt idx="469">
                  <c:v>1.5910646070264987</c:v>
                </c:pt>
                <c:pt idx="470">
                  <c:v>1.5440680443502759</c:v>
                </c:pt>
                <c:pt idx="471">
                  <c:v>1.5563025007672875</c:v>
                </c:pt>
                <c:pt idx="472">
                  <c:v>1.6901960800285138</c:v>
                </c:pt>
                <c:pt idx="473">
                  <c:v>1.6901960800285138</c:v>
                </c:pt>
                <c:pt idx="474">
                  <c:v>1.5797835966168101</c:v>
                </c:pt>
                <c:pt idx="475">
                  <c:v>1.6232492903979003</c:v>
                </c:pt>
                <c:pt idx="476">
                  <c:v>1.5563025007672875</c:v>
                </c:pt>
                <c:pt idx="477">
                  <c:v>1.5563025007672875</c:v>
                </c:pt>
                <c:pt idx="478">
                  <c:v>1.5682017240669952</c:v>
                </c:pt>
                <c:pt idx="479">
                  <c:v>1.6334684555795862</c:v>
                </c:pt>
                <c:pt idx="480">
                  <c:v>1.4149733479708178</c:v>
                </c:pt>
                <c:pt idx="481">
                  <c:v>1.5563025007672875</c:v>
                </c:pt>
                <c:pt idx="482">
                  <c:v>1.4771212547196619</c:v>
                </c:pt>
                <c:pt idx="483">
                  <c:v>1.6020599913279623</c:v>
                </c:pt>
                <c:pt idx="484">
                  <c:v>1.5797835966168101</c:v>
                </c:pt>
                <c:pt idx="485">
                  <c:v>1.5682017240669952</c:v>
                </c:pt>
                <c:pt idx="486">
                  <c:v>1.5682017240669952</c:v>
                </c:pt>
                <c:pt idx="487">
                  <c:v>1.3617278360175928</c:v>
                </c:pt>
                <c:pt idx="488">
                  <c:v>1.5682017240669952</c:v>
                </c:pt>
                <c:pt idx="489">
                  <c:v>1.5051499783199058</c:v>
                </c:pt>
                <c:pt idx="490">
                  <c:v>1.4471580313422194</c:v>
                </c:pt>
                <c:pt idx="491">
                  <c:v>1.4471580313422194</c:v>
                </c:pt>
                <c:pt idx="492">
                  <c:v>1.4313637641589874</c:v>
                </c:pt>
                <c:pt idx="493">
                  <c:v>1.4149733479708178</c:v>
                </c:pt>
                <c:pt idx="494">
                  <c:v>1.301029995663981</c:v>
                </c:pt>
                <c:pt idx="495">
                  <c:v>1.4313637641589874</c:v>
                </c:pt>
                <c:pt idx="496">
                  <c:v>1.5682017240669952</c:v>
                </c:pt>
                <c:pt idx="497">
                  <c:v>1.3222192947339193</c:v>
                </c:pt>
                <c:pt idx="498">
                  <c:v>1.3222192947339193</c:v>
                </c:pt>
                <c:pt idx="499">
                  <c:v>1.2787536009528289</c:v>
                </c:pt>
                <c:pt idx="500">
                  <c:v>1.2041199826559248</c:v>
                </c:pt>
                <c:pt idx="501">
                  <c:v>1.3802112417116061</c:v>
                </c:pt>
                <c:pt idx="502">
                  <c:v>1.2787536009528289</c:v>
                </c:pt>
                <c:pt idx="503">
                  <c:v>1.2041199826559248</c:v>
                </c:pt>
                <c:pt idx="504">
                  <c:v>1.3979400086720377</c:v>
                </c:pt>
                <c:pt idx="505">
                  <c:v>1.3979400086720377</c:v>
                </c:pt>
                <c:pt idx="506">
                  <c:v>1.4471580313422194</c:v>
                </c:pt>
                <c:pt idx="507">
                  <c:v>1.4313637641589874</c:v>
                </c:pt>
                <c:pt idx="508">
                  <c:v>1.4623979978989559</c:v>
                </c:pt>
                <c:pt idx="509">
                  <c:v>1.3979400086720377</c:v>
                </c:pt>
                <c:pt idx="510">
                  <c:v>1.3802112417116061</c:v>
                </c:pt>
                <c:pt idx="511">
                  <c:v>1.255272505103306</c:v>
                </c:pt>
                <c:pt idx="512">
                  <c:v>1.4623979978989559</c:v>
                </c:pt>
                <c:pt idx="513">
                  <c:v>1.255272505103306</c:v>
                </c:pt>
                <c:pt idx="514">
                  <c:v>1.255272505103306</c:v>
                </c:pt>
                <c:pt idx="515">
                  <c:v>1.2787536009528289</c:v>
                </c:pt>
                <c:pt idx="516">
                  <c:v>1.2041199826559248</c:v>
                </c:pt>
                <c:pt idx="517">
                  <c:v>1.1139433523068365</c:v>
                </c:pt>
                <c:pt idx="518">
                  <c:v>1.255272505103306</c:v>
                </c:pt>
                <c:pt idx="519">
                  <c:v>1.3222192947339193</c:v>
                </c:pt>
                <c:pt idx="520">
                  <c:v>1.301029995663981</c:v>
                </c:pt>
                <c:pt idx="521">
                  <c:v>1.3617278360175928</c:v>
                </c:pt>
                <c:pt idx="522">
                  <c:v>1.3424226808222062</c:v>
                </c:pt>
                <c:pt idx="523">
                  <c:v>1.1760912590556811</c:v>
                </c:pt>
                <c:pt idx="524">
                  <c:v>1.2304489213782743</c:v>
                </c:pt>
                <c:pt idx="525">
                  <c:v>1.3222192947339193</c:v>
                </c:pt>
                <c:pt idx="526">
                  <c:v>1.255272505103306</c:v>
                </c:pt>
                <c:pt idx="527">
                  <c:v>1.0413926851582249</c:v>
                </c:pt>
                <c:pt idx="528">
                  <c:v>1.2304489213782743</c:v>
                </c:pt>
                <c:pt idx="529">
                  <c:v>1.0791812460476247</c:v>
                </c:pt>
                <c:pt idx="530">
                  <c:v>1.1760912590556811</c:v>
                </c:pt>
                <c:pt idx="531">
                  <c:v>1.255272505103306</c:v>
                </c:pt>
                <c:pt idx="532">
                  <c:v>1.2787536009528289</c:v>
                </c:pt>
                <c:pt idx="533">
                  <c:v>1.1760912590556811</c:v>
                </c:pt>
                <c:pt idx="534">
                  <c:v>1.2041199826559248</c:v>
                </c:pt>
                <c:pt idx="535">
                  <c:v>1</c:v>
                </c:pt>
                <c:pt idx="536">
                  <c:v>1.2041199826559248</c:v>
                </c:pt>
                <c:pt idx="537">
                  <c:v>1.2041199826559248</c:v>
                </c:pt>
                <c:pt idx="538">
                  <c:v>1.1760912590556811</c:v>
                </c:pt>
                <c:pt idx="539">
                  <c:v>1</c:v>
                </c:pt>
                <c:pt idx="540">
                  <c:v>1.1760912590556811</c:v>
                </c:pt>
                <c:pt idx="541">
                  <c:v>1.1760912590556811</c:v>
                </c:pt>
                <c:pt idx="542">
                  <c:v>1.0791812460476247</c:v>
                </c:pt>
                <c:pt idx="543">
                  <c:v>1.1461280356782382</c:v>
                </c:pt>
                <c:pt idx="544">
                  <c:v>1.2787536009528289</c:v>
                </c:pt>
                <c:pt idx="545">
                  <c:v>1.2304489213782743</c:v>
                </c:pt>
                <c:pt idx="546">
                  <c:v>1.2304489213782743</c:v>
                </c:pt>
                <c:pt idx="547">
                  <c:v>1.0791812460476247</c:v>
                </c:pt>
                <c:pt idx="548">
                  <c:v>1.1139433523068365</c:v>
                </c:pt>
                <c:pt idx="549">
                  <c:v>1.2041199826559248</c:v>
                </c:pt>
                <c:pt idx="550">
                  <c:v>1.0791812460476247</c:v>
                </c:pt>
                <c:pt idx="551">
                  <c:v>0.77815125038364374</c:v>
                </c:pt>
                <c:pt idx="552">
                  <c:v>1.1760912590556811</c:v>
                </c:pt>
                <c:pt idx="553">
                  <c:v>1.0413926851582249</c:v>
                </c:pt>
                <c:pt idx="554">
                  <c:v>1.255272505103306</c:v>
                </c:pt>
                <c:pt idx="555">
                  <c:v>1.1139433523068365</c:v>
                </c:pt>
                <c:pt idx="556">
                  <c:v>1.2041199826559248</c:v>
                </c:pt>
                <c:pt idx="557">
                  <c:v>1.2041199826559248</c:v>
                </c:pt>
                <c:pt idx="558">
                  <c:v>1.1139433523068365</c:v>
                </c:pt>
                <c:pt idx="559">
                  <c:v>1.1461280356782382</c:v>
                </c:pt>
                <c:pt idx="560">
                  <c:v>0.90308998699194343</c:v>
                </c:pt>
                <c:pt idx="561">
                  <c:v>1.1139433523068365</c:v>
                </c:pt>
                <c:pt idx="562">
                  <c:v>0.90308998699194343</c:v>
                </c:pt>
                <c:pt idx="563">
                  <c:v>1.2041199826559248</c:v>
                </c:pt>
                <c:pt idx="564">
                  <c:v>1.1139433523068365</c:v>
                </c:pt>
                <c:pt idx="565">
                  <c:v>0.84509804001425681</c:v>
                </c:pt>
                <c:pt idx="566">
                  <c:v>1.0791812460476247</c:v>
                </c:pt>
                <c:pt idx="567">
                  <c:v>1.0791812460476247</c:v>
                </c:pt>
                <c:pt idx="568">
                  <c:v>1.0413926851582249</c:v>
                </c:pt>
                <c:pt idx="569">
                  <c:v>0.84509804001425681</c:v>
                </c:pt>
                <c:pt idx="570">
                  <c:v>0.95424250943932487</c:v>
                </c:pt>
                <c:pt idx="571">
                  <c:v>0.90308998699194343</c:v>
                </c:pt>
                <c:pt idx="572">
                  <c:v>1.0791812460476247</c:v>
                </c:pt>
                <c:pt idx="573">
                  <c:v>0.95424250943932487</c:v>
                </c:pt>
                <c:pt idx="574">
                  <c:v>1.1760912590556811</c:v>
                </c:pt>
                <c:pt idx="575">
                  <c:v>0.95424250943932487</c:v>
                </c:pt>
                <c:pt idx="576">
                  <c:v>0.90308998699194343</c:v>
                </c:pt>
                <c:pt idx="577">
                  <c:v>1.1139433523068365</c:v>
                </c:pt>
                <c:pt idx="578">
                  <c:v>0.95424250943932487</c:v>
                </c:pt>
                <c:pt idx="579">
                  <c:v>1.0791812460476247</c:v>
                </c:pt>
                <c:pt idx="580">
                  <c:v>1.1760912590556811</c:v>
                </c:pt>
                <c:pt idx="581">
                  <c:v>0.90308998699194343</c:v>
                </c:pt>
                <c:pt idx="582">
                  <c:v>1</c:v>
                </c:pt>
                <c:pt idx="583">
                  <c:v>0.69897000433601897</c:v>
                </c:pt>
                <c:pt idx="584">
                  <c:v>0.95424250943932487</c:v>
                </c:pt>
                <c:pt idx="585">
                  <c:v>0.84509804001425681</c:v>
                </c:pt>
                <c:pt idx="586">
                  <c:v>0.90308998699194343</c:v>
                </c:pt>
                <c:pt idx="587">
                  <c:v>0.90308998699194343</c:v>
                </c:pt>
                <c:pt idx="588">
                  <c:v>1</c:v>
                </c:pt>
                <c:pt idx="589">
                  <c:v>0.77815125038364374</c:v>
                </c:pt>
                <c:pt idx="590">
                  <c:v>0.95424250943932487</c:v>
                </c:pt>
                <c:pt idx="591">
                  <c:v>1.0413926851582249</c:v>
                </c:pt>
                <c:pt idx="592">
                  <c:v>1</c:v>
                </c:pt>
                <c:pt idx="593">
                  <c:v>0.84509804001425681</c:v>
                </c:pt>
                <c:pt idx="594">
                  <c:v>0.95424250943932487</c:v>
                </c:pt>
                <c:pt idx="595">
                  <c:v>0.77815125038364374</c:v>
                </c:pt>
                <c:pt idx="596">
                  <c:v>0.69897000433601897</c:v>
                </c:pt>
                <c:pt idx="597">
                  <c:v>0.77815125038364374</c:v>
                </c:pt>
                <c:pt idx="598">
                  <c:v>0.84509804001425681</c:v>
                </c:pt>
                <c:pt idx="599">
                  <c:v>0.90308998699194343</c:v>
                </c:pt>
                <c:pt idx="600">
                  <c:v>0.84509804001425681</c:v>
                </c:pt>
                <c:pt idx="601">
                  <c:v>0.84509804001425681</c:v>
                </c:pt>
                <c:pt idx="602">
                  <c:v>0.95424250943932487</c:v>
                </c:pt>
                <c:pt idx="603">
                  <c:v>0.84509804001425681</c:v>
                </c:pt>
                <c:pt idx="604">
                  <c:v>0.84509804001425681</c:v>
                </c:pt>
                <c:pt idx="605">
                  <c:v>0.6020599913279624</c:v>
                </c:pt>
                <c:pt idx="606">
                  <c:v>0.6020599913279624</c:v>
                </c:pt>
                <c:pt idx="607">
                  <c:v>1</c:v>
                </c:pt>
                <c:pt idx="608">
                  <c:v>0.6020599913279624</c:v>
                </c:pt>
                <c:pt idx="609">
                  <c:v>0.69897000433601897</c:v>
                </c:pt>
                <c:pt idx="610">
                  <c:v>0.69897000433601897</c:v>
                </c:pt>
                <c:pt idx="611">
                  <c:v>0.6020599913279624</c:v>
                </c:pt>
                <c:pt idx="612">
                  <c:v>0.77815125038364374</c:v>
                </c:pt>
                <c:pt idx="613">
                  <c:v>0.69897000433601897</c:v>
                </c:pt>
                <c:pt idx="614">
                  <c:v>0.84509804001425681</c:v>
                </c:pt>
                <c:pt idx="615">
                  <c:v>0.77815125038364374</c:v>
                </c:pt>
                <c:pt idx="616">
                  <c:v>0.69897000433601897</c:v>
                </c:pt>
                <c:pt idx="617">
                  <c:v>0.6020599913279624</c:v>
                </c:pt>
                <c:pt idx="618">
                  <c:v>0.90308998699194343</c:v>
                </c:pt>
                <c:pt idx="619">
                  <c:v>0.84509804001425681</c:v>
                </c:pt>
                <c:pt idx="620">
                  <c:v>0.69897000433601897</c:v>
                </c:pt>
                <c:pt idx="621">
                  <c:v>0.84509804001425681</c:v>
                </c:pt>
                <c:pt idx="622">
                  <c:v>0.69897000433601897</c:v>
                </c:pt>
                <c:pt idx="623">
                  <c:v>0.6020599913279624</c:v>
                </c:pt>
                <c:pt idx="624">
                  <c:v>0.90308998699194343</c:v>
                </c:pt>
                <c:pt idx="625">
                  <c:v>0.84509804001425681</c:v>
                </c:pt>
                <c:pt idx="626">
                  <c:v>0.69897000433601897</c:v>
                </c:pt>
                <c:pt idx="627">
                  <c:v>0.77815125038364374</c:v>
                </c:pt>
                <c:pt idx="628">
                  <c:v>0.84509804001425681</c:v>
                </c:pt>
                <c:pt idx="629">
                  <c:v>0.30102999566398131</c:v>
                </c:pt>
                <c:pt idx="630">
                  <c:v>0.69897000433601897</c:v>
                </c:pt>
                <c:pt idx="631">
                  <c:v>0.30102999566398131</c:v>
                </c:pt>
                <c:pt idx="632">
                  <c:v>0.47712125471966249</c:v>
                </c:pt>
                <c:pt idx="633">
                  <c:v>0.84509804001425681</c:v>
                </c:pt>
                <c:pt idx="634">
                  <c:v>0.90308998699194343</c:v>
                </c:pt>
                <c:pt idx="635">
                  <c:v>0.6020599913279624</c:v>
                </c:pt>
                <c:pt idx="636">
                  <c:v>0.6020599913279624</c:v>
                </c:pt>
                <c:pt idx="637">
                  <c:v>0.47712125471966249</c:v>
                </c:pt>
                <c:pt idx="638">
                  <c:v>0.47712125471966249</c:v>
                </c:pt>
                <c:pt idx="639">
                  <c:v>0.47712125471966249</c:v>
                </c:pt>
                <c:pt idx="640">
                  <c:v>0.6020599913279624</c:v>
                </c:pt>
                <c:pt idx="641">
                  <c:v>0.90308998699194343</c:v>
                </c:pt>
                <c:pt idx="642">
                  <c:v>0.77815125038364374</c:v>
                </c:pt>
                <c:pt idx="643">
                  <c:v>0.30102999566398131</c:v>
                </c:pt>
                <c:pt idx="644">
                  <c:v>0.6020599913279624</c:v>
                </c:pt>
                <c:pt idx="645">
                  <c:v>0.84509804001425681</c:v>
                </c:pt>
                <c:pt idx="646">
                  <c:v>0.77815125038364374</c:v>
                </c:pt>
                <c:pt idx="647">
                  <c:v>0.77815125038364374</c:v>
                </c:pt>
                <c:pt idx="648">
                  <c:v>0.47712125471966249</c:v>
                </c:pt>
                <c:pt idx="649">
                  <c:v>0.90308998699194343</c:v>
                </c:pt>
                <c:pt idx="650">
                  <c:v>0</c:v>
                </c:pt>
                <c:pt idx="651">
                  <c:v>0.6020599913279624</c:v>
                </c:pt>
                <c:pt idx="652">
                  <c:v>0.69897000433601897</c:v>
                </c:pt>
                <c:pt idx="653">
                  <c:v>0.69897000433601897</c:v>
                </c:pt>
                <c:pt idx="654">
                  <c:v>0.47712125471966249</c:v>
                </c:pt>
                <c:pt idx="655">
                  <c:v>0.84509804001425681</c:v>
                </c:pt>
                <c:pt idx="656">
                  <c:v>0.30102999566398131</c:v>
                </c:pt>
                <c:pt idx="657">
                  <c:v>0.84509804001425681</c:v>
                </c:pt>
                <c:pt idx="658">
                  <c:v>0.95424250943932487</c:v>
                </c:pt>
                <c:pt idx="659">
                  <c:v>0.47712125471966249</c:v>
                </c:pt>
                <c:pt idx="660">
                  <c:v>0.77815125038364374</c:v>
                </c:pt>
                <c:pt idx="661">
                  <c:v>0.69897000433601897</c:v>
                </c:pt>
                <c:pt idx="662">
                  <c:v>0.47712125471966249</c:v>
                </c:pt>
                <c:pt idx="663">
                  <c:v>0</c:v>
                </c:pt>
                <c:pt idx="664">
                  <c:v>0.30102999566398131</c:v>
                </c:pt>
                <c:pt idx="665">
                  <c:v>0.69897000433601897</c:v>
                </c:pt>
                <c:pt idx="666">
                  <c:v>0.6020599913279624</c:v>
                </c:pt>
                <c:pt idx="667">
                  <c:v>0.47712125471966249</c:v>
                </c:pt>
                <c:pt idx="668">
                  <c:v>0.47712125471966249</c:v>
                </c:pt>
                <c:pt idx="669">
                  <c:v>0.6020599913279624</c:v>
                </c:pt>
                <c:pt idx="670">
                  <c:v>0.90308998699194343</c:v>
                </c:pt>
                <c:pt idx="671">
                  <c:v>0.69897000433601897</c:v>
                </c:pt>
                <c:pt idx="672">
                  <c:v>0.6020599913279624</c:v>
                </c:pt>
                <c:pt idx="673">
                  <c:v>0.6020599913279624</c:v>
                </c:pt>
                <c:pt idx="674">
                  <c:v>0.6020599913279624</c:v>
                </c:pt>
                <c:pt idx="675">
                  <c:v>0.6020599913279624</c:v>
                </c:pt>
                <c:pt idx="676">
                  <c:v>0.84509804001425681</c:v>
                </c:pt>
                <c:pt idx="677">
                  <c:v>0.77815125038364374</c:v>
                </c:pt>
                <c:pt idx="678">
                  <c:v>0.47712125471966249</c:v>
                </c:pt>
                <c:pt idx="679">
                  <c:v>0.6020599913279624</c:v>
                </c:pt>
                <c:pt idx="680">
                  <c:v>0.6020599913279624</c:v>
                </c:pt>
                <c:pt idx="681">
                  <c:v>0.47712125471966249</c:v>
                </c:pt>
                <c:pt idx="682">
                  <c:v>0.30102999566398131</c:v>
                </c:pt>
                <c:pt idx="683">
                  <c:v>0.6020599913279624</c:v>
                </c:pt>
                <c:pt idx="684">
                  <c:v>0.30102999566398131</c:v>
                </c:pt>
                <c:pt idx="685">
                  <c:v>0.47712125471966249</c:v>
                </c:pt>
                <c:pt idx="686">
                  <c:v>0.6020599913279624</c:v>
                </c:pt>
                <c:pt idx="687">
                  <c:v>0.47712125471966249</c:v>
                </c:pt>
                <c:pt idx="688">
                  <c:v>0.6020599913279624</c:v>
                </c:pt>
                <c:pt idx="689">
                  <c:v>0.77815125038364374</c:v>
                </c:pt>
                <c:pt idx="690">
                  <c:v>0.47712125471966249</c:v>
                </c:pt>
                <c:pt idx="691">
                  <c:v>0</c:v>
                </c:pt>
                <c:pt idx="692">
                  <c:v>0.47712125471966249</c:v>
                </c:pt>
                <c:pt idx="693">
                  <c:v>0.47712125471966249</c:v>
                </c:pt>
                <c:pt idx="694">
                  <c:v>0.47712125471966249</c:v>
                </c:pt>
                <c:pt idx="695">
                  <c:v>0</c:v>
                </c:pt>
                <c:pt idx="696">
                  <c:v>0</c:v>
                </c:pt>
                <c:pt idx="697">
                  <c:v>0.69897000433601897</c:v>
                </c:pt>
                <c:pt idx="698">
                  <c:v>0.6020599913279624</c:v>
                </c:pt>
                <c:pt idx="699">
                  <c:v>0.6020599913279624</c:v>
                </c:pt>
                <c:pt idx="700">
                  <c:v>0</c:v>
                </c:pt>
                <c:pt idx="701">
                  <c:v>0.77815125038364374</c:v>
                </c:pt>
                <c:pt idx="702">
                  <c:v>0.95424250943932487</c:v>
                </c:pt>
                <c:pt idx="703">
                  <c:v>0.6020599913279624</c:v>
                </c:pt>
                <c:pt idx="704">
                  <c:v>0.69897000433601897</c:v>
                </c:pt>
                <c:pt idx="705">
                  <c:v>0.30102999566398131</c:v>
                </c:pt>
                <c:pt idx="706">
                  <c:v>0.30102999566398131</c:v>
                </c:pt>
                <c:pt idx="707">
                  <c:v>0.47712125471966249</c:v>
                </c:pt>
                <c:pt idx="708">
                  <c:v>0.69897000433601897</c:v>
                </c:pt>
                <c:pt idx="709">
                  <c:v>0.30102999566398131</c:v>
                </c:pt>
                <c:pt idx="710">
                  <c:v>0.77815125038364374</c:v>
                </c:pt>
                <c:pt idx="711">
                  <c:v>0.69897000433601897</c:v>
                </c:pt>
                <c:pt idx="712">
                  <c:v>0.47712125471966249</c:v>
                </c:pt>
                <c:pt idx="713">
                  <c:v>0.30102999566398131</c:v>
                </c:pt>
                <c:pt idx="714">
                  <c:v>0.69897000433601897</c:v>
                </c:pt>
                <c:pt idx="715">
                  <c:v>0</c:v>
                </c:pt>
                <c:pt idx="716">
                  <c:v>0.6020599913279624</c:v>
                </c:pt>
                <c:pt idx="717">
                  <c:v>0</c:v>
                </c:pt>
                <c:pt idx="718">
                  <c:v>0.47712125471966249</c:v>
                </c:pt>
                <c:pt idx="719">
                  <c:v>0.30102999566398131</c:v>
                </c:pt>
                <c:pt idx="720">
                  <c:v>0.47712125471966249</c:v>
                </c:pt>
                <c:pt idx="721">
                  <c:v>0.6020599913279624</c:v>
                </c:pt>
                <c:pt idx="722">
                  <c:v>0.47712125471966249</c:v>
                </c:pt>
                <c:pt idx="723">
                  <c:v>0.47712125471966249</c:v>
                </c:pt>
                <c:pt idx="724">
                  <c:v>0.47712125471966249</c:v>
                </c:pt>
                <c:pt idx="725">
                  <c:v>0.30102999566398131</c:v>
                </c:pt>
                <c:pt idx="726">
                  <c:v>0.30102999566398131</c:v>
                </c:pt>
                <c:pt idx="727">
                  <c:v>0.30102999566398131</c:v>
                </c:pt>
                <c:pt idx="728">
                  <c:v>0</c:v>
                </c:pt>
                <c:pt idx="729">
                  <c:v>0.47712125471966249</c:v>
                </c:pt>
                <c:pt idx="730">
                  <c:v>0.69897000433601897</c:v>
                </c:pt>
                <c:pt idx="731">
                  <c:v>0</c:v>
                </c:pt>
                <c:pt idx="732">
                  <c:v>0</c:v>
                </c:pt>
                <c:pt idx="733">
                  <c:v>0.47712125471966249</c:v>
                </c:pt>
                <c:pt idx="734">
                  <c:v>0.30102999566398131</c:v>
                </c:pt>
                <c:pt idx="735">
                  <c:v>0.69897000433601897</c:v>
                </c:pt>
                <c:pt idx="736">
                  <c:v>0</c:v>
                </c:pt>
                <c:pt idx="737">
                  <c:v>0</c:v>
                </c:pt>
                <c:pt idx="738">
                  <c:v>0.47712125471966249</c:v>
                </c:pt>
                <c:pt idx="739">
                  <c:v>0.47712125471966249</c:v>
                </c:pt>
                <c:pt idx="740">
                  <c:v>0.47712125471966249</c:v>
                </c:pt>
                <c:pt idx="741">
                  <c:v>0.47712125471966249</c:v>
                </c:pt>
                <c:pt idx="742">
                  <c:v>0.6020599913279624</c:v>
                </c:pt>
                <c:pt idx="743">
                  <c:v>0</c:v>
                </c:pt>
                <c:pt idx="744">
                  <c:v>0.47712125471966249</c:v>
                </c:pt>
                <c:pt idx="745">
                  <c:v>0</c:v>
                </c:pt>
                <c:pt idx="746">
                  <c:v>0.30102999566398131</c:v>
                </c:pt>
                <c:pt idx="747">
                  <c:v>0.69897000433601897</c:v>
                </c:pt>
                <c:pt idx="748">
                  <c:v>0.30102999566398131</c:v>
                </c:pt>
                <c:pt idx="749">
                  <c:v>0.30102999566398131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0.30102999566398131</c:v>
                </c:pt>
                <c:pt idx="754">
                  <c:v>0.30102999566398131</c:v>
                </c:pt>
                <c:pt idx="755">
                  <c:v>0.6020599913279624</c:v>
                </c:pt>
                <c:pt idx="756">
                  <c:v>0.30102999566398131</c:v>
                </c:pt>
                <c:pt idx="757">
                  <c:v>0</c:v>
                </c:pt>
                <c:pt idx="758">
                  <c:v>0.30102999566398131</c:v>
                </c:pt>
                <c:pt idx="759">
                  <c:v>0.47712125471966249</c:v>
                </c:pt>
                <c:pt idx="760">
                  <c:v>0.6020599913279624</c:v>
                </c:pt>
                <c:pt idx="761">
                  <c:v>0.77815125038364374</c:v>
                </c:pt>
                <c:pt idx="762">
                  <c:v>0.47712125471966249</c:v>
                </c:pt>
                <c:pt idx="763">
                  <c:v>0</c:v>
                </c:pt>
                <c:pt idx="764">
                  <c:v>0.47712125471966249</c:v>
                </c:pt>
                <c:pt idx="765">
                  <c:v>0.30102999566398131</c:v>
                </c:pt>
                <c:pt idx="766">
                  <c:v>0</c:v>
                </c:pt>
                <c:pt idx="767">
                  <c:v>0.30102999566398131</c:v>
                </c:pt>
                <c:pt idx="768">
                  <c:v>0.30102999566398131</c:v>
                </c:pt>
                <c:pt idx="769">
                  <c:v>0.30102999566398131</c:v>
                </c:pt>
                <c:pt idx="770">
                  <c:v>0.6020599913279624</c:v>
                </c:pt>
                <c:pt idx="771">
                  <c:v>0</c:v>
                </c:pt>
                <c:pt idx="772">
                  <c:v>0.6020599913279624</c:v>
                </c:pt>
                <c:pt idx="773">
                  <c:v>0</c:v>
                </c:pt>
                <c:pt idx="774">
                  <c:v>0.30102999566398131</c:v>
                </c:pt>
                <c:pt idx="775">
                  <c:v>0</c:v>
                </c:pt>
                <c:pt idx="776">
                  <c:v>0.30102999566398131</c:v>
                </c:pt>
                <c:pt idx="777">
                  <c:v>0</c:v>
                </c:pt>
                <c:pt idx="778">
                  <c:v>0.30102999566398131</c:v>
                </c:pt>
                <c:pt idx="779">
                  <c:v>0.6020599913279624</c:v>
                </c:pt>
                <c:pt idx="780">
                  <c:v>0.69897000433601897</c:v>
                </c:pt>
                <c:pt idx="781">
                  <c:v>0.30102999566398131</c:v>
                </c:pt>
                <c:pt idx="782">
                  <c:v>0.30102999566398131</c:v>
                </c:pt>
                <c:pt idx="783">
                  <c:v>0.30102999566398131</c:v>
                </c:pt>
                <c:pt idx="784">
                  <c:v>0</c:v>
                </c:pt>
                <c:pt idx="785">
                  <c:v>0.47712125471966249</c:v>
                </c:pt>
                <c:pt idx="786">
                  <c:v>0.47712125471966249</c:v>
                </c:pt>
                <c:pt idx="787">
                  <c:v>0.69897000433601897</c:v>
                </c:pt>
                <c:pt idx="788">
                  <c:v>0.69897000433601897</c:v>
                </c:pt>
                <c:pt idx="789">
                  <c:v>0</c:v>
                </c:pt>
                <c:pt idx="790">
                  <c:v>0.30102999566398131</c:v>
                </c:pt>
                <c:pt idx="791">
                  <c:v>0.30102999566398131</c:v>
                </c:pt>
                <c:pt idx="792">
                  <c:v>0.6020599913279624</c:v>
                </c:pt>
                <c:pt idx="793">
                  <c:v>0.30102999566398131</c:v>
                </c:pt>
                <c:pt idx="794">
                  <c:v>0</c:v>
                </c:pt>
                <c:pt idx="795">
                  <c:v>0.30102999566398131</c:v>
                </c:pt>
                <c:pt idx="796">
                  <c:v>0</c:v>
                </c:pt>
                <c:pt idx="797">
                  <c:v>0.47712125471966249</c:v>
                </c:pt>
                <c:pt idx="798">
                  <c:v>0.30102999566398131</c:v>
                </c:pt>
                <c:pt idx="799">
                  <c:v>0.77815125038364374</c:v>
                </c:pt>
                <c:pt idx="800">
                  <c:v>0.30102999566398131</c:v>
                </c:pt>
                <c:pt idx="801">
                  <c:v>0.30102999566398131</c:v>
                </c:pt>
                <c:pt idx="802">
                  <c:v>0.47712125471966249</c:v>
                </c:pt>
                <c:pt idx="803">
                  <c:v>0.30102999566398131</c:v>
                </c:pt>
                <c:pt idx="804">
                  <c:v>0.30102999566398131</c:v>
                </c:pt>
                <c:pt idx="805">
                  <c:v>0.6020599913279624</c:v>
                </c:pt>
                <c:pt idx="806">
                  <c:v>0.6020599913279624</c:v>
                </c:pt>
                <c:pt idx="807">
                  <c:v>0.6020599913279624</c:v>
                </c:pt>
                <c:pt idx="808">
                  <c:v>0.47712125471966249</c:v>
                </c:pt>
                <c:pt idx="809">
                  <c:v>0</c:v>
                </c:pt>
                <c:pt idx="810">
                  <c:v>0</c:v>
                </c:pt>
                <c:pt idx="811">
                  <c:v>0.69897000433601897</c:v>
                </c:pt>
                <c:pt idx="812">
                  <c:v>0.47712125471966249</c:v>
                </c:pt>
                <c:pt idx="813">
                  <c:v>0.30102999566398131</c:v>
                </c:pt>
                <c:pt idx="814">
                  <c:v>0.30102999566398131</c:v>
                </c:pt>
                <c:pt idx="815">
                  <c:v>0.30102999566398131</c:v>
                </c:pt>
                <c:pt idx="816">
                  <c:v>0</c:v>
                </c:pt>
                <c:pt idx="817">
                  <c:v>0.30102999566398131</c:v>
                </c:pt>
                <c:pt idx="818">
                  <c:v>0</c:v>
                </c:pt>
                <c:pt idx="819">
                  <c:v>0.30102999566398131</c:v>
                </c:pt>
                <c:pt idx="820">
                  <c:v>0.30102999566398131</c:v>
                </c:pt>
                <c:pt idx="821">
                  <c:v>0.30102999566398131</c:v>
                </c:pt>
                <c:pt idx="822">
                  <c:v>0</c:v>
                </c:pt>
                <c:pt idx="823">
                  <c:v>0</c:v>
                </c:pt>
                <c:pt idx="824">
                  <c:v>0.47712125471966249</c:v>
                </c:pt>
                <c:pt idx="825">
                  <c:v>0.47712125471966249</c:v>
                </c:pt>
                <c:pt idx="826">
                  <c:v>0</c:v>
                </c:pt>
                <c:pt idx="827">
                  <c:v>0.47712125471966249</c:v>
                </c:pt>
                <c:pt idx="828">
                  <c:v>0</c:v>
                </c:pt>
                <c:pt idx="829">
                  <c:v>0.6020599913279624</c:v>
                </c:pt>
                <c:pt idx="830">
                  <c:v>0.6020599913279624</c:v>
                </c:pt>
                <c:pt idx="831">
                  <c:v>0.47712125471966249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0.30102999566398131</c:v>
                </c:pt>
                <c:pt idx="837">
                  <c:v>0</c:v>
                </c:pt>
                <c:pt idx="838">
                  <c:v>0.30102999566398131</c:v>
                </c:pt>
                <c:pt idx="839">
                  <c:v>0.30102999566398131</c:v>
                </c:pt>
                <c:pt idx="840">
                  <c:v>0.6020599913279624</c:v>
                </c:pt>
                <c:pt idx="841">
                  <c:v>0</c:v>
                </c:pt>
                <c:pt idx="842">
                  <c:v>0.47712125471966249</c:v>
                </c:pt>
                <c:pt idx="843">
                  <c:v>0.30102999566398131</c:v>
                </c:pt>
                <c:pt idx="844">
                  <c:v>0.30102999566398131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0.47712125471966249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0.47712125471966249</c:v>
                </c:pt>
                <c:pt idx="853">
                  <c:v>0</c:v>
                </c:pt>
                <c:pt idx="854">
                  <c:v>0</c:v>
                </c:pt>
                <c:pt idx="855">
                  <c:v>0.30102999566398131</c:v>
                </c:pt>
                <c:pt idx="856">
                  <c:v>0</c:v>
                </c:pt>
                <c:pt idx="857">
                  <c:v>0</c:v>
                </c:pt>
                <c:pt idx="858">
                  <c:v>0.47712125471966249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0.30102999566398131</c:v>
                </c:pt>
                <c:pt idx="865">
                  <c:v>0.47712125471966249</c:v>
                </c:pt>
                <c:pt idx="866">
                  <c:v>0.30102999566398131</c:v>
                </c:pt>
                <c:pt idx="867">
                  <c:v>0</c:v>
                </c:pt>
                <c:pt idx="868">
                  <c:v>0.6020599913279624</c:v>
                </c:pt>
                <c:pt idx="869">
                  <c:v>0.47712125471966249</c:v>
                </c:pt>
                <c:pt idx="870">
                  <c:v>0.30102999566398131</c:v>
                </c:pt>
                <c:pt idx="871">
                  <c:v>0.84509804001425681</c:v>
                </c:pt>
                <c:pt idx="872">
                  <c:v>0</c:v>
                </c:pt>
                <c:pt idx="873">
                  <c:v>0.30102999566398131</c:v>
                </c:pt>
                <c:pt idx="874">
                  <c:v>0.6020599913279624</c:v>
                </c:pt>
                <c:pt idx="875">
                  <c:v>0.30102999566398131</c:v>
                </c:pt>
                <c:pt idx="876">
                  <c:v>0</c:v>
                </c:pt>
                <c:pt idx="877">
                  <c:v>0</c:v>
                </c:pt>
                <c:pt idx="878">
                  <c:v>0.47712125471966249</c:v>
                </c:pt>
                <c:pt idx="879">
                  <c:v>0</c:v>
                </c:pt>
                <c:pt idx="880">
                  <c:v>0</c:v>
                </c:pt>
                <c:pt idx="881">
                  <c:v>0.47712125471966249</c:v>
                </c:pt>
                <c:pt idx="882">
                  <c:v>0.30102999566398131</c:v>
                </c:pt>
                <c:pt idx="883">
                  <c:v>0.30102999566398131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E37-4470-AAE7-F2A0CC2A11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6786136"/>
        <c:axId val="506786528"/>
      </c:scatterChart>
      <c:valAx>
        <c:axId val="506786136"/>
        <c:scaling>
          <c:orientation val="minMax"/>
          <c:max val="800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600" b="1" i="1" dirty="0">
                    <a:solidFill>
                      <a:schemeClr val="tx1"/>
                    </a:solidFill>
                  </a:rPr>
                  <a:t>Time (ns)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786528"/>
        <c:crosses val="autoZero"/>
        <c:crossBetween val="midCat"/>
        <c:majorUnit val="400"/>
      </c:valAx>
      <c:valAx>
        <c:axId val="5067865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600" b="1" i="1" dirty="0">
                    <a:solidFill>
                      <a:schemeClr val="tx1"/>
                    </a:solidFill>
                  </a:rPr>
                  <a:t>Fluorescence Intensity (</a:t>
                </a:r>
                <a:r>
                  <a:rPr lang="en-CA" sz="1600" b="1" i="1" dirty="0" err="1">
                    <a:solidFill>
                      <a:schemeClr val="tx1"/>
                    </a:solidFill>
                  </a:rPr>
                  <a:t>a.u</a:t>
                </a:r>
                <a:r>
                  <a:rPr lang="en-CA" sz="1600" b="1" i="1" dirty="0">
                    <a:solidFill>
                      <a:schemeClr val="tx1"/>
                    </a:solidFill>
                  </a:rPr>
                  <a:t>.)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786136"/>
        <c:crosses val="autoZero"/>
        <c:crossBetween val="midCat"/>
        <c:majorUnit val="1"/>
      </c:valAx>
      <c:spPr>
        <a:noFill/>
        <a:ln w="1270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'py7-1us-ed-thf'!$E$61:$E$1019</c:f>
              <c:numCache>
                <c:formatCode>General</c:formatCode>
                <c:ptCount val="959"/>
                <c:pt idx="0">
                  <c:v>52</c:v>
                </c:pt>
                <c:pt idx="1">
                  <c:v>53</c:v>
                </c:pt>
                <c:pt idx="2">
                  <c:v>54</c:v>
                </c:pt>
                <c:pt idx="3">
                  <c:v>55</c:v>
                </c:pt>
                <c:pt idx="4">
                  <c:v>56</c:v>
                </c:pt>
                <c:pt idx="5">
                  <c:v>57</c:v>
                </c:pt>
                <c:pt idx="6">
                  <c:v>58</c:v>
                </c:pt>
                <c:pt idx="7">
                  <c:v>59</c:v>
                </c:pt>
                <c:pt idx="8">
                  <c:v>60</c:v>
                </c:pt>
                <c:pt idx="9">
                  <c:v>61</c:v>
                </c:pt>
                <c:pt idx="10">
                  <c:v>62</c:v>
                </c:pt>
                <c:pt idx="11">
                  <c:v>63</c:v>
                </c:pt>
                <c:pt idx="12">
                  <c:v>64</c:v>
                </c:pt>
                <c:pt idx="13">
                  <c:v>65</c:v>
                </c:pt>
                <c:pt idx="14">
                  <c:v>66</c:v>
                </c:pt>
                <c:pt idx="15">
                  <c:v>67</c:v>
                </c:pt>
                <c:pt idx="16">
                  <c:v>68</c:v>
                </c:pt>
                <c:pt idx="17">
                  <c:v>69</c:v>
                </c:pt>
                <c:pt idx="18">
                  <c:v>70</c:v>
                </c:pt>
                <c:pt idx="19">
                  <c:v>71</c:v>
                </c:pt>
                <c:pt idx="20">
                  <c:v>72</c:v>
                </c:pt>
                <c:pt idx="21">
                  <c:v>73</c:v>
                </c:pt>
                <c:pt idx="22">
                  <c:v>74</c:v>
                </c:pt>
                <c:pt idx="23">
                  <c:v>75</c:v>
                </c:pt>
                <c:pt idx="24">
                  <c:v>76</c:v>
                </c:pt>
                <c:pt idx="25">
                  <c:v>77</c:v>
                </c:pt>
                <c:pt idx="26">
                  <c:v>78</c:v>
                </c:pt>
                <c:pt idx="27">
                  <c:v>79</c:v>
                </c:pt>
                <c:pt idx="28">
                  <c:v>80</c:v>
                </c:pt>
                <c:pt idx="29">
                  <c:v>81</c:v>
                </c:pt>
                <c:pt idx="30">
                  <c:v>82</c:v>
                </c:pt>
                <c:pt idx="31">
                  <c:v>83</c:v>
                </c:pt>
                <c:pt idx="32">
                  <c:v>84</c:v>
                </c:pt>
                <c:pt idx="33">
                  <c:v>85</c:v>
                </c:pt>
                <c:pt idx="34">
                  <c:v>86</c:v>
                </c:pt>
                <c:pt idx="35">
                  <c:v>87</c:v>
                </c:pt>
                <c:pt idx="36">
                  <c:v>88</c:v>
                </c:pt>
                <c:pt idx="37">
                  <c:v>89</c:v>
                </c:pt>
                <c:pt idx="38">
                  <c:v>90</c:v>
                </c:pt>
                <c:pt idx="39">
                  <c:v>91</c:v>
                </c:pt>
                <c:pt idx="40">
                  <c:v>92</c:v>
                </c:pt>
                <c:pt idx="41">
                  <c:v>93</c:v>
                </c:pt>
                <c:pt idx="42">
                  <c:v>94</c:v>
                </c:pt>
                <c:pt idx="43">
                  <c:v>95</c:v>
                </c:pt>
                <c:pt idx="44">
                  <c:v>96</c:v>
                </c:pt>
                <c:pt idx="45">
                  <c:v>97</c:v>
                </c:pt>
                <c:pt idx="46">
                  <c:v>98</c:v>
                </c:pt>
                <c:pt idx="47">
                  <c:v>99</c:v>
                </c:pt>
                <c:pt idx="48">
                  <c:v>100</c:v>
                </c:pt>
                <c:pt idx="49">
                  <c:v>101</c:v>
                </c:pt>
                <c:pt idx="50">
                  <c:v>102</c:v>
                </c:pt>
                <c:pt idx="51">
                  <c:v>103</c:v>
                </c:pt>
                <c:pt idx="52">
                  <c:v>104</c:v>
                </c:pt>
                <c:pt idx="53">
                  <c:v>105</c:v>
                </c:pt>
                <c:pt idx="54">
                  <c:v>106</c:v>
                </c:pt>
                <c:pt idx="55">
                  <c:v>107</c:v>
                </c:pt>
                <c:pt idx="56">
                  <c:v>108</c:v>
                </c:pt>
                <c:pt idx="57">
                  <c:v>109</c:v>
                </c:pt>
                <c:pt idx="58">
                  <c:v>110</c:v>
                </c:pt>
                <c:pt idx="59">
                  <c:v>111</c:v>
                </c:pt>
                <c:pt idx="60">
                  <c:v>112</c:v>
                </c:pt>
                <c:pt idx="61">
                  <c:v>113</c:v>
                </c:pt>
                <c:pt idx="62">
                  <c:v>114</c:v>
                </c:pt>
                <c:pt idx="63">
                  <c:v>115</c:v>
                </c:pt>
                <c:pt idx="64">
                  <c:v>116</c:v>
                </c:pt>
                <c:pt idx="65">
                  <c:v>117</c:v>
                </c:pt>
                <c:pt idx="66">
                  <c:v>118</c:v>
                </c:pt>
                <c:pt idx="67">
                  <c:v>119</c:v>
                </c:pt>
                <c:pt idx="68">
                  <c:v>120</c:v>
                </c:pt>
                <c:pt idx="69">
                  <c:v>121</c:v>
                </c:pt>
                <c:pt idx="70">
                  <c:v>122</c:v>
                </c:pt>
                <c:pt idx="71">
                  <c:v>123</c:v>
                </c:pt>
                <c:pt idx="72">
                  <c:v>124</c:v>
                </c:pt>
                <c:pt idx="73">
                  <c:v>125</c:v>
                </c:pt>
                <c:pt idx="74">
                  <c:v>126</c:v>
                </c:pt>
                <c:pt idx="75">
                  <c:v>127</c:v>
                </c:pt>
                <c:pt idx="76">
                  <c:v>128</c:v>
                </c:pt>
                <c:pt idx="77">
                  <c:v>129</c:v>
                </c:pt>
                <c:pt idx="78">
                  <c:v>130</c:v>
                </c:pt>
                <c:pt idx="79">
                  <c:v>131</c:v>
                </c:pt>
                <c:pt idx="80">
                  <c:v>132</c:v>
                </c:pt>
                <c:pt idx="81">
                  <c:v>133</c:v>
                </c:pt>
                <c:pt idx="82">
                  <c:v>134</c:v>
                </c:pt>
                <c:pt idx="83">
                  <c:v>135</c:v>
                </c:pt>
                <c:pt idx="84">
                  <c:v>136</c:v>
                </c:pt>
                <c:pt idx="85">
                  <c:v>137</c:v>
                </c:pt>
                <c:pt idx="86">
                  <c:v>138</c:v>
                </c:pt>
                <c:pt idx="87">
                  <c:v>139</c:v>
                </c:pt>
                <c:pt idx="88">
                  <c:v>140</c:v>
                </c:pt>
                <c:pt idx="89">
                  <c:v>141</c:v>
                </c:pt>
                <c:pt idx="90">
                  <c:v>142</c:v>
                </c:pt>
                <c:pt idx="91">
                  <c:v>143</c:v>
                </c:pt>
                <c:pt idx="92">
                  <c:v>144</c:v>
                </c:pt>
                <c:pt idx="93">
                  <c:v>145</c:v>
                </c:pt>
                <c:pt idx="94">
                  <c:v>146</c:v>
                </c:pt>
                <c:pt idx="95">
                  <c:v>147</c:v>
                </c:pt>
                <c:pt idx="96">
                  <c:v>148</c:v>
                </c:pt>
                <c:pt idx="97">
                  <c:v>149</c:v>
                </c:pt>
                <c:pt idx="98">
                  <c:v>150</c:v>
                </c:pt>
                <c:pt idx="99">
                  <c:v>151</c:v>
                </c:pt>
                <c:pt idx="100">
                  <c:v>152</c:v>
                </c:pt>
                <c:pt idx="101">
                  <c:v>153</c:v>
                </c:pt>
                <c:pt idx="102">
                  <c:v>154</c:v>
                </c:pt>
                <c:pt idx="103">
                  <c:v>155</c:v>
                </c:pt>
                <c:pt idx="104">
                  <c:v>156</c:v>
                </c:pt>
                <c:pt idx="105">
                  <c:v>157</c:v>
                </c:pt>
                <c:pt idx="106">
                  <c:v>158</c:v>
                </c:pt>
                <c:pt idx="107">
                  <c:v>159</c:v>
                </c:pt>
                <c:pt idx="108">
                  <c:v>160</c:v>
                </c:pt>
                <c:pt idx="109">
                  <c:v>161</c:v>
                </c:pt>
                <c:pt idx="110">
                  <c:v>162</c:v>
                </c:pt>
                <c:pt idx="111">
                  <c:v>163</c:v>
                </c:pt>
                <c:pt idx="112">
                  <c:v>164</c:v>
                </c:pt>
                <c:pt idx="113">
                  <c:v>165</c:v>
                </c:pt>
                <c:pt idx="114">
                  <c:v>166</c:v>
                </c:pt>
                <c:pt idx="115">
                  <c:v>167</c:v>
                </c:pt>
                <c:pt idx="116">
                  <c:v>168</c:v>
                </c:pt>
                <c:pt idx="117">
                  <c:v>169</c:v>
                </c:pt>
                <c:pt idx="118">
                  <c:v>170</c:v>
                </c:pt>
                <c:pt idx="119">
                  <c:v>171</c:v>
                </c:pt>
                <c:pt idx="120">
                  <c:v>172</c:v>
                </c:pt>
                <c:pt idx="121">
                  <c:v>173</c:v>
                </c:pt>
                <c:pt idx="122">
                  <c:v>174</c:v>
                </c:pt>
                <c:pt idx="123">
                  <c:v>175</c:v>
                </c:pt>
                <c:pt idx="124">
                  <c:v>176</c:v>
                </c:pt>
                <c:pt idx="125">
                  <c:v>177</c:v>
                </c:pt>
                <c:pt idx="126">
                  <c:v>178</c:v>
                </c:pt>
                <c:pt idx="127">
                  <c:v>179</c:v>
                </c:pt>
                <c:pt idx="128">
                  <c:v>180</c:v>
                </c:pt>
                <c:pt idx="129">
                  <c:v>181</c:v>
                </c:pt>
                <c:pt idx="130">
                  <c:v>182</c:v>
                </c:pt>
                <c:pt idx="131">
                  <c:v>183</c:v>
                </c:pt>
                <c:pt idx="132">
                  <c:v>184</c:v>
                </c:pt>
                <c:pt idx="133">
                  <c:v>185</c:v>
                </c:pt>
                <c:pt idx="134">
                  <c:v>186</c:v>
                </c:pt>
                <c:pt idx="135">
                  <c:v>187</c:v>
                </c:pt>
                <c:pt idx="136">
                  <c:v>188</c:v>
                </c:pt>
                <c:pt idx="137">
                  <c:v>189</c:v>
                </c:pt>
                <c:pt idx="138">
                  <c:v>190</c:v>
                </c:pt>
                <c:pt idx="139">
                  <c:v>191</c:v>
                </c:pt>
                <c:pt idx="140">
                  <c:v>192</c:v>
                </c:pt>
                <c:pt idx="141">
                  <c:v>193</c:v>
                </c:pt>
                <c:pt idx="142">
                  <c:v>194</c:v>
                </c:pt>
                <c:pt idx="143">
                  <c:v>195</c:v>
                </c:pt>
                <c:pt idx="144">
                  <c:v>196</c:v>
                </c:pt>
                <c:pt idx="145">
                  <c:v>197</c:v>
                </c:pt>
                <c:pt idx="146">
                  <c:v>198</c:v>
                </c:pt>
                <c:pt idx="147">
                  <c:v>199</c:v>
                </c:pt>
                <c:pt idx="148">
                  <c:v>200</c:v>
                </c:pt>
                <c:pt idx="149">
                  <c:v>201</c:v>
                </c:pt>
                <c:pt idx="150">
                  <c:v>202</c:v>
                </c:pt>
                <c:pt idx="151">
                  <c:v>203</c:v>
                </c:pt>
                <c:pt idx="152">
                  <c:v>204</c:v>
                </c:pt>
                <c:pt idx="153">
                  <c:v>205</c:v>
                </c:pt>
                <c:pt idx="154">
                  <c:v>206</c:v>
                </c:pt>
                <c:pt idx="155">
                  <c:v>207</c:v>
                </c:pt>
                <c:pt idx="156">
                  <c:v>208</c:v>
                </c:pt>
                <c:pt idx="157">
                  <c:v>209</c:v>
                </c:pt>
                <c:pt idx="158">
                  <c:v>210</c:v>
                </c:pt>
                <c:pt idx="159">
                  <c:v>211</c:v>
                </c:pt>
                <c:pt idx="160">
                  <c:v>212</c:v>
                </c:pt>
                <c:pt idx="161">
                  <c:v>213</c:v>
                </c:pt>
                <c:pt idx="162">
                  <c:v>214</c:v>
                </c:pt>
                <c:pt idx="163">
                  <c:v>215</c:v>
                </c:pt>
                <c:pt idx="164">
                  <c:v>216</c:v>
                </c:pt>
                <c:pt idx="165">
                  <c:v>217</c:v>
                </c:pt>
                <c:pt idx="166">
                  <c:v>218</c:v>
                </c:pt>
                <c:pt idx="167">
                  <c:v>219</c:v>
                </c:pt>
                <c:pt idx="168">
                  <c:v>220</c:v>
                </c:pt>
                <c:pt idx="169">
                  <c:v>221</c:v>
                </c:pt>
                <c:pt idx="170">
                  <c:v>222</c:v>
                </c:pt>
                <c:pt idx="171">
                  <c:v>223</c:v>
                </c:pt>
                <c:pt idx="172">
                  <c:v>224</c:v>
                </c:pt>
                <c:pt idx="173">
                  <c:v>225</c:v>
                </c:pt>
                <c:pt idx="174">
                  <c:v>226</c:v>
                </c:pt>
                <c:pt idx="175">
                  <c:v>227</c:v>
                </c:pt>
                <c:pt idx="176">
                  <c:v>228</c:v>
                </c:pt>
                <c:pt idx="177">
                  <c:v>229</c:v>
                </c:pt>
                <c:pt idx="178">
                  <c:v>230</c:v>
                </c:pt>
                <c:pt idx="179">
                  <c:v>231</c:v>
                </c:pt>
                <c:pt idx="180">
                  <c:v>232</c:v>
                </c:pt>
                <c:pt idx="181">
                  <c:v>233</c:v>
                </c:pt>
                <c:pt idx="182">
                  <c:v>234</c:v>
                </c:pt>
                <c:pt idx="183">
                  <c:v>235</c:v>
                </c:pt>
                <c:pt idx="184">
                  <c:v>236</c:v>
                </c:pt>
                <c:pt idx="185">
                  <c:v>237</c:v>
                </c:pt>
                <c:pt idx="186">
                  <c:v>238</c:v>
                </c:pt>
                <c:pt idx="187">
                  <c:v>239</c:v>
                </c:pt>
                <c:pt idx="188">
                  <c:v>240</c:v>
                </c:pt>
                <c:pt idx="189">
                  <c:v>241</c:v>
                </c:pt>
                <c:pt idx="190">
                  <c:v>242</c:v>
                </c:pt>
                <c:pt idx="191">
                  <c:v>243</c:v>
                </c:pt>
                <c:pt idx="192">
                  <c:v>244</c:v>
                </c:pt>
                <c:pt idx="193">
                  <c:v>245</c:v>
                </c:pt>
                <c:pt idx="194">
                  <c:v>246</c:v>
                </c:pt>
                <c:pt idx="195">
                  <c:v>247</c:v>
                </c:pt>
                <c:pt idx="196">
                  <c:v>248</c:v>
                </c:pt>
                <c:pt idx="197">
                  <c:v>249</c:v>
                </c:pt>
                <c:pt idx="198">
                  <c:v>250</c:v>
                </c:pt>
                <c:pt idx="199">
                  <c:v>251</c:v>
                </c:pt>
                <c:pt idx="200">
                  <c:v>252</c:v>
                </c:pt>
                <c:pt idx="201">
                  <c:v>253</c:v>
                </c:pt>
                <c:pt idx="202">
                  <c:v>254</c:v>
                </c:pt>
                <c:pt idx="203">
                  <c:v>255</c:v>
                </c:pt>
                <c:pt idx="204">
                  <c:v>256</c:v>
                </c:pt>
                <c:pt idx="205">
                  <c:v>257</c:v>
                </c:pt>
                <c:pt idx="206">
                  <c:v>258</c:v>
                </c:pt>
                <c:pt idx="207">
                  <c:v>259</c:v>
                </c:pt>
                <c:pt idx="208">
                  <c:v>260</c:v>
                </c:pt>
                <c:pt idx="209">
                  <c:v>261</c:v>
                </c:pt>
                <c:pt idx="210">
                  <c:v>262</c:v>
                </c:pt>
                <c:pt idx="211">
                  <c:v>263</c:v>
                </c:pt>
                <c:pt idx="212">
                  <c:v>264</c:v>
                </c:pt>
                <c:pt idx="213">
                  <c:v>265</c:v>
                </c:pt>
                <c:pt idx="214">
                  <c:v>266</c:v>
                </c:pt>
                <c:pt idx="215">
                  <c:v>267</c:v>
                </c:pt>
                <c:pt idx="216">
                  <c:v>268</c:v>
                </c:pt>
                <c:pt idx="217">
                  <c:v>269</c:v>
                </c:pt>
                <c:pt idx="218">
                  <c:v>270</c:v>
                </c:pt>
                <c:pt idx="219">
                  <c:v>271</c:v>
                </c:pt>
                <c:pt idx="220">
                  <c:v>272</c:v>
                </c:pt>
                <c:pt idx="221">
                  <c:v>273</c:v>
                </c:pt>
                <c:pt idx="222">
                  <c:v>274</c:v>
                </c:pt>
                <c:pt idx="223">
                  <c:v>275</c:v>
                </c:pt>
                <c:pt idx="224">
                  <c:v>276</c:v>
                </c:pt>
                <c:pt idx="225">
                  <c:v>277</c:v>
                </c:pt>
                <c:pt idx="226">
                  <c:v>278</c:v>
                </c:pt>
                <c:pt idx="227">
                  <c:v>279</c:v>
                </c:pt>
                <c:pt idx="228">
                  <c:v>280</c:v>
                </c:pt>
                <c:pt idx="229">
                  <c:v>281</c:v>
                </c:pt>
                <c:pt idx="230">
                  <c:v>282</c:v>
                </c:pt>
                <c:pt idx="231">
                  <c:v>283</c:v>
                </c:pt>
                <c:pt idx="232">
                  <c:v>284</c:v>
                </c:pt>
                <c:pt idx="233">
                  <c:v>285</c:v>
                </c:pt>
                <c:pt idx="234">
                  <c:v>286</c:v>
                </c:pt>
                <c:pt idx="235">
                  <c:v>287</c:v>
                </c:pt>
                <c:pt idx="236">
                  <c:v>288</c:v>
                </c:pt>
                <c:pt idx="237">
                  <c:v>289</c:v>
                </c:pt>
                <c:pt idx="238">
                  <c:v>290</c:v>
                </c:pt>
                <c:pt idx="239">
                  <c:v>291</c:v>
                </c:pt>
                <c:pt idx="240">
                  <c:v>292</c:v>
                </c:pt>
                <c:pt idx="241">
                  <c:v>293</c:v>
                </c:pt>
                <c:pt idx="242">
                  <c:v>294</c:v>
                </c:pt>
                <c:pt idx="243">
                  <c:v>295</c:v>
                </c:pt>
                <c:pt idx="244">
                  <c:v>296</c:v>
                </c:pt>
                <c:pt idx="245">
                  <c:v>297</c:v>
                </c:pt>
                <c:pt idx="246">
                  <c:v>298</c:v>
                </c:pt>
                <c:pt idx="247">
                  <c:v>299</c:v>
                </c:pt>
                <c:pt idx="248">
                  <c:v>300</c:v>
                </c:pt>
                <c:pt idx="249">
                  <c:v>301</c:v>
                </c:pt>
                <c:pt idx="250">
                  <c:v>302</c:v>
                </c:pt>
                <c:pt idx="251">
                  <c:v>303</c:v>
                </c:pt>
                <c:pt idx="252">
                  <c:v>304</c:v>
                </c:pt>
                <c:pt idx="253">
                  <c:v>305</c:v>
                </c:pt>
                <c:pt idx="254">
                  <c:v>306</c:v>
                </c:pt>
                <c:pt idx="255">
                  <c:v>307</c:v>
                </c:pt>
                <c:pt idx="256">
                  <c:v>308</c:v>
                </c:pt>
                <c:pt idx="257">
                  <c:v>309</c:v>
                </c:pt>
                <c:pt idx="258">
                  <c:v>310</c:v>
                </c:pt>
                <c:pt idx="259">
                  <c:v>311</c:v>
                </c:pt>
                <c:pt idx="260">
                  <c:v>312</c:v>
                </c:pt>
                <c:pt idx="261">
                  <c:v>313</c:v>
                </c:pt>
                <c:pt idx="262">
                  <c:v>314</c:v>
                </c:pt>
                <c:pt idx="263">
                  <c:v>315</c:v>
                </c:pt>
                <c:pt idx="264">
                  <c:v>316</c:v>
                </c:pt>
                <c:pt idx="265">
                  <c:v>317</c:v>
                </c:pt>
                <c:pt idx="266">
                  <c:v>318</c:v>
                </c:pt>
                <c:pt idx="267">
                  <c:v>319</c:v>
                </c:pt>
                <c:pt idx="268">
                  <c:v>320</c:v>
                </c:pt>
                <c:pt idx="269">
                  <c:v>321</c:v>
                </c:pt>
                <c:pt idx="270">
                  <c:v>322</c:v>
                </c:pt>
                <c:pt idx="271">
                  <c:v>323</c:v>
                </c:pt>
                <c:pt idx="272">
                  <c:v>324</c:v>
                </c:pt>
                <c:pt idx="273">
                  <c:v>325</c:v>
                </c:pt>
                <c:pt idx="274">
                  <c:v>326</c:v>
                </c:pt>
                <c:pt idx="275">
                  <c:v>327</c:v>
                </c:pt>
                <c:pt idx="276">
                  <c:v>328</c:v>
                </c:pt>
                <c:pt idx="277">
                  <c:v>329</c:v>
                </c:pt>
                <c:pt idx="278">
                  <c:v>330</c:v>
                </c:pt>
                <c:pt idx="279">
                  <c:v>331</c:v>
                </c:pt>
                <c:pt idx="280">
                  <c:v>332</c:v>
                </c:pt>
                <c:pt idx="281">
                  <c:v>333</c:v>
                </c:pt>
                <c:pt idx="282">
                  <c:v>334</c:v>
                </c:pt>
                <c:pt idx="283">
                  <c:v>335</c:v>
                </c:pt>
                <c:pt idx="284">
                  <c:v>336</c:v>
                </c:pt>
                <c:pt idx="285">
                  <c:v>337</c:v>
                </c:pt>
                <c:pt idx="286">
                  <c:v>338</c:v>
                </c:pt>
                <c:pt idx="287">
                  <c:v>339</c:v>
                </c:pt>
                <c:pt idx="288">
                  <c:v>340</c:v>
                </c:pt>
                <c:pt idx="289">
                  <c:v>341</c:v>
                </c:pt>
                <c:pt idx="290">
                  <c:v>342</c:v>
                </c:pt>
                <c:pt idx="291">
                  <c:v>343</c:v>
                </c:pt>
                <c:pt idx="292">
                  <c:v>344</c:v>
                </c:pt>
                <c:pt idx="293">
                  <c:v>345</c:v>
                </c:pt>
                <c:pt idx="294">
                  <c:v>346</c:v>
                </c:pt>
                <c:pt idx="295">
                  <c:v>347</c:v>
                </c:pt>
                <c:pt idx="296">
                  <c:v>348</c:v>
                </c:pt>
                <c:pt idx="297">
                  <c:v>349</c:v>
                </c:pt>
                <c:pt idx="298">
                  <c:v>350</c:v>
                </c:pt>
                <c:pt idx="299">
                  <c:v>351</c:v>
                </c:pt>
                <c:pt idx="300">
                  <c:v>352</c:v>
                </c:pt>
                <c:pt idx="301">
                  <c:v>353</c:v>
                </c:pt>
                <c:pt idx="302">
                  <c:v>354</c:v>
                </c:pt>
                <c:pt idx="303">
                  <c:v>355</c:v>
                </c:pt>
                <c:pt idx="304">
                  <c:v>356</c:v>
                </c:pt>
                <c:pt idx="305">
                  <c:v>357</c:v>
                </c:pt>
                <c:pt idx="306">
                  <c:v>358</c:v>
                </c:pt>
                <c:pt idx="307">
                  <c:v>359</c:v>
                </c:pt>
                <c:pt idx="308">
                  <c:v>360</c:v>
                </c:pt>
                <c:pt idx="309">
                  <c:v>361</c:v>
                </c:pt>
                <c:pt idx="310">
                  <c:v>362</c:v>
                </c:pt>
                <c:pt idx="311">
                  <c:v>363</c:v>
                </c:pt>
                <c:pt idx="312">
                  <c:v>364</c:v>
                </c:pt>
                <c:pt idx="313">
                  <c:v>365</c:v>
                </c:pt>
                <c:pt idx="314">
                  <c:v>366</c:v>
                </c:pt>
                <c:pt idx="315">
                  <c:v>367</c:v>
                </c:pt>
                <c:pt idx="316">
                  <c:v>368</c:v>
                </c:pt>
                <c:pt idx="317">
                  <c:v>369</c:v>
                </c:pt>
                <c:pt idx="318">
                  <c:v>370</c:v>
                </c:pt>
                <c:pt idx="319">
                  <c:v>371</c:v>
                </c:pt>
                <c:pt idx="320">
                  <c:v>372</c:v>
                </c:pt>
                <c:pt idx="321">
                  <c:v>373</c:v>
                </c:pt>
                <c:pt idx="322">
                  <c:v>374</c:v>
                </c:pt>
                <c:pt idx="323">
                  <c:v>375</c:v>
                </c:pt>
                <c:pt idx="324">
                  <c:v>376</c:v>
                </c:pt>
                <c:pt idx="325">
                  <c:v>377</c:v>
                </c:pt>
                <c:pt idx="326">
                  <c:v>378</c:v>
                </c:pt>
                <c:pt idx="327">
                  <c:v>379</c:v>
                </c:pt>
                <c:pt idx="328">
                  <c:v>380</c:v>
                </c:pt>
                <c:pt idx="329">
                  <c:v>381</c:v>
                </c:pt>
                <c:pt idx="330">
                  <c:v>382</c:v>
                </c:pt>
                <c:pt idx="331">
                  <c:v>383</c:v>
                </c:pt>
                <c:pt idx="332">
                  <c:v>384</c:v>
                </c:pt>
                <c:pt idx="333">
                  <c:v>385</c:v>
                </c:pt>
                <c:pt idx="334">
                  <c:v>386</c:v>
                </c:pt>
                <c:pt idx="335">
                  <c:v>387</c:v>
                </c:pt>
                <c:pt idx="336">
                  <c:v>388</c:v>
                </c:pt>
                <c:pt idx="337">
                  <c:v>389</c:v>
                </c:pt>
                <c:pt idx="338">
                  <c:v>390</c:v>
                </c:pt>
                <c:pt idx="339">
                  <c:v>391</c:v>
                </c:pt>
                <c:pt idx="340">
                  <c:v>392</c:v>
                </c:pt>
                <c:pt idx="341">
                  <c:v>393</c:v>
                </c:pt>
                <c:pt idx="342">
                  <c:v>394</c:v>
                </c:pt>
                <c:pt idx="343">
                  <c:v>395</c:v>
                </c:pt>
                <c:pt idx="344">
                  <c:v>396</c:v>
                </c:pt>
                <c:pt idx="345">
                  <c:v>397</c:v>
                </c:pt>
                <c:pt idx="346">
                  <c:v>398</c:v>
                </c:pt>
                <c:pt idx="347">
                  <c:v>399</c:v>
                </c:pt>
                <c:pt idx="348">
                  <c:v>400</c:v>
                </c:pt>
                <c:pt idx="349">
                  <c:v>401</c:v>
                </c:pt>
                <c:pt idx="350">
                  <c:v>402</c:v>
                </c:pt>
                <c:pt idx="351">
                  <c:v>403</c:v>
                </c:pt>
                <c:pt idx="352">
                  <c:v>404</c:v>
                </c:pt>
                <c:pt idx="353">
                  <c:v>405</c:v>
                </c:pt>
                <c:pt idx="354">
                  <c:v>406</c:v>
                </c:pt>
                <c:pt idx="355">
                  <c:v>407</c:v>
                </c:pt>
                <c:pt idx="356">
                  <c:v>408</c:v>
                </c:pt>
                <c:pt idx="357">
                  <c:v>409</c:v>
                </c:pt>
                <c:pt idx="358">
                  <c:v>410</c:v>
                </c:pt>
                <c:pt idx="359">
                  <c:v>411</c:v>
                </c:pt>
                <c:pt idx="360">
                  <c:v>412</c:v>
                </c:pt>
                <c:pt idx="361">
                  <c:v>413</c:v>
                </c:pt>
                <c:pt idx="362">
                  <c:v>414</c:v>
                </c:pt>
                <c:pt idx="363">
                  <c:v>415</c:v>
                </c:pt>
                <c:pt idx="364">
                  <c:v>416</c:v>
                </c:pt>
                <c:pt idx="365">
                  <c:v>417</c:v>
                </c:pt>
                <c:pt idx="366">
                  <c:v>418</c:v>
                </c:pt>
                <c:pt idx="367">
                  <c:v>419</c:v>
                </c:pt>
                <c:pt idx="368">
                  <c:v>420</c:v>
                </c:pt>
                <c:pt idx="369">
                  <c:v>421</c:v>
                </c:pt>
                <c:pt idx="370">
                  <c:v>422</c:v>
                </c:pt>
                <c:pt idx="371">
                  <c:v>423</c:v>
                </c:pt>
                <c:pt idx="372">
                  <c:v>424</c:v>
                </c:pt>
                <c:pt idx="373">
                  <c:v>425</c:v>
                </c:pt>
                <c:pt idx="374">
                  <c:v>426</c:v>
                </c:pt>
                <c:pt idx="375">
                  <c:v>427</c:v>
                </c:pt>
                <c:pt idx="376">
                  <c:v>428</c:v>
                </c:pt>
                <c:pt idx="377">
                  <c:v>429</c:v>
                </c:pt>
                <c:pt idx="378">
                  <c:v>430</c:v>
                </c:pt>
                <c:pt idx="379">
                  <c:v>431</c:v>
                </c:pt>
                <c:pt idx="380">
                  <c:v>432</c:v>
                </c:pt>
                <c:pt idx="381">
                  <c:v>433</c:v>
                </c:pt>
                <c:pt idx="382">
                  <c:v>434</c:v>
                </c:pt>
                <c:pt idx="383">
                  <c:v>435</c:v>
                </c:pt>
                <c:pt idx="384">
                  <c:v>436</c:v>
                </c:pt>
                <c:pt idx="385">
                  <c:v>437</c:v>
                </c:pt>
                <c:pt idx="386">
                  <c:v>438</c:v>
                </c:pt>
                <c:pt idx="387">
                  <c:v>439</c:v>
                </c:pt>
                <c:pt idx="388">
                  <c:v>440</c:v>
                </c:pt>
                <c:pt idx="389">
                  <c:v>441</c:v>
                </c:pt>
                <c:pt idx="390">
                  <c:v>442</c:v>
                </c:pt>
                <c:pt idx="391">
                  <c:v>443</c:v>
                </c:pt>
                <c:pt idx="392">
                  <c:v>444</c:v>
                </c:pt>
                <c:pt idx="393">
                  <c:v>445</c:v>
                </c:pt>
                <c:pt idx="394">
                  <c:v>446</c:v>
                </c:pt>
                <c:pt idx="395">
                  <c:v>447</c:v>
                </c:pt>
                <c:pt idx="396">
                  <c:v>448</c:v>
                </c:pt>
                <c:pt idx="397">
                  <c:v>449</c:v>
                </c:pt>
                <c:pt idx="398">
                  <c:v>450</c:v>
                </c:pt>
                <c:pt idx="399">
                  <c:v>451</c:v>
                </c:pt>
                <c:pt idx="400">
                  <c:v>452</c:v>
                </c:pt>
                <c:pt idx="401">
                  <c:v>453</c:v>
                </c:pt>
                <c:pt idx="402">
                  <c:v>454</c:v>
                </c:pt>
                <c:pt idx="403">
                  <c:v>455</c:v>
                </c:pt>
                <c:pt idx="404">
                  <c:v>456</c:v>
                </c:pt>
                <c:pt idx="405">
                  <c:v>457</c:v>
                </c:pt>
                <c:pt idx="406">
                  <c:v>458</c:v>
                </c:pt>
                <c:pt idx="407">
                  <c:v>459</c:v>
                </c:pt>
                <c:pt idx="408">
                  <c:v>460</c:v>
                </c:pt>
                <c:pt idx="409">
                  <c:v>461</c:v>
                </c:pt>
                <c:pt idx="410">
                  <c:v>462</c:v>
                </c:pt>
                <c:pt idx="411">
                  <c:v>463</c:v>
                </c:pt>
                <c:pt idx="412">
                  <c:v>464</c:v>
                </c:pt>
                <c:pt idx="413">
                  <c:v>465</c:v>
                </c:pt>
                <c:pt idx="414">
                  <c:v>466</c:v>
                </c:pt>
                <c:pt idx="415">
                  <c:v>467</c:v>
                </c:pt>
                <c:pt idx="416">
                  <c:v>468</c:v>
                </c:pt>
                <c:pt idx="417">
                  <c:v>469</c:v>
                </c:pt>
                <c:pt idx="418">
                  <c:v>470</c:v>
                </c:pt>
                <c:pt idx="419">
                  <c:v>471</c:v>
                </c:pt>
                <c:pt idx="420">
                  <c:v>472</c:v>
                </c:pt>
                <c:pt idx="421">
                  <c:v>473</c:v>
                </c:pt>
                <c:pt idx="422">
                  <c:v>474</c:v>
                </c:pt>
                <c:pt idx="423">
                  <c:v>475</c:v>
                </c:pt>
                <c:pt idx="424">
                  <c:v>476</c:v>
                </c:pt>
                <c:pt idx="425">
                  <c:v>477</c:v>
                </c:pt>
                <c:pt idx="426">
                  <c:v>478</c:v>
                </c:pt>
                <c:pt idx="427">
                  <c:v>479</c:v>
                </c:pt>
                <c:pt idx="428">
                  <c:v>480</c:v>
                </c:pt>
                <c:pt idx="429">
                  <c:v>481</c:v>
                </c:pt>
                <c:pt idx="430">
                  <c:v>482</c:v>
                </c:pt>
                <c:pt idx="431">
                  <c:v>483</c:v>
                </c:pt>
                <c:pt idx="432">
                  <c:v>484</c:v>
                </c:pt>
                <c:pt idx="433">
                  <c:v>485</c:v>
                </c:pt>
                <c:pt idx="434">
                  <c:v>486</c:v>
                </c:pt>
                <c:pt idx="435">
                  <c:v>487</c:v>
                </c:pt>
                <c:pt idx="436">
                  <c:v>488</c:v>
                </c:pt>
                <c:pt idx="437">
                  <c:v>489</c:v>
                </c:pt>
                <c:pt idx="438">
                  <c:v>490</c:v>
                </c:pt>
                <c:pt idx="439">
                  <c:v>491</c:v>
                </c:pt>
                <c:pt idx="440">
                  <c:v>492</c:v>
                </c:pt>
                <c:pt idx="441">
                  <c:v>493</c:v>
                </c:pt>
                <c:pt idx="442">
                  <c:v>494</c:v>
                </c:pt>
                <c:pt idx="443">
                  <c:v>495</c:v>
                </c:pt>
                <c:pt idx="444">
                  <c:v>496</c:v>
                </c:pt>
                <c:pt idx="445">
                  <c:v>497</c:v>
                </c:pt>
                <c:pt idx="446">
                  <c:v>498</c:v>
                </c:pt>
                <c:pt idx="447">
                  <c:v>499</c:v>
                </c:pt>
                <c:pt idx="448">
                  <c:v>500</c:v>
                </c:pt>
                <c:pt idx="449">
                  <c:v>501</c:v>
                </c:pt>
                <c:pt idx="450">
                  <c:v>502</c:v>
                </c:pt>
                <c:pt idx="451">
                  <c:v>503</c:v>
                </c:pt>
                <c:pt idx="452">
                  <c:v>504</c:v>
                </c:pt>
                <c:pt idx="453">
                  <c:v>505</c:v>
                </c:pt>
                <c:pt idx="454">
                  <c:v>506</c:v>
                </c:pt>
                <c:pt idx="455">
                  <c:v>507</c:v>
                </c:pt>
                <c:pt idx="456">
                  <c:v>508</c:v>
                </c:pt>
                <c:pt idx="457">
                  <c:v>509</c:v>
                </c:pt>
                <c:pt idx="458">
                  <c:v>510</c:v>
                </c:pt>
                <c:pt idx="459">
                  <c:v>511</c:v>
                </c:pt>
                <c:pt idx="460">
                  <c:v>512</c:v>
                </c:pt>
                <c:pt idx="461">
                  <c:v>513</c:v>
                </c:pt>
                <c:pt idx="462">
                  <c:v>514</c:v>
                </c:pt>
                <c:pt idx="463">
                  <c:v>515</c:v>
                </c:pt>
                <c:pt idx="464">
                  <c:v>516</c:v>
                </c:pt>
                <c:pt idx="465">
                  <c:v>517</c:v>
                </c:pt>
                <c:pt idx="466">
                  <c:v>518</c:v>
                </c:pt>
                <c:pt idx="467">
                  <c:v>519</c:v>
                </c:pt>
                <c:pt idx="468">
                  <c:v>520</c:v>
                </c:pt>
                <c:pt idx="469">
                  <c:v>521</c:v>
                </c:pt>
                <c:pt idx="470">
                  <c:v>522</c:v>
                </c:pt>
                <c:pt idx="471">
                  <c:v>523</c:v>
                </c:pt>
                <c:pt idx="472">
                  <c:v>524</c:v>
                </c:pt>
                <c:pt idx="473">
                  <c:v>525</c:v>
                </c:pt>
                <c:pt idx="474">
                  <c:v>526</c:v>
                </c:pt>
                <c:pt idx="475">
                  <c:v>527</c:v>
                </c:pt>
                <c:pt idx="476">
                  <c:v>528</c:v>
                </c:pt>
                <c:pt idx="477">
                  <c:v>529</c:v>
                </c:pt>
                <c:pt idx="478">
                  <c:v>530</c:v>
                </c:pt>
                <c:pt idx="479">
                  <c:v>531</c:v>
                </c:pt>
                <c:pt idx="480">
                  <c:v>532</c:v>
                </c:pt>
                <c:pt idx="481">
                  <c:v>533</c:v>
                </c:pt>
                <c:pt idx="482">
                  <c:v>534</c:v>
                </c:pt>
                <c:pt idx="483">
                  <c:v>535</c:v>
                </c:pt>
                <c:pt idx="484">
                  <c:v>536</c:v>
                </c:pt>
                <c:pt idx="485">
                  <c:v>537</c:v>
                </c:pt>
                <c:pt idx="486">
                  <c:v>538</c:v>
                </c:pt>
                <c:pt idx="487">
                  <c:v>539</c:v>
                </c:pt>
                <c:pt idx="488">
                  <c:v>540</c:v>
                </c:pt>
                <c:pt idx="489">
                  <c:v>541</c:v>
                </c:pt>
                <c:pt idx="490">
                  <c:v>542</c:v>
                </c:pt>
                <c:pt idx="491">
                  <c:v>543</c:v>
                </c:pt>
                <c:pt idx="492">
                  <c:v>544</c:v>
                </c:pt>
                <c:pt idx="493">
                  <c:v>545</c:v>
                </c:pt>
                <c:pt idx="494">
                  <c:v>546</c:v>
                </c:pt>
                <c:pt idx="495">
                  <c:v>547</c:v>
                </c:pt>
                <c:pt idx="496">
                  <c:v>548</c:v>
                </c:pt>
                <c:pt idx="497">
                  <c:v>549</c:v>
                </c:pt>
                <c:pt idx="498">
                  <c:v>550</c:v>
                </c:pt>
                <c:pt idx="499">
                  <c:v>551</c:v>
                </c:pt>
                <c:pt idx="500">
                  <c:v>552</c:v>
                </c:pt>
                <c:pt idx="501">
                  <c:v>553</c:v>
                </c:pt>
                <c:pt idx="502">
                  <c:v>554</c:v>
                </c:pt>
                <c:pt idx="503">
                  <c:v>555</c:v>
                </c:pt>
                <c:pt idx="504">
                  <c:v>556</c:v>
                </c:pt>
                <c:pt idx="505">
                  <c:v>557</c:v>
                </c:pt>
                <c:pt idx="506">
                  <c:v>558</c:v>
                </c:pt>
                <c:pt idx="507">
                  <c:v>559</c:v>
                </c:pt>
                <c:pt idx="508">
                  <c:v>560</c:v>
                </c:pt>
                <c:pt idx="509">
                  <c:v>561</c:v>
                </c:pt>
                <c:pt idx="510">
                  <c:v>562</c:v>
                </c:pt>
                <c:pt idx="511">
                  <c:v>563</c:v>
                </c:pt>
                <c:pt idx="512">
                  <c:v>564</c:v>
                </c:pt>
                <c:pt idx="513">
                  <c:v>565</c:v>
                </c:pt>
                <c:pt idx="514">
                  <c:v>566</c:v>
                </c:pt>
                <c:pt idx="515">
                  <c:v>567</c:v>
                </c:pt>
                <c:pt idx="516">
                  <c:v>568</c:v>
                </c:pt>
                <c:pt idx="517">
                  <c:v>569</c:v>
                </c:pt>
                <c:pt idx="518">
                  <c:v>570</c:v>
                </c:pt>
                <c:pt idx="519">
                  <c:v>571</c:v>
                </c:pt>
                <c:pt idx="520">
                  <c:v>572</c:v>
                </c:pt>
                <c:pt idx="521">
                  <c:v>573</c:v>
                </c:pt>
                <c:pt idx="522">
                  <c:v>574</c:v>
                </c:pt>
                <c:pt idx="523">
                  <c:v>575</c:v>
                </c:pt>
                <c:pt idx="524">
                  <c:v>576</c:v>
                </c:pt>
                <c:pt idx="525">
                  <c:v>577</c:v>
                </c:pt>
                <c:pt idx="526">
                  <c:v>578</c:v>
                </c:pt>
                <c:pt idx="527">
                  <c:v>579</c:v>
                </c:pt>
                <c:pt idx="528">
                  <c:v>580</c:v>
                </c:pt>
                <c:pt idx="529">
                  <c:v>581</c:v>
                </c:pt>
                <c:pt idx="530">
                  <c:v>582</c:v>
                </c:pt>
                <c:pt idx="531">
                  <c:v>583</c:v>
                </c:pt>
                <c:pt idx="532">
                  <c:v>584</c:v>
                </c:pt>
                <c:pt idx="533">
                  <c:v>585</c:v>
                </c:pt>
                <c:pt idx="534">
                  <c:v>586</c:v>
                </c:pt>
                <c:pt idx="535">
                  <c:v>587</c:v>
                </c:pt>
                <c:pt idx="536">
                  <c:v>588</c:v>
                </c:pt>
                <c:pt idx="537">
                  <c:v>589</c:v>
                </c:pt>
                <c:pt idx="538">
                  <c:v>590</c:v>
                </c:pt>
                <c:pt idx="539">
                  <c:v>591</c:v>
                </c:pt>
                <c:pt idx="540">
                  <c:v>592</c:v>
                </c:pt>
                <c:pt idx="541">
                  <c:v>593</c:v>
                </c:pt>
                <c:pt idx="542">
                  <c:v>594</c:v>
                </c:pt>
                <c:pt idx="543">
                  <c:v>595</c:v>
                </c:pt>
                <c:pt idx="544">
                  <c:v>596</c:v>
                </c:pt>
                <c:pt idx="545">
                  <c:v>597</c:v>
                </c:pt>
                <c:pt idx="546">
                  <c:v>598</c:v>
                </c:pt>
                <c:pt idx="547">
                  <c:v>599</c:v>
                </c:pt>
                <c:pt idx="548">
                  <c:v>600</c:v>
                </c:pt>
                <c:pt idx="549">
                  <c:v>601</c:v>
                </c:pt>
                <c:pt idx="550">
                  <c:v>602</c:v>
                </c:pt>
                <c:pt idx="551">
                  <c:v>603</c:v>
                </c:pt>
                <c:pt idx="552">
                  <c:v>604</c:v>
                </c:pt>
                <c:pt idx="553">
                  <c:v>605</c:v>
                </c:pt>
                <c:pt idx="554">
                  <c:v>606</c:v>
                </c:pt>
                <c:pt idx="555">
                  <c:v>607</c:v>
                </c:pt>
                <c:pt idx="556">
                  <c:v>608</c:v>
                </c:pt>
                <c:pt idx="557">
                  <c:v>609</c:v>
                </c:pt>
                <c:pt idx="558">
                  <c:v>610</c:v>
                </c:pt>
                <c:pt idx="559">
                  <c:v>611</c:v>
                </c:pt>
                <c:pt idx="560">
                  <c:v>612</c:v>
                </c:pt>
                <c:pt idx="561">
                  <c:v>613</c:v>
                </c:pt>
                <c:pt idx="562">
                  <c:v>614</c:v>
                </c:pt>
                <c:pt idx="563">
                  <c:v>615</c:v>
                </c:pt>
                <c:pt idx="564">
                  <c:v>616</c:v>
                </c:pt>
                <c:pt idx="565">
                  <c:v>617</c:v>
                </c:pt>
                <c:pt idx="566">
                  <c:v>618</c:v>
                </c:pt>
                <c:pt idx="567">
                  <c:v>619</c:v>
                </c:pt>
                <c:pt idx="568">
                  <c:v>620</c:v>
                </c:pt>
                <c:pt idx="569">
                  <c:v>621</c:v>
                </c:pt>
                <c:pt idx="570">
                  <c:v>622</c:v>
                </c:pt>
                <c:pt idx="571">
                  <c:v>623</c:v>
                </c:pt>
                <c:pt idx="572">
                  <c:v>624</c:v>
                </c:pt>
                <c:pt idx="573">
                  <c:v>625</c:v>
                </c:pt>
                <c:pt idx="574">
                  <c:v>626</c:v>
                </c:pt>
                <c:pt idx="575">
                  <c:v>627</c:v>
                </c:pt>
                <c:pt idx="576">
                  <c:v>628</c:v>
                </c:pt>
                <c:pt idx="577">
                  <c:v>629</c:v>
                </c:pt>
                <c:pt idx="578">
                  <c:v>630</c:v>
                </c:pt>
                <c:pt idx="579">
                  <c:v>631</c:v>
                </c:pt>
                <c:pt idx="580">
                  <c:v>632</c:v>
                </c:pt>
                <c:pt idx="581">
                  <c:v>633</c:v>
                </c:pt>
                <c:pt idx="582">
                  <c:v>634</c:v>
                </c:pt>
                <c:pt idx="583">
                  <c:v>635</c:v>
                </c:pt>
                <c:pt idx="584">
                  <c:v>636</c:v>
                </c:pt>
                <c:pt idx="585">
                  <c:v>637</c:v>
                </c:pt>
                <c:pt idx="586">
                  <c:v>638</c:v>
                </c:pt>
                <c:pt idx="587">
                  <c:v>639</c:v>
                </c:pt>
                <c:pt idx="588">
                  <c:v>640</c:v>
                </c:pt>
                <c:pt idx="589">
                  <c:v>641</c:v>
                </c:pt>
                <c:pt idx="590">
                  <c:v>642</c:v>
                </c:pt>
                <c:pt idx="591">
                  <c:v>643</c:v>
                </c:pt>
                <c:pt idx="592">
                  <c:v>644</c:v>
                </c:pt>
                <c:pt idx="593">
                  <c:v>645</c:v>
                </c:pt>
                <c:pt idx="594">
                  <c:v>646</c:v>
                </c:pt>
                <c:pt idx="595">
                  <c:v>647</c:v>
                </c:pt>
                <c:pt idx="596">
                  <c:v>648</c:v>
                </c:pt>
                <c:pt idx="597">
                  <c:v>649</c:v>
                </c:pt>
                <c:pt idx="598">
                  <c:v>650</c:v>
                </c:pt>
                <c:pt idx="599">
                  <c:v>651</c:v>
                </c:pt>
                <c:pt idx="600">
                  <c:v>652</c:v>
                </c:pt>
                <c:pt idx="601">
                  <c:v>653</c:v>
                </c:pt>
                <c:pt idx="602">
                  <c:v>654</c:v>
                </c:pt>
                <c:pt idx="603">
                  <c:v>655</c:v>
                </c:pt>
                <c:pt idx="604">
                  <c:v>656</c:v>
                </c:pt>
                <c:pt idx="605">
                  <c:v>657</c:v>
                </c:pt>
                <c:pt idx="606">
                  <c:v>658</c:v>
                </c:pt>
                <c:pt idx="607">
                  <c:v>659</c:v>
                </c:pt>
                <c:pt idx="608">
                  <c:v>660</c:v>
                </c:pt>
                <c:pt idx="609">
                  <c:v>661</c:v>
                </c:pt>
                <c:pt idx="610">
                  <c:v>662</c:v>
                </c:pt>
                <c:pt idx="611">
                  <c:v>663</c:v>
                </c:pt>
                <c:pt idx="612">
                  <c:v>664</c:v>
                </c:pt>
                <c:pt idx="613">
                  <c:v>665</c:v>
                </c:pt>
                <c:pt idx="614">
                  <c:v>666</c:v>
                </c:pt>
                <c:pt idx="615">
                  <c:v>667</c:v>
                </c:pt>
                <c:pt idx="616">
                  <c:v>668</c:v>
                </c:pt>
                <c:pt idx="617">
                  <c:v>669</c:v>
                </c:pt>
                <c:pt idx="618">
                  <c:v>670</c:v>
                </c:pt>
                <c:pt idx="619">
                  <c:v>671</c:v>
                </c:pt>
                <c:pt idx="620">
                  <c:v>672</c:v>
                </c:pt>
                <c:pt idx="621">
                  <c:v>673</c:v>
                </c:pt>
                <c:pt idx="622">
                  <c:v>674</c:v>
                </c:pt>
                <c:pt idx="623">
                  <c:v>675</c:v>
                </c:pt>
                <c:pt idx="624">
                  <c:v>676</c:v>
                </c:pt>
                <c:pt idx="625">
                  <c:v>677</c:v>
                </c:pt>
                <c:pt idx="626">
                  <c:v>678</c:v>
                </c:pt>
                <c:pt idx="627">
                  <c:v>679</c:v>
                </c:pt>
                <c:pt idx="628">
                  <c:v>680</c:v>
                </c:pt>
                <c:pt idx="629">
                  <c:v>681</c:v>
                </c:pt>
                <c:pt idx="630">
                  <c:v>682</c:v>
                </c:pt>
                <c:pt idx="631">
                  <c:v>683</c:v>
                </c:pt>
                <c:pt idx="632">
                  <c:v>684</c:v>
                </c:pt>
                <c:pt idx="633">
                  <c:v>685</c:v>
                </c:pt>
                <c:pt idx="634">
                  <c:v>686</c:v>
                </c:pt>
                <c:pt idx="635">
                  <c:v>687</c:v>
                </c:pt>
                <c:pt idx="636">
                  <c:v>688</c:v>
                </c:pt>
                <c:pt idx="637">
                  <c:v>689</c:v>
                </c:pt>
                <c:pt idx="638">
                  <c:v>690</c:v>
                </c:pt>
                <c:pt idx="639">
                  <c:v>691</c:v>
                </c:pt>
                <c:pt idx="640">
                  <c:v>692</c:v>
                </c:pt>
                <c:pt idx="641">
                  <c:v>693</c:v>
                </c:pt>
                <c:pt idx="642">
                  <c:v>694</c:v>
                </c:pt>
                <c:pt idx="643">
                  <c:v>695</c:v>
                </c:pt>
                <c:pt idx="644">
                  <c:v>696</c:v>
                </c:pt>
                <c:pt idx="645">
                  <c:v>697</c:v>
                </c:pt>
                <c:pt idx="646">
                  <c:v>698</c:v>
                </c:pt>
                <c:pt idx="647">
                  <c:v>699</c:v>
                </c:pt>
                <c:pt idx="648">
                  <c:v>700</c:v>
                </c:pt>
                <c:pt idx="649">
                  <c:v>701</c:v>
                </c:pt>
                <c:pt idx="650">
                  <c:v>702</c:v>
                </c:pt>
                <c:pt idx="651">
                  <c:v>703</c:v>
                </c:pt>
                <c:pt idx="652">
                  <c:v>704</c:v>
                </c:pt>
                <c:pt idx="653">
                  <c:v>705</c:v>
                </c:pt>
                <c:pt idx="654">
                  <c:v>706</c:v>
                </c:pt>
                <c:pt idx="655">
                  <c:v>707</c:v>
                </c:pt>
                <c:pt idx="656">
                  <c:v>708</c:v>
                </c:pt>
                <c:pt idx="657">
                  <c:v>709</c:v>
                </c:pt>
                <c:pt idx="658">
                  <c:v>710</c:v>
                </c:pt>
                <c:pt idx="659">
                  <c:v>711</c:v>
                </c:pt>
                <c:pt idx="660">
                  <c:v>712</c:v>
                </c:pt>
                <c:pt idx="661">
                  <c:v>713</c:v>
                </c:pt>
                <c:pt idx="662">
                  <c:v>714</c:v>
                </c:pt>
                <c:pt idx="663">
                  <c:v>715</c:v>
                </c:pt>
                <c:pt idx="664">
                  <c:v>716</c:v>
                </c:pt>
                <c:pt idx="665">
                  <c:v>717</c:v>
                </c:pt>
                <c:pt idx="666">
                  <c:v>718</c:v>
                </c:pt>
                <c:pt idx="667">
                  <c:v>719</c:v>
                </c:pt>
                <c:pt idx="668">
                  <c:v>720</c:v>
                </c:pt>
                <c:pt idx="669">
                  <c:v>721</c:v>
                </c:pt>
                <c:pt idx="670">
                  <c:v>722</c:v>
                </c:pt>
                <c:pt idx="671">
                  <c:v>723</c:v>
                </c:pt>
                <c:pt idx="672">
                  <c:v>724</c:v>
                </c:pt>
                <c:pt idx="673">
                  <c:v>725</c:v>
                </c:pt>
                <c:pt idx="674">
                  <c:v>726</c:v>
                </c:pt>
                <c:pt idx="675">
                  <c:v>727</c:v>
                </c:pt>
                <c:pt idx="676">
                  <c:v>728</c:v>
                </c:pt>
                <c:pt idx="677">
                  <c:v>729</c:v>
                </c:pt>
                <c:pt idx="678">
                  <c:v>730</c:v>
                </c:pt>
                <c:pt idx="679">
                  <c:v>731</c:v>
                </c:pt>
                <c:pt idx="680">
                  <c:v>732</c:v>
                </c:pt>
                <c:pt idx="681">
                  <c:v>733</c:v>
                </c:pt>
                <c:pt idx="682">
                  <c:v>734</c:v>
                </c:pt>
                <c:pt idx="683">
                  <c:v>735</c:v>
                </c:pt>
                <c:pt idx="684">
                  <c:v>736</c:v>
                </c:pt>
                <c:pt idx="685">
                  <c:v>737</c:v>
                </c:pt>
                <c:pt idx="686">
                  <c:v>738</c:v>
                </c:pt>
                <c:pt idx="687">
                  <c:v>739</c:v>
                </c:pt>
                <c:pt idx="688">
                  <c:v>740</c:v>
                </c:pt>
                <c:pt idx="689">
                  <c:v>741</c:v>
                </c:pt>
                <c:pt idx="690">
                  <c:v>742</c:v>
                </c:pt>
                <c:pt idx="691">
                  <c:v>743</c:v>
                </c:pt>
                <c:pt idx="692">
                  <c:v>744</c:v>
                </c:pt>
                <c:pt idx="693">
                  <c:v>745</c:v>
                </c:pt>
                <c:pt idx="694">
                  <c:v>746</c:v>
                </c:pt>
                <c:pt idx="695">
                  <c:v>747</c:v>
                </c:pt>
                <c:pt idx="696">
                  <c:v>748</c:v>
                </c:pt>
                <c:pt idx="697">
                  <c:v>749</c:v>
                </c:pt>
                <c:pt idx="698">
                  <c:v>750</c:v>
                </c:pt>
                <c:pt idx="699">
                  <c:v>751</c:v>
                </c:pt>
                <c:pt idx="700">
                  <c:v>752</c:v>
                </c:pt>
                <c:pt idx="701">
                  <c:v>753</c:v>
                </c:pt>
                <c:pt idx="702">
                  <c:v>754</c:v>
                </c:pt>
                <c:pt idx="703">
                  <c:v>755</c:v>
                </c:pt>
                <c:pt idx="704">
                  <c:v>756</c:v>
                </c:pt>
                <c:pt idx="705">
                  <c:v>757</c:v>
                </c:pt>
                <c:pt idx="706">
                  <c:v>758</c:v>
                </c:pt>
                <c:pt idx="707">
                  <c:v>759</c:v>
                </c:pt>
                <c:pt idx="708">
                  <c:v>760</c:v>
                </c:pt>
                <c:pt idx="709">
                  <c:v>761</c:v>
                </c:pt>
                <c:pt idx="710">
                  <c:v>762</c:v>
                </c:pt>
                <c:pt idx="711">
                  <c:v>763</c:v>
                </c:pt>
                <c:pt idx="712">
                  <c:v>764</c:v>
                </c:pt>
                <c:pt idx="713">
                  <c:v>765</c:v>
                </c:pt>
                <c:pt idx="714">
                  <c:v>766</c:v>
                </c:pt>
                <c:pt idx="715">
                  <c:v>767</c:v>
                </c:pt>
                <c:pt idx="716">
                  <c:v>768</c:v>
                </c:pt>
                <c:pt idx="717">
                  <c:v>769</c:v>
                </c:pt>
                <c:pt idx="718">
                  <c:v>770</c:v>
                </c:pt>
                <c:pt idx="719">
                  <c:v>771</c:v>
                </c:pt>
                <c:pt idx="720">
                  <c:v>772</c:v>
                </c:pt>
                <c:pt idx="721">
                  <c:v>773</c:v>
                </c:pt>
                <c:pt idx="722">
                  <c:v>774</c:v>
                </c:pt>
                <c:pt idx="723">
                  <c:v>775</c:v>
                </c:pt>
                <c:pt idx="724">
                  <c:v>776</c:v>
                </c:pt>
                <c:pt idx="725">
                  <c:v>777</c:v>
                </c:pt>
                <c:pt idx="726">
                  <c:v>778</c:v>
                </c:pt>
                <c:pt idx="727">
                  <c:v>779</c:v>
                </c:pt>
                <c:pt idx="728">
                  <c:v>780</c:v>
                </c:pt>
                <c:pt idx="729">
                  <c:v>781</c:v>
                </c:pt>
                <c:pt idx="730">
                  <c:v>782</c:v>
                </c:pt>
                <c:pt idx="731">
                  <c:v>783</c:v>
                </c:pt>
                <c:pt idx="732">
                  <c:v>784</c:v>
                </c:pt>
                <c:pt idx="733">
                  <c:v>785</c:v>
                </c:pt>
                <c:pt idx="734">
                  <c:v>786</c:v>
                </c:pt>
                <c:pt idx="735">
                  <c:v>787</c:v>
                </c:pt>
                <c:pt idx="736">
                  <c:v>788</c:v>
                </c:pt>
                <c:pt idx="737">
                  <c:v>789</c:v>
                </c:pt>
                <c:pt idx="738">
                  <c:v>790</c:v>
                </c:pt>
                <c:pt idx="739">
                  <c:v>791</c:v>
                </c:pt>
                <c:pt idx="740">
                  <c:v>792</c:v>
                </c:pt>
                <c:pt idx="741">
                  <c:v>793</c:v>
                </c:pt>
                <c:pt idx="742">
                  <c:v>794</c:v>
                </c:pt>
                <c:pt idx="743">
                  <c:v>795</c:v>
                </c:pt>
                <c:pt idx="744">
                  <c:v>796</c:v>
                </c:pt>
                <c:pt idx="745">
                  <c:v>797</c:v>
                </c:pt>
                <c:pt idx="746">
                  <c:v>798</c:v>
                </c:pt>
                <c:pt idx="747">
                  <c:v>799</c:v>
                </c:pt>
                <c:pt idx="748">
                  <c:v>800</c:v>
                </c:pt>
                <c:pt idx="749">
                  <c:v>801</c:v>
                </c:pt>
                <c:pt idx="750">
                  <c:v>802</c:v>
                </c:pt>
                <c:pt idx="751">
                  <c:v>803</c:v>
                </c:pt>
                <c:pt idx="752">
                  <c:v>804</c:v>
                </c:pt>
                <c:pt idx="753">
                  <c:v>805</c:v>
                </c:pt>
                <c:pt idx="754">
                  <c:v>806</c:v>
                </c:pt>
                <c:pt idx="755">
                  <c:v>807</c:v>
                </c:pt>
                <c:pt idx="756">
                  <c:v>808</c:v>
                </c:pt>
                <c:pt idx="757">
                  <c:v>809</c:v>
                </c:pt>
                <c:pt idx="758">
                  <c:v>810</c:v>
                </c:pt>
                <c:pt idx="759">
                  <c:v>811</c:v>
                </c:pt>
                <c:pt idx="760">
                  <c:v>812</c:v>
                </c:pt>
                <c:pt idx="761">
                  <c:v>813</c:v>
                </c:pt>
                <c:pt idx="762">
                  <c:v>814</c:v>
                </c:pt>
                <c:pt idx="763">
                  <c:v>815</c:v>
                </c:pt>
                <c:pt idx="764">
                  <c:v>816</c:v>
                </c:pt>
                <c:pt idx="765">
                  <c:v>817</c:v>
                </c:pt>
                <c:pt idx="766">
                  <c:v>818</c:v>
                </c:pt>
                <c:pt idx="767">
                  <c:v>819</c:v>
                </c:pt>
                <c:pt idx="768">
                  <c:v>820</c:v>
                </c:pt>
                <c:pt idx="769">
                  <c:v>821</c:v>
                </c:pt>
                <c:pt idx="770">
                  <c:v>822</c:v>
                </c:pt>
                <c:pt idx="771">
                  <c:v>823</c:v>
                </c:pt>
                <c:pt idx="772">
                  <c:v>824</c:v>
                </c:pt>
                <c:pt idx="773">
                  <c:v>825</c:v>
                </c:pt>
                <c:pt idx="774">
                  <c:v>826</c:v>
                </c:pt>
                <c:pt idx="775">
                  <c:v>827</c:v>
                </c:pt>
                <c:pt idx="776">
                  <c:v>828</c:v>
                </c:pt>
                <c:pt idx="777">
                  <c:v>829</c:v>
                </c:pt>
                <c:pt idx="778">
                  <c:v>830</c:v>
                </c:pt>
                <c:pt idx="779">
                  <c:v>831</c:v>
                </c:pt>
                <c:pt idx="780">
                  <c:v>832</c:v>
                </c:pt>
                <c:pt idx="781">
                  <c:v>833</c:v>
                </c:pt>
                <c:pt idx="782">
                  <c:v>834</c:v>
                </c:pt>
                <c:pt idx="783">
                  <c:v>835</c:v>
                </c:pt>
                <c:pt idx="784">
                  <c:v>836</c:v>
                </c:pt>
                <c:pt idx="785">
                  <c:v>837</c:v>
                </c:pt>
                <c:pt idx="786">
                  <c:v>838</c:v>
                </c:pt>
                <c:pt idx="787">
                  <c:v>839</c:v>
                </c:pt>
                <c:pt idx="788">
                  <c:v>840</c:v>
                </c:pt>
                <c:pt idx="789">
                  <c:v>841</c:v>
                </c:pt>
                <c:pt idx="790">
                  <c:v>842</c:v>
                </c:pt>
                <c:pt idx="791">
                  <c:v>843</c:v>
                </c:pt>
                <c:pt idx="792">
                  <c:v>844</c:v>
                </c:pt>
                <c:pt idx="793">
                  <c:v>845</c:v>
                </c:pt>
                <c:pt idx="794">
                  <c:v>846</c:v>
                </c:pt>
                <c:pt idx="795">
                  <c:v>847</c:v>
                </c:pt>
                <c:pt idx="796">
                  <c:v>848</c:v>
                </c:pt>
                <c:pt idx="797">
                  <c:v>849</c:v>
                </c:pt>
                <c:pt idx="798">
                  <c:v>850</c:v>
                </c:pt>
                <c:pt idx="799">
                  <c:v>851</c:v>
                </c:pt>
                <c:pt idx="800">
                  <c:v>852</c:v>
                </c:pt>
                <c:pt idx="801">
                  <c:v>853</c:v>
                </c:pt>
                <c:pt idx="802">
                  <c:v>854</c:v>
                </c:pt>
                <c:pt idx="803">
                  <c:v>855</c:v>
                </c:pt>
                <c:pt idx="804">
                  <c:v>856</c:v>
                </c:pt>
                <c:pt idx="805">
                  <c:v>857</c:v>
                </c:pt>
                <c:pt idx="806">
                  <c:v>858</c:v>
                </c:pt>
                <c:pt idx="807">
                  <c:v>859</c:v>
                </c:pt>
                <c:pt idx="808">
                  <c:v>860</c:v>
                </c:pt>
                <c:pt idx="809">
                  <c:v>861</c:v>
                </c:pt>
                <c:pt idx="810">
                  <c:v>862</c:v>
                </c:pt>
                <c:pt idx="811">
                  <c:v>863</c:v>
                </c:pt>
                <c:pt idx="812">
                  <c:v>864</c:v>
                </c:pt>
                <c:pt idx="813">
                  <c:v>865</c:v>
                </c:pt>
                <c:pt idx="814">
                  <c:v>866</c:v>
                </c:pt>
                <c:pt idx="815">
                  <c:v>867</c:v>
                </c:pt>
                <c:pt idx="816">
                  <c:v>868</c:v>
                </c:pt>
                <c:pt idx="817">
                  <c:v>869</c:v>
                </c:pt>
                <c:pt idx="818">
                  <c:v>870</c:v>
                </c:pt>
                <c:pt idx="819">
                  <c:v>871</c:v>
                </c:pt>
                <c:pt idx="820">
                  <c:v>872</c:v>
                </c:pt>
                <c:pt idx="821">
                  <c:v>873</c:v>
                </c:pt>
                <c:pt idx="822">
                  <c:v>874</c:v>
                </c:pt>
                <c:pt idx="823">
                  <c:v>875</c:v>
                </c:pt>
                <c:pt idx="824">
                  <c:v>876</c:v>
                </c:pt>
                <c:pt idx="825">
                  <c:v>877</c:v>
                </c:pt>
                <c:pt idx="826">
                  <c:v>878</c:v>
                </c:pt>
                <c:pt idx="827">
                  <c:v>879</c:v>
                </c:pt>
                <c:pt idx="828">
                  <c:v>880</c:v>
                </c:pt>
                <c:pt idx="829">
                  <c:v>881</c:v>
                </c:pt>
                <c:pt idx="830">
                  <c:v>882</c:v>
                </c:pt>
                <c:pt idx="831">
                  <c:v>883</c:v>
                </c:pt>
                <c:pt idx="832">
                  <c:v>884</c:v>
                </c:pt>
                <c:pt idx="833">
                  <c:v>885</c:v>
                </c:pt>
                <c:pt idx="834">
                  <c:v>886</c:v>
                </c:pt>
                <c:pt idx="835">
                  <c:v>887</c:v>
                </c:pt>
                <c:pt idx="836">
                  <c:v>888</c:v>
                </c:pt>
                <c:pt idx="837">
                  <c:v>889</c:v>
                </c:pt>
                <c:pt idx="838">
                  <c:v>890</c:v>
                </c:pt>
                <c:pt idx="839">
                  <c:v>891</c:v>
                </c:pt>
                <c:pt idx="840">
                  <c:v>892</c:v>
                </c:pt>
                <c:pt idx="841">
                  <c:v>893</c:v>
                </c:pt>
                <c:pt idx="842">
                  <c:v>894</c:v>
                </c:pt>
                <c:pt idx="843">
                  <c:v>895</c:v>
                </c:pt>
                <c:pt idx="844">
                  <c:v>896</c:v>
                </c:pt>
                <c:pt idx="845">
                  <c:v>897</c:v>
                </c:pt>
                <c:pt idx="846">
                  <c:v>898</c:v>
                </c:pt>
                <c:pt idx="847">
                  <c:v>899</c:v>
                </c:pt>
                <c:pt idx="848">
                  <c:v>900</c:v>
                </c:pt>
                <c:pt idx="849">
                  <c:v>901</c:v>
                </c:pt>
                <c:pt idx="850">
                  <c:v>902</c:v>
                </c:pt>
                <c:pt idx="851">
                  <c:v>903</c:v>
                </c:pt>
                <c:pt idx="852">
                  <c:v>904</c:v>
                </c:pt>
                <c:pt idx="853">
                  <c:v>905</c:v>
                </c:pt>
                <c:pt idx="854">
                  <c:v>906</c:v>
                </c:pt>
                <c:pt idx="855">
                  <c:v>907</c:v>
                </c:pt>
                <c:pt idx="856">
                  <c:v>908</c:v>
                </c:pt>
                <c:pt idx="857">
                  <c:v>909</c:v>
                </c:pt>
                <c:pt idx="858">
                  <c:v>910</c:v>
                </c:pt>
                <c:pt idx="859">
                  <c:v>911</c:v>
                </c:pt>
                <c:pt idx="860">
                  <c:v>912</c:v>
                </c:pt>
                <c:pt idx="861">
                  <c:v>913</c:v>
                </c:pt>
                <c:pt idx="862">
                  <c:v>914</c:v>
                </c:pt>
                <c:pt idx="863">
                  <c:v>915</c:v>
                </c:pt>
                <c:pt idx="864">
                  <c:v>916</c:v>
                </c:pt>
                <c:pt idx="865">
                  <c:v>917</c:v>
                </c:pt>
                <c:pt idx="866">
                  <c:v>918</c:v>
                </c:pt>
                <c:pt idx="867">
                  <c:v>919</c:v>
                </c:pt>
                <c:pt idx="868">
                  <c:v>920</c:v>
                </c:pt>
                <c:pt idx="869">
                  <c:v>921</c:v>
                </c:pt>
                <c:pt idx="870">
                  <c:v>922</c:v>
                </c:pt>
                <c:pt idx="871">
                  <c:v>923</c:v>
                </c:pt>
                <c:pt idx="872">
                  <c:v>924</c:v>
                </c:pt>
                <c:pt idx="873">
                  <c:v>925</c:v>
                </c:pt>
                <c:pt idx="874">
                  <c:v>926</c:v>
                </c:pt>
                <c:pt idx="875">
                  <c:v>927</c:v>
                </c:pt>
                <c:pt idx="876">
                  <c:v>928</c:v>
                </c:pt>
                <c:pt idx="877">
                  <c:v>929</c:v>
                </c:pt>
                <c:pt idx="878">
                  <c:v>930</c:v>
                </c:pt>
                <c:pt idx="879">
                  <c:v>931</c:v>
                </c:pt>
                <c:pt idx="880">
                  <c:v>932</c:v>
                </c:pt>
                <c:pt idx="881">
                  <c:v>933</c:v>
                </c:pt>
                <c:pt idx="882">
                  <c:v>934</c:v>
                </c:pt>
                <c:pt idx="883">
                  <c:v>935</c:v>
                </c:pt>
                <c:pt idx="884">
                  <c:v>936</c:v>
                </c:pt>
                <c:pt idx="885">
                  <c:v>937</c:v>
                </c:pt>
                <c:pt idx="886">
                  <c:v>938</c:v>
                </c:pt>
                <c:pt idx="887">
                  <c:v>939</c:v>
                </c:pt>
                <c:pt idx="888">
                  <c:v>940</c:v>
                </c:pt>
                <c:pt idx="889">
                  <c:v>941</c:v>
                </c:pt>
                <c:pt idx="890">
                  <c:v>942</c:v>
                </c:pt>
                <c:pt idx="891">
                  <c:v>943</c:v>
                </c:pt>
                <c:pt idx="892">
                  <c:v>944</c:v>
                </c:pt>
                <c:pt idx="893">
                  <c:v>945</c:v>
                </c:pt>
                <c:pt idx="894">
                  <c:v>946</c:v>
                </c:pt>
                <c:pt idx="895">
                  <c:v>947</c:v>
                </c:pt>
                <c:pt idx="896">
                  <c:v>948</c:v>
                </c:pt>
                <c:pt idx="897">
                  <c:v>949</c:v>
                </c:pt>
                <c:pt idx="898">
                  <c:v>950</c:v>
                </c:pt>
                <c:pt idx="899">
                  <c:v>951</c:v>
                </c:pt>
                <c:pt idx="900">
                  <c:v>952</c:v>
                </c:pt>
                <c:pt idx="901">
                  <c:v>953</c:v>
                </c:pt>
                <c:pt idx="902">
                  <c:v>954</c:v>
                </c:pt>
                <c:pt idx="903">
                  <c:v>955</c:v>
                </c:pt>
                <c:pt idx="904">
                  <c:v>956</c:v>
                </c:pt>
                <c:pt idx="905">
                  <c:v>957</c:v>
                </c:pt>
                <c:pt idx="906">
                  <c:v>958</c:v>
                </c:pt>
                <c:pt idx="907">
                  <c:v>959</c:v>
                </c:pt>
                <c:pt idx="908">
                  <c:v>960</c:v>
                </c:pt>
                <c:pt idx="909">
                  <c:v>961</c:v>
                </c:pt>
                <c:pt idx="910">
                  <c:v>962</c:v>
                </c:pt>
                <c:pt idx="911">
                  <c:v>963</c:v>
                </c:pt>
                <c:pt idx="912">
                  <c:v>964</c:v>
                </c:pt>
                <c:pt idx="913">
                  <c:v>965</c:v>
                </c:pt>
                <c:pt idx="914">
                  <c:v>966</c:v>
                </c:pt>
                <c:pt idx="915">
                  <c:v>967</c:v>
                </c:pt>
                <c:pt idx="916">
                  <c:v>968</c:v>
                </c:pt>
                <c:pt idx="917">
                  <c:v>969</c:v>
                </c:pt>
                <c:pt idx="918">
                  <c:v>970</c:v>
                </c:pt>
                <c:pt idx="919">
                  <c:v>971</c:v>
                </c:pt>
                <c:pt idx="920">
                  <c:v>972</c:v>
                </c:pt>
                <c:pt idx="921">
                  <c:v>973</c:v>
                </c:pt>
                <c:pt idx="922">
                  <c:v>974</c:v>
                </c:pt>
                <c:pt idx="923">
                  <c:v>975</c:v>
                </c:pt>
                <c:pt idx="924">
                  <c:v>976</c:v>
                </c:pt>
                <c:pt idx="925">
                  <c:v>977</c:v>
                </c:pt>
                <c:pt idx="926">
                  <c:v>978</c:v>
                </c:pt>
                <c:pt idx="927">
                  <c:v>979</c:v>
                </c:pt>
                <c:pt idx="928">
                  <c:v>980</c:v>
                </c:pt>
                <c:pt idx="929">
                  <c:v>981</c:v>
                </c:pt>
                <c:pt idx="930">
                  <c:v>982</c:v>
                </c:pt>
                <c:pt idx="931">
                  <c:v>983</c:v>
                </c:pt>
                <c:pt idx="932">
                  <c:v>984</c:v>
                </c:pt>
                <c:pt idx="933">
                  <c:v>985</c:v>
                </c:pt>
                <c:pt idx="934">
                  <c:v>986</c:v>
                </c:pt>
                <c:pt idx="935">
                  <c:v>987</c:v>
                </c:pt>
                <c:pt idx="936">
                  <c:v>988</c:v>
                </c:pt>
                <c:pt idx="937">
                  <c:v>989</c:v>
                </c:pt>
                <c:pt idx="938">
                  <c:v>990</c:v>
                </c:pt>
                <c:pt idx="939">
                  <c:v>991</c:v>
                </c:pt>
                <c:pt idx="940">
                  <c:v>992</c:v>
                </c:pt>
                <c:pt idx="941">
                  <c:v>993</c:v>
                </c:pt>
                <c:pt idx="942">
                  <c:v>994</c:v>
                </c:pt>
                <c:pt idx="943">
                  <c:v>995</c:v>
                </c:pt>
                <c:pt idx="944">
                  <c:v>996</c:v>
                </c:pt>
                <c:pt idx="945">
                  <c:v>997</c:v>
                </c:pt>
                <c:pt idx="946">
                  <c:v>998</c:v>
                </c:pt>
                <c:pt idx="947">
                  <c:v>999</c:v>
                </c:pt>
                <c:pt idx="948">
                  <c:v>1000</c:v>
                </c:pt>
                <c:pt idx="949">
                  <c:v>1001</c:v>
                </c:pt>
                <c:pt idx="950">
                  <c:v>1002</c:v>
                </c:pt>
                <c:pt idx="951">
                  <c:v>1003</c:v>
                </c:pt>
                <c:pt idx="952">
                  <c:v>1004</c:v>
                </c:pt>
                <c:pt idx="953">
                  <c:v>1005</c:v>
                </c:pt>
                <c:pt idx="954">
                  <c:v>1006</c:v>
                </c:pt>
                <c:pt idx="955">
                  <c:v>1007</c:v>
                </c:pt>
                <c:pt idx="956">
                  <c:v>1008</c:v>
                </c:pt>
                <c:pt idx="957">
                  <c:v>1009</c:v>
                </c:pt>
                <c:pt idx="958">
                  <c:v>1010</c:v>
                </c:pt>
              </c:numCache>
            </c:numRef>
          </c:xVal>
          <c:yVal>
            <c:numRef>
              <c:f>'py7-1us-ed-thf'!$G$61:$G$1019</c:f>
              <c:numCache>
                <c:formatCode>General</c:formatCode>
                <c:ptCount val="959"/>
                <c:pt idx="0">
                  <c:v>0</c:v>
                </c:pt>
                <c:pt idx="1">
                  <c:v>2.1003705451175638</c:v>
                </c:pt>
                <c:pt idx="2">
                  <c:v>3.4965145186977451</c:v>
                </c:pt>
                <c:pt idx="3">
                  <c:v>4.0993007262334631</c:v>
                </c:pt>
                <c:pt idx="4">
                  <c:v>4.2909245593827521</c:v>
                </c:pt>
                <c:pt idx="5">
                  <c:v>4.3012687919660646</c:v>
                </c:pt>
                <c:pt idx="6">
                  <c:v>4.2611914720503705</c:v>
                </c:pt>
                <c:pt idx="7">
                  <c:v>4.2080649481473973</c:v>
                </c:pt>
                <c:pt idx="8">
                  <c:v>4.1588748984559949</c:v>
                </c:pt>
                <c:pt idx="9">
                  <c:v>4.1087341086023654</c:v>
                </c:pt>
                <c:pt idx="10">
                  <c:v>4.0645702922440261</c:v>
                </c:pt>
                <c:pt idx="11">
                  <c:v>4.0238695013883321</c:v>
                </c:pt>
                <c:pt idx="12">
                  <c:v>3.9811387826406608</c:v>
                </c:pt>
                <c:pt idx="13">
                  <c:v>3.9381192691943121</c:v>
                </c:pt>
                <c:pt idx="14">
                  <c:v>3.9023293058583186</c:v>
                </c:pt>
                <c:pt idx="15">
                  <c:v>3.8756399370041676</c:v>
                </c:pt>
                <c:pt idx="16">
                  <c:v>3.8516863154424277</c:v>
                </c:pt>
                <c:pt idx="17">
                  <c:v>3.839226574013435</c:v>
                </c:pt>
                <c:pt idx="18">
                  <c:v>3.813847754228854</c:v>
                </c:pt>
                <c:pt idx="19">
                  <c:v>3.8080758680913074</c:v>
                </c:pt>
                <c:pt idx="20">
                  <c:v>3.7866094726486597</c:v>
                </c:pt>
                <c:pt idx="21">
                  <c:v>3.7721015692770123</c:v>
                </c:pt>
                <c:pt idx="22">
                  <c:v>3.7505083948513462</c:v>
                </c:pt>
                <c:pt idx="23">
                  <c:v>3.7414667617697552</c:v>
                </c:pt>
                <c:pt idx="24">
                  <c:v>3.7054360465852509</c:v>
                </c:pt>
                <c:pt idx="25">
                  <c:v>3.6907275438703677</c:v>
                </c:pt>
                <c:pt idx="26">
                  <c:v>3.6774244377012475</c:v>
                </c:pt>
                <c:pt idx="27">
                  <c:v>3.6582022533870151</c:v>
                </c:pt>
                <c:pt idx="28">
                  <c:v>3.6470894287165554</c:v>
                </c:pt>
                <c:pt idx="29">
                  <c:v>3.6411765466131145</c:v>
                </c:pt>
                <c:pt idx="30">
                  <c:v>3.6340740254874686</c:v>
                </c:pt>
                <c:pt idx="31">
                  <c:v>3.6206564798196204</c:v>
                </c:pt>
                <c:pt idx="32">
                  <c:v>3.6234560480699347</c:v>
                </c:pt>
                <c:pt idx="33">
                  <c:v>3.6165805300858858</c:v>
                </c:pt>
                <c:pt idx="34">
                  <c:v>3.589055531052344</c:v>
                </c:pt>
                <c:pt idx="35">
                  <c:v>3.5649026725292048</c:v>
                </c:pt>
                <c:pt idx="36">
                  <c:v>3.5450595846940027</c:v>
                </c:pt>
                <c:pt idx="37">
                  <c:v>3.5476516583599698</c:v>
                </c:pt>
                <c:pt idx="38">
                  <c:v>3.5332635167787148</c:v>
                </c:pt>
                <c:pt idx="39">
                  <c:v>3.5130843604651441</c:v>
                </c:pt>
                <c:pt idx="40">
                  <c:v>3.4976206497812878</c:v>
                </c:pt>
                <c:pt idx="41">
                  <c:v>3.4980347236870273</c:v>
                </c:pt>
                <c:pt idx="42">
                  <c:v>3.4991369945373831</c:v>
                </c:pt>
                <c:pt idx="43">
                  <c:v>3.4942937686653335</c:v>
                </c:pt>
                <c:pt idx="44">
                  <c:v>3.4721711466923635</c:v>
                </c:pt>
                <c:pt idx="45">
                  <c:v>3.4644895474339719</c:v>
                </c:pt>
                <c:pt idx="46">
                  <c:v>3.4530123911214554</c:v>
                </c:pt>
                <c:pt idx="47">
                  <c:v>3.4278105726759907</c:v>
                </c:pt>
                <c:pt idx="48">
                  <c:v>3.4138025167693513</c:v>
                </c:pt>
                <c:pt idx="49">
                  <c:v>3.422589839851482</c:v>
                </c:pt>
                <c:pt idx="50">
                  <c:v>3.4039779636693552</c:v>
                </c:pt>
                <c:pt idx="51">
                  <c:v>3.4031205211758184</c:v>
                </c:pt>
                <c:pt idx="52">
                  <c:v>3.3905818785504356</c:v>
                </c:pt>
                <c:pt idx="53">
                  <c:v>3.3845326154942481</c:v>
                </c:pt>
                <c:pt idx="54">
                  <c:v>3.3796680340336529</c:v>
                </c:pt>
                <c:pt idx="55">
                  <c:v>3.3673559210260189</c:v>
                </c:pt>
                <c:pt idx="56">
                  <c:v>3.3763944420372662</c:v>
                </c:pt>
                <c:pt idx="57">
                  <c:v>3.3271545124094319</c:v>
                </c:pt>
                <c:pt idx="58">
                  <c:v>3.3191060593097763</c:v>
                </c:pt>
                <c:pt idx="59">
                  <c:v>3.3324384599156045</c:v>
                </c:pt>
                <c:pt idx="60">
                  <c:v>3.3304137733491905</c:v>
                </c:pt>
                <c:pt idx="61">
                  <c:v>3.3304137733491905</c:v>
                </c:pt>
                <c:pt idx="62">
                  <c:v>3.2922560713564759</c:v>
                </c:pt>
                <c:pt idx="63">
                  <c:v>3.2769211320657741</c:v>
                </c:pt>
                <c:pt idx="64">
                  <c:v>3.2796669440484552</c:v>
                </c:pt>
                <c:pt idx="65">
                  <c:v>3.2669369111591733</c:v>
                </c:pt>
                <c:pt idx="66">
                  <c:v>3.2688119037397803</c:v>
                </c:pt>
                <c:pt idx="67">
                  <c:v>3.2432861460834466</c:v>
                </c:pt>
                <c:pt idx="68">
                  <c:v>3.2362852774480282</c:v>
                </c:pt>
                <c:pt idx="69">
                  <c:v>3.2504200023088941</c:v>
                </c:pt>
                <c:pt idx="70">
                  <c:v>3.2211533219547053</c:v>
                </c:pt>
                <c:pt idx="71">
                  <c:v>3.2425414282983844</c:v>
                </c:pt>
                <c:pt idx="72">
                  <c:v>3.2111205412580492</c:v>
                </c:pt>
                <c:pt idx="73">
                  <c:v>3.2164298308762507</c:v>
                </c:pt>
                <c:pt idx="74">
                  <c:v>3.2024883170600935</c:v>
                </c:pt>
                <c:pt idx="75">
                  <c:v>3.198382130008294</c:v>
                </c:pt>
                <c:pt idx="76">
                  <c:v>3.1826999033360424</c:v>
                </c:pt>
                <c:pt idx="77">
                  <c:v>3.1693804953119495</c:v>
                </c:pt>
                <c:pt idx="78">
                  <c:v>3.1711411510283822</c:v>
                </c:pt>
                <c:pt idx="79">
                  <c:v>3.1643528557844376</c:v>
                </c:pt>
                <c:pt idx="80">
                  <c:v>3.1553360374650619</c:v>
                </c:pt>
                <c:pt idx="81">
                  <c:v>3.1290450598879582</c:v>
                </c:pt>
                <c:pt idx="82">
                  <c:v>3.1395642661758498</c:v>
                </c:pt>
                <c:pt idx="83">
                  <c:v>3.1325798476597373</c:v>
                </c:pt>
                <c:pt idx="84">
                  <c:v>3.1332194567324949</c:v>
                </c:pt>
                <c:pt idx="85">
                  <c:v>3.1476763242410986</c:v>
                </c:pt>
                <c:pt idx="86">
                  <c:v>3.0993352776859586</c:v>
                </c:pt>
                <c:pt idx="87">
                  <c:v>3.102776614883441</c:v>
                </c:pt>
                <c:pt idx="88">
                  <c:v>3.1112625136590646</c:v>
                </c:pt>
                <c:pt idx="89">
                  <c:v>3.0824263008607717</c:v>
                </c:pt>
                <c:pt idx="90">
                  <c:v>3.0733517023869017</c:v>
                </c:pt>
                <c:pt idx="91">
                  <c:v>3.0737183503461232</c:v>
                </c:pt>
                <c:pt idx="92">
                  <c:v>3.0773679052841567</c:v>
                </c:pt>
                <c:pt idx="93">
                  <c:v>3.0546130545568877</c:v>
                </c:pt>
                <c:pt idx="94">
                  <c:v>3.0499928569201429</c:v>
                </c:pt>
                <c:pt idx="95">
                  <c:v>3.0390173219974126</c:v>
                </c:pt>
                <c:pt idx="96">
                  <c:v>3.0413926851582245</c:v>
                </c:pt>
                <c:pt idx="97">
                  <c:v>3.0240749873074266</c:v>
                </c:pt>
                <c:pt idx="98">
                  <c:v>3.0232524596337109</c:v>
                </c:pt>
                <c:pt idx="99">
                  <c:v>3.0145205387579246</c:v>
                </c:pt>
                <c:pt idx="100">
                  <c:v>3.0021660617565082</c:v>
                </c:pt>
                <c:pt idx="101">
                  <c:v>3.0004340774793197</c:v>
                </c:pt>
                <c:pt idx="102">
                  <c:v>3.0098756337121593</c:v>
                </c:pt>
                <c:pt idx="103">
                  <c:v>2.9712758487381046</c:v>
                </c:pt>
                <c:pt idx="104">
                  <c:v>2.9818186071706632</c:v>
                </c:pt>
                <c:pt idx="105">
                  <c:v>2.9831750720378136</c:v>
                </c:pt>
                <c:pt idx="106">
                  <c:v>2.9459607035775686</c:v>
                </c:pt>
                <c:pt idx="107">
                  <c:v>2.9268567089496922</c:v>
                </c:pt>
                <c:pt idx="108">
                  <c:v>2.9675479762188615</c:v>
                </c:pt>
                <c:pt idx="109">
                  <c:v>2.9400181550076634</c:v>
                </c:pt>
                <c:pt idx="110">
                  <c:v>2.9132839017604186</c:v>
                </c:pt>
                <c:pt idx="111">
                  <c:v>2.9216864754836016</c:v>
                </c:pt>
                <c:pt idx="112">
                  <c:v>2.9258275746247424</c:v>
                </c:pt>
                <c:pt idx="113">
                  <c:v>2.9211660506377393</c:v>
                </c:pt>
                <c:pt idx="114">
                  <c:v>2.8970770032094197</c:v>
                </c:pt>
                <c:pt idx="115">
                  <c:v>2.8987251815894934</c:v>
                </c:pt>
                <c:pt idx="116">
                  <c:v>2.8915374576725648</c:v>
                </c:pt>
                <c:pt idx="117">
                  <c:v>2.870988813760575</c:v>
                </c:pt>
                <c:pt idx="118">
                  <c:v>2.9106244048892003</c:v>
                </c:pt>
                <c:pt idx="119">
                  <c:v>2.8615344108590381</c:v>
                </c:pt>
                <c:pt idx="120">
                  <c:v>2.8579352647194289</c:v>
                </c:pt>
                <c:pt idx="121">
                  <c:v>2.868056361823041</c:v>
                </c:pt>
                <c:pt idx="122">
                  <c:v>2.8524799936368557</c:v>
                </c:pt>
                <c:pt idx="123">
                  <c:v>2.8337843746564793</c:v>
                </c:pt>
                <c:pt idx="124">
                  <c:v>2.8609366207000941</c:v>
                </c:pt>
                <c:pt idx="125">
                  <c:v>2.823474229170301</c:v>
                </c:pt>
                <c:pt idx="126">
                  <c:v>2.8208579894396992</c:v>
                </c:pt>
                <c:pt idx="127">
                  <c:v>2.8662873390841943</c:v>
                </c:pt>
                <c:pt idx="128">
                  <c:v>2.8155777483242672</c:v>
                </c:pt>
                <c:pt idx="129">
                  <c:v>2.8109042806687001</c:v>
                </c:pt>
                <c:pt idx="130">
                  <c:v>2.7937903846908192</c:v>
                </c:pt>
                <c:pt idx="131">
                  <c:v>2.8195439355418679</c:v>
                </c:pt>
                <c:pt idx="132">
                  <c:v>2.7831886910752579</c:v>
                </c:pt>
                <c:pt idx="133">
                  <c:v>2.7573960287930248</c:v>
                </c:pt>
                <c:pt idx="134">
                  <c:v>2.7649229846498882</c:v>
                </c:pt>
                <c:pt idx="135">
                  <c:v>2.7419390777291994</c:v>
                </c:pt>
                <c:pt idx="136">
                  <c:v>2.7566361082458477</c:v>
                </c:pt>
                <c:pt idx="137">
                  <c:v>2.7528164311882706</c:v>
                </c:pt>
                <c:pt idx="138">
                  <c:v>2.7573960287930248</c:v>
                </c:pt>
                <c:pt idx="139">
                  <c:v>2.7427251313046983</c:v>
                </c:pt>
                <c:pt idx="140">
                  <c:v>2.7387805584843696</c:v>
                </c:pt>
                <c:pt idx="141">
                  <c:v>2.7323937598229691</c:v>
                </c:pt>
                <c:pt idx="142">
                  <c:v>2.7143297597452336</c:v>
                </c:pt>
                <c:pt idx="143">
                  <c:v>2.7185016888672746</c:v>
                </c:pt>
                <c:pt idx="144">
                  <c:v>2.7315887651867392</c:v>
                </c:pt>
                <c:pt idx="145">
                  <c:v>2.7168377232995247</c:v>
                </c:pt>
                <c:pt idx="146">
                  <c:v>2.7234556720351857</c:v>
                </c:pt>
                <c:pt idx="147">
                  <c:v>2.7101173651118167</c:v>
                </c:pt>
                <c:pt idx="148">
                  <c:v>2.6711728427150838</c:v>
                </c:pt>
                <c:pt idx="149">
                  <c:v>2.6989700043360192</c:v>
                </c:pt>
                <c:pt idx="150">
                  <c:v>2.6748611407378116</c:v>
                </c:pt>
                <c:pt idx="151">
                  <c:v>2.697229342759718</c:v>
                </c:pt>
                <c:pt idx="152">
                  <c:v>2.6998377258672459</c:v>
                </c:pt>
                <c:pt idx="153">
                  <c:v>2.6812412373755872</c:v>
                </c:pt>
                <c:pt idx="154">
                  <c:v>2.6776069527204935</c:v>
                </c:pt>
                <c:pt idx="155">
                  <c:v>2.6665179805548807</c:v>
                </c:pt>
                <c:pt idx="156">
                  <c:v>2.6608654780038683</c:v>
                </c:pt>
                <c:pt idx="157">
                  <c:v>2.6374897295125113</c:v>
                </c:pt>
                <c:pt idx="158">
                  <c:v>2.648360010980932</c:v>
                </c:pt>
                <c:pt idx="159">
                  <c:v>2.6414741105040997</c:v>
                </c:pt>
                <c:pt idx="160">
                  <c:v>2.648360010980932</c:v>
                </c:pt>
                <c:pt idx="161">
                  <c:v>2.6170003411208991</c:v>
                </c:pt>
                <c:pt idx="162">
                  <c:v>2.6314437690131718</c:v>
                </c:pt>
                <c:pt idx="163">
                  <c:v>2.5976951859255122</c:v>
                </c:pt>
                <c:pt idx="164">
                  <c:v>2.5786392099680722</c:v>
                </c:pt>
                <c:pt idx="165">
                  <c:v>2.6283889300503116</c:v>
                </c:pt>
                <c:pt idx="166">
                  <c:v>2.6085260335771947</c:v>
                </c:pt>
                <c:pt idx="167">
                  <c:v>2.5843312243675318</c:v>
                </c:pt>
                <c:pt idx="168">
                  <c:v>2.5843312243675318</c:v>
                </c:pt>
                <c:pt idx="169">
                  <c:v>2.5865873046717551</c:v>
                </c:pt>
                <c:pt idx="170">
                  <c:v>2.5809249756756198</c:v>
                </c:pt>
                <c:pt idx="171">
                  <c:v>2.6042260530844699</c:v>
                </c:pt>
                <c:pt idx="172">
                  <c:v>2.5538830266438741</c:v>
                </c:pt>
                <c:pt idx="173">
                  <c:v>2.5340261060561349</c:v>
                </c:pt>
                <c:pt idx="174">
                  <c:v>2.5854607295085001</c:v>
                </c:pt>
                <c:pt idx="175">
                  <c:v>2.5145477526602864</c:v>
                </c:pt>
                <c:pt idx="176">
                  <c:v>2.5314789170422545</c:v>
                </c:pt>
                <c:pt idx="177">
                  <c:v>2.5502283530550938</c:v>
                </c:pt>
                <c:pt idx="178">
                  <c:v>2.5403294747908736</c:v>
                </c:pt>
                <c:pt idx="179">
                  <c:v>2.5587085705331654</c:v>
                </c:pt>
                <c:pt idx="180">
                  <c:v>2.4941545940184429</c:v>
                </c:pt>
                <c:pt idx="181">
                  <c:v>2.5263392773898441</c:v>
                </c:pt>
                <c:pt idx="182">
                  <c:v>2.509202522331103</c:v>
                </c:pt>
                <c:pt idx="183">
                  <c:v>2.5158738437116788</c:v>
                </c:pt>
                <c:pt idx="184">
                  <c:v>2.4885507165004448</c:v>
                </c:pt>
                <c:pt idx="185">
                  <c:v>2.5171958979499749</c:v>
                </c:pt>
                <c:pt idx="186">
                  <c:v>2.4927603890268371</c:v>
                </c:pt>
                <c:pt idx="187">
                  <c:v>2.5403294747908736</c:v>
                </c:pt>
                <c:pt idx="188">
                  <c:v>2.487138375477187</c:v>
                </c:pt>
                <c:pt idx="189">
                  <c:v>2.4785664955938427</c:v>
                </c:pt>
                <c:pt idx="190">
                  <c:v>2.4983105537896004</c:v>
                </c:pt>
                <c:pt idx="191">
                  <c:v>2.5065050324048714</c:v>
                </c:pt>
                <c:pt idx="192">
                  <c:v>2.4487063199050798</c:v>
                </c:pt>
                <c:pt idx="193">
                  <c:v>2.4742162640762553</c:v>
                </c:pt>
                <c:pt idx="194">
                  <c:v>2.4969296480732148</c:v>
                </c:pt>
                <c:pt idx="195">
                  <c:v>2.4517864355242893</c:v>
                </c:pt>
                <c:pt idx="196">
                  <c:v>2.4983105537896004</c:v>
                </c:pt>
                <c:pt idx="197">
                  <c:v>2.4756711883244291</c:v>
                </c:pt>
                <c:pt idx="198">
                  <c:v>2.4653828514484188</c:v>
                </c:pt>
                <c:pt idx="199">
                  <c:v>2.4345689040341982</c:v>
                </c:pt>
                <c:pt idx="200">
                  <c:v>2.4082399653118491</c:v>
                </c:pt>
                <c:pt idx="201">
                  <c:v>2.4183012913197448</c:v>
                </c:pt>
                <c:pt idx="202">
                  <c:v>2.4424797690644482</c:v>
                </c:pt>
                <c:pt idx="203">
                  <c:v>2.4216039268698308</c:v>
                </c:pt>
                <c:pt idx="204">
                  <c:v>2.3783979009481375</c:v>
                </c:pt>
                <c:pt idx="205">
                  <c:v>2.4082399653118491</c:v>
                </c:pt>
                <c:pt idx="206">
                  <c:v>2.4232458739368075</c:v>
                </c:pt>
                <c:pt idx="207">
                  <c:v>2.4377505628203884</c:v>
                </c:pt>
                <c:pt idx="208">
                  <c:v>2.3617278360175935</c:v>
                </c:pt>
                <c:pt idx="209">
                  <c:v>2.4183012913197448</c:v>
                </c:pt>
                <c:pt idx="210">
                  <c:v>2.4683473304121577</c:v>
                </c:pt>
                <c:pt idx="211">
                  <c:v>2.3838153659804311</c:v>
                </c:pt>
                <c:pt idx="212">
                  <c:v>2.399673721481038</c:v>
                </c:pt>
                <c:pt idx="213">
                  <c:v>2.3443922736851106</c:v>
                </c:pt>
                <c:pt idx="214">
                  <c:v>2.3926969532596649</c:v>
                </c:pt>
                <c:pt idx="215">
                  <c:v>2.3961993470957368</c:v>
                </c:pt>
                <c:pt idx="216">
                  <c:v>2.3979400086720379</c:v>
                </c:pt>
                <c:pt idx="217">
                  <c:v>2.4265112613645758</c:v>
                </c:pt>
                <c:pt idx="218">
                  <c:v>2.3673559210260189</c:v>
                </c:pt>
                <c:pt idx="219">
                  <c:v>2.3344537511509311</c:v>
                </c:pt>
                <c:pt idx="220">
                  <c:v>2.3502480183341623</c:v>
                </c:pt>
                <c:pt idx="221">
                  <c:v>2.399673721481038</c:v>
                </c:pt>
                <c:pt idx="222">
                  <c:v>2.3710678622717367</c:v>
                </c:pt>
                <c:pt idx="223">
                  <c:v>2.3384564936046033</c:v>
                </c:pt>
                <c:pt idx="224">
                  <c:v>2.4183012913197448</c:v>
                </c:pt>
                <c:pt idx="225">
                  <c:v>2.3263358609287508</c:v>
                </c:pt>
                <c:pt idx="226">
                  <c:v>2.3283796034387372</c:v>
                </c:pt>
                <c:pt idx="227">
                  <c:v>2.3364597338485282</c:v>
                </c:pt>
                <c:pt idx="228">
                  <c:v>2.3324384599156045</c:v>
                </c:pt>
                <c:pt idx="229">
                  <c:v>2.3304137733491905</c:v>
                </c:pt>
                <c:pt idx="230">
                  <c:v>2.3138672203691533</c:v>
                </c:pt>
                <c:pt idx="231">
                  <c:v>2.3242824552976926</c:v>
                </c:pt>
                <c:pt idx="232">
                  <c:v>2.3521825181113631</c:v>
                </c:pt>
                <c:pt idx="233">
                  <c:v>2.3324384599156045</c:v>
                </c:pt>
                <c:pt idx="234">
                  <c:v>2.2900346113625187</c:v>
                </c:pt>
                <c:pt idx="235">
                  <c:v>2.2855573090077743</c:v>
                </c:pt>
                <c:pt idx="236">
                  <c:v>2.2878017299302265</c:v>
                </c:pt>
                <c:pt idx="237">
                  <c:v>2.2787536009528289</c:v>
                </c:pt>
                <c:pt idx="238">
                  <c:v>2.2922560713564759</c:v>
                </c:pt>
                <c:pt idx="239">
                  <c:v>2.3010299956639808</c:v>
                </c:pt>
                <c:pt idx="240">
                  <c:v>2.2624510897304293</c:v>
                </c:pt>
                <c:pt idx="241">
                  <c:v>2.2922560713564759</c:v>
                </c:pt>
                <c:pt idx="242">
                  <c:v>2.2253092817258633</c:v>
                </c:pt>
                <c:pt idx="243">
                  <c:v>2.2648178230095368</c:v>
                </c:pt>
                <c:pt idx="244">
                  <c:v>2.2576785748691841</c:v>
                </c:pt>
                <c:pt idx="245">
                  <c:v>2.2528530309798929</c:v>
                </c:pt>
                <c:pt idx="246">
                  <c:v>2.2600713879850756</c:v>
                </c:pt>
                <c:pt idx="247">
                  <c:v>2.2504200023088941</c:v>
                </c:pt>
                <c:pt idx="248">
                  <c:v>2.2329961103921536</c:v>
                </c:pt>
                <c:pt idx="249">
                  <c:v>2.2479732663618077</c:v>
                </c:pt>
                <c:pt idx="250">
                  <c:v>2.1931245983544621</c:v>
                </c:pt>
                <c:pt idx="251">
                  <c:v>2.2013971243204518</c:v>
                </c:pt>
                <c:pt idx="252">
                  <c:v>2.2253092817258633</c:v>
                </c:pt>
                <c:pt idx="253">
                  <c:v>2.1986570869544226</c:v>
                </c:pt>
                <c:pt idx="254">
                  <c:v>2.2013971243204518</c:v>
                </c:pt>
                <c:pt idx="255">
                  <c:v>2.2329961103921536</c:v>
                </c:pt>
                <c:pt idx="256">
                  <c:v>2.1643528557844376</c:v>
                </c:pt>
                <c:pt idx="257">
                  <c:v>2.2576785748691841</c:v>
                </c:pt>
                <c:pt idx="258">
                  <c:v>2.204119982655925</c:v>
                </c:pt>
                <c:pt idx="259">
                  <c:v>2.2430380486862953</c:v>
                </c:pt>
                <c:pt idx="260">
                  <c:v>2.2253092817258633</c:v>
                </c:pt>
                <c:pt idx="261">
                  <c:v>2.2013971243204518</c:v>
                </c:pt>
                <c:pt idx="262">
                  <c:v>2.1492191126553801</c:v>
                </c:pt>
                <c:pt idx="263">
                  <c:v>2.2201080880400554</c:v>
                </c:pt>
                <c:pt idx="264">
                  <c:v>2.2174839442139067</c:v>
                </c:pt>
                <c:pt idx="265">
                  <c:v>2.2095150145426312</c:v>
                </c:pt>
                <c:pt idx="266">
                  <c:v>2.2329961103921536</c:v>
                </c:pt>
                <c:pt idx="267">
                  <c:v>2.1613680022349753</c:v>
                </c:pt>
                <c:pt idx="268">
                  <c:v>2.12057393120585</c:v>
                </c:pt>
                <c:pt idx="269">
                  <c:v>2.1818435879447726</c:v>
                </c:pt>
                <c:pt idx="270">
                  <c:v>2.1958996524092336</c:v>
                </c:pt>
                <c:pt idx="271">
                  <c:v>2.204119982655925</c:v>
                </c:pt>
                <c:pt idx="272">
                  <c:v>2.086359830674748</c:v>
                </c:pt>
                <c:pt idx="273">
                  <c:v>2.2013971243204518</c:v>
                </c:pt>
                <c:pt idx="274">
                  <c:v>2.1038037209559577</c:v>
                </c:pt>
                <c:pt idx="275">
                  <c:v>2.1931245983544621</c:v>
                </c:pt>
                <c:pt idx="276">
                  <c:v>2.1072099696478683</c:v>
                </c:pt>
                <c:pt idx="277">
                  <c:v>2.1105897102992488</c:v>
                </c:pt>
                <c:pt idx="278">
                  <c:v>2.1553360374650619</c:v>
                </c:pt>
                <c:pt idx="279">
                  <c:v>2.0934216851622351</c:v>
                </c:pt>
                <c:pt idx="280">
                  <c:v>2.1643528557844376</c:v>
                </c:pt>
                <c:pt idx="281">
                  <c:v>2.1702617153949579</c:v>
                </c:pt>
                <c:pt idx="282">
                  <c:v>2.2095150145426312</c:v>
                </c:pt>
                <c:pt idx="283">
                  <c:v>2.1398790864012365</c:v>
                </c:pt>
                <c:pt idx="284">
                  <c:v>2.0569048513364736</c:v>
                </c:pt>
                <c:pt idx="285">
                  <c:v>2.1931245983544621</c:v>
                </c:pt>
                <c:pt idx="286">
                  <c:v>2.1643528557844376</c:v>
                </c:pt>
                <c:pt idx="287">
                  <c:v>2.0827853703164507</c:v>
                </c:pt>
                <c:pt idx="288">
                  <c:v>2.1038037209559577</c:v>
                </c:pt>
                <c:pt idx="289">
                  <c:v>2.1105897102992488</c:v>
                </c:pt>
                <c:pt idx="290">
                  <c:v>2.1903316981702918</c:v>
                </c:pt>
                <c:pt idx="291">
                  <c:v>2.0791812460476256</c:v>
                </c:pt>
                <c:pt idx="292">
                  <c:v>2.1172712956557644</c:v>
                </c:pt>
                <c:pt idx="293">
                  <c:v>2.1702617153949579</c:v>
                </c:pt>
                <c:pt idx="294">
                  <c:v>2.0530784434834191</c:v>
                </c:pt>
                <c:pt idx="295">
                  <c:v>2.1105897102992488</c:v>
                </c:pt>
                <c:pt idx="296">
                  <c:v>2.0569048513364736</c:v>
                </c:pt>
                <c:pt idx="297">
                  <c:v>2.1335389083702179</c:v>
                </c:pt>
                <c:pt idx="298">
                  <c:v>2.0934216851622351</c:v>
                </c:pt>
                <c:pt idx="299">
                  <c:v>2.0606978403536123</c:v>
                </c:pt>
                <c:pt idx="300">
                  <c:v>2.0334237554869503</c:v>
                </c:pt>
                <c:pt idx="301">
                  <c:v>2.0413926851582245</c:v>
                </c:pt>
                <c:pt idx="302">
                  <c:v>2.1238516409670862</c:v>
                </c:pt>
                <c:pt idx="303">
                  <c:v>2.0681858617461621</c:v>
                </c:pt>
                <c:pt idx="304">
                  <c:v>1.9956351945975501</c:v>
                </c:pt>
                <c:pt idx="305">
                  <c:v>2.0934216851622351</c:v>
                </c:pt>
                <c:pt idx="306">
                  <c:v>2.012837224705172</c:v>
                </c:pt>
                <c:pt idx="307">
                  <c:v>2.1271047983648086</c:v>
                </c:pt>
                <c:pt idx="308">
                  <c:v>2.071882007306125</c:v>
                </c:pt>
                <c:pt idx="309">
                  <c:v>2.0969100130080558</c:v>
                </c:pt>
                <c:pt idx="310">
                  <c:v>2.0374264979406238</c:v>
                </c:pt>
                <c:pt idx="311">
                  <c:v>2.045322978786658</c:v>
                </c:pt>
                <c:pt idx="312">
                  <c:v>2.012837224705172</c:v>
                </c:pt>
                <c:pt idx="313">
                  <c:v>2.0413926851582245</c:v>
                </c:pt>
                <c:pt idx="314">
                  <c:v>2.008600171761918</c:v>
                </c:pt>
                <c:pt idx="315">
                  <c:v>2.0170333392987798</c:v>
                </c:pt>
                <c:pt idx="316">
                  <c:v>2.0530784434834191</c:v>
                </c:pt>
                <c:pt idx="317">
                  <c:v>1.9493900066449128</c:v>
                </c:pt>
                <c:pt idx="318">
                  <c:v>1.9822712330395684</c:v>
                </c:pt>
                <c:pt idx="319">
                  <c:v>1.9637878273455556</c:v>
                </c:pt>
                <c:pt idx="320">
                  <c:v>2.0530784434834191</c:v>
                </c:pt>
                <c:pt idx="321">
                  <c:v>2.0170333392987798</c:v>
                </c:pt>
                <c:pt idx="322">
                  <c:v>2.0043213737826431</c:v>
                </c:pt>
                <c:pt idx="323">
                  <c:v>2.0293837776852102</c:v>
                </c:pt>
                <c:pt idx="324">
                  <c:v>1.9777236052888478</c:v>
                </c:pt>
                <c:pt idx="325">
                  <c:v>1.9731278535996986</c:v>
                </c:pt>
                <c:pt idx="326">
                  <c:v>2.0606978403536123</c:v>
                </c:pt>
                <c:pt idx="327">
                  <c:v>2.008600171761918</c:v>
                </c:pt>
                <c:pt idx="328">
                  <c:v>1.9590413923210936</c:v>
                </c:pt>
                <c:pt idx="329">
                  <c:v>2</c:v>
                </c:pt>
                <c:pt idx="330">
                  <c:v>2.0211892990699387</c:v>
                </c:pt>
                <c:pt idx="331">
                  <c:v>1.9542425094393254</c:v>
                </c:pt>
                <c:pt idx="332">
                  <c:v>1.8864907251724818</c:v>
                </c:pt>
                <c:pt idx="333">
                  <c:v>1.9822712330395684</c:v>
                </c:pt>
                <c:pt idx="334">
                  <c:v>1.9294189257142929</c:v>
                </c:pt>
                <c:pt idx="335">
                  <c:v>1.9867717342662452</c:v>
                </c:pt>
                <c:pt idx="336">
                  <c:v>1.9590413923210936</c:v>
                </c:pt>
                <c:pt idx="337">
                  <c:v>1.9637878273455556</c:v>
                </c:pt>
                <c:pt idx="338">
                  <c:v>1.9395192526186182</c:v>
                </c:pt>
                <c:pt idx="339">
                  <c:v>1.8976270912904414</c:v>
                </c:pt>
                <c:pt idx="340">
                  <c:v>1.8573324964312685</c:v>
                </c:pt>
                <c:pt idx="341">
                  <c:v>2.012837224705172</c:v>
                </c:pt>
                <c:pt idx="342">
                  <c:v>2.0253058652647704</c:v>
                </c:pt>
                <c:pt idx="343">
                  <c:v>2.0043213737826431</c:v>
                </c:pt>
                <c:pt idx="344">
                  <c:v>1.9684829485539355</c:v>
                </c:pt>
                <c:pt idx="345">
                  <c:v>1.9637878273455556</c:v>
                </c:pt>
                <c:pt idx="346">
                  <c:v>1.919078092376074</c:v>
                </c:pt>
                <c:pt idx="347">
                  <c:v>2.0334237554869503</c:v>
                </c:pt>
                <c:pt idx="348">
                  <c:v>1.9493900066449128</c:v>
                </c:pt>
                <c:pt idx="349">
                  <c:v>1.9294189257142929</c:v>
                </c:pt>
                <c:pt idx="350">
                  <c:v>1.8920946026904801</c:v>
                </c:pt>
                <c:pt idx="351">
                  <c:v>1.9242792860618818</c:v>
                </c:pt>
                <c:pt idx="352">
                  <c:v>1.869231719730976</c:v>
                </c:pt>
                <c:pt idx="353">
                  <c:v>1.9030899869919438</c:v>
                </c:pt>
                <c:pt idx="354">
                  <c:v>1.919078092376074</c:v>
                </c:pt>
                <c:pt idx="355">
                  <c:v>1.9242792860618818</c:v>
                </c:pt>
                <c:pt idx="356">
                  <c:v>1.9344984512435679</c:v>
                </c:pt>
                <c:pt idx="357">
                  <c:v>1.8976270912904414</c:v>
                </c:pt>
                <c:pt idx="358">
                  <c:v>1.9294189257142929</c:v>
                </c:pt>
                <c:pt idx="359">
                  <c:v>1.8512583487190752</c:v>
                </c:pt>
                <c:pt idx="360">
                  <c:v>1.7923916894982539</c:v>
                </c:pt>
                <c:pt idx="361">
                  <c:v>1.8808135922807916</c:v>
                </c:pt>
                <c:pt idx="362">
                  <c:v>1.8864907251724818</c:v>
                </c:pt>
                <c:pt idx="363">
                  <c:v>1.9637878273455556</c:v>
                </c:pt>
                <c:pt idx="364">
                  <c:v>1.9242792860618818</c:v>
                </c:pt>
                <c:pt idx="365">
                  <c:v>1.919078092376074</c:v>
                </c:pt>
                <c:pt idx="366">
                  <c:v>1.9138138523837167</c:v>
                </c:pt>
                <c:pt idx="367">
                  <c:v>1.90848501887865</c:v>
                </c:pt>
                <c:pt idx="368">
                  <c:v>1.9493900066449128</c:v>
                </c:pt>
                <c:pt idx="369">
                  <c:v>1.8864907251724818</c:v>
                </c:pt>
                <c:pt idx="370">
                  <c:v>1.8260748027008264</c:v>
                </c:pt>
                <c:pt idx="371">
                  <c:v>1.9344984512435679</c:v>
                </c:pt>
                <c:pt idx="372">
                  <c:v>1.9294189257142929</c:v>
                </c:pt>
                <c:pt idx="373">
                  <c:v>1.8325089127062366</c:v>
                </c:pt>
                <c:pt idx="374">
                  <c:v>1.8573324964312685</c:v>
                </c:pt>
                <c:pt idx="375">
                  <c:v>1.869231719730976</c:v>
                </c:pt>
                <c:pt idx="376">
                  <c:v>1.8388490907372552</c:v>
                </c:pt>
                <c:pt idx="377">
                  <c:v>1.9242792860618818</c:v>
                </c:pt>
                <c:pt idx="378">
                  <c:v>1.8388490907372552</c:v>
                </c:pt>
                <c:pt idx="379">
                  <c:v>1.8573324964312685</c:v>
                </c:pt>
                <c:pt idx="380">
                  <c:v>1.8808135922807916</c:v>
                </c:pt>
                <c:pt idx="381">
                  <c:v>1.9637878273455556</c:v>
                </c:pt>
                <c:pt idx="382">
                  <c:v>1.8633228601204559</c:v>
                </c:pt>
                <c:pt idx="383">
                  <c:v>1.9030899869919438</c:v>
                </c:pt>
                <c:pt idx="384">
                  <c:v>1.819543935541869</c:v>
                </c:pt>
                <c:pt idx="385">
                  <c:v>1.8512583487190752</c:v>
                </c:pt>
                <c:pt idx="386">
                  <c:v>1.8633228601204559</c:v>
                </c:pt>
                <c:pt idx="387">
                  <c:v>1.8260748027008264</c:v>
                </c:pt>
                <c:pt idx="388">
                  <c:v>1.8260748027008264</c:v>
                </c:pt>
                <c:pt idx="389">
                  <c:v>1.9344984512435679</c:v>
                </c:pt>
                <c:pt idx="390">
                  <c:v>1.869231719730976</c:v>
                </c:pt>
                <c:pt idx="391">
                  <c:v>1.8129133566428555</c:v>
                </c:pt>
                <c:pt idx="392">
                  <c:v>1.8633228601204559</c:v>
                </c:pt>
                <c:pt idx="393">
                  <c:v>1.7323937598229684</c:v>
                </c:pt>
                <c:pt idx="394">
                  <c:v>1.8450980400142567</c:v>
                </c:pt>
                <c:pt idx="395">
                  <c:v>1.7993405494535819</c:v>
                </c:pt>
                <c:pt idx="396">
                  <c:v>1.8061799739838873</c:v>
                </c:pt>
                <c:pt idx="397">
                  <c:v>1.755874855672491</c:v>
                </c:pt>
                <c:pt idx="398">
                  <c:v>1.7403626894942439</c:v>
                </c:pt>
                <c:pt idx="399">
                  <c:v>1.8512583487190752</c:v>
                </c:pt>
                <c:pt idx="400">
                  <c:v>1.8388490907372552</c:v>
                </c:pt>
                <c:pt idx="401">
                  <c:v>1.7853298350107669</c:v>
                </c:pt>
                <c:pt idx="402">
                  <c:v>1.8325089127062366</c:v>
                </c:pt>
                <c:pt idx="403">
                  <c:v>1.8129133566428555</c:v>
                </c:pt>
                <c:pt idx="404">
                  <c:v>1.7403626894942439</c:v>
                </c:pt>
                <c:pt idx="405">
                  <c:v>1.7781512503836436</c:v>
                </c:pt>
                <c:pt idx="406">
                  <c:v>1.8129133566428555</c:v>
                </c:pt>
                <c:pt idx="407">
                  <c:v>1.7923916894982539</c:v>
                </c:pt>
                <c:pt idx="408">
                  <c:v>1.819543935541869</c:v>
                </c:pt>
                <c:pt idx="409">
                  <c:v>1.8061799739838873</c:v>
                </c:pt>
                <c:pt idx="410">
                  <c:v>1.8808135922807916</c:v>
                </c:pt>
                <c:pt idx="411">
                  <c:v>1.7160033436347992</c:v>
                </c:pt>
                <c:pt idx="412">
                  <c:v>1.8260748027008264</c:v>
                </c:pt>
                <c:pt idx="413">
                  <c:v>1.7853298350107669</c:v>
                </c:pt>
                <c:pt idx="414">
                  <c:v>1.8061799739838873</c:v>
                </c:pt>
                <c:pt idx="415">
                  <c:v>1.7481880270062007</c:v>
                </c:pt>
                <c:pt idx="416">
                  <c:v>1.7634279935629371</c:v>
                </c:pt>
                <c:pt idx="417">
                  <c:v>1.7323937598229684</c:v>
                </c:pt>
                <c:pt idx="418">
                  <c:v>1.7923916894982539</c:v>
                </c:pt>
                <c:pt idx="419">
                  <c:v>1.7708520116421442</c:v>
                </c:pt>
                <c:pt idx="420">
                  <c:v>1.7634279935629371</c:v>
                </c:pt>
                <c:pt idx="421">
                  <c:v>1.7160033436347992</c:v>
                </c:pt>
                <c:pt idx="422">
                  <c:v>1.698970004336019</c:v>
                </c:pt>
                <c:pt idx="423">
                  <c:v>1.8129133566428555</c:v>
                </c:pt>
                <c:pt idx="424">
                  <c:v>1.8129133566428555</c:v>
                </c:pt>
                <c:pt idx="425">
                  <c:v>1.7323937598229684</c:v>
                </c:pt>
                <c:pt idx="426">
                  <c:v>1.7160033436347992</c:v>
                </c:pt>
                <c:pt idx="427">
                  <c:v>1.698970004336019</c:v>
                </c:pt>
                <c:pt idx="428">
                  <c:v>1.755874855672491</c:v>
                </c:pt>
                <c:pt idx="429">
                  <c:v>1.755874855672491</c:v>
                </c:pt>
                <c:pt idx="430">
                  <c:v>1.6812412373755872</c:v>
                </c:pt>
                <c:pt idx="431">
                  <c:v>1.8512583487190752</c:v>
                </c:pt>
                <c:pt idx="432">
                  <c:v>1.8129133566428555</c:v>
                </c:pt>
                <c:pt idx="433">
                  <c:v>1.755874855672491</c:v>
                </c:pt>
                <c:pt idx="434">
                  <c:v>1.6901960800285138</c:v>
                </c:pt>
                <c:pt idx="435">
                  <c:v>1.7403626894942439</c:v>
                </c:pt>
                <c:pt idx="436">
                  <c:v>1.7242758696007892</c:v>
                </c:pt>
                <c:pt idx="437">
                  <c:v>1.7403626894942439</c:v>
                </c:pt>
                <c:pt idx="438">
                  <c:v>1.7403626894942439</c:v>
                </c:pt>
                <c:pt idx="439">
                  <c:v>1.7160033436347992</c:v>
                </c:pt>
                <c:pt idx="440">
                  <c:v>1.698970004336019</c:v>
                </c:pt>
                <c:pt idx="441">
                  <c:v>1.653212513775344</c:v>
                </c:pt>
                <c:pt idx="442">
                  <c:v>1.6901960800285138</c:v>
                </c:pt>
                <c:pt idx="443">
                  <c:v>1.6232492903979003</c:v>
                </c:pt>
                <c:pt idx="444">
                  <c:v>1.7853298350107669</c:v>
                </c:pt>
                <c:pt idx="445">
                  <c:v>1.6720978579357177</c:v>
                </c:pt>
                <c:pt idx="446">
                  <c:v>1.707570176097936</c:v>
                </c:pt>
                <c:pt idx="447">
                  <c:v>1.698970004336019</c:v>
                </c:pt>
                <c:pt idx="448">
                  <c:v>1.6627578316815745</c:v>
                </c:pt>
                <c:pt idx="449">
                  <c:v>1.7781512503836436</c:v>
                </c:pt>
                <c:pt idx="450">
                  <c:v>1.7403626894942439</c:v>
                </c:pt>
                <c:pt idx="451">
                  <c:v>1.7160033436347992</c:v>
                </c:pt>
                <c:pt idx="452">
                  <c:v>1.707570176097936</c:v>
                </c:pt>
                <c:pt idx="453">
                  <c:v>1.6434526764861876</c:v>
                </c:pt>
                <c:pt idx="454">
                  <c:v>1.6232492903979003</c:v>
                </c:pt>
                <c:pt idx="455">
                  <c:v>1.6720978579357177</c:v>
                </c:pt>
                <c:pt idx="456">
                  <c:v>1.7403626894942439</c:v>
                </c:pt>
                <c:pt idx="457">
                  <c:v>1.6812412373755872</c:v>
                </c:pt>
                <c:pt idx="458">
                  <c:v>1.5682017240669952</c:v>
                </c:pt>
                <c:pt idx="459">
                  <c:v>1.6232492903979003</c:v>
                </c:pt>
                <c:pt idx="460">
                  <c:v>1.7708520116421442</c:v>
                </c:pt>
                <c:pt idx="461">
                  <c:v>1.6127838567197357</c:v>
                </c:pt>
                <c:pt idx="462">
                  <c:v>1.7242758696007892</c:v>
                </c:pt>
                <c:pt idx="463">
                  <c:v>1.707570176097936</c:v>
                </c:pt>
                <c:pt idx="464">
                  <c:v>1.7708520116421442</c:v>
                </c:pt>
                <c:pt idx="465">
                  <c:v>1.6232492903979003</c:v>
                </c:pt>
                <c:pt idx="466">
                  <c:v>1.6232492903979003</c:v>
                </c:pt>
                <c:pt idx="467">
                  <c:v>1.707570176097936</c:v>
                </c:pt>
                <c:pt idx="468">
                  <c:v>1.6812412373755872</c:v>
                </c:pt>
                <c:pt idx="469">
                  <c:v>1.7323937598229684</c:v>
                </c:pt>
                <c:pt idx="470">
                  <c:v>1.6232492903979003</c:v>
                </c:pt>
                <c:pt idx="471">
                  <c:v>1.6627578316815745</c:v>
                </c:pt>
                <c:pt idx="472">
                  <c:v>1.6434526764861876</c:v>
                </c:pt>
                <c:pt idx="473">
                  <c:v>1.5797835966168101</c:v>
                </c:pt>
                <c:pt idx="474">
                  <c:v>1.653212513775344</c:v>
                </c:pt>
                <c:pt idx="475">
                  <c:v>1.6434526764861876</c:v>
                </c:pt>
                <c:pt idx="476">
                  <c:v>1.6434526764861876</c:v>
                </c:pt>
                <c:pt idx="477">
                  <c:v>1.6434526764861876</c:v>
                </c:pt>
                <c:pt idx="478">
                  <c:v>1.6627578316815745</c:v>
                </c:pt>
                <c:pt idx="479">
                  <c:v>1.698970004336019</c:v>
                </c:pt>
                <c:pt idx="480">
                  <c:v>1.7242758696007892</c:v>
                </c:pt>
                <c:pt idx="481">
                  <c:v>1.7403626894942439</c:v>
                </c:pt>
                <c:pt idx="482">
                  <c:v>1.5910646070264987</c:v>
                </c:pt>
                <c:pt idx="483">
                  <c:v>1.5797835966168101</c:v>
                </c:pt>
                <c:pt idx="484">
                  <c:v>1.6812412373755872</c:v>
                </c:pt>
                <c:pt idx="485">
                  <c:v>1.6627578316815745</c:v>
                </c:pt>
                <c:pt idx="486">
                  <c:v>1.6127838567197357</c:v>
                </c:pt>
                <c:pt idx="487">
                  <c:v>1.5682017240669952</c:v>
                </c:pt>
                <c:pt idx="488">
                  <c:v>1.5910646070264987</c:v>
                </c:pt>
                <c:pt idx="489">
                  <c:v>1.5910646070264987</c:v>
                </c:pt>
                <c:pt idx="490">
                  <c:v>1.6232492903979003</c:v>
                </c:pt>
                <c:pt idx="491">
                  <c:v>1.5185139398778877</c:v>
                </c:pt>
                <c:pt idx="492">
                  <c:v>1.5682017240669952</c:v>
                </c:pt>
                <c:pt idx="493">
                  <c:v>1.6434526764861876</c:v>
                </c:pt>
                <c:pt idx="494">
                  <c:v>1.6127838567197357</c:v>
                </c:pt>
                <c:pt idx="495">
                  <c:v>1.6127838567197357</c:v>
                </c:pt>
                <c:pt idx="496">
                  <c:v>1.6127838567197357</c:v>
                </c:pt>
                <c:pt idx="497">
                  <c:v>1.6334684555795862</c:v>
                </c:pt>
                <c:pt idx="498">
                  <c:v>1.6901960800285138</c:v>
                </c:pt>
                <c:pt idx="499">
                  <c:v>1.6232492903979003</c:v>
                </c:pt>
                <c:pt idx="500">
                  <c:v>1.6720978579357177</c:v>
                </c:pt>
                <c:pt idx="501">
                  <c:v>1.5563025007672875</c:v>
                </c:pt>
                <c:pt idx="502">
                  <c:v>1.4623979978989559</c:v>
                </c:pt>
                <c:pt idx="503">
                  <c:v>1.707570176097936</c:v>
                </c:pt>
                <c:pt idx="504">
                  <c:v>1.6434526764861876</c:v>
                </c:pt>
                <c:pt idx="505">
                  <c:v>1.6127838567197357</c:v>
                </c:pt>
                <c:pt idx="506">
                  <c:v>1.6232492903979003</c:v>
                </c:pt>
                <c:pt idx="507">
                  <c:v>1.6901960800285138</c:v>
                </c:pt>
                <c:pt idx="508">
                  <c:v>1.4913616938342722</c:v>
                </c:pt>
                <c:pt idx="509">
                  <c:v>1.6232492903979003</c:v>
                </c:pt>
                <c:pt idx="510">
                  <c:v>1.5563025007672875</c:v>
                </c:pt>
                <c:pt idx="511">
                  <c:v>1.6812412373755872</c:v>
                </c:pt>
                <c:pt idx="512">
                  <c:v>1.3222192947339193</c:v>
                </c:pt>
                <c:pt idx="513">
                  <c:v>1.6127838567197357</c:v>
                </c:pt>
                <c:pt idx="514">
                  <c:v>1.6127838567197357</c:v>
                </c:pt>
                <c:pt idx="515">
                  <c:v>1.6334684555795862</c:v>
                </c:pt>
                <c:pt idx="516">
                  <c:v>1.6127838567197357</c:v>
                </c:pt>
                <c:pt idx="517">
                  <c:v>1.6232492903979003</c:v>
                </c:pt>
                <c:pt idx="518">
                  <c:v>1.5682017240669952</c:v>
                </c:pt>
                <c:pt idx="519">
                  <c:v>1.6232492903979003</c:v>
                </c:pt>
                <c:pt idx="520">
                  <c:v>1.4623979978989559</c:v>
                </c:pt>
                <c:pt idx="521">
                  <c:v>1.5682017240669952</c:v>
                </c:pt>
                <c:pt idx="522">
                  <c:v>1.6627578316815745</c:v>
                </c:pt>
                <c:pt idx="523">
                  <c:v>1.4623979978989559</c:v>
                </c:pt>
                <c:pt idx="524">
                  <c:v>1.4471580313422194</c:v>
                </c:pt>
                <c:pt idx="525">
                  <c:v>1.5910646070264987</c:v>
                </c:pt>
                <c:pt idx="526">
                  <c:v>1.5051499783199058</c:v>
                </c:pt>
                <c:pt idx="527">
                  <c:v>1.4313637641589874</c:v>
                </c:pt>
                <c:pt idx="528">
                  <c:v>1.5563025007672875</c:v>
                </c:pt>
                <c:pt idx="529">
                  <c:v>1.5797835966168101</c:v>
                </c:pt>
                <c:pt idx="530">
                  <c:v>1.4471580313422194</c:v>
                </c:pt>
                <c:pt idx="531">
                  <c:v>1.5797835966168101</c:v>
                </c:pt>
                <c:pt idx="532">
                  <c:v>1.5682017240669952</c:v>
                </c:pt>
                <c:pt idx="533">
                  <c:v>1.5440680443502759</c:v>
                </c:pt>
                <c:pt idx="534">
                  <c:v>1.698970004336019</c:v>
                </c:pt>
                <c:pt idx="535">
                  <c:v>1.4771212547196619</c:v>
                </c:pt>
                <c:pt idx="536">
                  <c:v>1.3802112417116061</c:v>
                </c:pt>
                <c:pt idx="537">
                  <c:v>1.5563025007672875</c:v>
                </c:pt>
                <c:pt idx="538">
                  <c:v>1.6901960800285138</c:v>
                </c:pt>
                <c:pt idx="539">
                  <c:v>1.5682017240669952</c:v>
                </c:pt>
                <c:pt idx="540">
                  <c:v>1.2787536009528289</c:v>
                </c:pt>
                <c:pt idx="541">
                  <c:v>1.4471580313422194</c:v>
                </c:pt>
                <c:pt idx="542">
                  <c:v>1.4913616938342722</c:v>
                </c:pt>
                <c:pt idx="543">
                  <c:v>1.4149733479708178</c:v>
                </c:pt>
                <c:pt idx="544">
                  <c:v>1.5314789170422549</c:v>
                </c:pt>
                <c:pt idx="545">
                  <c:v>1.5051499783199058</c:v>
                </c:pt>
                <c:pt idx="546">
                  <c:v>1.4913616938342722</c:v>
                </c:pt>
                <c:pt idx="547">
                  <c:v>1.5440680443502759</c:v>
                </c:pt>
                <c:pt idx="548">
                  <c:v>1.4913616938342722</c:v>
                </c:pt>
                <c:pt idx="549">
                  <c:v>1.5910646070264987</c:v>
                </c:pt>
                <c:pt idx="550">
                  <c:v>1.4149733479708178</c:v>
                </c:pt>
                <c:pt idx="551">
                  <c:v>1.6434526764861876</c:v>
                </c:pt>
                <c:pt idx="552">
                  <c:v>1.6127838567197357</c:v>
                </c:pt>
                <c:pt idx="553">
                  <c:v>1.6020599913279623</c:v>
                </c:pt>
                <c:pt idx="554">
                  <c:v>1.4913616938342722</c:v>
                </c:pt>
                <c:pt idx="555">
                  <c:v>1.4913616938342722</c:v>
                </c:pt>
                <c:pt idx="556">
                  <c:v>1.5314789170422549</c:v>
                </c:pt>
                <c:pt idx="557">
                  <c:v>1.5051499783199058</c:v>
                </c:pt>
                <c:pt idx="558">
                  <c:v>1.5185139398778877</c:v>
                </c:pt>
                <c:pt idx="559">
                  <c:v>1.5563025007672875</c:v>
                </c:pt>
                <c:pt idx="560">
                  <c:v>1.4149733479708178</c:v>
                </c:pt>
                <c:pt idx="561">
                  <c:v>1.5440680443502759</c:v>
                </c:pt>
                <c:pt idx="562">
                  <c:v>1.4313637641589874</c:v>
                </c:pt>
                <c:pt idx="563">
                  <c:v>1.4623979978989559</c:v>
                </c:pt>
                <c:pt idx="564">
                  <c:v>1.5440680443502759</c:v>
                </c:pt>
                <c:pt idx="565">
                  <c:v>1.4149733479708178</c:v>
                </c:pt>
                <c:pt idx="566">
                  <c:v>1.6127838567197357</c:v>
                </c:pt>
                <c:pt idx="567">
                  <c:v>1.4471580313422194</c:v>
                </c:pt>
                <c:pt idx="568">
                  <c:v>1.5440680443502759</c:v>
                </c:pt>
                <c:pt idx="569">
                  <c:v>1.4471580313422194</c:v>
                </c:pt>
                <c:pt idx="570">
                  <c:v>1.5185139398778877</c:v>
                </c:pt>
                <c:pt idx="571">
                  <c:v>1.3802112417116061</c:v>
                </c:pt>
                <c:pt idx="572">
                  <c:v>1.4149733479708178</c:v>
                </c:pt>
                <c:pt idx="573">
                  <c:v>1.3979400086720377</c:v>
                </c:pt>
                <c:pt idx="574">
                  <c:v>1.5440680443502759</c:v>
                </c:pt>
                <c:pt idx="575">
                  <c:v>1.4149733479708178</c:v>
                </c:pt>
                <c:pt idx="576">
                  <c:v>1.4913616938342722</c:v>
                </c:pt>
                <c:pt idx="577">
                  <c:v>1.3424226808222062</c:v>
                </c:pt>
                <c:pt idx="578">
                  <c:v>1.4313637641589874</c:v>
                </c:pt>
                <c:pt idx="579">
                  <c:v>1.5440680443502759</c:v>
                </c:pt>
                <c:pt idx="580">
                  <c:v>1.4149733479708178</c:v>
                </c:pt>
                <c:pt idx="581">
                  <c:v>1.5563025007672875</c:v>
                </c:pt>
                <c:pt idx="582">
                  <c:v>1.5314789170422549</c:v>
                </c:pt>
                <c:pt idx="583">
                  <c:v>1.4149733479708178</c:v>
                </c:pt>
                <c:pt idx="584">
                  <c:v>1.4149733479708178</c:v>
                </c:pt>
                <c:pt idx="585">
                  <c:v>1.4313637641589874</c:v>
                </c:pt>
                <c:pt idx="586">
                  <c:v>1.4471580313422194</c:v>
                </c:pt>
                <c:pt idx="587">
                  <c:v>1.3979400086720377</c:v>
                </c:pt>
                <c:pt idx="588">
                  <c:v>1.6434526764861876</c:v>
                </c:pt>
                <c:pt idx="589">
                  <c:v>1.3424226808222062</c:v>
                </c:pt>
                <c:pt idx="590">
                  <c:v>1.4771212547196619</c:v>
                </c:pt>
                <c:pt idx="591">
                  <c:v>1.3617278360175928</c:v>
                </c:pt>
                <c:pt idx="592">
                  <c:v>1.3424226808222062</c:v>
                </c:pt>
                <c:pt idx="593">
                  <c:v>1.3979400086720377</c:v>
                </c:pt>
                <c:pt idx="594">
                  <c:v>1.5185139398778877</c:v>
                </c:pt>
                <c:pt idx="595">
                  <c:v>1.3222192947339193</c:v>
                </c:pt>
                <c:pt idx="596">
                  <c:v>1.3424226808222062</c:v>
                </c:pt>
                <c:pt idx="597">
                  <c:v>1.5314789170422549</c:v>
                </c:pt>
                <c:pt idx="598">
                  <c:v>1.3979400086720377</c:v>
                </c:pt>
                <c:pt idx="599">
                  <c:v>1.3222192947339193</c:v>
                </c:pt>
                <c:pt idx="600">
                  <c:v>1.3617278360175928</c:v>
                </c:pt>
                <c:pt idx="601">
                  <c:v>1.3424226808222062</c:v>
                </c:pt>
                <c:pt idx="602">
                  <c:v>1.3802112417116061</c:v>
                </c:pt>
                <c:pt idx="603">
                  <c:v>1.3979400086720377</c:v>
                </c:pt>
                <c:pt idx="604">
                  <c:v>1.5314789170422549</c:v>
                </c:pt>
                <c:pt idx="605">
                  <c:v>1.2787536009528289</c:v>
                </c:pt>
                <c:pt idx="606">
                  <c:v>1.4623979978989559</c:v>
                </c:pt>
                <c:pt idx="607">
                  <c:v>1.255272505103306</c:v>
                </c:pt>
                <c:pt idx="608">
                  <c:v>1.301029995663981</c:v>
                </c:pt>
                <c:pt idx="609">
                  <c:v>1.4149733479708178</c:v>
                </c:pt>
                <c:pt idx="610">
                  <c:v>1.4313637641589874</c:v>
                </c:pt>
                <c:pt idx="611">
                  <c:v>1.3802112417116061</c:v>
                </c:pt>
                <c:pt idx="612">
                  <c:v>1.3222192947339193</c:v>
                </c:pt>
                <c:pt idx="613">
                  <c:v>1.4149733479708178</c:v>
                </c:pt>
                <c:pt idx="614">
                  <c:v>1.3424226808222062</c:v>
                </c:pt>
                <c:pt idx="615">
                  <c:v>1.3979400086720377</c:v>
                </c:pt>
                <c:pt idx="616">
                  <c:v>1.3617278360175928</c:v>
                </c:pt>
                <c:pt idx="617">
                  <c:v>1.4471580313422194</c:v>
                </c:pt>
                <c:pt idx="618">
                  <c:v>1.3424226808222062</c:v>
                </c:pt>
                <c:pt idx="619">
                  <c:v>1.3802112417116061</c:v>
                </c:pt>
                <c:pt idx="620">
                  <c:v>1.4149733479708178</c:v>
                </c:pt>
                <c:pt idx="621">
                  <c:v>1.2304489213782743</c:v>
                </c:pt>
                <c:pt idx="622">
                  <c:v>1.3802112417116061</c:v>
                </c:pt>
                <c:pt idx="623">
                  <c:v>1.4149733479708178</c:v>
                </c:pt>
                <c:pt idx="624">
                  <c:v>1.1139433523068365</c:v>
                </c:pt>
                <c:pt idx="625">
                  <c:v>1.3802112417116061</c:v>
                </c:pt>
                <c:pt idx="626">
                  <c:v>1.3617278360175928</c:v>
                </c:pt>
                <c:pt idx="627">
                  <c:v>1.255272505103306</c:v>
                </c:pt>
                <c:pt idx="628">
                  <c:v>1.5051499783199058</c:v>
                </c:pt>
                <c:pt idx="629">
                  <c:v>1.3617278360175928</c:v>
                </c:pt>
                <c:pt idx="630">
                  <c:v>1.301029995663981</c:v>
                </c:pt>
                <c:pt idx="631">
                  <c:v>1.255272505103306</c:v>
                </c:pt>
                <c:pt idx="632">
                  <c:v>1.4623979978989559</c:v>
                </c:pt>
                <c:pt idx="633">
                  <c:v>1.3424226808222062</c:v>
                </c:pt>
                <c:pt idx="634">
                  <c:v>1.4313637641589874</c:v>
                </c:pt>
                <c:pt idx="635">
                  <c:v>1.3424226808222062</c:v>
                </c:pt>
                <c:pt idx="636">
                  <c:v>1.4771212547196619</c:v>
                </c:pt>
                <c:pt idx="637">
                  <c:v>1.4771212547196619</c:v>
                </c:pt>
                <c:pt idx="638">
                  <c:v>1.255272505103306</c:v>
                </c:pt>
                <c:pt idx="639">
                  <c:v>1.4623979978989559</c:v>
                </c:pt>
                <c:pt idx="640">
                  <c:v>1.3802112417116061</c:v>
                </c:pt>
                <c:pt idx="641">
                  <c:v>1.3979400086720377</c:v>
                </c:pt>
                <c:pt idx="642">
                  <c:v>1.4771212547196619</c:v>
                </c:pt>
                <c:pt idx="643">
                  <c:v>1.3617278360175928</c:v>
                </c:pt>
                <c:pt idx="644">
                  <c:v>1.2787536009528289</c:v>
                </c:pt>
                <c:pt idx="645">
                  <c:v>1.3802112417116061</c:v>
                </c:pt>
                <c:pt idx="646">
                  <c:v>1.3424226808222062</c:v>
                </c:pt>
                <c:pt idx="647">
                  <c:v>1.3802112417116061</c:v>
                </c:pt>
                <c:pt idx="648">
                  <c:v>1.1760912590556811</c:v>
                </c:pt>
                <c:pt idx="649">
                  <c:v>1.2304489213782743</c:v>
                </c:pt>
                <c:pt idx="650">
                  <c:v>1.301029995663981</c:v>
                </c:pt>
                <c:pt idx="651">
                  <c:v>1.4623979978989559</c:v>
                </c:pt>
                <c:pt idx="652">
                  <c:v>1.1461280356782382</c:v>
                </c:pt>
                <c:pt idx="653">
                  <c:v>1.3222192947339193</c:v>
                </c:pt>
                <c:pt idx="654">
                  <c:v>1.255272505103306</c:v>
                </c:pt>
                <c:pt idx="655">
                  <c:v>1.2787536009528289</c:v>
                </c:pt>
                <c:pt idx="656">
                  <c:v>1.1461280356782382</c:v>
                </c:pt>
                <c:pt idx="657">
                  <c:v>1.4149733479708178</c:v>
                </c:pt>
                <c:pt idx="658">
                  <c:v>1.3802112417116061</c:v>
                </c:pt>
                <c:pt idx="659">
                  <c:v>1.2787536009528289</c:v>
                </c:pt>
                <c:pt idx="660">
                  <c:v>1.2787536009528289</c:v>
                </c:pt>
                <c:pt idx="661">
                  <c:v>1.3424226808222062</c:v>
                </c:pt>
                <c:pt idx="662">
                  <c:v>1.1461280356782382</c:v>
                </c:pt>
                <c:pt idx="663">
                  <c:v>1.1461280356782382</c:v>
                </c:pt>
                <c:pt idx="664">
                  <c:v>1.3979400086720377</c:v>
                </c:pt>
                <c:pt idx="665">
                  <c:v>1.2304489213782743</c:v>
                </c:pt>
                <c:pt idx="666">
                  <c:v>1.4313637641589874</c:v>
                </c:pt>
                <c:pt idx="667">
                  <c:v>1.2041199826559248</c:v>
                </c:pt>
                <c:pt idx="668">
                  <c:v>1.4313637641589874</c:v>
                </c:pt>
                <c:pt idx="669">
                  <c:v>1.2304489213782743</c:v>
                </c:pt>
                <c:pt idx="670">
                  <c:v>1.1461280356782382</c:v>
                </c:pt>
                <c:pt idx="671">
                  <c:v>1.3222192947339193</c:v>
                </c:pt>
                <c:pt idx="672">
                  <c:v>1.301029995663981</c:v>
                </c:pt>
                <c:pt idx="673">
                  <c:v>1.2041199826559248</c:v>
                </c:pt>
                <c:pt idx="674">
                  <c:v>1.1461280356782382</c:v>
                </c:pt>
                <c:pt idx="675">
                  <c:v>1.3979400086720377</c:v>
                </c:pt>
                <c:pt idx="676">
                  <c:v>1.1461280356782382</c:v>
                </c:pt>
                <c:pt idx="677">
                  <c:v>1.1461280356782382</c:v>
                </c:pt>
                <c:pt idx="678">
                  <c:v>1.3222192947339193</c:v>
                </c:pt>
                <c:pt idx="679">
                  <c:v>1.3222192947339193</c:v>
                </c:pt>
                <c:pt idx="680">
                  <c:v>1.4313637641589874</c:v>
                </c:pt>
                <c:pt idx="681">
                  <c:v>1.2304489213782743</c:v>
                </c:pt>
                <c:pt idx="682">
                  <c:v>1.3222192947339193</c:v>
                </c:pt>
                <c:pt idx="683">
                  <c:v>1.2304489213782743</c:v>
                </c:pt>
                <c:pt idx="684">
                  <c:v>1.255272505103306</c:v>
                </c:pt>
                <c:pt idx="685">
                  <c:v>1.2041199826559248</c:v>
                </c:pt>
                <c:pt idx="686">
                  <c:v>1.3222192947339193</c:v>
                </c:pt>
                <c:pt idx="687">
                  <c:v>1.2304489213782743</c:v>
                </c:pt>
                <c:pt idx="688">
                  <c:v>1.3617278360175928</c:v>
                </c:pt>
                <c:pt idx="689">
                  <c:v>1.2787536009528289</c:v>
                </c:pt>
                <c:pt idx="690">
                  <c:v>1.301029995663981</c:v>
                </c:pt>
                <c:pt idx="691">
                  <c:v>1.2304489213782743</c:v>
                </c:pt>
                <c:pt idx="692">
                  <c:v>1.2304489213782743</c:v>
                </c:pt>
                <c:pt idx="693">
                  <c:v>1.3802112417116061</c:v>
                </c:pt>
                <c:pt idx="694">
                  <c:v>1.2041199826559248</c:v>
                </c:pt>
                <c:pt idx="695">
                  <c:v>1.1461280356782382</c:v>
                </c:pt>
                <c:pt idx="696">
                  <c:v>1.255272505103306</c:v>
                </c:pt>
                <c:pt idx="697">
                  <c:v>1.255272505103306</c:v>
                </c:pt>
                <c:pt idx="698">
                  <c:v>1.3424226808222062</c:v>
                </c:pt>
                <c:pt idx="699">
                  <c:v>1.1461280356782382</c:v>
                </c:pt>
                <c:pt idx="700">
                  <c:v>1.3222192947339193</c:v>
                </c:pt>
                <c:pt idx="701">
                  <c:v>1.3802112417116061</c:v>
                </c:pt>
                <c:pt idx="702">
                  <c:v>1.1760912590556811</c:v>
                </c:pt>
                <c:pt idx="703">
                  <c:v>1.4471580313422194</c:v>
                </c:pt>
                <c:pt idx="704">
                  <c:v>1.1760912590556811</c:v>
                </c:pt>
                <c:pt idx="705">
                  <c:v>1.0791812460476247</c:v>
                </c:pt>
                <c:pt idx="706">
                  <c:v>1.0413926851582249</c:v>
                </c:pt>
                <c:pt idx="707">
                  <c:v>1.2041199826559248</c:v>
                </c:pt>
                <c:pt idx="708">
                  <c:v>1.0791812460476247</c:v>
                </c:pt>
                <c:pt idx="709">
                  <c:v>1.2787536009528289</c:v>
                </c:pt>
                <c:pt idx="710">
                  <c:v>1.301029995663981</c:v>
                </c:pt>
                <c:pt idx="711">
                  <c:v>1.1139433523068365</c:v>
                </c:pt>
                <c:pt idx="712">
                  <c:v>1.0413926851582249</c:v>
                </c:pt>
                <c:pt idx="713">
                  <c:v>1.0413926851582249</c:v>
                </c:pt>
                <c:pt idx="714">
                  <c:v>1.0413926851582249</c:v>
                </c:pt>
                <c:pt idx="715">
                  <c:v>1.255272505103306</c:v>
                </c:pt>
                <c:pt idx="716">
                  <c:v>1.1139433523068365</c:v>
                </c:pt>
                <c:pt idx="717">
                  <c:v>1.0791812460476247</c:v>
                </c:pt>
                <c:pt idx="718">
                  <c:v>1.1760912590556811</c:v>
                </c:pt>
                <c:pt idx="719">
                  <c:v>1.3222192947339193</c:v>
                </c:pt>
                <c:pt idx="720">
                  <c:v>1.2787536009528289</c:v>
                </c:pt>
                <c:pt idx="721">
                  <c:v>1</c:v>
                </c:pt>
                <c:pt idx="722">
                  <c:v>1.255272505103306</c:v>
                </c:pt>
                <c:pt idx="723">
                  <c:v>1.1760912590556811</c:v>
                </c:pt>
                <c:pt idx="724">
                  <c:v>1.4149733479708178</c:v>
                </c:pt>
                <c:pt idx="725">
                  <c:v>1.0413926851582249</c:v>
                </c:pt>
                <c:pt idx="726">
                  <c:v>1.2787536009528289</c:v>
                </c:pt>
                <c:pt idx="727">
                  <c:v>1.1461280356782382</c:v>
                </c:pt>
                <c:pt idx="728">
                  <c:v>1.0791812460476247</c:v>
                </c:pt>
                <c:pt idx="729">
                  <c:v>1.1139433523068365</c:v>
                </c:pt>
                <c:pt idx="730">
                  <c:v>0.90308998699194343</c:v>
                </c:pt>
                <c:pt idx="731">
                  <c:v>1.2787536009528289</c:v>
                </c:pt>
                <c:pt idx="732">
                  <c:v>1.0791812460476247</c:v>
                </c:pt>
                <c:pt idx="733">
                  <c:v>1.1760912590556811</c:v>
                </c:pt>
                <c:pt idx="734">
                  <c:v>1.1139433523068365</c:v>
                </c:pt>
                <c:pt idx="735">
                  <c:v>1.1139433523068365</c:v>
                </c:pt>
                <c:pt idx="736">
                  <c:v>1.1760912590556811</c:v>
                </c:pt>
                <c:pt idx="737">
                  <c:v>1.3424226808222062</c:v>
                </c:pt>
                <c:pt idx="738">
                  <c:v>1.1760912590556811</c:v>
                </c:pt>
                <c:pt idx="739">
                  <c:v>1.255272505103306</c:v>
                </c:pt>
                <c:pt idx="740">
                  <c:v>1.0413926851582249</c:v>
                </c:pt>
                <c:pt idx="741">
                  <c:v>1.2304489213782743</c:v>
                </c:pt>
                <c:pt idx="742">
                  <c:v>1.2041199826559248</c:v>
                </c:pt>
                <c:pt idx="743">
                  <c:v>1.1461280356782382</c:v>
                </c:pt>
                <c:pt idx="744">
                  <c:v>1.2041199826559248</c:v>
                </c:pt>
                <c:pt idx="745">
                  <c:v>1.2041199826559248</c:v>
                </c:pt>
                <c:pt idx="746">
                  <c:v>1.0791812460476247</c:v>
                </c:pt>
                <c:pt idx="747">
                  <c:v>1.3617278360175928</c:v>
                </c:pt>
                <c:pt idx="748">
                  <c:v>1.1139433523068365</c:v>
                </c:pt>
                <c:pt idx="749">
                  <c:v>1.1139433523068365</c:v>
                </c:pt>
                <c:pt idx="750">
                  <c:v>1.2787536009528289</c:v>
                </c:pt>
                <c:pt idx="751">
                  <c:v>1.1461280356782382</c:v>
                </c:pt>
                <c:pt idx="752">
                  <c:v>1.2041199826559248</c:v>
                </c:pt>
                <c:pt idx="753">
                  <c:v>1.2304489213782743</c:v>
                </c:pt>
                <c:pt idx="754">
                  <c:v>1.1461280356782382</c:v>
                </c:pt>
                <c:pt idx="755">
                  <c:v>1.2041199826559248</c:v>
                </c:pt>
                <c:pt idx="756">
                  <c:v>0.95424250943932487</c:v>
                </c:pt>
                <c:pt idx="757">
                  <c:v>1.1139433523068365</c:v>
                </c:pt>
                <c:pt idx="758">
                  <c:v>0.90308998699194343</c:v>
                </c:pt>
                <c:pt idx="759">
                  <c:v>1.2041199826559248</c:v>
                </c:pt>
                <c:pt idx="760">
                  <c:v>1.255272505103306</c:v>
                </c:pt>
                <c:pt idx="761">
                  <c:v>1.1760912590556811</c:v>
                </c:pt>
                <c:pt idx="762">
                  <c:v>1.255272505103306</c:v>
                </c:pt>
                <c:pt idx="763">
                  <c:v>1.0413926851582249</c:v>
                </c:pt>
                <c:pt idx="764">
                  <c:v>1.2787536009528289</c:v>
                </c:pt>
                <c:pt idx="765">
                  <c:v>1.0413926851582249</c:v>
                </c:pt>
                <c:pt idx="766">
                  <c:v>1.255272505103306</c:v>
                </c:pt>
                <c:pt idx="767">
                  <c:v>0.95424250943932487</c:v>
                </c:pt>
                <c:pt idx="768">
                  <c:v>1.1760912590556811</c:v>
                </c:pt>
                <c:pt idx="769">
                  <c:v>0.90308998699194343</c:v>
                </c:pt>
                <c:pt idx="770">
                  <c:v>1.2041199826559248</c:v>
                </c:pt>
                <c:pt idx="771">
                  <c:v>0.6020599913279624</c:v>
                </c:pt>
                <c:pt idx="772">
                  <c:v>1.1461280356782382</c:v>
                </c:pt>
                <c:pt idx="773">
                  <c:v>1.1461280356782382</c:v>
                </c:pt>
                <c:pt idx="774">
                  <c:v>1.0791812460476247</c:v>
                </c:pt>
                <c:pt idx="775">
                  <c:v>1.1461280356782382</c:v>
                </c:pt>
                <c:pt idx="776">
                  <c:v>1.1139433523068365</c:v>
                </c:pt>
                <c:pt idx="777">
                  <c:v>0.90308998699194343</c:v>
                </c:pt>
                <c:pt idx="778">
                  <c:v>1.2304489213782743</c:v>
                </c:pt>
                <c:pt idx="779">
                  <c:v>1.0413926851582249</c:v>
                </c:pt>
                <c:pt idx="780">
                  <c:v>1.0413926851582249</c:v>
                </c:pt>
                <c:pt idx="781">
                  <c:v>1.1760912590556811</c:v>
                </c:pt>
                <c:pt idx="782">
                  <c:v>1.0791812460476247</c:v>
                </c:pt>
                <c:pt idx="783">
                  <c:v>1.3617278360175928</c:v>
                </c:pt>
                <c:pt idx="784">
                  <c:v>1.255272505103306</c:v>
                </c:pt>
                <c:pt idx="785">
                  <c:v>1.1461280356782382</c:v>
                </c:pt>
                <c:pt idx="786">
                  <c:v>1.1461280356782382</c:v>
                </c:pt>
                <c:pt idx="787">
                  <c:v>1.1461280356782382</c:v>
                </c:pt>
                <c:pt idx="788">
                  <c:v>0.84509804001425681</c:v>
                </c:pt>
                <c:pt idx="789">
                  <c:v>1</c:v>
                </c:pt>
                <c:pt idx="790">
                  <c:v>0.95424250943932487</c:v>
                </c:pt>
                <c:pt idx="791">
                  <c:v>1.1139433523068365</c:v>
                </c:pt>
                <c:pt idx="792">
                  <c:v>0.95424250943932487</c:v>
                </c:pt>
                <c:pt idx="793">
                  <c:v>1.1139433523068365</c:v>
                </c:pt>
                <c:pt idx="794">
                  <c:v>1.255272505103306</c:v>
                </c:pt>
                <c:pt idx="795">
                  <c:v>1.2304489213782743</c:v>
                </c:pt>
                <c:pt idx="796">
                  <c:v>0.84509804001425681</c:v>
                </c:pt>
                <c:pt idx="797">
                  <c:v>1.1139433523068365</c:v>
                </c:pt>
                <c:pt idx="798">
                  <c:v>1.0413926851582249</c:v>
                </c:pt>
                <c:pt idx="799">
                  <c:v>0.90308998699194343</c:v>
                </c:pt>
                <c:pt idx="800">
                  <c:v>1.1760912590556811</c:v>
                </c:pt>
                <c:pt idx="801">
                  <c:v>0.69897000433601897</c:v>
                </c:pt>
                <c:pt idx="802">
                  <c:v>1.1461280356782382</c:v>
                </c:pt>
                <c:pt idx="803">
                  <c:v>0.95424250943932487</c:v>
                </c:pt>
                <c:pt idx="804">
                  <c:v>1.1139433523068365</c:v>
                </c:pt>
                <c:pt idx="805">
                  <c:v>0.90308998699194343</c:v>
                </c:pt>
                <c:pt idx="806">
                  <c:v>1.0791812460476247</c:v>
                </c:pt>
                <c:pt idx="807">
                  <c:v>1.0413926851582249</c:v>
                </c:pt>
                <c:pt idx="808">
                  <c:v>1</c:v>
                </c:pt>
                <c:pt idx="809">
                  <c:v>1.1461280356782382</c:v>
                </c:pt>
                <c:pt idx="810">
                  <c:v>1.2041199826559248</c:v>
                </c:pt>
                <c:pt idx="811">
                  <c:v>0.69897000433601897</c:v>
                </c:pt>
                <c:pt idx="812">
                  <c:v>0.90308998699194343</c:v>
                </c:pt>
                <c:pt idx="813">
                  <c:v>0.90308998699194343</c:v>
                </c:pt>
                <c:pt idx="814">
                  <c:v>1.1139433523068365</c:v>
                </c:pt>
                <c:pt idx="815">
                  <c:v>0.95424250943932487</c:v>
                </c:pt>
                <c:pt idx="816">
                  <c:v>1.0791812460476247</c:v>
                </c:pt>
                <c:pt idx="817">
                  <c:v>0.95424250943932487</c:v>
                </c:pt>
                <c:pt idx="818">
                  <c:v>0.95424250943932487</c:v>
                </c:pt>
                <c:pt idx="819">
                  <c:v>1.301029995663981</c:v>
                </c:pt>
                <c:pt idx="820">
                  <c:v>1.1461280356782382</c:v>
                </c:pt>
                <c:pt idx="821">
                  <c:v>1.1760912590556811</c:v>
                </c:pt>
                <c:pt idx="822">
                  <c:v>0.84509804001425681</c:v>
                </c:pt>
                <c:pt idx="823">
                  <c:v>1.0413926851582249</c:v>
                </c:pt>
                <c:pt idx="824">
                  <c:v>0.69897000433601897</c:v>
                </c:pt>
                <c:pt idx="825">
                  <c:v>0.84509804001425681</c:v>
                </c:pt>
                <c:pt idx="826">
                  <c:v>1</c:v>
                </c:pt>
                <c:pt idx="827">
                  <c:v>0.6020599913279624</c:v>
                </c:pt>
                <c:pt idx="828">
                  <c:v>1</c:v>
                </c:pt>
                <c:pt idx="829">
                  <c:v>1.0413926851582249</c:v>
                </c:pt>
                <c:pt idx="830">
                  <c:v>0.77815125038364374</c:v>
                </c:pt>
                <c:pt idx="831">
                  <c:v>1</c:v>
                </c:pt>
                <c:pt idx="832">
                  <c:v>1</c:v>
                </c:pt>
                <c:pt idx="833">
                  <c:v>0.95424250943932487</c:v>
                </c:pt>
                <c:pt idx="834">
                  <c:v>0.90308998699194343</c:v>
                </c:pt>
                <c:pt idx="835">
                  <c:v>1.0413926851582249</c:v>
                </c:pt>
                <c:pt idx="836">
                  <c:v>0.95424250943932487</c:v>
                </c:pt>
                <c:pt idx="837">
                  <c:v>0.95424250943932487</c:v>
                </c:pt>
                <c:pt idx="838">
                  <c:v>0.77815125038364374</c:v>
                </c:pt>
                <c:pt idx="839">
                  <c:v>1.1139433523068365</c:v>
                </c:pt>
                <c:pt idx="840">
                  <c:v>1.0413926851582249</c:v>
                </c:pt>
                <c:pt idx="841">
                  <c:v>0.69897000433601897</c:v>
                </c:pt>
                <c:pt idx="842">
                  <c:v>0.84509804001425681</c:v>
                </c:pt>
                <c:pt idx="843">
                  <c:v>0.90308998699194343</c:v>
                </c:pt>
                <c:pt idx="844">
                  <c:v>1</c:v>
                </c:pt>
                <c:pt idx="845">
                  <c:v>0.69897000433601897</c:v>
                </c:pt>
                <c:pt idx="846">
                  <c:v>1</c:v>
                </c:pt>
                <c:pt idx="847">
                  <c:v>0.84509804001425681</c:v>
                </c:pt>
                <c:pt idx="848">
                  <c:v>1.1760912590556811</c:v>
                </c:pt>
                <c:pt idx="849">
                  <c:v>1.0791812460476247</c:v>
                </c:pt>
                <c:pt idx="850">
                  <c:v>0.84509804001425681</c:v>
                </c:pt>
                <c:pt idx="851">
                  <c:v>1</c:v>
                </c:pt>
                <c:pt idx="852">
                  <c:v>0.77815125038364374</c:v>
                </c:pt>
                <c:pt idx="853">
                  <c:v>1.0413926851582249</c:v>
                </c:pt>
                <c:pt idx="854">
                  <c:v>1</c:v>
                </c:pt>
                <c:pt idx="855">
                  <c:v>0.77815125038364374</c:v>
                </c:pt>
                <c:pt idx="856">
                  <c:v>0.90308998699194343</c:v>
                </c:pt>
                <c:pt idx="857">
                  <c:v>1.1461280356782382</c:v>
                </c:pt>
                <c:pt idx="858">
                  <c:v>0.90308998699194343</c:v>
                </c:pt>
                <c:pt idx="859">
                  <c:v>1.0413926851582249</c:v>
                </c:pt>
                <c:pt idx="860">
                  <c:v>1</c:v>
                </c:pt>
                <c:pt idx="861">
                  <c:v>0.77815125038364374</c:v>
                </c:pt>
                <c:pt idx="862">
                  <c:v>0.90308998699194343</c:v>
                </c:pt>
                <c:pt idx="863">
                  <c:v>0.69897000433601897</c:v>
                </c:pt>
                <c:pt idx="864">
                  <c:v>1.2041199826559248</c:v>
                </c:pt>
                <c:pt idx="865">
                  <c:v>1.1760912590556811</c:v>
                </c:pt>
                <c:pt idx="866">
                  <c:v>0.95424250943932487</c:v>
                </c:pt>
                <c:pt idx="867">
                  <c:v>1.0413926851582249</c:v>
                </c:pt>
                <c:pt idx="868">
                  <c:v>1</c:v>
                </c:pt>
                <c:pt idx="869">
                  <c:v>1.0413926851582249</c:v>
                </c:pt>
                <c:pt idx="870">
                  <c:v>0.84509804001425681</c:v>
                </c:pt>
                <c:pt idx="871">
                  <c:v>0.6020599913279624</c:v>
                </c:pt>
                <c:pt idx="872">
                  <c:v>0.90308998699194343</c:v>
                </c:pt>
                <c:pt idx="873">
                  <c:v>0.77815125038364374</c:v>
                </c:pt>
                <c:pt idx="874">
                  <c:v>1</c:v>
                </c:pt>
                <c:pt idx="875">
                  <c:v>0.95424250943932487</c:v>
                </c:pt>
                <c:pt idx="876">
                  <c:v>0.69897000433601897</c:v>
                </c:pt>
                <c:pt idx="877">
                  <c:v>1.0413926851582249</c:v>
                </c:pt>
                <c:pt idx="878">
                  <c:v>0.47712125471966249</c:v>
                </c:pt>
                <c:pt idx="879">
                  <c:v>1.1461280356782382</c:v>
                </c:pt>
                <c:pt idx="880">
                  <c:v>0.6020599913279624</c:v>
                </c:pt>
                <c:pt idx="881">
                  <c:v>0.77815125038364374</c:v>
                </c:pt>
                <c:pt idx="882">
                  <c:v>0.30102999566398131</c:v>
                </c:pt>
                <c:pt idx="883">
                  <c:v>1.0413926851582249</c:v>
                </c:pt>
                <c:pt idx="884">
                  <c:v>0.90308998699194343</c:v>
                </c:pt>
                <c:pt idx="885">
                  <c:v>0.90308998699194343</c:v>
                </c:pt>
                <c:pt idx="886">
                  <c:v>0.95424250943932487</c:v>
                </c:pt>
                <c:pt idx="887">
                  <c:v>0.69897000433601897</c:v>
                </c:pt>
                <c:pt idx="888">
                  <c:v>1.0791812460476247</c:v>
                </c:pt>
                <c:pt idx="889">
                  <c:v>0.95424250943932487</c:v>
                </c:pt>
                <c:pt idx="890">
                  <c:v>0.6020599913279624</c:v>
                </c:pt>
                <c:pt idx="891">
                  <c:v>1</c:v>
                </c:pt>
                <c:pt idx="892">
                  <c:v>0.77815125038364374</c:v>
                </c:pt>
                <c:pt idx="893">
                  <c:v>1.1139433523068365</c:v>
                </c:pt>
                <c:pt idx="894">
                  <c:v>0.77815125038364374</c:v>
                </c:pt>
                <c:pt idx="895">
                  <c:v>0.90308998699194343</c:v>
                </c:pt>
                <c:pt idx="896">
                  <c:v>1.0791812460476247</c:v>
                </c:pt>
                <c:pt idx="897">
                  <c:v>0.90308998699194343</c:v>
                </c:pt>
                <c:pt idx="898">
                  <c:v>0.84509804001425681</c:v>
                </c:pt>
                <c:pt idx="899">
                  <c:v>0.77815125038364374</c:v>
                </c:pt>
                <c:pt idx="900">
                  <c:v>0.69897000433601897</c:v>
                </c:pt>
                <c:pt idx="901">
                  <c:v>1.0791812460476247</c:v>
                </c:pt>
                <c:pt idx="902">
                  <c:v>0.77815125038364374</c:v>
                </c:pt>
                <c:pt idx="903">
                  <c:v>0.69897000433601897</c:v>
                </c:pt>
                <c:pt idx="904">
                  <c:v>0.77815125038364374</c:v>
                </c:pt>
                <c:pt idx="905">
                  <c:v>0.84509804001425681</c:v>
                </c:pt>
                <c:pt idx="906">
                  <c:v>0.95424250943932487</c:v>
                </c:pt>
                <c:pt idx="907">
                  <c:v>0.77815125038364374</c:v>
                </c:pt>
                <c:pt idx="908">
                  <c:v>0.77815125038364374</c:v>
                </c:pt>
                <c:pt idx="909">
                  <c:v>0.69897000433601897</c:v>
                </c:pt>
                <c:pt idx="910">
                  <c:v>0.84509804001425681</c:v>
                </c:pt>
                <c:pt idx="911">
                  <c:v>0.95424250943932487</c:v>
                </c:pt>
                <c:pt idx="912">
                  <c:v>0.90308998699194343</c:v>
                </c:pt>
                <c:pt idx="913">
                  <c:v>0.95424250943932487</c:v>
                </c:pt>
                <c:pt idx="914">
                  <c:v>0.77815125038364374</c:v>
                </c:pt>
                <c:pt idx="915">
                  <c:v>1.0791812460476247</c:v>
                </c:pt>
                <c:pt idx="916">
                  <c:v>0.90308998699194343</c:v>
                </c:pt>
                <c:pt idx="917">
                  <c:v>0.77815125038364374</c:v>
                </c:pt>
                <c:pt idx="918">
                  <c:v>0.47712125471966249</c:v>
                </c:pt>
                <c:pt idx="919">
                  <c:v>1.0413926851582249</c:v>
                </c:pt>
                <c:pt idx="920">
                  <c:v>0.95424250943932487</c:v>
                </c:pt>
                <c:pt idx="921">
                  <c:v>0.77815125038364374</c:v>
                </c:pt>
                <c:pt idx="922">
                  <c:v>0.69897000433601897</c:v>
                </c:pt>
                <c:pt idx="923">
                  <c:v>0.95424250943932487</c:v>
                </c:pt>
                <c:pt idx="924">
                  <c:v>0.30102999566398131</c:v>
                </c:pt>
                <c:pt idx="925">
                  <c:v>0.90308998699194343</c:v>
                </c:pt>
                <c:pt idx="926">
                  <c:v>0.84509804001425681</c:v>
                </c:pt>
                <c:pt idx="927">
                  <c:v>0.90308998699194343</c:v>
                </c:pt>
                <c:pt idx="928">
                  <c:v>0.95424250943932487</c:v>
                </c:pt>
                <c:pt idx="929">
                  <c:v>0.6020599913279624</c:v>
                </c:pt>
                <c:pt idx="930">
                  <c:v>0.90308998699194343</c:v>
                </c:pt>
                <c:pt idx="931">
                  <c:v>0.77815125038364374</c:v>
                </c:pt>
                <c:pt idx="932">
                  <c:v>0.30102999566398131</c:v>
                </c:pt>
                <c:pt idx="933">
                  <c:v>0.47712125471966249</c:v>
                </c:pt>
                <c:pt idx="934">
                  <c:v>0.84509804001425681</c:v>
                </c:pt>
                <c:pt idx="935">
                  <c:v>1</c:v>
                </c:pt>
                <c:pt idx="936">
                  <c:v>1</c:v>
                </c:pt>
                <c:pt idx="937">
                  <c:v>0.69897000433601897</c:v>
                </c:pt>
                <c:pt idx="938">
                  <c:v>0.90308998699194343</c:v>
                </c:pt>
                <c:pt idx="939">
                  <c:v>0.95424250943932487</c:v>
                </c:pt>
                <c:pt idx="940">
                  <c:v>0.84509804001425681</c:v>
                </c:pt>
                <c:pt idx="941">
                  <c:v>0.6020599913279624</c:v>
                </c:pt>
                <c:pt idx="942">
                  <c:v>1.1461280356782382</c:v>
                </c:pt>
                <c:pt idx="943">
                  <c:v>0.90308998699194343</c:v>
                </c:pt>
                <c:pt idx="944">
                  <c:v>0.95424250943932487</c:v>
                </c:pt>
                <c:pt idx="945">
                  <c:v>1.0791812460476247</c:v>
                </c:pt>
                <c:pt idx="946">
                  <c:v>0.90308998699194343</c:v>
                </c:pt>
                <c:pt idx="947">
                  <c:v>0.84509804001425681</c:v>
                </c:pt>
                <c:pt idx="948">
                  <c:v>0.30102999566398131</c:v>
                </c:pt>
                <c:pt idx="949">
                  <c:v>1.0413926851582249</c:v>
                </c:pt>
                <c:pt idx="950">
                  <c:v>0.84509804001425681</c:v>
                </c:pt>
                <c:pt idx="951">
                  <c:v>0.90308998699194343</c:v>
                </c:pt>
                <c:pt idx="952">
                  <c:v>0.69897000433601897</c:v>
                </c:pt>
                <c:pt idx="953">
                  <c:v>0.69897000433601897</c:v>
                </c:pt>
                <c:pt idx="954">
                  <c:v>0.30102999566398131</c:v>
                </c:pt>
                <c:pt idx="955">
                  <c:v>0.90308998699194343</c:v>
                </c:pt>
                <c:pt idx="956">
                  <c:v>0.90308998699194343</c:v>
                </c:pt>
                <c:pt idx="957">
                  <c:v>0.6020599913279624</c:v>
                </c:pt>
                <c:pt idx="958">
                  <c:v>0.47712125471966249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D1E-40CC-AFB7-6566467664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6700160"/>
        <c:axId val="506700552"/>
      </c:scatterChart>
      <c:valAx>
        <c:axId val="506700160"/>
        <c:scaling>
          <c:orientation val="minMax"/>
          <c:max val="100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600" b="1" i="1" dirty="0">
                    <a:solidFill>
                      <a:schemeClr val="tx1"/>
                    </a:solidFill>
                  </a:rPr>
                  <a:t>Time (ns)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700552"/>
        <c:crosses val="autoZero"/>
        <c:crossBetween val="midCat"/>
      </c:valAx>
      <c:valAx>
        <c:axId val="50670055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600" b="1" i="1" dirty="0">
                    <a:solidFill>
                      <a:schemeClr val="tx1"/>
                    </a:solidFill>
                  </a:rPr>
                  <a:t>Fluorescence Intensity (</a:t>
                </a:r>
                <a:r>
                  <a:rPr lang="en-CA" sz="1600" b="1" i="1" dirty="0" err="1">
                    <a:solidFill>
                      <a:schemeClr val="tx1"/>
                    </a:solidFill>
                  </a:rPr>
                  <a:t>a.u</a:t>
                </a:r>
                <a:r>
                  <a:rPr lang="en-CA" sz="1600" b="1" i="1" dirty="0">
                    <a:solidFill>
                      <a:schemeClr val="tx1"/>
                    </a:solidFill>
                  </a:rPr>
                  <a:t>.)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700160"/>
        <c:crosses val="autoZero"/>
        <c:crossBetween val="midCat"/>
        <c:majorUnit val="1"/>
      </c:valAx>
      <c:spPr>
        <a:noFill/>
        <a:ln w="1270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647887767109079"/>
          <c:y val="5.5859278805669085E-2"/>
          <c:w val="0.60887958211118276"/>
          <c:h val="0.7382354513096786"/>
        </c:manualLayout>
      </c:layout>
      <c:scatterChart>
        <c:scatterStyle val="lineMarker"/>
        <c:varyColors val="0"/>
        <c:ser>
          <c:idx val="0"/>
          <c:order val="0"/>
          <c:tx>
            <c:v>.</c:v>
          </c:tx>
          <c:spPr>
            <a:ln>
              <a:solidFill>
                <a:sysClr val="windowText" lastClr="000000"/>
              </a:solidFill>
            </a:ln>
          </c:spPr>
          <c:marker>
            <c:symbol val="none"/>
          </c:marker>
          <c:xVal>
            <c:numRef>
              <c:f>monomer!$A$10:$A$1027</c:f>
              <c:numCache>
                <c:formatCode>General</c:formatCode>
                <c:ptCount val="10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</c:numCache>
            </c:numRef>
          </c:xVal>
          <c:yVal>
            <c:numRef>
              <c:f>monomer!$C$10:$C$1027</c:f>
              <c:numCache>
                <c:formatCode>General</c:formatCode>
                <c:ptCount val="10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0.30102999566398153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0.30102999566398153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0.30102999566398153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0.30102999566398153</c:v>
                </c:pt>
                <c:pt idx="93">
                  <c:v>0</c:v>
                </c:pt>
                <c:pt idx="94">
                  <c:v>0</c:v>
                </c:pt>
                <c:pt idx="95">
                  <c:v>0.30102999566398153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0.30102999566398153</c:v>
                </c:pt>
                <c:pt idx="104">
                  <c:v>0.30102999566398153</c:v>
                </c:pt>
                <c:pt idx="105">
                  <c:v>0.30102999566398153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0.30102999566398153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0.30102999566398153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0.30102999566398153</c:v>
                </c:pt>
                <c:pt idx="166">
                  <c:v>0.30102999566398153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0.30102999566398153</c:v>
                </c:pt>
                <c:pt idx="203">
                  <c:v>0</c:v>
                </c:pt>
                <c:pt idx="204">
                  <c:v>0</c:v>
                </c:pt>
                <c:pt idx="205">
                  <c:v>0.30102999566398153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0.30102999566398153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0.47712125471966271</c:v>
                </c:pt>
                <c:pt idx="242">
                  <c:v>1.8195439355418699</c:v>
                </c:pt>
                <c:pt idx="243">
                  <c:v>2.6589648426644392</c:v>
                </c:pt>
                <c:pt idx="244">
                  <c:v>3.1798389280231842</c:v>
                </c:pt>
                <c:pt idx="245">
                  <c:v>3.5547313766759694</c:v>
                </c:pt>
                <c:pt idx="246">
                  <c:v>3.8299466959416337</c:v>
                </c:pt>
                <c:pt idx="247">
                  <c:v>4.0532705666813786</c:v>
                </c:pt>
                <c:pt idx="248">
                  <c:v>4.1958719894593273</c:v>
                </c:pt>
                <c:pt idx="249">
                  <c:v>4.2707719724268394</c:v>
                </c:pt>
                <c:pt idx="250">
                  <c:v>4.3011819721383109</c:v>
                </c:pt>
                <c:pt idx="251">
                  <c:v>4.2976292183641513</c:v>
                </c:pt>
                <c:pt idx="252">
                  <c:v>4.2848140973812265</c:v>
                </c:pt>
                <c:pt idx="253">
                  <c:v>4.2740423300498334</c:v>
                </c:pt>
                <c:pt idx="254">
                  <c:v>4.2632572270140674</c:v>
                </c:pt>
                <c:pt idx="255">
                  <c:v>4.2483901851725197</c:v>
                </c:pt>
                <c:pt idx="256">
                  <c:v>4.2341374894509629</c:v>
                </c:pt>
                <c:pt idx="257">
                  <c:v>4.2264710153171414</c:v>
                </c:pt>
                <c:pt idx="258">
                  <c:v>4.2088979854933752</c:v>
                </c:pt>
                <c:pt idx="259">
                  <c:v>4.200248413515359</c:v>
                </c:pt>
                <c:pt idx="260">
                  <c:v>4.178113252314632</c:v>
                </c:pt>
                <c:pt idx="261">
                  <c:v>4.1749896504073289</c:v>
                </c:pt>
                <c:pt idx="262">
                  <c:v>4.1588447736349865</c:v>
                </c:pt>
                <c:pt idx="263">
                  <c:v>4.1425458840862746</c:v>
                </c:pt>
                <c:pt idx="264">
                  <c:v>4.1389970140326406</c:v>
                </c:pt>
                <c:pt idx="265">
                  <c:v>4.1337943006045128</c:v>
                </c:pt>
                <c:pt idx="266">
                  <c:v>4.1276230495980295</c:v>
                </c:pt>
                <c:pt idx="267">
                  <c:v>4.1143440546098118</c:v>
                </c:pt>
                <c:pt idx="268">
                  <c:v>4.1046919189002056</c:v>
                </c:pt>
                <c:pt idx="269">
                  <c:v>4.0867156639448821</c:v>
                </c:pt>
                <c:pt idx="270">
                  <c:v>4.0710346750541513</c:v>
                </c:pt>
                <c:pt idx="271">
                  <c:v>4.0730214543597434</c:v>
                </c:pt>
                <c:pt idx="272">
                  <c:v>4.0544215244625361</c:v>
                </c:pt>
                <c:pt idx="273">
                  <c:v>4.0487912738484075</c:v>
                </c:pt>
                <c:pt idx="274">
                  <c:v>4.0320140341595057</c:v>
                </c:pt>
                <c:pt idx="275">
                  <c:v>4.0291807889075466</c:v>
                </c:pt>
                <c:pt idx="276">
                  <c:v>4.0232936230366096</c:v>
                </c:pt>
                <c:pt idx="277">
                  <c:v>4.0194486374936416</c:v>
                </c:pt>
                <c:pt idx="278">
                  <c:v>4.0027274726898314</c:v>
                </c:pt>
                <c:pt idx="279">
                  <c:v>3.9981721219394397</c:v>
                </c:pt>
                <c:pt idx="280">
                  <c:v>3.9888709660646438</c:v>
                </c:pt>
                <c:pt idx="281">
                  <c:v>3.9790473269479647</c:v>
                </c:pt>
                <c:pt idx="282">
                  <c:v>3.964401071162734</c:v>
                </c:pt>
                <c:pt idx="283">
                  <c:v>3.958945932493934</c:v>
                </c:pt>
                <c:pt idx="284">
                  <c:v>3.9488529061997113</c:v>
                </c:pt>
                <c:pt idx="285">
                  <c:v>3.9306943876645355</c:v>
                </c:pt>
                <c:pt idx="286">
                  <c:v>3.9368654589756193</c:v>
                </c:pt>
                <c:pt idx="287">
                  <c:v>3.9271649742993699</c:v>
                </c:pt>
                <c:pt idx="288">
                  <c:v>3.9167170775988125</c:v>
                </c:pt>
                <c:pt idx="289">
                  <c:v>3.9069811532288528</c:v>
                </c:pt>
                <c:pt idx="290">
                  <c:v>3.9025467793139907</c:v>
                </c:pt>
                <c:pt idx="291">
                  <c:v>3.8970219560603652</c:v>
                </c:pt>
                <c:pt idx="292">
                  <c:v>3.8872233313625242</c:v>
                </c:pt>
                <c:pt idx="293">
                  <c:v>3.8755242639493086</c:v>
                </c:pt>
                <c:pt idx="294">
                  <c:v>3.8578147779710088</c:v>
                </c:pt>
                <c:pt idx="295">
                  <c:v>3.8539414458804901</c:v>
                </c:pt>
                <c:pt idx="296">
                  <c:v>3.841922311679451</c:v>
                </c:pt>
                <c:pt idx="297">
                  <c:v>3.8396665568824342</c:v>
                </c:pt>
                <c:pt idx="298">
                  <c:v>3.83282812953935</c:v>
                </c:pt>
                <c:pt idx="299">
                  <c:v>3.8291750739170878</c:v>
                </c:pt>
                <c:pt idx="300">
                  <c:v>3.8273046410897376</c:v>
                </c:pt>
                <c:pt idx="301">
                  <c:v>3.8049567998574916</c:v>
                </c:pt>
                <c:pt idx="302">
                  <c:v>3.8003045775562008</c:v>
                </c:pt>
                <c:pt idx="303">
                  <c:v>3.7928817453854005</c:v>
                </c:pt>
                <c:pt idx="304">
                  <c:v>3.775391971696616</c:v>
                </c:pt>
                <c:pt idx="305">
                  <c:v>3.7649229846498877</c:v>
                </c:pt>
                <c:pt idx="306">
                  <c:v>3.7580030092997987</c:v>
                </c:pt>
                <c:pt idx="307">
                  <c:v>3.7453871213200092</c:v>
                </c:pt>
                <c:pt idx="308">
                  <c:v>3.7359978840917942</c:v>
                </c:pt>
                <c:pt idx="309">
                  <c:v>3.7442147248141682</c:v>
                </c:pt>
                <c:pt idx="310">
                  <c:v>3.7414667617697552</c:v>
                </c:pt>
                <c:pt idx="311">
                  <c:v>3.7397305285647198</c:v>
                </c:pt>
                <c:pt idx="312">
                  <c:v>3.7218930162149597</c:v>
                </c:pt>
                <c:pt idx="313">
                  <c:v>3.7118072290411908</c:v>
                </c:pt>
                <c:pt idx="314">
                  <c:v>3.6931991451537192</c:v>
                </c:pt>
                <c:pt idx="315">
                  <c:v>3.6956567599361905</c:v>
                </c:pt>
                <c:pt idx="316">
                  <c:v>3.6988831367525901</c:v>
                </c:pt>
                <c:pt idx="317">
                  <c:v>3.6606757883385241</c:v>
                </c:pt>
                <c:pt idx="318">
                  <c:v>3.6645479622465493</c:v>
                </c:pt>
                <c:pt idx="319">
                  <c:v>3.6572471298837144</c:v>
                </c:pt>
                <c:pt idx="320">
                  <c:v>3.6538875580709811</c:v>
                </c:pt>
                <c:pt idx="321">
                  <c:v>3.6448323288256383</c:v>
                </c:pt>
                <c:pt idx="322">
                  <c:v>3.647871765306236</c:v>
                </c:pt>
                <c:pt idx="323">
                  <c:v>3.6323560462390732</c:v>
                </c:pt>
                <c:pt idx="324">
                  <c:v>3.6355842663112323</c:v>
                </c:pt>
                <c:pt idx="325">
                  <c:v>3.6196150057428063</c:v>
                </c:pt>
                <c:pt idx="326">
                  <c:v>3.6051972673883816</c:v>
                </c:pt>
                <c:pt idx="327">
                  <c:v>3.5961570809161731</c:v>
                </c:pt>
                <c:pt idx="328">
                  <c:v>3.591287265058499</c:v>
                </c:pt>
                <c:pt idx="329">
                  <c:v>3.5764565324056181</c:v>
                </c:pt>
                <c:pt idx="330">
                  <c:v>3.5720579899263027</c:v>
                </c:pt>
                <c:pt idx="331">
                  <c:v>3.5697249492261602</c:v>
                </c:pt>
                <c:pt idx="332">
                  <c:v>3.5619357633137807</c:v>
                </c:pt>
                <c:pt idx="333">
                  <c:v>3.548389418132921</c:v>
                </c:pt>
                <c:pt idx="334">
                  <c:v>3.5455545072340651</c:v>
                </c:pt>
                <c:pt idx="335">
                  <c:v>3.5399538416563994</c:v>
                </c:pt>
                <c:pt idx="336">
                  <c:v>3.5363058723510341</c:v>
                </c:pt>
                <c:pt idx="337">
                  <c:v>3.5120169694961239</c:v>
                </c:pt>
                <c:pt idx="338">
                  <c:v>3.5134839567042571</c:v>
                </c:pt>
                <c:pt idx="339">
                  <c:v>3.5065050324048697</c:v>
                </c:pt>
                <c:pt idx="340">
                  <c:v>3.5094713521025507</c:v>
                </c:pt>
                <c:pt idx="341">
                  <c:v>3.4827307000799452</c:v>
                </c:pt>
                <c:pt idx="342">
                  <c:v>3.4772659954248493</c:v>
                </c:pt>
                <c:pt idx="343">
                  <c:v>3.4702634469650784</c:v>
                </c:pt>
                <c:pt idx="344">
                  <c:v>3.4746532533620629</c:v>
                </c:pt>
                <c:pt idx="345">
                  <c:v>3.4625477288026651</c:v>
                </c:pt>
                <c:pt idx="346">
                  <c:v>3.4629966120280562</c:v>
                </c:pt>
                <c:pt idx="347">
                  <c:v>3.4622482153549967</c:v>
                </c:pt>
                <c:pt idx="348">
                  <c:v>3.4496326504700745</c:v>
                </c:pt>
                <c:pt idx="349">
                  <c:v>3.4336098433237177</c:v>
                </c:pt>
                <c:pt idx="350">
                  <c:v>3.4268364538035057</c:v>
                </c:pt>
                <c:pt idx="351">
                  <c:v>3.4127964287165433</c:v>
                </c:pt>
                <c:pt idx="352">
                  <c:v>3.3893433112520781</c:v>
                </c:pt>
                <c:pt idx="353">
                  <c:v>3.3918169236132427</c:v>
                </c:pt>
                <c:pt idx="354">
                  <c:v>3.3823773034681137</c:v>
                </c:pt>
                <c:pt idx="355">
                  <c:v>3.3767593954048754</c:v>
                </c:pt>
                <c:pt idx="356">
                  <c:v>3.3756636139608798</c:v>
                </c:pt>
                <c:pt idx="357">
                  <c:v>3.3977662561264523</c:v>
                </c:pt>
                <c:pt idx="358">
                  <c:v>3.3800302479678352</c:v>
                </c:pt>
                <c:pt idx="359">
                  <c:v>3.3598354823398835</c:v>
                </c:pt>
                <c:pt idx="360">
                  <c:v>3.3586960995738067</c:v>
                </c:pt>
                <c:pt idx="361">
                  <c:v>3.342422680822204</c:v>
                </c:pt>
                <c:pt idx="362">
                  <c:v>3.33785842904109</c:v>
                </c:pt>
                <c:pt idx="363">
                  <c:v>3.3281756614383231</c:v>
                </c:pt>
                <c:pt idx="364">
                  <c:v>3.3163897510731948</c:v>
                </c:pt>
                <c:pt idx="365">
                  <c:v>3.3089910290001643</c:v>
                </c:pt>
                <c:pt idx="366">
                  <c:v>3.3068537486930087</c:v>
                </c:pt>
                <c:pt idx="367">
                  <c:v>3.3106933123433597</c:v>
                </c:pt>
                <c:pt idx="368">
                  <c:v>3.2909245593827579</c:v>
                </c:pt>
                <c:pt idx="369">
                  <c:v>3.2713768718940752</c:v>
                </c:pt>
                <c:pt idx="370">
                  <c:v>3.2746196190912378</c:v>
                </c:pt>
                <c:pt idx="371">
                  <c:v>3.2619761913978147</c:v>
                </c:pt>
                <c:pt idx="372">
                  <c:v>3.2657609167176131</c:v>
                </c:pt>
                <c:pt idx="373">
                  <c:v>3.2504200023088941</c:v>
                </c:pt>
                <c:pt idx="374">
                  <c:v>3.2392994791268923</c:v>
                </c:pt>
                <c:pt idx="375">
                  <c:v>3.2227164711475842</c:v>
                </c:pt>
                <c:pt idx="376">
                  <c:v>3.2234959409623989</c:v>
                </c:pt>
                <c:pt idx="377">
                  <c:v>3.2296818423176807</c:v>
                </c:pt>
                <c:pt idx="378">
                  <c:v>3.2322335211147335</c:v>
                </c:pt>
                <c:pt idx="379">
                  <c:v>3.2111205412580492</c:v>
                </c:pt>
                <c:pt idx="380">
                  <c:v>3.2019430634016501</c:v>
                </c:pt>
                <c:pt idx="381">
                  <c:v>3.2111205412580492</c:v>
                </c:pt>
                <c:pt idx="382">
                  <c:v>3.1958996524092336</c:v>
                </c:pt>
                <c:pt idx="383">
                  <c:v>3.1945143418824715</c:v>
                </c:pt>
                <c:pt idx="384">
                  <c:v>3.1646502159342966</c:v>
                </c:pt>
                <c:pt idx="385">
                  <c:v>3.1562461903973427</c:v>
                </c:pt>
                <c:pt idx="386">
                  <c:v>3.1532049000842837</c:v>
                </c:pt>
                <c:pt idx="387">
                  <c:v>3.1507564398603067</c:v>
                </c:pt>
                <c:pt idx="388">
                  <c:v>3.1525940779274739</c:v>
                </c:pt>
                <c:pt idx="389">
                  <c:v>3.1354506993455127</c:v>
                </c:pt>
                <c:pt idx="390">
                  <c:v>3.1312977965976252</c:v>
                </c:pt>
                <c:pt idx="391">
                  <c:v>3.1312977965976252</c:v>
                </c:pt>
                <c:pt idx="392">
                  <c:v>3.1228709228644354</c:v>
                </c:pt>
                <c:pt idx="393">
                  <c:v>3.1172712956557644</c:v>
                </c:pt>
                <c:pt idx="394">
                  <c:v>3.1105897102992488</c:v>
                </c:pt>
                <c:pt idx="395">
                  <c:v>3.0877814178095444</c:v>
                </c:pt>
                <c:pt idx="396">
                  <c:v>3.0989896394011773</c:v>
                </c:pt>
                <c:pt idx="397">
                  <c:v>3.0711452904510828</c:v>
                </c:pt>
                <c:pt idx="398">
                  <c:v>3.0937717814987322</c:v>
                </c:pt>
                <c:pt idx="399">
                  <c:v>3.0707764628434346</c:v>
                </c:pt>
                <c:pt idx="400">
                  <c:v>3.0670708560453743</c:v>
                </c:pt>
                <c:pt idx="401">
                  <c:v>3.0366288953621585</c:v>
                </c:pt>
                <c:pt idx="402">
                  <c:v>3.0546130545568877</c:v>
                </c:pt>
                <c:pt idx="403">
                  <c:v>3.0538464268522527</c:v>
                </c:pt>
                <c:pt idx="404">
                  <c:v>3.0293837776852119</c:v>
                </c:pt>
                <c:pt idx="405">
                  <c:v>3.0289777052087792</c:v>
                </c:pt>
                <c:pt idx="406">
                  <c:v>3.0374264979406238</c:v>
                </c:pt>
                <c:pt idx="407">
                  <c:v>2.9965116721541785</c:v>
                </c:pt>
                <c:pt idx="408">
                  <c:v>3.0047511555910011</c:v>
                </c:pt>
                <c:pt idx="409">
                  <c:v>3.0038911662369143</c:v>
                </c:pt>
                <c:pt idx="410">
                  <c:v>2.9827233876685453</c:v>
                </c:pt>
                <c:pt idx="411">
                  <c:v>2.9772662124272942</c:v>
                </c:pt>
                <c:pt idx="412">
                  <c:v>2.9708116108725182</c:v>
                </c:pt>
                <c:pt idx="413">
                  <c:v>2.9656719712201065</c:v>
                </c:pt>
                <c:pt idx="414">
                  <c:v>2.9609461957338272</c:v>
                </c:pt>
                <c:pt idx="415">
                  <c:v>2.9670797341444972</c:v>
                </c:pt>
                <c:pt idx="416">
                  <c:v>2.9339931638312424</c:v>
                </c:pt>
                <c:pt idx="417">
                  <c:v>2.9304395947666997</c:v>
                </c:pt>
                <c:pt idx="418">
                  <c:v>2.9090208542111582</c:v>
                </c:pt>
                <c:pt idx="419">
                  <c:v>2.8987251815894934</c:v>
                </c:pt>
                <c:pt idx="420">
                  <c:v>2.9211660506377402</c:v>
                </c:pt>
                <c:pt idx="421">
                  <c:v>2.9339931638312424</c:v>
                </c:pt>
                <c:pt idx="422">
                  <c:v>2.9148718175400505</c:v>
                </c:pt>
                <c:pt idx="423">
                  <c:v>2.8603380065709958</c:v>
                </c:pt>
                <c:pt idx="424">
                  <c:v>2.9319661147281693</c:v>
                </c:pt>
                <c:pt idx="425">
                  <c:v>2.8932067530598458</c:v>
                </c:pt>
                <c:pt idx="426">
                  <c:v>2.8739015978644615</c:v>
                </c:pt>
                <c:pt idx="427">
                  <c:v>2.8686444383948224</c:v>
                </c:pt>
                <c:pt idx="428">
                  <c:v>2.858537197569639</c:v>
                </c:pt>
                <c:pt idx="429">
                  <c:v>2.9030899869919442</c:v>
                </c:pt>
                <c:pt idx="430">
                  <c:v>2.8512583487190737</c:v>
                </c:pt>
                <c:pt idx="431">
                  <c:v>2.8363241157067507</c:v>
                </c:pt>
                <c:pt idx="432">
                  <c:v>2.8536982117761744</c:v>
                </c:pt>
                <c:pt idx="433">
                  <c:v>2.8450980400142569</c:v>
                </c:pt>
                <c:pt idx="434">
                  <c:v>2.8394780473741967</c:v>
                </c:pt>
                <c:pt idx="435">
                  <c:v>2.8512583487190737</c:v>
                </c:pt>
                <c:pt idx="436">
                  <c:v>2.8075350280688531</c:v>
                </c:pt>
                <c:pt idx="437">
                  <c:v>2.7810369386211344</c:v>
                </c:pt>
                <c:pt idx="438">
                  <c:v>2.7730546933642599</c:v>
                </c:pt>
                <c:pt idx="439">
                  <c:v>2.7853298350107671</c:v>
                </c:pt>
                <c:pt idx="440">
                  <c:v>2.7693773260761407</c:v>
                </c:pt>
                <c:pt idx="441">
                  <c:v>2.7874604745184151</c:v>
                </c:pt>
                <c:pt idx="442">
                  <c:v>2.7543483357110188</c:v>
                </c:pt>
                <c:pt idx="443">
                  <c:v>2.7589118923979785</c:v>
                </c:pt>
                <c:pt idx="444">
                  <c:v>2.7619278384205317</c:v>
                </c:pt>
                <c:pt idx="445">
                  <c:v>2.7339992865383893</c:v>
                </c:pt>
                <c:pt idx="446">
                  <c:v>2.7347998295888467</c:v>
                </c:pt>
                <c:pt idx="447">
                  <c:v>2.747411807886428</c:v>
                </c:pt>
                <c:pt idx="448">
                  <c:v>2.7126497016272113</c:v>
                </c:pt>
                <c:pt idx="449">
                  <c:v>2.7160033436347977</c:v>
                </c:pt>
                <c:pt idx="450">
                  <c:v>2.7435097647284334</c:v>
                </c:pt>
                <c:pt idx="451">
                  <c:v>2.7307822756663915</c:v>
                </c:pt>
                <c:pt idx="452">
                  <c:v>2.7084209001347141</c:v>
                </c:pt>
                <c:pt idx="453">
                  <c:v>2.7007037171450219</c:v>
                </c:pt>
                <c:pt idx="454">
                  <c:v>2.6839471307515144</c:v>
                </c:pt>
                <c:pt idx="455">
                  <c:v>2.698100545623392</c:v>
                </c:pt>
                <c:pt idx="456">
                  <c:v>2.6919651027673601</c:v>
                </c:pt>
                <c:pt idx="457">
                  <c:v>2.6757783416740848</c:v>
                </c:pt>
                <c:pt idx="458">
                  <c:v>2.6599162000698504</c:v>
                </c:pt>
                <c:pt idx="459">
                  <c:v>2.6464037262230677</c:v>
                </c:pt>
                <c:pt idx="460">
                  <c:v>2.6618126855372597</c:v>
                </c:pt>
                <c:pt idx="461">
                  <c:v>2.6570558528571042</c:v>
                </c:pt>
                <c:pt idx="462">
                  <c:v>2.6503075231319388</c:v>
                </c:pt>
                <c:pt idx="463">
                  <c:v>2.6830470382388487</c:v>
                </c:pt>
                <c:pt idx="464">
                  <c:v>2.6232492903979012</c:v>
                </c:pt>
                <c:pt idx="465">
                  <c:v>2.5774917998372255</c:v>
                </c:pt>
                <c:pt idx="466">
                  <c:v>2.6127838567197355</c:v>
                </c:pt>
                <c:pt idx="467">
                  <c:v>2.5910646070264991</c:v>
                </c:pt>
                <c:pt idx="468">
                  <c:v>2.5670263661590602</c:v>
                </c:pt>
                <c:pt idx="469">
                  <c:v>2.6138418218760693</c:v>
                </c:pt>
                <c:pt idx="470">
                  <c:v>2.5921767573958672</c:v>
                </c:pt>
                <c:pt idx="471">
                  <c:v>2.6042260530844699</c:v>
                </c:pt>
                <c:pt idx="472">
                  <c:v>2.6053050461411096</c:v>
                </c:pt>
                <c:pt idx="473">
                  <c:v>2.5786392099680722</c:v>
                </c:pt>
                <c:pt idx="474">
                  <c:v>2.5289167002776587</c:v>
                </c:pt>
                <c:pt idx="475">
                  <c:v>2.5314789170422527</c:v>
                </c:pt>
                <c:pt idx="476">
                  <c:v>2.5263392773898441</c:v>
                </c:pt>
                <c:pt idx="477">
                  <c:v>2.5646660642520893</c:v>
                </c:pt>
                <c:pt idx="478">
                  <c:v>2.5717088318086856</c:v>
                </c:pt>
                <c:pt idx="479">
                  <c:v>2.5065050324048697</c:v>
                </c:pt>
                <c:pt idx="480">
                  <c:v>2.4941545940184429</c:v>
                </c:pt>
                <c:pt idx="481">
                  <c:v>2.5378190950732717</c:v>
                </c:pt>
                <c:pt idx="482">
                  <c:v>2.5132176000679411</c:v>
                </c:pt>
                <c:pt idx="483">
                  <c:v>2.5250448070368448</c:v>
                </c:pt>
                <c:pt idx="484">
                  <c:v>2.4842998393467837</c:v>
                </c:pt>
                <c:pt idx="485">
                  <c:v>2.4771212547196648</c:v>
                </c:pt>
                <c:pt idx="486">
                  <c:v>2.5024271199844326</c:v>
                </c:pt>
                <c:pt idx="487">
                  <c:v>2.4517864355242862</c:v>
                </c:pt>
                <c:pt idx="488">
                  <c:v>2.4712917110589392</c:v>
                </c:pt>
                <c:pt idx="489">
                  <c:v>2.4608978427565518</c:v>
                </c:pt>
                <c:pt idx="490">
                  <c:v>2.4814426285023048</c:v>
                </c:pt>
                <c:pt idx="491">
                  <c:v>2.4653828514484202</c:v>
                </c:pt>
                <c:pt idx="492">
                  <c:v>2.434568904034196</c:v>
                </c:pt>
                <c:pt idx="493">
                  <c:v>2.3944516808262164</c:v>
                </c:pt>
                <c:pt idx="494">
                  <c:v>2.4578818967339942</c:v>
                </c:pt>
                <c:pt idx="495">
                  <c:v>2.4456042032735974</c:v>
                </c:pt>
                <c:pt idx="496">
                  <c:v>2.4031205211758202</c:v>
                </c:pt>
                <c:pt idx="497">
                  <c:v>2.4329692908744036</c:v>
                </c:pt>
                <c:pt idx="498">
                  <c:v>2.3926969532596618</c:v>
                </c:pt>
                <c:pt idx="499">
                  <c:v>2.4216039268698282</c:v>
                </c:pt>
                <c:pt idx="500">
                  <c:v>2.4608978427565518</c:v>
                </c:pt>
                <c:pt idx="501">
                  <c:v>2.4048337166199403</c:v>
                </c:pt>
                <c:pt idx="502">
                  <c:v>2.3961993470957372</c:v>
                </c:pt>
                <c:pt idx="503">
                  <c:v>2.3944516808262164</c:v>
                </c:pt>
                <c:pt idx="504">
                  <c:v>2.3404441148401167</c:v>
                </c:pt>
                <c:pt idx="505">
                  <c:v>2.3944516808262164</c:v>
                </c:pt>
                <c:pt idx="506">
                  <c:v>2.3710678622717372</c:v>
                </c:pt>
                <c:pt idx="507">
                  <c:v>2.3463529744506366</c:v>
                </c:pt>
                <c:pt idx="508">
                  <c:v>2.3443922736851106</c:v>
                </c:pt>
                <c:pt idx="509">
                  <c:v>2.3324384599156018</c:v>
                </c:pt>
                <c:pt idx="510">
                  <c:v>2.342422680822204</c:v>
                </c:pt>
                <c:pt idx="511">
                  <c:v>2.3364597338485238</c:v>
                </c:pt>
                <c:pt idx="512">
                  <c:v>2.3304137733491883</c:v>
                </c:pt>
                <c:pt idx="513">
                  <c:v>2.3364597338485238</c:v>
                </c:pt>
                <c:pt idx="514">
                  <c:v>2.3344537511509311</c:v>
                </c:pt>
                <c:pt idx="515">
                  <c:v>2.271841606536499</c:v>
                </c:pt>
                <c:pt idx="516">
                  <c:v>2.3304137733491883</c:v>
                </c:pt>
                <c:pt idx="517">
                  <c:v>2.3636119798921444</c:v>
                </c:pt>
                <c:pt idx="518">
                  <c:v>2.3283796034387367</c:v>
                </c:pt>
                <c:pt idx="519">
                  <c:v>2.3502480183341592</c:v>
                </c:pt>
                <c:pt idx="520">
                  <c:v>2.283301228703555</c:v>
                </c:pt>
                <c:pt idx="521">
                  <c:v>2.2329961103921536</c:v>
                </c:pt>
                <c:pt idx="522">
                  <c:v>2.255272505103306</c:v>
                </c:pt>
                <c:pt idx="523">
                  <c:v>2.2201080880400577</c:v>
                </c:pt>
                <c:pt idx="524">
                  <c:v>2.2787536009528289</c:v>
                </c:pt>
                <c:pt idx="525">
                  <c:v>2.1931245983544656</c:v>
                </c:pt>
                <c:pt idx="526">
                  <c:v>2.26951294421792</c:v>
                </c:pt>
                <c:pt idx="527">
                  <c:v>2.1986570869544226</c:v>
                </c:pt>
                <c:pt idx="528">
                  <c:v>2.2455126678141499</c:v>
                </c:pt>
                <c:pt idx="529">
                  <c:v>2.2810333672477303</c:v>
                </c:pt>
                <c:pt idx="530">
                  <c:v>2.2227164711475842</c:v>
                </c:pt>
                <c:pt idx="531">
                  <c:v>2.2121876044039581</c:v>
                </c:pt>
                <c:pt idx="532">
                  <c:v>2.2355284469075491</c:v>
                </c:pt>
                <c:pt idx="533">
                  <c:v>2.2227164711475842</c:v>
                </c:pt>
                <c:pt idx="534">
                  <c:v>2.2068258760318487</c:v>
                </c:pt>
                <c:pt idx="535">
                  <c:v>2.1986570869544226</c:v>
                </c:pt>
                <c:pt idx="536">
                  <c:v>2.1398790864012365</c:v>
                </c:pt>
                <c:pt idx="537">
                  <c:v>2.161368002234977</c:v>
                </c:pt>
                <c:pt idx="538">
                  <c:v>2.2148438480477002</c:v>
                </c:pt>
                <c:pt idx="539">
                  <c:v>2.1139433523068392</c:v>
                </c:pt>
                <c:pt idx="540">
                  <c:v>2.1673173347481782</c:v>
                </c:pt>
                <c:pt idx="541">
                  <c:v>2.2148438480477002</c:v>
                </c:pt>
                <c:pt idx="542">
                  <c:v>2.1931245983544656</c:v>
                </c:pt>
                <c:pt idx="543">
                  <c:v>2.1875207208364675</c:v>
                </c:pt>
                <c:pt idx="544">
                  <c:v>2.2095150145426312</c:v>
                </c:pt>
                <c:pt idx="545">
                  <c:v>2.1789769472931693</c:v>
                </c:pt>
                <c:pt idx="546">
                  <c:v>2.1038037209559599</c:v>
                </c:pt>
                <c:pt idx="547">
                  <c:v>2.1522883443830563</c:v>
                </c:pt>
                <c:pt idx="548">
                  <c:v>2.1760912590556813</c:v>
                </c:pt>
                <c:pt idx="549">
                  <c:v>2.0681858617461639</c:v>
                </c:pt>
                <c:pt idx="550">
                  <c:v>2.1238516409670884</c:v>
                </c:pt>
                <c:pt idx="551">
                  <c:v>2.1522883443830563</c:v>
                </c:pt>
                <c:pt idx="552">
                  <c:v>2.1367205671564093</c:v>
                </c:pt>
                <c:pt idx="553">
                  <c:v>2.1271047983648104</c:v>
                </c:pt>
                <c:pt idx="554">
                  <c:v>2.1303337684950105</c:v>
                </c:pt>
                <c:pt idx="555">
                  <c:v>2.0863598306747462</c:v>
                </c:pt>
                <c:pt idx="556">
                  <c:v>2.1003705451175669</c:v>
                </c:pt>
                <c:pt idx="557">
                  <c:v>2.0934216851622351</c:v>
                </c:pt>
                <c:pt idx="558">
                  <c:v>2.0606978403536145</c:v>
                </c:pt>
                <c:pt idx="559">
                  <c:v>2.1105897102992488</c:v>
                </c:pt>
                <c:pt idx="560">
                  <c:v>2.0791812460476287</c:v>
                </c:pt>
                <c:pt idx="561">
                  <c:v>2.1398790864012365</c:v>
                </c:pt>
                <c:pt idx="562">
                  <c:v>1.9731278535996986</c:v>
                </c:pt>
                <c:pt idx="563">
                  <c:v>2.033423755486953</c:v>
                </c:pt>
                <c:pt idx="564">
                  <c:v>2.0606978403536145</c:v>
                </c:pt>
                <c:pt idx="565">
                  <c:v>2.017033339298778</c:v>
                </c:pt>
                <c:pt idx="566">
                  <c:v>2.0899051114393981</c:v>
                </c:pt>
                <c:pt idx="567">
                  <c:v>2.1038037209559599</c:v>
                </c:pt>
                <c:pt idx="568">
                  <c:v>2.017033339298778</c:v>
                </c:pt>
                <c:pt idx="569">
                  <c:v>2.0644579892269186</c:v>
                </c:pt>
                <c:pt idx="570">
                  <c:v>2.0453229787866598</c:v>
                </c:pt>
                <c:pt idx="571">
                  <c:v>2.0530784434834177</c:v>
                </c:pt>
                <c:pt idx="572">
                  <c:v>2.0681858617461639</c:v>
                </c:pt>
                <c:pt idx="573">
                  <c:v>2.0253058652647704</c:v>
                </c:pt>
                <c:pt idx="574">
                  <c:v>1.9777236052888478</c:v>
                </c:pt>
                <c:pt idx="575">
                  <c:v>1.9731278535996986</c:v>
                </c:pt>
                <c:pt idx="576">
                  <c:v>2.0043213737826449</c:v>
                </c:pt>
                <c:pt idx="577">
                  <c:v>2.012837224705172</c:v>
                </c:pt>
                <c:pt idx="578">
                  <c:v>2</c:v>
                </c:pt>
                <c:pt idx="579">
                  <c:v>2.0374264979406238</c:v>
                </c:pt>
                <c:pt idx="580">
                  <c:v>1.9030899869919449</c:v>
                </c:pt>
                <c:pt idx="581">
                  <c:v>2</c:v>
                </c:pt>
                <c:pt idx="582">
                  <c:v>1.9867717342662465</c:v>
                </c:pt>
                <c:pt idx="583">
                  <c:v>1.8573324964312685</c:v>
                </c:pt>
                <c:pt idx="584">
                  <c:v>2.0043213737826449</c:v>
                </c:pt>
                <c:pt idx="585">
                  <c:v>1.9344984512435681</c:v>
                </c:pt>
                <c:pt idx="586">
                  <c:v>1.9684829485539372</c:v>
                </c:pt>
                <c:pt idx="587">
                  <c:v>1.9777236052888478</c:v>
                </c:pt>
                <c:pt idx="588">
                  <c:v>2.0043213737826449</c:v>
                </c:pt>
                <c:pt idx="589">
                  <c:v>1.9444826721501687</c:v>
                </c:pt>
                <c:pt idx="590">
                  <c:v>1.9777236052888478</c:v>
                </c:pt>
                <c:pt idx="591">
                  <c:v>2.0211892990699392</c:v>
                </c:pt>
                <c:pt idx="592">
                  <c:v>1.880813592280792</c:v>
                </c:pt>
                <c:pt idx="593">
                  <c:v>1.9542425094393268</c:v>
                </c:pt>
                <c:pt idx="594">
                  <c:v>2.0086001717619197</c:v>
                </c:pt>
                <c:pt idx="595">
                  <c:v>1.9294189257142937</c:v>
                </c:pt>
                <c:pt idx="596">
                  <c:v>1.8976270912904414</c:v>
                </c:pt>
                <c:pt idx="597">
                  <c:v>1.9637878273455567</c:v>
                </c:pt>
                <c:pt idx="598">
                  <c:v>1.8573324964312685</c:v>
                </c:pt>
                <c:pt idx="599">
                  <c:v>1.924279286061882</c:v>
                </c:pt>
                <c:pt idx="600">
                  <c:v>1.924279286061882</c:v>
                </c:pt>
                <c:pt idx="601">
                  <c:v>1.8976270912904414</c:v>
                </c:pt>
                <c:pt idx="602">
                  <c:v>1.9084850188786509</c:v>
                </c:pt>
                <c:pt idx="603">
                  <c:v>1.8388490907372552</c:v>
                </c:pt>
                <c:pt idx="604">
                  <c:v>1.9867717342662465</c:v>
                </c:pt>
                <c:pt idx="605">
                  <c:v>1.8129133566428555</c:v>
                </c:pt>
                <c:pt idx="606">
                  <c:v>1.9030899869919449</c:v>
                </c:pt>
                <c:pt idx="607">
                  <c:v>1.8388490907372552</c:v>
                </c:pt>
                <c:pt idx="608">
                  <c:v>1.8633228601204559</c:v>
                </c:pt>
                <c:pt idx="609">
                  <c:v>1.8692317197309758</c:v>
                </c:pt>
                <c:pt idx="610">
                  <c:v>1.9777236052888478</c:v>
                </c:pt>
                <c:pt idx="611">
                  <c:v>1.8061799739838882</c:v>
                </c:pt>
                <c:pt idx="612">
                  <c:v>1.7781512503836436</c:v>
                </c:pt>
                <c:pt idx="613">
                  <c:v>1.8129133566428555</c:v>
                </c:pt>
                <c:pt idx="614">
                  <c:v>1.8750612633917001</c:v>
                </c:pt>
                <c:pt idx="615">
                  <c:v>1.7781512503836436</c:v>
                </c:pt>
                <c:pt idx="616">
                  <c:v>1.8325089127062375</c:v>
                </c:pt>
                <c:pt idx="617">
                  <c:v>1.8573324964312685</c:v>
                </c:pt>
                <c:pt idx="618">
                  <c:v>1.8976270912904414</c:v>
                </c:pt>
                <c:pt idx="619">
                  <c:v>1.8864907251724818</c:v>
                </c:pt>
                <c:pt idx="620">
                  <c:v>1.8195439355418699</c:v>
                </c:pt>
                <c:pt idx="621">
                  <c:v>1.8750612633917001</c:v>
                </c:pt>
                <c:pt idx="622">
                  <c:v>1.8450980400142558</c:v>
                </c:pt>
                <c:pt idx="623">
                  <c:v>1.8976270912904414</c:v>
                </c:pt>
                <c:pt idx="624">
                  <c:v>1.8750612633917001</c:v>
                </c:pt>
                <c:pt idx="625">
                  <c:v>1.8692317197309758</c:v>
                </c:pt>
                <c:pt idx="626">
                  <c:v>1.7634279935629362</c:v>
                </c:pt>
                <c:pt idx="627">
                  <c:v>1.7781512503836436</c:v>
                </c:pt>
                <c:pt idx="628">
                  <c:v>1.8260748027008264</c:v>
                </c:pt>
                <c:pt idx="629">
                  <c:v>1.8388490907372552</c:v>
                </c:pt>
                <c:pt idx="630">
                  <c:v>1.8325089127062375</c:v>
                </c:pt>
                <c:pt idx="631">
                  <c:v>1.6901960800285141</c:v>
                </c:pt>
                <c:pt idx="632">
                  <c:v>1.8260748027008264</c:v>
                </c:pt>
                <c:pt idx="633">
                  <c:v>1.7923916894982539</c:v>
                </c:pt>
                <c:pt idx="634">
                  <c:v>1.8573324964312685</c:v>
                </c:pt>
                <c:pt idx="635">
                  <c:v>1.7075701760979358</c:v>
                </c:pt>
                <c:pt idx="636">
                  <c:v>1.8325089127062375</c:v>
                </c:pt>
                <c:pt idx="637">
                  <c:v>1.8260748027008264</c:v>
                </c:pt>
                <c:pt idx="638">
                  <c:v>1.6720978579357186</c:v>
                </c:pt>
                <c:pt idx="639">
                  <c:v>1.7160033436347992</c:v>
                </c:pt>
                <c:pt idx="640">
                  <c:v>1.8061799739838882</c:v>
                </c:pt>
                <c:pt idx="641">
                  <c:v>1.6989700043360205</c:v>
                </c:pt>
                <c:pt idx="642">
                  <c:v>1.8061799739838882</c:v>
                </c:pt>
                <c:pt idx="643">
                  <c:v>1.7323937598229675</c:v>
                </c:pt>
                <c:pt idx="644">
                  <c:v>1.7323937598229675</c:v>
                </c:pt>
                <c:pt idx="645">
                  <c:v>1.7403626894942439</c:v>
                </c:pt>
                <c:pt idx="646">
                  <c:v>1.7075701760979358</c:v>
                </c:pt>
                <c:pt idx="647">
                  <c:v>1.7481880270062018</c:v>
                </c:pt>
                <c:pt idx="648">
                  <c:v>1.7634279935629362</c:v>
                </c:pt>
                <c:pt idx="649">
                  <c:v>1.6434526764861881</c:v>
                </c:pt>
                <c:pt idx="650">
                  <c:v>1.785329835010766</c:v>
                </c:pt>
                <c:pt idx="651">
                  <c:v>1.7781512503836436</c:v>
                </c:pt>
                <c:pt idx="652">
                  <c:v>1.7160033436347992</c:v>
                </c:pt>
                <c:pt idx="653">
                  <c:v>1.6720978579357186</c:v>
                </c:pt>
                <c:pt idx="654">
                  <c:v>1.6627578316815768</c:v>
                </c:pt>
                <c:pt idx="655">
                  <c:v>1.7708520116421442</c:v>
                </c:pt>
                <c:pt idx="656">
                  <c:v>1.6532125137753448</c:v>
                </c:pt>
                <c:pt idx="657">
                  <c:v>1.7781512503836436</c:v>
                </c:pt>
                <c:pt idx="658">
                  <c:v>1.755874855672489</c:v>
                </c:pt>
                <c:pt idx="659">
                  <c:v>1.7708520116421442</c:v>
                </c:pt>
                <c:pt idx="660">
                  <c:v>1.6901960800285141</c:v>
                </c:pt>
                <c:pt idx="661">
                  <c:v>1.7403626894942439</c:v>
                </c:pt>
                <c:pt idx="662">
                  <c:v>1.5797835966168101</c:v>
                </c:pt>
                <c:pt idx="663">
                  <c:v>1.6532125137753448</c:v>
                </c:pt>
                <c:pt idx="664">
                  <c:v>1.7634279935629362</c:v>
                </c:pt>
                <c:pt idx="665">
                  <c:v>1.6627578316815768</c:v>
                </c:pt>
                <c:pt idx="666">
                  <c:v>1.7075701760979358</c:v>
                </c:pt>
                <c:pt idx="667">
                  <c:v>1.6334684555795858</c:v>
                </c:pt>
                <c:pt idx="668">
                  <c:v>1.5051499783199058</c:v>
                </c:pt>
                <c:pt idx="669">
                  <c:v>1.7481880270062018</c:v>
                </c:pt>
                <c:pt idx="670">
                  <c:v>1.7634279935629362</c:v>
                </c:pt>
                <c:pt idx="671">
                  <c:v>1.6989700043360205</c:v>
                </c:pt>
                <c:pt idx="672">
                  <c:v>1.755874855672489</c:v>
                </c:pt>
                <c:pt idx="673">
                  <c:v>1.7708520116421442</c:v>
                </c:pt>
                <c:pt idx="674">
                  <c:v>1.7993405494535821</c:v>
                </c:pt>
                <c:pt idx="675">
                  <c:v>1.6434526764861881</c:v>
                </c:pt>
                <c:pt idx="676">
                  <c:v>1.7481880270062018</c:v>
                </c:pt>
                <c:pt idx="677">
                  <c:v>1.6532125137753448</c:v>
                </c:pt>
                <c:pt idx="678">
                  <c:v>1.5682017240669961</c:v>
                </c:pt>
                <c:pt idx="679">
                  <c:v>1.6434526764861881</c:v>
                </c:pt>
                <c:pt idx="680">
                  <c:v>1.7481880270062018</c:v>
                </c:pt>
                <c:pt idx="681">
                  <c:v>1.7242758696007905</c:v>
                </c:pt>
                <c:pt idx="682">
                  <c:v>1.6532125137753448</c:v>
                </c:pt>
                <c:pt idx="683">
                  <c:v>1.5797835966168101</c:v>
                </c:pt>
                <c:pt idx="684">
                  <c:v>1.6901960800285141</c:v>
                </c:pt>
                <c:pt idx="685">
                  <c:v>1.5563025007672884</c:v>
                </c:pt>
                <c:pt idx="686">
                  <c:v>1.6627578316815768</c:v>
                </c:pt>
                <c:pt idx="687">
                  <c:v>1.6334684555795858</c:v>
                </c:pt>
                <c:pt idx="688">
                  <c:v>1.6334684555795858</c:v>
                </c:pt>
                <c:pt idx="689">
                  <c:v>1.6020599913279623</c:v>
                </c:pt>
                <c:pt idx="690">
                  <c:v>1.6020599913279623</c:v>
                </c:pt>
                <c:pt idx="691">
                  <c:v>1.5797835966168101</c:v>
                </c:pt>
                <c:pt idx="692">
                  <c:v>1.5563025007672884</c:v>
                </c:pt>
                <c:pt idx="693">
                  <c:v>1.5563025007672884</c:v>
                </c:pt>
                <c:pt idx="694">
                  <c:v>1.6989700043360205</c:v>
                </c:pt>
                <c:pt idx="695">
                  <c:v>1.5051499783199058</c:v>
                </c:pt>
                <c:pt idx="696">
                  <c:v>1.6812412373755872</c:v>
                </c:pt>
                <c:pt idx="697">
                  <c:v>1.6720978579357186</c:v>
                </c:pt>
                <c:pt idx="698">
                  <c:v>1.7634279935629362</c:v>
                </c:pt>
                <c:pt idx="699">
                  <c:v>1.5563025007672884</c:v>
                </c:pt>
                <c:pt idx="700">
                  <c:v>1.6020599913279623</c:v>
                </c:pt>
                <c:pt idx="701">
                  <c:v>1.5682017240669961</c:v>
                </c:pt>
                <c:pt idx="702">
                  <c:v>1.3979400086720377</c:v>
                </c:pt>
                <c:pt idx="703">
                  <c:v>1.6127838567197361</c:v>
                </c:pt>
                <c:pt idx="704">
                  <c:v>1.7160033436347992</c:v>
                </c:pt>
                <c:pt idx="705">
                  <c:v>1.6812412373755872</c:v>
                </c:pt>
                <c:pt idx="706">
                  <c:v>1.6434526764861881</c:v>
                </c:pt>
                <c:pt idx="707">
                  <c:v>1.7242758696007905</c:v>
                </c:pt>
                <c:pt idx="708">
                  <c:v>1.5797835966168101</c:v>
                </c:pt>
                <c:pt idx="709">
                  <c:v>1.5563025007672884</c:v>
                </c:pt>
                <c:pt idx="710">
                  <c:v>1.7708520116421442</c:v>
                </c:pt>
                <c:pt idx="711">
                  <c:v>1.531478917042254</c:v>
                </c:pt>
                <c:pt idx="712">
                  <c:v>1.5440680443502761</c:v>
                </c:pt>
                <c:pt idx="713">
                  <c:v>1.6020599913279623</c:v>
                </c:pt>
                <c:pt idx="714">
                  <c:v>1.531478917042254</c:v>
                </c:pt>
                <c:pt idx="715">
                  <c:v>1.5682017240669961</c:v>
                </c:pt>
                <c:pt idx="716">
                  <c:v>1.5797835966168101</c:v>
                </c:pt>
                <c:pt idx="717">
                  <c:v>1.5682017240669961</c:v>
                </c:pt>
                <c:pt idx="718">
                  <c:v>1.4471580313422201</c:v>
                </c:pt>
                <c:pt idx="719">
                  <c:v>1.6334684555795858</c:v>
                </c:pt>
                <c:pt idx="720">
                  <c:v>1.6334684555795858</c:v>
                </c:pt>
                <c:pt idx="721">
                  <c:v>1.4623979978989559</c:v>
                </c:pt>
                <c:pt idx="722">
                  <c:v>1.4913616938342706</c:v>
                </c:pt>
                <c:pt idx="723">
                  <c:v>1.531478917042254</c:v>
                </c:pt>
                <c:pt idx="724">
                  <c:v>1.3802112417116061</c:v>
                </c:pt>
                <c:pt idx="725">
                  <c:v>1.4771212547196602</c:v>
                </c:pt>
                <c:pt idx="726">
                  <c:v>1.531478917042254</c:v>
                </c:pt>
                <c:pt idx="727">
                  <c:v>1.5797835966168101</c:v>
                </c:pt>
                <c:pt idx="728">
                  <c:v>1.5910646070264971</c:v>
                </c:pt>
                <c:pt idx="729">
                  <c:v>1.5910646070264971</c:v>
                </c:pt>
                <c:pt idx="730">
                  <c:v>1.6812412373755872</c:v>
                </c:pt>
                <c:pt idx="731">
                  <c:v>1.6532125137753448</c:v>
                </c:pt>
                <c:pt idx="732">
                  <c:v>1.6127838567197361</c:v>
                </c:pt>
                <c:pt idx="733">
                  <c:v>1.6127838567197361</c:v>
                </c:pt>
                <c:pt idx="734">
                  <c:v>1.6020599913279623</c:v>
                </c:pt>
                <c:pt idx="735">
                  <c:v>1.7403626894942439</c:v>
                </c:pt>
                <c:pt idx="736">
                  <c:v>1.4623979978989559</c:v>
                </c:pt>
                <c:pt idx="737">
                  <c:v>1.531478917042254</c:v>
                </c:pt>
                <c:pt idx="738">
                  <c:v>1.5682017240669961</c:v>
                </c:pt>
                <c:pt idx="739">
                  <c:v>1.5797835966168101</c:v>
                </c:pt>
                <c:pt idx="740">
                  <c:v>1.5440680443502761</c:v>
                </c:pt>
                <c:pt idx="741">
                  <c:v>1.5682017240669961</c:v>
                </c:pt>
                <c:pt idx="742">
                  <c:v>1.5563025007672884</c:v>
                </c:pt>
                <c:pt idx="743">
                  <c:v>1.5440680443502761</c:v>
                </c:pt>
                <c:pt idx="744">
                  <c:v>1.3979400086720377</c:v>
                </c:pt>
                <c:pt idx="745">
                  <c:v>1.6232492903978992</c:v>
                </c:pt>
                <c:pt idx="746">
                  <c:v>1.6020599913279623</c:v>
                </c:pt>
                <c:pt idx="747">
                  <c:v>1.5563025007672884</c:v>
                </c:pt>
                <c:pt idx="748">
                  <c:v>1.4623979978989559</c:v>
                </c:pt>
                <c:pt idx="749">
                  <c:v>1.5051499783199058</c:v>
                </c:pt>
                <c:pt idx="750">
                  <c:v>1.5682017240669961</c:v>
                </c:pt>
                <c:pt idx="751">
                  <c:v>1.6020599913279623</c:v>
                </c:pt>
                <c:pt idx="752">
                  <c:v>1.3617278360175928</c:v>
                </c:pt>
                <c:pt idx="753">
                  <c:v>1.5440680443502761</c:v>
                </c:pt>
                <c:pt idx="754">
                  <c:v>1.4313637641589874</c:v>
                </c:pt>
                <c:pt idx="755">
                  <c:v>1.531478917042254</c:v>
                </c:pt>
                <c:pt idx="756">
                  <c:v>1.5185139398778886</c:v>
                </c:pt>
                <c:pt idx="757">
                  <c:v>1.531478917042254</c:v>
                </c:pt>
                <c:pt idx="758">
                  <c:v>1.6434526764861881</c:v>
                </c:pt>
                <c:pt idx="759">
                  <c:v>1.4913616938342706</c:v>
                </c:pt>
                <c:pt idx="760">
                  <c:v>1.4471580313422201</c:v>
                </c:pt>
                <c:pt idx="761">
                  <c:v>1.6232492903978992</c:v>
                </c:pt>
                <c:pt idx="762">
                  <c:v>1.3617278360175928</c:v>
                </c:pt>
                <c:pt idx="763">
                  <c:v>1.4623979978989559</c:v>
                </c:pt>
                <c:pt idx="764">
                  <c:v>1.4771212547196602</c:v>
                </c:pt>
                <c:pt idx="765">
                  <c:v>1.6127838567197361</c:v>
                </c:pt>
                <c:pt idx="766">
                  <c:v>1.5797835966168101</c:v>
                </c:pt>
                <c:pt idx="767">
                  <c:v>1.4149733479708178</c:v>
                </c:pt>
                <c:pt idx="768">
                  <c:v>1.5440680443502761</c:v>
                </c:pt>
                <c:pt idx="769">
                  <c:v>1.5051499783199058</c:v>
                </c:pt>
                <c:pt idx="770">
                  <c:v>1.3802112417116061</c:v>
                </c:pt>
                <c:pt idx="771">
                  <c:v>1.5185139398778886</c:v>
                </c:pt>
                <c:pt idx="772">
                  <c:v>1.4913616938342706</c:v>
                </c:pt>
                <c:pt idx="773">
                  <c:v>1.531478917042254</c:v>
                </c:pt>
                <c:pt idx="774">
                  <c:v>1.3979400086720377</c:v>
                </c:pt>
                <c:pt idx="775">
                  <c:v>1.5051499783199058</c:v>
                </c:pt>
                <c:pt idx="776">
                  <c:v>1.5185139398778886</c:v>
                </c:pt>
                <c:pt idx="777">
                  <c:v>1.3979400086720377</c:v>
                </c:pt>
                <c:pt idx="778">
                  <c:v>1.4623979978989559</c:v>
                </c:pt>
                <c:pt idx="779">
                  <c:v>1.3424226808222062</c:v>
                </c:pt>
                <c:pt idx="780">
                  <c:v>1.4471580313422201</c:v>
                </c:pt>
                <c:pt idx="781">
                  <c:v>1.3979400086720377</c:v>
                </c:pt>
                <c:pt idx="782">
                  <c:v>1.531478917042254</c:v>
                </c:pt>
                <c:pt idx="783">
                  <c:v>1.5051499783199058</c:v>
                </c:pt>
                <c:pt idx="784">
                  <c:v>1.4771212547196602</c:v>
                </c:pt>
                <c:pt idx="785">
                  <c:v>1.3979400086720377</c:v>
                </c:pt>
                <c:pt idx="786">
                  <c:v>1.4149733479708178</c:v>
                </c:pt>
                <c:pt idx="787">
                  <c:v>1.531478917042254</c:v>
                </c:pt>
                <c:pt idx="788">
                  <c:v>1.4623979978989559</c:v>
                </c:pt>
                <c:pt idx="789">
                  <c:v>1.6232492903978992</c:v>
                </c:pt>
                <c:pt idx="790">
                  <c:v>1.531478917042254</c:v>
                </c:pt>
                <c:pt idx="791">
                  <c:v>1.531478917042254</c:v>
                </c:pt>
                <c:pt idx="792">
                  <c:v>1.5563025007672884</c:v>
                </c:pt>
                <c:pt idx="793">
                  <c:v>1.3222192947339193</c:v>
                </c:pt>
                <c:pt idx="794">
                  <c:v>1.5185139398778886</c:v>
                </c:pt>
                <c:pt idx="795">
                  <c:v>1.3222192947339193</c:v>
                </c:pt>
                <c:pt idx="796">
                  <c:v>1.5910646070264971</c:v>
                </c:pt>
                <c:pt idx="797">
                  <c:v>1.4771212547196602</c:v>
                </c:pt>
                <c:pt idx="798">
                  <c:v>1.5185139398778886</c:v>
                </c:pt>
                <c:pt idx="799">
                  <c:v>1.3979400086720377</c:v>
                </c:pt>
                <c:pt idx="800">
                  <c:v>1.4771212547196602</c:v>
                </c:pt>
                <c:pt idx="801">
                  <c:v>1.5440680443502761</c:v>
                </c:pt>
                <c:pt idx="802">
                  <c:v>1.4313637641589874</c:v>
                </c:pt>
                <c:pt idx="803">
                  <c:v>1.4313637641589874</c:v>
                </c:pt>
                <c:pt idx="804">
                  <c:v>1.5797835966168101</c:v>
                </c:pt>
                <c:pt idx="805">
                  <c:v>1.4149733479708178</c:v>
                </c:pt>
                <c:pt idx="806">
                  <c:v>1.4149733479708178</c:v>
                </c:pt>
                <c:pt idx="807">
                  <c:v>1.4149733479708178</c:v>
                </c:pt>
                <c:pt idx="808">
                  <c:v>1.3424226808222062</c:v>
                </c:pt>
                <c:pt idx="809">
                  <c:v>1.5682017240669961</c:v>
                </c:pt>
                <c:pt idx="810">
                  <c:v>1.4771212547196602</c:v>
                </c:pt>
                <c:pt idx="811">
                  <c:v>1.5185139398778886</c:v>
                </c:pt>
                <c:pt idx="812">
                  <c:v>1.4149733479708178</c:v>
                </c:pt>
                <c:pt idx="813">
                  <c:v>1.3802112417116061</c:v>
                </c:pt>
                <c:pt idx="814">
                  <c:v>1.3222192947339193</c:v>
                </c:pt>
                <c:pt idx="815">
                  <c:v>1.3979400086720377</c:v>
                </c:pt>
                <c:pt idx="816">
                  <c:v>1.5563025007672884</c:v>
                </c:pt>
                <c:pt idx="817">
                  <c:v>1.531478917042254</c:v>
                </c:pt>
                <c:pt idx="818">
                  <c:v>1.4471580313422201</c:v>
                </c:pt>
                <c:pt idx="819">
                  <c:v>1.2787536009528289</c:v>
                </c:pt>
                <c:pt idx="820">
                  <c:v>1.5051499783199058</c:v>
                </c:pt>
                <c:pt idx="821">
                  <c:v>1.3979400086720377</c:v>
                </c:pt>
                <c:pt idx="822">
                  <c:v>1.3222192947339193</c:v>
                </c:pt>
                <c:pt idx="823">
                  <c:v>1.3979400086720377</c:v>
                </c:pt>
                <c:pt idx="824">
                  <c:v>1.3424226808222062</c:v>
                </c:pt>
                <c:pt idx="825">
                  <c:v>1.255272505103306</c:v>
                </c:pt>
                <c:pt idx="826">
                  <c:v>1.3617278360175928</c:v>
                </c:pt>
                <c:pt idx="827">
                  <c:v>1.4149733479708178</c:v>
                </c:pt>
                <c:pt idx="828">
                  <c:v>1.4913616938342706</c:v>
                </c:pt>
                <c:pt idx="829">
                  <c:v>1.5051499783199058</c:v>
                </c:pt>
                <c:pt idx="830">
                  <c:v>1.255272505103306</c:v>
                </c:pt>
                <c:pt idx="831">
                  <c:v>1.4771212547196602</c:v>
                </c:pt>
                <c:pt idx="832">
                  <c:v>1.4313637641589874</c:v>
                </c:pt>
                <c:pt idx="833">
                  <c:v>1.4313637641589874</c:v>
                </c:pt>
                <c:pt idx="834">
                  <c:v>1.4913616938342706</c:v>
                </c:pt>
                <c:pt idx="835">
                  <c:v>1.5185139398778886</c:v>
                </c:pt>
                <c:pt idx="836">
                  <c:v>1.4149733479708178</c:v>
                </c:pt>
                <c:pt idx="837">
                  <c:v>1.3617278360175928</c:v>
                </c:pt>
                <c:pt idx="838">
                  <c:v>1.3222192947339193</c:v>
                </c:pt>
                <c:pt idx="839">
                  <c:v>1.4149733479708178</c:v>
                </c:pt>
                <c:pt idx="840">
                  <c:v>1.3979400086720377</c:v>
                </c:pt>
                <c:pt idx="841">
                  <c:v>1.4623979978989559</c:v>
                </c:pt>
                <c:pt idx="842">
                  <c:v>1.5563025007672884</c:v>
                </c:pt>
                <c:pt idx="843">
                  <c:v>1.3979400086720377</c:v>
                </c:pt>
                <c:pt idx="844">
                  <c:v>1.5910646070264971</c:v>
                </c:pt>
                <c:pt idx="845">
                  <c:v>1.3222192947339193</c:v>
                </c:pt>
                <c:pt idx="846">
                  <c:v>1.4771212547196602</c:v>
                </c:pt>
                <c:pt idx="847">
                  <c:v>1.3424226808222062</c:v>
                </c:pt>
                <c:pt idx="848">
                  <c:v>1.3617278360175928</c:v>
                </c:pt>
                <c:pt idx="849">
                  <c:v>1.4149733479708178</c:v>
                </c:pt>
                <c:pt idx="850">
                  <c:v>1.4771212547196602</c:v>
                </c:pt>
                <c:pt idx="851">
                  <c:v>1.4149733479708178</c:v>
                </c:pt>
                <c:pt idx="852">
                  <c:v>1.3979400086720377</c:v>
                </c:pt>
                <c:pt idx="853">
                  <c:v>1.3617278360175928</c:v>
                </c:pt>
                <c:pt idx="854">
                  <c:v>1.4149733479708178</c:v>
                </c:pt>
                <c:pt idx="855">
                  <c:v>1.3424226808222062</c:v>
                </c:pt>
                <c:pt idx="856">
                  <c:v>1.3979400086720377</c:v>
                </c:pt>
                <c:pt idx="857">
                  <c:v>1.2787536009528289</c:v>
                </c:pt>
                <c:pt idx="858">
                  <c:v>1.3424226808222062</c:v>
                </c:pt>
                <c:pt idx="859">
                  <c:v>1.4149733479708178</c:v>
                </c:pt>
                <c:pt idx="860">
                  <c:v>1.4471580313422201</c:v>
                </c:pt>
                <c:pt idx="861">
                  <c:v>1.4149733479708178</c:v>
                </c:pt>
                <c:pt idx="862">
                  <c:v>1.2304489213782759</c:v>
                </c:pt>
                <c:pt idx="863">
                  <c:v>1.3010299956639801</c:v>
                </c:pt>
                <c:pt idx="864">
                  <c:v>1.3979400086720377</c:v>
                </c:pt>
                <c:pt idx="865">
                  <c:v>1.2304489213782759</c:v>
                </c:pt>
                <c:pt idx="866">
                  <c:v>1.4149733479708178</c:v>
                </c:pt>
                <c:pt idx="867">
                  <c:v>1.255272505103306</c:v>
                </c:pt>
                <c:pt idx="868">
                  <c:v>1.4913616938342706</c:v>
                </c:pt>
                <c:pt idx="869">
                  <c:v>1.3802112417116061</c:v>
                </c:pt>
                <c:pt idx="870">
                  <c:v>1.4771212547196602</c:v>
                </c:pt>
                <c:pt idx="871">
                  <c:v>1.3802112417116061</c:v>
                </c:pt>
                <c:pt idx="872">
                  <c:v>1.3424226808222062</c:v>
                </c:pt>
                <c:pt idx="873">
                  <c:v>1.3222192947339193</c:v>
                </c:pt>
                <c:pt idx="874">
                  <c:v>1.4471580313422201</c:v>
                </c:pt>
                <c:pt idx="875">
                  <c:v>1.3979400086720377</c:v>
                </c:pt>
                <c:pt idx="876">
                  <c:v>1.3010299956639801</c:v>
                </c:pt>
                <c:pt idx="877">
                  <c:v>1.4149733479708178</c:v>
                </c:pt>
                <c:pt idx="878">
                  <c:v>1.3802112417116061</c:v>
                </c:pt>
                <c:pt idx="879">
                  <c:v>1.2787536009528289</c:v>
                </c:pt>
                <c:pt idx="880">
                  <c:v>1.3802112417116061</c:v>
                </c:pt>
                <c:pt idx="881">
                  <c:v>1.3424226808222062</c:v>
                </c:pt>
                <c:pt idx="882">
                  <c:v>1.3979400086720377</c:v>
                </c:pt>
                <c:pt idx="883">
                  <c:v>1.3222192947339193</c:v>
                </c:pt>
                <c:pt idx="884">
                  <c:v>1.1139433523068358</c:v>
                </c:pt>
                <c:pt idx="885">
                  <c:v>1.255272505103306</c:v>
                </c:pt>
                <c:pt idx="886">
                  <c:v>1.3424226808222062</c:v>
                </c:pt>
                <c:pt idx="887">
                  <c:v>1.3979400086720377</c:v>
                </c:pt>
                <c:pt idx="888">
                  <c:v>1.4623979978989559</c:v>
                </c:pt>
                <c:pt idx="889">
                  <c:v>1.3010299956639801</c:v>
                </c:pt>
                <c:pt idx="890">
                  <c:v>1.5051499783199058</c:v>
                </c:pt>
                <c:pt idx="891">
                  <c:v>1.4313637641589874</c:v>
                </c:pt>
                <c:pt idx="892">
                  <c:v>1.3617278360175928</c:v>
                </c:pt>
                <c:pt idx="893">
                  <c:v>1.4313637641589874</c:v>
                </c:pt>
                <c:pt idx="894">
                  <c:v>1.4471580313422201</c:v>
                </c:pt>
                <c:pt idx="895">
                  <c:v>1.3222192947339193</c:v>
                </c:pt>
                <c:pt idx="896">
                  <c:v>1.3222192947339193</c:v>
                </c:pt>
                <c:pt idx="897">
                  <c:v>1.4313637641589874</c:v>
                </c:pt>
                <c:pt idx="898">
                  <c:v>1.4913616938342706</c:v>
                </c:pt>
                <c:pt idx="899">
                  <c:v>1.3617278360175928</c:v>
                </c:pt>
                <c:pt idx="900">
                  <c:v>1.3010299956639801</c:v>
                </c:pt>
                <c:pt idx="901">
                  <c:v>1.3979400086720377</c:v>
                </c:pt>
                <c:pt idx="902">
                  <c:v>1.2304489213782759</c:v>
                </c:pt>
                <c:pt idx="903">
                  <c:v>1.3979400086720377</c:v>
                </c:pt>
                <c:pt idx="904">
                  <c:v>1.4471580313422201</c:v>
                </c:pt>
                <c:pt idx="905">
                  <c:v>1.3424226808222062</c:v>
                </c:pt>
                <c:pt idx="906">
                  <c:v>1.255272505103306</c:v>
                </c:pt>
                <c:pt idx="907">
                  <c:v>1.255272505103306</c:v>
                </c:pt>
                <c:pt idx="908">
                  <c:v>1.3617278360175928</c:v>
                </c:pt>
                <c:pt idx="909">
                  <c:v>1.3617278360175928</c:v>
                </c:pt>
                <c:pt idx="910">
                  <c:v>1.3222192947339193</c:v>
                </c:pt>
                <c:pt idx="911">
                  <c:v>1.3802112417116061</c:v>
                </c:pt>
                <c:pt idx="912">
                  <c:v>1.3617278360175928</c:v>
                </c:pt>
                <c:pt idx="913">
                  <c:v>1.3424226808222062</c:v>
                </c:pt>
                <c:pt idx="914">
                  <c:v>1.3617278360175928</c:v>
                </c:pt>
                <c:pt idx="915">
                  <c:v>1.255272505103306</c:v>
                </c:pt>
                <c:pt idx="916">
                  <c:v>1.3979400086720377</c:v>
                </c:pt>
                <c:pt idx="917">
                  <c:v>1.3617278360175928</c:v>
                </c:pt>
                <c:pt idx="918">
                  <c:v>1.3424226808222062</c:v>
                </c:pt>
                <c:pt idx="919">
                  <c:v>1.3222192947339193</c:v>
                </c:pt>
                <c:pt idx="920">
                  <c:v>1.3010299956639801</c:v>
                </c:pt>
                <c:pt idx="921">
                  <c:v>1.3222192947339193</c:v>
                </c:pt>
                <c:pt idx="922">
                  <c:v>1.3010299956639801</c:v>
                </c:pt>
                <c:pt idx="923">
                  <c:v>0.95424250943932487</c:v>
                </c:pt>
                <c:pt idx="924">
                  <c:v>1.255272505103306</c:v>
                </c:pt>
                <c:pt idx="925">
                  <c:v>1.2787536009528289</c:v>
                </c:pt>
                <c:pt idx="926">
                  <c:v>1.3617278360175928</c:v>
                </c:pt>
                <c:pt idx="927">
                  <c:v>1.3617278360175928</c:v>
                </c:pt>
                <c:pt idx="928">
                  <c:v>1.1760912590556802</c:v>
                </c:pt>
                <c:pt idx="929">
                  <c:v>1.3424226808222062</c:v>
                </c:pt>
                <c:pt idx="930">
                  <c:v>1.3617278360175928</c:v>
                </c:pt>
                <c:pt idx="931">
                  <c:v>1.3424226808222062</c:v>
                </c:pt>
                <c:pt idx="932">
                  <c:v>1.3222192947339193</c:v>
                </c:pt>
                <c:pt idx="933">
                  <c:v>1.3424226808222062</c:v>
                </c:pt>
                <c:pt idx="934">
                  <c:v>1.1760912590556802</c:v>
                </c:pt>
                <c:pt idx="935">
                  <c:v>1.3222192947339193</c:v>
                </c:pt>
                <c:pt idx="936">
                  <c:v>1.3010299956639801</c:v>
                </c:pt>
                <c:pt idx="937">
                  <c:v>1.2041199826559248</c:v>
                </c:pt>
                <c:pt idx="938">
                  <c:v>1.3010299956639801</c:v>
                </c:pt>
                <c:pt idx="939">
                  <c:v>1.3424226808222062</c:v>
                </c:pt>
                <c:pt idx="940">
                  <c:v>1.4913616938342706</c:v>
                </c:pt>
                <c:pt idx="941">
                  <c:v>1.3802112417116061</c:v>
                </c:pt>
                <c:pt idx="942">
                  <c:v>1.3424226808222062</c:v>
                </c:pt>
                <c:pt idx="943">
                  <c:v>1.2041199826559248</c:v>
                </c:pt>
                <c:pt idx="944">
                  <c:v>1.1139433523068358</c:v>
                </c:pt>
                <c:pt idx="945">
                  <c:v>1.3222192947339193</c:v>
                </c:pt>
                <c:pt idx="946">
                  <c:v>1.3802112417116061</c:v>
                </c:pt>
                <c:pt idx="947">
                  <c:v>1.3424226808222062</c:v>
                </c:pt>
                <c:pt idx="948">
                  <c:v>1.1461280356782391</c:v>
                </c:pt>
                <c:pt idx="949">
                  <c:v>1.2041199826559248</c:v>
                </c:pt>
                <c:pt idx="950">
                  <c:v>1.3010299956639801</c:v>
                </c:pt>
                <c:pt idx="951">
                  <c:v>1.041392685158224</c:v>
                </c:pt>
                <c:pt idx="952">
                  <c:v>1.4313637641589874</c:v>
                </c:pt>
                <c:pt idx="953">
                  <c:v>1.3617278360175928</c:v>
                </c:pt>
                <c:pt idx="954">
                  <c:v>1.255272505103306</c:v>
                </c:pt>
                <c:pt idx="955">
                  <c:v>1.255272505103306</c:v>
                </c:pt>
                <c:pt idx="956">
                  <c:v>1.2041199826559248</c:v>
                </c:pt>
                <c:pt idx="957">
                  <c:v>1.3222192947339193</c:v>
                </c:pt>
                <c:pt idx="958">
                  <c:v>1.255272505103306</c:v>
                </c:pt>
                <c:pt idx="959">
                  <c:v>1.3617278360175928</c:v>
                </c:pt>
                <c:pt idx="960">
                  <c:v>1.3617278360175928</c:v>
                </c:pt>
                <c:pt idx="961">
                  <c:v>1.3222192947339193</c:v>
                </c:pt>
                <c:pt idx="962">
                  <c:v>1.1760912590556802</c:v>
                </c:pt>
                <c:pt idx="963">
                  <c:v>1.3802112417116061</c:v>
                </c:pt>
                <c:pt idx="964">
                  <c:v>1.3222192947339193</c:v>
                </c:pt>
                <c:pt idx="965">
                  <c:v>1.1760912590556802</c:v>
                </c:pt>
                <c:pt idx="966">
                  <c:v>1.2041199826559248</c:v>
                </c:pt>
                <c:pt idx="967">
                  <c:v>1.1760912590556802</c:v>
                </c:pt>
                <c:pt idx="968">
                  <c:v>1.3010299956639801</c:v>
                </c:pt>
                <c:pt idx="969">
                  <c:v>1.3802112417116061</c:v>
                </c:pt>
                <c:pt idx="970">
                  <c:v>1.4313637641589874</c:v>
                </c:pt>
                <c:pt idx="971">
                  <c:v>1.3979400086720377</c:v>
                </c:pt>
                <c:pt idx="972">
                  <c:v>1.3010299956639801</c:v>
                </c:pt>
                <c:pt idx="973">
                  <c:v>1.2041199826559248</c:v>
                </c:pt>
                <c:pt idx="974">
                  <c:v>1.2304489213782759</c:v>
                </c:pt>
                <c:pt idx="975">
                  <c:v>1.255272505103306</c:v>
                </c:pt>
                <c:pt idx="976">
                  <c:v>0.90308998699194298</c:v>
                </c:pt>
                <c:pt idx="977">
                  <c:v>1.3617278360175928</c:v>
                </c:pt>
                <c:pt idx="978">
                  <c:v>1.255272505103306</c:v>
                </c:pt>
                <c:pt idx="979">
                  <c:v>1.255272505103306</c:v>
                </c:pt>
                <c:pt idx="980">
                  <c:v>1.2304489213782759</c:v>
                </c:pt>
                <c:pt idx="981">
                  <c:v>1.255272505103306</c:v>
                </c:pt>
                <c:pt idx="982">
                  <c:v>1.4149733479708178</c:v>
                </c:pt>
                <c:pt idx="983">
                  <c:v>1.2304489213782759</c:v>
                </c:pt>
                <c:pt idx="984">
                  <c:v>1.1461280356782391</c:v>
                </c:pt>
                <c:pt idx="985">
                  <c:v>1.3424226808222062</c:v>
                </c:pt>
                <c:pt idx="986">
                  <c:v>1.2304489213782759</c:v>
                </c:pt>
                <c:pt idx="987">
                  <c:v>1.3010299956639801</c:v>
                </c:pt>
                <c:pt idx="988">
                  <c:v>1.3424226808222062</c:v>
                </c:pt>
                <c:pt idx="989">
                  <c:v>1.3222192947339193</c:v>
                </c:pt>
                <c:pt idx="990">
                  <c:v>1.1760912590556802</c:v>
                </c:pt>
                <c:pt idx="991">
                  <c:v>1.3979400086720377</c:v>
                </c:pt>
                <c:pt idx="992">
                  <c:v>1.3010299956639801</c:v>
                </c:pt>
                <c:pt idx="993">
                  <c:v>1.0791812460476238</c:v>
                </c:pt>
                <c:pt idx="994">
                  <c:v>1.3222192947339193</c:v>
                </c:pt>
                <c:pt idx="995">
                  <c:v>1.255272505103306</c:v>
                </c:pt>
                <c:pt idx="996">
                  <c:v>1.2041199826559248</c:v>
                </c:pt>
                <c:pt idx="997">
                  <c:v>1.255272505103306</c:v>
                </c:pt>
                <c:pt idx="998">
                  <c:v>1.1760912590556802</c:v>
                </c:pt>
                <c:pt idx="999">
                  <c:v>1.1461280356782391</c:v>
                </c:pt>
                <c:pt idx="1000">
                  <c:v>1.3010299956639801</c:v>
                </c:pt>
                <c:pt idx="1001">
                  <c:v>1</c:v>
                </c:pt>
                <c:pt idx="1002">
                  <c:v>1.3010299956639801</c:v>
                </c:pt>
                <c:pt idx="1003">
                  <c:v>1.1461280356782391</c:v>
                </c:pt>
                <c:pt idx="1004">
                  <c:v>1.2304489213782759</c:v>
                </c:pt>
                <c:pt idx="1005">
                  <c:v>1.3802112417116061</c:v>
                </c:pt>
                <c:pt idx="1006">
                  <c:v>1.0791812460476238</c:v>
                </c:pt>
                <c:pt idx="1007">
                  <c:v>1.2787536009528289</c:v>
                </c:pt>
                <c:pt idx="1008">
                  <c:v>1.3802112417116061</c:v>
                </c:pt>
                <c:pt idx="1009">
                  <c:v>1.1139433523068358</c:v>
                </c:pt>
                <c:pt idx="1010">
                  <c:v>1.1461280356782391</c:v>
                </c:pt>
                <c:pt idx="1011">
                  <c:v>1.3010299956639801</c:v>
                </c:pt>
                <c:pt idx="1012">
                  <c:v>1.2304489213782759</c:v>
                </c:pt>
                <c:pt idx="1013">
                  <c:v>1.0791812460476238</c:v>
                </c:pt>
                <c:pt idx="1014">
                  <c:v>0.95424250943932487</c:v>
                </c:pt>
                <c:pt idx="1015">
                  <c:v>0.95424250943932487</c:v>
                </c:pt>
                <c:pt idx="1016">
                  <c:v>1.2041199826559248</c:v>
                </c:pt>
                <c:pt idx="1017">
                  <c:v>0.47712125471966271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A46-4F09-9504-E512F784D2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8753824"/>
        <c:axId val="448754216"/>
      </c:scatterChart>
      <c:valAx>
        <c:axId val="448753824"/>
        <c:scaling>
          <c:orientation val="minMax"/>
          <c:max val="1000"/>
          <c:min val="200"/>
        </c:scaling>
        <c:delete val="0"/>
        <c:axPos val="b"/>
        <c:title>
          <c:tx>
            <c:rich>
              <a:bodyPr/>
              <a:lstStyle/>
              <a:p>
                <a:pPr>
                  <a:defRPr sz="2000" i="1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2000" i="1">
                    <a:latin typeface="Times New Roman" pitchFamily="18" charset="0"/>
                    <a:cs typeface="Times New Roman" pitchFamily="18" charset="0"/>
                  </a:rPr>
                  <a:t>Time</a:t>
                </a:r>
                <a:r>
                  <a:rPr lang="en-US" sz="2000" i="1" baseline="0">
                    <a:latin typeface="Times New Roman" pitchFamily="18" charset="0"/>
                    <a:cs typeface="Times New Roman" pitchFamily="18" charset="0"/>
                  </a:rPr>
                  <a:t> (ns)</a:t>
                </a:r>
                <a:endParaRPr lang="en-US" sz="2000" i="1">
                  <a:latin typeface="Times New Roman" pitchFamily="18" charset="0"/>
                  <a:cs typeface="Times New Roman" pitchFamily="18" charset="0"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22225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48754216"/>
        <c:crosses val="autoZero"/>
        <c:crossBetween val="midCat"/>
        <c:majorUnit val="200"/>
      </c:valAx>
      <c:valAx>
        <c:axId val="44875421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 i="1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Fluorescence</a:t>
                </a:r>
                <a:r>
                  <a:rPr lang="en-US" sz="2000" i="1" baseline="0" dirty="0">
                    <a:latin typeface="Times New Roman" pitchFamily="18" charset="0"/>
                    <a:cs typeface="Times New Roman" pitchFamily="18" charset="0"/>
                  </a:rPr>
                  <a:t>  Intensity (</a:t>
                </a:r>
                <a:r>
                  <a:rPr lang="en-US" sz="2000" i="1" baseline="0" dirty="0" err="1">
                    <a:latin typeface="Times New Roman" pitchFamily="18" charset="0"/>
                    <a:cs typeface="Times New Roman" pitchFamily="18" charset="0"/>
                  </a:rPr>
                  <a:t>a.u</a:t>
                </a:r>
                <a:r>
                  <a:rPr lang="en-US" sz="2000" i="1" baseline="0" dirty="0">
                    <a:latin typeface="Times New Roman" pitchFamily="18" charset="0"/>
                    <a:cs typeface="Times New Roman" pitchFamily="18" charset="0"/>
                  </a:rPr>
                  <a:t>.) </a:t>
                </a:r>
                <a:endParaRPr lang="en-US" sz="2000" i="1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overlay val="0"/>
        </c:title>
        <c:numFmt formatCode="#,##0.0" sourceLinked="0"/>
        <c:majorTickMark val="out"/>
        <c:minorTickMark val="none"/>
        <c:tickLblPos val="nextTo"/>
        <c:spPr>
          <a:ln w="22225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48753824"/>
        <c:crosses val="autoZero"/>
        <c:crossBetween val="midCat"/>
      </c:valAx>
      <c:spPr>
        <a:ln w="25400">
          <a:solidFill>
            <a:sysClr val="windowText" lastClr="000000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03371669700958"/>
          <c:y val="4.3597484147680984E-2"/>
          <c:w val="0.83390934533021699"/>
          <c:h val="0.767520380721738"/>
        </c:manualLayout>
      </c:layout>
      <c:scatterChart>
        <c:scatterStyle val="smoothMarker"/>
        <c:varyColors val="0"/>
        <c:ser>
          <c:idx val="0"/>
          <c:order val="0"/>
          <c:spPr>
            <a:ln w="317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'ramp10 d'!$B$2029:$B$3188</c:f>
              <c:numCache>
                <c:formatCode>General</c:formatCode>
                <c:ptCount val="1160"/>
                <c:pt idx="0">
                  <c:v>-20.047229999999995</c:v>
                </c:pt>
                <c:pt idx="1">
                  <c:v>-19.963909999999991</c:v>
                </c:pt>
                <c:pt idx="2">
                  <c:v>-19.880339999999997</c:v>
                </c:pt>
                <c:pt idx="3">
                  <c:v>-19.796849999999996</c:v>
                </c:pt>
                <c:pt idx="4">
                  <c:v>-19.714379999999995</c:v>
                </c:pt>
                <c:pt idx="5">
                  <c:v>-19.630849999999999</c:v>
                </c:pt>
                <c:pt idx="6">
                  <c:v>-19.547940000000001</c:v>
                </c:pt>
                <c:pt idx="7">
                  <c:v>-19.464299999999998</c:v>
                </c:pt>
                <c:pt idx="8">
                  <c:v>-19.380699999999997</c:v>
                </c:pt>
                <c:pt idx="9">
                  <c:v>-19.298179999999995</c:v>
                </c:pt>
                <c:pt idx="10">
                  <c:v>-19.215039999999991</c:v>
                </c:pt>
                <c:pt idx="11">
                  <c:v>-19.131799999999995</c:v>
                </c:pt>
                <c:pt idx="12">
                  <c:v>-19.048339999999996</c:v>
                </c:pt>
                <c:pt idx="13">
                  <c:v>-18.9649</c:v>
                </c:pt>
                <c:pt idx="14">
                  <c:v>-18.882419999999996</c:v>
                </c:pt>
                <c:pt idx="15">
                  <c:v>-18.79936</c:v>
                </c:pt>
                <c:pt idx="16">
                  <c:v>-18.71518</c:v>
                </c:pt>
                <c:pt idx="17">
                  <c:v>-18.632650000000005</c:v>
                </c:pt>
                <c:pt idx="18">
                  <c:v>-18.549040000000002</c:v>
                </c:pt>
                <c:pt idx="19">
                  <c:v>-18.465779999999992</c:v>
                </c:pt>
                <c:pt idx="20">
                  <c:v>-18.383409999999998</c:v>
                </c:pt>
                <c:pt idx="21">
                  <c:v>-18.29955</c:v>
                </c:pt>
                <c:pt idx="22">
                  <c:v>-18.21613</c:v>
                </c:pt>
                <c:pt idx="23">
                  <c:v>-18.1326</c:v>
                </c:pt>
                <c:pt idx="24">
                  <c:v>-18.049689999999991</c:v>
                </c:pt>
                <c:pt idx="25">
                  <c:v>-17.966550000000002</c:v>
                </c:pt>
                <c:pt idx="26">
                  <c:v>-17.8842</c:v>
                </c:pt>
                <c:pt idx="27">
                  <c:v>-17.799679999999995</c:v>
                </c:pt>
                <c:pt idx="28">
                  <c:v>-17.717250000000003</c:v>
                </c:pt>
                <c:pt idx="29">
                  <c:v>-17.634640000000001</c:v>
                </c:pt>
                <c:pt idx="30">
                  <c:v>-17.551169999999999</c:v>
                </c:pt>
                <c:pt idx="31">
                  <c:v>-17.467649999999992</c:v>
                </c:pt>
                <c:pt idx="32">
                  <c:v>-17.384060000000005</c:v>
                </c:pt>
                <c:pt idx="33">
                  <c:v>-17.301749999999991</c:v>
                </c:pt>
                <c:pt idx="34">
                  <c:v>-17.21808</c:v>
                </c:pt>
                <c:pt idx="35">
                  <c:v>-17.134689999999999</c:v>
                </c:pt>
                <c:pt idx="36">
                  <c:v>-17.051810000000003</c:v>
                </c:pt>
                <c:pt idx="37">
                  <c:v>-16.969489999999997</c:v>
                </c:pt>
                <c:pt idx="38">
                  <c:v>-16.886039999999998</c:v>
                </c:pt>
                <c:pt idx="39">
                  <c:v>-16.802070000000001</c:v>
                </c:pt>
                <c:pt idx="40">
                  <c:v>-16.719519999999996</c:v>
                </c:pt>
                <c:pt idx="41">
                  <c:v>-16.636220000000005</c:v>
                </c:pt>
                <c:pt idx="42">
                  <c:v>-16.552289999999996</c:v>
                </c:pt>
                <c:pt idx="43">
                  <c:v>-16.46988</c:v>
                </c:pt>
                <c:pt idx="44">
                  <c:v>-16.386690000000002</c:v>
                </c:pt>
                <c:pt idx="45">
                  <c:v>-16.30283</c:v>
                </c:pt>
                <c:pt idx="46">
                  <c:v>-16.220709999999997</c:v>
                </c:pt>
                <c:pt idx="47">
                  <c:v>-16.136849999999999</c:v>
                </c:pt>
                <c:pt idx="48">
                  <c:v>-16.053290000000001</c:v>
                </c:pt>
                <c:pt idx="49">
                  <c:v>-15.970420000000003</c:v>
                </c:pt>
                <c:pt idx="50">
                  <c:v>-15.887890000000002</c:v>
                </c:pt>
                <c:pt idx="51">
                  <c:v>-15.803940000000003</c:v>
                </c:pt>
                <c:pt idx="52">
                  <c:v>-15.72058</c:v>
                </c:pt>
                <c:pt idx="53">
                  <c:v>-15.638109999999999</c:v>
                </c:pt>
                <c:pt idx="54">
                  <c:v>-15.554550000000003</c:v>
                </c:pt>
                <c:pt idx="55">
                  <c:v>-15.471580000000001</c:v>
                </c:pt>
                <c:pt idx="56">
                  <c:v>-15.388269999999999</c:v>
                </c:pt>
                <c:pt idx="57">
                  <c:v>-15.30498</c:v>
                </c:pt>
                <c:pt idx="58">
                  <c:v>-15.221149999999998</c:v>
                </c:pt>
                <c:pt idx="59">
                  <c:v>-15.137819999999998</c:v>
                </c:pt>
                <c:pt idx="60">
                  <c:v>-15.055880000000002</c:v>
                </c:pt>
                <c:pt idx="61">
                  <c:v>-14.971780000000003</c:v>
                </c:pt>
                <c:pt idx="62">
                  <c:v>-14.8887</c:v>
                </c:pt>
                <c:pt idx="63">
                  <c:v>-14.805400000000004</c:v>
                </c:pt>
                <c:pt idx="64">
                  <c:v>-14.722060000000001</c:v>
                </c:pt>
                <c:pt idx="65">
                  <c:v>-14.63944</c:v>
                </c:pt>
                <c:pt idx="66">
                  <c:v>-14.556230000000001</c:v>
                </c:pt>
                <c:pt idx="67">
                  <c:v>-14.473430000000002</c:v>
                </c:pt>
                <c:pt idx="68">
                  <c:v>-14.390580000000002</c:v>
                </c:pt>
                <c:pt idx="69">
                  <c:v>-14.306520000000003</c:v>
                </c:pt>
                <c:pt idx="70">
                  <c:v>-14.223140000000001</c:v>
                </c:pt>
                <c:pt idx="71">
                  <c:v>-14.140309999999999</c:v>
                </c:pt>
                <c:pt idx="72">
                  <c:v>-14.057090000000002</c:v>
                </c:pt>
                <c:pt idx="73">
                  <c:v>-13.974350000000001</c:v>
                </c:pt>
                <c:pt idx="74">
                  <c:v>-13.89118</c:v>
                </c:pt>
                <c:pt idx="75">
                  <c:v>-13.807510000000002</c:v>
                </c:pt>
                <c:pt idx="76">
                  <c:v>-13.72508</c:v>
                </c:pt>
                <c:pt idx="77">
                  <c:v>-13.641169999999999</c:v>
                </c:pt>
                <c:pt idx="78">
                  <c:v>-13.55808</c:v>
                </c:pt>
                <c:pt idx="79">
                  <c:v>-13.475240000000003</c:v>
                </c:pt>
                <c:pt idx="80">
                  <c:v>-13.391920000000001</c:v>
                </c:pt>
                <c:pt idx="81">
                  <c:v>-13.309340000000002</c:v>
                </c:pt>
                <c:pt idx="82">
                  <c:v>-13.226019999999998</c:v>
                </c:pt>
                <c:pt idx="83">
                  <c:v>-13.142250000000001</c:v>
                </c:pt>
                <c:pt idx="84">
                  <c:v>-13.05932</c:v>
                </c:pt>
                <c:pt idx="85">
                  <c:v>-12.976040000000003</c:v>
                </c:pt>
                <c:pt idx="86">
                  <c:v>-12.892850000000003</c:v>
                </c:pt>
                <c:pt idx="87">
                  <c:v>-12.810430000000002</c:v>
                </c:pt>
                <c:pt idx="88">
                  <c:v>-12.727180000000001</c:v>
                </c:pt>
                <c:pt idx="89">
                  <c:v>-12.643369999999999</c:v>
                </c:pt>
                <c:pt idx="90">
                  <c:v>-12.560890000000002</c:v>
                </c:pt>
                <c:pt idx="91">
                  <c:v>-12.47767</c:v>
                </c:pt>
                <c:pt idx="92">
                  <c:v>-12.394690000000002</c:v>
                </c:pt>
                <c:pt idx="93">
                  <c:v>-12.31141</c:v>
                </c:pt>
                <c:pt idx="94">
                  <c:v>-12.228719999999999</c:v>
                </c:pt>
                <c:pt idx="95">
                  <c:v>-12.144550000000001</c:v>
                </c:pt>
                <c:pt idx="96">
                  <c:v>-12.06162</c:v>
                </c:pt>
                <c:pt idx="97">
                  <c:v>-11.97842</c:v>
                </c:pt>
                <c:pt idx="98">
                  <c:v>-11.895460000000002</c:v>
                </c:pt>
                <c:pt idx="99">
                  <c:v>-11.812140000000003</c:v>
                </c:pt>
                <c:pt idx="100">
                  <c:v>-11.728829999999999</c:v>
                </c:pt>
                <c:pt idx="101">
                  <c:v>-11.645670000000001</c:v>
                </c:pt>
                <c:pt idx="102">
                  <c:v>-11.56325</c:v>
                </c:pt>
                <c:pt idx="103">
                  <c:v>-11.479800000000003</c:v>
                </c:pt>
                <c:pt idx="104">
                  <c:v>-11.397220000000001</c:v>
                </c:pt>
                <c:pt idx="105">
                  <c:v>-11.3131</c:v>
                </c:pt>
                <c:pt idx="106">
                  <c:v>-11.230119999999999</c:v>
                </c:pt>
                <c:pt idx="107">
                  <c:v>-11.146369999999999</c:v>
                </c:pt>
                <c:pt idx="108">
                  <c:v>-11.063460000000003</c:v>
                </c:pt>
                <c:pt idx="109">
                  <c:v>-10.980690000000003</c:v>
                </c:pt>
                <c:pt idx="110">
                  <c:v>-10.897270000000001</c:v>
                </c:pt>
                <c:pt idx="111">
                  <c:v>-10.813540000000001</c:v>
                </c:pt>
                <c:pt idx="112">
                  <c:v>-10.730590000000001</c:v>
                </c:pt>
                <c:pt idx="113">
                  <c:v>-10.648039999999998</c:v>
                </c:pt>
                <c:pt idx="114">
                  <c:v>-10.564690000000002</c:v>
                </c:pt>
                <c:pt idx="115">
                  <c:v>-10.481210000000001</c:v>
                </c:pt>
                <c:pt idx="116">
                  <c:v>-10.39841</c:v>
                </c:pt>
                <c:pt idx="117">
                  <c:v>-10.31522</c:v>
                </c:pt>
                <c:pt idx="118">
                  <c:v>-10.231979999999998</c:v>
                </c:pt>
                <c:pt idx="119">
                  <c:v>-10.148799999999998</c:v>
                </c:pt>
                <c:pt idx="120">
                  <c:v>-10.065650000000002</c:v>
                </c:pt>
                <c:pt idx="121">
                  <c:v>-9.9822570000000006</c:v>
                </c:pt>
                <c:pt idx="122">
                  <c:v>-9.9000220000000017</c:v>
                </c:pt>
                <c:pt idx="123">
                  <c:v>-9.8157720000000008</c:v>
                </c:pt>
                <c:pt idx="124">
                  <c:v>-9.7325709999999983</c:v>
                </c:pt>
                <c:pt idx="125">
                  <c:v>-9.6502619999999997</c:v>
                </c:pt>
                <c:pt idx="126">
                  <c:v>-9.5664560000000023</c:v>
                </c:pt>
                <c:pt idx="127">
                  <c:v>-9.4833600000000011</c:v>
                </c:pt>
                <c:pt idx="128">
                  <c:v>-9.3993970000000004</c:v>
                </c:pt>
                <c:pt idx="129">
                  <c:v>-9.3172540000000001</c:v>
                </c:pt>
                <c:pt idx="130">
                  <c:v>-9.2337970000000009</c:v>
                </c:pt>
                <c:pt idx="131">
                  <c:v>-9.1504530000000006</c:v>
                </c:pt>
                <c:pt idx="132">
                  <c:v>-9.0674810000000008</c:v>
                </c:pt>
                <c:pt idx="133">
                  <c:v>-8.9840820000000008</c:v>
                </c:pt>
                <c:pt idx="134">
                  <c:v>-8.9005220000000005</c:v>
                </c:pt>
                <c:pt idx="135">
                  <c:v>-8.817578000000001</c:v>
                </c:pt>
                <c:pt idx="136">
                  <c:v>-8.7343509999999966</c:v>
                </c:pt>
                <c:pt idx="137">
                  <c:v>-8.6508510000000012</c:v>
                </c:pt>
                <c:pt idx="138">
                  <c:v>-8.5687450000000016</c:v>
                </c:pt>
                <c:pt idx="139">
                  <c:v>-8.4848890000000008</c:v>
                </c:pt>
                <c:pt idx="140">
                  <c:v>-8.4014930000000003</c:v>
                </c:pt>
                <c:pt idx="141">
                  <c:v>-8.3191760000000006</c:v>
                </c:pt>
                <c:pt idx="142">
                  <c:v>-8.2350759999999994</c:v>
                </c:pt>
                <c:pt idx="143">
                  <c:v>-8.1521700000000035</c:v>
                </c:pt>
                <c:pt idx="144">
                  <c:v>-8.0696050000000028</c:v>
                </c:pt>
                <c:pt idx="145">
                  <c:v>-7.9855839999999993</c:v>
                </c:pt>
                <c:pt idx="146">
                  <c:v>-7.9027399999999997</c:v>
                </c:pt>
                <c:pt idx="147">
                  <c:v>-7.8204319999999994</c:v>
                </c:pt>
                <c:pt idx="148">
                  <c:v>-7.7367379999999999</c:v>
                </c:pt>
                <c:pt idx="149">
                  <c:v>-7.6527449999999995</c:v>
                </c:pt>
                <c:pt idx="150">
                  <c:v>-7.5701530000000004</c:v>
                </c:pt>
                <c:pt idx="151">
                  <c:v>-7.486670000000001</c:v>
                </c:pt>
                <c:pt idx="152">
                  <c:v>-7.4034719999999998</c:v>
                </c:pt>
                <c:pt idx="153">
                  <c:v>-7.3209719999999994</c:v>
                </c:pt>
                <c:pt idx="154">
                  <c:v>-7.23752</c:v>
                </c:pt>
                <c:pt idx="155">
                  <c:v>-7.1544319999999981</c:v>
                </c:pt>
                <c:pt idx="156">
                  <c:v>-7.0712530000000005</c:v>
                </c:pt>
                <c:pt idx="157">
                  <c:v>-6.9878720000000003</c:v>
                </c:pt>
                <c:pt idx="158">
                  <c:v>-6.9047660000000004</c:v>
                </c:pt>
                <c:pt idx="159">
                  <c:v>-6.8213900000000001</c:v>
                </c:pt>
                <c:pt idx="160">
                  <c:v>-6.738671000000001</c:v>
                </c:pt>
                <c:pt idx="161">
                  <c:v>-6.6552739999999995</c:v>
                </c:pt>
                <c:pt idx="162">
                  <c:v>-6.5719989999999999</c:v>
                </c:pt>
                <c:pt idx="163">
                  <c:v>-6.4888940000000002</c:v>
                </c:pt>
                <c:pt idx="164">
                  <c:v>-6.4054060000000002</c:v>
                </c:pt>
                <c:pt idx="165">
                  <c:v>-6.3226449999999987</c:v>
                </c:pt>
                <c:pt idx="166">
                  <c:v>-6.2396680000000018</c:v>
                </c:pt>
                <c:pt idx="167">
                  <c:v>-6.1555969999999993</c:v>
                </c:pt>
                <c:pt idx="168">
                  <c:v>-6.0727260000000003</c:v>
                </c:pt>
                <c:pt idx="169">
                  <c:v>-5.9896610000000008</c:v>
                </c:pt>
                <c:pt idx="170">
                  <c:v>-5.905793000000001</c:v>
                </c:pt>
                <c:pt idx="171">
                  <c:v>-5.8229799999999985</c:v>
                </c:pt>
                <c:pt idx="172">
                  <c:v>-5.739891000000001</c:v>
                </c:pt>
                <c:pt idx="173">
                  <c:v>-5.6566000000000001</c:v>
                </c:pt>
                <c:pt idx="174">
                  <c:v>-5.5735859999999988</c:v>
                </c:pt>
                <c:pt idx="175">
                  <c:v>-5.4899959999999997</c:v>
                </c:pt>
                <c:pt idx="176">
                  <c:v>-5.4071790000000002</c:v>
                </c:pt>
                <c:pt idx="177">
                  <c:v>-5.323868</c:v>
                </c:pt>
                <c:pt idx="178">
                  <c:v>-5.2412420000000006</c:v>
                </c:pt>
                <c:pt idx="179">
                  <c:v>-5.1573979999999988</c:v>
                </c:pt>
                <c:pt idx="180">
                  <c:v>-5.0739700000000001</c:v>
                </c:pt>
                <c:pt idx="181">
                  <c:v>-4.9918589999999998</c:v>
                </c:pt>
                <c:pt idx="182">
                  <c:v>-4.9082960000000009</c:v>
                </c:pt>
                <c:pt idx="183">
                  <c:v>-4.8245679999999993</c:v>
                </c:pt>
                <c:pt idx="184">
                  <c:v>-4.7417230000000012</c:v>
                </c:pt>
                <c:pt idx="185">
                  <c:v>-4.6589379999999991</c:v>
                </c:pt>
                <c:pt idx="186">
                  <c:v>-4.575486999999999</c:v>
                </c:pt>
                <c:pt idx="187">
                  <c:v>-4.4924539999999995</c:v>
                </c:pt>
                <c:pt idx="188">
                  <c:v>-4.4089900000000002</c:v>
                </c:pt>
                <c:pt idx="189">
                  <c:v>-4.3249129999999978</c:v>
                </c:pt>
                <c:pt idx="190">
                  <c:v>-4.2419159999999989</c:v>
                </c:pt>
                <c:pt idx="191">
                  <c:v>-4.1593210000000003</c:v>
                </c:pt>
                <c:pt idx="192">
                  <c:v>-4.076187</c:v>
                </c:pt>
                <c:pt idx="193">
                  <c:v>-3.9932499999999997</c:v>
                </c:pt>
                <c:pt idx="194">
                  <c:v>-3.910101</c:v>
                </c:pt>
                <c:pt idx="195">
                  <c:v>-3.8264239999999994</c:v>
                </c:pt>
                <c:pt idx="196">
                  <c:v>-3.7440150000000001</c:v>
                </c:pt>
                <c:pt idx="197">
                  <c:v>-3.6611320000000003</c:v>
                </c:pt>
                <c:pt idx="198">
                  <c:v>-3.5776779999999997</c:v>
                </c:pt>
                <c:pt idx="199">
                  <c:v>-3.4941719999999998</c:v>
                </c:pt>
                <c:pt idx="200">
                  <c:v>-3.4107779999999996</c:v>
                </c:pt>
                <c:pt idx="201">
                  <c:v>-3.327944</c:v>
                </c:pt>
                <c:pt idx="202">
                  <c:v>-3.2443080000000002</c:v>
                </c:pt>
                <c:pt idx="203">
                  <c:v>-3.1614110000000002</c:v>
                </c:pt>
                <c:pt idx="204">
                  <c:v>-3.078198</c:v>
                </c:pt>
                <c:pt idx="205">
                  <c:v>-2.9944999999999995</c:v>
                </c:pt>
                <c:pt idx="206">
                  <c:v>-2.9110999999999994</c:v>
                </c:pt>
                <c:pt idx="207">
                  <c:v>-2.8275739999999998</c:v>
                </c:pt>
                <c:pt idx="208">
                  <c:v>-2.7447680000000001</c:v>
                </c:pt>
                <c:pt idx="209">
                  <c:v>-2.6617600000000001</c:v>
                </c:pt>
                <c:pt idx="210">
                  <c:v>-2.5779700000000001</c:v>
                </c:pt>
                <c:pt idx="211">
                  <c:v>-2.494821</c:v>
                </c:pt>
                <c:pt idx="212">
                  <c:v>-2.4120959999999996</c:v>
                </c:pt>
                <c:pt idx="213">
                  <c:v>-2.328611</c:v>
                </c:pt>
                <c:pt idx="214">
                  <c:v>-2.246102</c:v>
                </c:pt>
                <c:pt idx="215">
                  <c:v>-2.1633270000000007</c:v>
                </c:pt>
                <c:pt idx="216">
                  <c:v>-2.0796189999999997</c:v>
                </c:pt>
                <c:pt idx="217">
                  <c:v>-1.9957170000000002</c:v>
                </c:pt>
                <c:pt idx="218">
                  <c:v>-1.913232</c:v>
                </c:pt>
                <c:pt idx="219">
                  <c:v>-1.8301799999999999</c:v>
                </c:pt>
                <c:pt idx="220">
                  <c:v>-1.7456439999999998</c:v>
                </c:pt>
                <c:pt idx="221">
                  <c:v>-1.662595</c:v>
                </c:pt>
                <c:pt idx="222">
                  <c:v>-1.579307</c:v>
                </c:pt>
                <c:pt idx="223">
                  <c:v>-1.4962839999999999</c:v>
                </c:pt>
                <c:pt idx="224">
                  <c:v>-1.4135239999999996</c:v>
                </c:pt>
                <c:pt idx="225">
                  <c:v>-1.3301590000000001</c:v>
                </c:pt>
                <c:pt idx="226">
                  <c:v>-1.2467919999999997</c:v>
                </c:pt>
                <c:pt idx="227">
                  <c:v>-1.1635659999999999</c:v>
                </c:pt>
                <c:pt idx="228">
                  <c:v>-1.0805549999999999</c:v>
                </c:pt>
                <c:pt idx="229">
                  <c:v>-0.99768709999999994</c:v>
                </c:pt>
                <c:pt idx="230">
                  <c:v>-0.91401249999999989</c:v>
                </c:pt>
                <c:pt idx="231">
                  <c:v>-0.83094920000000017</c:v>
                </c:pt>
                <c:pt idx="232">
                  <c:v>-0.74825019999999998</c:v>
                </c:pt>
                <c:pt idx="233">
                  <c:v>-0.66528259999999984</c:v>
                </c:pt>
                <c:pt idx="234">
                  <c:v>-0.58145029999999986</c:v>
                </c:pt>
                <c:pt idx="235">
                  <c:v>-0.49846400000000007</c:v>
                </c:pt>
                <c:pt idx="236">
                  <c:v>-0.41513360000000005</c:v>
                </c:pt>
                <c:pt idx="237">
                  <c:v>-0.33203490000000008</c:v>
                </c:pt>
                <c:pt idx="238">
                  <c:v>-0.24889970000000003</c:v>
                </c:pt>
                <c:pt idx="239">
                  <c:v>-0.16575239999999999</c:v>
                </c:pt>
                <c:pt idx="240">
                  <c:v>-8.2789079999999987E-2</c:v>
                </c:pt>
                <c:pt idx="241" formatCode="0.00E+00">
                  <c:v>-1.8746000000000005E-4</c:v>
                </c:pt>
                <c:pt idx="242">
                  <c:v>8.3509680000000003E-2</c:v>
                </c:pt>
                <c:pt idx="243">
                  <c:v>0.16692960000000001</c:v>
                </c:pt>
                <c:pt idx="244">
                  <c:v>0.24991280000000002</c:v>
                </c:pt>
                <c:pt idx="245">
                  <c:v>0.3336012000000001</c:v>
                </c:pt>
                <c:pt idx="246">
                  <c:v>0.4169945000000001</c:v>
                </c:pt>
                <c:pt idx="247">
                  <c:v>0.49960670000000007</c:v>
                </c:pt>
                <c:pt idx="248">
                  <c:v>0.58224540000000002</c:v>
                </c:pt>
                <c:pt idx="249">
                  <c:v>0.66563530000000015</c:v>
                </c:pt>
                <c:pt idx="250">
                  <c:v>0.74935719999999983</c:v>
                </c:pt>
                <c:pt idx="251">
                  <c:v>0.83262060000000016</c:v>
                </c:pt>
                <c:pt idx="252">
                  <c:v>0.91539119999999996</c:v>
                </c:pt>
                <c:pt idx="253">
                  <c:v>0.99889749999999999</c:v>
                </c:pt>
                <c:pt idx="254">
                  <c:v>1.0824</c:v>
                </c:pt>
                <c:pt idx="255">
                  <c:v>1.1641460000000001</c:v>
                </c:pt>
                <c:pt idx="256">
                  <c:v>1.248278</c:v>
                </c:pt>
                <c:pt idx="257">
                  <c:v>1.3312379999999999</c:v>
                </c:pt>
                <c:pt idx="258">
                  <c:v>1.4148989999999997</c:v>
                </c:pt>
                <c:pt idx="259">
                  <c:v>1.4975919999999998</c:v>
                </c:pt>
                <c:pt idx="260">
                  <c:v>1.5815009999999998</c:v>
                </c:pt>
                <c:pt idx="261">
                  <c:v>1.665144</c:v>
                </c:pt>
                <c:pt idx="262">
                  <c:v>1.7470779999999999</c:v>
                </c:pt>
                <c:pt idx="263">
                  <c:v>1.830106</c:v>
                </c:pt>
                <c:pt idx="264">
                  <c:v>1.914301</c:v>
                </c:pt>
                <c:pt idx="265">
                  <c:v>1.9972460000000001</c:v>
                </c:pt>
                <c:pt idx="266">
                  <c:v>2.080282</c:v>
                </c:pt>
                <c:pt idx="267">
                  <c:v>2.1641100000000004</c:v>
                </c:pt>
                <c:pt idx="268">
                  <c:v>2.2468219999999999</c:v>
                </c:pt>
                <c:pt idx="269">
                  <c:v>2.3293240000000002</c:v>
                </c:pt>
                <c:pt idx="270">
                  <c:v>2.4136359999999994</c:v>
                </c:pt>
                <c:pt idx="271">
                  <c:v>2.4963089999999997</c:v>
                </c:pt>
                <c:pt idx="272">
                  <c:v>2.5796089999999996</c:v>
                </c:pt>
                <c:pt idx="273">
                  <c:v>2.6623410000000001</c:v>
                </c:pt>
                <c:pt idx="274">
                  <c:v>2.7458670000000001</c:v>
                </c:pt>
                <c:pt idx="275">
                  <c:v>2.8291919999999999</c:v>
                </c:pt>
                <c:pt idx="276">
                  <c:v>2.9122899999999996</c:v>
                </c:pt>
                <c:pt idx="277">
                  <c:v>2.995255999999999</c:v>
                </c:pt>
                <c:pt idx="278">
                  <c:v>3.0790179999999996</c:v>
                </c:pt>
                <c:pt idx="279">
                  <c:v>3.1620549999999996</c:v>
                </c:pt>
                <c:pt idx="280">
                  <c:v>3.2446009999999998</c:v>
                </c:pt>
                <c:pt idx="281">
                  <c:v>3.3284629999999997</c:v>
                </c:pt>
                <c:pt idx="282">
                  <c:v>3.4124389999999996</c:v>
                </c:pt>
                <c:pt idx="283">
                  <c:v>3.494713</c:v>
                </c:pt>
                <c:pt idx="284">
                  <c:v>3.5777559999999995</c:v>
                </c:pt>
                <c:pt idx="285">
                  <c:v>3.660825</c:v>
                </c:pt>
                <c:pt idx="286">
                  <c:v>3.744405</c:v>
                </c:pt>
                <c:pt idx="287">
                  <c:v>3.8280889999999994</c:v>
                </c:pt>
                <c:pt idx="288">
                  <c:v>3.9101249999999999</c:v>
                </c:pt>
                <c:pt idx="289">
                  <c:v>3.9938149999999997</c:v>
                </c:pt>
                <c:pt idx="290">
                  <c:v>4.0767559999999996</c:v>
                </c:pt>
                <c:pt idx="291">
                  <c:v>4.1603129999999995</c:v>
                </c:pt>
                <c:pt idx="292">
                  <c:v>4.2427400000000004</c:v>
                </c:pt>
                <c:pt idx="293">
                  <c:v>4.3261959999999995</c:v>
                </c:pt>
                <c:pt idx="294">
                  <c:v>4.4100830000000002</c:v>
                </c:pt>
                <c:pt idx="295">
                  <c:v>4.4928699999999999</c:v>
                </c:pt>
                <c:pt idx="296">
                  <c:v>4.5756440000000005</c:v>
                </c:pt>
                <c:pt idx="297">
                  <c:v>4.6592929999999999</c:v>
                </c:pt>
                <c:pt idx="298">
                  <c:v>4.7423320000000002</c:v>
                </c:pt>
                <c:pt idx="299">
                  <c:v>4.8254249999999992</c:v>
                </c:pt>
                <c:pt idx="300">
                  <c:v>4.9090940000000005</c:v>
                </c:pt>
                <c:pt idx="301">
                  <c:v>4.9918209999999998</c:v>
                </c:pt>
                <c:pt idx="302">
                  <c:v>5.0739879999999991</c:v>
                </c:pt>
                <c:pt idx="303">
                  <c:v>5.158402999999999</c:v>
                </c:pt>
                <c:pt idx="304">
                  <c:v>5.2408599999999996</c:v>
                </c:pt>
                <c:pt idx="305">
                  <c:v>5.3241819999999986</c:v>
                </c:pt>
                <c:pt idx="306">
                  <c:v>5.4081960000000002</c:v>
                </c:pt>
                <c:pt idx="307">
                  <c:v>5.4905900000000001</c:v>
                </c:pt>
                <c:pt idx="308">
                  <c:v>5.573925</c:v>
                </c:pt>
                <c:pt idx="309">
                  <c:v>5.6575969999999991</c:v>
                </c:pt>
                <c:pt idx="310">
                  <c:v>5.740386</c:v>
                </c:pt>
                <c:pt idx="311">
                  <c:v>5.8239129999999992</c:v>
                </c:pt>
                <c:pt idx="312">
                  <c:v>5.9069139999999996</c:v>
                </c:pt>
                <c:pt idx="313">
                  <c:v>5.9895209999999999</c:v>
                </c:pt>
                <c:pt idx="314">
                  <c:v>6.0728159999999995</c:v>
                </c:pt>
                <c:pt idx="315">
                  <c:v>6.1562390000000002</c:v>
                </c:pt>
                <c:pt idx="316">
                  <c:v>6.2397800000000005</c:v>
                </c:pt>
                <c:pt idx="317">
                  <c:v>6.3226149999999981</c:v>
                </c:pt>
                <c:pt idx="318">
                  <c:v>6.406015</c:v>
                </c:pt>
                <c:pt idx="319">
                  <c:v>6.4887100000000002</c:v>
                </c:pt>
                <c:pt idx="320">
                  <c:v>6.5725439999999997</c:v>
                </c:pt>
                <c:pt idx="321">
                  <c:v>6.6547579999999993</c:v>
                </c:pt>
                <c:pt idx="322">
                  <c:v>6.7380190000000004</c:v>
                </c:pt>
                <c:pt idx="323">
                  <c:v>6.8215529999999989</c:v>
                </c:pt>
                <c:pt idx="324">
                  <c:v>6.9049899999999989</c:v>
                </c:pt>
                <c:pt idx="325">
                  <c:v>6.9884190000000004</c:v>
                </c:pt>
                <c:pt idx="326">
                  <c:v>7.0714959999999998</c:v>
                </c:pt>
                <c:pt idx="327">
                  <c:v>7.1548289999999994</c:v>
                </c:pt>
                <c:pt idx="328">
                  <c:v>7.2382749999999998</c:v>
                </c:pt>
                <c:pt idx="329">
                  <c:v>7.3208549999999981</c:v>
                </c:pt>
                <c:pt idx="330">
                  <c:v>7.4042250000000003</c:v>
                </c:pt>
                <c:pt idx="331">
                  <c:v>7.4870450000000002</c:v>
                </c:pt>
                <c:pt idx="332">
                  <c:v>7.5708520000000004</c:v>
                </c:pt>
                <c:pt idx="333">
                  <c:v>7.6534309999999994</c:v>
                </c:pt>
                <c:pt idx="334">
                  <c:v>7.7369070000000004</c:v>
                </c:pt>
                <c:pt idx="335">
                  <c:v>7.8205299999999989</c:v>
                </c:pt>
                <c:pt idx="336">
                  <c:v>7.9033030000000011</c:v>
                </c:pt>
                <c:pt idx="337">
                  <c:v>7.986657000000001</c:v>
                </c:pt>
                <c:pt idx="338">
                  <c:v>8.0703660000000017</c:v>
                </c:pt>
                <c:pt idx="339">
                  <c:v>8.1527370000000019</c:v>
                </c:pt>
                <c:pt idx="340">
                  <c:v>8.2361189999999986</c:v>
                </c:pt>
                <c:pt idx="341">
                  <c:v>8.318954999999999</c:v>
                </c:pt>
                <c:pt idx="342">
                  <c:v>8.4018340000000009</c:v>
                </c:pt>
                <c:pt idx="343">
                  <c:v>8.4863440000000008</c:v>
                </c:pt>
                <c:pt idx="344">
                  <c:v>8.5687550000000012</c:v>
                </c:pt>
                <c:pt idx="345">
                  <c:v>8.6517080000000011</c:v>
                </c:pt>
                <c:pt idx="346">
                  <c:v>8.734360999999998</c:v>
                </c:pt>
                <c:pt idx="347">
                  <c:v>8.8184880000000003</c:v>
                </c:pt>
                <c:pt idx="348">
                  <c:v>8.9015300000000011</c:v>
                </c:pt>
                <c:pt idx="349">
                  <c:v>8.984240999999999</c:v>
                </c:pt>
                <c:pt idx="350">
                  <c:v>9.0677040000000027</c:v>
                </c:pt>
                <c:pt idx="351">
                  <c:v>9.1507880000000004</c:v>
                </c:pt>
                <c:pt idx="352">
                  <c:v>9.2349059999999987</c:v>
                </c:pt>
                <c:pt idx="353">
                  <c:v>9.31785</c:v>
                </c:pt>
                <c:pt idx="354">
                  <c:v>9.4001010000000012</c:v>
                </c:pt>
                <c:pt idx="355">
                  <c:v>9.4842759999999995</c:v>
                </c:pt>
                <c:pt idx="356">
                  <c:v>9.5664030000000029</c:v>
                </c:pt>
                <c:pt idx="357">
                  <c:v>9.6501950000000001</c:v>
                </c:pt>
                <c:pt idx="358">
                  <c:v>9.7335420000000017</c:v>
                </c:pt>
                <c:pt idx="359">
                  <c:v>9.816358000000001</c:v>
                </c:pt>
                <c:pt idx="360">
                  <c:v>9.8994880000000034</c:v>
                </c:pt>
                <c:pt idx="361">
                  <c:v>9.9831880000000002</c:v>
                </c:pt>
                <c:pt idx="362">
                  <c:v>10.065980000000001</c:v>
                </c:pt>
                <c:pt idx="363">
                  <c:v>10.148469999999998</c:v>
                </c:pt>
                <c:pt idx="364">
                  <c:v>10.2326</c:v>
                </c:pt>
                <c:pt idx="365">
                  <c:v>10.315110000000002</c:v>
                </c:pt>
                <c:pt idx="366">
                  <c:v>10.39875</c:v>
                </c:pt>
                <c:pt idx="367">
                  <c:v>10.481640000000002</c:v>
                </c:pt>
                <c:pt idx="368">
                  <c:v>10.565440000000004</c:v>
                </c:pt>
                <c:pt idx="369">
                  <c:v>10.648039999999998</c:v>
                </c:pt>
                <c:pt idx="370">
                  <c:v>10.731809999999999</c:v>
                </c:pt>
                <c:pt idx="371">
                  <c:v>10.814820000000001</c:v>
                </c:pt>
                <c:pt idx="372">
                  <c:v>10.898250000000001</c:v>
                </c:pt>
                <c:pt idx="373">
                  <c:v>10.98198</c:v>
                </c:pt>
                <c:pt idx="374">
                  <c:v>11.06418</c:v>
                </c:pt>
                <c:pt idx="375">
                  <c:v>11.147119999999999</c:v>
                </c:pt>
                <c:pt idx="376">
                  <c:v>11.230600000000001</c:v>
                </c:pt>
                <c:pt idx="377">
                  <c:v>11.31386</c:v>
                </c:pt>
                <c:pt idx="378">
                  <c:v>11.396470000000003</c:v>
                </c:pt>
                <c:pt idx="379">
                  <c:v>11.47982</c:v>
                </c:pt>
                <c:pt idx="380">
                  <c:v>11.562760000000003</c:v>
                </c:pt>
                <c:pt idx="381">
                  <c:v>11.646109999999998</c:v>
                </c:pt>
                <c:pt idx="382">
                  <c:v>11.729560000000001</c:v>
                </c:pt>
                <c:pt idx="383">
                  <c:v>11.812080000000002</c:v>
                </c:pt>
                <c:pt idx="384">
                  <c:v>11.895960000000002</c:v>
                </c:pt>
                <c:pt idx="385">
                  <c:v>11.97888</c:v>
                </c:pt>
                <c:pt idx="386">
                  <c:v>12.061640000000002</c:v>
                </c:pt>
                <c:pt idx="387">
                  <c:v>12.14559</c:v>
                </c:pt>
                <c:pt idx="388">
                  <c:v>12.228359999999997</c:v>
                </c:pt>
                <c:pt idx="389">
                  <c:v>12.3111</c:v>
                </c:pt>
                <c:pt idx="390">
                  <c:v>12.394870000000001</c:v>
                </c:pt>
                <c:pt idx="391">
                  <c:v>12.477550000000003</c:v>
                </c:pt>
                <c:pt idx="392">
                  <c:v>12.560930000000003</c:v>
                </c:pt>
                <c:pt idx="393">
                  <c:v>12.644619999999998</c:v>
                </c:pt>
                <c:pt idx="394">
                  <c:v>12.727559999999999</c:v>
                </c:pt>
                <c:pt idx="395">
                  <c:v>12.81061</c:v>
                </c:pt>
                <c:pt idx="396">
                  <c:v>12.893440000000002</c:v>
                </c:pt>
                <c:pt idx="397">
                  <c:v>12.97757</c:v>
                </c:pt>
                <c:pt idx="398">
                  <c:v>13.060480000000002</c:v>
                </c:pt>
                <c:pt idx="399">
                  <c:v>13.143009999999999</c:v>
                </c:pt>
                <c:pt idx="400">
                  <c:v>13.226890000000001</c:v>
                </c:pt>
                <c:pt idx="401">
                  <c:v>13.309940000000003</c:v>
                </c:pt>
                <c:pt idx="402">
                  <c:v>13.39331</c:v>
                </c:pt>
                <c:pt idx="403">
                  <c:v>13.475850000000003</c:v>
                </c:pt>
                <c:pt idx="404">
                  <c:v>13.55911</c:v>
                </c:pt>
                <c:pt idx="405">
                  <c:v>13.642359999999998</c:v>
                </c:pt>
                <c:pt idx="406">
                  <c:v>13.725680000000002</c:v>
                </c:pt>
                <c:pt idx="407">
                  <c:v>13.808920000000001</c:v>
                </c:pt>
                <c:pt idx="408">
                  <c:v>13.892460000000002</c:v>
                </c:pt>
                <c:pt idx="409">
                  <c:v>13.97465</c:v>
                </c:pt>
                <c:pt idx="410">
                  <c:v>14.05818</c:v>
                </c:pt>
                <c:pt idx="411">
                  <c:v>14.141839999999998</c:v>
                </c:pt>
                <c:pt idx="412">
                  <c:v>14.224839999999999</c:v>
                </c:pt>
                <c:pt idx="413">
                  <c:v>14.308430000000001</c:v>
                </c:pt>
                <c:pt idx="414">
                  <c:v>14.390830000000001</c:v>
                </c:pt>
                <c:pt idx="415">
                  <c:v>14.474300000000001</c:v>
                </c:pt>
                <c:pt idx="416">
                  <c:v>14.557360000000001</c:v>
                </c:pt>
                <c:pt idx="417">
                  <c:v>14.640809999999998</c:v>
                </c:pt>
                <c:pt idx="418">
                  <c:v>14.724159999999999</c:v>
                </c:pt>
                <c:pt idx="419">
                  <c:v>14.806090000000003</c:v>
                </c:pt>
                <c:pt idx="420">
                  <c:v>14.890320000000001</c:v>
                </c:pt>
                <c:pt idx="421">
                  <c:v>14.973980000000001</c:v>
                </c:pt>
                <c:pt idx="422">
                  <c:v>15.056590000000002</c:v>
                </c:pt>
                <c:pt idx="423">
                  <c:v>15.139190000000001</c:v>
                </c:pt>
                <c:pt idx="424">
                  <c:v>15.223059999999998</c:v>
                </c:pt>
                <c:pt idx="425">
                  <c:v>15.305960000000002</c:v>
                </c:pt>
                <c:pt idx="426">
                  <c:v>15.389000000000001</c:v>
                </c:pt>
                <c:pt idx="427">
                  <c:v>15.472630000000004</c:v>
                </c:pt>
                <c:pt idx="428">
                  <c:v>15.555660000000001</c:v>
                </c:pt>
                <c:pt idx="429">
                  <c:v>15.638319999999997</c:v>
                </c:pt>
                <c:pt idx="430">
                  <c:v>15.721679999999999</c:v>
                </c:pt>
                <c:pt idx="431">
                  <c:v>15.80494</c:v>
                </c:pt>
                <c:pt idx="432">
                  <c:v>15.888310000000001</c:v>
                </c:pt>
                <c:pt idx="433">
                  <c:v>15.971690000000002</c:v>
                </c:pt>
                <c:pt idx="434">
                  <c:v>16.055099999999996</c:v>
                </c:pt>
                <c:pt idx="435">
                  <c:v>16.137799999999999</c:v>
                </c:pt>
                <c:pt idx="436">
                  <c:v>16.220309999999998</c:v>
                </c:pt>
                <c:pt idx="437">
                  <c:v>16.30368</c:v>
                </c:pt>
                <c:pt idx="438">
                  <c:v>16.386649999999992</c:v>
                </c:pt>
                <c:pt idx="439">
                  <c:v>16.470229999999997</c:v>
                </c:pt>
                <c:pt idx="440">
                  <c:v>16.553100000000001</c:v>
                </c:pt>
                <c:pt idx="441">
                  <c:v>16.636420000000001</c:v>
                </c:pt>
                <c:pt idx="442">
                  <c:v>16.719460000000005</c:v>
                </c:pt>
                <c:pt idx="443">
                  <c:v>16.802700000000002</c:v>
                </c:pt>
                <c:pt idx="444">
                  <c:v>16.886019999999991</c:v>
                </c:pt>
                <c:pt idx="445">
                  <c:v>16.968979999999991</c:v>
                </c:pt>
                <c:pt idx="446">
                  <c:v>17.052339999999997</c:v>
                </c:pt>
                <c:pt idx="447">
                  <c:v>17.135359999999999</c:v>
                </c:pt>
                <c:pt idx="448">
                  <c:v>17.21848</c:v>
                </c:pt>
                <c:pt idx="449">
                  <c:v>17.301960000000005</c:v>
                </c:pt>
                <c:pt idx="450">
                  <c:v>17.384840000000001</c:v>
                </c:pt>
                <c:pt idx="451">
                  <c:v>17.46791</c:v>
                </c:pt>
                <c:pt idx="452">
                  <c:v>17.551410000000001</c:v>
                </c:pt>
                <c:pt idx="453">
                  <c:v>17.634180000000004</c:v>
                </c:pt>
                <c:pt idx="454">
                  <c:v>17.717780000000001</c:v>
                </c:pt>
                <c:pt idx="455">
                  <c:v>17.801110000000001</c:v>
                </c:pt>
                <c:pt idx="456">
                  <c:v>17.88456</c:v>
                </c:pt>
                <c:pt idx="457">
                  <c:v>17.967309999999998</c:v>
                </c:pt>
                <c:pt idx="458">
                  <c:v>18.050170000000001</c:v>
                </c:pt>
                <c:pt idx="459">
                  <c:v>18.133330000000001</c:v>
                </c:pt>
                <c:pt idx="460">
                  <c:v>18.217490000000005</c:v>
                </c:pt>
                <c:pt idx="461">
                  <c:v>18.299699999999998</c:v>
                </c:pt>
                <c:pt idx="462">
                  <c:v>18.382930000000002</c:v>
                </c:pt>
                <c:pt idx="463">
                  <c:v>18.466259999999991</c:v>
                </c:pt>
                <c:pt idx="464">
                  <c:v>18.549109999999995</c:v>
                </c:pt>
                <c:pt idx="465">
                  <c:v>18.63241</c:v>
                </c:pt>
                <c:pt idx="466">
                  <c:v>18.715959999999999</c:v>
                </c:pt>
                <c:pt idx="467">
                  <c:v>18.798349999999992</c:v>
                </c:pt>
                <c:pt idx="468">
                  <c:v>18.881969999999999</c:v>
                </c:pt>
                <c:pt idx="469">
                  <c:v>18.965339999999994</c:v>
                </c:pt>
                <c:pt idx="470">
                  <c:v>19.048399999999997</c:v>
                </c:pt>
                <c:pt idx="471">
                  <c:v>19.132190000000001</c:v>
                </c:pt>
                <c:pt idx="472">
                  <c:v>19.215239999999998</c:v>
                </c:pt>
                <c:pt idx="473">
                  <c:v>19.297930000000001</c:v>
                </c:pt>
                <c:pt idx="474">
                  <c:v>19.381460000000001</c:v>
                </c:pt>
                <c:pt idx="475">
                  <c:v>19.464569999999991</c:v>
                </c:pt>
                <c:pt idx="476">
                  <c:v>19.547789999999996</c:v>
                </c:pt>
                <c:pt idx="477">
                  <c:v>19.630009999999999</c:v>
                </c:pt>
                <c:pt idx="478">
                  <c:v>19.713509999999996</c:v>
                </c:pt>
                <c:pt idx="479">
                  <c:v>19.797180000000001</c:v>
                </c:pt>
                <c:pt idx="480">
                  <c:v>19.880089999999996</c:v>
                </c:pt>
                <c:pt idx="481">
                  <c:v>19.963689999999996</c:v>
                </c:pt>
                <c:pt idx="482">
                  <c:v>20.046060000000001</c:v>
                </c:pt>
                <c:pt idx="483">
                  <c:v>20.129740000000002</c:v>
                </c:pt>
                <c:pt idx="484">
                  <c:v>20.212800000000001</c:v>
                </c:pt>
                <c:pt idx="485">
                  <c:v>20.296309999999991</c:v>
                </c:pt>
                <c:pt idx="486">
                  <c:v>20.379110000000001</c:v>
                </c:pt>
                <c:pt idx="487">
                  <c:v>20.462899999999998</c:v>
                </c:pt>
                <c:pt idx="488">
                  <c:v>20.545960000000001</c:v>
                </c:pt>
                <c:pt idx="489">
                  <c:v>20.627759999999999</c:v>
                </c:pt>
                <c:pt idx="490">
                  <c:v>20.712060000000001</c:v>
                </c:pt>
                <c:pt idx="491">
                  <c:v>20.794989999999999</c:v>
                </c:pt>
                <c:pt idx="492">
                  <c:v>20.87829</c:v>
                </c:pt>
                <c:pt idx="493">
                  <c:v>20.961519999999997</c:v>
                </c:pt>
                <c:pt idx="494">
                  <c:v>21.044630000000002</c:v>
                </c:pt>
                <c:pt idx="495">
                  <c:v>21.128119999999996</c:v>
                </c:pt>
                <c:pt idx="496">
                  <c:v>21.210960000000004</c:v>
                </c:pt>
                <c:pt idx="497">
                  <c:v>21.294060000000005</c:v>
                </c:pt>
                <c:pt idx="498">
                  <c:v>21.377199999999995</c:v>
                </c:pt>
                <c:pt idx="499">
                  <c:v>21.461169999999996</c:v>
                </c:pt>
                <c:pt idx="500">
                  <c:v>21.543990000000001</c:v>
                </c:pt>
                <c:pt idx="501">
                  <c:v>21.626519999999996</c:v>
                </c:pt>
                <c:pt idx="502">
                  <c:v>21.710139999999996</c:v>
                </c:pt>
                <c:pt idx="503">
                  <c:v>21.793039999999998</c:v>
                </c:pt>
                <c:pt idx="504">
                  <c:v>21.876139999999996</c:v>
                </c:pt>
                <c:pt idx="505">
                  <c:v>21.959519999999998</c:v>
                </c:pt>
                <c:pt idx="506">
                  <c:v>22.042699999999996</c:v>
                </c:pt>
                <c:pt idx="507">
                  <c:v>22.125969999999999</c:v>
                </c:pt>
                <c:pt idx="508">
                  <c:v>22.208919999999996</c:v>
                </c:pt>
                <c:pt idx="509">
                  <c:v>22.292039999999997</c:v>
                </c:pt>
                <c:pt idx="510">
                  <c:v>22.375509999999991</c:v>
                </c:pt>
                <c:pt idx="511">
                  <c:v>22.458880000000001</c:v>
                </c:pt>
                <c:pt idx="512">
                  <c:v>22.54175</c:v>
                </c:pt>
                <c:pt idx="513">
                  <c:v>22.6252</c:v>
                </c:pt>
                <c:pt idx="514">
                  <c:v>22.708579999999998</c:v>
                </c:pt>
                <c:pt idx="515">
                  <c:v>22.791920000000001</c:v>
                </c:pt>
                <c:pt idx="516">
                  <c:v>22.874490000000005</c:v>
                </c:pt>
                <c:pt idx="517">
                  <c:v>22.95758</c:v>
                </c:pt>
                <c:pt idx="518">
                  <c:v>23.041260000000001</c:v>
                </c:pt>
                <c:pt idx="519">
                  <c:v>23.123980000000003</c:v>
                </c:pt>
                <c:pt idx="520">
                  <c:v>23.206849999999996</c:v>
                </c:pt>
                <c:pt idx="521">
                  <c:v>23.28998</c:v>
                </c:pt>
                <c:pt idx="522">
                  <c:v>23.373100000000001</c:v>
                </c:pt>
                <c:pt idx="523">
                  <c:v>23.456250000000001</c:v>
                </c:pt>
                <c:pt idx="524">
                  <c:v>23.540179999999996</c:v>
                </c:pt>
                <c:pt idx="525">
                  <c:v>23.622739999999997</c:v>
                </c:pt>
                <c:pt idx="526">
                  <c:v>23.70598</c:v>
                </c:pt>
                <c:pt idx="527">
                  <c:v>23.789750000000002</c:v>
                </c:pt>
                <c:pt idx="528">
                  <c:v>23.872160000000001</c:v>
                </c:pt>
                <c:pt idx="529">
                  <c:v>23.956629999999997</c:v>
                </c:pt>
                <c:pt idx="530">
                  <c:v>24.039079999999995</c:v>
                </c:pt>
                <c:pt idx="531">
                  <c:v>24.122199999999996</c:v>
                </c:pt>
                <c:pt idx="532">
                  <c:v>24.205419999999997</c:v>
                </c:pt>
                <c:pt idx="533">
                  <c:v>24.288339999999998</c:v>
                </c:pt>
                <c:pt idx="534">
                  <c:v>24.372199999999996</c:v>
                </c:pt>
                <c:pt idx="535">
                  <c:v>24.455909999999996</c:v>
                </c:pt>
                <c:pt idx="536">
                  <c:v>24.538239999999991</c:v>
                </c:pt>
                <c:pt idx="537">
                  <c:v>24.621259999999999</c:v>
                </c:pt>
                <c:pt idx="538">
                  <c:v>24.704039999999996</c:v>
                </c:pt>
                <c:pt idx="539">
                  <c:v>24.787499999999998</c:v>
                </c:pt>
                <c:pt idx="540">
                  <c:v>24.870819999999995</c:v>
                </c:pt>
                <c:pt idx="541">
                  <c:v>24.954260000000001</c:v>
                </c:pt>
                <c:pt idx="542">
                  <c:v>25.037379999999999</c:v>
                </c:pt>
                <c:pt idx="543">
                  <c:v>25.1203</c:v>
                </c:pt>
                <c:pt idx="544">
                  <c:v>25.203119999999991</c:v>
                </c:pt>
                <c:pt idx="545">
                  <c:v>25.286650000000002</c:v>
                </c:pt>
                <c:pt idx="546">
                  <c:v>25.369610000000002</c:v>
                </c:pt>
                <c:pt idx="547">
                  <c:v>25.452629999999992</c:v>
                </c:pt>
                <c:pt idx="548">
                  <c:v>25.536239999999996</c:v>
                </c:pt>
                <c:pt idx="549">
                  <c:v>25.619860000000003</c:v>
                </c:pt>
                <c:pt idx="550">
                  <c:v>25.703779999999991</c:v>
                </c:pt>
                <c:pt idx="551">
                  <c:v>25.786719999999992</c:v>
                </c:pt>
                <c:pt idx="552">
                  <c:v>25.869509999999991</c:v>
                </c:pt>
                <c:pt idx="553">
                  <c:v>25.9528</c:v>
                </c:pt>
                <c:pt idx="554">
                  <c:v>26.03557</c:v>
                </c:pt>
                <c:pt idx="555">
                  <c:v>26.119420000000005</c:v>
                </c:pt>
                <c:pt idx="556">
                  <c:v>26.20288</c:v>
                </c:pt>
                <c:pt idx="557">
                  <c:v>26.285759999999996</c:v>
                </c:pt>
                <c:pt idx="558">
                  <c:v>26.369039999999991</c:v>
                </c:pt>
                <c:pt idx="559">
                  <c:v>26.451870000000003</c:v>
                </c:pt>
                <c:pt idx="560">
                  <c:v>26.535679999999996</c:v>
                </c:pt>
                <c:pt idx="561">
                  <c:v>26.619000000000003</c:v>
                </c:pt>
                <c:pt idx="562">
                  <c:v>26.701599999999996</c:v>
                </c:pt>
                <c:pt idx="563">
                  <c:v>26.784980000000001</c:v>
                </c:pt>
                <c:pt idx="564">
                  <c:v>26.867529999999995</c:v>
                </c:pt>
                <c:pt idx="565">
                  <c:v>26.95046</c:v>
                </c:pt>
                <c:pt idx="566">
                  <c:v>27.03379</c:v>
                </c:pt>
                <c:pt idx="567">
                  <c:v>27.117699999999999</c:v>
                </c:pt>
                <c:pt idx="568">
                  <c:v>27.200719999999997</c:v>
                </c:pt>
                <c:pt idx="569">
                  <c:v>27.284119999999998</c:v>
                </c:pt>
                <c:pt idx="570">
                  <c:v>27.367100000000001</c:v>
                </c:pt>
                <c:pt idx="571">
                  <c:v>27.450399999999991</c:v>
                </c:pt>
                <c:pt idx="572">
                  <c:v>27.534130000000001</c:v>
                </c:pt>
                <c:pt idx="573">
                  <c:v>27.616479999999999</c:v>
                </c:pt>
                <c:pt idx="574">
                  <c:v>27.6997</c:v>
                </c:pt>
                <c:pt idx="575">
                  <c:v>27.783460000000002</c:v>
                </c:pt>
                <c:pt idx="576">
                  <c:v>27.866209999999995</c:v>
                </c:pt>
                <c:pt idx="577">
                  <c:v>27.949199999999998</c:v>
                </c:pt>
                <c:pt idx="578">
                  <c:v>28.03227</c:v>
                </c:pt>
                <c:pt idx="579">
                  <c:v>28.115900000000003</c:v>
                </c:pt>
                <c:pt idx="580">
                  <c:v>28.198899999999995</c:v>
                </c:pt>
                <c:pt idx="581">
                  <c:v>28.282189999999996</c:v>
                </c:pt>
                <c:pt idx="582">
                  <c:v>28.365819999999996</c:v>
                </c:pt>
                <c:pt idx="583">
                  <c:v>28.447559999999996</c:v>
                </c:pt>
                <c:pt idx="584">
                  <c:v>28.531500000000001</c:v>
                </c:pt>
                <c:pt idx="585">
                  <c:v>28.615369999999999</c:v>
                </c:pt>
                <c:pt idx="586">
                  <c:v>28.698180000000001</c:v>
                </c:pt>
                <c:pt idx="587">
                  <c:v>28.780919999999991</c:v>
                </c:pt>
                <c:pt idx="588">
                  <c:v>28.865039999999997</c:v>
                </c:pt>
                <c:pt idx="589">
                  <c:v>28.947639999999996</c:v>
                </c:pt>
                <c:pt idx="590">
                  <c:v>29.031040000000001</c:v>
                </c:pt>
                <c:pt idx="591">
                  <c:v>29.114409999999999</c:v>
                </c:pt>
                <c:pt idx="592">
                  <c:v>29.197839999999999</c:v>
                </c:pt>
                <c:pt idx="593">
                  <c:v>29.28098</c:v>
                </c:pt>
                <c:pt idx="594">
                  <c:v>29.364550000000001</c:v>
                </c:pt>
                <c:pt idx="595">
                  <c:v>29.448179999999997</c:v>
                </c:pt>
                <c:pt idx="596">
                  <c:v>29.5305</c:v>
                </c:pt>
                <c:pt idx="597">
                  <c:v>29.614380000000004</c:v>
                </c:pt>
                <c:pt idx="598">
                  <c:v>29.6981</c:v>
                </c:pt>
                <c:pt idx="599">
                  <c:v>29.780239999999992</c:v>
                </c:pt>
                <c:pt idx="600">
                  <c:v>29.863689999999991</c:v>
                </c:pt>
                <c:pt idx="601">
                  <c:v>29.947229999999998</c:v>
                </c:pt>
                <c:pt idx="602">
                  <c:v>30.030860000000004</c:v>
                </c:pt>
                <c:pt idx="603">
                  <c:v>30.113530000000001</c:v>
                </c:pt>
                <c:pt idx="604">
                  <c:v>30.197240000000001</c:v>
                </c:pt>
                <c:pt idx="605">
                  <c:v>30.280329999999992</c:v>
                </c:pt>
                <c:pt idx="606">
                  <c:v>30.364090000000001</c:v>
                </c:pt>
                <c:pt idx="607">
                  <c:v>30.44727</c:v>
                </c:pt>
                <c:pt idx="608">
                  <c:v>30.530899999999999</c:v>
                </c:pt>
                <c:pt idx="609">
                  <c:v>30.613800000000005</c:v>
                </c:pt>
                <c:pt idx="610">
                  <c:v>30.696890000000003</c:v>
                </c:pt>
                <c:pt idx="611">
                  <c:v>30.780639999999988</c:v>
                </c:pt>
                <c:pt idx="612">
                  <c:v>30.863890000000001</c:v>
                </c:pt>
                <c:pt idx="613">
                  <c:v>30.947339999999997</c:v>
                </c:pt>
                <c:pt idx="614">
                  <c:v>31.030280000000001</c:v>
                </c:pt>
                <c:pt idx="615">
                  <c:v>31.114360000000005</c:v>
                </c:pt>
                <c:pt idx="616">
                  <c:v>31.196800000000003</c:v>
                </c:pt>
                <c:pt idx="617">
                  <c:v>31.279969999999999</c:v>
                </c:pt>
                <c:pt idx="618">
                  <c:v>31.362939999999991</c:v>
                </c:pt>
                <c:pt idx="619">
                  <c:v>31.446639999999991</c:v>
                </c:pt>
                <c:pt idx="620">
                  <c:v>31.530750000000001</c:v>
                </c:pt>
                <c:pt idx="621">
                  <c:v>31.612780000000001</c:v>
                </c:pt>
                <c:pt idx="622">
                  <c:v>31.696349999999995</c:v>
                </c:pt>
                <c:pt idx="623">
                  <c:v>31.780119999999997</c:v>
                </c:pt>
                <c:pt idx="624">
                  <c:v>31.863040000000002</c:v>
                </c:pt>
                <c:pt idx="625">
                  <c:v>31.946319999999996</c:v>
                </c:pt>
                <c:pt idx="626">
                  <c:v>32.029500000000006</c:v>
                </c:pt>
                <c:pt idx="627">
                  <c:v>32.113240000000005</c:v>
                </c:pt>
                <c:pt idx="628">
                  <c:v>32.195880000000002</c:v>
                </c:pt>
                <c:pt idx="629">
                  <c:v>32.279130000000009</c:v>
                </c:pt>
                <c:pt idx="630">
                  <c:v>32.362360000000002</c:v>
                </c:pt>
                <c:pt idx="631">
                  <c:v>32.44558</c:v>
                </c:pt>
                <c:pt idx="632">
                  <c:v>32.529210000000006</c:v>
                </c:pt>
                <c:pt idx="633">
                  <c:v>32.611849999999997</c:v>
                </c:pt>
                <c:pt idx="634">
                  <c:v>32.695000000000007</c:v>
                </c:pt>
                <c:pt idx="635">
                  <c:v>32.778560000000013</c:v>
                </c:pt>
                <c:pt idx="636">
                  <c:v>32.861489999999996</c:v>
                </c:pt>
                <c:pt idx="637">
                  <c:v>32.944819999999993</c:v>
                </c:pt>
                <c:pt idx="638">
                  <c:v>33.02758</c:v>
                </c:pt>
                <c:pt idx="639">
                  <c:v>33.111259999999994</c:v>
                </c:pt>
                <c:pt idx="640">
                  <c:v>33.194220000000001</c:v>
                </c:pt>
                <c:pt idx="641">
                  <c:v>33.278340000000007</c:v>
                </c:pt>
                <c:pt idx="642">
                  <c:v>33.36065</c:v>
                </c:pt>
                <c:pt idx="643">
                  <c:v>33.444639999999993</c:v>
                </c:pt>
                <c:pt idx="644">
                  <c:v>33.527800000000006</c:v>
                </c:pt>
                <c:pt idx="645">
                  <c:v>33.611130000000003</c:v>
                </c:pt>
                <c:pt idx="646">
                  <c:v>33.693850000000005</c:v>
                </c:pt>
                <c:pt idx="647">
                  <c:v>33.777340000000002</c:v>
                </c:pt>
                <c:pt idx="648">
                  <c:v>33.859799999999993</c:v>
                </c:pt>
                <c:pt idx="649">
                  <c:v>33.943659999999994</c:v>
                </c:pt>
                <c:pt idx="650">
                  <c:v>34.026740000000011</c:v>
                </c:pt>
                <c:pt idx="651">
                  <c:v>34.109440000000006</c:v>
                </c:pt>
                <c:pt idx="652">
                  <c:v>34.192670000000007</c:v>
                </c:pt>
                <c:pt idx="653">
                  <c:v>34.276170000000008</c:v>
                </c:pt>
                <c:pt idx="654">
                  <c:v>34.359729999999999</c:v>
                </c:pt>
                <c:pt idx="655">
                  <c:v>34.4435</c:v>
                </c:pt>
                <c:pt idx="656">
                  <c:v>34.525480000000002</c:v>
                </c:pt>
                <c:pt idx="657">
                  <c:v>34.608890000000002</c:v>
                </c:pt>
                <c:pt idx="658">
                  <c:v>34.693050000000007</c:v>
                </c:pt>
                <c:pt idx="659">
                  <c:v>34.775840000000002</c:v>
                </c:pt>
                <c:pt idx="660">
                  <c:v>34.859219999999993</c:v>
                </c:pt>
                <c:pt idx="661">
                  <c:v>34.9422</c:v>
                </c:pt>
                <c:pt idx="662">
                  <c:v>35.025720000000007</c:v>
                </c:pt>
                <c:pt idx="663">
                  <c:v>35.109220000000001</c:v>
                </c:pt>
                <c:pt idx="664">
                  <c:v>35.192330000000013</c:v>
                </c:pt>
                <c:pt idx="665">
                  <c:v>35.275580000000012</c:v>
                </c:pt>
                <c:pt idx="666">
                  <c:v>35.359689999999993</c:v>
                </c:pt>
                <c:pt idx="667">
                  <c:v>35.44276</c:v>
                </c:pt>
                <c:pt idx="668">
                  <c:v>35.525180000000013</c:v>
                </c:pt>
                <c:pt idx="669">
                  <c:v>35.608840000000001</c:v>
                </c:pt>
                <c:pt idx="670">
                  <c:v>35.691900000000004</c:v>
                </c:pt>
                <c:pt idx="671">
                  <c:v>35.775390000000009</c:v>
                </c:pt>
                <c:pt idx="672">
                  <c:v>35.857999999999997</c:v>
                </c:pt>
                <c:pt idx="673">
                  <c:v>35.941110000000002</c:v>
                </c:pt>
                <c:pt idx="674">
                  <c:v>36.02449</c:v>
                </c:pt>
                <c:pt idx="675">
                  <c:v>36.108620000000002</c:v>
                </c:pt>
                <c:pt idx="676">
                  <c:v>36.191100000000006</c:v>
                </c:pt>
                <c:pt idx="677">
                  <c:v>36.27496</c:v>
                </c:pt>
                <c:pt idx="678">
                  <c:v>36.358130000000003</c:v>
                </c:pt>
                <c:pt idx="679">
                  <c:v>36.441499999999998</c:v>
                </c:pt>
                <c:pt idx="680">
                  <c:v>36.524840000000005</c:v>
                </c:pt>
                <c:pt idx="681">
                  <c:v>36.608220000000003</c:v>
                </c:pt>
                <c:pt idx="682">
                  <c:v>36.691520000000011</c:v>
                </c:pt>
                <c:pt idx="683">
                  <c:v>36.774560000000001</c:v>
                </c:pt>
                <c:pt idx="684">
                  <c:v>36.858289999999997</c:v>
                </c:pt>
                <c:pt idx="685">
                  <c:v>36.94059</c:v>
                </c:pt>
                <c:pt idx="686">
                  <c:v>37.024320000000003</c:v>
                </c:pt>
                <c:pt idx="687">
                  <c:v>37.108750000000008</c:v>
                </c:pt>
                <c:pt idx="688">
                  <c:v>37.190890000000003</c:v>
                </c:pt>
                <c:pt idx="689">
                  <c:v>37.274170000000005</c:v>
                </c:pt>
                <c:pt idx="690">
                  <c:v>37.357589999999995</c:v>
                </c:pt>
                <c:pt idx="691">
                  <c:v>37.441449999999996</c:v>
                </c:pt>
                <c:pt idx="692">
                  <c:v>37.524150000000006</c:v>
                </c:pt>
                <c:pt idx="693">
                  <c:v>37.607800000000005</c:v>
                </c:pt>
                <c:pt idx="694">
                  <c:v>37.690800000000003</c:v>
                </c:pt>
                <c:pt idx="695">
                  <c:v>37.775020000000012</c:v>
                </c:pt>
                <c:pt idx="696">
                  <c:v>37.857809999999994</c:v>
                </c:pt>
                <c:pt idx="697">
                  <c:v>37.940819999999995</c:v>
                </c:pt>
                <c:pt idx="698">
                  <c:v>38.0242</c:v>
                </c:pt>
                <c:pt idx="699">
                  <c:v>38.107050000000001</c:v>
                </c:pt>
                <c:pt idx="700">
                  <c:v>38.191080000000007</c:v>
                </c:pt>
                <c:pt idx="701">
                  <c:v>38.273950000000006</c:v>
                </c:pt>
                <c:pt idx="702">
                  <c:v>38.357389999999995</c:v>
                </c:pt>
                <c:pt idx="703">
                  <c:v>38.4405</c:v>
                </c:pt>
                <c:pt idx="704">
                  <c:v>38.524080000000005</c:v>
                </c:pt>
                <c:pt idx="705">
                  <c:v>38.606460000000006</c:v>
                </c:pt>
                <c:pt idx="706">
                  <c:v>38.69015000000001</c:v>
                </c:pt>
                <c:pt idx="707">
                  <c:v>38.773760000000003</c:v>
                </c:pt>
                <c:pt idx="708">
                  <c:v>38.856819999999999</c:v>
                </c:pt>
                <c:pt idx="709">
                  <c:v>38.940370000000001</c:v>
                </c:pt>
                <c:pt idx="710">
                  <c:v>39.023600000000002</c:v>
                </c:pt>
                <c:pt idx="711">
                  <c:v>39.106810000000003</c:v>
                </c:pt>
                <c:pt idx="712">
                  <c:v>39.190420000000003</c:v>
                </c:pt>
                <c:pt idx="713">
                  <c:v>39.274010000000004</c:v>
                </c:pt>
                <c:pt idx="714">
                  <c:v>39.357499999999995</c:v>
                </c:pt>
                <c:pt idx="715">
                  <c:v>39.440679999999993</c:v>
                </c:pt>
                <c:pt idx="716">
                  <c:v>39.522820000000003</c:v>
                </c:pt>
                <c:pt idx="717">
                  <c:v>39.607079999999996</c:v>
                </c:pt>
                <c:pt idx="718">
                  <c:v>39.690560000000012</c:v>
                </c:pt>
                <c:pt idx="719">
                  <c:v>39.773040000000002</c:v>
                </c:pt>
                <c:pt idx="720">
                  <c:v>39.857029999999995</c:v>
                </c:pt>
                <c:pt idx="721">
                  <c:v>39.939840000000004</c:v>
                </c:pt>
                <c:pt idx="722">
                  <c:v>40.023940000000003</c:v>
                </c:pt>
                <c:pt idx="723">
                  <c:v>40.106560000000002</c:v>
                </c:pt>
                <c:pt idx="724">
                  <c:v>40.189800000000005</c:v>
                </c:pt>
                <c:pt idx="725">
                  <c:v>40.273750000000007</c:v>
                </c:pt>
                <c:pt idx="726">
                  <c:v>40.356110000000001</c:v>
                </c:pt>
                <c:pt idx="727">
                  <c:v>40.439640000000004</c:v>
                </c:pt>
                <c:pt idx="728">
                  <c:v>40.523180000000011</c:v>
                </c:pt>
                <c:pt idx="729">
                  <c:v>40.606410000000004</c:v>
                </c:pt>
                <c:pt idx="730">
                  <c:v>40.689240000000005</c:v>
                </c:pt>
                <c:pt idx="731">
                  <c:v>40.772890000000004</c:v>
                </c:pt>
                <c:pt idx="732">
                  <c:v>40.855760000000004</c:v>
                </c:pt>
                <c:pt idx="733">
                  <c:v>40.939500000000002</c:v>
                </c:pt>
                <c:pt idx="734">
                  <c:v>41.022660000000002</c:v>
                </c:pt>
                <c:pt idx="735">
                  <c:v>41.105400000000003</c:v>
                </c:pt>
                <c:pt idx="736">
                  <c:v>41.189520000000002</c:v>
                </c:pt>
                <c:pt idx="737">
                  <c:v>41.272380000000013</c:v>
                </c:pt>
                <c:pt idx="738">
                  <c:v>41.355019999999996</c:v>
                </c:pt>
                <c:pt idx="739">
                  <c:v>41.439040000000006</c:v>
                </c:pt>
                <c:pt idx="740">
                  <c:v>41.522540000000014</c:v>
                </c:pt>
                <c:pt idx="741">
                  <c:v>41.606170000000006</c:v>
                </c:pt>
                <c:pt idx="742">
                  <c:v>41.687979999999996</c:v>
                </c:pt>
                <c:pt idx="743">
                  <c:v>41.771720000000002</c:v>
                </c:pt>
                <c:pt idx="744">
                  <c:v>41.854549999999996</c:v>
                </c:pt>
                <c:pt idx="745">
                  <c:v>41.938040000000001</c:v>
                </c:pt>
                <c:pt idx="746">
                  <c:v>42.021750000000004</c:v>
                </c:pt>
                <c:pt idx="747">
                  <c:v>42.105470000000004</c:v>
                </c:pt>
                <c:pt idx="748">
                  <c:v>42.187039999999996</c:v>
                </c:pt>
                <c:pt idx="749">
                  <c:v>42.271100000000004</c:v>
                </c:pt>
                <c:pt idx="750">
                  <c:v>42.354259999999996</c:v>
                </c:pt>
                <c:pt idx="751">
                  <c:v>42.438600000000001</c:v>
                </c:pt>
                <c:pt idx="752">
                  <c:v>42.520960000000002</c:v>
                </c:pt>
                <c:pt idx="753">
                  <c:v>42.603820000000006</c:v>
                </c:pt>
                <c:pt idx="754">
                  <c:v>42.687540000000006</c:v>
                </c:pt>
                <c:pt idx="755">
                  <c:v>42.771000000000001</c:v>
                </c:pt>
                <c:pt idx="756">
                  <c:v>42.854719999999993</c:v>
                </c:pt>
                <c:pt idx="757">
                  <c:v>42.937520000000006</c:v>
                </c:pt>
                <c:pt idx="758">
                  <c:v>43.020930000000007</c:v>
                </c:pt>
                <c:pt idx="759">
                  <c:v>43.103850000000001</c:v>
                </c:pt>
                <c:pt idx="760">
                  <c:v>43.187020000000004</c:v>
                </c:pt>
                <c:pt idx="761">
                  <c:v>43.270540000000011</c:v>
                </c:pt>
                <c:pt idx="762">
                  <c:v>43.353939999999994</c:v>
                </c:pt>
                <c:pt idx="763">
                  <c:v>43.436879999999995</c:v>
                </c:pt>
                <c:pt idx="764">
                  <c:v>43.52046</c:v>
                </c:pt>
                <c:pt idx="765">
                  <c:v>43.603560000000002</c:v>
                </c:pt>
                <c:pt idx="766">
                  <c:v>43.6873</c:v>
                </c:pt>
                <c:pt idx="767">
                  <c:v>43.77</c:v>
                </c:pt>
                <c:pt idx="768">
                  <c:v>43.852969999999999</c:v>
                </c:pt>
                <c:pt idx="769">
                  <c:v>43.936489999999999</c:v>
                </c:pt>
                <c:pt idx="770">
                  <c:v>44.020440000000001</c:v>
                </c:pt>
                <c:pt idx="771">
                  <c:v>44.103160000000003</c:v>
                </c:pt>
                <c:pt idx="772">
                  <c:v>44.18544</c:v>
                </c:pt>
                <c:pt idx="773">
                  <c:v>44.269560000000013</c:v>
                </c:pt>
                <c:pt idx="774">
                  <c:v>44.352540000000005</c:v>
                </c:pt>
                <c:pt idx="775">
                  <c:v>44.436460000000004</c:v>
                </c:pt>
                <c:pt idx="776">
                  <c:v>44.518730000000005</c:v>
                </c:pt>
                <c:pt idx="777">
                  <c:v>44.602500000000006</c:v>
                </c:pt>
                <c:pt idx="778">
                  <c:v>44.686160000000001</c:v>
                </c:pt>
                <c:pt idx="779">
                  <c:v>44.768780000000007</c:v>
                </c:pt>
                <c:pt idx="780">
                  <c:v>44.85201</c:v>
                </c:pt>
                <c:pt idx="781">
                  <c:v>44.936400000000006</c:v>
                </c:pt>
                <c:pt idx="782">
                  <c:v>45.018260000000005</c:v>
                </c:pt>
                <c:pt idx="783">
                  <c:v>45.102180000000011</c:v>
                </c:pt>
                <c:pt idx="784">
                  <c:v>45.184829999999998</c:v>
                </c:pt>
                <c:pt idx="785">
                  <c:v>45.268040000000013</c:v>
                </c:pt>
                <c:pt idx="786">
                  <c:v>45.352520000000005</c:v>
                </c:pt>
                <c:pt idx="787">
                  <c:v>45.435330000000008</c:v>
                </c:pt>
                <c:pt idx="788">
                  <c:v>45.518060000000006</c:v>
                </c:pt>
                <c:pt idx="789">
                  <c:v>45.60172</c:v>
                </c:pt>
                <c:pt idx="790">
                  <c:v>45.684859999999993</c:v>
                </c:pt>
                <c:pt idx="791">
                  <c:v>45.76814000000001</c:v>
                </c:pt>
                <c:pt idx="792">
                  <c:v>45.851269999999992</c:v>
                </c:pt>
                <c:pt idx="793">
                  <c:v>45.934839999999994</c:v>
                </c:pt>
                <c:pt idx="794">
                  <c:v>46.017969999999998</c:v>
                </c:pt>
                <c:pt idx="795">
                  <c:v>46.101000000000006</c:v>
                </c:pt>
                <c:pt idx="796">
                  <c:v>46.184479999999994</c:v>
                </c:pt>
                <c:pt idx="797">
                  <c:v>46.26782</c:v>
                </c:pt>
                <c:pt idx="798">
                  <c:v>46.351439999999997</c:v>
                </c:pt>
                <c:pt idx="799">
                  <c:v>46.434560000000005</c:v>
                </c:pt>
                <c:pt idx="800">
                  <c:v>46.51773</c:v>
                </c:pt>
                <c:pt idx="801">
                  <c:v>46.601220000000005</c:v>
                </c:pt>
                <c:pt idx="802">
                  <c:v>46.684580000000004</c:v>
                </c:pt>
                <c:pt idx="803">
                  <c:v>46.76726</c:v>
                </c:pt>
                <c:pt idx="804">
                  <c:v>46.850749999999998</c:v>
                </c:pt>
                <c:pt idx="805">
                  <c:v>46.933790000000002</c:v>
                </c:pt>
                <c:pt idx="806">
                  <c:v>47.017059999999994</c:v>
                </c:pt>
                <c:pt idx="807">
                  <c:v>47.100140000000003</c:v>
                </c:pt>
                <c:pt idx="808">
                  <c:v>47.183440000000004</c:v>
                </c:pt>
                <c:pt idx="809">
                  <c:v>47.267000000000003</c:v>
                </c:pt>
                <c:pt idx="810">
                  <c:v>47.350539999999995</c:v>
                </c:pt>
                <c:pt idx="811">
                  <c:v>47.433800000000005</c:v>
                </c:pt>
                <c:pt idx="812">
                  <c:v>47.51632</c:v>
                </c:pt>
                <c:pt idx="813">
                  <c:v>47.600380000000001</c:v>
                </c:pt>
                <c:pt idx="814">
                  <c:v>47.683240000000005</c:v>
                </c:pt>
                <c:pt idx="815">
                  <c:v>47.766040000000011</c:v>
                </c:pt>
                <c:pt idx="816">
                  <c:v>47.849740000000004</c:v>
                </c:pt>
                <c:pt idx="817">
                  <c:v>47.933030000000002</c:v>
                </c:pt>
                <c:pt idx="818">
                  <c:v>48.01652</c:v>
                </c:pt>
                <c:pt idx="819">
                  <c:v>48.099580000000003</c:v>
                </c:pt>
                <c:pt idx="820">
                  <c:v>48.182460000000006</c:v>
                </c:pt>
                <c:pt idx="821">
                  <c:v>48.265470000000008</c:v>
                </c:pt>
                <c:pt idx="822">
                  <c:v>48.34937</c:v>
                </c:pt>
                <c:pt idx="823">
                  <c:v>48.432960000000001</c:v>
                </c:pt>
                <c:pt idx="824">
                  <c:v>48.515620000000006</c:v>
                </c:pt>
                <c:pt idx="825">
                  <c:v>48.598980000000012</c:v>
                </c:pt>
                <c:pt idx="826">
                  <c:v>48.68206</c:v>
                </c:pt>
                <c:pt idx="827">
                  <c:v>48.766020000000012</c:v>
                </c:pt>
                <c:pt idx="828">
                  <c:v>48.849299999999999</c:v>
                </c:pt>
                <c:pt idx="829">
                  <c:v>48.932180000000002</c:v>
                </c:pt>
                <c:pt idx="830">
                  <c:v>49.015280000000004</c:v>
                </c:pt>
                <c:pt idx="831">
                  <c:v>49.099260000000001</c:v>
                </c:pt>
                <c:pt idx="832">
                  <c:v>49.181750000000001</c:v>
                </c:pt>
                <c:pt idx="833">
                  <c:v>49.26541000000001</c:v>
                </c:pt>
                <c:pt idx="834">
                  <c:v>49.348940000000006</c:v>
                </c:pt>
                <c:pt idx="835">
                  <c:v>49.431870000000004</c:v>
                </c:pt>
                <c:pt idx="836">
                  <c:v>49.515000000000001</c:v>
                </c:pt>
                <c:pt idx="837">
                  <c:v>49.597990000000003</c:v>
                </c:pt>
                <c:pt idx="838">
                  <c:v>49.682120000000012</c:v>
                </c:pt>
                <c:pt idx="839">
                  <c:v>49.76482</c:v>
                </c:pt>
                <c:pt idx="840">
                  <c:v>49.847899999999996</c:v>
                </c:pt>
                <c:pt idx="841">
                  <c:v>49.931180000000005</c:v>
                </c:pt>
                <c:pt idx="842">
                  <c:v>50.014669999999995</c:v>
                </c:pt>
                <c:pt idx="843">
                  <c:v>50.097880000000004</c:v>
                </c:pt>
                <c:pt idx="844">
                  <c:v>50.181419999999996</c:v>
                </c:pt>
                <c:pt idx="845">
                  <c:v>50.264030000000005</c:v>
                </c:pt>
                <c:pt idx="846">
                  <c:v>50.347699999999996</c:v>
                </c:pt>
                <c:pt idx="847">
                  <c:v>50.430790000000002</c:v>
                </c:pt>
                <c:pt idx="848">
                  <c:v>50.513580000000005</c:v>
                </c:pt>
                <c:pt idx="849">
                  <c:v>50.597610000000003</c:v>
                </c:pt>
                <c:pt idx="850">
                  <c:v>50.681330000000003</c:v>
                </c:pt>
                <c:pt idx="851">
                  <c:v>50.764560000000003</c:v>
                </c:pt>
                <c:pt idx="852">
                  <c:v>50.847779999999993</c:v>
                </c:pt>
                <c:pt idx="853">
                  <c:v>50.930889999999998</c:v>
                </c:pt>
                <c:pt idx="854">
                  <c:v>51.014019999999995</c:v>
                </c:pt>
                <c:pt idx="855">
                  <c:v>51.097710000000006</c:v>
                </c:pt>
                <c:pt idx="856">
                  <c:v>51.180630000000001</c:v>
                </c:pt>
                <c:pt idx="857">
                  <c:v>51.263540000000013</c:v>
                </c:pt>
                <c:pt idx="858">
                  <c:v>51.346789999999999</c:v>
                </c:pt>
                <c:pt idx="859">
                  <c:v>51.430190000000003</c:v>
                </c:pt>
                <c:pt idx="860">
                  <c:v>51.513679999999994</c:v>
                </c:pt>
                <c:pt idx="861">
                  <c:v>51.596500000000006</c:v>
                </c:pt>
                <c:pt idx="862">
                  <c:v>51.6798</c:v>
                </c:pt>
                <c:pt idx="863">
                  <c:v>51.763340000000014</c:v>
                </c:pt>
                <c:pt idx="864">
                  <c:v>51.846330000000002</c:v>
                </c:pt>
                <c:pt idx="865">
                  <c:v>51.928220000000003</c:v>
                </c:pt>
                <c:pt idx="866">
                  <c:v>52.012640000000005</c:v>
                </c:pt>
                <c:pt idx="867">
                  <c:v>52.096000000000011</c:v>
                </c:pt>
                <c:pt idx="868">
                  <c:v>52.179320000000011</c:v>
                </c:pt>
                <c:pt idx="869">
                  <c:v>52.262060000000012</c:v>
                </c:pt>
                <c:pt idx="870">
                  <c:v>52.345980000000004</c:v>
                </c:pt>
                <c:pt idx="871">
                  <c:v>52.428770000000007</c:v>
                </c:pt>
                <c:pt idx="872">
                  <c:v>52.511989999999997</c:v>
                </c:pt>
                <c:pt idx="873">
                  <c:v>52.595800000000011</c:v>
                </c:pt>
                <c:pt idx="874">
                  <c:v>52.678430000000006</c:v>
                </c:pt>
                <c:pt idx="875">
                  <c:v>52.762560000000008</c:v>
                </c:pt>
                <c:pt idx="876">
                  <c:v>52.845259999999996</c:v>
                </c:pt>
                <c:pt idx="877">
                  <c:v>52.927800000000005</c:v>
                </c:pt>
                <c:pt idx="878">
                  <c:v>53.011450000000004</c:v>
                </c:pt>
                <c:pt idx="879">
                  <c:v>53.094560000000001</c:v>
                </c:pt>
                <c:pt idx="880">
                  <c:v>53.178220000000003</c:v>
                </c:pt>
                <c:pt idx="881">
                  <c:v>53.261490000000002</c:v>
                </c:pt>
                <c:pt idx="882">
                  <c:v>53.344609999999996</c:v>
                </c:pt>
                <c:pt idx="883">
                  <c:v>53.428260000000002</c:v>
                </c:pt>
                <c:pt idx="884">
                  <c:v>53.511799999999994</c:v>
                </c:pt>
                <c:pt idx="885">
                  <c:v>53.594550000000005</c:v>
                </c:pt>
                <c:pt idx="886">
                  <c:v>53.677800000000005</c:v>
                </c:pt>
                <c:pt idx="887">
                  <c:v>53.760840000000002</c:v>
                </c:pt>
                <c:pt idx="888">
                  <c:v>53.844619999999999</c:v>
                </c:pt>
                <c:pt idx="889">
                  <c:v>53.927640000000004</c:v>
                </c:pt>
                <c:pt idx="890">
                  <c:v>54.011429999999997</c:v>
                </c:pt>
                <c:pt idx="891">
                  <c:v>54.094680000000004</c:v>
                </c:pt>
                <c:pt idx="892">
                  <c:v>54.17783</c:v>
                </c:pt>
                <c:pt idx="893">
                  <c:v>54.261200000000002</c:v>
                </c:pt>
                <c:pt idx="894">
                  <c:v>54.343999999999994</c:v>
                </c:pt>
                <c:pt idx="895">
                  <c:v>54.427020000000006</c:v>
                </c:pt>
                <c:pt idx="896">
                  <c:v>54.51052</c:v>
                </c:pt>
                <c:pt idx="897">
                  <c:v>54.593600000000002</c:v>
                </c:pt>
                <c:pt idx="898">
                  <c:v>54.676990000000011</c:v>
                </c:pt>
                <c:pt idx="899">
                  <c:v>54.759920000000001</c:v>
                </c:pt>
                <c:pt idx="900">
                  <c:v>54.84301</c:v>
                </c:pt>
                <c:pt idx="901">
                  <c:v>54.926580000000001</c:v>
                </c:pt>
                <c:pt idx="902">
                  <c:v>55.010259999999995</c:v>
                </c:pt>
                <c:pt idx="903">
                  <c:v>55.093170000000008</c:v>
                </c:pt>
                <c:pt idx="904">
                  <c:v>55.176460000000006</c:v>
                </c:pt>
                <c:pt idx="905">
                  <c:v>55.25967</c:v>
                </c:pt>
                <c:pt idx="906">
                  <c:v>55.343019999999996</c:v>
                </c:pt>
                <c:pt idx="907">
                  <c:v>55.426120000000012</c:v>
                </c:pt>
                <c:pt idx="908">
                  <c:v>55.509450000000001</c:v>
                </c:pt>
                <c:pt idx="909">
                  <c:v>55.593090000000004</c:v>
                </c:pt>
                <c:pt idx="910">
                  <c:v>55.675410000000007</c:v>
                </c:pt>
                <c:pt idx="911">
                  <c:v>55.758830000000003</c:v>
                </c:pt>
                <c:pt idx="912">
                  <c:v>55.842620000000004</c:v>
                </c:pt>
                <c:pt idx="913">
                  <c:v>55.925550000000008</c:v>
                </c:pt>
                <c:pt idx="914">
                  <c:v>56.008520000000011</c:v>
                </c:pt>
                <c:pt idx="915">
                  <c:v>56.09169</c:v>
                </c:pt>
                <c:pt idx="916">
                  <c:v>56.174790000000002</c:v>
                </c:pt>
                <c:pt idx="917">
                  <c:v>56.258090000000003</c:v>
                </c:pt>
                <c:pt idx="918">
                  <c:v>56.341609999999996</c:v>
                </c:pt>
                <c:pt idx="919">
                  <c:v>56.424669999999999</c:v>
                </c:pt>
                <c:pt idx="920">
                  <c:v>56.508490000000002</c:v>
                </c:pt>
                <c:pt idx="921">
                  <c:v>56.591360000000002</c:v>
                </c:pt>
                <c:pt idx="922">
                  <c:v>56.674659999999996</c:v>
                </c:pt>
                <c:pt idx="923">
                  <c:v>56.758010000000006</c:v>
                </c:pt>
                <c:pt idx="924">
                  <c:v>56.841739999999994</c:v>
                </c:pt>
                <c:pt idx="925">
                  <c:v>56.924510000000005</c:v>
                </c:pt>
                <c:pt idx="926">
                  <c:v>57.00732</c:v>
                </c:pt>
                <c:pt idx="927">
                  <c:v>57.09104</c:v>
                </c:pt>
                <c:pt idx="928">
                  <c:v>57.174580000000006</c:v>
                </c:pt>
                <c:pt idx="929">
                  <c:v>57.258280000000006</c:v>
                </c:pt>
                <c:pt idx="930">
                  <c:v>57.340759999999996</c:v>
                </c:pt>
                <c:pt idx="931">
                  <c:v>57.423900000000003</c:v>
                </c:pt>
                <c:pt idx="932">
                  <c:v>57.506570000000011</c:v>
                </c:pt>
                <c:pt idx="933">
                  <c:v>57.59066</c:v>
                </c:pt>
                <c:pt idx="934">
                  <c:v>57.67389</c:v>
                </c:pt>
                <c:pt idx="935">
                  <c:v>57.756360000000001</c:v>
                </c:pt>
                <c:pt idx="936">
                  <c:v>57.840180000000004</c:v>
                </c:pt>
                <c:pt idx="937">
                  <c:v>57.923680000000004</c:v>
                </c:pt>
                <c:pt idx="938">
                  <c:v>58.006750000000004</c:v>
                </c:pt>
                <c:pt idx="939">
                  <c:v>58.089960000000005</c:v>
                </c:pt>
                <c:pt idx="940">
                  <c:v>58.173220000000001</c:v>
                </c:pt>
                <c:pt idx="941">
                  <c:v>58.256460000000004</c:v>
                </c:pt>
                <c:pt idx="942">
                  <c:v>58.33972</c:v>
                </c:pt>
                <c:pt idx="943">
                  <c:v>58.423790000000004</c:v>
                </c:pt>
                <c:pt idx="944">
                  <c:v>58.506500000000003</c:v>
                </c:pt>
                <c:pt idx="945">
                  <c:v>58.589659999999995</c:v>
                </c:pt>
                <c:pt idx="946">
                  <c:v>58.672900000000006</c:v>
                </c:pt>
                <c:pt idx="947">
                  <c:v>58.755370000000006</c:v>
                </c:pt>
                <c:pt idx="948">
                  <c:v>58.838820000000005</c:v>
                </c:pt>
                <c:pt idx="949">
                  <c:v>58.922730000000008</c:v>
                </c:pt>
                <c:pt idx="950">
                  <c:v>59.006110000000007</c:v>
                </c:pt>
                <c:pt idx="951">
                  <c:v>59.088710000000006</c:v>
                </c:pt>
                <c:pt idx="952">
                  <c:v>59.171859999999995</c:v>
                </c:pt>
                <c:pt idx="953">
                  <c:v>59.256340000000002</c:v>
                </c:pt>
                <c:pt idx="954">
                  <c:v>59.338360000000002</c:v>
                </c:pt>
                <c:pt idx="955">
                  <c:v>59.421479999999995</c:v>
                </c:pt>
                <c:pt idx="956">
                  <c:v>59.505680000000005</c:v>
                </c:pt>
                <c:pt idx="957">
                  <c:v>59.589639999999996</c:v>
                </c:pt>
                <c:pt idx="958">
                  <c:v>59.671980000000005</c:v>
                </c:pt>
                <c:pt idx="959">
                  <c:v>59.754930000000002</c:v>
                </c:pt>
                <c:pt idx="960">
                  <c:v>59.838200000000001</c:v>
                </c:pt>
                <c:pt idx="961">
                  <c:v>59.921459999999996</c:v>
                </c:pt>
                <c:pt idx="962">
                  <c:v>60.005720000000011</c:v>
                </c:pt>
                <c:pt idx="963">
                  <c:v>60.088340000000002</c:v>
                </c:pt>
                <c:pt idx="964">
                  <c:v>60.171520000000001</c:v>
                </c:pt>
                <c:pt idx="965">
                  <c:v>60.25508</c:v>
                </c:pt>
                <c:pt idx="966">
                  <c:v>60.338090000000001</c:v>
                </c:pt>
                <c:pt idx="967">
                  <c:v>60.421879999999994</c:v>
                </c:pt>
                <c:pt idx="968">
                  <c:v>60.505220000000001</c:v>
                </c:pt>
                <c:pt idx="969">
                  <c:v>60.588040000000007</c:v>
                </c:pt>
                <c:pt idx="970">
                  <c:v>60.671620000000004</c:v>
                </c:pt>
                <c:pt idx="971">
                  <c:v>60.754799999999996</c:v>
                </c:pt>
                <c:pt idx="972">
                  <c:v>60.838240000000006</c:v>
                </c:pt>
                <c:pt idx="973">
                  <c:v>60.921440000000004</c:v>
                </c:pt>
                <c:pt idx="974">
                  <c:v>61.00421</c:v>
                </c:pt>
                <c:pt idx="975">
                  <c:v>61.087769999999999</c:v>
                </c:pt>
                <c:pt idx="976">
                  <c:v>61.171260000000004</c:v>
                </c:pt>
                <c:pt idx="977">
                  <c:v>61.254100000000001</c:v>
                </c:pt>
                <c:pt idx="978">
                  <c:v>61.337540000000004</c:v>
                </c:pt>
                <c:pt idx="979">
                  <c:v>61.420450000000002</c:v>
                </c:pt>
                <c:pt idx="980">
                  <c:v>61.504150000000003</c:v>
                </c:pt>
                <c:pt idx="981">
                  <c:v>61.587019999999995</c:v>
                </c:pt>
                <c:pt idx="982">
                  <c:v>61.670880000000004</c:v>
                </c:pt>
                <c:pt idx="983">
                  <c:v>61.753080000000004</c:v>
                </c:pt>
                <c:pt idx="984">
                  <c:v>61.837589999999999</c:v>
                </c:pt>
                <c:pt idx="985">
                  <c:v>61.92042</c:v>
                </c:pt>
                <c:pt idx="986">
                  <c:v>62.00318</c:v>
                </c:pt>
                <c:pt idx="987">
                  <c:v>62.086619999999996</c:v>
                </c:pt>
                <c:pt idx="988">
                  <c:v>62.169360000000012</c:v>
                </c:pt>
                <c:pt idx="989">
                  <c:v>62.253660000000004</c:v>
                </c:pt>
                <c:pt idx="990">
                  <c:v>62.33681</c:v>
                </c:pt>
                <c:pt idx="991">
                  <c:v>62.419799999999995</c:v>
                </c:pt>
                <c:pt idx="992">
                  <c:v>62.502710000000008</c:v>
                </c:pt>
                <c:pt idx="993">
                  <c:v>62.586580000000005</c:v>
                </c:pt>
                <c:pt idx="994">
                  <c:v>62.66968</c:v>
                </c:pt>
                <c:pt idx="995">
                  <c:v>62.752390000000005</c:v>
                </c:pt>
                <c:pt idx="996">
                  <c:v>62.835940000000001</c:v>
                </c:pt>
                <c:pt idx="997">
                  <c:v>62.9191</c:v>
                </c:pt>
                <c:pt idx="998">
                  <c:v>63.002420000000001</c:v>
                </c:pt>
                <c:pt idx="999">
                  <c:v>63.085050000000003</c:v>
                </c:pt>
                <c:pt idx="1000">
                  <c:v>63.167960000000001</c:v>
                </c:pt>
                <c:pt idx="1001">
                  <c:v>63.251439999999995</c:v>
                </c:pt>
                <c:pt idx="1002">
                  <c:v>63.335150000000006</c:v>
                </c:pt>
                <c:pt idx="1003">
                  <c:v>63.41816</c:v>
                </c:pt>
                <c:pt idx="1004">
                  <c:v>63.501239999999996</c:v>
                </c:pt>
                <c:pt idx="1005">
                  <c:v>63.584959999999995</c:v>
                </c:pt>
                <c:pt idx="1006">
                  <c:v>63.667960000000001</c:v>
                </c:pt>
                <c:pt idx="1007">
                  <c:v>63.751180000000005</c:v>
                </c:pt>
                <c:pt idx="1008">
                  <c:v>63.834059999999994</c:v>
                </c:pt>
                <c:pt idx="1009">
                  <c:v>63.917519999999996</c:v>
                </c:pt>
                <c:pt idx="1010">
                  <c:v>64.001009999999994</c:v>
                </c:pt>
                <c:pt idx="1011">
                  <c:v>64.084300000000013</c:v>
                </c:pt>
                <c:pt idx="1012">
                  <c:v>64.167240000000007</c:v>
                </c:pt>
                <c:pt idx="1013">
                  <c:v>64.250540000000001</c:v>
                </c:pt>
                <c:pt idx="1014">
                  <c:v>64.334030000000013</c:v>
                </c:pt>
                <c:pt idx="1015">
                  <c:v>64.417150000000021</c:v>
                </c:pt>
                <c:pt idx="1016">
                  <c:v>64.500299999999996</c:v>
                </c:pt>
                <c:pt idx="1017">
                  <c:v>64.583439999999982</c:v>
                </c:pt>
                <c:pt idx="1018">
                  <c:v>64.666619999999995</c:v>
                </c:pt>
                <c:pt idx="1019">
                  <c:v>64.750439999999998</c:v>
                </c:pt>
                <c:pt idx="1020">
                  <c:v>64.833259999999996</c:v>
                </c:pt>
                <c:pt idx="1021">
                  <c:v>64.915920000000014</c:v>
                </c:pt>
                <c:pt idx="1022">
                  <c:v>64.999319999999997</c:v>
                </c:pt>
                <c:pt idx="1023">
                  <c:v>65.082599999999999</c:v>
                </c:pt>
                <c:pt idx="1024">
                  <c:v>65.166200000000003</c:v>
                </c:pt>
                <c:pt idx="1025">
                  <c:v>65.249570000000006</c:v>
                </c:pt>
                <c:pt idx="1026">
                  <c:v>65.332269999999994</c:v>
                </c:pt>
                <c:pt idx="1027">
                  <c:v>65.415760000000006</c:v>
                </c:pt>
                <c:pt idx="1028">
                  <c:v>65.499020000000016</c:v>
                </c:pt>
                <c:pt idx="1029">
                  <c:v>65.58184</c:v>
                </c:pt>
                <c:pt idx="1030">
                  <c:v>65.664500000000004</c:v>
                </c:pt>
                <c:pt idx="1031">
                  <c:v>65.747720000000015</c:v>
                </c:pt>
                <c:pt idx="1032">
                  <c:v>65.831999999999994</c:v>
                </c:pt>
                <c:pt idx="1033">
                  <c:v>65.914360000000016</c:v>
                </c:pt>
                <c:pt idx="1034">
                  <c:v>65.996989999999997</c:v>
                </c:pt>
                <c:pt idx="1035">
                  <c:v>66.080839999999981</c:v>
                </c:pt>
                <c:pt idx="1036">
                  <c:v>66.164280000000005</c:v>
                </c:pt>
                <c:pt idx="1037">
                  <c:v>66.247200000000021</c:v>
                </c:pt>
                <c:pt idx="1038">
                  <c:v>66.330699999999993</c:v>
                </c:pt>
                <c:pt idx="1039">
                  <c:v>66.413620000000009</c:v>
                </c:pt>
                <c:pt idx="1040">
                  <c:v>66.496700000000004</c:v>
                </c:pt>
                <c:pt idx="1041">
                  <c:v>66.580119999999994</c:v>
                </c:pt>
                <c:pt idx="1042">
                  <c:v>66.663240000000002</c:v>
                </c:pt>
                <c:pt idx="1043">
                  <c:v>66.746759999999995</c:v>
                </c:pt>
                <c:pt idx="1044">
                  <c:v>66.829599999999999</c:v>
                </c:pt>
                <c:pt idx="1045">
                  <c:v>66.912949999999995</c:v>
                </c:pt>
                <c:pt idx="1046">
                  <c:v>66.996089999999995</c:v>
                </c:pt>
                <c:pt idx="1047">
                  <c:v>67.079069999999987</c:v>
                </c:pt>
                <c:pt idx="1048">
                  <c:v>67.162449999999993</c:v>
                </c:pt>
                <c:pt idx="1049">
                  <c:v>67.246049999999997</c:v>
                </c:pt>
                <c:pt idx="1050">
                  <c:v>67.328839999999985</c:v>
                </c:pt>
                <c:pt idx="1051">
                  <c:v>67.412040000000005</c:v>
                </c:pt>
                <c:pt idx="1052">
                  <c:v>67.495949999999993</c:v>
                </c:pt>
                <c:pt idx="1053">
                  <c:v>67.578739999999968</c:v>
                </c:pt>
                <c:pt idx="1054">
                  <c:v>67.66189</c:v>
                </c:pt>
                <c:pt idx="1055">
                  <c:v>67.745379999999983</c:v>
                </c:pt>
                <c:pt idx="1056">
                  <c:v>67.828439999999986</c:v>
                </c:pt>
                <c:pt idx="1057">
                  <c:v>67.911339999999996</c:v>
                </c:pt>
                <c:pt idx="1058">
                  <c:v>67.994439999999997</c:v>
                </c:pt>
                <c:pt idx="1059">
                  <c:v>68.078129999999987</c:v>
                </c:pt>
                <c:pt idx="1060">
                  <c:v>68.160939999999982</c:v>
                </c:pt>
                <c:pt idx="1061">
                  <c:v>68.244720000000015</c:v>
                </c:pt>
                <c:pt idx="1062">
                  <c:v>68.328439999999986</c:v>
                </c:pt>
                <c:pt idx="1063">
                  <c:v>68.410820000000015</c:v>
                </c:pt>
                <c:pt idx="1064">
                  <c:v>68.49460000000002</c:v>
                </c:pt>
                <c:pt idx="1065">
                  <c:v>68.57823999999998</c:v>
                </c:pt>
                <c:pt idx="1066">
                  <c:v>68.661240000000006</c:v>
                </c:pt>
                <c:pt idx="1067">
                  <c:v>68.743860000000012</c:v>
                </c:pt>
                <c:pt idx="1068">
                  <c:v>68.827550000000002</c:v>
                </c:pt>
                <c:pt idx="1069">
                  <c:v>68.910759999999996</c:v>
                </c:pt>
                <c:pt idx="1070">
                  <c:v>68.993870000000001</c:v>
                </c:pt>
                <c:pt idx="1071">
                  <c:v>69.077920000000006</c:v>
                </c:pt>
                <c:pt idx="1072">
                  <c:v>69.160640000000001</c:v>
                </c:pt>
                <c:pt idx="1073">
                  <c:v>69.243680000000012</c:v>
                </c:pt>
                <c:pt idx="1074">
                  <c:v>69.326319999999981</c:v>
                </c:pt>
                <c:pt idx="1075">
                  <c:v>69.410130000000009</c:v>
                </c:pt>
                <c:pt idx="1076">
                  <c:v>69.493210000000019</c:v>
                </c:pt>
                <c:pt idx="1077">
                  <c:v>69.576520000000002</c:v>
                </c:pt>
                <c:pt idx="1078">
                  <c:v>69.659660000000002</c:v>
                </c:pt>
                <c:pt idx="1079">
                  <c:v>69.743399999999994</c:v>
                </c:pt>
                <c:pt idx="1080">
                  <c:v>69.826759999999979</c:v>
                </c:pt>
                <c:pt idx="1081">
                  <c:v>69.909859999999995</c:v>
                </c:pt>
                <c:pt idx="1082">
                  <c:v>69.993039999999993</c:v>
                </c:pt>
                <c:pt idx="1083">
                  <c:v>70.076629999999994</c:v>
                </c:pt>
                <c:pt idx="1084">
                  <c:v>70.159549999999982</c:v>
                </c:pt>
                <c:pt idx="1085">
                  <c:v>70.243160000000017</c:v>
                </c:pt>
                <c:pt idx="1086">
                  <c:v>70.326399999999992</c:v>
                </c:pt>
                <c:pt idx="1087">
                  <c:v>70.409960000000012</c:v>
                </c:pt>
                <c:pt idx="1088">
                  <c:v>70.492940000000004</c:v>
                </c:pt>
                <c:pt idx="1089">
                  <c:v>70.575819999999979</c:v>
                </c:pt>
                <c:pt idx="1090">
                  <c:v>70.65967999999998</c:v>
                </c:pt>
                <c:pt idx="1091">
                  <c:v>70.742580000000004</c:v>
                </c:pt>
                <c:pt idx="1092">
                  <c:v>70.82598999999999</c:v>
                </c:pt>
                <c:pt idx="1093">
                  <c:v>70.90873999999998</c:v>
                </c:pt>
                <c:pt idx="1094">
                  <c:v>70.992430000000013</c:v>
                </c:pt>
                <c:pt idx="1095">
                  <c:v>71.076439999999991</c:v>
                </c:pt>
                <c:pt idx="1096">
                  <c:v>71.158339999999967</c:v>
                </c:pt>
                <c:pt idx="1097">
                  <c:v>71.242120000000014</c:v>
                </c:pt>
                <c:pt idx="1098">
                  <c:v>71.325559999999982</c:v>
                </c:pt>
                <c:pt idx="1099">
                  <c:v>71.40898</c:v>
                </c:pt>
                <c:pt idx="1100">
                  <c:v>71.491560000000021</c:v>
                </c:pt>
                <c:pt idx="1101">
                  <c:v>71.575199999999981</c:v>
                </c:pt>
                <c:pt idx="1102">
                  <c:v>71.658489999999986</c:v>
                </c:pt>
                <c:pt idx="1103">
                  <c:v>71.742189999999994</c:v>
                </c:pt>
                <c:pt idx="1104">
                  <c:v>71.82513999999999</c:v>
                </c:pt>
                <c:pt idx="1105">
                  <c:v>71.908860000000004</c:v>
                </c:pt>
                <c:pt idx="1106">
                  <c:v>71.992009999999993</c:v>
                </c:pt>
                <c:pt idx="1107">
                  <c:v>72.074699999999993</c:v>
                </c:pt>
                <c:pt idx="1108">
                  <c:v>72.157920000000004</c:v>
                </c:pt>
                <c:pt idx="1109">
                  <c:v>72.242279999999994</c:v>
                </c:pt>
                <c:pt idx="1110">
                  <c:v>72.325529999999986</c:v>
                </c:pt>
                <c:pt idx="1111">
                  <c:v>72.408060000000006</c:v>
                </c:pt>
                <c:pt idx="1112">
                  <c:v>72.492080000000001</c:v>
                </c:pt>
                <c:pt idx="1113">
                  <c:v>72.574699999999993</c:v>
                </c:pt>
                <c:pt idx="1114">
                  <c:v>72.657550000000001</c:v>
                </c:pt>
                <c:pt idx="1115">
                  <c:v>72.741900000000015</c:v>
                </c:pt>
                <c:pt idx="1116">
                  <c:v>72.825059999999979</c:v>
                </c:pt>
                <c:pt idx="1117">
                  <c:v>72.908360000000002</c:v>
                </c:pt>
                <c:pt idx="1118">
                  <c:v>72.991720000000015</c:v>
                </c:pt>
                <c:pt idx="1119">
                  <c:v>73.075059999999979</c:v>
                </c:pt>
                <c:pt idx="1120">
                  <c:v>73.157899999999998</c:v>
                </c:pt>
                <c:pt idx="1121">
                  <c:v>73.241160000000008</c:v>
                </c:pt>
                <c:pt idx="1122">
                  <c:v>73.325119999999998</c:v>
                </c:pt>
                <c:pt idx="1123">
                  <c:v>73.407690000000017</c:v>
                </c:pt>
                <c:pt idx="1124">
                  <c:v>73.491040000000012</c:v>
                </c:pt>
                <c:pt idx="1125">
                  <c:v>73.574759999999998</c:v>
                </c:pt>
                <c:pt idx="1126">
                  <c:v>73.657650000000004</c:v>
                </c:pt>
                <c:pt idx="1127">
                  <c:v>73.741360000000014</c:v>
                </c:pt>
                <c:pt idx="1128">
                  <c:v>73.82438999999998</c:v>
                </c:pt>
                <c:pt idx="1129">
                  <c:v>73.907700000000006</c:v>
                </c:pt>
                <c:pt idx="1130">
                  <c:v>73.991000000000014</c:v>
                </c:pt>
                <c:pt idx="1131">
                  <c:v>74.074110000000005</c:v>
                </c:pt>
                <c:pt idx="1132">
                  <c:v>74.158119999999982</c:v>
                </c:pt>
                <c:pt idx="1133">
                  <c:v>74.240650000000016</c:v>
                </c:pt>
                <c:pt idx="1134">
                  <c:v>74.324280000000002</c:v>
                </c:pt>
                <c:pt idx="1135">
                  <c:v>74.407100000000014</c:v>
                </c:pt>
                <c:pt idx="1136">
                  <c:v>74.490820000000014</c:v>
                </c:pt>
                <c:pt idx="1137">
                  <c:v>74.574179999999998</c:v>
                </c:pt>
                <c:pt idx="1138">
                  <c:v>74.657469999999989</c:v>
                </c:pt>
                <c:pt idx="1139">
                  <c:v>74.741260000000011</c:v>
                </c:pt>
                <c:pt idx="1140">
                  <c:v>74.824110000000005</c:v>
                </c:pt>
                <c:pt idx="1141">
                  <c:v>74.907510000000016</c:v>
                </c:pt>
                <c:pt idx="1142">
                  <c:v>74.990680000000012</c:v>
                </c:pt>
                <c:pt idx="1143">
                  <c:v>75.073969999999989</c:v>
                </c:pt>
                <c:pt idx="1144">
                  <c:v>75.15649999999998</c:v>
                </c:pt>
                <c:pt idx="1145">
                  <c:v>75.240740000000002</c:v>
                </c:pt>
                <c:pt idx="1146">
                  <c:v>75.323879999999988</c:v>
                </c:pt>
                <c:pt idx="1147">
                  <c:v>75.407470000000004</c:v>
                </c:pt>
                <c:pt idx="1148">
                  <c:v>75.490690000000015</c:v>
                </c:pt>
                <c:pt idx="1149">
                  <c:v>75.574069999999992</c:v>
                </c:pt>
                <c:pt idx="1150">
                  <c:v>75.65734999999998</c:v>
                </c:pt>
                <c:pt idx="1151">
                  <c:v>75.740380000000002</c:v>
                </c:pt>
                <c:pt idx="1152">
                  <c:v>75.823779999999985</c:v>
                </c:pt>
                <c:pt idx="1153">
                  <c:v>75.906980000000004</c:v>
                </c:pt>
                <c:pt idx="1154">
                  <c:v>75.990710000000007</c:v>
                </c:pt>
                <c:pt idx="1155">
                  <c:v>76.073379999999986</c:v>
                </c:pt>
                <c:pt idx="1156">
                  <c:v>76.156339999999986</c:v>
                </c:pt>
                <c:pt idx="1157">
                  <c:v>76.240030000000004</c:v>
                </c:pt>
                <c:pt idx="1158">
                  <c:v>76.323120000000003</c:v>
                </c:pt>
                <c:pt idx="1159">
                  <c:v>76.406239999999997</c:v>
                </c:pt>
              </c:numCache>
            </c:numRef>
          </c:xVal>
          <c:yVal>
            <c:numRef>
              <c:f>'ramp10 d'!$C$2029:$C$3188</c:f>
              <c:numCache>
                <c:formatCode>General</c:formatCode>
                <c:ptCount val="1160"/>
                <c:pt idx="0">
                  <c:v>-1.4809759999999998</c:v>
                </c:pt>
                <c:pt idx="1">
                  <c:v>-1.4815909999999997</c:v>
                </c:pt>
                <c:pt idx="2">
                  <c:v>-1.482615</c:v>
                </c:pt>
                <c:pt idx="3">
                  <c:v>-1.4835209999999996</c:v>
                </c:pt>
                <c:pt idx="4">
                  <c:v>-1.4842109999999999</c:v>
                </c:pt>
                <c:pt idx="5">
                  <c:v>-1.4864209999999998</c:v>
                </c:pt>
                <c:pt idx="6">
                  <c:v>-1.490005</c:v>
                </c:pt>
                <c:pt idx="7">
                  <c:v>-1.4907259999999998</c:v>
                </c:pt>
                <c:pt idx="8">
                  <c:v>-1.4915759999999998</c:v>
                </c:pt>
                <c:pt idx="9">
                  <c:v>-1.4925839999999999</c:v>
                </c:pt>
                <c:pt idx="10">
                  <c:v>-1.4937889999999998</c:v>
                </c:pt>
                <c:pt idx="11">
                  <c:v>-1.496181</c:v>
                </c:pt>
                <c:pt idx="12">
                  <c:v>-1.4969339999999998</c:v>
                </c:pt>
                <c:pt idx="13">
                  <c:v>-1.4977939999999996</c:v>
                </c:pt>
                <c:pt idx="14">
                  <c:v>-1.498618</c:v>
                </c:pt>
                <c:pt idx="15">
                  <c:v>-1.4993029999999998</c:v>
                </c:pt>
                <c:pt idx="16">
                  <c:v>-1.5001770000000001</c:v>
                </c:pt>
                <c:pt idx="17">
                  <c:v>-1.5012919999999998</c:v>
                </c:pt>
                <c:pt idx="18">
                  <c:v>-1.50214</c:v>
                </c:pt>
                <c:pt idx="19">
                  <c:v>-1.5030409999999998</c:v>
                </c:pt>
                <c:pt idx="20">
                  <c:v>-1.504265</c:v>
                </c:pt>
                <c:pt idx="21">
                  <c:v>-1.505082</c:v>
                </c:pt>
                <c:pt idx="22">
                  <c:v>-1.5058419999999997</c:v>
                </c:pt>
                <c:pt idx="23">
                  <c:v>-1.5072439999999998</c:v>
                </c:pt>
                <c:pt idx="24">
                  <c:v>-1.5093609999999997</c:v>
                </c:pt>
                <c:pt idx="25">
                  <c:v>-1.5103420000000001</c:v>
                </c:pt>
                <c:pt idx="26">
                  <c:v>-1.5110339999999998</c:v>
                </c:pt>
                <c:pt idx="27">
                  <c:v>-1.5118469999999997</c:v>
                </c:pt>
                <c:pt idx="28">
                  <c:v>-1.5128159999999999</c:v>
                </c:pt>
                <c:pt idx="29">
                  <c:v>-1.5137039999999997</c:v>
                </c:pt>
                <c:pt idx="30">
                  <c:v>-1.5146139999999999</c:v>
                </c:pt>
                <c:pt idx="31">
                  <c:v>-1.5158439999999997</c:v>
                </c:pt>
                <c:pt idx="32">
                  <c:v>-1.5167649999999997</c:v>
                </c:pt>
                <c:pt idx="33">
                  <c:v>-1.5176659999999997</c:v>
                </c:pt>
                <c:pt idx="34">
                  <c:v>-1.5195919999999998</c:v>
                </c:pt>
                <c:pt idx="35">
                  <c:v>-1.5213129999999999</c:v>
                </c:pt>
                <c:pt idx="36">
                  <c:v>-1.5220849999999999</c:v>
                </c:pt>
                <c:pt idx="37">
                  <c:v>-1.5232909999999997</c:v>
                </c:pt>
                <c:pt idx="38">
                  <c:v>-1.5255979999999998</c:v>
                </c:pt>
                <c:pt idx="39">
                  <c:v>-1.5261720000000001</c:v>
                </c:pt>
                <c:pt idx="40">
                  <c:v>-1.5274309999999998</c:v>
                </c:pt>
                <c:pt idx="41">
                  <c:v>-1.5289779999999999</c:v>
                </c:pt>
                <c:pt idx="42">
                  <c:v>-1.529757</c:v>
                </c:pt>
                <c:pt idx="43">
                  <c:v>-1.5324450000000001</c:v>
                </c:pt>
                <c:pt idx="44">
                  <c:v>-1.5340480000000001</c:v>
                </c:pt>
                <c:pt idx="45">
                  <c:v>-1.535112</c:v>
                </c:pt>
                <c:pt idx="46">
                  <c:v>-1.5360450000000001</c:v>
                </c:pt>
                <c:pt idx="47">
                  <c:v>-1.5366139999999999</c:v>
                </c:pt>
                <c:pt idx="48">
                  <c:v>-1.5375139999999998</c:v>
                </c:pt>
                <c:pt idx="49">
                  <c:v>-1.5384639999999998</c:v>
                </c:pt>
                <c:pt idx="50">
                  <c:v>-1.5407059999999999</c:v>
                </c:pt>
                <c:pt idx="51">
                  <c:v>-1.5419209999999997</c:v>
                </c:pt>
                <c:pt idx="52">
                  <c:v>-1.5427989999999998</c:v>
                </c:pt>
                <c:pt idx="53">
                  <c:v>-1.5436789999999998</c:v>
                </c:pt>
                <c:pt idx="54">
                  <c:v>-1.5443239999999998</c:v>
                </c:pt>
                <c:pt idx="55">
                  <c:v>-1.5452409999999999</c:v>
                </c:pt>
                <c:pt idx="56">
                  <c:v>-1.546327</c:v>
                </c:pt>
                <c:pt idx="57">
                  <c:v>-1.54728</c:v>
                </c:pt>
                <c:pt idx="58">
                  <c:v>-1.548098</c:v>
                </c:pt>
                <c:pt idx="59">
                  <c:v>-1.549213</c:v>
                </c:pt>
                <c:pt idx="60">
                  <c:v>-1.5504209999999998</c:v>
                </c:pt>
                <c:pt idx="61">
                  <c:v>-1.5519349999999998</c:v>
                </c:pt>
                <c:pt idx="62">
                  <c:v>-1.552872</c:v>
                </c:pt>
                <c:pt idx="63">
                  <c:v>-1.5536099999999997</c:v>
                </c:pt>
                <c:pt idx="64">
                  <c:v>-1.5545009999999999</c:v>
                </c:pt>
                <c:pt idx="65">
                  <c:v>-1.5554689999999998</c:v>
                </c:pt>
                <c:pt idx="66">
                  <c:v>-1.5565169999999999</c:v>
                </c:pt>
                <c:pt idx="67">
                  <c:v>-1.5576199999999998</c:v>
                </c:pt>
                <c:pt idx="68">
                  <c:v>-1.558392</c:v>
                </c:pt>
                <c:pt idx="69">
                  <c:v>-1.5602580000000001</c:v>
                </c:pt>
                <c:pt idx="70">
                  <c:v>-1.5616139999999998</c:v>
                </c:pt>
                <c:pt idx="71">
                  <c:v>-1.5623130000000001</c:v>
                </c:pt>
                <c:pt idx="72">
                  <c:v>-1.5633809999999999</c:v>
                </c:pt>
                <c:pt idx="73">
                  <c:v>-1.565116</c:v>
                </c:pt>
                <c:pt idx="74">
                  <c:v>-1.566676</c:v>
                </c:pt>
                <c:pt idx="75">
                  <c:v>-1.5673839999999999</c:v>
                </c:pt>
                <c:pt idx="76">
                  <c:v>-1.5683560000000001</c:v>
                </c:pt>
                <c:pt idx="77">
                  <c:v>-1.5704180000000001</c:v>
                </c:pt>
                <c:pt idx="78">
                  <c:v>-1.5712989999999998</c:v>
                </c:pt>
                <c:pt idx="79">
                  <c:v>-1.5721099999999999</c:v>
                </c:pt>
                <c:pt idx="80">
                  <c:v>-1.573097</c:v>
                </c:pt>
                <c:pt idx="81">
                  <c:v>-1.5740560000000001</c:v>
                </c:pt>
                <c:pt idx="82">
                  <c:v>-1.5748239999999998</c:v>
                </c:pt>
                <c:pt idx="83">
                  <c:v>-1.5762499999999999</c:v>
                </c:pt>
                <c:pt idx="84">
                  <c:v>-1.5779019999999997</c:v>
                </c:pt>
                <c:pt idx="85">
                  <c:v>-1.5787239999999998</c:v>
                </c:pt>
                <c:pt idx="86">
                  <c:v>-1.5808439999999999</c:v>
                </c:pt>
                <c:pt idx="87">
                  <c:v>-1.584001</c:v>
                </c:pt>
                <c:pt idx="88">
                  <c:v>-1.584945</c:v>
                </c:pt>
                <c:pt idx="89">
                  <c:v>-1.5866100000000001</c:v>
                </c:pt>
                <c:pt idx="90">
                  <c:v>-1.5885039999999999</c:v>
                </c:pt>
                <c:pt idx="91">
                  <c:v>-1.5889979999999999</c:v>
                </c:pt>
                <c:pt idx="92">
                  <c:v>-1.5903750000000001</c:v>
                </c:pt>
                <c:pt idx="93">
                  <c:v>-1.5927420000000001</c:v>
                </c:pt>
                <c:pt idx="94">
                  <c:v>-1.5937759999999999</c:v>
                </c:pt>
                <c:pt idx="95">
                  <c:v>-1.594638</c:v>
                </c:pt>
                <c:pt idx="96">
                  <c:v>-1.5956699999999997</c:v>
                </c:pt>
                <c:pt idx="97">
                  <c:v>-1.5965229999999999</c:v>
                </c:pt>
                <c:pt idx="98">
                  <c:v>-1.5973520000000001</c:v>
                </c:pt>
                <c:pt idx="99">
                  <c:v>-1.59819</c:v>
                </c:pt>
                <c:pt idx="100">
                  <c:v>-1.599089</c:v>
                </c:pt>
                <c:pt idx="101">
                  <c:v>-1.600106</c:v>
                </c:pt>
                <c:pt idx="102">
                  <c:v>-1.6010309999999999</c:v>
                </c:pt>
                <c:pt idx="103">
                  <c:v>-1.602867</c:v>
                </c:pt>
                <c:pt idx="104">
                  <c:v>-1.6040190000000001</c:v>
                </c:pt>
                <c:pt idx="105">
                  <c:v>-1.60504</c:v>
                </c:pt>
                <c:pt idx="106">
                  <c:v>-1.6062730000000001</c:v>
                </c:pt>
                <c:pt idx="107">
                  <c:v>-1.6071009999999999</c:v>
                </c:pt>
                <c:pt idx="108">
                  <c:v>-1.6082380000000001</c:v>
                </c:pt>
                <c:pt idx="109">
                  <c:v>-1.609688</c:v>
                </c:pt>
                <c:pt idx="110">
                  <c:v>-1.6107450000000001</c:v>
                </c:pt>
                <c:pt idx="111">
                  <c:v>-1.6117109999999999</c:v>
                </c:pt>
                <c:pt idx="112">
                  <c:v>-1.6131209999999998</c:v>
                </c:pt>
                <c:pt idx="113">
                  <c:v>-1.614328</c:v>
                </c:pt>
                <c:pt idx="114">
                  <c:v>-1.6151909999999998</c:v>
                </c:pt>
                <c:pt idx="115">
                  <c:v>-1.6161650000000001</c:v>
                </c:pt>
                <c:pt idx="116">
                  <c:v>-1.6173219999999997</c:v>
                </c:pt>
                <c:pt idx="117">
                  <c:v>-1.6184799999999999</c:v>
                </c:pt>
                <c:pt idx="118">
                  <c:v>-1.6195619999999997</c:v>
                </c:pt>
                <c:pt idx="119">
                  <c:v>-1.6206820000000002</c:v>
                </c:pt>
                <c:pt idx="120">
                  <c:v>-1.622261</c:v>
                </c:pt>
                <c:pt idx="121">
                  <c:v>-1.623588</c:v>
                </c:pt>
                <c:pt idx="122">
                  <c:v>-1.624673</c:v>
                </c:pt>
                <c:pt idx="123">
                  <c:v>-1.6257509999999999</c:v>
                </c:pt>
                <c:pt idx="124">
                  <c:v>-1.6268359999999999</c:v>
                </c:pt>
                <c:pt idx="125">
                  <c:v>-1.628898</c:v>
                </c:pt>
                <c:pt idx="126">
                  <c:v>-1.6300600000000001</c:v>
                </c:pt>
                <c:pt idx="127">
                  <c:v>-1.6311709999999999</c:v>
                </c:pt>
                <c:pt idx="128">
                  <c:v>-1.6334580000000001</c:v>
                </c:pt>
                <c:pt idx="129">
                  <c:v>-1.63493</c:v>
                </c:pt>
                <c:pt idx="130">
                  <c:v>-1.6358809999999999</c:v>
                </c:pt>
                <c:pt idx="131">
                  <c:v>-1.6375739999999999</c:v>
                </c:pt>
                <c:pt idx="132">
                  <c:v>-1.6389289999999999</c:v>
                </c:pt>
                <c:pt idx="133">
                  <c:v>-1.639872</c:v>
                </c:pt>
                <c:pt idx="134">
                  <c:v>-1.6409370000000001</c:v>
                </c:pt>
                <c:pt idx="135">
                  <c:v>-1.6423160000000001</c:v>
                </c:pt>
                <c:pt idx="136">
                  <c:v>-1.643475</c:v>
                </c:pt>
                <c:pt idx="137">
                  <c:v>-1.6445259999999999</c:v>
                </c:pt>
                <c:pt idx="138">
                  <c:v>-1.64571</c:v>
                </c:pt>
                <c:pt idx="139">
                  <c:v>-1.6471239999999998</c:v>
                </c:pt>
                <c:pt idx="140">
                  <c:v>-1.6483880000000002</c:v>
                </c:pt>
                <c:pt idx="141">
                  <c:v>-1.6497279999999999</c:v>
                </c:pt>
                <c:pt idx="142">
                  <c:v>-1.6512199999999999</c:v>
                </c:pt>
                <c:pt idx="143">
                  <c:v>-1.6521049999999999</c:v>
                </c:pt>
                <c:pt idx="144">
                  <c:v>-1.6547540000000001</c:v>
                </c:pt>
                <c:pt idx="145">
                  <c:v>-1.656668</c:v>
                </c:pt>
                <c:pt idx="146">
                  <c:v>-1.65798</c:v>
                </c:pt>
                <c:pt idx="147">
                  <c:v>-1.6591239999999998</c:v>
                </c:pt>
                <c:pt idx="148">
                  <c:v>-1.6601460000000001</c:v>
                </c:pt>
                <c:pt idx="149">
                  <c:v>-1.6610670000000001</c:v>
                </c:pt>
                <c:pt idx="150">
                  <c:v>-1.6621120000000003</c:v>
                </c:pt>
                <c:pt idx="151">
                  <c:v>-1.6637599999999999</c:v>
                </c:pt>
                <c:pt idx="152">
                  <c:v>-1.664866</c:v>
                </c:pt>
                <c:pt idx="153">
                  <c:v>-1.6659609999999998</c:v>
                </c:pt>
                <c:pt idx="154">
                  <c:v>-1.666876</c:v>
                </c:pt>
                <c:pt idx="155">
                  <c:v>-1.6680370000000002</c:v>
                </c:pt>
                <c:pt idx="156">
                  <c:v>-1.6711130000000001</c:v>
                </c:pt>
                <c:pt idx="157">
                  <c:v>-1.6726399999999999</c:v>
                </c:pt>
                <c:pt idx="158">
                  <c:v>-1.6734039999999999</c:v>
                </c:pt>
                <c:pt idx="159">
                  <c:v>-1.6751720000000001</c:v>
                </c:pt>
                <c:pt idx="160">
                  <c:v>-1.6774939999999998</c:v>
                </c:pt>
                <c:pt idx="161">
                  <c:v>-1.678293</c:v>
                </c:pt>
                <c:pt idx="162">
                  <c:v>-1.6794789999999999</c:v>
                </c:pt>
                <c:pt idx="163">
                  <c:v>-1.68066</c:v>
                </c:pt>
                <c:pt idx="164">
                  <c:v>-1.6816909999999998</c:v>
                </c:pt>
                <c:pt idx="165">
                  <c:v>-1.682809</c:v>
                </c:pt>
                <c:pt idx="166">
                  <c:v>-1.6837059999999999</c:v>
                </c:pt>
                <c:pt idx="167">
                  <c:v>-1.684804</c:v>
                </c:pt>
                <c:pt idx="168">
                  <c:v>-1.6874929999999999</c:v>
                </c:pt>
                <c:pt idx="169">
                  <c:v>-1.6889400000000001</c:v>
                </c:pt>
                <c:pt idx="170">
                  <c:v>-1.6897789999999999</c:v>
                </c:pt>
                <c:pt idx="171">
                  <c:v>-1.6907270000000001</c:v>
                </c:pt>
                <c:pt idx="172">
                  <c:v>-1.69191</c:v>
                </c:pt>
                <c:pt idx="173">
                  <c:v>-1.6928480000000001</c:v>
                </c:pt>
                <c:pt idx="174">
                  <c:v>-1.6947540000000001</c:v>
                </c:pt>
                <c:pt idx="175">
                  <c:v>-1.6966770000000002</c:v>
                </c:pt>
                <c:pt idx="176">
                  <c:v>-1.6973510000000001</c:v>
                </c:pt>
                <c:pt idx="177">
                  <c:v>-1.698366</c:v>
                </c:pt>
                <c:pt idx="178">
                  <c:v>-1.6996229999999999</c:v>
                </c:pt>
                <c:pt idx="179">
                  <c:v>-1.7005959999999998</c:v>
                </c:pt>
                <c:pt idx="180">
                  <c:v>-1.7014079999999998</c:v>
                </c:pt>
                <c:pt idx="181">
                  <c:v>-1.7026479999999999</c:v>
                </c:pt>
                <c:pt idx="182">
                  <c:v>-1.7042999999999997</c:v>
                </c:pt>
                <c:pt idx="183">
                  <c:v>-1.7052879999999999</c:v>
                </c:pt>
                <c:pt idx="184">
                  <c:v>-1.7062409999999999</c:v>
                </c:pt>
                <c:pt idx="185">
                  <c:v>-1.7071959999999997</c:v>
                </c:pt>
                <c:pt idx="186">
                  <c:v>-1.70828</c:v>
                </c:pt>
                <c:pt idx="187">
                  <c:v>-1.7098289999999996</c:v>
                </c:pt>
                <c:pt idx="188">
                  <c:v>-1.7108789999999998</c:v>
                </c:pt>
                <c:pt idx="189">
                  <c:v>-1.7120139999999999</c:v>
                </c:pt>
                <c:pt idx="190">
                  <c:v>-1.7129659999999998</c:v>
                </c:pt>
                <c:pt idx="191">
                  <c:v>-1.7140639999999998</c:v>
                </c:pt>
                <c:pt idx="192">
                  <c:v>-1.71618</c:v>
                </c:pt>
                <c:pt idx="193">
                  <c:v>-1.7175159999999998</c:v>
                </c:pt>
                <c:pt idx="194">
                  <c:v>-1.7182939999999998</c:v>
                </c:pt>
                <c:pt idx="195">
                  <c:v>-1.7196449999999999</c:v>
                </c:pt>
                <c:pt idx="196">
                  <c:v>-1.7221609999999998</c:v>
                </c:pt>
                <c:pt idx="197">
                  <c:v>-1.7230619999999999</c:v>
                </c:pt>
                <c:pt idx="198">
                  <c:v>-1.7238769999999999</c:v>
                </c:pt>
                <c:pt idx="199">
                  <c:v>-1.724747</c:v>
                </c:pt>
                <c:pt idx="200">
                  <c:v>-1.7276349999999998</c:v>
                </c:pt>
                <c:pt idx="201">
                  <c:v>-1.7293909999999997</c:v>
                </c:pt>
                <c:pt idx="202">
                  <c:v>-1.730478</c:v>
                </c:pt>
                <c:pt idx="203">
                  <c:v>-1.7314019999999999</c:v>
                </c:pt>
                <c:pt idx="204">
                  <c:v>-1.732156</c:v>
                </c:pt>
                <c:pt idx="205">
                  <c:v>-1.7331039999999998</c:v>
                </c:pt>
                <c:pt idx="206">
                  <c:v>-1.7345089999999999</c:v>
                </c:pt>
                <c:pt idx="207">
                  <c:v>-1.7355409999999998</c:v>
                </c:pt>
                <c:pt idx="208">
                  <c:v>-1.736308</c:v>
                </c:pt>
                <c:pt idx="209">
                  <c:v>-1.7373089999999998</c:v>
                </c:pt>
                <c:pt idx="210">
                  <c:v>-1.7397639999999996</c:v>
                </c:pt>
                <c:pt idx="211">
                  <c:v>-1.7406619999999997</c:v>
                </c:pt>
                <c:pt idx="212">
                  <c:v>-1.7415079999999998</c:v>
                </c:pt>
                <c:pt idx="213">
                  <c:v>-1.742456</c:v>
                </c:pt>
                <c:pt idx="214">
                  <c:v>-1.743412</c:v>
                </c:pt>
                <c:pt idx="215">
                  <c:v>-1.7444219999999997</c:v>
                </c:pt>
                <c:pt idx="216">
                  <c:v>-1.7452649999999998</c:v>
                </c:pt>
                <c:pt idx="217">
                  <c:v>-1.74661</c:v>
                </c:pt>
                <c:pt idx="218">
                  <c:v>-1.7495759999999998</c:v>
                </c:pt>
                <c:pt idx="219">
                  <c:v>-1.7506139999999999</c:v>
                </c:pt>
                <c:pt idx="220">
                  <c:v>-1.7512079999999999</c:v>
                </c:pt>
                <c:pt idx="221">
                  <c:v>-1.7531589999999999</c:v>
                </c:pt>
                <c:pt idx="222">
                  <c:v>-1.7552089999999998</c:v>
                </c:pt>
                <c:pt idx="223">
                  <c:v>-1.756006</c:v>
                </c:pt>
                <c:pt idx="224">
                  <c:v>-1.7568729999999999</c:v>
                </c:pt>
                <c:pt idx="225">
                  <c:v>-1.7579259999999997</c:v>
                </c:pt>
                <c:pt idx="226">
                  <c:v>-1.7587889999999999</c:v>
                </c:pt>
                <c:pt idx="227">
                  <c:v>-1.7595539999999998</c:v>
                </c:pt>
                <c:pt idx="228">
                  <c:v>-1.760648</c:v>
                </c:pt>
                <c:pt idx="229">
                  <c:v>-1.7618359999999997</c:v>
                </c:pt>
                <c:pt idx="230">
                  <c:v>-1.762659</c:v>
                </c:pt>
                <c:pt idx="231">
                  <c:v>-1.7634919999999998</c:v>
                </c:pt>
                <c:pt idx="232">
                  <c:v>-1.764297</c:v>
                </c:pt>
                <c:pt idx="233">
                  <c:v>-1.7654109999999998</c:v>
                </c:pt>
                <c:pt idx="234">
                  <c:v>-1.7678539999999998</c:v>
                </c:pt>
                <c:pt idx="235">
                  <c:v>-1.7688919999999997</c:v>
                </c:pt>
                <c:pt idx="236">
                  <c:v>-1.7695959999999997</c:v>
                </c:pt>
                <c:pt idx="237">
                  <c:v>-1.7704439999999999</c:v>
                </c:pt>
                <c:pt idx="238">
                  <c:v>-1.7716709999999998</c:v>
                </c:pt>
                <c:pt idx="239">
                  <c:v>-1.7733359999999998</c:v>
                </c:pt>
                <c:pt idx="240">
                  <c:v>-1.7741420000000001</c:v>
                </c:pt>
                <c:pt idx="241">
                  <c:v>-1.774972</c:v>
                </c:pt>
                <c:pt idx="242">
                  <c:v>-1.7758969999999998</c:v>
                </c:pt>
                <c:pt idx="243">
                  <c:v>-1.7768820000000001</c:v>
                </c:pt>
                <c:pt idx="244">
                  <c:v>-1.7780800000000001</c:v>
                </c:pt>
                <c:pt idx="245">
                  <c:v>-1.7789470000000001</c:v>
                </c:pt>
                <c:pt idx="246">
                  <c:v>-1.7798709999999998</c:v>
                </c:pt>
                <c:pt idx="247">
                  <c:v>-1.7808170000000001</c:v>
                </c:pt>
                <c:pt idx="248">
                  <c:v>-1.7817799999999997</c:v>
                </c:pt>
                <c:pt idx="249">
                  <c:v>-1.7833109999999999</c:v>
                </c:pt>
                <c:pt idx="250">
                  <c:v>-1.7848359999999999</c:v>
                </c:pt>
                <c:pt idx="251">
                  <c:v>-1.7856659999999998</c:v>
                </c:pt>
                <c:pt idx="252">
                  <c:v>-1.786718</c:v>
                </c:pt>
                <c:pt idx="253">
                  <c:v>-1.7875249999999998</c:v>
                </c:pt>
                <c:pt idx="254">
                  <c:v>-1.7890839999999999</c:v>
                </c:pt>
                <c:pt idx="255">
                  <c:v>-1.7912339999999998</c:v>
                </c:pt>
                <c:pt idx="256">
                  <c:v>-1.792327</c:v>
                </c:pt>
                <c:pt idx="257">
                  <c:v>-1.7932979999999998</c:v>
                </c:pt>
                <c:pt idx="258">
                  <c:v>-1.794243</c:v>
                </c:pt>
                <c:pt idx="259">
                  <c:v>-1.7954559999999999</c:v>
                </c:pt>
                <c:pt idx="260">
                  <c:v>-1.7967939999999998</c:v>
                </c:pt>
                <c:pt idx="261">
                  <c:v>-1.7979619999999998</c:v>
                </c:pt>
                <c:pt idx="262">
                  <c:v>-1.7995739999999998</c:v>
                </c:pt>
                <c:pt idx="263">
                  <c:v>-1.8005180000000001</c:v>
                </c:pt>
                <c:pt idx="264">
                  <c:v>-1.8012979999999998</c:v>
                </c:pt>
                <c:pt idx="265">
                  <c:v>-1.8024629999999999</c:v>
                </c:pt>
                <c:pt idx="266">
                  <c:v>-1.8036619999999999</c:v>
                </c:pt>
                <c:pt idx="267">
                  <c:v>-1.8046570000000002</c:v>
                </c:pt>
                <c:pt idx="268">
                  <c:v>-1.8056269999999999</c:v>
                </c:pt>
                <c:pt idx="269">
                  <c:v>-1.8066800000000001</c:v>
                </c:pt>
                <c:pt idx="270">
                  <c:v>-1.8098749999999997</c:v>
                </c:pt>
                <c:pt idx="271">
                  <c:v>-1.8120580000000002</c:v>
                </c:pt>
                <c:pt idx="272">
                  <c:v>-1.8129979999999999</c:v>
                </c:pt>
                <c:pt idx="273">
                  <c:v>-1.814074</c:v>
                </c:pt>
                <c:pt idx="274">
                  <c:v>-1.8151929999999998</c:v>
                </c:pt>
                <c:pt idx="275">
                  <c:v>-1.8161099999999999</c:v>
                </c:pt>
                <c:pt idx="276">
                  <c:v>-1.8169639999999998</c:v>
                </c:pt>
                <c:pt idx="277">
                  <c:v>-1.8178439999999998</c:v>
                </c:pt>
                <c:pt idx="278">
                  <c:v>-1.8192299999999997</c:v>
                </c:pt>
                <c:pt idx="279">
                  <c:v>-1.8218999999999999</c:v>
                </c:pt>
                <c:pt idx="280">
                  <c:v>-1.8235729999999999</c:v>
                </c:pt>
                <c:pt idx="281">
                  <c:v>-1.824419</c:v>
                </c:pt>
                <c:pt idx="282">
                  <c:v>-1.8277739999999998</c:v>
                </c:pt>
                <c:pt idx="283">
                  <c:v>-1.830225</c:v>
                </c:pt>
                <c:pt idx="284">
                  <c:v>-1.830811</c:v>
                </c:pt>
                <c:pt idx="285">
                  <c:v>-1.8325149999999999</c:v>
                </c:pt>
                <c:pt idx="286">
                  <c:v>-1.8338039999999998</c:v>
                </c:pt>
                <c:pt idx="287">
                  <c:v>-1.8347880000000001</c:v>
                </c:pt>
                <c:pt idx="288">
                  <c:v>-1.8357139999999998</c:v>
                </c:pt>
                <c:pt idx="289">
                  <c:v>-1.8365670000000001</c:v>
                </c:pt>
                <c:pt idx="290">
                  <c:v>-1.8374109999999999</c:v>
                </c:pt>
                <c:pt idx="291">
                  <c:v>-1.838336</c:v>
                </c:pt>
                <c:pt idx="292">
                  <c:v>-1.8393120000000001</c:v>
                </c:pt>
                <c:pt idx="293">
                  <c:v>-1.8403</c:v>
                </c:pt>
                <c:pt idx="294">
                  <c:v>-1.84175</c:v>
                </c:pt>
                <c:pt idx="295">
                  <c:v>-1.8428279999999999</c:v>
                </c:pt>
                <c:pt idx="296">
                  <c:v>-1.8441000000000001</c:v>
                </c:pt>
                <c:pt idx="297">
                  <c:v>-1.845256</c:v>
                </c:pt>
                <c:pt idx="298">
                  <c:v>-1.8462880000000002</c:v>
                </c:pt>
                <c:pt idx="299">
                  <c:v>-1.849</c:v>
                </c:pt>
                <c:pt idx="300">
                  <c:v>-1.85036</c:v>
                </c:pt>
                <c:pt idx="301">
                  <c:v>-1.8512259999999998</c:v>
                </c:pt>
                <c:pt idx="302">
                  <c:v>-1.852341</c:v>
                </c:pt>
                <c:pt idx="303">
                  <c:v>-1.854149</c:v>
                </c:pt>
                <c:pt idx="304">
                  <c:v>-1.855116</c:v>
                </c:pt>
                <c:pt idx="305">
                  <c:v>-1.855972</c:v>
                </c:pt>
                <c:pt idx="306">
                  <c:v>-1.857192</c:v>
                </c:pt>
                <c:pt idx="307">
                  <c:v>-1.8586530000000001</c:v>
                </c:pt>
                <c:pt idx="308">
                  <c:v>-1.8602909999999999</c:v>
                </c:pt>
                <c:pt idx="309">
                  <c:v>-1.8627659999999999</c:v>
                </c:pt>
                <c:pt idx="310">
                  <c:v>-1.863858</c:v>
                </c:pt>
                <c:pt idx="311">
                  <c:v>-1.864938</c:v>
                </c:pt>
                <c:pt idx="312">
                  <c:v>-1.8659739999999998</c:v>
                </c:pt>
                <c:pt idx="313">
                  <c:v>-1.867038</c:v>
                </c:pt>
                <c:pt idx="314">
                  <c:v>-1.8680800000000002</c:v>
                </c:pt>
                <c:pt idx="315">
                  <c:v>-1.8692439999999999</c:v>
                </c:pt>
                <c:pt idx="316">
                  <c:v>-1.8702430000000001</c:v>
                </c:pt>
                <c:pt idx="317">
                  <c:v>-1.8714139999999999</c:v>
                </c:pt>
                <c:pt idx="318">
                  <c:v>-1.8744019999999999</c:v>
                </c:pt>
                <c:pt idx="319">
                  <c:v>-1.87558</c:v>
                </c:pt>
                <c:pt idx="320">
                  <c:v>-1.877515</c:v>
                </c:pt>
                <c:pt idx="321">
                  <c:v>-1.879459</c:v>
                </c:pt>
                <c:pt idx="322">
                  <c:v>-1.8803799999999999</c:v>
                </c:pt>
                <c:pt idx="323">
                  <c:v>-1.8814289999999998</c:v>
                </c:pt>
                <c:pt idx="324">
                  <c:v>-1.882825</c:v>
                </c:pt>
                <c:pt idx="325">
                  <c:v>-1.8839459999999999</c:v>
                </c:pt>
                <c:pt idx="326">
                  <c:v>-1.8850720000000001</c:v>
                </c:pt>
                <c:pt idx="327">
                  <c:v>-1.886144</c:v>
                </c:pt>
                <c:pt idx="328">
                  <c:v>-1.8878999999999997</c:v>
                </c:pt>
                <c:pt idx="329">
                  <c:v>-1.8904500000000002</c:v>
                </c:pt>
                <c:pt idx="330">
                  <c:v>-1.8915839999999999</c:v>
                </c:pt>
                <c:pt idx="331">
                  <c:v>-1.8927039999999999</c:v>
                </c:pt>
                <c:pt idx="332">
                  <c:v>-1.894026</c:v>
                </c:pt>
                <c:pt idx="333">
                  <c:v>-1.895035</c:v>
                </c:pt>
                <c:pt idx="334">
                  <c:v>-1.8965339999999999</c:v>
                </c:pt>
                <c:pt idx="335">
                  <c:v>-1.8975989999999998</c:v>
                </c:pt>
                <c:pt idx="336">
                  <c:v>-1.899295</c:v>
                </c:pt>
                <c:pt idx="337">
                  <c:v>-1.9006989999999999</c:v>
                </c:pt>
                <c:pt idx="338">
                  <c:v>-1.9022190000000001</c:v>
                </c:pt>
                <c:pt idx="339">
                  <c:v>-1.90452</c:v>
                </c:pt>
                <c:pt idx="340">
                  <c:v>-1.9055839999999999</c:v>
                </c:pt>
                <c:pt idx="341">
                  <c:v>-1.906801</c:v>
                </c:pt>
                <c:pt idx="342">
                  <c:v>-1.9079679999999999</c:v>
                </c:pt>
                <c:pt idx="343">
                  <c:v>-1.9088849999999999</c:v>
                </c:pt>
                <c:pt idx="344">
                  <c:v>-1.911505</c:v>
                </c:pt>
                <c:pt idx="345">
                  <c:v>-1.9136929999999999</c:v>
                </c:pt>
                <c:pt idx="346">
                  <c:v>-1.914744</c:v>
                </c:pt>
                <c:pt idx="347">
                  <c:v>-1.9165939999999999</c:v>
                </c:pt>
                <c:pt idx="348">
                  <c:v>-1.9176229999999999</c:v>
                </c:pt>
                <c:pt idx="349">
                  <c:v>-1.9194009999999999</c:v>
                </c:pt>
                <c:pt idx="350">
                  <c:v>-1.922304</c:v>
                </c:pt>
                <c:pt idx="351">
                  <c:v>-1.9235789999999999</c:v>
                </c:pt>
                <c:pt idx="352">
                  <c:v>-1.9243540000000001</c:v>
                </c:pt>
                <c:pt idx="353">
                  <c:v>-1.9254119999999999</c:v>
                </c:pt>
                <c:pt idx="354">
                  <c:v>-1.9269149999999999</c:v>
                </c:pt>
                <c:pt idx="355">
                  <c:v>-1.9295530000000001</c:v>
                </c:pt>
                <c:pt idx="356">
                  <c:v>-1.9305760000000001</c:v>
                </c:pt>
                <c:pt idx="357">
                  <c:v>-1.931643</c:v>
                </c:pt>
                <c:pt idx="358">
                  <c:v>-1.933009</c:v>
                </c:pt>
                <c:pt idx="359">
                  <c:v>-1.9340299999999999</c:v>
                </c:pt>
                <c:pt idx="360">
                  <c:v>-1.9350520000000002</c:v>
                </c:pt>
                <c:pt idx="361">
                  <c:v>-1.9362540000000001</c:v>
                </c:pt>
                <c:pt idx="362">
                  <c:v>-1.937462</c:v>
                </c:pt>
                <c:pt idx="363">
                  <c:v>-1.9401619999999999</c:v>
                </c:pt>
                <c:pt idx="364">
                  <c:v>-1.9416609999999999</c:v>
                </c:pt>
                <c:pt idx="365">
                  <c:v>-1.942599</c:v>
                </c:pt>
                <c:pt idx="366">
                  <c:v>-1.943935</c:v>
                </c:pt>
                <c:pt idx="367">
                  <c:v>-1.9451939999999999</c:v>
                </c:pt>
                <c:pt idx="368">
                  <c:v>-1.9460980000000001</c:v>
                </c:pt>
                <c:pt idx="369">
                  <c:v>-1.9471769999999999</c:v>
                </c:pt>
                <c:pt idx="370">
                  <c:v>-1.9484349999999999</c:v>
                </c:pt>
                <c:pt idx="371">
                  <c:v>-1.9507560000000002</c:v>
                </c:pt>
                <c:pt idx="372">
                  <c:v>-1.9540540000000002</c:v>
                </c:pt>
                <c:pt idx="373">
                  <c:v>-1.9554909999999999</c:v>
                </c:pt>
                <c:pt idx="374">
                  <c:v>-1.9565760000000001</c:v>
                </c:pt>
                <c:pt idx="375">
                  <c:v>-1.9575389999999999</c:v>
                </c:pt>
                <c:pt idx="376">
                  <c:v>-1.9587140000000001</c:v>
                </c:pt>
                <c:pt idx="377">
                  <c:v>-1.961344</c:v>
                </c:pt>
                <c:pt idx="378">
                  <c:v>-1.9622900000000001</c:v>
                </c:pt>
                <c:pt idx="379">
                  <c:v>-1.9636899999999999</c:v>
                </c:pt>
                <c:pt idx="380">
                  <c:v>-1.966364</c:v>
                </c:pt>
                <c:pt idx="381">
                  <c:v>-1.9678979999999999</c:v>
                </c:pt>
                <c:pt idx="382">
                  <c:v>-1.969049</c:v>
                </c:pt>
                <c:pt idx="383">
                  <c:v>-1.9701870000000001</c:v>
                </c:pt>
                <c:pt idx="384">
                  <c:v>-1.9712560000000001</c:v>
                </c:pt>
                <c:pt idx="385">
                  <c:v>-1.9722980000000001</c:v>
                </c:pt>
                <c:pt idx="386">
                  <c:v>-1.97367</c:v>
                </c:pt>
                <c:pt idx="387">
                  <c:v>-1.9752530000000001</c:v>
                </c:pt>
                <c:pt idx="388">
                  <c:v>-1.9766090000000001</c:v>
                </c:pt>
                <c:pt idx="389">
                  <c:v>-1.9780380000000002</c:v>
                </c:pt>
                <c:pt idx="390">
                  <c:v>-1.9793580000000002</c:v>
                </c:pt>
                <c:pt idx="391">
                  <c:v>-1.9802590000000002</c:v>
                </c:pt>
                <c:pt idx="392">
                  <c:v>-1.9823010000000001</c:v>
                </c:pt>
                <c:pt idx="393">
                  <c:v>-1.9845780000000002</c:v>
                </c:pt>
                <c:pt idx="394">
                  <c:v>-1.985873</c:v>
                </c:pt>
                <c:pt idx="395">
                  <c:v>-1.9880780000000002</c:v>
                </c:pt>
                <c:pt idx="396">
                  <c:v>-1.989339</c:v>
                </c:pt>
                <c:pt idx="397">
                  <c:v>-1.9904970000000002</c:v>
                </c:pt>
                <c:pt idx="398">
                  <c:v>-1.9916580000000002</c:v>
                </c:pt>
                <c:pt idx="399">
                  <c:v>-1.9927280000000001</c:v>
                </c:pt>
                <c:pt idx="400">
                  <c:v>-1.9945540000000002</c:v>
                </c:pt>
                <c:pt idx="401">
                  <c:v>-1.9965540000000002</c:v>
                </c:pt>
                <c:pt idx="402">
                  <c:v>-1.9979870000000002</c:v>
                </c:pt>
                <c:pt idx="403">
                  <c:v>-1.9997309999999999</c:v>
                </c:pt>
                <c:pt idx="404">
                  <c:v>-2.0012279999999998</c:v>
                </c:pt>
                <c:pt idx="405">
                  <c:v>-2.0023519999999997</c:v>
                </c:pt>
                <c:pt idx="406">
                  <c:v>-2.0033720000000002</c:v>
                </c:pt>
                <c:pt idx="407">
                  <c:v>-2.0060649999999995</c:v>
                </c:pt>
                <c:pt idx="408">
                  <c:v>-2.0093419999999997</c:v>
                </c:pt>
                <c:pt idx="409">
                  <c:v>-2.01098</c:v>
                </c:pt>
                <c:pt idx="410">
                  <c:v>-2.0122859999999996</c:v>
                </c:pt>
                <c:pt idx="411">
                  <c:v>-2.013344</c:v>
                </c:pt>
                <c:pt idx="412">
                  <c:v>-2.0145770000000001</c:v>
                </c:pt>
                <c:pt idx="413">
                  <c:v>-2.0165329999999995</c:v>
                </c:pt>
                <c:pt idx="414">
                  <c:v>-2.0180759999999998</c:v>
                </c:pt>
                <c:pt idx="415">
                  <c:v>-2.0193519999999996</c:v>
                </c:pt>
                <c:pt idx="416">
                  <c:v>-2.021112</c:v>
                </c:pt>
                <c:pt idx="417">
                  <c:v>-2.0228619999999995</c:v>
                </c:pt>
                <c:pt idx="418">
                  <c:v>-2.0247899999999999</c:v>
                </c:pt>
                <c:pt idx="419">
                  <c:v>-2.026634</c:v>
                </c:pt>
                <c:pt idx="420">
                  <c:v>-2.027841</c:v>
                </c:pt>
                <c:pt idx="421">
                  <c:v>-2.0293040000000002</c:v>
                </c:pt>
                <c:pt idx="422">
                  <c:v>-2.0313089999999994</c:v>
                </c:pt>
                <c:pt idx="423">
                  <c:v>-2.0331920000000001</c:v>
                </c:pt>
                <c:pt idx="424">
                  <c:v>-2.034392</c:v>
                </c:pt>
                <c:pt idx="425">
                  <c:v>-2.0356039999999997</c:v>
                </c:pt>
                <c:pt idx="426">
                  <c:v>-2.0368159999999995</c:v>
                </c:pt>
                <c:pt idx="427">
                  <c:v>-2.0379969999999998</c:v>
                </c:pt>
                <c:pt idx="428">
                  <c:v>-2.0391219999999999</c:v>
                </c:pt>
                <c:pt idx="429">
                  <c:v>-2.0415260000000002</c:v>
                </c:pt>
                <c:pt idx="430">
                  <c:v>-2.0432009999999998</c:v>
                </c:pt>
                <c:pt idx="431">
                  <c:v>-2.0446449999999996</c:v>
                </c:pt>
                <c:pt idx="432">
                  <c:v>-2.0460739999999995</c:v>
                </c:pt>
                <c:pt idx="433">
                  <c:v>-2.0475820000000002</c:v>
                </c:pt>
                <c:pt idx="434">
                  <c:v>-2.0491820000000001</c:v>
                </c:pt>
                <c:pt idx="435">
                  <c:v>-2.0543529999999994</c:v>
                </c:pt>
                <c:pt idx="436">
                  <c:v>-2.0573649999999999</c:v>
                </c:pt>
                <c:pt idx="437">
                  <c:v>-2.0585640000000001</c:v>
                </c:pt>
                <c:pt idx="438">
                  <c:v>-2.0596379999999996</c:v>
                </c:pt>
                <c:pt idx="439">
                  <c:v>-2.0605410000000002</c:v>
                </c:pt>
                <c:pt idx="440">
                  <c:v>-2.0623360000000002</c:v>
                </c:pt>
                <c:pt idx="441">
                  <c:v>-2.0638369999999999</c:v>
                </c:pt>
                <c:pt idx="442">
                  <c:v>-2.0681080000000001</c:v>
                </c:pt>
                <c:pt idx="443">
                  <c:v>-2.0705079999999998</c:v>
                </c:pt>
                <c:pt idx="444">
                  <c:v>-2.0716499999999995</c:v>
                </c:pt>
                <c:pt idx="445">
                  <c:v>-2.0725609999999994</c:v>
                </c:pt>
                <c:pt idx="446">
                  <c:v>-2.0743140000000002</c:v>
                </c:pt>
                <c:pt idx="447">
                  <c:v>-2.0767099999999994</c:v>
                </c:pt>
                <c:pt idx="448">
                  <c:v>-2.0777990000000002</c:v>
                </c:pt>
                <c:pt idx="449">
                  <c:v>-2.0790509999999998</c:v>
                </c:pt>
                <c:pt idx="450">
                  <c:v>-2.0800200000000002</c:v>
                </c:pt>
                <c:pt idx="451">
                  <c:v>-2.081188</c:v>
                </c:pt>
                <c:pt idx="452">
                  <c:v>-2.0835020000000002</c:v>
                </c:pt>
                <c:pt idx="453">
                  <c:v>-2.0849609999999998</c:v>
                </c:pt>
                <c:pt idx="454">
                  <c:v>-2.0861459999999994</c:v>
                </c:pt>
                <c:pt idx="455">
                  <c:v>-2.0873610000000005</c:v>
                </c:pt>
                <c:pt idx="456">
                  <c:v>-2.088692</c:v>
                </c:pt>
                <c:pt idx="457">
                  <c:v>-2.0898879999999997</c:v>
                </c:pt>
                <c:pt idx="458">
                  <c:v>-2.0919669999999995</c:v>
                </c:pt>
                <c:pt idx="459">
                  <c:v>-2.0932940000000002</c:v>
                </c:pt>
                <c:pt idx="460">
                  <c:v>-2.0949260000000001</c:v>
                </c:pt>
                <c:pt idx="461">
                  <c:v>-2.098166</c:v>
                </c:pt>
                <c:pt idx="462">
                  <c:v>-2.0991719999999998</c:v>
                </c:pt>
                <c:pt idx="463">
                  <c:v>-2.100082</c:v>
                </c:pt>
                <c:pt idx="464">
                  <c:v>-2.1013419999999998</c:v>
                </c:pt>
                <c:pt idx="465">
                  <c:v>-2.1054900000000001</c:v>
                </c:pt>
                <c:pt idx="466">
                  <c:v>-2.1080019999999999</c:v>
                </c:pt>
                <c:pt idx="467">
                  <c:v>-2.1092119999999999</c:v>
                </c:pt>
                <c:pt idx="468">
                  <c:v>-2.1102919999999998</c:v>
                </c:pt>
                <c:pt idx="469">
                  <c:v>-2.1114039999999994</c:v>
                </c:pt>
                <c:pt idx="470">
                  <c:v>-2.1126419999999992</c:v>
                </c:pt>
                <c:pt idx="471">
                  <c:v>-2.115211</c:v>
                </c:pt>
                <c:pt idx="472">
                  <c:v>-2.1169469999999997</c:v>
                </c:pt>
                <c:pt idx="473">
                  <c:v>-2.1180419999999995</c:v>
                </c:pt>
                <c:pt idx="474">
                  <c:v>-2.1191710000000001</c:v>
                </c:pt>
                <c:pt idx="475">
                  <c:v>-2.1209600000000002</c:v>
                </c:pt>
                <c:pt idx="476">
                  <c:v>-2.1225640000000001</c:v>
                </c:pt>
                <c:pt idx="477">
                  <c:v>-2.1235200000000005</c:v>
                </c:pt>
                <c:pt idx="478">
                  <c:v>-2.1245940000000005</c:v>
                </c:pt>
                <c:pt idx="479">
                  <c:v>-2.1257060000000001</c:v>
                </c:pt>
                <c:pt idx="480">
                  <c:v>-2.1278549999999998</c:v>
                </c:pt>
                <c:pt idx="481">
                  <c:v>-2.130439</c:v>
                </c:pt>
                <c:pt idx="482">
                  <c:v>-2.1317559999999998</c:v>
                </c:pt>
                <c:pt idx="483">
                  <c:v>-2.1330260000000001</c:v>
                </c:pt>
                <c:pt idx="484">
                  <c:v>-2.1345679999999998</c:v>
                </c:pt>
                <c:pt idx="485">
                  <c:v>-2.1358439999999996</c:v>
                </c:pt>
                <c:pt idx="486">
                  <c:v>-2.1384699999999994</c:v>
                </c:pt>
                <c:pt idx="487">
                  <c:v>-2.1394629999999997</c:v>
                </c:pt>
                <c:pt idx="488">
                  <c:v>-2.1415920000000002</c:v>
                </c:pt>
                <c:pt idx="489">
                  <c:v>-2.1435550000000001</c:v>
                </c:pt>
                <c:pt idx="490">
                  <c:v>-2.1449360000000004</c:v>
                </c:pt>
                <c:pt idx="491">
                  <c:v>-2.1466919999999998</c:v>
                </c:pt>
                <c:pt idx="492">
                  <c:v>-2.1476829999999998</c:v>
                </c:pt>
                <c:pt idx="493">
                  <c:v>-2.1501600000000001</c:v>
                </c:pt>
                <c:pt idx="494">
                  <c:v>-2.1517029999999995</c:v>
                </c:pt>
                <c:pt idx="495">
                  <c:v>-2.1528829999999997</c:v>
                </c:pt>
                <c:pt idx="496">
                  <c:v>-2.1554159999999998</c:v>
                </c:pt>
                <c:pt idx="497">
                  <c:v>-2.1575250000000001</c:v>
                </c:pt>
                <c:pt idx="498">
                  <c:v>-2.1585459999999994</c:v>
                </c:pt>
                <c:pt idx="499">
                  <c:v>-2.1600139999999999</c:v>
                </c:pt>
                <c:pt idx="500">
                  <c:v>-2.1631220000000004</c:v>
                </c:pt>
                <c:pt idx="501">
                  <c:v>-2.1648800000000001</c:v>
                </c:pt>
                <c:pt idx="502">
                  <c:v>-2.166013</c:v>
                </c:pt>
                <c:pt idx="503">
                  <c:v>-2.1670600000000002</c:v>
                </c:pt>
                <c:pt idx="504">
                  <c:v>-2.1680449999999998</c:v>
                </c:pt>
                <c:pt idx="505">
                  <c:v>-2.1692369999999999</c:v>
                </c:pt>
                <c:pt idx="506">
                  <c:v>-2.1704330000000001</c:v>
                </c:pt>
                <c:pt idx="507">
                  <c:v>-2.171694</c:v>
                </c:pt>
                <c:pt idx="508">
                  <c:v>-2.1728779999999994</c:v>
                </c:pt>
                <c:pt idx="509">
                  <c:v>-2.1739240000000004</c:v>
                </c:pt>
                <c:pt idx="510">
                  <c:v>-2.1761940000000002</c:v>
                </c:pt>
                <c:pt idx="511">
                  <c:v>-2.1775920000000002</c:v>
                </c:pt>
                <c:pt idx="512">
                  <c:v>-2.1787930000000002</c:v>
                </c:pt>
                <c:pt idx="513">
                  <c:v>-2.180453</c:v>
                </c:pt>
                <c:pt idx="514">
                  <c:v>-2.1822519999999996</c:v>
                </c:pt>
                <c:pt idx="515">
                  <c:v>-2.1834250000000002</c:v>
                </c:pt>
                <c:pt idx="516">
                  <c:v>-2.1845910000000006</c:v>
                </c:pt>
                <c:pt idx="517">
                  <c:v>-2.1858179999999998</c:v>
                </c:pt>
                <c:pt idx="518">
                  <c:v>-2.1879700000000004</c:v>
                </c:pt>
                <c:pt idx="519">
                  <c:v>-2.1902719999999998</c:v>
                </c:pt>
                <c:pt idx="520">
                  <c:v>-2.1916189999999998</c:v>
                </c:pt>
                <c:pt idx="521">
                  <c:v>-2.1926659999999996</c:v>
                </c:pt>
                <c:pt idx="522">
                  <c:v>-2.1937129999999998</c:v>
                </c:pt>
                <c:pt idx="523">
                  <c:v>-2.1949290000000001</c:v>
                </c:pt>
                <c:pt idx="524">
                  <c:v>-2.1971250000000002</c:v>
                </c:pt>
                <c:pt idx="525">
                  <c:v>-2.1987049999999999</c:v>
                </c:pt>
                <c:pt idx="526">
                  <c:v>-2.1997900000000001</c:v>
                </c:pt>
                <c:pt idx="527">
                  <c:v>-2.2025760000000001</c:v>
                </c:pt>
                <c:pt idx="528">
                  <c:v>-2.2038540000000002</c:v>
                </c:pt>
                <c:pt idx="529">
                  <c:v>-2.2050200000000002</c:v>
                </c:pt>
                <c:pt idx="530">
                  <c:v>-2.206385</c:v>
                </c:pt>
                <c:pt idx="531">
                  <c:v>-2.2077080000000002</c:v>
                </c:pt>
                <c:pt idx="532">
                  <c:v>-2.210159</c:v>
                </c:pt>
                <c:pt idx="533">
                  <c:v>-2.211614</c:v>
                </c:pt>
                <c:pt idx="534">
                  <c:v>-2.2125240000000002</c:v>
                </c:pt>
                <c:pt idx="535">
                  <c:v>-2.213765</c:v>
                </c:pt>
                <c:pt idx="536">
                  <c:v>-2.2156639999999994</c:v>
                </c:pt>
                <c:pt idx="537">
                  <c:v>-2.2175560000000001</c:v>
                </c:pt>
                <c:pt idx="538">
                  <c:v>-2.2185790000000001</c:v>
                </c:pt>
                <c:pt idx="539">
                  <c:v>-2.219776</c:v>
                </c:pt>
                <c:pt idx="540">
                  <c:v>-2.2208199999999998</c:v>
                </c:pt>
                <c:pt idx="541">
                  <c:v>-2.2224589999999997</c:v>
                </c:pt>
                <c:pt idx="542">
                  <c:v>-2.2248329999999998</c:v>
                </c:pt>
                <c:pt idx="543">
                  <c:v>-2.225841</c:v>
                </c:pt>
                <c:pt idx="544">
                  <c:v>-2.2270950000000003</c:v>
                </c:pt>
                <c:pt idx="545">
                  <c:v>-2.2289500000000002</c:v>
                </c:pt>
                <c:pt idx="546">
                  <c:v>-2.2301850000000001</c:v>
                </c:pt>
                <c:pt idx="547">
                  <c:v>-2.2311479999999997</c:v>
                </c:pt>
                <c:pt idx="548">
                  <c:v>-2.2347299999999999</c:v>
                </c:pt>
                <c:pt idx="549">
                  <c:v>-2.2374399999999999</c:v>
                </c:pt>
                <c:pt idx="550">
                  <c:v>-2.2385329999999999</c:v>
                </c:pt>
                <c:pt idx="551">
                  <c:v>-2.2393860000000001</c:v>
                </c:pt>
                <c:pt idx="552">
                  <c:v>-2.2404479999999998</c:v>
                </c:pt>
                <c:pt idx="553">
                  <c:v>-2.2436020000000001</c:v>
                </c:pt>
                <c:pt idx="554">
                  <c:v>-2.245425</c:v>
                </c:pt>
                <c:pt idx="555">
                  <c:v>-2.2463340000000005</c:v>
                </c:pt>
                <c:pt idx="556">
                  <c:v>-2.2471980000000005</c:v>
                </c:pt>
                <c:pt idx="557">
                  <c:v>-2.2480639999999998</c:v>
                </c:pt>
                <c:pt idx="558">
                  <c:v>-2.248942</c:v>
                </c:pt>
                <c:pt idx="559">
                  <c:v>-2.2499440000000002</c:v>
                </c:pt>
                <c:pt idx="560">
                  <c:v>-2.2512049999999997</c:v>
                </c:pt>
                <c:pt idx="561">
                  <c:v>-2.2523870000000001</c:v>
                </c:pt>
                <c:pt idx="562">
                  <c:v>-2.2533270000000005</c:v>
                </c:pt>
                <c:pt idx="563">
                  <c:v>-2.2544749999999998</c:v>
                </c:pt>
                <c:pt idx="564">
                  <c:v>-2.2557239999999998</c:v>
                </c:pt>
                <c:pt idx="565">
                  <c:v>-2.2565459999999997</c:v>
                </c:pt>
                <c:pt idx="566">
                  <c:v>-2.2594879999999997</c:v>
                </c:pt>
                <c:pt idx="567">
                  <c:v>-2.2612139999999998</c:v>
                </c:pt>
                <c:pt idx="568">
                  <c:v>-2.2620209999999998</c:v>
                </c:pt>
                <c:pt idx="569">
                  <c:v>-2.262972</c:v>
                </c:pt>
                <c:pt idx="570">
                  <c:v>-2.2637700000000005</c:v>
                </c:pt>
                <c:pt idx="571">
                  <c:v>-2.2647240000000006</c:v>
                </c:pt>
                <c:pt idx="572">
                  <c:v>-2.2664170000000001</c:v>
                </c:pt>
                <c:pt idx="573">
                  <c:v>-2.2676660000000002</c:v>
                </c:pt>
                <c:pt idx="574">
                  <c:v>-2.2685870000000006</c:v>
                </c:pt>
                <c:pt idx="575">
                  <c:v>-2.2694299999999998</c:v>
                </c:pt>
                <c:pt idx="576">
                  <c:v>-2.2704569999999995</c:v>
                </c:pt>
                <c:pt idx="577">
                  <c:v>-2.2714409999999994</c:v>
                </c:pt>
                <c:pt idx="578">
                  <c:v>-2.2723170000000001</c:v>
                </c:pt>
                <c:pt idx="579">
                  <c:v>-2.2730739999999998</c:v>
                </c:pt>
                <c:pt idx="580">
                  <c:v>-2.2748879999999998</c:v>
                </c:pt>
                <c:pt idx="581">
                  <c:v>-2.2790360000000001</c:v>
                </c:pt>
                <c:pt idx="582">
                  <c:v>-2.2803160000000005</c:v>
                </c:pt>
                <c:pt idx="583">
                  <c:v>-2.280856</c:v>
                </c:pt>
                <c:pt idx="584">
                  <c:v>-2.2819980000000002</c:v>
                </c:pt>
                <c:pt idx="585">
                  <c:v>-2.2838380000000003</c:v>
                </c:pt>
                <c:pt idx="586">
                  <c:v>-2.2846060000000001</c:v>
                </c:pt>
                <c:pt idx="587">
                  <c:v>-2.285466</c:v>
                </c:pt>
                <c:pt idx="588">
                  <c:v>-2.2866819999999999</c:v>
                </c:pt>
                <c:pt idx="589">
                  <c:v>-2.2875150000000004</c:v>
                </c:pt>
                <c:pt idx="590">
                  <c:v>-2.2884270000000004</c:v>
                </c:pt>
                <c:pt idx="591">
                  <c:v>-2.2891920000000003</c:v>
                </c:pt>
                <c:pt idx="592">
                  <c:v>-2.2899579999999999</c:v>
                </c:pt>
                <c:pt idx="593">
                  <c:v>-2.2908519999999997</c:v>
                </c:pt>
                <c:pt idx="594">
                  <c:v>-2.2917999999999998</c:v>
                </c:pt>
                <c:pt idx="595">
                  <c:v>-2.2927489999999997</c:v>
                </c:pt>
                <c:pt idx="596">
                  <c:v>-2.2936479999999997</c:v>
                </c:pt>
                <c:pt idx="597">
                  <c:v>-2.2945359999999999</c:v>
                </c:pt>
                <c:pt idx="598">
                  <c:v>-2.2954649999999996</c:v>
                </c:pt>
                <c:pt idx="599">
                  <c:v>-2.2963419999999997</c:v>
                </c:pt>
                <c:pt idx="600">
                  <c:v>-2.2972389999999998</c:v>
                </c:pt>
                <c:pt idx="601">
                  <c:v>-2.2982260000000001</c:v>
                </c:pt>
                <c:pt idx="602">
                  <c:v>-2.2990840000000001</c:v>
                </c:pt>
                <c:pt idx="603">
                  <c:v>-2.2999290000000001</c:v>
                </c:pt>
                <c:pt idx="604">
                  <c:v>-2.3008619999999995</c:v>
                </c:pt>
                <c:pt idx="605">
                  <c:v>-2.3019019999999997</c:v>
                </c:pt>
                <c:pt idx="606">
                  <c:v>-2.3028129999999996</c:v>
                </c:pt>
                <c:pt idx="607">
                  <c:v>-2.3038799999999995</c:v>
                </c:pt>
                <c:pt idx="608">
                  <c:v>-2.3050779999999995</c:v>
                </c:pt>
                <c:pt idx="609">
                  <c:v>-2.30592</c:v>
                </c:pt>
                <c:pt idx="610">
                  <c:v>-2.3067619999999995</c:v>
                </c:pt>
                <c:pt idx="611">
                  <c:v>-2.30843</c:v>
                </c:pt>
                <c:pt idx="612">
                  <c:v>-2.3099059999999993</c:v>
                </c:pt>
                <c:pt idx="613">
                  <c:v>-2.3108259999999996</c:v>
                </c:pt>
                <c:pt idx="614">
                  <c:v>-2.3117829999999997</c:v>
                </c:pt>
                <c:pt idx="615">
                  <c:v>-2.3126879999999992</c:v>
                </c:pt>
                <c:pt idx="616">
                  <c:v>-2.3136449999999993</c:v>
                </c:pt>
                <c:pt idx="617">
                  <c:v>-2.3143219999999998</c:v>
                </c:pt>
                <c:pt idx="618">
                  <c:v>-2.315259999999999</c:v>
                </c:pt>
                <c:pt idx="619">
                  <c:v>-2.3161039999999997</c:v>
                </c:pt>
                <c:pt idx="620">
                  <c:v>-2.3170429999999995</c:v>
                </c:pt>
                <c:pt idx="621">
                  <c:v>-2.3183729999999994</c:v>
                </c:pt>
                <c:pt idx="622">
                  <c:v>-2.3191109999999995</c:v>
                </c:pt>
                <c:pt idx="623">
                  <c:v>-2.3198959999999995</c:v>
                </c:pt>
                <c:pt idx="624">
                  <c:v>-2.3210179999999996</c:v>
                </c:pt>
                <c:pt idx="625">
                  <c:v>-2.3218719999999995</c:v>
                </c:pt>
                <c:pt idx="626">
                  <c:v>-2.322805999999999</c:v>
                </c:pt>
                <c:pt idx="627">
                  <c:v>-2.3235769999999998</c:v>
                </c:pt>
                <c:pt idx="628">
                  <c:v>-2.3243819999999999</c:v>
                </c:pt>
                <c:pt idx="629">
                  <c:v>-2.3251449999999996</c:v>
                </c:pt>
                <c:pt idx="630">
                  <c:v>-2.3259879999999997</c:v>
                </c:pt>
                <c:pt idx="631">
                  <c:v>-2.3268139999999997</c:v>
                </c:pt>
                <c:pt idx="632">
                  <c:v>-2.3273479999999998</c:v>
                </c:pt>
                <c:pt idx="633">
                  <c:v>-2.3286399999999996</c:v>
                </c:pt>
                <c:pt idx="634">
                  <c:v>-2.3321839999999994</c:v>
                </c:pt>
                <c:pt idx="635">
                  <c:v>-2.3329129999999996</c:v>
                </c:pt>
                <c:pt idx="636">
                  <c:v>-2.3334689999999996</c:v>
                </c:pt>
                <c:pt idx="637">
                  <c:v>-2.3340659999999995</c:v>
                </c:pt>
                <c:pt idx="638">
                  <c:v>-2.3348459999999993</c:v>
                </c:pt>
                <c:pt idx="639">
                  <c:v>-2.3356139999999996</c:v>
                </c:pt>
                <c:pt idx="640">
                  <c:v>-2.3363329999999998</c:v>
                </c:pt>
                <c:pt idx="641">
                  <c:v>-2.3369719999999994</c:v>
                </c:pt>
                <c:pt idx="642">
                  <c:v>-2.3376659999999996</c:v>
                </c:pt>
                <c:pt idx="643">
                  <c:v>-2.338333</c:v>
                </c:pt>
                <c:pt idx="644">
                  <c:v>-2.3389310000000001</c:v>
                </c:pt>
                <c:pt idx="645">
                  <c:v>-2.3405309999999999</c:v>
                </c:pt>
                <c:pt idx="646">
                  <c:v>-2.3417919999999999</c:v>
                </c:pt>
                <c:pt idx="647">
                  <c:v>-2.3424639999999997</c:v>
                </c:pt>
                <c:pt idx="648">
                  <c:v>-2.3430710000000001</c:v>
                </c:pt>
                <c:pt idx="649">
                  <c:v>-2.3436079999999997</c:v>
                </c:pt>
                <c:pt idx="650">
                  <c:v>-2.3442919999999998</c:v>
                </c:pt>
                <c:pt idx="651">
                  <c:v>-2.3450039999999994</c:v>
                </c:pt>
                <c:pt idx="652">
                  <c:v>-2.3462089999999995</c:v>
                </c:pt>
                <c:pt idx="653">
                  <c:v>-2.3468199999999997</c:v>
                </c:pt>
                <c:pt idx="654">
                  <c:v>-2.3481399999999999</c:v>
                </c:pt>
                <c:pt idx="655">
                  <c:v>-2.3493599999999994</c:v>
                </c:pt>
                <c:pt idx="656">
                  <c:v>-2.3499140000000001</c:v>
                </c:pt>
                <c:pt idx="657">
                  <c:v>-2.350455999999999</c:v>
                </c:pt>
                <c:pt idx="658">
                  <c:v>-2.3512549999999992</c:v>
                </c:pt>
                <c:pt idx="659">
                  <c:v>-2.3518839999999996</c:v>
                </c:pt>
                <c:pt idx="660">
                  <c:v>-2.352555999999999</c:v>
                </c:pt>
                <c:pt idx="661">
                  <c:v>-2.3531569999999995</c:v>
                </c:pt>
                <c:pt idx="662">
                  <c:v>-2.3538719999999995</c:v>
                </c:pt>
                <c:pt idx="663">
                  <c:v>-2.3553319999999998</c:v>
                </c:pt>
                <c:pt idx="664">
                  <c:v>-2.3561849999999995</c:v>
                </c:pt>
                <c:pt idx="665">
                  <c:v>-2.3567279999999995</c:v>
                </c:pt>
                <c:pt idx="666">
                  <c:v>-2.3573519999999997</c:v>
                </c:pt>
                <c:pt idx="667">
                  <c:v>-2.3580609999999997</c:v>
                </c:pt>
                <c:pt idx="668">
                  <c:v>-2.3589469999999997</c:v>
                </c:pt>
                <c:pt idx="669">
                  <c:v>-2.3602639999999995</c:v>
                </c:pt>
                <c:pt idx="670">
                  <c:v>-2.3609419999999997</c:v>
                </c:pt>
                <c:pt idx="671">
                  <c:v>-2.3615499999999994</c:v>
                </c:pt>
                <c:pt idx="672">
                  <c:v>-2.3620009999999994</c:v>
                </c:pt>
                <c:pt idx="673">
                  <c:v>-2.3628479999999992</c:v>
                </c:pt>
                <c:pt idx="674">
                  <c:v>-2.3654999999999995</c:v>
                </c:pt>
                <c:pt idx="675">
                  <c:v>-2.3663759999999994</c:v>
                </c:pt>
                <c:pt idx="676">
                  <c:v>-2.366771</c:v>
                </c:pt>
                <c:pt idx="677">
                  <c:v>-2.3675679999999999</c:v>
                </c:pt>
                <c:pt idx="678">
                  <c:v>-2.368204</c:v>
                </c:pt>
                <c:pt idx="679">
                  <c:v>-2.368792</c:v>
                </c:pt>
                <c:pt idx="680">
                  <c:v>-2.3694259999999994</c:v>
                </c:pt>
                <c:pt idx="681">
                  <c:v>-2.3699029999999994</c:v>
                </c:pt>
                <c:pt idx="682">
                  <c:v>-2.3713419999999994</c:v>
                </c:pt>
                <c:pt idx="683">
                  <c:v>-2.3734919999999997</c:v>
                </c:pt>
                <c:pt idx="684">
                  <c:v>-2.3737940000000002</c:v>
                </c:pt>
                <c:pt idx="685">
                  <c:v>-2.3742579999999993</c:v>
                </c:pt>
                <c:pt idx="686">
                  <c:v>-2.3748959999999997</c:v>
                </c:pt>
                <c:pt idx="687">
                  <c:v>-2.3754679999999992</c:v>
                </c:pt>
                <c:pt idx="688">
                  <c:v>-2.3760079999999992</c:v>
                </c:pt>
                <c:pt idx="689">
                  <c:v>-2.376485999999999</c:v>
                </c:pt>
                <c:pt idx="690">
                  <c:v>-2.3770079999999996</c:v>
                </c:pt>
                <c:pt idx="691">
                  <c:v>-2.377535</c:v>
                </c:pt>
                <c:pt idx="692">
                  <c:v>-2.3780349999999997</c:v>
                </c:pt>
                <c:pt idx="693">
                  <c:v>-2.3786699999999996</c:v>
                </c:pt>
                <c:pt idx="694">
                  <c:v>-2.3792559999999989</c:v>
                </c:pt>
                <c:pt idx="695">
                  <c:v>-2.3797899999999994</c:v>
                </c:pt>
                <c:pt idx="696">
                  <c:v>-2.3802679999999996</c:v>
                </c:pt>
                <c:pt idx="697">
                  <c:v>-2.380925</c:v>
                </c:pt>
                <c:pt idx="698">
                  <c:v>-2.3816499999999996</c:v>
                </c:pt>
                <c:pt idx="699">
                  <c:v>-2.3822079999999994</c:v>
                </c:pt>
                <c:pt idx="700">
                  <c:v>-2.3826639999999997</c:v>
                </c:pt>
                <c:pt idx="701">
                  <c:v>-2.3833489999999995</c:v>
                </c:pt>
                <c:pt idx="702">
                  <c:v>-2.384144</c:v>
                </c:pt>
                <c:pt idx="703">
                  <c:v>-2.384747</c:v>
                </c:pt>
                <c:pt idx="704">
                  <c:v>-2.3853519999999997</c:v>
                </c:pt>
                <c:pt idx="705">
                  <c:v>-2.3857949999999999</c:v>
                </c:pt>
                <c:pt idx="706">
                  <c:v>-2.3881190000000001</c:v>
                </c:pt>
                <c:pt idx="707">
                  <c:v>-2.3894599999999997</c:v>
                </c:pt>
                <c:pt idx="708">
                  <c:v>-2.3897999999999997</c:v>
                </c:pt>
                <c:pt idx="709">
                  <c:v>-2.3904269999999994</c:v>
                </c:pt>
                <c:pt idx="710">
                  <c:v>-2.3911499999999997</c:v>
                </c:pt>
                <c:pt idx="711">
                  <c:v>-2.3918119999999994</c:v>
                </c:pt>
                <c:pt idx="712">
                  <c:v>-2.3923749999999995</c:v>
                </c:pt>
                <c:pt idx="713">
                  <c:v>-2.3928379999999994</c:v>
                </c:pt>
                <c:pt idx="714">
                  <c:v>-2.3934729999999997</c:v>
                </c:pt>
                <c:pt idx="715">
                  <c:v>-2.3940759999999996</c:v>
                </c:pt>
                <c:pt idx="716">
                  <c:v>-2.3945999999999996</c:v>
                </c:pt>
                <c:pt idx="717">
                  <c:v>-2.3951099999999994</c:v>
                </c:pt>
                <c:pt idx="718">
                  <c:v>-2.3957619999999995</c:v>
                </c:pt>
                <c:pt idx="719">
                  <c:v>-2.3965129999999997</c:v>
                </c:pt>
                <c:pt idx="720">
                  <c:v>-2.3970099999999994</c:v>
                </c:pt>
                <c:pt idx="721">
                  <c:v>-2.397367</c:v>
                </c:pt>
                <c:pt idx="722">
                  <c:v>-2.3979110000000001</c:v>
                </c:pt>
                <c:pt idx="723">
                  <c:v>-2.3984419999999993</c:v>
                </c:pt>
                <c:pt idx="724">
                  <c:v>-2.3989579999999995</c:v>
                </c:pt>
                <c:pt idx="725">
                  <c:v>-2.3994819999999994</c:v>
                </c:pt>
                <c:pt idx="726">
                  <c:v>-2.4003380000000001</c:v>
                </c:pt>
                <c:pt idx="727">
                  <c:v>-2.4013789999999995</c:v>
                </c:pt>
                <c:pt idx="728">
                  <c:v>-2.4016519999999995</c:v>
                </c:pt>
                <c:pt idx="729">
                  <c:v>-2.4022059999999996</c:v>
                </c:pt>
                <c:pt idx="730">
                  <c:v>-2.4028149999999995</c:v>
                </c:pt>
                <c:pt idx="731">
                  <c:v>-2.4032</c:v>
                </c:pt>
                <c:pt idx="732">
                  <c:v>-2.4037299999999999</c:v>
                </c:pt>
                <c:pt idx="733">
                  <c:v>-2.4044019999999997</c:v>
                </c:pt>
                <c:pt idx="734">
                  <c:v>-2.405014</c:v>
                </c:pt>
                <c:pt idx="735">
                  <c:v>-2.4054439999999997</c:v>
                </c:pt>
                <c:pt idx="736">
                  <c:v>-2.4062539999999997</c:v>
                </c:pt>
                <c:pt idx="737">
                  <c:v>-2.4069189999999994</c:v>
                </c:pt>
                <c:pt idx="738">
                  <c:v>-2.4074649999999997</c:v>
                </c:pt>
                <c:pt idx="739">
                  <c:v>-2.4080889999999995</c:v>
                </c:pt>
                <c:pt idx="740">
                  <c:v>-2.4085209999999999</c:v>
                </c:pt>
                <c:pt idx="741">
                  <c:v>-2.408903</c:v>
                </c:pt>
                <c:pt idx="742">
                  <c:v>-2.4102779999999995</c:v>
                </c:pt>
                <c:pt idx="743">
                  <c:v>-2.4112729999999996</c:v>
                </c:pt>
                <c:pt idx="744">
                  <c:v>-2.4117519999999995</c:v>
                </c:pt>
                <c:pt idx="745">
                  <c:v>-2.4120709999999996</c:v>
                </c:pt>
                <c:pt idx="746">
                  <c:v>-2.4126079999999992</c:v>
                </c:pt>
                <c:pt idx="747">
                  <c:v>-2.4129519999999993</c:v>
                </c:pt>
                <c:pt idx="748">
                  <c:v>-2.4136049999999996</c:v>
                </c:pt>
                <c:pt idx="749">
                  <c:v>-2.4145489999999996</c:v>
                </c:pt>
                <c:pt idx="750">
                  <c:v>-2.4151019999999996</c:v>
                </c:pt>
                <c:pt idx="751">
                  <c:v>-2.4155199999999994</c:v>
                </c:pt>
                <c:pt idx="752">
                  <c:v>-2.4159759999999997</c:v>
                </c:pt>
                <c:pt idx="753">
                  <c:v>-2.4166759999999989</c:v>
                </c:pt>
                <c:pt idx="754">
                  <c:v>-2.4175719999999998</c:v>
                </c:pt>
                <c:pt idx="755">
                  <c:v>-2.4180299999999995</c:v>
                </c:pt>
                <c:pt idx="756">
                  <c:v>-2.4185479999999995</c:v>
                </c:pt>
                <c:pt idx="757">
                  <c:v>-2.4190409999999996</c:v>
                </c:pt>
                <c:pt idx="758">
                  <c:v>-2.4198119999999994</c:v>
                </c:pt>
                <c:pt idx="759">
                  <c:v>-2.4205969999999999</c:v>
                </c:pt>
                <c:pt idx="760">
                  <c:v>-2.4210179999999997</c:v>
                </c:pt>
                <c:pt idx="761">
                  <c:v>-2.4216549999999994</c:v>
                </c:pt>
                <c:pt idx="762">
                  <c:v>-2.4220959999999994</c:v>
                </c:pt>
                <c:pt idx="763">
                  <c:v>-2.4226969999999994</c:v>
                </c:pt>
                <c:pt idx="764">
                  <c:v>-2.42347</c:v>
                </c:pt>
                <c:pt idx="765">
                  <c:v>-2.4240870000000001</c:v>
                </c:pt>
                <c:pt idx="766">
                  <c:v>-2.42456</c:v>
                </c:pt>
                <c:pt idx="767">
                  <c:v>-2.424909</c:v>
                </c:pt>
                <c:pt idx="768">
                  <c:v>-2.425503</c:v>
                </c:pt>
                <c:pt idx="769">
                  <c:v>-2.4262129999999997</c:v>
                </c:pt>
                <c:pt idx="770">
                  <c:v>-2.4266959999999997</c:v>
                </c:pt>
                <c:pt idx="771">
                  <c:v>-2.4272140000000002</c:v>
                </c:pt>
                <c:pt idx="772">
                  <c:v>-2.4278519999999997</c:v>
                </c:pt>
                <c:pt idx="773">
                  <c:v>-2.4286499999999998</c:v>
                </c:pt>
                <c:pt idx="774">
                  <c:v>-2.429106</c:v>
                </c:pt>
                <c:pt idx="775">
                  <c:v>-2.4296179999999996</c:v>
                </c:pt>
                <c:pt idx="776">
                  <c:v>-2.4303330000000001</c:v>
                </c:pt>
                <c:pt idx="777">
                  <c:v>-2.4308889999999996</c:v>
                </c:pt>
                <c:pt idx="778">
                  <c:v>-2.4313499999999997</c:v>
                </c:pt>
                <c:pt idx="779">
                  <c:v>-2.4319899999999994</c:v>
                </c:pt>
                <c:pt idx="780">
                  <c:v>-2.4327639999999997</c:v>
                </c:pt>
                <c:pt idx="781">
                  <c:v>-2.4333049999999998</c:v>
                </c:pt>
                <c:pt idx="782">
                  <c:v>-2.4338569999999997</c:v>
                </c:pt>
                <c:pt idx="783">
                  <c:v>-2.4345819999999998</c:v>
                </c:pt>
                <c:pt idx="784">
                  <c:v>-2.4352579999999993</c:v>
                </c:pt>
                <c:pt idx="785">
                  <c:v>-2.4357219999999997</c:v>
                </c:pt>
                <c:pt idx="786">
                  <c:v>-2.4361399999999995</c:v>
                </c:pt>
                <c:pt idx="787">
                  <c:v>-2.4366219999999994</c:v>
                </c:pt>
                <c:pt idx="788">
                  <c:v>-2.4371619999999998</c:v>
                </c:pt>
                <c:pt idx="789">
                  <c:v>-2.43777</c:v>
                </c:pt>
                <c:pt idx="790">
                  <c:v>-2.4384329999999994</c:v>
                </c:pt>
                <c:pt idx="791">
                  <c:v>-2.4389589999999997</c:v>
                </c:pt>
                <c:pt idx="792">
                  <c:v>-2.4395549999999995</c:v>
                </c:pt>
                <c:pt idx="793">
                  <c:v>-2.440232</c:v>
                </c:pt>
                <c:pt idx="794">
                  <c:v>-2.440896</c:v>
                </c:pt>
                <c:pt idx="795">
                  <c:v>-2.4416429999999996</c:v>
                </c:pt>
                <c:pt idx="796">
                  <c:v>-2.4422879999999996</c:v>
                </c:pt>
                <c:pt idx="797">
                  <c:v>-2.4427449999999995</c:v>
                </c:pt>
                <c:pt idx="798">
                  <c:v>-2.4434979999999999</c:v>
                </c:pt>
                <c:pt idx="799">
                  <c:v>-2.4444879999999998</c:v>
                </c:pt>
                <c:pt idx="800">
                  <c:v>-2.4450349999999998</c:v>
                </c:pt>
                <c:pt idx="801">
                  <c:v>-2.4456859999999994</c:v>
                </c:pt>
                <c:pt idx="802">
                  <c:v>-2.4462929999999994</c:v>
                </c:pt>
                <c:pt idx="803">
                  <c:v>-2.4470130000000001</c:v>
                </c:pt>
                <c:pt idx="804">
                  <c:v>-2.4475389999999999</c:v>
                </c:pt>
                <c:pt idx="805">
                  <c:v>-2.4481220000000001</c:v>
                </c:pt>
                <c:pt idx="806">
                  <c:v>-2.4486479999999995</c:v>
                </c:pt>
                <c:pt idx="807">
                  <c:v>-2.4493839999999998</c:v>
                </c:pt>
                <c:pt idx="808">
                  <c:v>-2.4501399999999998</c:v>
                </c:pt>
                <c:pt idx="809">
                  <c:v>-2.4508159999999997</c:v>
                </c:pt>
                <c:pt idx="810">
                  <c:v>-2.4515379999999998</c:v>
                </c:pt>
                <c:pt idx="811">
                  <c:v>-2.4520519999999992</c:v>
                </c:pt>
                <c:pt idx="812">
                  <c:v>-2.452548999999999</c:v>
                </c:pt>
                <c:pt idx="813">
                  <c:v>-2.4533719999999999</c:v>
                </c:pt>
                <c:pt idx="814">
                  <c:v>-2.4545729999999994</c:v>
                </c:pt>
                <c:pt idx="815">
                  <c:v>-2.4552419999999993</c:v>
                </c:pt>
                <c:pt idx="816">
                  <c:v>-2.4557910000000001</c:v>
                </c:pt>
                <c:pt idx="817">
                  <c:v>-2.4565219999999997</c:v>
                </c:pt>
                <c:pt idx="818">
                  <c:v>-2.4574669999999994</c:v>
                </c:pt>
                <c:pt idx="819">
                  <c:v>-2.4580879999999996</c:v>
                </c:pt>
                <c:pt idx="820">
                  <c:v>-2.4586569999999996</c:v>
                </c:pt>
                <c:pt idx="821">
                  <c:v>-2.4591249999999998</c:v>
                </c:pt>
                <c:pt idx="822">
                  <c:v>-2.4599419999999994</c:v>
                </c:pt>
                <c:pt idx="823">
                  <c:v>-2.460677</c:v>
                </c:pt>
                <c:pt idx="824">
                  <c:v>-2.4612559999999997</c:v>
                </c:pt>
                <c:pt idx="825">
                  <c:v>-2.4618959999999994</c:v>
                </c:pt>
                <c:pt idx="826">
                  <c:v>-2.4625719999999998</c:v>
                </c:pt>
                <c:pt idx="827">
                  <c:v>-2.4633280000000002</c:v>
                </c:pt>
                <c:pt idx="828">
                  <c:v>-2.4639660000000001</c:v>
                </c:pt>
                <c:pt idx="829">
                  <c:v>-2.4643989999999998</c:v>
                </c:pt>
                <c:pt idx="830">
                  <c:v>-2.4653510000000001</c:v>
                </c:pt>
                <c:pt idx="831">
                  <c:v>-2.4661469999999994</c:v>
                </c:pt>
                <c:pt idx="832">
                  <c:v>-2.4667300000000001</c:v>
                </c:pt>
                <c:pt idx="833">
                  <c:v>-2.4671300000000005</c:v>
                </c:pt>
                <c:pt idx="834">
                  <c:v>-2.4676519999999997</c:v>
                </c:pt>
                <c:pt idx="835">
                  <c:v>-2.4683910000000004</c:v>
                </c:pt>
                <c:pt idx="836">
                  <c:v>-2.4690549999999996</c:v>
                </c:pt>
                <c:pt idx="837">
                  <c:v>-2.4695290000000001</c:v>
                </c:pt>
                <c:pt idx="838">
                  <c:v>-2.4701909999999998</c:v>
                </c:pt>
                <c:pt idx="839">
                  <c:v>-2.4719899999999995</c:v>
                </c:pt>
                <c:pt idx="840">
                  <c:v>-2.4726229999999996</c:v>
                </c:pt>
                <c:pt idx="841">
                  <c:v>-2.4728849999999993</c:v>
                </c:pt>
                <c:pt idx="842">
                  <c:v>-2.4735330000000002</c:v>
                </c:pt>
                <c:pt idx="843">
                  <c:v>-2.4742949999999997</c:v>
                </c:pt>
                <c:pt idx="844">
                  <c:v>-2.4746839999999994</c:v>
                </c:pt>
                <c:pt idx="845">
                  <c:v>-2.4752959999999997</c:v>
                </c:pt>
                <c:pt idx="846">
                  <c:v>-2.4758199999999997</c:v>
                </c:pt>
                <c:pt idx="847">
                  <c:v>-2.4765139999999994</c:v>
                </c:pt>
                <c:pt idx="848">
                  <c:v>-2.4772799999999995</c:v>
                </c:pt>
                <c:pt idx="849">
                  <c:v>-2.47783</c:v>
                </c:pt>
                <c:pt idx="850">
                  <c:v>-2.4785140000000001</c:v>
                </c:pt>
                <c:pt idx="851">
                  <c:v>-2.4791779999999997</c:v>
                </c:pt>
                <c:pt idx="852">
                  <c:v>-2.479727</c:v>
                </c:pt>
                <c:pt idx="853">
                  <c:v>-2.4803769999999998</c:v>
                </c:pt>
                <c:pt idx="854">
                  <c:v>-2.4809000000000001</c:v>
                </c:pt>
                <c:pt idx="855">
                  <c:v>-2.4815239999999998</c:v>
                </c:pt>
                <c:pt idx="856">
                  <c:v>-2.4821369999999998</c:v>
                </c:pt>
                <c:pt idx="857">
                  <c:v>-2.4826559999999995</c:v>
                </c:pt>
                <c:pt idx="858">
                  <c:v>-2.4831950000000003</c:v>
                </c:pt>
                <c:pt idx="859">
                  <c:v>-2.4838110000000002</c:v>
                </c:pt>
                <c:pt idx="860">
                  <c:v>-2.4843199999999999</c:v>
                </c:pt>
                <c:pt idx="861">
                  <c:v>-2.4849479999999997</c:v>
                </c:pt>
                <c:pt idx="862">
                  <c:v>-2.485671</c:v>
                </c:pt>
                <c:pt idx="863">
                  <c:v>-2.4862419999999994</c:v>
                </c:pt>
                <c:pt idx="864">
                  <c:v>-2.4869140000000001</c:v>
                </c:pt>
                <c:pt idx="865">
                  <c:v>-2.4876130000000001</c:v>
                </c:pt>
                <c:pt idx="866">
                  <c:v>-2.48807</c:v>
                </c:pt>
                <c:pt idx="867">
                  <c:v>-2.4886699999999995</c:v>
                </c:pt>
                <c:pt idx="868">
                  <c:v>-2.4893160000000001</c:v>
                </c:pt>
                <c:pt idx="869">
                  <c:v>-2.4898069999999994</c:v>
                </c:pt>
                <c:pt idx="870">
                  <c:v>-2.4903029999999995</c:v>
                </c:pt>
                <c:pt idx="871">
                  <c:v>-2.4913439999999993</c:v>
                </c:pt>
                <c:pt idx="872">
                  <c:v>-2.4921379999999997</c:v>
                </c:pt>
                <c:pt idx="873">
                  <c:v>-2.4927649999999995</c:v>
                </c:pt>
                <c:pt idx="874">
                  <c:v>-2.4935100000000001</c:v>
                </c:pt>
                <c:pt idx="875">
                  <c:v>-2.4941059999999995</c:v>
                </c:pt>
                <c:pt idx="876">
                  <c:v>-2.4945740000000001</c:v>
                </c:pt>
                <c:pt idx="877">
                  <c:v>-2.495133</c:v>
                </c:pt>
                <c:pt idx="878">
                  <c:v>-2.4957059999999998</c:v>
                </c:pt>
                <c:pt idx="879">
                  <c:v>-2.496249999999999</c:v>
                </c:pt>
                <c:pt idx="880">
                  <c:v>-2.4968939999999997</c:v>
                </c:pt>
                <c:pt idx="881">
                  <c:v>-2.497976</c:v>
                </c:pt>
                <c:pt idx="882">
                  <c:v>-2.4985330000000001</c:v>
                </c:pt>
                <c:pt idx="883">
                  <c:v>-2.4990779999999995</c:v>
                </c:pt>
                <c:pt idx="884">
                  <c:v>-2.4997199999999995</c:v>
                </c:pt>
                <c:pt idx="885">
                  <c:v>-2.500467</c:v>
                </c:pt>
                <c:pt idx="886">
                  <c:v>-2.5011860000000001</c:v>
                </c:pt>
                <c:pt idx="887">
                  <c:v>-2.5016189999999994</c:v>
                </c:pt>
                <c:pt idx="888">
                  <c:v>-2.5031599999999998</c:v>
                </c:pt>
                <c:pt idx="889">
                  <c:v>-2.5050399999999997</c:v>
                </c:pt>
                <c:pt idx="890">
                  <c:v>-2.5053160000000001</c:v>
                </c:pt>
                <c:pt idx="891">
                  <c:v>-2.5058119999999997</c:v>
                </c:pt>
                <c:pt idx="892">
                  <c:v>-2.5075340000000006</c:v>
                </c:pt>
                <c:pt idx="893">
                  <c:v>-2.5081140000000004</c:v>
                </c:pt>
                <c:pt idx="894">
                  <c:v>-2.5084849999999999</c:v>
                </c:pt>
                <c:pt idx="895">
                  <c:v>-2.5091700000000001</c:v>
                </c:pt>
                <c:pt idx="896">
                  <c:v>-2.5096099999999995</c:v>
                </c:pt>
                <c:pt idx="897">
                  <c:v>-2.5103649999999997</c:v>
                </c:pt>
                <c:pt idx="898">
                  <c:v>-2.5114439999999996</c:v>
                </c:pt>
                <c:pt idx="899">
                  <c:v>-2.5119749999999996</c:v>
                </c:pt>
                <c:pt idx="900">
                  <c:v>-2.5124079999999993</c:v>
                </c:pt>
                <c:pt idx="901">
                  <c:v>-2.5126999999999997</c:v>
                </c:pt>
                <c:pt idx="902">
                  <c:v>-2.5131739999999998</c:v>
                </c:pt>
                <c:pt idx="903">
                  <c:v>-2.5136599999999993</c:v>
                </c:pt>
                <c:pt idx="904">
                  <c:v>-2.5142639999999994</c:v>
                </c:pt>
                <c:pt idx="905">
                  <c:v>-2.515339</c:v>
                </c:pt>
                <c:pt idx="906">
                  <c:v>-2.5159659999999997</c:v>
                </c:pt>
                <c:pt idx="907">
                  <c:v>-2.5164699999999995</c:v>
                </c:pt>
                <c:pt idx="908">
                  <c:v>-2.5170270000000001</c:v>
                </c:pt>
                <c:pt idx="909">
                  <c:v>-2.517614</c:v>
                </c:pt>
                <c:pt idx="910">
                  <c:v>-2.5181459999999998</c:v>
                </c:pt>
                <c:pt idx="911">
                  <c:v>-2.5184859999999993</c:v>
                </c:pt>
                <c:pt idx="912">
                  <c:v>-2.5190349999999997</c:v>
                </c:pt>
                <c:pt idx="913">
                  <c:v>-2.5196499999999991</c:v>
                </c:pt>
                <c:pt idx="914">
                  <c:v>-2.520254</c:v>
                </c:pt>
                <c:pt idx="915">
                  <c:v>-2.5207030000000001</c:v>
                </c:pt>
                <c:pt idx="916">
                  <c:v>-2.5212629999999994</c:v>
                </c:pt>
                <c:pt idx="917">
                  <c:v>-2.5230190000000001</c:v>
                </c:pt>
                <c:pt idx="918">
                  <c:v>-2.5237500000000002</c:v>
                </c:pt>
                <c:pt idx="919">
                  <c:v>-2.5241419999999999</c:v>
                </c:pt>
                <c:pt idx="920">
                  <c:v>-2.5245419999999998</c:v>
                </c:pt>
                <c:pt idx="921">
                  <c:v>-2.525547</c:v>
                </c:pt>
                <c:pt idx="922">
                  <c:v>-2.5271180000000002</c:v>
                </c:pt>
                <c:pt idx="923">
                  <c:v>-2.5274860000000001</c:v>
                </c:pt>
                <c:pt idx="924">
                  <c:v>-2.5281889999999998</c:v>
                </c:pt>
                <c:pt idx="925">
                  <c:v>-2.529004</c:v>
                </c:pt>
                <c:pt idx="926">
                  <c:v>-2.5295109999999998</c:v>
                </c:pt>
                <c:pt idx="927">
                  <c:v>-2.5300699999999994</c:v>
                </c:pt>
                <c:pt idx="928">
                  <c:v>-2.530564</c:v>
                </c:pt>
                <c:pt idx="929">
                  <c:v>-2.5309889999999995</c:v>
                </c:pt>
                <c:pt idx="930">
                  <c:v>-2.5315300000000001</c:v>
                </c:pt>
                <c:pt idx="931">
                  <c:v>-2.5320759999999995</c:v>
                </c:pt>
                <c:pt idx="932">
                  <c:v>-2.5330629999999994</c:v>
                </c:pt>
                <c:pt idx="933">
                  <c:v>-2.5338579999999995</c:v>
                </c:pt>
                <c:pt idx="934">
                  <c:v>-2.5341779999999998</c:v>
                </c:pt>
                <c:pt idx="935">
                  <c:v>-2.5347459999999997</c:v>
                </c:pt>
                <c:pt idx="936">
                  <c:v>-2.5352599999999996</c:v>
                </c:pt>
                <c:pt idx="937">
                  <c:v>-2.5357669999999994</c:v>
                </c:pt>
                <c:pt idx="938">
                  <c:v>-2.5364939999999994</c:v>
                </c:pt>
                <c:pt idx="939">
                  <c:v>-2.537172</c:v>
                </c:pt>
                <c:pt idx="940">
                  <c:v>-2.5377169999999998</c:v>
                </c:pt>
                <c:pt idx="941">
                  <c:v>-2.5383149999999999</c:v>
                </c:pt>
                <c:pt idx="942">
                  <c:v>-2.5390019999999995</c:v>
                </c:pt>
                <c:pt idx="943">
                  <c:v>-2.5396289999999997</c:v>
                </c:pt>
                <c:pt idx="944">
                  <c:v>-2.5401940000000005</c:v>
                </c:pt>
                <c:pt idx="945">
                  <c:v>-2.5407850000000001</c:v>
                </c:pt>
                <c:pt idx="946">
                  <c:v>-2.5414429999999997</c:v>
                </c:pt>
                <c:pt idx="947">
                  <c:v>-2.542001</c:v>
                </c:pt>
                <c:pt idx="948">
                  <c:v>-2.5426289999999994</c:v>
                </c:pt>
                <c:pt idx="949">
                  <c:v>-2.5431750000000002</c:v>
                </c:pt>
                <c:pt idx="950">
                  <c:v>-2.5436939999999999</c:v>
                </c:pt>
                <c:pt idx="951">
                  <c:v>-2.544362</c:v>
                </c:pt>
                <c:pt idx="952">
                  <c:v>-2.544956</c:v>
                </c:pt>
                <c:pt idx="953">
                  <c:v>-2.5455990000000002</c:v>
                </c:pt>
                <c:pt idx="954">
                  <c:v>-2.5462419999999995</c:v>
                </c:pt>
                <c:pt idx="955">
                  <c:v>-2.5468889999999997</c:v>
                </c:pt>
                <c:pt idx="956">
                  <c:v>-2.5476299999999998</c:v>
                </c:pt>
                <c:pt idx="957">
                  <c:v>-2.5483940000000005</c:v>
                </c:pt>
                <c:pt idx="958">
                  <c:v>-2.5489920000000001</c:v>
                </c:pt>
                <c:pt idx="959">
                  <c:v>-2.5495429999999994</c:v>
                </c:pt>
                <c:pt idx="960">
                  <c:v>-2.5502340000000001</c:v>
                </c:pt>
                <c:pt idx="961">
                  <c:v>-2.550964</c:v>
                </c:pt>
                <c:pt idx="962">
                  <c:v>-2.5516109999999994</c:v>
                </c:pt>
                <c:pt idx="963">
                  <c:v>-2.5521799999999994</c:v>
                </c:pt>
                <c:pt idx="964">
                  <c:v>-2.5529279999999996</c:v>
                </c:pt>
                <c:pt idx="965">
                  <c:v>-2.5536599999999994</c:v>
                </c:pt>
                <c:pt idx="966">
                  <c:v>-2.5543979999999999</c:v>
                </c:pt>
                <c:pt idx="967">
                  <c:v>-2.5553019999999997</c:v>
                </c:pt>
                <c:pt idx="968">
                  <c:v>-2.5558549999999993</c:v>
                </c:pt>
                <c:pt idx="969">
                  <c:v>-2.5563619999999996</c:v>
                </c:pt>
                <c:pt idx="970">
                  <c:v>-2.5573999999999999</c:v>
                </c:pt>
                <c:pt idx="971">
                  <c:v>-2.5582629999999997</c:v>
                </c:pt>
                <c:pt idx="972">
                  <c:v>-2.5587909999999998</c:v>
                </c:pt>
                <c:pt idx="973">
                  <c:v>-2.559383</c:v>
                </c:pt>
                <c:pt idx="974">
                  <c:v>-2.5600329999999998</c:v>
                </c:pt>
                <c:pt idx="975">
                  <c:v>-2.5607030000000002</c:v>
                </c:pt>
                <c:pt idx="976">
                  <c:v>-2.5613169999999998</c:v>
                </c:pt>
                <c:pt idx="977">
                  <c:v>-2.56169</c:v>
                </c:pt>
                <c:pt idx="978">
                  <c:v>-2.5622599999999998</c:v>
                </c:pt>
                <c:pt idx="979">
                  <c:v>-2.5629339999999998</c:v>
                </c:pt>
                <c:pt idx="980">
                  <c:v>-2.5635800000000004</c:v>
                </c:pt>
                <c:pt idx="981">
                  <c:v>-2.5641120000000002</c:v>
                </c:pt>
                <c:pt idx="982">
                  <c:v>-2.5648249999999999</c:v>
                </c:pt>
                <c:pt idx="983">
                  <c:v>-2.5653990000000002</c:v>
                </c:pt>
                <c:pt idx="984">
                  <c:v>-2.565982</c:v>
                </c:pt>
                <c:pt idx="985">
                  <c:v>-2.5666499999999997</c:v>
                </c:pt>
                <c:pt idx="986">
                  <c:v>-2.5679690000000002</c:v>
                </c:pt>
                <c:pt idx="987">
                  <c:v>-2.5688019999999998</c:v>
                </c:pt>
                <c:pt idx="988">
                  <c:v>-2.5694119999999998</c:v>
                </c:pt>
                <c:pt idx="989">
                  <c:v>-2.5699930000000002</c:v>
                </c:pt>
                <c:pt idx="990">
                  <c:v>-2.5704519999999995</c:v>
                </c:pt>
                <c:pt idx="991">
                  <c:v>-2.5711300000000001</c:v>
                </c:pt>
                <c:pt idx="992">
                  <c:v>-2.5717319999999999</c:v>
                </c:pt>
                <c:pt idx="993">
                  <c:v>-2.5723879999999997</c:v>
                </c:pt>
                <c:pt idx="994">
                  <c:v>-2.5739570000000001</c:v>
                </c:pt>
                <c:pt idx="995">
                  <c:v>-2.5744579999999995</c:v>
                </c:pt>
                <c:pt idx="996">
                  <c:v>-2.5751079999999997</c:v>
                </c:pt>
                <c:pt idx="997">
                  <c:v>-2.5759799999999995</c:v>
                </c:pt>
                <c:pt idx="998">
                  <c:v>-2.5764619999999994</c:v>
                </c:pt>
                <c:pt idx="999">
                  <c:v>-2.577064</c:v>
                </c:pt>
                <c:pt idx="1000">
                  <c:v>-2.577715</c:v>
                </c:pt>
                <c:pt idx="1001">
                  <c:v>-2.5790459999999991</c:v>
                </c:pt>
                <c:pt idx="1002">
                  <c:v>-2.5797110000000001</c:v>
                </c:pt>
                <c:pt idx="1003">
                  <c:v>-2.5805880000000001</c:v>
                </c:pt>
                <c:pt idx="1004">
                  <c:v>-2.5814719999999998</c:v>
                </c:pt>
                <c:pt idx="1005">
                  <c:v>-2.5817890000000001</c:v>
                </c:pt>
                <c:pt idx="1006">
                  <c:v>-2.5824099999999994</c:v>
                </c:pt>
                <c:pt idx="1007">
                  <c:v>-2.5830000000000002</c:v>
                </c:pt>
                <c:pt idx="1008">
                  <c:v>-2.5834510000000002</c:v>
                </c:pt>
                <c:pt idx="1009">
                  <c:v>-2.5847509999999998</c:v>
                </c:pt>
                <c:pt idx="1010">
                  <c:v>-2.5859200000000002</c:v>
                </c:pt>
                <c:pt idx="1011">
                  <c:v>-2.5864199999999995</c:v>
                </c:pt>
                <c:pt idx="1012">
                  <c:v>-2.5868639999999994</c:v>
                </c:pt>
                <c:pt idx="1013">
                  <c:v>-2.5873800000000005</c:v>
                </c:pt>
                <c:pt idx="1014">
                  <c:v>-2.588165</c:v>
                </c:pt>
                <c:pt idx="1015">
                  <c:v>-2.5887980000000002</c:v>
                </c:pt>
                <c:pt idx="1016">
                  <c:v>-2.5893959999999998</c:v>
                </c:pt>
                <c:pt idx="1017">
                  <c:v>-2.5899899999999998</c:v>
                </c:pt>
                <c:pt idx="1018">
                  <c:v>-2.5904919999999998</c:v>
                </c:pt>
                <c:pt idx="1019">
                  <c:v>-2.5911469999999994</c:v>
                </c:pt>
                <c:pt idx="1020">
                  <c:v>-2.5916669999999997</c:v>
                </c:pt>
                <c:pt idx="1021">
                  <c:v>-2.5922419999999993</c:v>
                </c:pt>
                <c:pt idx="1022">
                  <c:v>-2.5928489999999993</c:v>
                </c:pt>
                <c:pt idx="1023">
                  <c:v>-2.5933920000000001</c:v>
                </c:pt>
                <c:pt idx="1024">
                  <c:v>-2.5939640000000002</c:v>
                </c:pt>
                <c:pt idx="1025">
                  <c:v>-2.5945330000000002</c:v>
                </c:pt>
                <c:pt idx="1026">
                  <c:v>-2.5950079999999995</c:v>
                </c:pt>
                <c:pt idx="1027">
                  <c:v>-2.5954439999999996</c:v>
                </c:pt>
                <c:pt idx="1028">
                  <c:v>-2.5961419999999995</c:v>
                </c:pt>
                <c:pt idx="1029">
                  <c:v>-2.5968559999999989</c:v>
                </c:pt>
                <c:pt idx="1030">
                  <c:v>-2.5974849999999998</c:v>
                </c:pt>
                <c:pt idx="1031">
                  <c:v>-2.5978219999999999</c:v>
                </c:pt>
                <c:pt idx="1032">
                  <c:v>-2.598474</c:v>
                </c:pt>
                <c:pt idx="1033">
                  <c:v>-2.59918</c:v>
                </c:pt>
                <c:pt idx="1034">
                  <c:v>-2.5997119999999998</c:v>
                </c:pt>
                <c:pt idx="1035">
                  <c:v>-2.600241</c:v>
                </c:pt>
                <c:pt idx="1036">
                  <c:v>-2.600752</c:v>
                </c:pt>
                <c:pt idx="1037">
                  <c:v>-2.6020240000000001</c:v>
                </c:pt>
                <c:pt idx="1038">
                  <c:v>-2.6028709999999995</c:v>
                </c:pt>
                <c:pt idx="1039">
                  <c:v>-2.6032739999999999</c:v>
                </c:pt>
                <c:pt idx="1040">
                  <c:v>-2.6041400000000001</c:v>
                </c:pt>
                <c:pt idx="1041">
                  <c:v>-2.6048629999999995</c:v>
                </c:pt>
                <c:pt idx="1042">
                  <c:v>-2.6053320000000002</c:v>
                </c:pt>
                <c:pt idx="1043">
                  <c:v>-2.6058979999999998</c:v>
                </c:pt>
                <c:pt idx="1044">
                  <c:v>-2.6067670000000001</c:v>
                </c:pt>
                <c:pt idx="1045">
                  <c:v>-2.607345</c:v>
                </c:pt>
                <c:pt idx="1046">
                  <c:v>-2.6078429999999995</c:v>
                </c:pt>
                <c:pt idx="1047">
                  <c:v>-2.6084209999999999</c:v>
                </c:pt>
                <c:pt idx="1048">
                  <c:v>-2.6090079999999998</c:v>
                </c:pt>
                <c:pt idx="1049">
                  <c:v>-2.6095760000000001</c:v>
                </c:pt>
                <c:pt idx="1050">
                  <c:v>-2.6101969999999999</c:v>
                </c:pt>
                <c:pt idx="1051">
                  <c:v>-2.6107399999999998</c:v>
                </c:pt>
                <c:pt idx="1052">
                  <c:v>-2.6114799999999994</c:v>
                </c:pt>
                <c:pt idx="1053">
                  <c:v>-2.6122909999999995</c:v>
                </c:pt>
                <c:pt idx="1054">
                  <c:v>-2.6127749999999996</c:v>
                </c:pt>
                <c:pt idx="1055">
                  <c:v>-2.6132909999999998</c:v>
                </c:pt>
                <c:pt idx="1056">
                  <c:v>-2.6144769999999995</c:v>
                </c:pt>
                <c:pt idx="1057">
                  <c:v>-2.614906</c:v>
                </c:pt>
                <c:pt idx="1058">
                  <c:v>-2.6154769999999994</c:v>
                </c:pt>
                <c:pt idx="1059">
                  <c:v>-2.6161340000000002</c:v>
                </c:pt>
                <c:pt idx="1060">
                  <c:v>-2.6168379999999996</c:v>
                </c:pt>
                <c:pt idx="1061">
                  <c:v>-2.6180340000000002</c:v>
                </c:pt>
                <c:pt idx="1062">
                  <c:v>-2.6186159999999994</c:v>
                </c:pt>
                <c:pt idx="1063">
                  <c:v>-2.6191449999999996</c:v>
                </c:pt>
                <c:pt idx="1064">
                  <c:v>-2.6197049999999997</c:v>
                </c:pt>
                <c:pt idx="1065">
                  <c:v>-2.6203390000000004</c:v>
                </c:pt>
                <c:pt idx="1066">
                  <c:v>-2.6209600000000002</c:v>
                </c:pt>
                <c:pt idx="1067">
                  <c:v>-2.6216159999999995</c:v>
                </c:pt>
                <c:pt idx="1068">
                  <c:v>-2.6223339999999999</c:v>
                </c:pt>
                <c:pt idx="1069">
                  <c:v>-2.6229499999999994</c:v>
                </c:pt>
                <c:pt idx="1070">
                  <c:v>-2.6237889999999999</c:v>
                </c:pt>
                <c:pt idx="1071">
                  <c:v>-2.6244209999999999</c:v>
                </c:pt>
                <c:pt idx="1072">
                  <c:v>-2.6249699999999998</c:v>
                </c:pt>
                <c:pt idx="1073">
                  <c:v>-2.62568</c:v>
                </c:pt>
                <c:pt idx="1074">
                  <c:v>-2.6263619999999999</c:v>
                </c:pt>
                <c:pt idx="1075">
                  <c:v>-2.6269689999999994</c:v>
                </c:pt>
                <c:pt idx="1076">
                  <c:v>-2.62785</c:v>
                </c:pt>
                <c:pt idx="1077">
                  <c:v>-2.6286330000000002</c:v>
                </c:pt>
                <c:pt idx="1078">
                  <c:v>-2.6292779999999998</c:v>
                </c:pt>
                <c:pt idx="1079">
                  <c:v>-2.6298879999999998</c:v>
                </c:pt>
                <c:pt idx="1080">
                  <c:v>-2.6307499999999995</c:v>
                </c:pt>
                <c:pt idx="1081">
                  <c:v>-2.6312819999999997</c:v>
                </c:pt>
                <c:pt idx="1082">
                  <c:v>-2.6323749999999997</c:v>
                </c:pt>
                <c:pt idx="1083">
                  <c:v>-2.6331739999999999</c:v>
                </c:pt>
                <c:pt idx="1084">
                  <c:v>-2.6337950000000001</c:v>
                </c:pt>
                <c:pt idx="1085">
                  <c:v>-2.6347939999999999</c:v>
                </c:pt>
                <c:pt idx="1086">
                  <c:v>-2.6354439999999997</c:v>
                </c:pt>
                <c:pt idx="1087">
                  <c:v>-2.6360719999999995</c:v>
                </c:pt>
                <c:pt idx="1088">
                  <c:v>-2.6367859999999994</c:v>
                </c:pt>
                <c:pt idx="1089">
                  <c:v>-2.6373630000000001</c:v>
                </c:pt>
                <c:pt idx="1090">
                  <c:v>-2.6382149999999998</c:v>
                </c:pt>
                <c:pt idx="1091">
                  <c:v>-2.63903</c:v>
                </c:pt>
                <c:pt idx="1092">
                  <c:v>-2.6396069999999994</c:v>
                </c:pt>
                <c:pt idx="1093">
                  <c:v>-2.6402779999999999</c:v>
                </c:pt>
                <c:pt idx="1094">
                  <c:v>-2.6409189999999998</c:v>
                </c:pt>
                <c:pt idx="1095">
                  <c:v>-2.6416189999999995</c:v>
                </c:pt>
                <c:pt idx="1096">
                  <c:v>-2.642344</c:v>
                </c:pt>
                <c:pt idx="1097">
                  <c:v>-2.6431140000000006</c:v>
                </c:pt>
                <c:pt idx="1098">
                  <c:v>-2.6437820000000003</c:v>
                </c:pt>
                <c:pt idx="1099">
                  <c:v>-2.6445099999999999</c:v>
                </c:pt>
                <c:pt idx="1100">
                  <c:v>-2.6451389999999999</c:v>
                </c:pt>
                <c:pt idx="1101">
                  <c:v>-2.6459730000000001</c:v>
                </c:pt>
                <c:pt idx="1102">
                  <c:v>-2.6467399999999999</c:v>
                </c:pt>
                <c:pt idx="1103">
                  <c:v>-2.6475000000000004</c:v>
                </c:pt>
                <c:pt idx="1104">
                  <c:v>-2.6481880000000002</c:v>
                </c:pt>
                <c:pt idx="1105">
                  <c:v>-2.6489410000000002</c:v>
                </c:pt>
                <c:pt idx="1106">
                  <c:v>-2.6498179999999998</c:v>
                </c:pt>
                <c:pt idx="1107">
                  <c:v>-2.6505310000000004</c:v>
                </c:pt>
                <c:pt idx="1108">
                  <c:v>-2.6512679999999995</c:v>
                </c:pt>
                <c:pt idx="1109">
                  <c:v>-2.6522229999999998</c:v>
                </c:pt>
                <c:pt idx="1110">
                  <c:v>-2.6526919999999996</c:v>
                </c:pt>
                <c:pt idx="1111">
                  <c:v>-2.6536979999999999</c:v>
                </c:pt>
                <c:pt idx="1112">
                  <c:v>-2.6551939999999998</c:v>
                </c:pt>
                <c:pt idx="1113">
                  <c:v>-2.6559300000000001</c:v>
                </c:pt>
                <c:pt idx="1114">
                  <c:v>-2.6564929999999998</c:v>
                </c:pt>
                <c:pt idx="1115">
                  <c:v>-2.65727</c:v>
                </c:pt>
                <c:pt idx="1116">
                  <c:v>-2.6579210000000004</c:v>
                </c:pt>
                <c:pt idx="1117">
                  <c:v>-2.6584919999999999</c:v>
                </c:pt>
                <c:pt idx="1118">
                  <c:v>-2.6592439999999997</c:v>
                </c:pt>
                <c:pt idx="1119">
                  <c:v>-2.6599710000000001</c:v>
                </c:pt>
                <c:pt idx="1120">
                  <c:v>-2.6606399999999999</c:v>
                </c:pt>
                <c:pt idx="1121">
                  <c:v>-2.661432</c:v>
                </c:pt>
                <c:pt idx="1122">
                  <c:v>-2.6622469999999994</c:v>
                </c:pt>
                <c:pt idx="1123">
                  <c:v>-2.6627740000000002</c:v>
                </c:pt>
                <c:pt idx="1124">
                  <c:v>-2.6634120000000001</c:v>
                </c:pt>
                <c:pt idx="1125">
                  <c:v>-2.664018</c:v>
                </c:pt>
                <c:pt idx="1126">
                  <c:v>-2.6645639999999999</c:v>
                </c:pt>
                <c:pt idx="1127">
                  <c:v>-2.665718</c:v>
                </c:pt>
                <c:pt idx="1128">
                  <c:v>-2.6665960000000002</c:v>
                </c:pt>
                <c:pt idx="1129">
                  <c:v>-2.6672350000000002</c:v>
                </c:pt>
                <c:pt idx="1130">
                  <c:v>-2.667888</c:v>
                </c:pt>
                <c:pt idx="1131">
                  <c:v>-2.6685240000000006</c:v>
                </c:pt>
                <c:pt idx="1132">
                  <c:v>-2.6692200000000001</c:v>
                </c:pt>
                <c:pt idx="1133">
                  <c:v>-2.6699069999999998</c:v>
                </c:pt>
                <c:pt idx="1134">
                  <c:v>-2.6705770000000002</c:v>
                </c:pt>
                <c:pt idx="1135">
                  <c:v>-2.6711900000000002</c:v>
                </c:pt>
                <c:pt idx="1136">
                  <c:v>-2.6719589999999998</c:v>
                </c:pt>
                <c:pt idx="1137">
                  <c:v>-2.672526</c:v>
                </c:pt>
                <c:pt idx="1138">
                  <c:v>-2.6730779999999998</c:v>
                </c:pt>
                <c:pt idx="1139">
                  <c:v>-2.6736559999999994</c:v>
                </c:pt>
                <c:pt idx="1140">
                  <c:v>-2.6742179999999998</c:v>
                </c:pt>
                <c:pt idx="1141">
                  <c:v>-2.6748399999999997</c:v>
                </c:pt>
                <c:pt idx="1142">
                  <c:v>-2.6754639999999994</c:v>
                </c:pt>
                <c:pt idx="1143">
                  <c:v>-2.6761749999999997</c:v>
                </c:pt>
                <c:pt idx="1144">
                  <c:v>-2.6767669999999995</c:v>
                </c:pt>
                <c:pt idx="1145">
                  <c:v>-2.677362</c:v>
                </c:pt>
                <c:pt idx="1146">
                  <c:v>-2.6780369999999998</c:v>
                </c:pt>
                <c:pt idx="1147">
                  <c:v>-2.6786289999999995</c:v>
                </c:pt>
                <c:pt idx="1148">
                  <c:v>-2.679141</c:v>
                </c:pt>
                <c:pt idx="1149">
                  <c:v>-2.6799529999999994</c:v>
                </c:pt>
                <c:pt idx="1150">
                  <c:v>-2.6807089999999998</c:v>
                </c:pt>
                <c:pt idx="1151">
                  <c:v>-2.681352</c:v>
                </c:pt>
                <c:pt idx="1152">
                  <c:v>-2.6819350000000002</c:v>
                </c:pt>
                <c:pt idx="1153">
                  <c:v>-2.68241</c:v>
                </c:pt>
                <c:pt idx="1154">
                  <c:v>-2.6830370000000006</c:v>
                </c:pt>
                <c:pt idx="1155">
                  <c:v>-2.6837540000000004</c:v>
                </c:pt>
                <c:pt idx="1156">
                  <c:v>-2.6845080000000001</c:v>
                </c:pt>
                <c:pt idx="1157">
                  <c:v>-2.685203</c:v>
                </c:pt>
                <c:pt idx="1158">
                  <c:v>-2.6858070000000001</c:v>
                </c:pt>
                <c:pt idx="1159">
                  <c:v>-2.6865999999999999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6C99-490A-86CB-152F670266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6438808"/>
        <c:axId val="506439200"/>
      </c:scatterChart>
      <c:valAx>
        <c:axId val="5064388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900" b="1" i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Temperature (</a:t>
                </a:r>
                <a:r>
                  <a:rPr lang="en-CA" sz="1900" b="1" i="1" baseline="30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CA" sz="1900" b="1" i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06439200"/>
        <c:crossesAt val="-2.8"/>
        <c:crossBetween val="midCat"/>
      </c:valAx>
      <c:valAx>
        <c:axId val="506439200"/>
        <c:scaling>
          <c:orientation val="minMax"/>
          <c:max val="-1"/>
          <c:min val="-2.8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900" b="1" i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Heat Flow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438808"/>
        <c:crossesAt val="-40"/>
        <c:crossBetween val="midCat"/>
        <c:majorUnit val="0.5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960714465952625"/>
          <c:y val="4.7812474208739394E-2"/>
          <c:w val="0.78105715295834766"/>
          <c:h val="0.74315875843762824"/>
        </c:manualLayout>
      </c:layout>
      <c:scatterChart>
        <c:scatterStyle val="smoothMarker"/>
        <c:varyColors val="0"/>
        <c:ser>
          <c:idx val="0"/>
          <c:order val="0"/>
          <c:tx>
            <c:v>t=0</c:v>
          </c:tx>
          <c:marker>
            <c:symbol val="none"/>
          </c:marker>
          <c:xVal>
            <c:numRef>
              <c:f>'5film90'!$A$5:$A$255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'5film90'!$C$5:$C$255</c:f>
              <c:numCache>
                <c:formatCode>General</c:formatCode>
                <c:ptCount val="251"/>
                <c:pt idx="0">
                  <c:v>0.19776252124278024</c:v>
                </c:pt>
                <c:pt idx="1">
                  <c:v>0.14653142802296767</c:v>
                </c:pt>
                <c:pt idx="2">
                  <c:v>0.13233518143169287</c:v>
                </c:pt>
                <c:pt idx="3">
                  <c:v>0.12056936297065816</c:v>
                </c:pt>
                <c:pt idx="4">
                  <c:v>0.10726658348342079</c:v>
                </c:pt>
                <c:pt idx="5">
                  <c:v>9.9233283837420014E-2</c:v>
                </c:pt>
                <c:pt idx="6">
                  <c:v>9.5444446953743003E-2</c:v>
                </c:pt>
                <c:pt idx="7">
                  <c:v>8.9428152823807713E-2</c:v>
                </c:pt>
                <c:pt idx="8">
                  <c:v>8.3876235751105213E-2</c:v>
                </c:pt>
                <c:pt idx="9">
                  <c:v>8.2420858293012059E-2</c:v>
                </c:pt>
                <c:pt idx="10">
                  <c:v>8.0777189347275014E-2</c:v>
                </c:pt>
                <c:pt idx="11">
                  <c:v>7.7797836482816671E-2</c:v>
                </c:pt>
                <c:pt idx="12">
                  <c:v>7.9250814424200691E-2</c:v>
                </c:pt>
                <c:pt idx="13">
                  <c:v>8.7109937386728675E-2</c:v>
                </c:pt>
                <c:pt idx="14">
                  <c:v>9.6950637706852472E-2</c:v>
                </c:pt>
                <c:pt idx="15">
                  <c:v>0.10731062167243492</c:v>
                </c:pt>
                <c:pt idx="16">
                  <c:v>0.12120368227011222</c:v>
                </c:pt>
                <c:pt idx="17">
                  <c:v>0.13605542036709786</c:v>
                </c:pt>
                <c:pt idx="18">
                  <c:v>0.14492375182786721</c:v>
                </c:pt>
                <c:pt idx="19">
                  <c:v>0.14599506546446181</c:v>
                </c:pt>
                <c:pt idx="20">
                  <c:v>0.15870403514021653</c:v>
                </c:pt>
                <c:pt idx="21">
                  <c:v>0.20880029810466413</c:v>
                </c:pt>
                <c:pt idx="22">
                  <c:v>0.39144868704091612</c:v>
                </c:pt>
                <c:pt idx="23">
                  <c:v>0.73467132267006952</c:v>
                </c:pt>
                <c:pt idx="24">
                  <c:v>1</c:v>
                </c:pt>
                <c:pt idx="25">
                  <c:v>0.99088324798581739</c:v>
                </c:pt>
                <c:pt idx="26">
                  <c:v>0.82208007046110254</c:v>
                </c:pt>
                <c:pt idx="27">
                  <c:v>0.68163635747717644</c:v>
                </c:pt>
                <c:pt idx="28">
                  <c:v>0.66926614310153054</c:v>
                </c:pt>
                <c:pt idx="29">
                  <c:v>0.7361562000688805</c:v>
                </c:pt>
                <c:pt idx="30">
                  <c:v>0.80589321303756245</c:v>
                </c:pt>
                <c:pt idx="31">
                  <c:v>0.86997724693567613</c:v>
                </c:pt>
                <c:pt idx="32">
                  <c:v>0.95157775281025747</c:v>
                </c:pt>
                <c:pt idx="33">
                  <c:v>1.0792433335779898</c:v>
                </c:pt>
                <c:pt idx="34">
                  <c:v>1.2465757485080653</c:v>
                </c:pt>
                <c:pt idx="35">
                  <c:v>1.3635818291657025</c:v>
                </c:pt>
                <c:pt idx="36">
                  <c:v>1.3788272291510231</c:v>
                </c:pt>
                <c:pt idx="37">
                  <c:v>1.3120232724891172</c:v>
                </c:pt>
                <c:pt idx="38">
                  <c:v>1.2559592703210836</c:v>
                </c:pt>
                <c:pt idx="39">
                  <c:v>1.2600751472174074</c:v>
                </c:pt>
                <c:pt idx="40">
                  <c:v>1.2883414540506666</c:v>
                </c:pt>
                <c:pt idx="41">
                  <c:v>1.2877839192859037</c:v>
                </c:pt>
                <c:pt idx="42">
                  <c:v>1.2867944715135022</c:v>
                </c:pt>
                <c:pt idx="43">
                  <c:v>1.2978604779837284</c:v>
                </c:pt>
                <c:pt idx="44">
                  <c:v>1.3333154545813835</c:v>
                </c:pt>
                <c:pt idx="45">
                  <c:v>1.3061585713559811</c:v>
                </c:pt>
                <c:pt idx="46">
                  <c:v>1.253463772943614</c:v>
                </c:pt>
                <c:pt idx="47">
                  <c:v>1.1682414083187012</c:v>
                </c:pt>
                <c:pt idx="48">
                  <c:v>1.0736411678024378</c:v>
                </c:pt>
                <c:pt idx="49">
                  <c:v>1.0006521039527103</c:v>
                </c:pt>
                <c:pt idx="50">
                  <c:v>0.95698936872949825</c:v>
                </c:pt>
                <c:pt idx="51">
                  <c:v>0.92917755859055218</c:v>
                </c:pt>
                <c:pt idx="52">
                  <c:v>0.92574624969653174</c:v>
                </c:pt>
                <c:pt idx="53">
                  <c:v>0.92589586662074674</c:v>
                </c:pt>
                <c:pt idx="54">
                  <c:v>0.93646503198414621</c:v>
                </c:pt>
                <c:pt idx="55">
                  <c:v>0.93678684951924962</c:v>
                </c:pt>
                <c:pt idx="56">
                  <c:v>0.92661289867264374</c:v>
                </c:pt>
                <c:pt idx="57">
                  <c:v>0.913552470373026</c:v>
                </c:pt>
                <c:pt idx="58">
                  <c:v>0.88611187958378279</c:v>
                </c:pt>
                <c:pt idx="59">
                  <c:v>0.86287185451589077</c:v>
                </c:pt>
                <c:pt idx="60">
                  <c:v>0.83870730977478414</c:v>
                </c:pt>
                <c:pt idx="61">
                  <c:v>0.81532190222392864</c:v>
                </c:pt>
                <c:pt idx="62">
                  <c:v>0.79372201740073078</c:v>
                </c:pt>
                <c:pt idx="63">
                  <c:v>0.77056809263828285</c:v>
                </c:pt>
                <c:pt idx="64">
                  <c:v>0.7344384284012444</c:v>
                </c:pt>
                <c:pt idx="65">
                  <c:v>0.70947498574404766</c:v>
                </c:pt>
                <c:pt idx="66">
                  <c:v>0.6713918326097148</c:v>
                </c:pt>
                <c:pt idx="67">
                  <c:v>0.65092254360063018</c:v>
                </c:pt>
                <c:pt idx="68">
                  <c:v>0.62266188268903977</c:v>
                </c:pt>
                <c:pt idx="69">
                  <c:v>0.5893580022470768</c:v>
                </c:pt>
                <c:pt idx="70">
                  <c:v>0.56969466855616868</c:v>
                </c:pt>
                <c:pt idx="71">
                  <c:v>0.55051970708958398</c:v>
                </c:pt>
                <c:pt idx="72">
                  <c:v>0.51593702538970976</c:v>
                </c:pt>
                <c:pt idx="73">
                  <c:v>0.49688345123899758</c:v>
                </c:pt>
                <c:pt idx="74">
                  <c:v>0.46788317458883583</c:v>
                </c:pt>
                <c:pt idx="75">
                  <c:v>0.4409930611622695</c:v>
                </c:pt>
                <c:pt idx="76">
                  <c:v>0.41867332132633994</c:v>
                </c:pt>
                <c:pt idx="77">
                  <c:v>0.39845104139025189</c:v>
                </c:pt>
                <c:pt idx="78">
                  <c:v>0.3848810686600535</c:v>
                </c:pt>
                <c:pt idx="79">
                  <c:v>0.37432319513999079</c:v>
                </c:pt>
                <c:pt idx="80">
                  <c:v>0.36141661820583915</c:v>
                </c:pt>
                <c:pt idx="81">
                  <c:v>0.35759432923627621</c:v>
                </c:pt>
                <c:pt idx="82">
                  <c:v>0.34854673976253259</c:v>
                </c:pt>
                <c:pt idx="83">
                  <c:v>0.3376670487073663</c:v>
                </c:pt>
                <c:pt idx="84">
                  <c:v>0.32665044405173921</c:v>
                </c:pt>
                <c:pt idx="85">
                  <c:v>0.32312456596977196</c:v>
                </c:pt>
                <c:pt idx="86">
                  <c:v>0.31657388535391473</c:v>
                </c:pt>
                <c:pt idx="87">
                  <c:v>0.3091396179969399</c:v>
                </c:pt>
                <c:pt idx="88">
                  <c:v>0.30252400928189532</c:v>
                </c:pt>
                <c:pt idx="89">
                  <c:v>0.29528029178123189</c:v>
                </c:pt>
                <c:pt idx="90">
                  <c:v>0.28541545514597538</c:v>
                </c:pt>
                <c:pt idx="91">
                  <c:v>0.28179641935647787</c:v>
                </c:pt>
                <c:pt idx="92">
                  <c:v>0.27860223917253379</c:v>
                </c:pt>
                <c:pt idx="93">
                  <c:v>0.27253428485933184</c:v>
                </c:pt>
                <c:pt idx="94">
                  <c:v>0.2704678775286673</c:v>
                </c:pt>
                <c:pt idx="95">
                  <c:v>0.26237162585606288</c:v>
                </c:pt>
                <c:pt idx="96">
                  <c:v>0.25896572360955072</c:v>
                </c:pt>
                <c:pt idx="97">
                  <c:v>0.25919861787837556</c:v>
                </c:pt>
                <c:pt idx="98">
                  <c:v>0.25667771385339799</c:v>
                </c:pt>
                <c:pt idx="99">
                  <c:v>0.25321535239020093</c:v>
                </c:pt>
                <c:pt idx="100">
                  <c:v>0.24844878302158441</c:v>
                </c:pt>
                <c:pt idx="101">
                  <c:v>0.24324183176282621</c:v>
                </c:pt>
                <c:pt idx="102">
                  <c:v>0.24004200565721354</c:v>
                </c:pt>
                <c:pt idx="103">
                  <c:v>0.23521897707191214</c:v>
                </c:pt>
                <c:pt idx="104">
                  <c:v>0.23028161857282395</c:v>
                </c:pt>
                <c:pt idx="105">
                  <c:v>0.23081798113132984</c:v>
                </c:pt>
                <c:pt idx="106">
                  <c:v>0.23124707117813451</c:v>
                </c:pt>
                <c:pt idx="107">
                  <c:v>0.22749394474901058</c:v>
                </c:pt>
                <c:pt idx="108">
                  <c:v>0.22789198222663859</c:v>
                </c:pt>
                <c:pt idx="109">
                  <c:v>0.22253823700449982</c:v>
                </c:pt>
                <c:pt idx="110">
                  <c:v>0.22333290047933874</c:v>
                </c:pt>
                <c:pt idx="111">
                  <c:v>0.22166735358713638</c:v>
                </c:pt>
                <c:pt idx="112">
                  <c:v>0.22249165815073485</c:v>
                </c:pt>
                <c:pt idx="113">
                  <c:v>0.21946826709726239</c:v>
                </c:pt>
                <c:pt idx="114">
                  <c:v>0.22074989131600792</c:v>
                </c:pt>
                <c:pt idx="115">
                  <c:v>0.21814006402475172</c:v>
                </c:pt>
                <c:pt idx="116">
                  <c:v>0.21487672130036869</c:v>
                </c:pt>
                <c:pt idx="117">
                  <c:v>0.21486119501578038</c:v>
                </c:pt>
                <c:pt idx="118">
                  <c:v>0.21429660284893212</c:v>
                </c:pt>
                <c:pt idx="119">
                  <c:v>0.21536368204427533</c:v>
                </c:pt>
                <c:pt idx="120">
                  <c:v>0.21545542827138822</c:v>
                </c:pt>
                <c:pt idx="121">
                  <c:v>0.20904448421682603</c:v>
                </c:pt>
                <c:pt idx="122">
                  <c:v>0.20617071008756821</c:v>
                </c:pt>
                <c:pt idx="123">
                  <c:v>0.20679317295151847</c:v>
                </c:pt>
                <c:pt idx="124">
                  <c:v>0.20140272923853453</c:v>
                </c:pt>
                <c:pt idx="125">
                  <c:v>0.20354253355088955</c:v>
                </c:pt>
                <c:pt idx="126">
                  <c:v>0.19549144925163311</c:v>
                </c:pt>
                <c:pt idx="127">
                  <c:v>0.19776252124278024</c:v>
                </c:pt>
                <c:pt idx="128">
                  <c:v>0.19499178518397242</c:v>
                </c:pt>
                <c:pt idx="129">
                  <c:v>0.19261485216154114</c:v>
                </c:pt>
                <c:pt idx="130">
                  <c:v>0.1919500448850773</c:v>
                </c:pt>
                <c:pt idx="131">
                  <c:v>0.18950112636137292</c:v>
                </c:pt>
                <c:pt idx="132">
                  <c:v>0.18720464772271753</c:v>
                </c:pt>
                <c:pt idx="133">
                  <c:v>0.18414173521756563</c:v>
                </c:pt>
                <c:pt idx="134">
                  <c:v>0.18370417628825816</c:v>
                </c:pt>
                <c:pt idx="135">
                  <c:v>0.18129195625539893</c:v>
                </c:pt>
                <c:pt idx="136">
                  <c:v>0.17998210242831095</c:v>
                </c:pt>
                <c:pt idx="137">
                  <c:v>0.17730170111619875</c:v>
                </c:pt>
                <c:pt idx="138">
                  <c:v>0.17651974096511389</c:v>
                </c:pt>
                <c:pt idx="139">
                  <c:v>0.1712902060196817</c:v>
                </c:pt>
                <c:pt idx="140">
                  <c:v>0.17165013352604749</c:v>
                </c:pt>
                <c:pt idx="141">
                  <c:v>0.17225001270332374</c:v>
                </c:pt>
                <c:pt idx="142">
                  <c:v>0.16447981300707434</c:v>
                </c:pt>
                <c:pt idx="143">
                  <c:v>0.16428644018992886</c:v>
                </c:pt>
                <c:pt idx="144">
                  <c:v>0.16226378875219491</c:v>
                </c:pt>
                <c:pt idx="145">
                  <c:v>0.15788255353745226</c:v>
                </c:pt>
                <c:pt idx="146">
                  <c:v>0.15143208803121075</c:v>
                </c:pt>
                <c:pt idx="147">
                  <c:v>0.15255139200198739</c:v>
                </c:pt>
                <c:pt idx="148">
                  <c:v>0.15073199374431881</c:v>
                </c:pt>
                <c:pt idx="149">
                  <c:v>0.14645661956086023</c:v>
                </c:pt>
                <c:pt idx="150">
                  <c:v>0.14194976258899389</c:v>
                </c:pt>
                <c:pt idx="151">
                  <c:v>0.14154890215053159</c:v>
                </c:pt>
                <c:pt idx="152">
                  <c:v>0.13946866231177912</c:v>
                </c:pt>
                <c:pt idx="153">
                  <c:v>0.13561052173962138</c:v>
                </c:pt>
                <c:pt idx="154">
                  <c:v>0.13436503141955408</c:v>
                </c:pt>
                <c:pt idx="155">
                  <c:v>0.12949260101965343</c:v>
                </c:pt>
                <c:pt idx="156">
                  <c:v>0.12619481817309269</c:v>
                </c:pt>
                <c:pt idx="157">
                  <c:v>0.12610617720289746</c:v>
                </c:pt>
                <c:pt idx="158">
                  <c:v>0.12115936178501459</c:v>
                </c:pt>
                <c:pt idx="159">
                  <c:v>0.11887361039752936</c:v>
                </c:pt>
                <c:pt idx="160">
                  <c:v>0.11710516658291883</c:v>
                </c:pt>
                <c:pt idx="161">
                  <c:v>0.11669273200503617</c:v>
                </c:pt>
                <c:pt idx="162">
                  <c:v>0.11604472134553608</c:v>
                </c:pt>
                <c:pt idx="163">
                  <c:v>0.11036591218333437</c:v>
                </c:pt>
                <c:pt idx="164">
                  <c:v>0.10830910291950609</c:v>
                </c:pt>
                <c:pt idx="165">
                  <c:v>0.10716382770905437</c:v>
                </c:pt>
                <c:pt idx="166">
                  <c:v>0.10184014701980025</c:v>
                </c:pt>
                <c:pt idx="167">
                  <c:v>0.1003753126429124</c:v>
                </c:pt>
                <c:pt idx="168">
                  <c:v>9.7140764119038603E-2</c:v>
                </c:pt>
                <c:pt idx="169">
                  <c:v>9.6789728939300684E-2</c:v>
                </c:pt>
                <c:pt idx="170">
                  <c:v>9.2668347269350013E-2</c:v>
                </c:pt>
                <c:pt idx="171">
                  <c:v>9.0653741269993635E-2</c:v>
                </c:pt>
                <c:pt idx="172">
                  <c:v>8.8903082108638828E-2</c:v>
                </c:pt>
                <c:pt idx="173">
                  <c:v>8.4822633370784634E-2</c:v>
                </c:pt>
                <c:pt idx="174">
                  <c:v>8.4254653650935249E-2</c:v>
                </c:pt>
                <c:pt idx="175">
                  <c:v>7.9323364517640688E-2</c:v>
                </c:pt>
                <c:pt idx="176">
                  <c:v>7.9715897221641976E-2</c:v>
                </c:pt>
                <c:pt idx="177">
                  <c:v>7.7115244553097081E-2</c:v>
                </c:pt>
                <c:pt idx="178">
                  <c:v>7.548921911257403E-2</c:v>
                </c:pt>
                <c:pt idx="179">
                  <c:v>7.3443560544041026E-2</c:v>
                </c:pt>
                <c:pt idx="180">
                  <c:v>7.1182086619730273E-2</c:v>
                </c:pt>
                <c:pt idx="181">
                  <c:v>6.9342363044055139E-2</c:v>
                </c:pt>
                <c:pt idx="182">
                  <c:v>6.8980318317063666E-2</c:v>
                </c:pt>
                <c:pt idx="183">
                  <c:v>6.6751449590388381E-2</c:v>
                </c:pt>
                <c:pt idx="184">
                  <c:v>6.4148538553176107E-2</c:v>
                </c:pt>
                <c:pt idx="185">
                  <c:v>6.2920268294197682E-2</c:v>
                </c:pt>
                <c:pt idx="186">
                  <c:v>6.1071511243852988E-2</c:v>
                </c:pt>
                <c:pt idx="187">
                  <c:v>6.05230099537599E-2</c:v>
                </c:pt>
                <c:pt idx="188">
                  <c:v>5.6224769787543961E-2</c:v>
                </c:pt>
                <c:pt idx="189">
                  <c:v>5.4942439828589831E-2</c:v>
                </c:pt>
                <c:pt idx="190">
                  <c:v>5.3099187551871915E-2</c:v>
                </c:pt>
                <c:pt idx="191">
                  <c:v>5.2350820634714523E-2</c:v>
                </c:pt>
                <c:pt idx="192">
                  <c:v>5.0940751698010947E-2</c:v>
                </c:pt>
                <c:pt idx="193">
                  <c:v>5.0063516618770433E-2</c:v>
                </c:pt>
                <c:pt idx="194">
                  <c:v>4.7619961720651083E-2</c:v>
                </c:pt>
                <c:pt idx="195">
                  <c:v>4.6499669713582395E-2</c:v>
                </c:pt>
                <c:pt idx="196">
                  <c:v>4.4461209695176696E-2</c:v>
                </c:pt>
                <c:pt idx="197">
                  <c:v>4.4863058169930962E-2</c:v>
                </c:pt>
                <c:pt idx="198">
                  <c:v>4.2711115125988755E-2</c:v>
                </c:pt>
                <c:pt idx="199">
                  <c:v>4.0116672971279202E-2</c:v>
                </c:pt>
                <c:pt idx="200">
                  <c:v>3.9715530236733493E-2</c:v>
                </c:pt>
                <c:pt idx="201">
                  <c:v>3.7238382104686683E-2</c:v>
                </c:pt>
                <c:pt idx="202">
                  <c:v>3.730994416183471E-2</c:v>
                </c:pt>
                <c:pt idx="203">
                  <c:v>3.5664581439597109E-2</c:v>
                </c:pt>
                <c:pt idx="204">
                  <c:v>3.4434758552159855E-2</c:v>
                </c:pt>
                <c:pt idx="205">
                  <c:v>3.4563485566201257E-2</c:v>
                </c:pt>
                <c:pt idx="206">
                  <c:v>3.432042863837307E-2</c:v>
                </c:pt>
                <c:pt idx="207">
                  <c:v>3.2248234237998177E-2</c:v>
                </c:pt>
                <c:pt idx="208">
                  <c:v>3.0663000581529945E-2</c:v>
                </c:pt>
                <c:pt idx="209">
                  <c:v>3.0448879002252724E-2</c:v>
                </c:pt>
                <c:pt idx="210">
                  <c:v>3.06344886771041E-2</c:v>
                </c:pt>
                <c:pt idx="211">
                  <c:v>2.7965943800495715E-2</c:v>
                </c:pt>
                <c:pt idx="212">
                  <c:v>2.7181584132701744E-2</c:v>
                </c:pt>
                <c:pt idx="213">
                  <c:v>2.6483042474268723E-2</c:v>
                </c:pt>
                <c:pt idx="214">
                  <c:v>2.5770386011664481E-2</c:v>
                </c:pt>
                <c:pt idx="215">
                  <c:v>2.4829916609736963E-2</c:v>
                </c:pt>
                <c:pt idx="216">
                  <c:v>2.3306082351413453E-2</c:v>
                </c:pt>
                <c:pt idx="217">
                  <c:v>2.1498399381206987E-2</c:v>
                </c:pt>
                <c:pt idx="218">
                  <c:v>2.1683444463891515E-2</c:v>
                </c:pt>
                <c:pt idx="219">
                  <c:v>2.203913752900594E-2</c:v>
                </c:pt>
                <c:pt idx="220">
                  <c:v>2.0474088042502496E-2</c:v>
                </c:pt>
                <c:pt idx="221">
                  <c:v>1.9563965469543081E-2</c:v>
                </c:pt>
                <c:pt idx="222">
                  <c:v>1.9962144095212832E-2</c:v>
                </c:pt>
                <c:pt idx="223">
                  <c:v>1.9009535961698069E-2</c:v>
                </c:pt>
                <c:pt idx="224">
                  <c:v>1.7645198990509207E-2</c:v>
                </c:pt>
                <c:pt idx="225">
                  <c:v>1.7432065447523983E-2</c:v>
                </c:pt>
                <c:pt idx="226">
                  <c:v>1.707693697457641E-2</c:v>
                </c:pt>
                <c:pt idx="227">
                  <c:v>1.6281567759528909E-2</c:v>
                </c:pt>
                <c:pt idx="228">
                  <c:v>1.5514851596948943E-2</c:v>
                </c:pt>
                <c:pt idx="229">
                  <c:v>1.4847644803775994E-2</c:v>
                </c:pt>
                <c:pt idx="230">
                  <c:v>1.4847644803775994E-2</c:v>
                </c:pt>
                <c:pt idx="231">
                  <c:v>1.4365059649162432E-2</c:v>
                </c:pt>
                <c:pt idx="232">
                  <c:v>1.5003754537909541E-2</c:v>
                </c:pt>
                <c:pt idx="233">
                  <c:v>1.3896857479999322E-2</c:v>
                </c:pt>
                <c:pt idx="234">
                  <c:v>1.2861296642370386E-2</c:v>
                </c:pt>
                <c:pt idx="235">
                  <c:v>1.2818754622598367E-2</c:v>
                </c:pt>
                <c:pt idx="236">
                  <c:v>1.2294050892337921E-2</c:v>
                </c:pt>
                <c:pt idx="237">
                  <c:v>1.0649676206392315E-2</c:v>
                </c:pt>
                <c:pt idx="238">
                  <c:v>1.205299826670205E-2</c:v>
                </c:pt>
                <c:pt idx="239">
                  <c:v>1.069218999655599E-2</c:v>
                </c:pt>
                <c:pt idx="240">
                  <c:v>1.0111224656869111E-2</c:v>
                </c:pt>
                <c:pt idx="241">
                  <c:v>9.4170585877291543E-3</c:v>
                </c:pt>
                <c:pt idx="242">
                  <c:v>1.0153724332228619E-2</c:v>
                </c:pt>
                <c:pt idx="243">
                  <c:v>9.6012144377508879E-3</c:v>
                </c:pt>
                <c:pt idx="244">
                  <c:v>9.0204890497349258E-3</c:v>
                </c:pt>
                <c:pt idx="245">
                  <c:v>8.7938899835703702E-3</c:v>
                </c:pt>
                <c:pt idx="246">
                  <c:v>8.6806045652922624E-3</c:v>
                </c:pt>
                <c:pt idx="247">
                  <c:v>8.0292910416160899E-3</c:v>
                </c:pt>
                <c:pt idx="248">
                  <c:v>7.9301910015300466E-3</c:v>
                </c:pt>
                <c:pt idx="249">
                  <c:v>7.944348150113769E-3</c:v>
                </c:pt>
                <c:pt idx="250">
                  <c:v>7.4347472603165116E-3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4FC9-4EFC-A1C3-0972B9943C5A}"/>
            </c:ext>
          </c:extLst>
        </c:ser>
        <c:ser>
          <c:idx val="1"/>
          <c:order val="1"/>
          <c:tx>
            <c:v>t=7</c:v>
          </c:tx>
          <c:marker>
            <c:symbol val="none"/>
          </c:marker>
          <c:xVal>
            <c:numRef>
              <c:f>'5film90'!$G$5:$G$255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'5film90'!$I$5:$I$255</c:f>
              <c:numCache>
                <c:formatCode>General</c:formatCode>
                <c:ptCount val="251"/>
                <c:pt idx="0">
                  <c:v>0.28702556633010934</c:v>
                </c:pt>
                <c:pt idx="1">
                  <c:v>0.21932226419046391</c:v>
                </c:pt>
                <c:pt idx="2">
                  <c:v>0.189835478674514</c:v>
                </c:pt>
                <c:pt idx="3">
                  <c:v>0.17568463277941684</c:v>
                </c:pt>
                <c:pt idx="4">
                  <c:v>0.15736528860477264</c:v>
                </c:pt>
                <c:pt idx="5">
                  <c:v>0.14702741287149595</c:v>
                </c:pt>
                <c:pt idx="6">
                  <c:v>0.13629253074009104</c:v>
                </c:pt>
                <c:pt idx="7">
                  <c:v>0.12559926469068364</c:v>
                </c:pt>
                <c:pt idx="8">
                  <c:v>0.1188919098060994</c:v>
                </c:pt>
                <c:pt idx="9">
                  <c:v>0.11332210709664439</c:v>
                </c:pt>
                <c:pt idx="10">
                  <c:v>0.10611411901372642</c:v>
                </c:pt>
                <c:pt idx="11">
                  <c:v>0.10369170475732452</c:v>
                </c:pt>
                <c:pt idx="12">
                  <c:v>0.1029610806952366</c:v>
                </c:pt>
                <c:pt idx="13">
                  <c:v>0.10863905765756578</c:v>
                </c:pt>
                <c:pt idx="14">
                  <c:v>0.11450141315536713</c:v>
                </c:pt>
                <c:pt idx="15">
                  <c:v>0.12406884016530678</c:v>
                </c:pt>
                <c:pt idx="16">
                  <c:v>0.13738006093586577</c:v>
                </c:pt>
                <c:pt idx="17">
                  <c:v>0.1487017022631156</c:v>
                </c:pt>
                <c:pt idx="18">
                  <c:v>0.15740938511549848</c:v>
                </c:pt>
                <c:pt idx="19">
                  <c:v>0.15654674712442526</c:v>
                </c:pt>
                <c:pt idx="20">
                  <c:v>0.16684741642677708</c:v>
                </c:pt>
                <c:pt idx="21">
                  <c:v>0.2216070146524437</c:v>
                </c:pt>
                <c:pt idx="22">
                  <c:v>0.40312065494342558</c:v>
                </c:pt>
                <c:pt idx="23">
                  <c:v>0.74783685944650624</c:v>
                </c:pt>
                <c:pt idx="24">
                  <c:v>1</c:v>
                </c:pt>
                <c:pt idx="25">
                  <c:v>0.9707612573568829</c:v>
                </c:pt>
                <c:pt idx="26">
                  <c:v>0.79924512285701288</c:v>
                </c:pt>
                <c:pt idx="27">
                  <c:v>0.66418577859968786</c:v>
                </c:pt>
                <c:pt idx="28">
                  <c:v>0.65281576891223558</c:v>
                </c:pt>
                <c:pt idx="29">
                  <c:v>0.7259470759190334</c:v>
                </c:pt>
                <c:pt idx="30">
                  <c:v>0.80581274692323479</c:v>
                </c:pt>
                <c:pt idx="31">
                  <c:v>0.8675437278914564</c:v>
                </c:pt>
                <c:pt idx="32">
                  <c:v>0.93409638670435069</c:v>
                </c:pt>
                <c:pt idx="33">
                  <c:v>1.0745162130467798</c:v>
                </c:pt>
                <c:pt idx="34">
                  <c:v>1.2347643110402502</c:v>
                </c:pt>
                <c:pt idx="35">
                  <c:v>1.3524138016566509</c:v>
                </c:pt>
                <c:pt idx="36">
                  <c:v>1.3541445897026381</c:v>
                </c:pt>
                <c:pt idx="37">
                  <c:v>1.2808561888763799</c:v>
                </c:pt>
                <c:pt idx="38">
                  <c:v>1.2359452707181253</c:v>
                </c:pt>
                <c:pt idx="39">
                  <c:v>1.2415772219473846</c:v>
                </c:pt>
                <c:pt idx="40">
                  <c:v>1.2595286358606603</c:v>
                </c:pt>
                <c:pt idx="41">
                  <c:v>1.2562861643063554</c:v>
                </c:pt>
                <c:pt idx="42">
                  <c:v>1.2420388572940451</c:v>
                </c:pt>
                <c:pt idx="43">
                  <c:v>1.2692298682203338</c:v>
                </c:pt>
                <c:pt idx="44">
                  <c:v>1.2912767455672669</c:v>
                </c:pt>
                <c:pt idx="45">
                  <c:v>1.2838134111269277</c:v>
                </c:pt>
                <c:pt idx="46">
                  <c:v>1.2185560873166033</c:v>
                </c:pt>
                <c:pt idx="47">
                  <c:v>1.1291931303148353</c:v>
                </c:pt>
                <c:pt idx="48">
                  <c:v>1.0467533254970161</c:v>
                </c:pt>
                <c:pt idx="49">
                  <c:v>0.97390864580993564</c:v>
                </c:pt>
                <c:pt idx="50">
                  <c:v>0.92004337994242646</c:v>
                </c:pt>
                <c:pt idx="51">
                  <c:v>0.90160828242712721</c:v>
                </c:pt>
                <c:pt idx="52">
                  <c:v>0.89027961321848059</c:v>
                </c:pt>
                <c:pt idx="53">
                  <c:v>0.89835478674514002</c:v>
                </c:pt>
                <c:pt idx="54">
                  <c:v>0.91284324655048177</c:v>
                </c:pt>
                <c:pt idx="55">
                  <c:v>0.89040776870277705</c:v>
                </c:pt>
                <c:pt idx="56">
                  <c:v>0.88419842878620214</c:v>
                </c:pt>
                <c:pt idx="57">
                  <c:v>0.87106180263779842</c:v>
                </c:pt>
                <c:pt idx="58">
                  <c:v>0.85118254439622909</c:v>
                </c:pt>
                <c:pt idx="59">
                  <c:v>0.82684953857135579</c:v>
                </c:pt>
                <c:pt idx="60">
                  <c:v>0.80387939053110125</c:v>
                </c:pt>
                <c:pt idx="61">
                  <c:v>0.7833497087563267</c:v>
                </c:pt>
                <c:pt idx="62">
                  <c:v>0.75588171662204207</c:v>
                </c:pt>
                <c:pt idx="63">
                  <c:v>0.73425789017488419</c:v>
                </c:pt>
                <c:pt idx="64">
                  <c:v>0.69562245669929379</c:v>
                </c:pt>
                <c:pt idx="65">
                  <c:v>0.66466670616979096</c:v>
                </c:pt>
                <c:pt idx="66">
                  <c:v>0.63793044051036207</c:v>
                </c:pt>
                <c:pt idx="67">
                  <c:v>0.61077663601499854</c:v>
                </c:pt>
                <c:pt idx="68">
                  <c:v>0.58360491731215247</c:v>
                </c:pt>
                <c:pt idx="69">
                  <c:v>0.5605396861706452</c:v>
                </c:pt>
                <c:pt idx="70">
                  <c:v>0.53119621431455433</c:v>
                </c:pt>
                <c:pt idx="71">
                  <c:v>0.50796975530570598</c:v>
                </c:pt>
                <c:pt idx="72">
                  <c:v>0.48161795609916752</c:v>
                </c:pt>
                <c:pt idx="73">
                  <c:v>0.46181724476732883</c:v>
                </c:pt>
                <c:pt idx="74">
                  <c:v>0.42528741967889477</c:v>
                </c:pt>
                <c:pt idx="75">
                  <c:v>0.3998037705272704</c:v>
                </c:pt>
                <c:pt idx="76">
                  <c:v>0.38534011500921217</c:v>
                </c:pt>
                <c:pt idx="77">
                  <c:v>0.36604513553475981</c:v>
                </c:pt>
                <c:pt idx="78">
                  <c:v>0.34726002196557448</c:v>
                </c:pt>
                <c:pt idx="79">
                  <c:v>0.33591481656540556</c:v>
                </c:pt>
                <c:pt idx="80">
                  <c:v>0.32845148212506603</c:v>
                </c:pt>
                <c:pt idx="81">
                  <c:v>0.32171849614362241</c:v>
                </c:pt>
                <c:pt idx="82">
                  <c:v>0.31090107085620272</c:v>
                </c:pt>
                <c:pt idx="83">
                  <c:v>0.30004368310593776</c:v>
                </c:pt>
                <c:pt idx="84">
                  <c:v>0.29414026273252297</c:v>
                </c:pt>
                <c:pt idx="85">
                  <c:v>0.28531544852352475</c:v>
                </c:pt>
                <c:pt idx="86">
                  <c:v>0.2801272184334439</c:v>
                </c:pt>
                <c:pt idx="87">
                  <c:v>0.27015727296153541</c:v>
                </c:pt>
                <c:pt idx="88">
                  <c:v>0.25736101675529605</c:v>
                </c:pt>
                <c:pt idx="89">
                  <c:v>0.25686217497771063</c:v>
                </c:pt>
                <c:pt idx="90">
                  <c:v>0.24733319461306003</c:v>
                </c:pt>
                <c:pt idx="91">
                  <c:v>0.2389176511442356</c:v>
                </c:pt>
                <c:pt idx="92">
                  <c:v>0.23090173230386354</c:v>
                </c:pt>
                <c:pt idx="93">
                  <c:v>0.22591331452800889</c:v>
                </c:pt>
                <c:pt idx="94">
                  <c:v>0.22443194737081446</c:v>
                </c:pt>
                <c:pt idx="95">
                  <c:v>0.2177389238522161</c:v>
                </c:pt>
                <c:pt idx="96">
                  <c:v>0.21439861316473771</c:v>
                </c:pt>
                <c:pt idx="97">
                  <c:v>0.21094254913660415</c:v>
                </c:pt>
                <c:pt idx="98">
                  <c:v>0.2026179547211516</c:v>
                </c:pt>
                <c:pt idx="99">
                  <c:v>0.20362804041996418</c:v>
                </c:pt>
                <c:pt idx="100">
                  <c:v>0.19588634675566816</c:v>
                </c:pt>
                <c:pt idx="101">
                  <c:v>0.19316338721835077</c:v>
                </c:pt>
                <c:pt idx="102">
                  <c:v>0.18452184913205669</c:v>
                </c:pt>
                <c:pt idx="103">
                  <c:v>0.18275109862322428</c:v>
                </c:pt>
                <c:pt idx="104">
                  <c:v>0.17580314215199244</c:v>
                </c:pt>
                <c:pt idx="105">
                  <c:v>0.17656794100989281</c:v>
                </c:pt>
                <c:pt idx="106">
                  <c:v>0.1739648688611112</c:v>
                </c:pt>
                <c:pt idx="107">
                  <c:v>0.17049915872125637</c:v>
                </c:pt>
                <c:pt idx="108">
                  <c:v>0.16730216169363671</c:v>
                </c:pt>
                <c:pt idx="109">
                  <c:v>0.16611431193596088</c:v>
                </c:pt>
                <c:pt idx="110">
                  <c:v>0.16636373282475359</c:v>
                </c:pt>
                <c:pt idx="111">
                  <c:v>0.16491268201868314</c:v>
                </c:pt>
                <c:pt idx="112">
                  <c:v>0.16113691828778762</c:v>
                </c:pt>
                <c:pt idx="113">
                  <c:v>0.16213184581103821</c:v>
                </c:pt>
                <c:pt idx="114">
                  <c:v>0.1607276475476139</c:v>
                </c:pt>
                <c:pt idx="115">
                  <c:v>0.15771530465865854</c:v>
                </c:pt>
                <c:pt idx="116">
                  <c:v>0.15751135829655183</c:v>
                </c:pt>
                <c:pt idx="117">
                  <c:v>0.15695601786459892</c:v>
                </c:pt>
                <c:pt idx="118">
                  <c:v>0.15885630187368829</c:v>
                </c:pt>
                <c:pt idx="119">
                  <c:v>0.15198000223238589</c:v>
                </c:pt>
                <c:pt idx="120">
                  <c:v>0.15005629195197343</c:v>
                </c:pt>
                <c:pt idx="121">
                  <c:v>0.14555706984198291</c:v>
                </c:pt>
                <c:pt idx="122">
                  <c:v>0.1471142278769873</c:v>
                </c:pt>
                <c:pt idx="123">
                  <c:v>0.14769712862814377</c:v>
                </c:pt>
                <c:pt idx="124">
                  <c:v>0.14423417452020931</c:v>
                </c:pt>
                <c:pt idx="125">
                  <c:v>0.14153188522229471</c:v>
                </c:pt>
                <c:pt idx="126">
                  <c:v>0.14081945097088117</c:v>
                </c:pt>
                <c:pt idx="127">
                  <c:v>0.13925126880819536</c:v>
                </c:pt>
                <c:pt idx="128">
                  <c:v>0.13687253765773116</c:v>
                </c:pt>
                <c:pt idx="129">
                  <c:v>0.13401728858823647</c:v>
                </c:pt>
                <c:pt idx="130">
                  <c:v>0.13285865276891637</c:v>
                </c:pt>
                <c:pt idx="131">
                  <c:v>0.12973276136484213</c:v>
                </c:pt>
                <c:pt idx="132">
                  <c:v>0.13146892367307397</c:v>
                </c:pt>
                <c:pt idx="133">
                  <c:v>0.12772306288851437</c:v>
                </c:pt>
                <c:pt idx="134">
                  <c:v>0.1277518634220822</c:v>
                </c:pt>
                <c:pt idx="135">
                  <c:v>0.12682707691120476</c:v>
                </c:pt>
                <c:pt idx="136">
                  <c:v>0.12367913725176766</c:v>
                </c:pt>
                <c:pt idx="137">
                  <c:v>0.12297207726259887</c:v>
                </c:pt>
                <c:pt idx="138">
                  <c:v>0.12499266206501207</c:v>
                </c:pt>
                <c:pt idx="139">
                  <c:v>0.12057805013497665</c:v>
                </c:pt>
                <c:pt idx="140">
                  <c:v>0.11877670767182827</c:v>
                </c:pt>
                <c:pt idx="141">
                  <c:v>0.12020322979380749</c:v>
                </c:pt>
                <c:pt idx="142">
                  <c:v>0.11713480165527279</c:v>
                </c:pt>
                <c:pt idx="143">
                  <c:v>0.11178410348348658</c:v>
                </c:pt>
                <c:pt idx="144">
                  <c:v>0.11106574376344429</c:v>
                </c:pt>
                <c:pt idx="145">
                  <c:v>0.10950031763267883</c:v>
                </c:pt>
                <c:pt idx="146">
                  <c:v>0.10473775667269777</c:v>
                </c:pt>
                <c:pt idx="147">
                  <c:v>0.10493839579650011</c:v>
                </c:pt>
                <c:pt idx="148">
                  <c:v>0.10077058652493313</c:v>
                </c:pt>
                <c:pt idx="149">
                  <c:v>9.9225279427186341E-2</c:v>
                </c:pt>
                <c:pt idx="150">
                  <c:v>9.8882153453101265E-2</c:v>
                </c:pt>
                <c:pt idx="151">
                  <c:v>9.6951966497675998E-2</c:v>
                </c:pt>
                <c:pt idx="152">
                  <c:v>9.4323676656823049E-2</c:v>
                </c:pt>
                <c:pt idx="153">
                  <c:v>9.2582277887942488E-2</c:v>
                </c:pt>
                <c:pt idx="154">
                  <c:v>9.1127230835587533E-2</c:v>
                </c:pt>
                <c:pt idx="155">
                  <c:v>8.8803758125126614E-2</c:v>
                </c:pt>
                <c:pt idx="156">
                  <c:v>8.8134042368478743E-2</c:v>
                </c:pt>
                <c:pt idx="157">
                  <c:v>8.7051610831756651E-2</c:v>
                </c:pt>
                <c:pt idx="158">
                  <c:v>8.5428859237047711E-2</c:v>
                </c:pt>
                <c:pt idx="159">
                  <c:v>8.0878650536530511E-2</c:v>
                </c:pt>
                <c:pt idx="160">
                  <c:v>7.9884412021260023E-2</c:v>
                </c:pt>
                <c:pt idx="161">
                  <c:v>7.8890449109181582E-2</c:v>
                </c:pt>
                <c:pt idx="162">
                  <c:v>7.707381066887517E-2</c:v>
                </c:pt>
                <c:pt idx="163">
                  <c:v>7.5386154522441698E-2</c:v>
                </c:pt>
                <c:pt idx="164">
                  <c:v>7.3430198668560973E-2</c:v>
                </c:pt>
                <c:pt idx="165">
                  <c:v>7.1235019243992892E-2</c:v>
                </c:pt>
                <c:pt idx="166">
                  <c:v>7.0244363570218876E-2</c:v>
                </c:pt>
                <c:pt idx="167">
                  <c:v>6.7740646372166299E-2</c:v>
                </c:pt>
                <c:pt idx="168">
                  <c:v>6.6313159639014935E-2</c:v>
                </c:pt>
                <c:pt idx="169">
                  <c:v>6.4858112586659966E-2</c:v>
                </c:pt>
                <c:pt idx="170">
                  <c:v>6.3403892343881121E-2</c:v>
                </c:pt>
                <c:pt idx="171">
                  <c:v>6.1273341867845506E-2</c:v>
                </c:pt>
                <c:pt idx="172">
                  <c:v>6.0878402493657675E-2</c:v>
                </c:pt>
                <c:pt idx="173">
                  <c:v>5.8158198988260676E-2</c:v>
                </c:pt>
                <c:pt idx="174">
                  <c:v>5.9778745757433381E-2</c:v>
                </c:pt>
                <c:pt idx="175">
                  <c:v>5.6693368022588432E-2</c:v>
                </c:pt>
                <c:pt idx="176">
                  <c:v>5.4061770943431085E-2</c:v>
                </c:pt>
                <c:pt idx="177">
                  <c:v>5.4638608424362772E-2</c:v>
                </c:pt>
                <c:pt idx="178">
                  <c:v>5.1840271414023524E-2</c:v>
                </c:pt>
                <c:pt idx="179">
                  <c:v>4.9578533818578706E-2</c:v>
                </c:pt>
                <c:pt idx="180">
                  <c:v>4.7178443420731707E-2</c:v>
                </c:pt>
                <c:pt idx="181">
                  <c:v>4.7234528670311061E-2</c:v>
                </c:pt>
                <c:pt idx="182">
                  <c:v>4.7164387657937873E-2</c:v>
                </c:pt>
                <c:pt idx="183">
                  <c:v>4.5523446252554493E-2</c:v>
                </c:pt>
                <c:pt idx="184">
                  <c:v>4.3883469458343288E-2</c:v>
                </c:pt>
                <c:pt idx="185">
                  <c:v>4.2832732288705384E-2</c:v>
                </c:pt>
                <c:pt idx="186">
                  <c:v>4.2370545735660702E-2</c:v>
                </c:pt>
                <c:pt idx="187">
                  <c:v>4.0242751291545462E-2</c:v>
                </c:pt>
                <c:pt idx="188">
                  <c:v>3.8773924079588691E-2</c:v>
                </c:pt>
                <c:pt idx="189">
                  <c:v>3.8270534849334625E-2</c:v>
                </c:pt>
                <c:pt idx="190">
                  <c:v>3.7459572456768203E-2</c:v>
                </c:pt>
                <c:pt idx="191">
                  <c:v>3.709618964806851E-2</c:v>
                </c:pt>
                <c:pt idx="192">
                  <c:v>3.4148889112433703E-2</c:v>
                </c:pt>
                <c:pt idx="193">
                  <c:v>3.3841729354909394E-2</c:v>
                </c:pt>
                <c:pt idx="194">
                  <c:v>3.2725260823970877E-2</c:v>
                </c:pt>
                <c:pt idx="195">
                  <c:v>3.3227547641456787E-2</c:v>
                </c:pt>
                <c:pt idx="196">
                  <c:v>3.2153246398899792E-2</c:v>
                </c:pt>
                <c:pt idx="197">
                  <c:v>3.0270600994100717E-2</c:v>
                </c:pt>
                <c:pt idx="198">
                  <c:v>2.9740891659007198E-2</c:v>
                </c:pt>
                <c:pt idx="199">
                  <c:v>3.0256683032902885E-2</c:v>
                </c:pt>
                <c:pt idx="200">
                  <c:v>2.8835121768380323E-2</c:v>
                </c:pt>
                <c:pt idx="201">
                  <c:v>2.7860037674956359E-2</c:v>
                </c:pt>
                <c:pt idx="202">
                  <c:v>2.7358577667046545E-2</c:v>
                </c:pt>
                <c:pt idx="203">
                  <c:v>2.5368171414161322E-2</c:v>
                </c:pt>
                <c:pt idx="204">
                  <c:v>2.5382089375359147E-2</c:v>
                </c:pt>
                <c:pt idx="205">
                  <c:v>2.2822975935707292E-2</c:v>
                </c:pt>
                <c:pt idx="206">
                  <c:v>2.3267937289249686E-2</c:v>
                </c:pt>
                <c:pt idx="207">
                  <c:v>2.1850096667819615E-2</c:v>
                </c:pt>
                <c:pt idx="208">
                  <c:v>2.2850811858102945E-2</c:v>
                </c:pt>
                <c:pt idx="209">
                  <c:v>2.2225330413776858E-2</c:v>
                </c:pt>
                <c:pt idx="210">
                  <c:v>2.1322178753474329E-2</c:v>
                </c:pt>
                <c:pt idx="211">
                  <c:v>2.0335932730772891E-2</c:v>
                </c:pt>
                <c:pt idx="212">
                  <c:v>1.9363880272461321E-2</c:v>
                </c:pt>
                <c:pt idx="213">
                  <c:v>1.8933663689692851E-2</c:v>
                </c:pt>
                <c:pt idx="214">
                  <c:v>1.8919745728495033E-2</c:v>
                </c:pt>
                <c:pt idx="215">
                  <c:v>1.7115922836618294E-2</c:v>
                </c:pt>
                <c:pt idx="216">
                  <c:v>1.6048098269074156E-2</c:v>
                </c:pt>
                <c:pt idx="217">
                  <c:v>1.7212935160215027E-2</c:v>
                </c:pt>
                <c:pt idx="218">
                  <c:v>1.6699762016643679E-2</c:v>
                </c:pt>
                <c:pt idx="219">
                  <c:v>1.5216327835508994E-2</c:v>
                </c:pt>
                <c:pt idx="220">
                  <c:v>1.5396434521504626E-2</c:v>
                </c:pt>
                <c:pt idx="221">
                  <c:v>1.4939071024320605E-2</c:v>
                </c:pt>
                <c:pt idx="222">
                  <c:v>1.4855976661921698E-2</c:v>
                </c:pt>
                <c:pt idx="223">
                  <c:v>1.4176890396744574E-2</c:v>
                </c:pt>
                <c:pt idx="224">
                  <c:v>1.3761308343473239E-2</c:v>
                </c:pt>
                <c:pt idx="225">
                  <c:v>1.2584069308690736E-2</c:v>
                </c:pt>
                <c:pt idx="226">
                  <c:v>1.3013348840606273E-2</c:v>
                </c:pt>
                <c:pt idx="227">
                  <c:v>1.3290343828762223E-2</c:v>
                </c:pt>
                <c:pt idx="228">
                  <c:v>1.1822605249414005E-2</c:v>
                </c:pt>
                <c:pt idx="229">
                  <c:v>1.2154858677573203E-2</c:v>
                </c:pt>
                <c:pt idx="230">
                  <c:v>1.1587281463893916E-2</c:v>
                </c:pt>
                <c:pt idx="231">
                  <c:v>1.1268945996932537E-2</c:v>
                </c:pt>
                <c:pt idx="232">
                  <c:v>1.0590893243725551E-2</c:v>
                </c:pt>
                <c:pt idx="233">
                  <c:v>9.6916827090691368E-3</c:v>
                </c:pt>
                <c:pt idx="234">
                  <c:v>1.0244997457560556E-2</c:v>
                </c:pt>
                <c:pt idx="235">
                  <c:v>1.0577044183325732E-2</c:v>
                </c:pt>
                <c:pt idx="236">
                  <c:v>9.2076270427364076E-3</c:v>
                </c:pt>
                <c:pt idx="237">
                  <c:v>8.8066243983237862E-3</c:v>
                </c:pt>
                <c:pt idx="238">
                  <c:v>9.3182679441793301E-3</c:v>
                </c:pt>
                <c:pt idx="239">
                  <c:v>8.7374893376015103E-3</c:v>
                </c:pt>
                <c:pt idx="240">
                  <c:v>8.4056768745495655E-3</c:v>
                </c:pt>
                <c:pt idx="241">
                  <c:v>7.6592469693984007E-3</c:v>
                </c:pt>
                <c:pt idx="242">
                  <c:v>8.0047844714137492E-3</c:v>
                </c:pt>
                <c:pt idx="243">
                  <c:v>7.5763179689147175E-3</c:v>
                </c:pt>
                <c:pt idx="244">
                  <c:v>7.0788404271298292E-3</c:v>
                </c:pt>
                <c:pt idx="245">
                  <c:v>7.4657597484294076E-3</c:v>
                </c:pt>
                <c:pt idx="246">
                  <c:v>7.2308355875377751E-3</c:v>
                </c:pt>
                <c:pt idx="247">
                  <c:v>6.7610561665525223E-3</c:v>
                </c:pt>
                <c:pt idx="248">
                  <c:v>6.8024931064751592E-3</c:v>
                </c:pt>
                <c:pt idx="249">
                  <c:v>5.6283821679222693E-3</c:v>
                </c:pt>
                <c:pt idx="250">
                  <c:v>6.3189748663669007E-3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4FC9-4EFC-A1C3-0972B9943C5A}"/>
            </c:ext>
          </c:extLst>
        </c:ser>
        <c:ser>
          <c:idx val="2"/>
          <c:order val="2"/>
          <c:tx>
            <c:v>t=15</c:v>
          </c:tx>
          <c:marker>
            <c:symbol val="none"/>
          </c:marker>
          <c:xVal>
            <c:numRef>
              <c:f>'5film90'!$M$5:$M$255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'5film90'!$O$5:$O$255</c:f>
              <c:numCache>
                <c:formatCode>General</c:formatCode>
                <c:ptCount val="251"/>
                <c:pt idx="0">
                  <c:v>0.24743725332640096</c:v>
                </c:pt>
                <c:pt idx="1">
                  <c:v>0.18639366152246359</c:v>
                </c:pt>
                <c:pt idx="2">
                  <c:v>0.16232895327677072</c:v>
                </c:pt>
                <c:pt idx="3">
                  <c:v>0.1476456703613547</c:v>
                </c:pt>
                <c:pt idx="4">
                  <c:v>0.13597623661758798</c:v>
                </c:pt>
                <c:pt idx="5">
                  <c:v>0.12657487060714198</c:v>
                </c:pt>
                <c:pt idx="6">
                  <c:v>0.11460396332096517</c:v>
                </c:pt>
                <c:pt idx="7">
                  <c:v>0.11034803133788668</c:v>
                </c:pt>
                <c:pt idx="8">
                  <c:v>0.10433599012123937</c:v>
                </c:pt>
                <c:pt idx="9">
                  <c:v>0.10023278897738286</c:v>
                </c:pt>
                <c:pt idx="10">
                  <c:v>9.7556454281190211E-2</c:v>
                </c:pt>
                <c:pt idx="11">
                  <c:v>9.5401974570463011E-2</c:v>
                </c:pt>
                <c:pt idx="12">
                  <c:v>9.6624264410464886E-2</c:v>
                </c:pt>
                <c:pt idx="13">
                  <c:v>9.9207838016685201E-2</c:v>
                </c:pt>
                <c:pt idx="14">
                  <c:v>0.11111582137877249</c:v>
                </c:pt>
                <c:pt idx="15">
                  <c:v>0.11986697350696005</c:v>
                </c:pt>
                <c:pt idx="16">
                  <c:v>0.13107082929596103</c:v>
                </c:pt>
                <c:pt idx="17">
                  <c:v>0.14183613782998136</c:v>
                </c:pt>
                <c:pt idx="18">
                  <c:v>0.14904550610923359</c:v>
                </c:pt>
                <c:pt idx="19">
                  <c:v>0.1510218490771158</c:v>
                </c:pt>
                <c:pt idx="20">
                  <c:v>0.16614279299506066</c:v>
                </c:pt>
                <c:pt idx="21">
                  <c:v>0.21686597499586419</c:v>
                </c:pt>
                <c:pt idx="22">
                  <c:v>0.40408680547349524</c:v>
                </c:pt>
                <c:pt idx="23">
                  <c:v>0.73821579656370395</c:v>
                </c:pt>
                <c:pt idx="24">
                  <c:v>1</c:v>
                </c:pt>
                <c:pt idx="25">
                  <c:v>0.97051142674828073</c:v>
                </c:pt>
                <c:pt idx="26">
                  <c:v>0.79741007491787397</c:v>
                </c:pt>
                <c:pt idx="27">
                  <c:v>0.6685829414128045</c:v>
                </c:pt>
                <c:pt idx="28">
                  <c:v>0.65804835393377947</c:v>
                </c:pt>
                <c:pt idx="29">
                  <c:v>0.73880958570652044</c:v>
                </c:pt>
                <c:pt idx="30">
                  <c:v>0.81691501429820634</c:v>
                </c:pt>
                <c:pt idx="31">
                  <c:v>0.87414772055869372</c:v>
                </c:pt>
                <c:pt idx="32">
                  <c:v>0.94947474771346851</c:v>
                </c:pt>
                <c:pt idx="33">
                  <c:v>1.0910786874010352</c:v>
                </c:pt>
                <c:pt idx="34">
                  <c:v>1.2645212464254481</c:v>
                </c:pt>
                <c:pt idx="35">
                  <c:v>1.3826335877862597</c:v>
                </c:pt>
                <c:pt idx="36">
                  <c:v>1.386528667312646</c:v>
                </c:pt>
                <c:pt idx="37">
                  <c:v>1.3185161770614231</c:v>
                </c:pt>
                <c:pt idx="38">
                  <c:v>1.2537133977737338</c:v>
                </c:pt>
                <c:pt idx="39">
                  <c:v>1.2531225628057574</c:v>
                </c:pt>
                <c:pt idx="40">
                  <c:v>1.2803482381301254</c:v>
                </c:pt>
                <c:pt idx="41">
                  <c:v>1.2777766289320065</c:v>
                </c:pt>
                <c:pt idx="42">
                  <c:v>1.2715374116701721</c:v>
                </c:pt>
                <c:pt idx="43">
                  <c:v>1.2799449932644809</c:v>
                </c:pt>
                <c:pt idx="44">
                  <c:v>1.3141026398506372</c:v>
                </c:pt>
                <c:pt idx="45">
                  <c:v>1.2844530640701441</c:v>
                </c:pt>
                <c:pt idx="46">
                  <c:v>1.2166325951835133</c:v>
                </c:pt>
                <c:pt idx="47">
                  <c:v>1.1411992177345021</c:v>
                </c:pt>
                <c:pt idx="48">
                  <c:v>1.049074752440148</c:v>
                </c:pt>
                <c:pt idx="49">
                  <c:v>0.982368007468154</c:v>
                </c:pt>
                <c:pt idx="50">
                  <c:v>0.93425336185096741</c:v>
                </c:pt>
                <c:pt idx="51">
                  <c:v>0.91704677049606509</c:v>
                </c:pt>
                <c:pt idx="52">
                  <c:v>0.91012366175879755</c:v>
                </c:pt>
                <c:pt idx="53">
                  <c:v>0.91687247418051199</c:v>
                </c:pt>
                <c:pt idx="54">
                  <c:v>0.92180003781343811</c:v>
                </c:pt>
                <c:pt idx="55">
                  <c:v>0.91619153687991872</c:v>
                </c:pt>
                <c:pt idx="56">
                  <c:v>0.91905265521234603</c:v>
                </c:pt>
                <c:pt idx="57">
                  <c:v>0.89344882187507391</c:v>
                </c:pt>
                <c:pt idx="58">
                  <c:v>0.8700103986954365</c:v>
                </c:pt>
                <c:pt idx="59">
                  <c:v>0.85245373762200749</c:v>
                </c:pt>
                <c:pt idx="60">
                  <c:v>0.81704795216600112</c:v>
                </c:pt>
                <c:pt idx="61">
                  <c:v>0.79128311629995507</c:v>
                </c:pt>
                <c:pt idx="62">
                  <c:v>0.76518888993926204</c:v>
                </c:pt>
                <c:pt idx="63">
                  <c:v>0.7457075839576488</c:v>
                </c:pt>
                <c:pt idx="64">
                  <c:v>0.70269036702668219</c:v>
                </c:pt>
                <c:pt idx="65">
                  <c:v>0.67708505660199014</c:v>
                </c:pt>
                <c:pt idx="66">
                  <c:v>0.64068371422494264</c:v>
                </c:pt>
                <c:pt idx="67">
                  <c:v>0.6233308912154657</c:v>
                </c:pt>
                <c:pt idx="68">
                  <c:v>0.58110096187932769</c:v>
                </c:pt>
                <c:pt idx="69">
                  <c:v>0.56472892491669224</c:v>
                </c:pt>
                <c:pt idx="70">
                  <c:v>0.5377218585304756</c:v>
                </c:pt>
                <c:pt idx="71">
                  <c:v>0.52177965400704274</c:v>
                </c:pt>
                <c:pt idx="72">
                  <c:v>0.48886866920331823</c:v>
                </c:pt>
                <c:pt idx="73">
                  <c:v>0.46805650745633726</c:v>
                </c:pt>
                <c:pt idx="74">
                  <c:v>0.42946612152293634</c:v>
                </c:pt>
                <c:pt idx="75">
                  <c:v>0.41125067946021321</c:v>
                </c:pt>
                <c:pt idx="76">
                  <c:v>0.38915049748304315</c:v>
                </c:pt>
                <c:pt idx="77">
                  <c:v>0.37133977737338414</c:v>
                </c:pt>
                <c:pt idx="78">
                  <c:v>0.35731926358329597</c:v>
                </c:pt>
                <c:pt idx="79">
                  <c:v>0.34087337224966341</c:v>
                </c:pt>
                <c:pt idx="80">
                  <c:v>0.32991781485595456</c:v>
                </c:pt>
                <c:pt idx="81">
                  <c:v>0.32092530664334845</c:v>
                </c:pt>
                <c:pt idx="82">
                  <c:v>0.31755459315104118</c:v>
                </c:pt>
                <c:pt idx="83">
                  <c:v>0.30703920780847499</c:v>
                </c:pt>
                <c:pt idx="84">
                  <c:v>0.29716340131874375</c:v>
                </c:pt>
                <c:pt idx="85">
                  <c:v>0.28697592938340472</c:v>
                </c:pt>
                <c:pt idx="86">
                  <c:v>0.28273078013849179</c:v>
                </c:pt>
                <c:pt idx="87">
                  <c:v>0.27189338973837834</c:v>
                </c:pt>
                <c:pt idx="88">
                  <c:v>0.2641623141824026</c:v>
                </c:pt>
                <c:pt idx="89">
                  <c:v>0.25113588022593525</c:v>
                </c:pt>
                <c:pt idx="90">
                  <c:v>0.24800002363339871</c:v>
                </c:pt>
                <c:pt idx="91">
                  <c:v>0.23733102119915864</c:v>
                </c:pt>
                <c:pt idx="92">
                  <c:v>0.23003568643206582</c:v>
                </c:pt>
                <c:pt idx="93">
                  <c:v>0.22815092288421995</c:v>
                </c:pt>
                <c:pt idx="94">
                  <c:v>0.22392349868834641</c:v>
                </c:pt>
                <c:pt idx="95">
                  <c:v>0.21683495616004542</c:v>
                </c:pt>
                <c:pt idx="96">
                  <c:v>0.21160458960603123</c:v>
                </c:pt>
                <c:pt idx="97">
                  <c:v>0.20774791435256307</c:v>
                </c:pt>
                <c:pt idx="98">
                  <c:v>0.20294590315033209</c:v>
                </c:pt>
                <c:pt idx="99">
                  <c:v>0.20068152813556117</c:v>
                </c:pt>
                <c:pt idx="100">
                  <c:v>0.19260629121073902</c:v>
                </c:pt>
                <c:pt idx="101">
                  <c:v>0.1826625386996904</c:v>
                </c:pt>
                <c:pt idx="102">
                  <c:v>0.18006877319027251</c:v>
                </c:pt>
                <c:pt idx="103">
                  <c:v>0.17333325455533766</c:v>
                </c:pt>
                <c:pt idx="104">
                  <c:v>0.17076164535721886</c:v>
                </c:pt>
                <c:pt idx="105">
                  <c:v>0.16894482783069037</c:v>
                </c:pt>
                <c:pt idx="106">
                  <c:v>0.16647218348970769</c:v>
                </c:pt>
                <c:pt idx="107">
                  <c:v>0.1657055751187578</c:v>
                </c:pt>
                <c:pt idx="108">
                  <c:v>0.16364060690567908</c:v>
                </c:pt>
                <c:pt idx="109">
                  <c:v>0.16346926476496587</c:v>
                </c:pt>
                <c:pt idx="110">
                  <c:v>0.15684895894878642</c:v>
                </c:pt>
                <c:pt idx="111">
                  <c:v>0.15624039893177044</c:v>
                </c:pt>
                <c:pt idx="112">
                  <c:v>0.15789473684210531</c:v>
                </c:pt>
                <c:pt idx="113">
                  <c:v>0.15673965447971075</c:v>
                </c:pt>
                <c:pt idx="114">
                  <c:v>0.15398045517925937</c:v>
                </c:pt>
                <c:pt idx="115">
                  <c:v>0.15254768038191574</c:v>
                </c:pt>
                <c:pt idx="116">
                  <c:v>0.1510528679129346</c:v>
                </c:pt>
                <c:pt idx="117">
                  <c:v>0.14979143525630426</c:v>
                </c:pt>
                <c:pt idx="118">
                  <c:v>0.14755231843641436</c:v>
                </c:pt>
                <c:pt idx="119">
                  <c:v>0.14545411575638698</c:v>
                </c:pt>
                <c:pt idx="120">
                  <c:v>0.14157233001677971</c:v>
                </c:pt>
                <c:pt idx="121">
                  <c:v>0.14163451539715927</c:v>
                </c:pt>
                <c:pt idx="122">
                  <c:v>0.13995905513671922</c:v>
                </c:pt>
                <c:pt idx="123">
                  <c:v>0.14023822465908822</c:v>
                </c:pt>
                <c:pt idx="124">
                  <c:v>0.13582129014723615</c:v>
                </c:pt>
                <c:pt idx="125">
                  <c:v>0.13356119868598304</c:v>
                </c:pt>
                <c:pt idx="126">
                  <c:v>0.13195220735944038</c:v>
                </c:pt>
                <c:pt idx="127">
                  <c:v>0.12975681232718075</c:v>
                </c:pt>
                <c:pt idx="128">
                  <c:v>0.12672922624252592</c:v>
                </c:pt>
                <c:pt idx="129">
                  <c:v>0.12696083354997284</c:v>
                </c:pt>
                <c:pt idx="130">
                  <c:v>0.12446071538297923</c:v>
                </c:pt>
                <c:pt idx="131">
                  <c:v>0.12640515326259072</c:v>
                </c:pt>
                <c:pt idx="132">
                  <c:v>0.12281036560867818</c:v>
                </c:pt>
                <c:pt idx="133">
                  <c:v>0.11931262259825588</c:v>
                </c:pt>
                <c:pt idx="134">
                  <c:v>0.11943581168907902</c:v>
                </c:pt>
                <c:pt idx="135">
                  <c:v>0.1187274005624749</c:v>
                </c:pt>
                <c:pt idx="136">
                  <c:v>0.11761899416255051</c:v>
                </c:pt>
                <c:pt idx="137">
                  <c:v>0.11708044808923972</c:v>
                </c:pt>
                <c:pt idx="138">
                  <c:v>0.11821943019875687</c:v>
                </c:pt>
                <c:pt idx="139">
                  <c:v>0.11420426346512894</c:v>
                </c:pt>
                <c:pt idx="140">
                  <c:v>0.11137697043461822</c:v>
                </c:pt>
                <c:pt idx="141">
                  <c:v>0.10890536005482949</c:v>
                </c:pt>
                <c:pt idx="142">
                  <c:v>0.1066504383995462</c:v>
                </c:pt>
                <c:pt idx="143">
                  <c:v>0.10510215536596319</c:v>
                </c:pt>
                <c:pt idx="144">
                  <c:v>0.10323304894476876</c:v>
                </c:pt>
                <c:pt idx="145">
                  <c:v>0.10024800297780824</c:v>
                </c:pt>
                <c:pt idx="146">
                  <c:v>0.10061520691040579</c:v>
                </c:pt>
                <c:pt idx="147">
                  <c:v>9.7785845957507181E-2</c:v>
                </c:pt>
                <c:pt idx="148">
                  <c:v>9.5906104506889162E-2</c:v>
                </c:pt>
                <c:pt idx="149">
                  <c:v>9.593668021648194E-2</c:v>
                </c:pt>
                <c:pt idx="150">
                  <c:v>9.0396273013022013E-2</c:v>
                </c:pt>
                <c:pt idx="151">
                  <c:v>8.8932922506085629E-2</c:v>
                </c:pt>
                <c:pt idx="152">
                  <c:v>8.7957601682698006E-2</c:v>
                </c:pt>
                <c:pt idx="153">
                  <c:v>8.6267075130574536E-2</c:v>
                </c:pt>
                <c:pt idx="154">
                  <c:v>8.4973146550705453E-2</c:v>
                </c:pt>
                <c:pt idx="155">
                  <c:v>8.2478198189681662E-2</c:v>
                </c:pt>
                <c:pt idx="156">
                  <c:v>8.1520306997849415E-2</c:v>
                </c:pt>
                <c:pt idx="157">
                  <c:v>7.9316935693522106E-2</c:v>
                </c:pt>
                <c:pt idx="158">
                  <c:v>7.8572779051355374E-2</c:v>
                </c:pt>
                <c:pt idx="159">
                  <c:v>7.6371623378158005E-2</c:v>
                </c:pt>
                <c:pt idx="160">
                  <c:v>7.7342956065511795E-2</c:v>
                </c:pt>
                <c:pt idx="161">
                  <c:v>7.614400420674497E-2</c:v>
                </c:pt>
                <c:pt idx="162">
                  <c:v>7.1459421454399374E-2</c:v>
                </c:pt>
                <c:pt idx="163">
                  <c:v>7.201997613026731E-2</c:v>
                </c:pt>
                <c:pt idx="164">
                  <c:v>6.8355617658875531E-2</c:v>
                </c:pt>
                <c:pt idx="165">
                  <c:v>6.9051768959894122E-2</c:v>
                </c:pt>
                <c:pt idx="166">
                  <c:v>6.4726266159336396E-2</c:v>
                </c:pt>
                <c:pt idx="167">
                  <c:v>6.3653457566232599E-2</c:v>
                </c:pt>
                <c:pt idx="168">
                  <c:v>6.2414919764611367E-2</c:v>
                </c:pt>
                <c:pt idx="169">
                  <c:v>6.2505465223453779E-2</c:v>
                </c:pt>
                <c:pt idx="170">
                  <c:v>5.9622633705953276E-2</c:v>
                </c:pt>
                <c:pt idx="171">
                  <c:v>5.8823086285538728E-2</c:v>
                </c:pt>
                <c:pt idx="172">
                  <c:v>5.6034345236688474E-2</c:v>
                </c:pt>
                <c:pt idx="173">
                  <c:v>5.4633475527615639E-2</c:v>
                </c:pt>
                <c:pt idx="174">
                  <c:v>5.5928881194904648E-2</c:v>
                </c:pt>
                <c:pt idx="175">
                  <c:v>5.2345319405383693E-2</c:v>
                </c:pt>
                <c:pt idx="176">
                  <c:v>5.129215607496513E-2</c:v>
                </c:pt>
                <c:pt idx="177">
                  <c:v>4.9367363458038917E-2</c:v>
                </c:pt>
                <c:pt idx="178">
                  <c:v>4.8796321461489385E-2</c:v>
                </c:pt>
                <c:pt idx="179">
                  <c:v>4.7684370051757144E-2</c:v>
                </c:pt>
                <c:pt idx="180">
                  <c:v>4.7173593221941271E-2</c:v>
                </c:pt>
                <c:pt idx="181">
                  <c:v>4.4801390825514632E-2</c:v>
                </c:pt>
                <c:pt idx="182">
                  <c:v>4.3181025925838411E-2</c:v>
                </c:pt>
                <c:pt idx="183">
                  <c:v>4.2566114432916601E-2</c:v>
                </c:pt>
                <c:pt idx="184">
                  <c:v>4.2176163354051943E-2</c:v>
                </c:pt>
                <c:pt idx="185">
                  <c:v>4.2161244771110523E-2</c:v>
                </c:pt>
                <c:pt idx="186">
                  <c:v>4.0137782714532173E-2</c:v>
                </c:pt>
                <c:pt idx="187">
                  <c:v>3.9149020395623096E-2</c:v>
                </c:pt>
                <c:pt idx="188">
                  <c:v>3.7367209840947234E-2</c:v>
                </c:pt>
                <c:pt idx="189">
                  <c:v>3.4748924680358284E-2</c:v>
                </c:pt>
                <c:pt idx="190">
                  <c:v>3.5122775506345578E-2</c:v>
                </c:pt>
                <c:pt idx="191">
                  <c:v>3.4464880769503471E-2</c:v>
                </c:pt>
                <c:pt idx="192">
                  <c:v>3.3209061045068884E-2</c:v>
                </c:pt>
                <c:pt idx="193">
                  <c:v>3.2939935717155491E-2</c:v>
                </c:pt>
                <c:pt idx="194">
                  <c:v>3.152060241533336E-2</c:v>
                </c:pt>
                <c:pt idx="195">
                  <c:v>3.2043343653250789E-2</c:v>
                </c:pt>
                <c:pt idx="196">
                  <c:v>3.1072454092122986E-2</c:v>
                </c:pt>
                <c:pt idx="197">
                  <c:v>2.9385324841065392E-2</c:v>
                </c:pt>
                <c:pt idx="198">
                  <c:v>2.8310743743057684E-2</c:v>
                </c:pt>
                <c:pt idx="199">
                  <c:v>2.7475303098338583E-2</c:v>
                </c:pt>
                <c:pt idx="200">
                  <c:v>2.6252422423368706E-2</c:v>
                </c:pt>
                <c:pt idx="201">
                  <c:v>2.57902417696689E-2</c:v>
                </c:pt>
                <c:pt idx="202">
                  <c:v>2.5760404603786067E-2</c:v>
                </c:pt>
                <c:pt idx="203">
                  <c:v>2.3853041618415151E-2</c:v>
                </c:pt>
                <c:pt idx="204">
                  <c:v>2.2110521589109734E-2</c:v>
                </c:pt>
                <c:pt idx="205">
                  <c:v>2.3137983598421289E-2</c:v>
                </c:pt>
                <c:pt idx="206">
                  <c:v>2.2423220995911427E-2</c:v>
                </c:pt>
                <c:pt idx="207">
                  <c:v>2.2661475196748045E-2</c:v>
                </c:pt>
                <c:pt idx="208">
                  <c:v>2.0518073641670409E-2</c:v>
                </c:pt>
                <c:pt idx="209">
                  <c:v>1.9982334034457504E-2</c:v>
                </c:pt>
                <c:pt idx="210">
                  <c:v>2.0131224446387635E-2</c:v>
                </c:pt>
                <c:pt idx="211">
                  <c:v>1.9610551130858137E-2</c:v>
                </c:pt>
                <c:pt idx="212">
                  <c:v>1.8242325053765985E-2</c:v>
                </c:pt>
                <c:pt idx="213">
                  <c:v>1.8138338099402077E-2</c:v>
                </c:pt>
                <c:pt idx="214">
                  <c:v>1.6250768085458372E-2</c:v>
                </c:pt>
                <c:pt idx="215">
                  <c:v>1.8272162219648811E-2</c:v>
                </c:pt>
                <c:pt idx="216">
                  <c:v>1.6577647531491501E-2</c:v>
                </c:pt>
                <c:pt idx="217">
                  <c:v>1.5374412119206864E-2</c:v>
                </c:pt>
                <c:pt idx="218">
                  <c:v>1.5315033204925201E-2</c:v>
                </c:pt>
                <c:pt idx="219">
                  <c:v>1.4899233096211566E-2</c:v>
                </c:pt>
                <c:pt idx="220">
                  <c:v>1.424584347600028E-2</c:v>
                </c:pt>
                <c:pt idx="221">
                  <c:v>1.3711433247465325E-2</c:v>
                </c:pt>
                <c:pt idx="222">
                  <c:v>1.3681743790324486E-2</c:v>
                </c:pt>
                <c:pt idx="223">
                  <c:v>1.3607534918346608E-2</c:v>
                </c:pt>
                <c:pt idx="224">
                  <c:v>1.2969359298560731E-2</c:v>
                </c:pt>
                <c:pt idx="225">
                  <c:v>1.2999033984827359E-2</c:v>
                </c:pt>
                <c:pt idx="226">
                  <c:v>1.2242307328716943E-2</c:v>
                </c:pt>
                <c:pt idx="227">
                  <c:v>1.1782445702266447E-2</c:v>
                </c:pt>
                <c:pt idx="228">
                  <c:v>1.2034614066598916E-2</c:v>
                </c:pt>
                <c:pt idx="229">
                  <c:v>1.1515462151111952E-2</c:v>
                </c:pt>
                <c:pt idx="230">
                  <c:v>1.0729474393212493E-2</c:v>
                </c:pt>
                <c:pt idx="231">
                  <c:v>1.0848099283908022E-2</c:v>
                </c:pt>
                <c:pt idx="232">
                  <c:v>9.7658373313166211E-3</c:v>
                </c:pt>
                <c:pt idx="233">
                  <c:v>9.4990458015267211E-3</c:v>
                </c:pt>
                <c:pt idx="234">
                  <c:v>8.9803517831399341E-3</c:v>
                </c:pt>
                <c:pt idx="235">
                  <c:v>9.6176263795996544E-3</c:v>
                </c:pt>
                <c:pt idx="236">
                  <c:v>8.9062610781556507E-3</c:v>
                </c:pt>
                <c:pt idx="237">
                  <c:v>8.9210762649776666E-3</c:v>
                </c:pt>
                <c:pt idx="238">
                  <c:v>8.6988189208990121E-3</c:v>
                </c:pt>
                <c:pt idx="239">
                  <c:v>7.6025837213149639E-3</c:v>
                </c:pt>
                <c:pt idx="240">
                  <c:v>8.0173203270862397E-3</c:v>
                </c:pt>
                <c:pt idx="241">
                  <c:v>7.9136287902063229E-3</c:v>
                </c:pt>
                <c:pt idx="242">
                  <c:v>7.4989069553092437E-3</c:v>
                </c:pt>
                <c:pt idx="243">
                  <c:v>7.4989069553092437E-3</c:v>
                </c:pt>
                <c:pt idx="244">
                  <c:v>7.6618296977288324E-3</c:v>
                </c:pt>
                <c:pt idx="245">
                  <c:v>6.8325041949282737E-3</c:v>
                </c:pt>
                <c:pt idx="246">
                  <c:v>6.936151419185594E-3</c:v>
                </c:pt>
                <c:pt idx="247">
                  <c:v>6.0330306288847403E-3</c:v>
                </c:pt>
                <c:pt idx="248">
                  <c:v>6.6400249332356489E-3</c:v>
                </c:pt>
                <c:pt idx="249">
                  <c:v>5.9146125304280015E-3</c:v>
                </c:pt>
                <c:pt idx="250">
                  <c:v>5.7665936000756285E-3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4FC9-4EFC-A1C3-0972B9943C5A}"/>
            </c:ext>
          </c:extLst>
        </c:ser>
        <c:ser>
          <c:idx val="3"/>
          <c:order val="3"/>
          <c:tx>
            <c:v>t=30</c:v>
          </c:tx>
          <c:marker>
            <c:symbol val="none"/>
          </c:marker>
          <c:xVal>
            <c:numRef>
              <c:f>'5film90'!$S$5:$S$255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'5film90'!$U$5:$U$255</c:f>
              <c:numCache>
                <c:formatCode>General</c:formatCode>
                <c:ptCount val="251"/>
                <c:pt idx="0">
                  <c:v>0.15970907345723809</c:v>
                </c:pt>
                <c:pt idx="1">
                  <c:v>0.11883080896090317</c:v>
                </c:pt>
                <c:pt idx="2">
                  <c:v>0.1030600992989653</c:v>
                </c:pt>
                <c:pt idx="3">
                  <c:v>9.563884429259488E-2</c:v>
                </c:pt>
                <c:pt idx="4">
                  <c:v>8.744513703600014E-2</c:v>
                </c:pt>
                <c:pt idx="5">
                  <c:v>8.0643557851074424E-2</c:v>
                </c:pt>
                <c:pt idx="6">
                  <c:v>7.3815239934410137E-2</c:v>
                </c:pt>
                <c:pt idx="7">
                  <c:v>7.0780393882086776E-2</c:v>
                </c:pt>
                <c:pt idx="8">
                  <c:v>7.0190542030658123E-2</c:v>
                </c:pt>
                <c:pt idx="9">
                  <c:v>6.7738006136196141E-2</c:v>
                </c:pt>
                <c:pt idx="10">
                  <c:v>6.6112314100110273E-2</c:v>
                </c:pt>
                <c:pt idx="11">
                  <c:v>6.6442091791552166E-2</c:v>
                </c:pt>
                <c:pt idx="12">
                  <c:v>7.1087317956658125E-2</c:v>
                </c:pt>
                <c:pt idx="13">
                  <c:v>7.8499317248195991E-2</c:v>
                </c:pt>
                <c:pt idx="14">
                  <c:v>8.7611625634902032E-2</c:v>
                </c:pt>
                <c:pt idx="15">
                  <c:v>9.8623640923971745E-2</c:v>
                </c:pt>
                <c:pt idx="16">
                  <c:v>0.11486913447639507</c:v>
                </c:pt>
                <c:pt idx="17">
                  <c:v>0.12746376273374965</c:v>
                </c:pt>
                <c:pt idx="18">
                  <c:v>0.13615499322961594</c:v>
                </c:pt>
                <c:pt idx="19">
                  <c:v>0.14167414170385137</c:v>
                </c:pt>
                <c:pt idx="20">
                  <c:v>0.1529969661823605</c:v>
                </c:pt>
                <c:pt idx="21">
                  <c:v>0.20505636273260699</c:v>
                </c:pt>
                <c:pt idx="22">
                  <c:v>0.38844178326772444</c:v>
                </c:pt>
                <c:pt idx="23">
                  <c:v>0.74190496323424382</c:v>
                </c:pt>
                <c:pt idx="24">
                  <c:v>1</c:v>
                </c:pt>
                <c:pt idx="25">
                  <c:v>0.9777805709976175</c:v>
                </c:pt>
                <c:pt idx="26">
                  <c:v>0.79890873979443167</c:v>
                </c:pt>
                <c:pt idx="27">
                  <c:v>0.6648277122958175</c:v>
                </c:pt>
                <c:pt idx="28">
                  <c:v>0.66211384529244055</c:v>
                </c:pt>
                <c:pt idx="29">
                  <c:v>0.73688745165031688</c:v>
                </c:pt>
                <c:pt idx="30">
                  <c:v>0.8325412650619618</c:v>
                </c:pt>
                <c:pt idx="31">
                  <c:v>0.89324618487433349</c:v>
                </c:pt>
                <c:pt idx="32">
                  <c:v>0.97565175658612691</c:v>
                </c:pt>
                <c:pt idx="33">
                  <c:v>1.1111165705862527</c:v>
                </c:pt>
                <c:pt idx="34">
                  <c:v>1.2956286744330874</c:v>
                </c:pt>
                <c:pt idx="35">
                  <c:v>1.4127534608946049</c:v>
                </c:pt>
                <c:pt idx="36">
                  <c:v>1.420112325526919</c:v>
                </c:pt>
                <c:pt idx="37">
                  <c:v>1.3568992212630051</c:v>
                </c:pt>
                <c:pt idx="38">
                  <c:v>1.2804195924057431</c:v>
                </c:pt>
                <c:pt idx="39">
                  <c:v>1.2844875362086996</c:v>
                </c:pt>
                <c:pt idx="40">
                  <c:v>1.3103578305061507</c:v>
                </c:pt>
                <c:pt idx="41">
                  <c:v>1.298622498243128</c:v>
                </c:pt>
                <c:pt idx="42">
                  <c:v>1.2871614093825521</c:v>
                </c:pt>
                <c:pt idx="43">
                  <c:v>1.3127460334691219</c:v>
                </c:pt>
                <c:pt idx="44">
                  <c:v>1.3343312746033469</c:v>
                </c:pt>
                <c:pt idx="45">
                  <c:v>1.3198649351242948</c:v>
                </c:pt>
                <c:pt idx="46">
                  <c:v>1.2555320036337254</c:v>
                </c:pt>
                <c:pt idx="47">
                  <c:v>1.1620264302079109</c:v>
                </c:pt>
                <c:pt idx="48">
                  <c:v>1.0682477560604935</c:v>
                </c:pt>
                <c:pt idx="49">
                  <c:v>1.0042724836739476</c:v>
                </c:pt>
                <c:pt idx="50">
                  <c:v>0.95720545972907045</c:v>
                </c:pt>
                <c:pt idx="51">
                  <c:v>0.9296931330594711</c:v>
                </c:pt>
                <c:pt idx="52">
                  <c:v>0.93357024916155784</c:v>
                </c:pt>
                <c:pt idx="53">
                  <c:v>0.94230947225285255</c:v>
                </c:pt>
                <c:pt idx="54">
                  <c:v>0.95224279682563251</c:v>
                </c:pt>
                <c:pt idx="55">
                  <c:v>0.94610431533420569</c:v>
                </c:pt>
                <c:pt idx="56">
                  <c:v>0.94156444434287279</c:v>
                </c:pt>
                <c:pt idx="57">
                  <c:v>0.92390202654447606</c:v>
                </c:pt>
                <c:pt idx="58">
                  <c:v>0.89959149159843921</c:v>
                </c:pt>
                <c:pt idx="59">
                  <c:v>0.86745130751255528</c:v>
                </c:pt>
                <c:pt idx="60">
                  <c:v>0.84812171836345274</c:v>
                </c:pt>
                <c:pt idx="61">
                  <c:v>0.82482588400646761</c:v>
                </c:pt>
                <c:pt idx="62">
                  <c:v>0.80014969119050217</c:v>
                </c:pt>
                <c:pt idx="63">
                  <c:v>0.76457460848897618</c:v>
                </c:pt>
                <c:pt idx="64">
                  <c:v>0.73667377033257753</c:v>
                </c:pt>
                <c:pt idx="65">
                  <c:v>0.70069532129328638</c:v>
                </c:pt>
                <c:pt idx="66">
                  <c:v>0.66542076365360781</c:v>
                </c:pt>
                <c:pt idx="67">
                  <c:v>0.63597730635844774</c:v>
                </c:pt>
                <c:pt idx="68">
                  <c:v>0.60650528204219933</c:v>
                </c:pt>
                <c:pt idx="69">
                  <c:v>0.58770132608111891</c:v>
                </c:pt>
                <c:pt idx="70">
                  <c:v>0.55864295223022742</c:v>
                </c:pt>
                <c:pt idx="71">
                  <c:v>0.53003365195084173</c:v>
                </c:pt>
                <c:pt idx="72">
                  <c:v>0.50953281493712388</c:v>
                </c:pt>
                <c:pt idx="73">
                  <c:v>0.47780285327406641</c:v>
                </c:pt>
                <c:pt idx="74">
                  <c:v>0.44631171190730584</c:v>
                </c:pt>
                <c:pt idx="75">
                  <c:v>0.42665531603695428</c:v>
                </c:pt>
                <c:pt idx="76">
                  <c:v>0.40083987041999236</c:v>
                </c:pt>
                <c:pt idx="77">
                  <c:v>0.38272152296502832</c:v>
                </c:pt>
                <c:pt idx="78">
                  <c:v>0.36608637524496235</c:v>
                </c:pt>
                <c:pt idx="79">
                  <c:v>0.35104069657824227</c:v>
                </c:pt>
                <c:pt idx="80">
                  <c:v>0.33891571014757732</c:v>
                </c:pt>
                <c:pt idx="81">
                  <c:v>0.32834476966410908</c:v>
                </c:pt>
                <c:pt idx="82">
                  <c:v>0.31927074108566117</c:v>
                </c:pt>
                <c:pt idx="83">
                  <c:v>0.31377787427082687</c:v>
                </c:pt>
                <c:pt idx="84">
                  <c:v>0.30185399966862264</c:v>
                </c:pt>
                <c:pt idx="85">
                  <c:v>0.29441629005810532</c:v>
                </c:pt>
                <c:pt idx="86">
                  <c:v>0.28122861044296027</c:v>
                </c:pt>
                <c:pt idx="87">
                  <c:v>0.27498157427139819</c:v>
                </c:pt>
                <c:pt idx="88">
                  <c:v>0.26749472938460933</c:v>
                </c:pt>
                <c:pt idx="89">
                  <c:v>0.2561581927359779</c:v>
                </c:pt>
                <c:pt idx="90">
                  <c:v>0.24810343546995609</c:v>
                </c:pt>
                <c:pt idx="91">
                  <c:v>0.24006239037405661</c:v>
                </c:pt>
                <c:pt idx="92">
                  <c:v>0.23500717032229318</c:v>
                </c:pt>
                <c:pt idx="93">
                  <c:v>0.22413341941529025</c:v>
                </c:pt>
                <c:pt idx="94">
                  <c:v>0.22127557462562916</c:v>
                </c:pt>
                <c:pt idx="95">
                  <c:v>0.21858341855827962</c:v>
                </c:pt>
                <c:pt idx="96">
                  <c:v>0.2156558702371634</c:v>
                </c:pt>
                <c:pt idx="97">
                  <c:v>0.20733258297291274</c:v>
                </c:pt>
                <c:pt idx="98">
                  <c:v>0.20279499734326706</c:v>
                </c:pt>
                <c:pt idx="99">
                  <c:v>0.19683248870174319</c:v>
                </c:pt>
                <c:pt idx="100">
                  <c:v>0.19294851651459491</c:v>
                </c:pt>
                <c:pt idx="101">
                  <c:v>0.18686145566112664</c:v>
                </c:pt>
                <c:pt idx="102">
                  <c:v>0.18081438863718174</c:v>
                </c:pt>
                <c:pt idx="103">
                  <c:v>0.1740291497883184</c:v>
                </c:pt>
                <c:pt idx="104">
                  <c:v>0.17241339907557124</c:v>
                </c:pt>
                <c:pt idx="105">
                  <c:v>0.16837173693201618</c:v>
                </c:pt>
                <c:pt idx="106">
                  <c:v>0.16539505333462839</c:v>
                </c:pt>
                <c:pt idx="107">
                  <c:v>0.15963479920240881</c:v>
                </c:pt>
                <c:pt idx="108">
                  <c:v>0.16008958617813251</c:v>
                </c:pt>
                <c:pt idx="109">
                  <c:v>0.15652213658464126</c:v>
                </c:pt>
                <c:pt idx="110">
                  <c:v>0.15543201905991649</c:v>
                </c:pt>
                <c:pt idx="111">
                  <c:v>0.15148062870300011</c:v>
                </c:pt>
                <c:pt idx="112">
                  <c:v>0.15527318642266627</c:v>
                </c:pt>
                <c:pt idx="113">
                  <c:v>0.15049106709250576</c:v>
                </c:pt>
                <c:pt idx="114">
                  <c:v>0.14712130128494461</c:v>
                </c:pt>
                <c:pt idx="115">
                  <c:v>0.14582778657007206</c:v>
                </c:pt>
                <c:pt idx="116">
                  <c:v>0.14518217189347929</c:v>
                </c:pt>
                <c:pt idx="117">
                  <c:v>0.14590091814405778</c:v>
                </c:pt>
                <c:pt idx="118">
                  <c:v>0.14152787855587995</c:v>
                </c:pt>
                <c:pt idx="119">
                  <c:v>0.14350014569180758</c:v>
                </c:pt>
                <c:pt idx="120">
                  <c:v>0.13763590760282698</c:v>
                </c:pt>
                <c:pt idx="121">
                  <c:v>0.13691944671393563</c:v>
                </c:pt>
                <c:pt idx="122">
                  <c:v>0.13462494358013338</c:v>
                </c:pt>
                <c:pt idx="123">
                  <c:v>0.13279322618795961</c:v>
                </c:pt>
                <c:pt idx="124">
                  <c:v>0.1311934730070218</c:v>
                </c:pt>
                <c:pt idx="125">
                  <c:v>0.12987253395190457</c:v>
                </c:pt>
                <c:pt idx="126">
                  <c:v>0.12502185377113245</c:v>
                </c:pt>
                <c:pt idx="127">
                  <c:v>0.12461048866746272</c:v>
                </c:pt>
                <c:pt idx="128">
                  <c:v>0.1235717917806967</c:v>
                </c:pt>
                <c:pt idx="129">
                  <c:v>0.12276277374347963</c:v>
                </c:pt>
                <c:pt idx="130">
                  <c:v>0.12279933953047245</c:v>
                </c:pt>
                <c:pt idx="131">
                  <c:v>0.11839659024036292</c:v>
                </c:pt>
                <c:pt idx="132">
                  <c:v>0.11675912859158873</c:v>
                </c:pt>
                <c:pt idx="133">
                  <c:v>0.11697509527101534</c:v>
                </c:pt>
                <c:pt idx="134">
                  <c:v>0.11442348894741956</c:v>
                </c:pt>
                <c:pt idx="135">
                  <c:v>0.11320904774691909</c:v>
                </c:pt>
                <c:pt idx="136">
                  <c:v>0.11113005422020604</c:v>
                </c:pt>
                <c:pt idx="137">
                  <c:v>0.10932896067463878</c:v>
                </c:pt>
                <c:pt idx="138">
                  <c:v>0.10955692550292243</c:v>
                </c:pt>
                <c:pt idx="139">
                  <c:v>0.10797305558570965</c:v>
                </c:pt>
                <c:pt idx="140">
                  <c:v>0.10588674890159806</c:v>
                </c:pt>
                <c:pt idx="141">
                  <c:v>0.10426939843566994</c:v>
                </c:pt>
                <c:pt idx="142">
                  <c:v>0.10247367549006725</c:v>
                </c:pt>
                <c:pt idx="143">
                  <c:v>9.8456352448479459E-2</c:v>
                </c:pt>
                <c:pt idx="144">
                  <c:v>9.7918835379684308E-2</c:v>
                </c:pt>
                <c:pt idx="145">
                  <c:v>9.762025287527068E-2</c:v>
                </c:pt>
                <c:pt idx="146">
                  <c:v>9.6438378078810727E-2</c:v>
                </c:pt>
                <c:pt idx="147">
                  <c:v>9.340890262645192E-2</c:v>
                </c:pt>
                <c:pt idx="148">
                  <c:v>9.1323967159352565E-2</c:v>
                </c:pt>
                <c:pt idx="149">
                  <c:v>9.1419266741702712E-2</c:v>
                </c:pt>
                <c:pt idx="150">
                  <c:v>8.8432070480554445E-2</c:v>
                </c:pt>
                <c:pt idx="151">
                  <c:v>8.5888348654778984E-2</c:v>
                </c:pt>
                <c:pt idx="152">
                  <c:v>8.3584932610397275E-2</c:v>
                </c:pt>
                <c:pt idx="153">
                  <c:v>8.2113731024356207E-2</c:v>
                </c:pt>
                <c:pt idx="154">
                  <c:v>8.2173036160135285E-2</c:v>
                </c:pt>
                <c:pt idx="155">
                  <c:v>7.9802316214069829E-2</c:v>
                </c:pt>
                <c:pt idx="156">
                  <c:v>7.7173578933535991E-2</c:v>
                </c:pt>
                <c:pt idx="157">
                  <c:v>7.548195421277859E-2</c:v>
                </c:pt>
                <c:pt idx="158">
                  <c:v>7.3118090351774315E-2</c:v>
                </c:pt>
                <c:pt idx="159">
                  <c:v>7.2374090854553874E-2</c:v>
                </c:pt>
                <c:pt idx="160">
                  <c:v>7.1618436012729464E-2</c:v>
                </c:pt>
                <c:pt idx="161">
                  <c:v>7.1441320481982776E-2</c:v>
                </c:pt>
                <c:pt idx="162">
                  <c:v>6.9305878521599529E-2</c:v>
                </c:pt>
                <c:pt idx="163">
                  <c:v>6.5876807578259353E-2</c:v>
                </c:pt>
                <c:pt idx="164">
                  <c:v>6.6253663720454548E-2</c:v>
                </c:pt>
                <c:pt idx="165">
                  <c:v>6.3993669548126866E-2</c:v>
                </c:pt>
                <c:pt idx="166">
                  <c:v>6.3217332183034616E-2</c:v>
                </c:pt>
                <c:pt idx="167">
                  <c:v>6.0995732087049434E-2</c:v>
                </c:pt>
                <c:pt idx="168">
                  <c:v>5.9703702857273472E-2</c:v>
                </c:pt>
                <c:pt idx="169">
                  <c:v>5.9668394019208489E-2</c:v>
                </c:pt>
                <c:pt idx="170">
                  <c:v>5.6934187296817061E-2</c:v>
                </c:pt>
                <c:pt idx="171">
                  <c:v>5.6089974689619314E-2</c:v>
                </c:pt>
                <c:pt idx="172">
                  <c:v>5.4168214046975631E-2</c:v>
                </c:pt>
                <c:pt idx="173">
                  <c:v>5.2903609157444298E-2</c:v>
                </c:pt>
                <c:pt idx="174">
                  <c:v>5.3184594376867567E-2</c:v>
                </c:pt>
                <c:pt idx="175">
                  <c:v>5.0224479651710882E-2</c:v>
                </c:pt>
                <c:pt idx="176">
                  <c:v>4.8903654864678028E-2</c:v>
                </c:pt>
                <c:pt idx="177">
                  <c:v>4.7431767670130895E-2</c:v>
                </c:pt>
                <c:pt idx="178">
                  <c:v>4.7093191336193864E-2</c:v>
                </c:pt>
                <c:pt idx="179">
                  <c:v>4.54358470407423E-2</c:v>
                </c:pt>
                <c:pt idx="180">
                  <c:v>4.384969176184246E-2</c:v>
                </c:pt>
                <c:pt idx="181">
                  <c:v>4.3406674398807049E-2</c:v>
                </c:pt>
                <c:pt idx="182">
                  <c:v>4.2509327132385297E-2</c:v>
                </c:pt>
                <c:pt idx="183">
                  <c:v>4.1344478280493868E-2</c:v>
                </c:pt>
                <c:pt idx="184">
                  <c:v>4.0168659692504577E-2</c:v>
                </c:pt>
                <c:pt idx="185">
                  <c:v>3.8516457460848891E-2</c:v>
                </c:pt>
                <c:pt idx="186">
                  <c:v>3.7249110137293109E-2</c:v>
                </c:pt>
                <c:pt idx="187">
                  <c:v>3.7551349220406004E-2</c:v>
                </c:pt>
                <c:pt idx="188">
                  <c:v>3.6377473189850719E-2</c:v>
                </c:pt>
                <c:pt idx="189">
                  <c:v>3.4345101041553597E-2</c:v>
                </c:pt>
                <c:pt idx="190">
                  <c:v>3.3300576482485564E-2</c:v>
                </c:pt>
                <c:pt idx="191">
                  <c:v>3.4089711873025307E-2</c:v>
                </c:pt>
                <c:pt idx="192">
                  <c:v>3.1386928873830891E-2</c:v>
                </c:pt>
                <c:pt idx="193">
                  <c:v>3.1804235917886961E-2</c:v>
                </c:pt>
                <c:pt idx="194">
                  <c:v>3.1143423586075296E-2</c:v>
                </c:pt>
                <c:pt idx="195">
                  <c:v>2.8803213218532003E-2</c:v>
                </c:pt>
                <c:pt idx="196">
                  <c:v>2.8641066806835518E-2</c:v>
                </c:pt>
                <c:pt idx="197">
                  <c:v>2.6453861404240494E-2</c:v>
                </c:pt>
                <c:pt idx="198">
                  <c:v>2.6858827495186456E-2</c:v>
                </c:pt>
                <c:pt idx="199">
                  <c:v>2.6430779251201242E-2</c:v>
                </c:pt>
                <c:pt idx="200">
                  <c:v>2.4661795037337095E-2</c:v>
                </c:pt>
                <c:pt idx="201">
                  <c:v>2.4303564592891382E-2</c:v>
                </c:pt>
                <c:pt idx="202">
                  <c:v>2.4107137755889092E-2</c:v>
                </c:pt>
                <c:pt idx="203">
                  <c:v>2.3298462522925036E-2</c:v>
                </c:pt>
                <c:pt idx="204">
                  <c:v>2.2316899678335344E-2</c:v>
                </c:pt>
                <c:pt idx="205">
                  <c:v>2.2132242454021393E-2</c:v>
                </c:pt>
                <c:pt idx="206">
                  <c:v>2.0805018654264783E-2</c:v>
                </c:pt>
                <c:pt idx="207">
                  <c:v>1.9778548452524469E-2</c:v>
                </c:pt>
                <c:pt idx="208">
                  <c:v>2.0458900626760444E-2</c:v>
                </c:pt>
                <c:pt idx="209">
                  <c:v>1.8441269061344821E-2</c:v>
                </c:pt>
                <c:pt idx="210">
                  <c:v>1.9086655201768877E-2</c:v>
                </c:pt>
                <c:pt idx="211">
                  <c:v>1.8867717552149096E-2</c:v>
                </c:pt>
                <c:pt idx="212">
                  <c:v>1.7116330623275267E-2</c:v>
                </c:pt>
                <c:pt idx="213">
                  <c:v>1.7577059539385355E-2</c:v>
                </c:pt>
                <c:pt idx="214">
                  <c:v>1.6770898204277056E-2</c:v>
                </c:pt>
                <c:pt idx="215">
                  <c:v>1.6149051289229666E-2</c:v>
                </c:pt>
                <c:pt idx="216">
                  <c:v>1.5331920218023506E-2</c:v>
                </c:pt>
                <c:pt idx="217">
                  <c:v>1.5343347026458775E-2</c:v>
                </c:pt>
                <c:pt idx="218">
                  <c:v>1.4768007221742931E-2</c:v>
                </c:pt>
                <c:pt idx="219">
                  <c:v>1.3721311569072202E-2</c:v>
                </c:pt>
                <c:pt idx="220">
                  <c:v>1.3514372068309461E-2</c:v>
                </c:pt>
                <c:pt idx="221">
                  <c:v>1.2951030412450652E-2</c:v>
                </c:pt>
                <c:pt idx="222">
                  <c:v>1.2077565175658613E-2</c:v>
                </c:pt>
                <c:pt idx="223">
                  <c:v>1.2445279871105601E-2</c:v>
                </c:pt>
                <c:pt idx="224">
                  <c:v>1.1928216789409633E-2</c:v>
                </c:pt>
                <c:pt idx="225">
                  <c:v>1.1399692618853091E-2</c:v>
                </c:pt>
                <c:pt idx="226">
                  <c:v>1.1020642529438315E-2</c:v>
                </c:pt>
                <c:pt idx="227">
                  <c:v>1.1273334971175875E-2</c:v>
                </c:pt>
                <c:pt idx="228">
                  <c:v>1.0033149171270718E-2</c:v>
                </c:pt>
                <c:pt idx="229">
                  <c:v>1.0044633113748164E-2</c:v>
                </c:pt>
                <c:pt idx="230">
                  <c:v>9.6772955029795407E-3</c:v>
                </c:pt>
                <c:pt idx="231">
                  <c:v>9.2870814217235059E-3</c:v>
                </c:pt>
                <c:pt idx="232">
                  <c:v>9.034617516154652E-3</c:v>
                </c:pt>
                <c:pt idx="233">
                  <c:v>9.034617516154652E-3</c:v>
                </c:pt>
                <c:pt idx="234">
                  <c:v>8.2086078147942908E-3</c:v>
                </c:pt>
                <c:pt idx="235">
                  <c:v>8.7362978283350556E-3</c:v>
                </c:pt>
                <c:pt idx="236">
                  <c:v>7.7154381895364723E-3</c:v>
                </c:pt>
                <c:pt idx="237">
                  <c:v>7.7383717940660611E-3</c:v>
                </c:pt>
                <c:pt idx="238">
                  <c:v>7.7613053985956465E-3</c:v>
                </c:pt>
                <c:pt idx="239">
                  <c:v>7.4746296285715932E-3</c:v>
                </c:pt>
                <c:pt idx="240">
                  <c:v>7.5892976512195289E-3</c:v>
                </c:pt>
                <c:pt idx="241">
                  <c:v>7.5548915310209297E-3</c:v>
                </c:pt>
                <c:pt idx="242">
                  <c:v>6.465825272672217E-3</c:v>
                </c:pt>
                <c:pt idx="243">
                  <c:v>6.8096807921063634E-3</c:v>
                </c:pt>
                <c:pt idx="244">
                  <c:v>6.7752860987161994E-3</c:v>
                </c:pt>
                <c:pt idx="245">
                  <c:v>6.2709867620424293E-3</c:v>
                </c:pt>
                <c:pt idx="246">
                  <c:v>5.7095191027670029E-3</c:v>
                </c:pt>
                <c:pt idx="247">
                  <c:v>5.6522365120809928E-3</c:v>
                </c:pt>
                <c:pt idx="248">
                  <c:v>5.4231175761453943E-3</c:v>
                </c:pt>
                <c:pt idx="249">
                  <c:v>5.5491324195695527E-3</c:v>
                </c:pt>
                <c:pt idx="250">
                  <c:v>5.9157615682151905E-3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4FC9-4EFC-A1C3-0972B9943C5A}"/>
            </c:ext>
          </c:extLst>
        </c:ser>
        <c:ser>
          <c:idx val="4"/>
          <c:order val="4"/>
          <c:tx>
            <c:v>t=60</c:v>
          </c:tx>
          <c:marker>
            <c:symbol val="none"/>
          </c:marker>
          <c:xVal>
            <c:numRef>
              <c:f>'5film90'!$Y$5:$Y$255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'5film90'!$AA$5:$AA$255</c:f>
              <c:numCache>
                <c:formatCode>General</c:formatCode>
                <c:ptCount val="251"/>
                <c:pt idx="0">
                  <c:v>0.18901258631250145</c:v>
                </c:pt>
                <c:pt idx="1">
                  <c:v>0.14011955203197268</c:v>
                </c:pt>
                <c:pt idx="2">
                  <c:v>0.12079352362275342</c:v>
                </c:pt>
                <c:pt idx="3">
                  <c:v>0.11181449903872086</c:v>
                </c:pt>
                <c:pt idx="4">
                  <c:v>0.10211919861076232</c:v>
                </c:pt>
                <c:pt idx="5">
                  <c:v>9.2404367010654478E-2</c:v>
                </c:pt>
                <c:pt idx="6">
                  <c:v>8.7065448027816669E-2</c:v>
                </c:pt>
                <c:pt idx="7">
                  <c:v>8.1723738877528929E-2</c:v>
                </c:pt>
                <c:pt idx="8">
                  <c:v>7.9310376898476448E-2</c:v>
                </c:pt>
                <c:pt idx="9">
                  <c:v>7.9241951363395402E-2</c:v>
                </c:pt>
                <c:pt idx="10">
                  <c:v>7.284954487054289E-2</c:v>
                </c:pt>
                <c:pt idx="11">
                  <c:v>7.46137278895838E-2</c:v>
                </c:pt>
                <c:pt idx="12">
                  <c:v>7.6365421587658439E-2</c:v>
                </c:pt>
                <c:pt idx="13">
                  <c:v>8.5251573455144072E-2</c:v>
                </c:pt>
                <c:pt idx="14">
                  <c:v>9.5491487996301028E-2</c:v>
                </c:pt>
                <c:pt idx="15">
                  <c:v>0.10339138210280305</c:v>
                </c:pt>
                <c:pt idx="16">
                  <c:v>0.11977737121052082</c:v>
                </c:pt>
                <c:pt idx="17">
                  <c:v>0.13448739973666141</c:v>
                </c:pt>
                <c:pt idx="18">
                  <c:v>0.14240616068972942</c:v>
                </c:pt>
                <c:pt idx="19">
                  <c:v>0.1439779550198434</c:v>
                </c:pt>
                <c:pt idx="20">
                  <c:v>0.15779061254804738</c:v>
                </c:pt>
                <c:pt idx="21">
                  <c:v>0.21176706619207253</c:v>
                </c:pt>
                <c:pt idx="22">
                  <c:v>0.40035315548008815</c:v>
                </c:pt>
                <c:pt idx="23">
                  <c:v>0.73960164380722349</c:v>
                </c:pt>
                <c:pt idx="24">
                  <c:v>1</c:v>
                </c:pt>
                <c:pt idx="25">
                  <c:v>0.97710202579443362</c:v>
                </c:pt>
                <c:pt idx="26">
                  <c:v>0.80197517282430064</c:v>
                </c:pt>
                <c:pt idx="27">
                  <c:v>0.66232729195647877</c:v>
                </c:pt>
                <c:pt idx="28">
                  <c:v>0.65797197343229152</c:v>
                </c:pt>
                <c:pt idx="29">
                  <c:v>0.73852543636225954</c:v>
                </c:pt>
                <c:pt idx="30">
                  <c:v>0.83016516462652279</c:v>
                </c:pt>
                <c:pt idx="31">
                  <c:v>0.90544786837850089</c:v>
                </c:pt>
                <c:pt idx="32">
                  <c:v>0.97927569910302781</c:v>
                </c:pt>
                <c:pt idx="33">
                  <c:v>1.134152579642673</c:v>
                </c:pt>
                <c:pt idx="34">
                  <c:v>1.3034107804098358</c:v>
                </c:pt>
                <c:pt idx="35">
                  <c:v>1.4248986571322655</c:v>
                </c:pt>
                <c:pt idx="36">
                  <c:v>1.4353817148369148</c:v>
                </c:pt>
                <c:pt idx="37">
                  <c:v>1.3488865238898124</c:v>
                </c:pt>
                <c:pt idx="38">
                  <c:v>1.2887836597164921</c:v>
                </c:pt>
                <c:pt idx="39">
                  <c:v>1.2845319759833018</c:v>
                </c:pt>
                <c:pt idx="40">
                  <c:v>1.301803112498223</c:v>
                </c:pt>
                <c:pt idx="41">
                  <c:v>1.303073303013514</c:v>
                </c:pt>
                <c:pt idx="42">
                  <c:v>1.2849677735659535</c:v>
                </c:pt>
                <c:pt idx="43">
                  <c:v>1.307720924794358</c:v>
                </c:pt>
                <c:pt idx="44">
                  <c:v>1.3281848100626723</c:v>
                </c:pt>
                <c:pt idx="45">
                  <c:v>1.3077009950268588</c:v>
                </c:pt>
                <c:pt idx="46">
                  <c:v>1.2379401655233624</c:v>
                </c:pt>
                <c:pt idx="47">
                  <c:v>1.1549911445399743</c:v>
                </c:pt>
                <c:pt idx="48">
                  <c:v>1.07510865044915</c:v>
                </c:pt>
                <c:pt idx="49">
                  <c:v>0.9979060457614034</c:v>
                </c:pt>
                <c:pt idx="50">
                  <c:v>0.95655842145612191</c:v>
                </c:pt>
                <c:pt idx="51">
                  <c:v>0.93280878185275085</c:v>
                </c:pt>
                <c:pt idx="52">
                  <c:v>0.92617349792663972</c:v>
                </c:pt>
                <c:pt idx="53">
                  <c:v>0.93965266401202152</c:v>
                </c:pt>
                <c:pt idx="54">
                  <c:v>0.95786714285524466</c:v>
                </c:pt>
                <c:pt idx="55">
                  <c:v>0.95486970582334518</c:v>
                </c:pt>
                <c:pt idx="56">
                  <c:v>0.94012300652500602</c:v>
                </c:pt>
                <c:pt idx="57">
                  <c:v>0.92091868256264919</c:v>
                </c:pt>
                <c:pt idx="58">
                  <c:v>0.89679037737679101</c:v>
                </c:pt>
                <c:pt idx="59">
                  <c:v>0.86805165264275375</c:v>
                </c:pt>
                <c:pt idx="60">
                  <c:v>0.84767412970026956</c:v>
                </c:pt>
                <c:pt idx="61">
                  <c:v>0.81860988543041002</c:v>
                </c:pt>
                <c:pt idx="62">
                  <c:v>0.78709959436279897</c:v>
                </c:pt>
                <c:pt idx="63">
                  <c:v>0.76398239271473989</c:v>
                </c:pt>
                <c:pt idx="64">
                  <c:v>0.72796930284344652</c:v>
                </c:pt>
                <c:pt idx="65">
                  <c:v>0.70223864435064154</c:v>
                </c:pt>
                <c:pt idx="66">
                  <c:v>0.66286140972546082</c:v>
                </c:pt>
                <c:pt idx="67">
                  <c:v>0.63154643037934333</c:v>
                </c:pt>
                <c:pt idx="68">
                  <c:v>0.60469173299957646</c:v>
                </c:pt>
                <c:pt idx="69">
                  <c:v>0.58069363562804688</c:v>
                </c:pt>
                <c:pt idx="70">
                  <c:v>0.54871964530328465</c:v>
                </c:pt>
                <c:pt idx="71">
                  <c:v>0.53391979995828032</c:v>
                </c:pt>
                <c:pt idx="72">
                  <c:v>0.50625861132037364</c:v>
                </c:pt>
                <c:pt idx="73">
                  <c:v>0.47699506937552072</c:v>
                </c:pt>
                <c:pt idx="74">
                  <c:v>0.44992645915792751</c:v>
                </c:pt>
                <c:pt idx="75">
                  <c:v>0.42281533210300237</c:v>
                </c:pt>
                <c:pt idx="76">
                  <c:v>0.40227571371819043</c:v>
                </c:pt>
                <c:pt idx="77">
                  <c:v>0.3805456238880851</c:v>
                </c:pt>
                <c:pt idx="78">
                  <c:v>0.3633422485826614</c:v>
                </c:pt>
                <c:pt idx="79">
                  <c:v>0.3533096036234975</c:v>
                </c:pt>
                <c:pt idx="80">
                  <c:v>0.33432450710363359</c:v>
                </c:pt>
                <c:pt idx="81">
                  <c:v>0.32962373927612432</c:v>
                </c:pt>
                <c:pt idx="82">
                  <c:v>0.31809104714984404</c:v>
                </c:pt>
                <c:pt idx="83">
                  <c:v>0.30876258730898987</c:v>
                </c:pt>
                <c:pt idx="84">
                  <c:v>0.29954041956146538</c:v>
                </c:pt>
                <c:pt idx="85">
                  <c:v>0.29090950158308787</c:v>
                </c:pt>
                <c:pt idx="86">
                  <c:v>0.28153719625373519</c:v>
                </c:pt>
                <c:pt idx="87">
                  <c:v>0.2680194992845214</c:v>
                </c:pt>
                <c:pt idx="88">
                  <c:v>0.25812237674435295</c:v>
                </c:pt>
                <c:pt idx="89">
                  <c:v>0.25282770184536374</c:v>
                </c:pt>
                <c:pt idx="90">
                  <c:v>0.2441914692623196</c:v>
                </c:pt>
                <c:pt idx="91">
                  <c:v>0.23382533286033358</c:v>
                </c:pt>
                <c:pt idx="92">
                  <c:v>0.22989518270946524</c:v>
                </c:pt>
                <c:pt idx="93">
                  <c:v>0.22115531533542465</c:v>
                </c:pt>
                <c:pt idx="94">
                  <c:v>0.21620476108859046</c:v>
                </c:pt>
                <c:pt idx="95">
                  <c:v>0.20519555752195928</c:v>
                </c:pt>
                <c:pt idx="96">
                  <c:v>0.20268307816587677</c:v>
                </c:pt>
                <c:pt idx="97">
                  <c:v>0.20053066327594887</c:v>
                </c:pt>
                <c:pt idx="98">
                  <c:v>0.19556017926161537</c:v>
                </c:pt>
                <c:pt idx="99">
                  <c:v>0.18941251031365469</c:v>
                </c:pt>
                <c:pt idx="100">
                  <c:v>0.18211024350189936</c:v>
                </c:pt>
                <c:pt idx="101">
                  <c:v>0.17601970655410337</c:v>
                </c:pt>
                <c:pt idx="102">
                  <c:v>0.17438679427032475</c:v>
                </c:pt>
                <c:pt idx="103">
                  <c:v>0.1664162159217584</c:v>
                </c:pt>
                <c:pt idx="104">
                  <c:v>0.1618177542340791</c:v>
                </c:pt>
                <c:pt idx="105">
                  <c:v>0.15897709803984097</c:v>
                </c:pt>
                <c:pt idx="106">
                  <c:v>0.15677552305674802</c:v>
                </c:pt>
                <c:pt idx="107">
                  <c:v>0.15547743086695825</c:v>
                </c:pt>
                <c:pt idx="108">
                  <c:v>0.15047505922462576</c:v>
                </c:pt>
                <c:pt idx="109">
                  <c:v>0.14774468107721728</c:v>
                </c:pt>
                <c:pt idx="110">
                  <c:v>0.14433004757899831</c:v>
                </c:pt>
                <c:pt idx="111">
                  <c:v>0.14497577204597664</c:v>
                </c:pt>
                <c:pt idx="112">
                  <c:v>0.14220952031706935</c:v>
                </c:pt>
                <c:pt idx="113">
                  <c:v>0.14002123184564266</c:v>
                </c:pt>
                <c:pt idx="114">
                  <c:v>0.14167540254808722</c:v>
                </c:pt>
                <c:pt idx="115">
                  <c:v>0.13814251909603889</c:v>
                </c:pt>
                <c:pt idx="116">
                  <c:v>0.13420705434050406</c:v>
                </c:pt>
                <c:pt idx="117">
                  <c:v>0.13401174261901061</c:v>
                </c:pt>
                <c:pt idx="118">
                  <c:v>0.13196934004567906</c:v>
                </c:pt>
                <c:pt idx="119">
                  <c:v>0.12950974100602813</c:v>
                </c:pt>
                <c:pt idx="120">
                  <c:v>0.12904869905121025</c:v>
                </c:pt>
                <c:pt idx="121">
                  <c:v>0.126717447714255</c:v>
                </c:pt>
                <c:pt idx="122">
                  <c:v>0.12426263181880388</c:v>
                </c:pt>
                <c:pt idx="123">
                  <c:v>0.12143406635018197</c:v>
                </c:pt>
                <c:pt idx="124">
                  <c:v>0.12108595974452696</c:v>
                </c:pt>
                <c:pt idx="125">
                  <c:v>0.1211695319029075</c:v>
                </c:pt>
                <c:pt idx="126">
                  <c:v>0.11827466674107116</c:v>
                </c:pt>
                <c:pt idx="127">
                  <c:v>0.11579992107812072</c:v>
                </c:pt>
                <c:pt idx="128">
                  <c:v>0.11564699332884248</c:v>
                </c:pt>
                <c:pt idx="129">
                  <c:v>0.111661837019676</c:v>
                </c:pt>
                <c:pt idx="130">
                  <c:v>0.1133412520942864</c:v>
                </c:pt>
                <c:pt idx="131">
                  <c:v>0.10869429463902543</c:v>
                </c:pt>
                <c:pt idx="132">
                  <c:v>0.10762725488711117</c:v>
                </c:pt>
                <c:pt idx="133">
                  <c:v>0.11120398382765799</c:v>
                </c:pt>
                <c:pt idx="134">
                  <c:v>0.10642230114410152</c:v>
                </c:pt>
                <c:pt idx="135">
                  <c:v>0.10521787886155853</c:v>
                </c:pt>
                <c:pt idx="136">
                  <c:v>0.10163530385587856</c:v>
                </c:pt>
                <c:pt idx="137">
                  <c:v>0.10340520007493594</c:v>
                </c:pt>
                <c:pt idx="138">
                  <c:v>9.9245193272241961E-2</c:v>
                </c:pt>
                <c:pt idx="139">
                  <c:v>9.7146854484795556E-2</c:v>
                </c:pt>
                <c:pt idx="140">
                  <c:v>9.5919047941720029E-2</c:v>
                </c:pt>
                <c:pt idx="141">
                  <c:v>9.5601766043130684E-2</c:v>
                </c:pt>
                <c:pt idx="142">
                  <c:v>9.2872716546888737E-2</c:v>
                </c:pt>
                <c:pt idx="143">
                  <c:v>9.1481618775435355E-2</c:v>
                </c:pt>
                <c:pt idx="144">
                  <c:v>9.09997169973015E-2</c:v>
                </c:pt>
                <c:pt idx="145">
                  <c:v>8.9994990985101858E-2</c:v>
                </c:pt>
                <c:pt idx="146">
                  <c:v>8.7725256197161205E-2</c:v>
                </c:pt>
                <c:pt idx="147">
                  <c:v>8.3603647413182616E-2</c:v>
                </c:pt>
                <c:pt idx="148">
                  <c:v>8.2642899754598126E-2</c:v>
                </c:pt>
                <c:pt idx="149">
                  <c:v>8.2162725222980862E-2</c:v>
                </c:pt>
                <c:pt idx="150">
                  <c:v>8.217641032999709E-2</c:v>
                </c:pt>
                <c:pt idx="151">
                  <c:v>7.859782127781699E-2</c:v>
                </c:pt>
                <c:pt idx="152">
                  <c:v>7.8830866692442506E-2</c:v>
                </c:pt>
                <c:pt idx="153">
                  <c:v>7.4641098103616188E-2</c:v>
                </c:pt>
                <c:pt idx="154">
                  <c:v>7.397092645517199E-2</c:v>
                </c:pt>
                <c:pt idx="155">
                  <c:v>7.397092645517199E-2</c:v>
                </c:pt>
                <c:pt idx="156">
                  <c:v>6.967978178233239E-2</c:v>
                </c:pt>
                <c:pt idx="157">
                  <c:v>6.9638859326400432E-2</c:v>
                </c:pt>
                <c:pt idx="158">
                  <c:v>6.8615000737401399E-2</c:v>
                </c:pt>
                <c:pt idx="159">
                  <c:v>6.8096428187068792E-2</c:v>
                </c:pt>
                <c:pt idx="160">
                  <c:v>6.6691246713249178E-2</c:v>
                </c:pt>
                <c:pt idx="161">
                  <c:v>6.4673424186500114E-2</c:v>
                </c:pt>
                <c:pt idx="162">
                  <c:v>6.2629958692235227E-2</c:v>
                </c:pt>
                <c:pt idx="163">
                  <c:v>6.3065756274887294E-2</c:v>
                </c:pt>
                <c:pt idx="164">
                  <c:v>6.0901117794226481E-2</c:v>
                </c:pt>
                <c:pt idx="165">
                  <c:v>5.869754983438364E-2</c:v>
                </c:pt>
                <c:pt idx="166">
                  <c:v>5.7528469672872791E-2</c:v>
                </c:pt>
                <c:pt idx="167">
                  <c:v>5.6142686506085893E-2</c:v>
                </c:pt>
                <c:pt idx="168">
                  <c:v>5.2979699538825184E-2</c:v>
                </c:pt>
                <c:pt idx="169">
                  <c:v>5.516479924745199E-2</c:v>
                </c:pt>
                <c:pt idx="170">
                  <c:v>5.2626942654086996E-2</c:v>
                </c:pt>
                <c:pt idx="171">
                  <c:v>5.1460652660026071E-2</c:v>
                </c:pt>
                <c:pt idx="172">
                  <c:v>4.8980725257525816E-2</c:v>
                </c:pt>
                <c:pt idx="173">
                  <c:v>4.8452453553676861E-2</c:v>
                </c:pt>
                <c:pt idx="174">
                  <c:v>4.870981328465155E-2</c:v>
                </c:pt>
                <c:pt idx="175">
                  <c:v>4.6787255046549299E-2</c:v>
                </c:pt>
                <c:pt idx="176">
                  <c:v>4.6800807288448848E-2</c:v>
                </c:pt>
                <c:pt idx="177">
                  <c:v>4.40142271966922E-2</c:v>
                </c:pt>
                <c:pt idx="178">
                  <c:v>4.4068303299173717E-2</c:v>
                </c:pt>
                <c:pt idx="179">
                  <c:v>4.1487398408010176E-2</c:v>
                </c:pt>
                <c:pt idx="180">
                  <c:v>4.2176304037903775E-2</c:v>
                </c:pt>
                <c:pt idx="181">
                  <c:v>4.0488119865593662E-2</c:v>
                </c:pt>
                <c:pt idx="182">
                  <c:v>3.9327410206432531E-2</c:v>
                </c:pt>
                <c:pt idx="183">
                  <c:v>3.7263616349318344E-2</c:v>
                </c:pt>
                <c:pt idx="184">
                  <c:v>3.6549067751908942E-2</c:v>
                </c:pt>
                <c:pt idx="185">
                  <c:v>3.7209673111953487E-2</c:v>
                </c:pt>
                <c:pt idx="186">
                  <c:v>3.472987857456989E-2</c:v>
                </c:pt>
                <c:pt idx="187">
                  <c:v>3.3100553648941135E-2</c:v>
                </c:pt>
                <c:pt idx="188">
                  <c:v>3.3140944644406443E-2</c:v>
                </c:pt>
                <c:pt idx="189">
                  <c:v>3.2481402205295218E-2</c:v>
                </c:pt>
                <c:pt idx="190">
                  <c:v>3.1499130397811444E-2</c:v>
                </c:pt>
                <c:pt idx="191">
                  <c:v>3.152596915137721E-2</c:v>
                </c:pt>
                <c:pt idx="192">
                  <c:v>2.9065174325676322E-2</c:v>
                </c:pt>
                <c:pt idx="193">
                  <c:v>2.8903876074048391E-2</c:v>
                </c:pt>
                <c:pt idx="194">
                  <c:v>2.784241665703395E-2</c:v>
                </c:pt>
                <c:pt idx="195">
                  <c:v>2.7345368255600602E-2</c:v>
                </c:pt>
                <c:pt idx="196">
                  <c:v>2.6485996681029404E-2</c:v>
                </c:pt>
                <c:pt idx="197">
                  <c:v>2.5331531682351395E-2</c:v>
                </c:pt>
                <c:pt idx="198">
                  <c:v>2.4606885336075669E-2</c:v>
                </c:pt>
                <c:pt idx="199">
                  <c:v>2.3279031360153486E-2</c:v>
                </c:pt>
                <c:pt idx="200">
                  <c:v>2.342651163964854E-2</c:v>
                </c:pt>
                <c:pt idx="201">
                  <c:v>2.3118131703875545E-2</c:v>
                </c:pt>
                <c:pt idx="202">
                  <c:v>2.1589917132026747E-2</c:v>
                </c:pt>
                <c:pt idx="203">
                  <c:v>2.1630175262375401E-2</c:v>
                </c:pt>
                <c:pt idx="204">
                  <c:v>2.1643594639158274E-2</c:v>
                </c:pt>
                <c:pt idx="205">
                  <c:v>2.0745825045871687E-2</c:v>
                </c:pt>
                <c:pt idx="206">
                  <c:v>1.9272616632321035E-2</c:v>
                </c:pt>
                <c:pt idx="207">
                  <c:v>1.8697044946940317E-2</c:v>
                </c:pt>
                <c:pt idx="208">
                  <c:v>1.8536411020895701E-2</c:v>
                </c:pt>
                <c:pt idx="209">
                  <c:v>1.7519328552846436E-2</c:v>
                </c:pt>
                <c:pt idx="210">
                  <c:v>1.798767808908075E-2</c:v>
                </c:pt>
                <c:pt idx="211">
                  <c:v>1.7626417836876181E-2</c:v>
                </c:pt>
                <c:pt idx="212">
                  <c:v>1.6328857107552986E-2</c:v>
                </c:pt>
                <c:pt idx="213">
                  <c:v>1.6128363646509703E-2</c:v>
                </c:pt>
                <c:pt idx="214">
                  <c:v>1.6141650158175921E-2</c:v>
                </c:pt>
                <c:pt idx="215">
                  <c:v>1.5005254815363992E-2</c:v>
                </c:pt>
                <c:pt idx="216">
                  <c:v>1.4604400758394084E-2</c:v>
                </c:pt>
                <c:pt idx="217">
                  <c:v>1.4457319074249013E-2</c:v>
                </c:pt>
                <c:pt idx="218">
                  <c:v>1.362903793697676E-2</c:v>
                </c:pt>
                <c:pt idx="219">
                  <c:v>1.3548787406512783E-2</c:v>
                </c:pt>
                <c:pt idx="220">
                  <c:v>1.3268335718262182E-2</c:v>
                </c:pt>
                <c:pt idx="221">
                  <c:v>1.3669030337092089E-2</c:v>
                </c:pt>
                <c:pt idx="222">
                  <c:v>1.2133269026616867E-2</c:v>
                </c:pt>
                <c:pt idx="223">
                  <c:v>1.1585944465038541E-2</c:v>
                </c:pt>
                <c:pt idx="224">
                  <c:v>1.1372390363027361E-2</c:v>
                </c:pt>
                <c:pt idx="225">
                  <c:v>1.0825225239589023E-2</c:v>
                </c:pt>
                <c:pt idx="226">
                  <c:v>1.0905289758889677E-2</c:v>
                </c:pt>
                <c:pt idx="227">
                  <c:v>1.0358244214056333E-2</c:v>
                </c:pt>
                <c:pt idx="228">
                  <c:v>9.397842004775175E-3</c:v>
                </c:pt>
                <c:pt idx="229">
                  <c:v>9.7446066727518883E-3</c:v>
                </c:pt>
                <c:pt idx="230">
                  <c:v>9.171134256214436E-3</c:v>
                </c:pt>
                <c:pt idx="231">
                  <c:v>9.5045326934549371E-3</c:v>
                </c:pt>
                <c:pt idx="232">
                  <c:v>8.8511153362218226E-3</c:v>
                </c:pt>
                <c:pt idx="233">
                  <c:v>7.971269247172964E-3</c:v>
                </c:pt>
                <c:pt idx="234">
                  <c:v>8.9044473940500385E-3</c:v>
                </c:pt>
                <c:pt idx="235">
                  <c:v>8.8244493073077173E-3</c:v>
                </c:pt>
                <c:pt idx="236">
                  <c:v>7.9046241046551967E-3</c:v>
                </c:pt>
                <c:pt idx="237">
                  <c:v>7.7446810772172185E-3</c:v>
                </c:pt>
                <c:pt idx="238">
                  <c:v>7.0517496342887686E-3</c:v>
                </c:pt>
                <c:pt idx="239">
                  <c:v>8.0245747319778443E-3</c:v>
                </c:pt>
                <c:pt idx="240">
                  <c:v>6.6653911615467088E-3</c:v>
                </c:pt>
                <c:pt idx="241">
                  <c:v>6.8652202970066823E-3</c:v>
                </c:pt>
                <c:pt idx="242">
                  <c:v>6.5321673090695071E-3</c:v>
                </c:pt>
                <c:pt idx="243">
                  <c:v>6.9318388665011183E-3</c:v>
                </c:pt>
                <c:pt idx="244">
                  <c:v>6.5987725920522771E-3</c:v>
                </c:pt>
                <c:pt idx="245">
                  <c:v>5.9061600254038124E-3</c:v>
                </c:pt>
                <c:pt idx="246">
                  <c:v>6.1991674671789954E-3</c:v>
                </c:pt>
                <c:pt idx="247">
                  <c:v>5.8129285730419344E-3</c:v>
                </c:pt>
                <c:pt idx="248">
                  <c:v>5.7197104071917233E-3</c:v>
                </c:pt>
                <c:pt idx="249">
                  <c:v>5.3335512321246604E-3</c:v>
                </c:pt>
                <c:pt idx="250">
                  <c:v>5.5865529872728519E-3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4-4FC9-4EFC-A1C3-0972B9943C5A}"/>
            </c:ext>
          </c:extLst>
        </c:ser>
        <c:ser>
          <c:idx val="5"/>
          <c:order val="5"/>
          <c:tx>
            <c:v>t=120</c:v>
          </c:tx>
          <c:marker>
            <c:symbol val="none"/>
          </c:marker>
          <c:xVal>
            <c:numRef>
              <c:f>'5film90'!$AE$5:$AE$255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'5film90'!$AG$5:$AG$255</c:f>
              <c:numCache>
                <c:formatCode>General</c:formatCode>
                <c:ptCount val="251"/>
                <c:pt idx="0">
                  <c:v>0.18793915777817247</c:v>
                </c:pt>
                <c:pt idx="1">
                  <c:v>0.12964595760684475</c:v>
                </c:pt>
                <c:pt idx="2">
                  <c:v>0.1169311450748514</c:v>
                </c:pt>
                <c:pt idx="3">
                  <c:v>0.10304931939032412</c:v>
                </c:pt>
                <c:pt idx="4">
                  <c:v>9.519551205039542E-2</c:v>
                </c:pt>
                <c:pt idx="5">
                  <c:v>8.4123355933265767E-2</c:v>
                </c:pt>
                <c:pt idx="6">
                  <c:v>7.9543578868192591E-2</c:v>
                </c:pt>
                <c:pt idx="7">
                  <c:v>7.5006424788190931E-2</c:v>
                </c:pt>
                <c:pt idx="8">
                  <c:v>7.2849889786153796E-2</c:v>
                </c:pt>
                <c:pt idx="9">
                  <c:v>7.2081004565255999E-2</c:v>
                </c:pt>
                <c:pt idx="10">
                  <c:v>6.961388589994047E-2</c:v>
                </c:pt>
                <c:pt idx="11">
                  <c:v>6.8900264304294689E-2</c:v>
                </c:pt>
                <c:pt idx="12">
                  <c:v>7.1334057645497953E-2</c:v>
                </c:pt>
                <c:pt idx="13">
                  <c:v>7.7914189902113407E-2</c:v>
                </c:pt>
                <c:pt idx="14">
                  <c:v>8.8647764904986284E-2</c:v>
                </c:pt>
                <c:pt idx="15">
                  <c:v>0.10024884301578513</c:v>
                </c:pt>
                <c:pt idx="16">
                  <c:v>0.11210262946209376</c:v>
                </c:pt>
                <c:pt idx="17">
                  <c:v>0.12784388287036558</c:v>
                </c:pt>
                <c:pt idx="18">
                  <c:v>0.13648966288143921</c:v>
                </c:pt>
                <c:pt idx="19">
                  <c:v>0.14185514453161729</c:v>
                </c:pt>
                <c:pt idx="20">
                  <c:v>0.14963697335018752</c:v>
                </c:pt>
                <c:pt idx="21">
                  <c:v>0.20248216207181141</c:v>
                </c:pt>
                <c:pt idx="22">
                  <c:v>0.38077995883956839</c:v>
                </c:pt>
                <c:pt idx="23">
                  <c:v>0.72098241801865803</c:v>
                </c:pt>
                <c:pt idx="24">
                  <c:v>1</c:v>
                </c:pt>
                <c:pt idx="25">
                  <c:v>0.98298945916864289</c:v>
                </c:pt>
                <c:pt idx="26">
                  <c:v>0.80847549700698895</c:v>
                </c:pt>
                <c:pt idx="27">
                  <c:v>0.67141230425289633</c:v>
                </c:pt>
                <c:pt idx="28">
                  <c:v>0.65734462981728525</c:v>
                </c:pt>
                <c:pt idx="29">
                  <c:v>0.74418687253847071</c:v>
                </c:pt>
                <c:pt idx="30">
                  <c:v>0.8411008848448126</c:v>
                </c:pt>
                <c:pt idx="31">
                  <c:v>0.90944705034317785</c:v>
                </c:pt>
                <c:pt idx="32">
                  <c:v>0.98701357040627646</c:v>
                </c:pt>
                <c:pt idx="33">
                  <c:v>1.1441973193485371</c:v>
                </c:pt>
                <c:pt idx="34">
                  <c:v>1.3232243034589386</c:v>
                </c:pt>
                <c:pt idx="35">
                  <c:v>1.4504455564493379</c:v>
                </c:pt>
                <c:pt idx="36">
                  <c:v>1.4634727286023212</c:v>
                </c:pt>
                <c:pt idx="37">
                  <c:v>1.3683022888960858</c:v>
                </c:pt>
                <c:pt idx="38">
                  <c:v>1.3083898331644432</c:v>
                </c:pt>
                <c:pt idx="39">
                  <c:v>1.3106463441388174</c:v>
                </c:pt>
                <c:pt idx="40">
                  <c:v>1.3194947922651814</c:v>
                </c:pt>
                <c:pt idx="41">
                  <c:v>1.3220647075415519</c:v>
                </c:pt>
                <c:pt idx="42">
                  <c:v>1.3068854925148603</c:v>
                </c:pt>
                <c:pt idx="43">
                  <c:v>1.325407686762847</c:v>
                </c:pt>
                <c:pt idx="44">
                  <c:v>1.3415062210753943</c:v>
                </c:pt>
                <c:pt idx="45">
                  <c:v>1.3332532411228231</c:v>
                </c:pt>
                <c:pt idx="46">
                  <c:v>1.2660071247244655</c:v>
                </c:pt>
                <c:pt idx="47">
                  <c:v>1.1865173469281158</c:v>
                </c:pt>
                <c:pt idx="48">
                  <c:v>1.0864055660604037</c:v>
                </c:pt>
                <c:pt idx="49">
                  <c:v>1.0231490864264596</c:v>
                </c:pt>
                <c:pt idx="50">
                  <c:v>0.97953992248466937</c:v>
                </c:pt>
                <c:pt idx="51">
                  <c:v>0.95331320581260492</c:v>
                </c:pt>
                <c:pt idx="52">
                  <c:v>0.95309904620624109</c:v>
                </c:pt>
                <c:pt idx="53">
                  <c:v>0.96775592072960537</c:v>
                </c:pt>
                <c:pt idx="54">
                  <c:v>0.97051701263019363</c:v>
                </c:pt>
                <c:pt idx="55">
                  <c:v>0.98235742715961671</c:v>
                </c:pt>
                <c:pt idx="56">
                  <c:v>0.97079385309695698</c:v>
                </c:pt>
                <c:pt idx="57">
                  <c:v>0.95314501217053393</c:v>
                </c:pt>
                <c:pt idx="58">
                  <c:v>0.9222517054417434</c:v>
                </c:pt>
                <c:pt idx="59">
                  <c:v>0.90622734348066802</c:v>
                </c:pt>
                <c:pt idx="60">
                  <c:v>0.87316318962004946</c:v>
                </c:pt>
                <c:pt idx="61">
                  <c:v>0.84742120493507322</c:v>
                </c:pt>
                <c:pt idx="62">
                  <c:v>0.81232096779248453</c:v>
                </c:pt>
                <c:pt idx="63">
                  <c:v>0.78430784659904107</c:v>
                </c:pt>
                <c:pt idx="64">
                  <c:v>0.7524576120681552</c:v>
                </c:pt>
                <c:pt idx="65">
                  <c:v>0.71401335102326491</c:v>
                </c:pt>
                <c:pt idx="66">
                  <c:v>0.68251099526759507</c:v>
                </c:pt>
                <c:pt idx="67">
                  <c:v>0.65523228482182949</c:v>
                </c:pt>
                <c:pt idx="68">
                  <c:v>0.62444971427974483</c:v>
                </c:pt>
                <c:pt idx="69">
                  <c:v>0.59245740313195339</c:v>
                </c:pt>
                <c:pt idx="70">
                  <c:v>0.5706956530823315</c:v>
                </c:pt>
                <c:pt idx="71">
                  <c:v>0.54448147258234703</c:v>
                </c:pt>
                <c:pt idx="72">
                  <c:v>0.51887947515226229</c:v>
                </c:pt>
                <c:pt idx="73">
                  <c:v>0.48807392162803087</c:v>
                </c:pt>
                <c:pt idx="74">
                  <c:v>0.45535451249960834</c:v>
                </c:pt>
                <c:pt idx="75">
                  <c:v>0.43078361522309166</c:v>
                </c:pt>
                <c:pt idx="76">
                  <c:v>0.40729396278846258</c:v>
                </c:pt>
                <c:pt idx="77">
                  <c:v>0.39005150277362816</c:v>
                </c:pt>
                <c:pt idx="78">
                  <c:v>0.37535806441503095</c:v>
                </c:pt>
                <c:pt idx="79">
                  <c:v>0.35949562800998719</c:v>
                </c:pt>
                <c:pt idx="80">
                  <c:v>0.34295414895061799</c:v>
                </c:pt>
                <c:pt idx="81">
                  <c:v>0.33394586463023523</c:v>
                </c:pt>
                <c:pt idx="82">
                  <c:v>0.32821474462772798</c:v>
                </c:pt>
                <c:pt idx="83">
                  <c:v>0.3198802795566375</c:v>
                </c:pt>
                <c:pt idx="84">
                  <c:v>0.30627017540194107</c:v>
                </c:pt>
                <c:pt idx="85">
                  <c:v>0.29914022753152325</c:v>
                </c:pt>
                <c:pt idx="86">
                  <c:v>0.28765604922536908</c:v>
                </c:pt>
                <c:pt idx="87">
                  <c:v>0.27545521974864984</c:v>
                </c:pt>
                <c:pt idx="88">
                  <c:v>0.268727474065794</c:v>
                </c:pt>
                <c:pt idx="89">
                  <c:v>0.25664991694786005</c:v>
                </c:pt>
                <c:pt idx="90">
                  <c:v>0.24913030306196007</c:v>
                </c:pt>
                <c:pt idx="91">
                  <c:v>0.23959967823824993</c:v>
                </c:pt>
                <c:pt idx="92">
                  <c:v>0.22942030650940737</c:v>
                </c:pt>
                <c:pt idx="93">
                  <c:v>0.22647639543265466</c:v>
                </c:pt>
                <c:pt idx="94">
                  <c:v>0.21732916853838682</c:v>
                </c:pt>
                <c:pt idx="95">
                  <c:v>0.21179967197016394</c:v>
                </c:pt>
                <c:pt idx="96">
                  <c:v>0.20842744168068283</c:v>
                </c:pt>
                <c:pt idx="97">
                  <c:v>0.20343700051189376</c:v>
                </c:pt>
                <c:pt idx="98">
                  <c:v>0.20126301933704543</c:v>
                </c:pt>
                <c:pt idx="99">
                  <c:v>0.18979137720297112</c:v>
                </c:pt>
                <c:pt idx="100">
                  <c:v>0.18656749161643499</c:v>
                </c:pt>
                <c:pt idx="101">
                  <c:v>0.17910846922892096</c:v>
                </c:pt>
                <c:pt idx="102">
                  <c:v>0.1719022596450174</c:v>
                </c:pt>
                <c:pt idx="103">
                  <c:v>0.16923623371603486</c:v>
                </c:pt>
                <c:pt idx="104">
                  <c:v>0.1606844749955601</c:v>
                </c:pt>
                <c:pt idx="105">
                  <c:v>0.1596345705838722</c:v>
                </c:pt>
                <c:pt idx="106">
                  <c:v>0.15541823804101426</c:v>
                </c:pt>
                <c:pt idx="107">
                  <c:v>0.15260386740908663</c:v>
                </c:pt>
                <c:pt idx="108">
                  <c:v>0.14992843935104422</c:v>
                </c:pt>
                <c:pt idx="109">
                  <c:v>0.14938938395161042</c:v>
                </c:pt>
                <c:pt idx="110">
                  <c:v>0.14813263270060489</c:v>
                </c:pt>
                <c:pt idx="111">
                  <c:v>0.1445211704605999</c:v>
                </c:pt>
                <c:pt idx="112">
                  <c:v>0.14191155730597665</c:v>
                </c:pt>
                <c:pt idx="113">
                  <c:v>0.13998725489171887</c:v>
                </c:pt>
                <c:pt idx="114">
                  <c:v>0.13837740146046407</c:v>
                </c:pt>
                <c:pt idx="115">
                  <c:v>0.13786341840518998</c:v>
                </c:pt>
                <c:pt idx="116">
                  <c:v>0.13493831158655709</c:v>
                </c:pt>
                <c:pt idx="117">
                  <c:v>0.13409107529016018</c:v>
                </c:pt>
                <c:pt idx="118">
                  <c:v>0.12900034474473221</c:v>
                </c:pt>
                <c:pt idx="119">
                  <c:v>0.12993533424568809</c:v>
                </c:pt>
                <c:pt idx="120">
                  <c:v>0.12734348066817799</c:v>
                </c:pt>
                <c:pt idx="121">
                  <c:v>0.12518830375144949</c:v>
                </c:pt>
                <c:pt idx="122">
                  <c:v>0.12260167357897268</c:v>
                </c:pt>
                <c:pt idx="123">
                  <c:v>0.12141596063641968</c:v>
                </c:pt>
                <c:pt idx="124">
                  <c:v>0.11895573686574805</c:v>
                </c:pt>
                <c:pt idx="125">
                  <c:v>0.1169311450748514</c:v>
                </c:pt>
                <c:pt idx="126">
                  <c:v>0.11456494259477867</c:v>
                </c:pt>
                <c:pt idx="127">
                  <c:v>0.11479686177825604</c:v>
                </c:pt>
                <c:pt idx="128">
                  <c:v>0.11237842524785055</c:v>
                </c:pt>
                <c:pt idx="129">
                  <c:v>0.11149566979722741</c:v>
                </c:pt>
                <c:pt idx="130">
                  <c:v>0.10999550787167142</c:v>
                </c:pt>
                <c:pt idx="131">
                  <c:v>0.10611765197496947</c:v>
                </c:pt>
                <c:pt idx="132">
                  <c:v>0.10577604128579342</c:v>
                </c:pt>
                <c:pt idx="133">
                  <c:v>0.10599646897819753</c:v>
                </c:pt>
                <c:pt idx="134">
                  <c:v>0.10333503964564418</c:v>
                </c:pt>
                <c:pt idx="135">
                  <c:v>0.10148940171118749</c:v>
                </c:pt>
                <c:pt idx="136">
                  <c:v>9.9009015597087455E-2</c:v>
                </c:pt>
                <c:pt idx="137">
                  <c:v>0.10002935553628702</c:v>
                </c:pt>
                <c:pt idx="138">
                  <c:v>9.8109858654659821E-2</c:v>
                </c:pt>
                <c:pt idx="139">
                  <c:v>9.702474849304768E-2</c:v>
                </c:pt>
                <c:pt idx="140">
                  <c:v>9.4473010666193055E-2</c:v>
                </c:pt>
                <c:pt idx="141">
                  <c:v>9.3378916247923688E-2</c:v>
                </c:pt>
                <c:pt idx="142">
                  <c:v>9.1224992948403236E-2</c:v>
                </c:pt>
                <c:pt idx="143">
                  <c:v>8.9848625722135755E-2</c:v>
                </c:pt>
                <c:pt idx="144">
                  <c:v>8.9630182923644275E-2</c:v>
                </c:pt>
                <c:pt idx="145">
                  <c:v>8.6171661983013501E-2</c:v>
                </c:pt>
                <c:pt idx="146">
                  <c:v>8.3698588635960039E-2</c:v>
                </c:pt>
                <c:pt idx="147">
                  <c:v>8.3949103141355799E-2</c:v>
                </c:pt>
                <c:pt idx="148">
                  <c:v>8.1989908381475726E-2</c:v>
                </c:pt>
                <c:pt idx="149">
                  <c:v>7.9065428371446797E-2</c:v>
                </c:pt>
                <c:pt idx="150">
                  <c:v>7.9684819740292304E-2</c:v>
                </c:pt>
                <c:pt idx="151">
                  <c:v>7.7360508968586456E-2</c:v>
                </c:pt>
                <c:pt idx="152">
                  <c:v>7.6915579327852229E-2</c:v>
                </c:pt>
                <c:pt idx="153">
                  <c:v>7.6231940077097451E-2</c:v>
                </c:pt>
                <c:pt idx="154">
                  <c:v>7.2026890089111312E-2</c:v>
                </c:pt>
                <c:pt idx="155">
                  <c:v>7.3239764737837304E-2</c:v>
                </c:pt>
                <c:pt idx="156">
                  <c:v>7.0565694765103493E-2</c:v>
                </c:pt>
                <c:pt idx="157">
                  <c:v>6.9257022868067231E-2</c:v>
                </c:pt>
                <c:pt idx="158">
                  <c:v>6.6696091848354122E-2</c:v>
                </c:pt>
                <c:pt idx="159">
                  <c:v>6.5573373170502394E-2</c:v>
                </c:pt>
                <c:pt idx="160">
                  <c:v>6.5033795430565297E-2</c:v>
                </c:pt>
                <c:pt idx="161">
                  <c:v>6.3426658169927819E-2</c:v>
                </c:pt>
                <c:pt idx="162">
                  <c:v>6.2973893421643709E-2</c:v>
                </c:pt>
                <c:pt idx="163">
                  <c:v>6.0323955580163596E-2</c:v>
                </c:pt>
                <c:pt idx="164">
                  <c:v>5.8645257670570279E-2</c:v>
                </c:pt>
                <c:pt idx="165">
                  <c:v>5.8677433845575278E-2</c:v>
                </c:pt>
                <c:pt idx="166">
                  <c:v>5.7559102827951486E-2</c:v>
                </c:pt>
                <c:pt idx="167">
                  <c:v>5.4475935773011713E-2</c:v>
                </c:pt>
                <c:pt idx="168">
                  <c:v>5.4250493611775655E-2</c:v>
                </c:pt>
                <c:pt idx="169">
                  <c:v>5.265192273539275E-2</c:v>
                </c:pt>
                <c:pt idx="170">
                  <c:v>5.2062095839035573E-2</c:v>
                </c:pt>
                <c:pt idx="171">
                  <c:v>4.9897412325146537E-2</c:v>
                </c:pt>
                <c:pt idx="172">
                  <c:v>4.848416785934416E-2</c:v>
                </c:pt>
                <c:pt idx="173">
                  <c:v>4.7735027109472132E-2</c:v>
                </c:pt>
                <c:pt idx="174">
                  <c:v>4.6034599834940411E-2</c:v>
                </c:pt>
                <c:pt idx="175">
                  <c:v>4.439967405952594E-2</c:v>
                </c:pt>
                <c:pt idx="176">
                  <c:v>4.3406600294600056E-2</c:v>
                </c:pt>
                <c:pt idx="177">
                  <c:v>4.3534678186015897E-2</c:v>
                </c:pt>
                <c:pt idx="178">
                  <c:v>4.3310489641987825E-2</c:v>
                </c:pt>
                <c:pt idx="179">
                  <c:v>4.1261765719837445E-2</c:v>
                </c:pt>
                <c:pt idx="180">
                  <c:v>4.0398127931636101E-2</c:v>
                </c:pt>
                <c:pt idx="181">
                  <c:v>3.9119229443289487E-2</c:v>
                </c:pt>
                <c:pt idx="182">
                  <c:v>3.8522716588489707E-2</c:v>
                </c:pt>
                <c:pt idx="183">
                  <c:v>3.7585742193621187E-2</c:v>
                </c:pt>
                <c:pt idx="184">
                  <c:v>3.6191615390240586E-2</c:v>
                </c:pt>
                <c:pt idx="185">
                  <c:v>3.5149337149901282E-2</c:v>
                </c:pt>
                <c:pt idx="186">
                  <c:v>3.5234478651943638E-2</c:v>
                </c:pt>
                <c:pt idx="187">
                  <c:v>3.2418645466606784E-2</c:v>
                </c:pt>
                <c:pt idx="188">
                  <c:v>3.3480772646072528E-2</c:v>
                </c:pt>
                <c:pt idx="189">
                  <c:v>3.0508237309737469E-2</c:v>
                </c:pt>
                <c:pt idx="190">
                  <c:v>3.0550651358607642E-2</c:v>
                </c:pt>
                <c:pt idx="191">
                  <c:v>3.0274855572850836E-2</c:v>
                </c:pt>
                <c:pt idx="192">
                  <c:v>2.8536088505374882E-2</c:v>
                </c:pt>
                <c:pt idx="193">
                  <c:v>2.8695088954587711E-2</c:v>
                </c:pt>
                <c:pt idx="194">
                  <c:v>2.7349539818016577E-2</c:v>
                </c:pt>
                <c:pt idx="195">
                  <c:v>2.621647879819897E-2</c:v>
                </c:pt>
                <c:pt idx="196">
                  <c:v>2.7264816188376888E-2</c:v>
                </c:pt>
                <c:pt idx="197">
                  <c:v>2.3994755701346591E-2</c:v>
                </c:pt>
                <c:pt idx="198">
                  <c:v>2.5031288196149314E-2</c:v>
                </c:pt>
                <c:pt idx="199">
                  <c:v>2.4026514003948889E-2</c:v>
                </c:pt>
                <c:pt idx="200">
                  <c:v>2.2578377192524274E-2</c:v>
                </c:pt>
                <c:pt idx="201">
                  <c:v>2.2979952571482304E-2</c:v>
                </c:pt>
                <c:pt idx="202">
                  <c:v>2.1733334726241348E-2</c:v>
                </c:pt>
                <c:pt idx="203">
                  <c:v>2.0867398639825337E-2</c:v>
                </c:pt>
                <c:pt idx="204">
                  <c:v>2.0128495763818512E-2</c:v>
                </c:pt>
                <c:pt idx="205">
                  <c:v>2.011794448565131E-2</c:v>
                </c:pt>
                <c:pt idx="206">
                  <c:v>1.906292113703081E-2</c:v>
                </c:pt>
                <c:pt idx="207">
                  <c:v>1.7660541353697653E-2</c:v>
                </c:pt>
                <c:pt idx="208">
                  <c:v>1.8809794929118398E-2</c:v>
                </c:pt>
                <c:pt idx="209">
                  <c:v>1.6954545929400461E-2</c:v>
                </c:pt>
                <c:pt idx="210">
                  <c:v>1.7260115123846936E-2</c:v>
                </c:pt>
                <c:pt idx="211">
                  <c:v>1.6796485693093617E-2</c:v>
                </c:pt>
                <c:pt idx="212">
                  <c:v>1.646991841041338E-2</c:v>
                </c:pt>
                <c:pt idx="213">
                  <c:v>1.6353958818674717E-2</c:v>
                </c:pt>
                <c:pt idx="214">
                  <c:v>1.6090699204997758E-2</c:v>
                </c:pt>
                <c:pt idx="215">
                  <c:v>1.490091200651881E-2</c:v>
                </c:pt>
                <c:pt idx="216">
                  <c:v>1.459565621637433E-2</c:v>
                </c:pt>
                <c:pt idx="217">
                  <c:v>1.4038005495022095E-2</c:v>
                </c:pt>
                <c:pt idx="218">
                  <c:v>1.3711856084744524E-2</c:v>
                </c:pt>
                <c:pt idx="219">
                  <c:v>1.3175412387827379E-2</c:v>
                </c:pt>
                <c:pt idx="220">
                  <c:v>1.2449985896806412E-2</c:v>
                </c:pt>
                <c:pt idx="221">
                  <c:v>1.2061051158028899E-2</c:v>
                </c:pt>
                <c:pt idx="222">
                  <c:v>1.1346384881376473E-2</c:v>
                </c:pt>
                <c:pt idx="223">
                  <c:v>1.0978657167034046E-2</c:v>
                </c:pt>
                <c:pt idx="224">
                  <c:v>1.1010206533435015E-2</c:v>
                </c:pt>
                <c:pt idx="225">
                  <c:v>1.0873666725865257E-2</c:v>
                </c:pt>
                <c:pt idx="226">
                  <c:v>1.0232995204914181E-2</c:v>
                </c:pt>
                <c:pt idx="227">
                  <c:v>1.0548039656091013E-2</c:v>
                </c:pt>
                <c:pt idx="228">
                  <c:v>9.5925326201644363E-3</c:v>
                </c:pt>
                <c:pt idx="229">
                  <c:v>9.5715449787407442E-3</c:v>
                </c:pt>
                <c:pt idx="230">
                  <c:v>9.7290097468737922E-3</c:v>
                </c:pt>
                <c:pt idx="231">
                  <c:v>8.9103036887686355E-3</c:v>
                </c:pt>
                <c:pt idx="232">
                  <c:v>9.2356486946710836E-3</c:v>
                </c:pt>
                <c:pt idx="233">
                  <c:v>8.1548844060466176E-3</c:v>
                </c:pt>
                <c:pt idx="234">
                  <c:v>8.1863501979670527E-3</c:v>
                </c:pt>
                <c:pt idx="235">
                  <c:v>7.6409431380128102E-3</c:v>
                </c:pt>
                <c:pt idx="236">
                  <c:v>7.4416911296135762E-3</c:v>
                </c:pt>
                <c:pt idx="237">
                  <c:v>7.3682918420860189E-3</c:v>
                </c:pt>
                <c:pt idx="238">
                  <c:v>7.3682918420860189E-3</c:v>
                </c:pt>
                <c:pt idx="239">
                  <c:v>7.1900379219205423E-3</c:v>
                </c:pt>
                <c:pt idx="240">
                  <c:v>6.2675845930445142E-3</c:v>
                </c:pt>
                <c:pt idx="241">
                  <c:v>6.9908381475716408E-3</c:v>
                </c:pt>
                <c:pt idx="242">
                  <c:v>6.1418258934634318E-3</c:v>
                </c:pt>
                <c:pt idx="243">
                  <c:v>6.7811706695360572E-3</c:v>
                </c:pt>
                <c:pt idx="244">
                  <c:v>6.089424694169638E-3</c:v>
                </c:pt>
                <c:pt idx="245">
                  <c:v>5.5655485097625438E-3</c:v>
                </c:pt>
                <c:pt idx="246">
                  <c:v>5.3350814328844689E-3</c:v>
                </c:pt>
                <c:pt idx="247">
                  <c:v>5.6807872716066144E-3</c:v>
                </c:pt>
                <c:pt idx="248">
                  <c:v>5.5236359077755611E-3</c:v>
                </c:pt>
                <c:pt idx="249">
                  <c:v>5.1046352496265266E-3</c:v>
                </c:pt>
                <c:pt idx="250">
                  <c:v>5.5341140582723068E-3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5-4FC9-4EFC-A1C3-0972B9943C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56816"/>
        <c:axId val="5457208"/>
      </c:scatterChart>
      <c:valAx>
        <c:axId val="5456816"/>
        <c:scaling>
          <c:orientation val="minMax"/>
          <c:max val="600"/>
          <c:min val="35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CA" sz="19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Wavelength (nm)</a:t>
                </a:r>
              </a:p>
            </c:rich>
          </c:tx>
          <c:layout>
            <c:manualLayout>
              <c:xMode val="edge"/>
              <c:yMode val="edge"/>
              <c:x val="0.42935568418921138"/>
              <c:y val="0.9132905587326544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5457208"/>
        <c:crosses val="autoZero"/>
        <c:crossBetween val="midCat"/>
      </c:valAx>
      <c:valAx>
        <c:axId val="545720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900"/>
                </a:pPr>
                <a:r>
                  <a:rPr lang="en-CA" sz="1900" dirty="0"/>
                  <a:t> </a:t>
                </a:r>
                <a:r>
                  <a:rPr lang="en-CA" sz="1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Normalized Fluorescence Intensity,</a:t>
                </a:r>
                <a:r>
                  <a:rPr lang="en-CA" sz="1900" i="1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CA" sz="1900" i="1" baseline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a.u</a:t>
                </a:r>
                <a:r>
                  <a:rPr lang="en-CA" sz="1900" i="1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.)</a:t>
                </a:r>
                <a:endParaRPr lang="en-CA" sz="19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</c:title>
        <c:numFmt formatCode="#,##0.0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5456816"/>
        <c:crosses val="autoZero"/>
        <c:crossBetween val="midCat"/>
      </c:valAx>
      <c:spPr>
        <a:noFill/>
        <a:ln w="25400"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t=0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litedeg4!$V$5:$V$255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litedeg4!$X$5:$X$255</c:f>
              <c:numCache>
                <c:formatCode>General</c:formatCode>
                <c:ptCount val="251"/>
                <c:pt idx="0">
                  <c:v>0.84409185939095355</c:v>
                </c:pt>
                <c:pt idx="1">
                  <c:v>0.75238373066679642</c:v>
                </c:pt>
                <c:pt idx="2">
                  <c:v>0.67106407576076799</c:v>
                </c:pt>
                <c:pt idx="3">
                  <c:v>0.59622168560145639</c:v>
                </c:pt>
                <c:pt idx="4">
                  <c:v>0.53738878174480975</c:v>
                </c:pt>
                <c:pt idx="5">
                  <c:v>0.47686768336493646</c:v>
                </c:pt>
                <c:pt idx="6">
                  <c:v>0.42895267112890256</c:v>
                </c:pt>
                <c:pt idx="7">
                  <c:v>0.38414663792684323</c:v>
                </c:pt>
                <c:pt idx="8">
                  <c:v>0.35248961422729325</c:v>
                </c:pt>
                <c:pt idx="9">
                  <c:v>0.32394156956171777</c:v>
                </c:pt>
                <c:pt idx="10">
                  <c:v>0.29880502838867917</c:v>
                </c:pt>
                <c:pt idx="11">
                  <c:v>0.27478674726782604</c:v>
                </c:pt>
                <c:pt idx="12">
                  <c:v>0.25662015353116269</c:v>
                </c:pt>
                <c:pt idx="13">
                  <c:v>0.24205522151813258</c:v>
                </c:pt>
                <c:pt idx="14">
                  <c:v>0.22938592937134339</c:v>
                </c:pt>
                <c:pt idx="15">
                  <c:v>0.22295863518251413</c:v>
                </c:pt>
                <c:pt idx="16">
                  <c:v>0.21963653847192738</c:v>
                </c:pt>
                <c:pt idx="17">
                  <c:v>0.2195179596886159</c:v>
                </c:pt>
                <c:pt idx="18">
                  <c:v>0.2167314933363586</c:v>
                </c:pt>
                <c:pt idx="19">
                  <c:v>0.20852848862021839</c:v>
                </c:pt>
                <c:pt idx="20">
                  <c:v>0.21431669989033492</c:v>
                </c:pt>
                <c:pt idx="21">
                  <c:v>0.23955480284589084</c:v>
                </c:pt>
                <c:pt idx="22">
                  <c:v>0.35092296970973869</c:v>
                </c:pt>
                <c:pt idx="23">
                  <c:v>0.58103333711488903</c:v>
                </c:pt>
                <c:pt idx="24">
                  <c:v>0.76537067349507615</c:v>
                </c:pt>
                <c:pt idx="25">
                  <c:v>0.76827706918626326</c:v>
                </c:pt>
                <c:pt idx="26">
                  <c:v>0.6480803202437484</c:v>
                </c:pt>
                <c:pt idx="27">
                  <c:v>0.5457460199125922</c:v>
                </c:pt>
                <c:pt idx="28">
                  <c:v>0.52658433679615779</c:v>
                </c:pt>
                <c:pt idx="29">
                  <c:v>0.57616593466552146</c:v>
                </c:pt>
                <c:pt idx="30">
                  <c:v>0.62977488938949511</c:v>
                </c:pt>
                <c:pt idx="31">
                  <c:v>0.66820630007184967</c:v>
                </c:pt>
                <c:pt idx="32">
                  <c:v>0.70793964637051709</c:v>
                </c:pt>
                <c:pt idx="33">
                  <c:v>0.79663063384276289</c:v>
                </c:pt>
                <c:pt idx="34">
                  <c:v>0.90406193107844568</c:v>
                </c:pt>
                <c:pt idx="35">
                  <c:v>0.99083783068354336</c:v>
                </c:pt>
                <c:pt idx="36">
                  <c:v>1</c:v>
                </c:pt>
                <c:pt idx="37">
                  <c:v>0.95168792441210315</c:v>
                </c:pt>
                <c:pt idx="38">
                  <c:v>0.90818382682635623</c:v>
                </c:pt>
                <c:pt idx="39">
                  <c:v>0.90506404334743318</c:v>
                </c:pt>
                <c:pt idx="40">
                  <c:v>0.91925027956501304</c:v>
                </c:pt>
                <c:pt idx="41">
                  <c:v>0.92135714633000021</c:v>
                </c:pt>
                <c:pt idx="42">
                  <c:v>0.92195949413588774</c:v>
                </c:pt>
                <c:pt idx="43">
                  <c:v>0.93725858818317864</c:v>
                </c:pt>
                <c:pt idx="44">
                  <c:v>0.96272736603838827</c:v>
                </c:pt>
                <c:pt idx="45">
                  <c:v>0.95676871464920665</c:v>
                </c:pt>
                <c:pt idx="46">
                  <c:v>0.91453413934492656</c:v>
                </c:pt>
                <c:pt idx="47">
                  <c:v>0.85552296214662704</c:v>
                </c:pt>
                <c:pt idx="48">
                  <c:v>0.79812164724567702</c:v>
                </c:pt>
                <c:pt idx="49">
                  <c:v>0.7380408299974609</c:v>
                </c:pt>
                <c:pt idx="50">
                  <c:v>0.70238346055567269</c:v>
                </c:pt>
                <c:pt idx="51">
                  <c:v>0.69197878007012081</c:v>
                </c:pt>
                <c:pt idx="52">
                  <c:v>0.68426440637678354</c:v>
                </c:pt>
                <c:pt idx="53">
                  <c:v>0.68569869644371717</c:v>
                </c:pt>
                <c:pt idx="54">
                  <c:v>0.69109281558433155</c:v>
                </c:pt>
                <c:pt idx="55">
                  <c:v>0.68956398662409712</c:v>
                </c:pt>
                <c:pt idx="56">
                  <c:v>0.68426440637678354</c:v>
                </c:pt>
                <c:pt idx="57">
                  <c:v>0.67680123602850262</c:v>
                </c:pt>
                <c:pt idx="58">
                  <c:v>0.6594817107758133</c:v>
                </c:pt>
                <c:pt idx="59">
                  <c:v>0.64150851660373098</c:v>
                </c:pt>
                <c:pt idx="60">
                  <c:v>0.62419709468475348</c:v>
                </c:pt>
                <c:pt idx="61">
                  <c:v>0.61227438968391601</c:v>
                </c:pt>
                <c:pt idx="62">
                  <c:v>0.59419044995110981</c:v>
                </c:pt>
                <c:pt idx="63">
                  <c:v>0.57561220686190284</c:v>
                </c:pt>
                <c:pt idx="64">
                  <c:v>0.55098347460145103</c:v>
                </c:pt>
                <c:pt idx="65">
                  <c:v>0.53607063946107436</c:v>
                </c:pt>
                <c:pt idx="66">
                  <c:v>0.51321923839467565</c:v>
                </c:pt>
                <c:pt idx="67">
                  <c:v>0.48834200390040472</c:v>
                </c:pt>
                <c:pt idx="68">
                  <c:v>0.48064383687449019</c:v>
                </c:pt>
                <c:pt idx="69">
                  <c:v>0.45969942034152844</c:v>
                </c:pt>
                <c:pt idx="70">
                  <c:v>0.44071601056674714</c:v>
                </c:pt>
                <c:pt idx="71">
                  <c:v>0.42568972875440964</c:v>
                </c:pt>
                <c:pt idx="72">
                  <c:v>0.41125499030301071</c:v>
                </c:pt>
                <c:pt idx="73">
                  <c:v>0.39261732276658617</c:v>
                </c:pt>
                <c:pt idx="74">
                  <c:v>0.36482288813617936</c:v>
                </c:pt>
                <c:pt idx="75">
                  <c:v>0.35270030090379184</c:v>
                </c:pt>
                <c:pt idx="76">
                  <c:v>0.33737689685536643</c:v>
                </c:pt>
                <c:pt idx="77">
                  <c:v>0.32706945637435247</c:v>
                </c:pt>
                <c:pt idx="78">
                  <c:v>0.3115029523145823</c:v>
                </c:pt>
                <c:pt idx="79">
                  <c:v>0.30464483088342542</c:v>
                </c:pt>
                <c:pt idx="80">
                  <c:v>0.2987158917178529</c:v>
                </c:pt>
                <c:pt idx="81">
                  <c:v>0.28439730104965194</c:v>
                </c:pt>
                <c:pt idx="82">
                  <c:v>0.28585320000648268</c:v>
                </c:pt>
                <c:pt idx="83">
                  <c:v>0.27742573294653422</c:v>
                </c:pt>
                <c:pt idx="84">
                  <c:v>0.27288516495686338</c:v>
                </c:pt>
                <c:pt idx="85">
                  <c:v>0.27001199293389305</c:v>
                </c:pt>
                <c:pt idx="86">
                  <c:v>0.26476211313334302</c:v>
                </c:pt>
                <c:pt idx="87">
                  <c:v>0.26302799971908447</c:v>
                </c:pt>
                <c:pt idx="88">
                  <c:v>0.25676952498257777</c:v>
                </c:pt>
                <c:pt idx="89">
                  <c:v>0.24756656888643994</c:v>
                </c:pt>
                <c:pt idx="90">
                  <c:v>0.24107282736117638</c:v>
                </c:pt>
                <c:pt idx="91">
                  <c:v>0.23766537553549535</c:v>
                </c:pt>
                <c:pt idx="92">
                  <c:v>0.23460177517030506</c:v>
                </c:pt>
                <c:pt idx="93">
                  <c:v>0.23006931051434568</c:v>
                </c:pt>
                <c:pt idx="94">
                  <c:v>0.23109411211772526</c:v>
                </c:pt>
                <c:pt idx="95">
                  <c:v>0.22641605756608274</c:v>
                </c:pt>
                <c:pt idx="96">
                  <c:v>0.22389321967057246</c:v>
                </c:pt>
                <c:pt idx="97">
                  <c:v>0.22365579199282584</c:v>
                </c:pt>
                <c:pt idx="98">
                  <c:v>0.21997741871005735</c:v>
                </c:pt>
                <c:pt idx="99">
                  <c:v>0.21993312048576788</c:v>
                </c:pt>
                <c:pt idx="100">
                  <c:v>0.22168290034520202</c:v>
                </c:pt>
                <c:pt idx="101">
                  <c:v>0.21727981891750264</c:v>
                </c:pt>
                <c:pt idx="102">
                  <c:v>0.21431669989033492</c:v>
                </c:pt>
                <c:pt idx="103">
                  <c:v>0.20682732876305313</c:v>
                </c:pt>
                <c:pt idx="104">
                  <c:v>0.20376669962022381</c:v>
                </c:pt>
                <c:pt idx="105">
                  <c:v>0.20551134736830734</c:v>
                </c:pt>
                <c:pt idx="106">
                  <c:v>0.20403275907708435</c:v>
                </c:pt>
                <c:pt idx="107">
                  <c:v>0.20531902824822135</c:v>
                </c:pt>
                <c:pt idx="108">
                  <c:v>0.2017125045243614</c:v>
                </c:pt>
                <c:pt idx="109">
                  <c:v>0.20206716042980083</c:v>
                </c:pt>
                <c:pt idx="110">
                  <c:v>0.20348578405155884</c:v>
                </c:pt>
                <c:pt idx="111">
                  <c:v>0.20586627338487051</c:v>
                </c:pt>
                <c:pt idx="112">
                  <c:v>0.2027321740163904</c:v>
                </c:pt>
                <c:pt idx="113">
                  <c:v>0.20215575687837975</c:v>
                </c:pt>
                <c:pt idx="114">
                  <c:v>0.20245125844772544</c:v>
                </c:pt>
                <c:pt idx="115">
                  <c:v>0.20061909469555775</c:v>
                </c:pt>
                <c:pt idx="116">
                  <c:v>0.20162363796465863</c:v>
                </c:pt>
                <c:pt idx="117">
                  <c:v>0.20425452030965535</c:v>
                </c:pt>
                <c:pt idx="118">
                  <c:v>0.20228865155124823</c:v>
                </c:pt>
                <c:pt idx="119">
                  <c:v>0.20177138874933148</c:v>
                </c:pt>
                <c:pt idx="120">
                  <c:v>0.19822618025055505</c:v>
                </c:pt>
                <c:pt idx="121">
                  <c:v>0.19486059564904998</c:v>
                </c:pt>
                <c:pt idx="122">
                  <c:v>0.19542134634188504</c:v>
                </c:pt>
                <c:pt idx="123">
                  <c:v>0.1916000842746706</c:v>
                </c:pt>
                <c:pt idx="124">
                  <c:v>0.18760487064378281</c:v>
                </c:pt>
                <c:pt idx="125">
                  <c:v>0.18535052320524661</c:v>
                </c:pt>
                <c:pt idx="126">
                  <c:v>0.18458448805838726</c:v>
                </c:pt>
                <c:pt idx="127">
                  <c:v>0.18278797897455012</c:v>
                </c:pt>
                <c:pt idx="128">
                  <c:v>0.18236093328795469</c:v>
                </c:pt>
                <c:pt idx="129">
                  <c:v>0.18077105921376052</c:v>
                </c:pt>
                <c:pt idx="130">
                  <c:v>0.17656326812850806</c:v>
                </c:pt>
                <c:pt idx="131">
                  <c:v>0.17572511331161639</c:v>
                </c:pt>
                <c:pt idx="132">
                  <c:v>0.17726933860590252</c:v>
                </c:pt>
                <c:pt idx="133">
                  <c:v>0.17397560356330594</c:v>
                </c:pt>
                <c:pt idx="134">
                  <c:v>0.17190331102215453</c:v>
                </c:pt>
                <c:pt idx="135">
                  <c:v>0.16735004780966889</c:v>
                </c:pt>
                <c:pt idx="136">
                  <c:v>0.17194733913532034</c:v>
                </c:pt>
                <c:pt idx="137">
                  <c:v>0.17181525479582302</c:v>
                </c:pt>
                <c:pt idx="138">
                  <c:v>0.17277036772928381</c:v>
                </c:pt>
                <c:pt idx="139">
                  <c:v>0.17005223949132678</c:v>
                </c:pt>
                <c:pt idx="140">
                  <c:v>0.16641060132138363</c:v>
                </c:pt>
                <c:pt idx="141">
                  <c:v>0.1632262612838922</c:v>
                </c:pt>
                <c:pt idx="142">
                  <c:v>0.15878320340988286</c:v>
                </c:pt>
                <c:pt idx="143">
                  <c:v>0.15246962600413813</c:v>
                </c:pt>
                <c:pt idx="144">
                  <c:v>0.15150343851460493</c:v>
                </c:pt>
                <c:pt idx="145">
                  <c:v>0.14982037610272869</c:v>
                </c:pt>
                <c:pt idx="146">
                  <c:v>0.14525684866754185</c:v>
                </c:pt>
                <c:pt idx="147">
                  <c:v>0.14470123008605743</c:v>
                </c:pt>
                <c:pt idx="148">
                  <c:v>0.13903240793262353</c:v>
                </c:pt>
                <c:pt idx="149">
                  <c:v>0.13930981205668011</c:v>
                </c:pt>
                <c:pt idx="150">
                  <c:v>0.13789334932391184</c:v>
                </c:pt>
                <c:pt idx="151">
                  <c:v>0.13341328622595339</c:v>
                </c:pt>
                <c:pt idx="152">
                  <c:v>0.1331944962157432</c:v>
                </c:pt>
                <c:pt idx="153">
                  <c:v>0.13001555840072609</c:v>
                </c:pt>
                <c:pt idx="154">
                  <c:v>0.12755241506355711</c:v>
                </c:pt>
                <c:pt idx="155">
                  <c:v>0.12733389516447069</c:v>
                </c:pt>
                <c:pt idx="156">
                  <c:v>0.12532345807065023</c:v>
                </c:pt>
                <c:pt idx="157">
                  <c:v>0.12338676131360443</c:v>
                </c:pt>
                <c:pt idx="158">
                  <c:v>0.12171261256881083</c:v>
                </c:pt>
                <c:pt idx="159">
                  <c:v>0.11983534025898257</c:v>
                </c:pt>
                <c:pt idx="160">
                  <c:v>0.1154722352775932</c:v>
                </c:pt>
                <c:pt idx="161">
                  <c:v>0.11337941429103933</c:v>
                </c:pt>
                <c:pt idx="162">
                  <c:v>0.11307418872123995</c:v>
                </c:pt>
                <c:pt idx="163">
                  <c:v>0.10907978542372335</c:v>
                </c:pt>
                <c:pt idx="164">
                  <c:v>0.10775840180650319</c:v>
                </c:pt>
                <c:pt idx="165">
                  <c:v>0.10608938517306017</c:v>
                </c:pt>
                <c:pt idx="166">
                  <c:v>0.10182487075182733</c:v>
                </c:pt>
                <c:pt idx="167">
                  <c:v>0.10057803780475287</c:v>
                </c:pt>
                <c:pt idx="168">
                  <c:v>9.9940035330534999E-2</c:v>
                </c:pt>
                <c:pt idx="169">
                  <c:v>9.740423210108641E-2</c:v>
                </c:pt>
                <c:pt idx="170">
                  <c:v>9.5839748472521594E-2</c:v>
                </c:pt>
                <c:pt idx="171">
                  <c:v>9.481170553565739E-2</c:v>
                </c:pt>
                <c:pt idx="172">
                  <c:v>9.3957344051342748E-2</c:v>
                </c:pt>
                <c:pt idx="173">
                  <c:v>9.1322950261737687E-2</c:v>
                </c:pt>
                <c:pt idx="174">
                  <c:v>8.7937917659325016E-2</c:v>
                </c:pt>
                <c:pt idx="175">
                  <c:v>8.5032062190385171E-2</c:v>
                </c:pt>
                <c:pt idx="176">
                  <c:v>8.5017746300828187E-2</c:v>
                </c:pt>
                <c:pt idx="177">
                  <c:v>8.1795590706016497E-2</c:v>
                </c:pt>
                <c:pt idx="178">
                  <c:v>8.0914758331577616E-2</c:v>
                </c:pt>
                <c:pt idx="179">
                  <c:v>7.88211270116526E-2</c:v>
                </c:pt>
                <c:pt idx="180">
                  <c:v>7.7651815957084744E-2</c:v>
                </c:pt>
                <c:pt idx="181">
                  <c:v>7.856128011063751E-2</c:v>
                </c:pt>
                <c:pt idx="182">
                  <c:v>7.3338411422459199E-2</c:v>
                </c:pt>
                <c:pt idx="183">
                  <c:v>7.16080795639326E-2</c:v>
                </c:pt>
                <c:pt idx="184">
                  <c:v>7.0051429157955591E-2</c:v>
                </c:pt>
                <c:pt idx="185">
                  <c:v>6.8221426294777676E-2</c:v>
                </c:pt>
                <c:pt idx="186">
                  <c:v>6.6954064902300811E-2</c:v>
                </c:pt>
                <c:pt idx="187">
                  <c:v>6.4937955474882375E-2</c:v>
                </c:pt>
                <c:pt idx="188">
                  <c:v>6.2908340491278109E-2</c:v>
                </c:pt>
                <c:pt idx="189">
                  <c:v>6.0001944800090766E-2</c:v>
                </c:pt>
                <c:pt idx="190">
                  <c:v>6.2203080347254872E-2</c:v>
                </c:pt>
                <c:pt idx="191">
                  <c:v>6.060618338384411E-2</c:v>
                </c:pt>
                <c:pt idx="192">
                  <c:v>5.8506339508073622E-2</c:v>
                </c:pt>
                <c:pt idx="193">
                  <c:v>5.7183605335234922E-2</c:v>
                </c:pt>
                <c:pt idx="194">
                  <c:v>5.7701138248275351E-2</c:v>
                </c:pt>
                <c:pt idx="195">
                  <c:v>5.54875775894203E-2</c:v>
                </c:pt>
                <c:pt idx="196">
                  <c:v>5.3634075058479058E-2</c:v>
                </c:pt>
                <c:pt idx="197">
                  <c:v>5.1651999632648882E-2</c:v>
                </c:pt>
                <c:pt idx="198">
                  <c:v>4.9886013105791736E-2</c:v>
                </c:pt>
                <c:pt idx="199">
                  <c:v>4.9139425959839896E-2</c:v>
                </c:pt>
                <c:pt idx="200">
                  <c:v>4.984279532599712E-2</c:v>
                </c:pt>
                <c:pt idx="201">
                  <c:v>4.9799847657326236E-2</c:v>
                </c:pt>
                <c:pt idx="202">
                  <c:v>4.7001226304501688E-2</c:v>
                </c:pt>
                <c:pt idx="203">
                  <c:v>4.5208228665272888E-2</c:v>
                </c:pt>
                <c:pt idx="204">
                  <c:v>4.4448135963135231E-2</c:v>
                </c:pt>
                <c:pt idx="205">
                  <c:v>4.3960585384827319E-2</c:v>
                </c:pt>
                <c:pt idx="206">
                  <c:v>4.2942536559540605E-2</c:v>
                </c:pt>
                <c:pt idx="207">
                  <c:v>4.0477502444505674E-2</c:v>
                </c:pt>
                <c:pt idx="208">
                  <c:v>4.0248178100470516E-2</c:v>
                </c:pt>
                <c:pt idx="209">
                  <c:v>3.9102096602542283E-2</c:v>
                </c:pt>
                <c:pt idx="210">
                  <c:v>3.7282898184313039E-2</c:v>
                </c:pt>
                <c:pt idx="211">
                  <c:v>3.7941699215057086E-2</c:v>
                </c:pt>
                <c:pt idx="212">
                  <c:v>3.6595735485578783E-2</c:v>
                </c:pt>
                <c:pt idx="213">
                  <c:v>3.6738894381148406E-2</c:v>
                </c:pt>
                <c:pt idx="214">
                  <c:v>3.4319509046021532E-2</c:v>
                </c:pt>
                <c:pt idx="215">
                  <c:v>3.5264357756781141E-2</c:v>
                </c:pt>
                <c:pt idx="216">
                  <c:v>3.348945756284135E-2</c:v>
                </c:pt>
                <c:pt idx="217">
                  <c:v>3.4076409034676867E-2</c:v>
                </c:pt>
                <c:pt idx="218">
                  <c:v>3.2273417283870599E-2</c:v>
                </c:pt>
                <c:pt idx="219">
                  <c:v>3.1343424684915383E-2</c:v>
                </c:pt>
                <c:pt idx="220">
                  <c:v>3.0928804110010855E-2</c:v>
                </c:pt>
                <c:pt idx="221">
                  <c:v>2.9455888152385888E-2</c:v>
                </c:pt>
                <c:pt idx="222">
                  <c:v>3.0700019988223168E-2</c:v>
                </c:pt>
                <c:pt idx="223">
                  <c:v>2.9470204041942852E-2</c:v>
                </c:pt>
                <c:pt idx="224">
                  <c:v>2.9412940483715011E-2</c:v>
                </c:pt>
                <c:pt idx="225">
                  <c:v>2.9327045146373222E-2</c:v>
                </c:pt>
                <c:pt idx="226">
                  <c:v>2.881248345569367E-2</c:v>
                </c:pt>
                <c:pt idx="227">
                  <c:v>2.8683640449681004E-2</c:v>
                </c:pt>
                <c:pt idx="228">
                  <c:v>2.7054330151424302E-2</c:v>
                </c:pt>
                <c:pt idx="229">
                  <c:v>2.7383055388987033E-2</c:v>
                </c:pt>
                <c:pt idx="230">
                  <c:v>2.7239896493417404E-2</c:v>
                </c:pt>
                <c:pt idx="231">
                  <c:v>2.5453759676731011E-2</c:v>
                </c:pt>
                <c:pt idx="232">
                  <c:v>2.5125169494730135E-2</c:v>
                </c:pt>
                <c:pt idx="233">
                  <c:v>2.4882312583396817E-2</c:v>
                </c:pt>
                <c:pt idx="234">
                  <c:v>2.5453759676731011E-2</c:v>
                </c:pt>
                <c:pt idx="235">
                  <c:v>2.5025174356730361E-2</c:v>
                </c:pt>
                <c:pt idx="236">
                  <c:v>2.3439649071628075E-2</c:v>
                </c:pt>
                <c:pt idx="237">
                  <c:v>2.3068354320967641E-2</c:v>
                </c:pt>
                <c:pt idx="238">
                  <c:v>2.2611380321864421E-2</c:v>
                </c:pt>
                <c:pt idx="239">
                  <c:v>2.3753869341847235E-2</c:v>
                </c:pt>
                <c:pt idx="240">
                  <c:v>2.2497150327644801E-2</c:v>
                </c:pt>
                <c:pt idx="241">
                  <c:v>2.25828295760876E-2</c:v>
                </c:pt>
                <c:pt idx="242">
                  <c:v>2.1554813650335746E-2</c:v>
                </c:pt>
                <c:pt idx="243">
                  <c:v>2.2468599581867987E-2</c:v>
                </c:pt>
                <c:pt idx="244">
                  <c:v>2.1354931418785691E-2</c:v>
                </c:pt>
                <c:pt idx="245">
                  <c:v>2.0213009632162673E-2</c:v>
                </c:pt>
                <c:pt idx="246">
                  <c:v>2.1754695881885805E-2</c:v>
                </c:pt>
                <c:pt idx="247">
                  <c:v>2.0527013813482868E-2</c:v>
                </c:pt>
                <c:pt idx="248">
                  <c:v>2.0641189785477753E-2</c:v>
                </c:pt>
                <c:pt idx="249">
                  <c:v>2.0698291277031371E-2</c:v>
                </c:pt>
                <c:pt idx="250">
                  <c:v>2.0098833660167792E-2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3B3-4AE1-A16B-FBA970EC8ED4}"/>
            </c:ext>
          </c:extLst>
        </c:ser>
        <c:ser>
          <c:idx val="1"/>
          <c:order val="1"/>
          <c:tx>
            <c:v>t=1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litedeg4!$Y$5:$Y$255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litedeg4!$AA$5:$AA$255</c:f>
              <c:numCache>
                <c:formatCode>General</c:formatCode>
                <c:ptCount val="251"/>
                <c:pt idx="0">
                  <c:v>0.83445334019270534</c:v>
                </c:pt>
                <c:pt idx="1">
                  <c:v>0.75065914279283641</c:v>
                </c:pt>
                <c:pt idx="2">
                  <c:v>0.66633441582800135</c:v>
                </c:pt>
                <c:pt idx="3">
                  <c:v>0.58705239917258811</c:v>
                </c:pt>
                <c:pt idx="4">
                  <c:v>0.52253142985756063</c:v>
                </c:pt>
                <c:pt idx="5">
                  <c:v>0.46597644234376184</c:v>
                </c:pt>
                <c:pt idx="6">
                  <c:v>0.42731477015744418</c:v>
                </c:pt>
                <c:pt idx="7">
                  <c:v>0.38757060330321652</c:v>
                </c:pt>
                <c:pt idx="8">
                  <c:v>0.34779160369977385</c:v>
                </c:pt>
                <c:pt idx="9">
                  <c:v>0.31734242200143625</c:v>
                </c:pt>
                <c:pt idx="10">
                  <c:v>0.29171087746374724</c:v>
                </c:pt>
                <c:pt idx="11">
                  <c:v>0.27007438131678513</c:v>
                </c:pt>
                <c:pt idx="12">
                  <c:v>0.25182282456083949</c:v>
                </c:pt>
                <c:pt idx="13">
                  <c:v>0.24051236294652908</c:v>
                </c:pt>
                <c:pt idx="14">
                  <c:v>0.23052259841591372</c:v>
                </c:pt>
                <c:pt idx="15">
                  <c:v>0.21977214023128946</c:v>
                </c:pt>
                <c:pt idx="16">
                  <c:v>0.22044896734295791</c:v>
                </c:pt>
                <c:pt idx="17">
                  <c:v>0.21915426084906173</c:v>
                </c:pt>
                <c:pt idx="18">
                  <c:v>0.21484571771540042</c:v>
                </c:pt>
                <c:pt idx="19">
                  <c:v>0.20951282381059561</c:v>
                </c:pt>
                <c:pt idx="20">
                  <c:v>0.20943940709301956</c:v>
                </c:pt>
                <c:pt idx="21">
                  <c:v>0.23708696397757842</c:v>
                </c:pt>
                <c:pt idx="22">
                  <c:v>0.34413148558995965</c:v>
                </c:pt>
                <c:pt idx="23">
                  <c:v>0.56663772869039597</c:v>
                </c:pt>
                <c:pt idx="24">
                  <c:v>0.75279465826393599</c:v>
                </c:pt>
                <c:pt idx="25">
                  <c:v>0.7519050834378318</c:v>
                </c:pt>
                <c:pt idx="26">
                  <c:v>0.64143703846607303</c:v>
                </c:pt>
                <c:pt idx="27">
                  <c:v>0.53944942820702457</c:v>
                </c:pt>
                <c:pt idx="28">
                  <c:v>0.5187239424241451</c:v>
                </c:pt>
                <c:pt idx="29">
                  <c:v>0.56604289251149498</c:v>
                </c:pt>
                <c:pt idx="30">
                  <c:v>0.61899938908716767</c:v>
                </c:pt>
                <c:pt idx="31">
                  <c:v>0.65810316924429013</c:v>
                </c:pt>
                <c:pt idx="32">
                  <c:v>0.6964138344962113</c:v>
                </c:pt>
                <c:pt idx="33">
                  <c:v>0.79046761626099915</c:v>
                </c:pt>
                <c:pt idx="34">
                  <c:v>0.89993890871676141</c:v>
                </c:pt>
                <c:pt idx="35">
                  <c:v>0.97435237880882719</c:v>
                </c:pt>
                <c:pt idx="36">
                  <c:v>1</c:v>
                </c:pt>
                <c:pt idx="37">
                  <c:v>0.93490027115955554</c:v>
                </c:pt>
                <c:pt idx="38">
                  <c:v>0.90418046579424016</c:v>
                </c:pt>
                <c:pt idx="39">
                  <c:v>0.89992283206327783</c:v>
                </c:pt>
                <c:pt idx="40">
                  <c:v>0.9110291201783437</c:v>
                </c:pt>
                <c:pt idx="41">
                  <c:v>0.92145750940484228</c:v>
                </c:pt>
                <c:pt idx="42">
                  <c:v>0.92102611920302668</c:v>
                </c:pt>
                <c:pt idx="43">
                  <c:v>0.93185374532437337</c:v>
                </c:pt>
                <c:pt idx="44">
                  <c:v>0.95836414691917737</c:v>
                </c:pt>
                <c:pt idx="45">
                  <c:v>0.9465558449353183</c:v>
                </c:pt>
                <c:pt idx="46">
                  <c:v>0.90355079686612438</c:v>
                </c:pt>
                <c:pt idx="47">
                  <c:v>0.84576862480306103</c:v>
                </c:pt>
                <c:pt idx="48">
                  <c:v>0.79365615253528832</c:v>
                </c:pt>
                <c:pt idx="49">
                  <c:v>0.7428271331039733</c:v>
                </c:pt>
                <c:pt idx="50">
                  <c:v>0.69881461474979378</c:v>
                </c:pt>
                <c:pt idx="51">
                  <c:v>0.68260934803811246</c:v>
                </c:pt>
                <c:pt idx="52">
                  <c:v>0.67649218138752243</c:v>
                </c:pt>
                <c:pt idx="53">
                  <c:v>0.68248073481024163</c:v>
                </c:pt>
                <c:pt idx="54">
                  <c:v>0.6891150338145613</c:v>
                </c:pt>
                <c:pt idx="55">
                  <c:v>0.68764402002079272</c:v>
                </c:pt>
                <c:pt idx="56">
                  <c:v>0.67930291630494211</c:v>
                </c:pt>
                <c:pt idx="57">
                  <c:v>0.66944256883487141</c:v>
                </c:pt>
                <c:pt idx="58">
                  <c:v>0.65035958114958803</c:v>
                </c:pt>
                <c:pt idx="59">
                  <c:v>0.64261063417039133</c:v>
                </c:pt>
                <c:pt idx="60">
                  <c:v>0.62549703653687483</c:v>
                </c:pt>
                <c:pt idx="61">
                  <c:v>0.61059665819962927</c:v>
                </c:pt>
                <c:pt idx="62">
                  <c:v>0.59337320343397315</c:v>
                </c:pt>
                <c:pt idx="63">
                  <c:v>0.57915072398529521</c:v>
                </c:pt>
                <c:pt idx="64">
                  <c:v>0.55479459395732189</c:v>
                </c:pt>
                <c:pt idx="65">
                  <c:v>0.5359286410940699</c:v>
                </c:pt>
                <c:pt idx="66">
                  <c:v>0.50687008992208171</c:v>
                </c:pt>
                <c:pt idx="67">
                  <c:v>0.49813510819587797</c:v>
                </c:pt>
                <c:pt idx="68">
                  <c:v>0.47937901246476539</c:v>
                </c:pt>
                <c:pt idx="69">
                  <c:v>0.46172952638178832</c:v>
                </c:pt>
                <c:pt idx="70">
                  <c:v>0.44395142707094098</c:v>
                </c:pt>
                <c:pt idx="71">
                  <c:v>0.43017373503531509</c:v>
                </c:pt>
                <c:pt idx="72">
                  <c:v>0.41546895598212286</c:v>
                </c:pt>
                <c:pt idx="73">
                  <c:v>0.39271781186028326</c:v>
                </c:pt>
                <c:pt idx="74">
                  <c:v>0.3707678209703868</c:v>
                </c:pt>
                <c:pt idx="75">
                  <c:v>0.35263067639840096</c:v>
                </c:pt>
                <c:pt idx="76">
                  <c:v>0.3367147894494284</c:v>
                </c:pt>
                <c:pt idx="77">
                  <c:v>0.32623281137798366</c:v>
                </c:pt>
                <c:pt idx="78">
                  <c:v>0.31174238770457546</c:v>
                </c:pt>
                <c:pt idx="79">
                  <c:v>0.3048455033600207</c:v>
                </c:pt>
                <c:pt idx="80">
                  <c:v>0.29561750426031325</c:v>
                </c:pt>
                <c:pt idx="81">
                  <c:v>0.29214226766556284</c:v>
                </c:pt>
                <c:pt idx="82">
                  <c:v>0.28737286046536564</c:v>
                </c:pt>
                <c:pt idx="83">
                  <c:v>0.28012228974416692</c:v>
                </c:pt>
                <c:pt idx="84">
                  <c:v>0.27632819952198756</c:v>
                </c:pt>
                <c:pt idx="85">
                  <c:v>0.26940452075495974</c:v>
                </c:pt>
                <c:pt idx="86">
                  <c:v>0.26254916776523801</c:v>
                </c:pt>
                <c:pt idx="87">
                  <c:v>0.25724253239445682</c:v>
                </c:pt>
                <c:pt idx="88">
                  <c:v>0.25488730265907855</c:v>
                </c:pt>
                <c:pt idx="89">
                  <c:v>0.24862678584825781</c:v>
                </c:pt>
                <c:pt idx="90">
                  <c:v>0.24253614567591611</c:v>
                </c:pt>
                <c:pt idx="91">
                  <c:v>0.24076342668510126</c:v>
                </c:pt>
                <c:pt idx="92">
                  <c:v>0.23624561911192571</c:v>
                </c:pt>
                <c:pt idx="93">
                  <c:v>0.23151050877249393</c:v>
                </c:pt>
                <c:pt idx="94">
                  <c:v>0.23010996430982927</c:v>
                </c:pt>
                <c:pt idx="95">
                  <c:v>0.22464390212533364</c:v>
                </c:pt>
                <c:pt idx="96">
                  <c:v>0.22614626539339575</c:v>
                </c:pt>
                <c:pt idx="97">
                  <c:v>0.22077264396643195</c:v>
                </c:pt>
                <c:pt idx="98">
                  <c:v>0.22215603999871386</c:v>
                </c:pt>
                <c:pt idx="99">
                  <c:v>0.22112579445462632</c:v>
                </c:pt>
                <c:pt idx="100">
                  <c:v>0.22174394178107887</c:v>
                </c:pt>
                <c:pt idx="101">
                  <c:v>0.20987990739847592</c:v>
                </c:pt>
                <c:pt idx="102">
                  <c:v>0.20996806104841223</c:v>
                </c:pt>
                <c:pt idx="103">
                  <c:v>0.20883733642005084</c:v>
                </c:pt>
                <c:pt idx="104">
                  <c:v>0.20631276593464301</c:v>
                </c:pt>
                <c:pt idx="105">
                  <c:v>0.20392136372892619</c:v>
                </c:pt>
                <c:pt idx="106">
                  <c:v>0.20510942842137983</c:v>
                </c:pt>
                <c:pt idx="107">
                  <c:v>0.20365717072334225</c:v>
                </c:pt>
                <c:pt idx="108">
                  <c:v>0.20274803596883276</c:v>
                </c:pt>
                <c:pt idx="109">
                  <c:v>0.1993028091272521</c:v>
                </c:pt>
                <c:pt idx="110">
                  <c:v>0.19717801142514171</c:v>
                </c:pt>
                <c:pt idx="111">
                  <c:v>0.20399451250227754</c:v>
                </c:pt>
                <c:pt idx="112">
                  <c:v>0.20257199661318498</c:v>
                </c:pt>
                <c:pt idx="113">
                  <c:v>0.20090056053931815</c:v>
                </c:pt>
                <c:pt idx="114">
                  <c:v>0.20292380738025576</c:v>
                </c:pt>
                <c:pt idx="115">
                  <c:v>0.19605023418325243</c:v>
                </c:pt>
                <c:pt idx="116">
                  <c:v>0.20122289744166857</c:v>
                </c:pt>
                <c:pt idx="117">
                  <c:v>0.20142814271781187</c:v>
                </c:pt>
                <c:pt idx="118">
                  <c:v>0.20035797348423953</c:v>
                </c:pt>
                <c:pt idx="119">
                  <c:v>0.201061595018381</c:v>
                </c:pt>
                <c:pt idx="120">
                  <c:v>0.1948493081680118</c:v>
                </c:pt>
                <c:pt idx="121">
                  <c:v>0.19284347770168161</c:v>
                </c:pt>
                <c:pt idx="122">
                  <c:v>0.19105816533230441</c:v>
                </c:pt>
                <c:pt idx="123">
                  <c:v>0.19022405496071937</c:v>
                </c:pt>
                <c:pt idx="124">
                  <c:v>0.1852665509147616</c:v>
                </c:pt>
                <c:pt idx="125">
                  <c:v>0.18249011285810748</c:v>
                </c:pt>
                <c:pt idx="126">
                  <c:v>0.18024072109149766</c:v>
                </c:pt>
                <c:pt idx="127">
                  <c:v>0.17664973259166378</c:v>
                </c:pt>
                <c:pt idx="128">
                  <c:v>0.17361526424659443</c:v>
                </c:pt>
                <c:pt idx="129">
                  <c:v>0.17507395260602551</c:v>
                </c:pt>
                <c:pt idx="130">
                  <c:v>0.17682496811463722</c:v>
                </c:pt>
                <c:pt idx="131">
                  <c:v>0.17527812610526994</c:v>
                </c:pt>
                <c:pt idx="132">
                  <c:v>0.17519050834378314</c:v>
                </c:pt>
                <c:pt idx="133">
                  <c:v>0.17166141495986195</c:v>
                </c:pt>
                <c:pt idx="134">
                  <c:v>0.16804684736825184</c:v>
                </c:pt>
                <c:pt idx="135">
                  <c:v>0.16809052227688281</c:v>
                </c:pt>
                <c:pt idx="136">
                  <c:v>0.16777006098410555</c:v>
                </c:pt>
                <c:pt idx="137">
                  <c:v>0.17005776877485182</c:v>
                </c:pt>
                <c:pt idx="138">
                  <c:v>0.17067002132836026</c:v>
                </c:pt>
                <c:pt idx="139">
                  <c:v>0.1672309572039484</c:v>
                </c:pt>
                <c:pt idx="140">
                  <c:v>0.16306656806319197</c:v>
                </c:pt>
                <c:pt idx="141">
                  <c:v>0.16081101357941333</c:v>
                </c:pt>
                <c:pt idx="142">
                  <c:v>0.15620103319293063</c:v>
                </c:pt>
                <c:pt idx="143">
                  <c:v>0.15253903947354322</c:v>
                </c:pt>
                <c:pt idx="144">
                  <c:v>0.14639802578695221</c:v>
                </c:pt>
                <c:pt idx="145">
                  <c:v>0.14707994383889053</c:v>
                </c:pt>
                <c:pt idx="146">
                  <c:v>0.14226445023203974</c:v>
                </c:pt>
                <c:pt idx="147">
                  <c:v>0.14216316731509171</c:v>
                </c:pt>
                <c:pt idx="148">
                  <c:v>0.13969915222447296</c:v>
                </c:pt>
                <c:pt idx="149">
                  <c:v>0.13688868525127809</c:v>
                </c:pt>
                <c:pt idx="150">
                  <c:v>0.13516553594203831</c:v>
                </c:pt>
                <c:pt idx="151">
                  <c:v>0.13481801228256329</c:v>
                </c:pt>
                <c:pt idx="152">
                  <c:v>0.13254557731262659</c:v>
                </c:pt>
                <c:pt idx="153">
                  <c:v>0.12800365475922534</c:v>
                </c:pt>
                <c:pt idx="154">
                  <c:v>0.12394242414499</c:v>
                </c:pt>
                <c:pt idx="155">
                  <c:v>0.12515621148301767</c:v>
                </c:pt>
                <c:pt idx="156">
                  <c:v>0.12528616443201188</c:v>
                </c:pt>
                <c:pt idx="157">
                  <c:v>0.12329239145579457</c:v>
                </c:pt>
                <c:pt idx="158">
                  <c:v>0.11875850722913518</c:v>
                </c:pt>
                <c:pt idx="159">
                  <c:v>0.11971131689227568</c:v>
                </c:pt>
                <c:pt idx="160">
                  <c:v>0.11626233883154882</c:v>
                </c:pt>
                <c:pt idx="161">
                  <c:v>0.1105385143028627</c:v>
                </c:pt>
                <c:pt idx="162">
                  <c:v>0.10906884023021771</c:v>
                </c:pt>
                <c:pt idx="163">
                  <c:v>0.10440339538921578</c:v>
                </c:pt>
                <c:pt idx="164">
                  <c:v>0.10495053749611483</c:v>
                </c:pt>
                <c:pt idx="165">
                  <c:v>0.10197180154978941</c:v>
                </c:pt>
                <c:pt idx="166">
                  <c:v>0.10063395603571162</c:v>
                </c:pt>
                <c:pt idx="167">
                  <c:v>9.853461303495066E-2</c:v>
                </c:pt>
                <c:pt idx="168">
                  <c:v>9.9555480531172691E-2</c:v>
                </c:pt>
                <c:pt idx="169">
                  <c:v>9.4711852780725178E-2</c:v>
                </c:pt>
                <c:pt idx="170">
                  <c:v>9.5228985134454436E-2</c:v>
                </c:pt>
                <c:pt idx="171">
                  <c:v>9.2830080490445124E-2</c:v>
                </c:pt>
                <c:pt idx="172">
                  <c:v>9.2313216080940549E-2</c:v>
                </c:pt>
                <c:pt idx="173">
                  <c:v>8.8122032517711113E-2</c:v>
                </c:pt>
                <c:pt idx="174">
                  <c:v>8.7505224912382246E-2</c:v>
                </c:pt>
                <c:pt idx="175">
                  <c:v>8.5568792000257257E-2</c:v>
                </c:pt>
                <c:pt idx="176">
                  <c:v>8.4263903625821229E-2</c:v>
                </c:pt>
                <c:pt idx="177">
                  <c:v>8.0623613388637036E-2</c:v>
                </c:pt>
                <c:pt idx="178">
                  <c:v>7.9907398475933269E-2</c:v>
                </c:pt>
                <c:pt idx="179">
                  <c:v>7.7945242918234139E-2</c:v>
                </c:pt>
                <c:pt idx="180">
                  <c:v>7.675691028155579E-2</c:v>
                </c:pt>
                <c:pt idx="181">
                  <c:v>7.4509662068743793E-2</c:v>
                </c:pt>
                <c:pt idx="182">
                  <c:v>7.2993097756770972E-2</c:v>
                </c:pt>
                <c:pt idx="183">
                  <c:v>7.0790596229488884E-2</c:v>
                </c:pt>
                <c:pt idx="184">
                  <c:v>6.8731980750886906E-2</c:v>
                </c:pt>
                <c:pt idx="185">
                  <c:v>6.9160691510455188E-2</c:v>
                </c:pt>
                <c:pt idx="186">
                  <c:v>6.6488215812996382E-2</c:v>
                </c:pt>
                <c:pt idx="187">
                  <c:v>6.3445977085409902E-2</c:v>
                </c:pt>
                <c:pt idx="188">
                  <c:v>6.296046215019882E-2</c:v>
                </c:pt>
                <c:pt idx="189">
                  <c:v>6.0933464090115005E-2</c:v>
                </c:pt>
                <c:pt idx="190">
                  <c:v>6.0876391970247495E-2</c:v>
                </c:pt>
                <c:pt idx="191">
                  <c:v>5.7979914900914239E-2</c:v>
                </c:pt>
                <c:pt idx="192">
                  <c:v>5.9306774701778094E-2</c:v>
                </c:pt>
                <c:pt idx="193">
                  <c:v>5.718117316699356E-2</c:v>
                </c:pt>
                <c:pt idx="194">
                  <c:v>5.5883519286625306E-2</c:v>
                </c:pt>
                <c:pt idx="195">
                  <c:v>5.314673697523125E-2</c:v>
                </c:pt>
                <c:pt idx="196">
                  <c:v>5.3218010139009467E-2</c:v>
                </c:pt>
                <c:pt idx="197">
                  <c:v>5.0781861247762676E-2</c:v>
                </c:pt>
                <c:pt idx="198">
                  <c:v>5.2078175407007279E-2</c:v>
                </c:pt>
                <c:pt idx="199">
                  <c:v>4.9428742912875266E-2</c:v>
                </c:pt>
                <c:pt idx="200">
                  <c:v>4.8887763523145028E-2</c:v>
                </c:pt>
                <c:pt idx="201">
                  <c:v>4.682352121582372E-2</c:v>
                </c:pt>
                <c:pt idx="202">
                  <c:v>4.498783533219726E-2</c:v>
                </c:pt>
                <c:pt idx="203">
                  <c:v>4.4888160080597622E-2</c:v>
                </c:pt>
                <c:pt idx="204">
                  <c:v>4.5884376708144423E-2</c:v>
                </c:pt>
                <c:pt idx="205">
                  <c:v>4.2925200690224326E-2</c:v>
                </c:pt>
                <c:pt idx="206">
                  <c:v>4.1503220689581261E-2</c:v>
                </c:pt>
                <c:pt idx="207">
                  <c:v>4.2100468366504822E-2</c:v>
                </c:pt>
                <c:pt idx="208">
                  <c:v>3.9285714285714292E-2</c:v>
                </c:pt>
                <c:pt idx="209">
                  <c:v>3.8589327245640549E-2</c:v>
                </c:pt>
                <c:pt idx="210">
                  <c:v>3.8291105323515866E-2</c:v>
                </c:pt>
                <c:pt idx="211">
                  <c:v>3.6472567870272136E-2</c:v>
                </c:pt>
                <c:pt idx="212">
                  <c:v>3.7594718283442116E-2</c:v>
                </c:pt>
                <c:pt idx="213">
                  <c:v>3.6941202319325218E-2</c:v>
                </c:pt>
                <c:pt idx="214">
                  <c:v>3.6529372045914929E-2</c:v>
                </c:pt>
                <c:pt idx="215">
                  <c:v>3.435661232757789E-2</c:v>
                </c:pt>
                <c:pt idx="216">
                  <c:v>3.3973184141989007E-2</c:v>
                </c:pt>
                <c:pt idx="217">
                  <c:v>3.350481763716065E-2</c:v>
                </c:pt>
                <c:pt idx="218">
                  <c:v>3.266722399065411E-2</c:v>
                </c:pt>
                <c:pt idx="219">
                  <c:v>3.2937043824957407E-2</c:v>
                </c:pt>
                <c:pt idx="220">
                  <c:v>3.0666484464593847E-2</c:v>
                </c:pt>
                <c:pt idx="221">
                  <c:v>3.0723288640236643E-2</c:v>
                </c:pt>
                <c:pt idx="222">
                  <c:v>2.998537024532974E-2</c:v>
                </c:pt>
                <c:pt idx="223">
                  <c:v>2.8099042903229274E-2</c:v>
                </c:pt>
                <c:pt idx="224">
                  <c:v>2.8283388529843641E-2</c:v>
                </c:pt>
                <c:pt idx="225">
                  <c:v>2.8680481870893754E-2</c:v>
                </c:pt>
                <c:pt idx="226">
                  <c:v>2.7262521033621638E-2</c:v>
                </c:pt>
                <c:pt idx="227">
                  <c:v>2.8084841859318567E-2</c:v>
                </c:pt>
                <c:pt idx="228">
                  <c:v>2.7007170187453793E-2</c:v>
                </c:pt>
                <c:pt idx="229">
                  <c:v>2.6865427692571518E-2</c:v>
                </c:pt>
                <c:pt idx="230">
                  <c:v>2.6411878503370751E-2</c:v>
                </c:pt>
                <c:pt idx="231">
                  <c:v>2.6610344790628383E-2</c:v>
                </c:pt>
                <c:pt idx="232">
                  <c:v>2.5235389001425468E-2</c:v>
                </c:pt>
                <c:pt idx="233">
                  <c:v>2.5065324801989218E-2</c:v>
                </c:pt>
                <c:pt idx="234">
                  <c:v>2.3577457316484998E-2</c:v>
                </c:pt>
                <c:pt idx="235">
                  <c:v>2.3733320472010554E-2</c:v>
                </c:pt>
                <c:pt idx="236">
                  <c:v>2.2798275510969648E-2</c:v>
                </c:pt>
                <c:pt idx="237">
                  <c:v>2.3733320472010554E-2</c:v>
                </c:pt>
                <c:pt idx="238">
                  <c:v>2.3209114390748423E-2</c:v>
                </c:pt>
                <c:pt idx="239">
                  <c:v>2.3251610344790629E-2</c:v>
                </c:pt>
                <c:pt idx="240">
                  <c:v>2.2557474036204627E-2</c:v>
                </c:pt>
                <c:pt idx="241">
                  <c:v>2.3081599734199331E-2</c:v>
                </c:pt>
                <c:pt idx="242">
                  <c:v>2.2656640193777271E-2</c:v>
                </c:pt>
                <c:pt idx="243">
                  <c:v>2.0688000385839688E-2</c:v>
                </c:pt>
                <c:pt idx="244">
                  <c:v>2.1027860840487442E-2</c:v>
                </c:pt>
                <c:pt idx="245">
                  <c:v>2.1296930430961491E-2</c:v>
                </c:pt>
                <c:pt idx="246">
                  <c:v>2.0079150723985296E-2</c:v>
                </c:pt>
                <c:pt idx="247">
                  <c:v>2.0532244408004038E-2</c:v>
                </c:pt>
                <c:pt idx="248">
                  <c:v>2.0730496339881881E-2</c:v>
                </c:pt>
                <c:pt idx="249">
                  <c:v>1.9909274085506364E-2</c:v>
                </c:pt>
                <c:pt idx="250">
                  <c:v>1.9357148216027357E-2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3B3-4AE1-A16B-FBA970EC8ED4}"/>
            </c:ext>
          </c:extLst>
        </c:ser>
        <c:ser>
          <c:idx val="2"/>
          <c:order val="2"/>
          <c:tx>
            <c:v>t=2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litedeg4!$AB$5:$AB$255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litedeg4!$AD$5:$AD$255</c:f>
              <c:numCache>
                <c:formatCode>General</c:formatCode>
                <c:ptCount val="251"/>
                <c:pt idx="0">
                  <c:v>0.84089607864318916</c:v>
                </c:pt>
                <c:pt idx="1">
                  <c:v>0.75367289618666966</c:v>
                </c:pt>
                <c:pt idx="2">
                  <c:v>0.66647401966079745</c:v>
                </c:pt>
                <c:pt idx="3">
                  <c:v>0.59134978934860094</c:v>
                </c:pt>
                <c:pt idx="4">
                  <c:v>0.53423895430485047</c:v>
                </c:pt>
                <c:pt idx="5">
                  <c:v>0.47551582586151026</c:v>
                </c:pt>
                <c:pt idx="6">
                  <c:v>0.42258831154801785</c:v>
                </c:pt>
                <c:pt idx="7">
                  <c:v>0.3896294695905802</c:v>
                </c:pt>
                <c:pt idx="8">
                  <c:v>0.35080479637031442</c:v>
                </c:pt>
                <c:pt idx="9">
                  <c:v>0.32289078535162591</c:v>
                </c:pt>
                <c:pt idx="10">
                  <c:v>0.29977854596521564</c:v>
                </c:pt>
                <c:pt idx="11">
                  <c:v>0.27408177595333266</c:v>
                </c:pt>
                <c:pt idx="12">
                  <c:v>0.25219104461488601</c:v>
                </c:pt>
                <c:pt idx="13">
                  <c:v>0.23569217889164959</c:v>
                </c:pt>
                <c:pt idx="14">
                  <c:v>0.22792211299557089</c:v>
                </c:pt>
                <c:pt idx="15">
                  <c:v>0.22352922112995569</c:v>
                </c:pt>
                <c:pt idx="16">
                  <c:v>0.21997029275143146</c:v>
                </c:pt>
                <c:pt idx="17">
                  <c:v>0.21931808361240149</c:v>
                </c:pt>
                <c:pt idx="18">
                  <c:v>0.21737657988549208</c:v>
                </c:pt>
                <c:pt idx="19">
                  <c:v>0.20930728097655829</c:v>
                </c:pt>
                <c:pt idx="20">
                  <c:v>0.21022469482553743</c:v>
                </c:pt>
                <c:pt idx="21">
                  <c:v>0.23312088149508481</c:v>
                </c:pt>
                <c:pt idx="22">
                  <c:v>0.34411256346548563</c:v>
                </c:pt>
                <c:pt idx="23">
                  <c:v>0.56758939181160195</c:v>
                </c:pt>
                <c:pt idx="24">
                  <c:v>0.7518013395268448</c:v>
                </c:pt>
                <c:pt idx="25">
                  <c:v>0.75732148644269215</c:v>
                </c:pt>
                <c:pt idx="26">
                  <c:v>0.63799827157826516</c:v>
                </c:pt>
                <c:pt idx="27">
                  <c:v>0.54205736199632693</c:v>
                </c:pt>
                <c:pt idx="28">
                  <c:v>0.52045209031003559</c:v>
                </c:pt>
                <c:pt idx="29">
                  <c:v>0.56765420762666097</c:v>
                </c:pt>
                <c:pt idx="30">
                  <c:v>0.62511072701739223</c:v>
                </c:pt>
                <c:pt idx="31">
                  <c:v>0.66307389002916739</c:v>
                </c:pt>
                <c:pt idx="32">
                  <c:v>0.70308955385113969</c:v>
                </c:pt>
                <c:pt idx="33">
                  <c:v>0.7932834611645242</c:v>
                </c:pt>
                <c:pt idx="34">
                  <c:v>0.90377822188614021</c:v>
                </c:pt>
                <c:pt idx="35">
                  <c:v>0.98314788808469267</c:v>
                </c:pt>
                <c:pt idx="36">
                  <c:v>1</c:v>
                </c:pt>
                <c:pt idx="37">
                  <c:v>0.94420168521119163</c:v>
                </c:pt>
                <c:pt idx="38">
                  <c:v>0.9143648050124229</c:v>
                </c:pt>
                <c:pt idx="39">
                  <c:v>0.91817543480609265</c:v>
                </c:pt>
                <c:pt idx="40">
                  <c:v>0.93619693205142063</c:v>
                </c:pt>
                <c:pt idx="41">
                  <c:v>0.92942367937776804</c:v>
                </c:pt>
                <c:pt idx="42">
                  <c:v>0.92758182996651173</c:v>
                </c:pt>
                <c:pt idx="43">
                  <c:v>0.93834395592524567</c:v>
                </c:pt>
                <c:pt idx="44">
                  <c:v>0.96558280220373771</c:v>
                </c:pt>
                <c:pt idx="45">
                  <c:v>0.96334125526628511</c:v>
                </c:pt>
                <c:pt idx="46">
                  <c:v>0.91979853084152541</c:v>
                </c:pt>
                <c:pt idx="47">
                  <c:v>0.86024900075618471</c:v>
                </c:pt>
                <c:pt idx="48">
                  <c:v>0.79500378092254498</c:v>
                </c:pt>
                <c:pt idx="49">
                  <c:v>0.7509884411796478</c:v>
                </c:pt>
                <c:pt idx="50">
                  <c:v>0.7080479637031436</c:v>
                </c:pt>
                <c:pt idx="51">
                  <c:v>0.68846548557848131</c:v>
                </c:pt>
                <c:pt idx="52">
                  <c:v>0.68935130171761883</c:v>
                </c:pt>
                <c:pt idx="53">
                  <c:v>0.6867424651614995</c:v>
                </c:pt>
                <c:pt idx="54">
                  <c:v>0.69013989413416887</c:v>
                </c:pt>
                <c:pt idx="55">
                  <c:v>0.69173598357999366</c:v>
                </c:pt>
                <c:pt idx="56">
                  <c:v>0.69025332181052168</c:v>
                </c:pt>
                <c:pt idx="57">
                  <c:v>0.68180025926326038</c:v>
                </c:pt>
                <c:pt idx="58">
                  <c:v>0.67235065355946877</c:v>
                </c:pt>
                <c:pt idx="59">
                  <c:v>0.65618180836124029</c:v>
                </c:pt>
                <c:pt idx="60">
                  <c:v>0.64220049692124881</c:v>
                </c:pt>
                <c:pt idx="61">
                  <c:v>0.62381981203413661</c:v>
                </c:pt>
                <c:pt idx="62">
                  <c:v>0.60034028302905917</c:v>
                </c:pt>
                <c:pt idx="63">
                  <c:v>0.5939019120665443</c:v>
                </c:pt>
                <c:pt idx="64">
                  <c:v>0.56454574916279576</c:v>
                </c:pt>
                <c:pt idx="65">
                  <c:v>0.54274873069028862</c:v>
                </c:pt>
                <c:pt idx="66">
                  <c:v>0.52054661337366315</c:v>
                </c:pt>
                <c:pt idx="67">
                  <c:v>0.50566868315869073</c:v>
                </c:pt>
                <c:pt idx="68">
                  <c:v>0.48689100140434272</c:v>
                </c:pt>
                <c:pt idx="69">
                  <c:v>0.4737306902884304</c:v>
                </c:pt>
                <c:pt idx="70">
                  <c:v>0.4498784703467647</c:v>
                </c:pt>
                <c:pt idx="71">
                  <c:v>0.43453602679053682</c:v>
                </c:pt>
                <c:pt idx="72">
                  <c:v>0.42018742573187862</c:v>
                </c:pt>
                <c:pt idx="73">
                  <c:v>0.3944015339742899</c:v>
                </c:pt>
                <c:pt idx="74">
                  <c:v>0.37525926326023556</c:v>
                </c:pt>
                <c:pt idx="75">
                  <c:v>0.35900939829318351</c:v>
                </c:pt>
                <c:pt idx="76">
                  <c:v>0.33813870584422612</c:v>
                </c:pt>
                <c:pt idx="77">
                  <c:v>0.33229447985308425</c:v>
                </c:pt>
                <c:pt idx="78">
                  <c:v>0.32054931403262399</c:v>
                </c:pt>
                <c:pt idx="79">
                  <c:v>0.30504753159770986</c:v>
                </c:pt>
                <c:pt idx="80">
                  <c:v>0.3028789024521984</c:v>
                </c:pt>
                <c:pt idx="81">
                  <c:v>0.29517662309603548</c:v>
                </c:pt>
                <c:pt idx="82">
                  <c:v>0.29117964783407158</c:v>
                </c:pt>
                <c:pt idx="83">
                  <c:v>0.28101976882359297</c:v>
                </c:pt>
                <c:pt idx="84">
                  <c:v>0.28283461164524154</c:v>
                </c:pt>
                <c:pt idx="85">
                  <c:v>0.27370908501674407</c:v>
                </c:pt>
                <c:pt idx="86">
                  <c:v>0.27194285405638974</c:v>
                </c:pt>
                <c:pt idx="87">
                  <c:v>0.2637312304202224</c:v>
                </c:pt>
                <c:pt idx="88">
                  <c:v>0.25878659392891873</c:v>
                </c:pt>
                <c:pt idx="89">
                  <c:v>0.24850869612185378</c:v>
                </c:pt>
                <c:pt idx="90">
                  <c:v>0.24581181808361238</c:v>
                </c:pt>
                <c:pt idx="91">
                  <c:v>0.24094307010910662</c:v>
                </c:pt>
                <c:pt idx="92">
                  <c:v>0.23667359835799939</c:v>
                </c:pt>
                <c:pt idx="93">
                  <c:v>0.23344766122933996</c:v>
                </c:pt>
                <c:pt idx="94">
                  <c:v>0.23087717403046343</c:v>
                </c:pt>
                <c:pt idx="95">
                  <c:v>0.2286645241438911</c:v>
                </c:pt>
                <c:pt idx="96">
                  <c:v>0.22532461920708649</c:v>
                </c:pt>
                <c:pt idx="97">
                  <c:v>0.22758047963703143</c:v>
                </c:pt>
                <c:pt idx="98">
                  <c:v>0.2230547153505455</c:v>
                </c:pt>
                <c:pt idx="99">
                  <c:v>0.22157151344928161</c:v>
                </c:pt>
                <c:pt idx="100">
                  <c:v>0.21724343739872534</c:v>
                </c:pt>
                <c:pt idx="101">
                  <c:v>0.21820649238414178</c:v>
                </c:pt>
                <c:pt idx="102">
                  <c:v>0.21237090850167439</c:v>
                </c:pt>
                <c:pt idx="103">
                  <c:v>0.20844928162471649</c:v>
                </c:pt>
                <c:pt idx="104">
                  <c:v>0.20419088257534843</c:v>
                </c:pt>
                <c:pt idx="105">
                  <c:v>0.20278680998163551</c:v>
                </c:pt>
                <c:pt idx="106">
                  <c:v>0.20280166360591981</c:v>
                </c:pt>
                <c:pt idx="107">
                  <c:v>0.20373258074970294</c:v>
                </c:pt>
                <c:pt idx="108">
                  <c:v>0.20321540455871237</c:v>
                </c:pt>
                <c:pt idx="109">
                  <c:v>0.19763206222318239</c:v>
                </c:pt>
                <c:pt idx="110">
                  <c:v>0.20086610132872421</c:v>
                </c:pt>
                <c:pt idx="111">
                  <c:v>0.20203332613157612</c:v>
                </c:pt>
                <c:pt idx="112">
                  <c:v>0.20294938965107495</c:v>
                </c:pt>
                <c:pt idx="113">
                  <c:v>0.19938911094307013</c:v>
                </c:pt>
                <c:pt idx="114">
                  <c:v>0.20043777681754349</c:v>
                </c:pt>
                <c:pt idx="115">
                  <c:v>0.19589040725937129</c:v>
                </c:pt>
                <c:pt idx="116">
                  <c:v>0.2018264556551799</c:v>
                </c:pt>
                <c:pt idx="117">
                  <c:v>0.20262423031219623</c:v>
                </c:pt>
                <c:pt idx="118">
                  <c:v>0.20203332613157612</c:v>
                </c:pt>
                <c:pt idx="119">
                  <c:v>0.19597898887328513</c:v>
                </c:pt>
                <c:pt idx="120">
                  <c:v>0.1931462676893162</c:v>
                </c:pt>
                <c:pt idx="121">
                  <c:v>0.19383952684455003</c:v>
                </c:pt>
                <c:pt idx="122">
                  <c:v>0.19116992546181266</c:v>
                </c:pt>
                <c:pt idx="123">
                  <c:v>0.19482796802419788</c:v>
                </c:pt>
                <c:pt idx="124">
                  <c:v>0.18534892513773366</c:v>
                </c:pt>
                <c:pt idx="125">
                  <c:v>0.18471562061142924</c:v>
                </c:pt>
                <c:pt idx="126">
                  <c:v>0.17676893161931517</c:v>
                </c:pt>
                <c:pt idx="127">
                  <c:v>0.17793075510424544</c:v>
                </c:pt>
                <c:pt idx="128">
                  <c:v>0.17568083612401425</c:v>
                </c:pt>
                <c:pt idx="129">
                  <c:v>0.17713676136977419</c:v>
                </c:pt>
                <c:pt idx="130">
                  <c:v>0.17772496489143358</c:v>
                </c:pt>
                <c:pt idx="131">
                  <c:v>0.17613670735659501</c:v>
                </c:pt>
                <c:pt idx="132">
                  <c:v>0.17303527060602789</c:v>
                </c:pt>
                <c:pt idx="133">
                  <c:v>0.16864345900399699</c:v>
                </c:pt>
                <c:pt idx="134">
                  <c:v>0.16594252997731446</c:v>
                </c:pt>
                <c:pt idx="135">
                  <c:v>0.16758642108674521</c:v>
                </c:pt>
                <c:pt idx="136">
                  <c:v>0.16839364805012424</c:v>
                </c:pt>
                <c:pt idx="137">
                  <c:v>0.16827643945122617</c:v>
                </c:pt>
                <c:pt idx="138">
                  <c:v>0.16867262612077344</c:v>
                </c:pt>
                <c:pt idx="139">
                  <c:v>0.16735146375715676</c:v>
                </c:pt>
                <c:pt idx="140">
                  <c:v>0.16224559792589394</c:v>
                </c:pt>
                <c:pt idx="141">
                  <c:v>0.15632440315436974</c:v>
                </c:pt>
                <c:pt idx="142">
                  <c:v>0.15614859025602248</c:v>
                </c:pt>
                <c:pt idx="143">
                  <c:v>0.15294155774008861</c:v>
                </c:pt>
                <c:pt idx="144">
                  <c:v>0.14959031003564871</c:v>
                </c:pt>
                <c:pt idx="145">
                  <c:v>0.1453786323863023</c:v>
                </c:pt>
                <c:pt idx="146">
                  <c:v>0.14318650750783191</c:v>
                </c:pt>
                <c:pt idx="147">
                  <c:v>0.13975369990277628</c:v>
                </c:pt>
                <c:pt idx="148">
                  <c:v>0.13658582694177376</c:v>
                </c:pt>
                <c:pt idx="149">
                  <c:v>0.13597304742357136</c:v>
                </c:pt>
                <c:pt idx="150">
                  <c:v>0.13331802959922223</c:v>
                </c:pt>
                <c:pt idx="151">
                  <c:v>0.13095576320622235</c:v>
                </c:pt>
                <c:pt idx="152">
                  <c:v>0.1311015987901048</c:v>
                </c:pt>
                <c:pt idx="153">
                  <c:v>0.12811385978178672</c:v>
                </c:pt>
                <c:pt idx="154">
                  <c:v>0.12626363832775198</c:v>
                </c:pt>
                <c:pt idx="155">
                  <c:v>0.12276925569839042</c:v>
                </c:pt>
                <c:pt idx="156">
                  <c:v>0.12437047639624069</c:v>
                </c:pt>
                <c:pt idx="157">
                  <c:v>0.12279842281516692</c:v>
                </c:pt>
                <c:pt idx="158">
                  <c:v>0.12016447013071192</c:v>
                </c:pt>
                <c:pt idx="159">
                  <c:v>0.11639786107810307</c:v>
                </c:pt>
                <c:pt idx="160">
                  <c:v>0.11229988117100573</c:v>
                </c:pt>
                <c:pt idx="161">
                  <c:v>0.11148644269201684</c:v>
                </c:pt>
                <c:pt idx="162">
                  <c:v>0.10987441935832344</c:v>
                </c:pt>
                <c:pt idx="163">
                  <c:v>0.10643431997407367</c:v>
                </c:pt>
                <c:pt idx="164">
                  <c:v>0.10583963487090851</c:v>
                </c:pt>
                <c:pt idx="165">
                  <c:v>0.10166279572215621</c:v>
                </c:pt>
                <c:pt idx="166">
                  <c:v>0.10009722372258834</c:v>
                </c:pt>
                <c:pt idx="167">
                  <c:v>9.7851355730798339E-2</c:v>
                </c:pt>
                <c:pt idx="168">
                  <c:v>9.6461056497785455E-2</c:v>
                </c:pt>
                <c:pt idx="169">
                  <c:v>9.4607594252997751E-2</c:v>
                </c:pt>
                <c:pt idx="170">
                  <c:v>9.5693529221129975E-2</c:v>
                </c:pt>
                <c:pt idx="171">
                  <c:v>9.2682294479853086E-2</c:v>
                </c:pt>
                <c:pt idx="172">
                  <c:v>9.357972345252244E-2</c:v>
                </c:pt>
                <c:pt idx="173">
                  <c:v>9.1568272658528696E-2</c:v>
                </c:pt>
                <c:pt idx="174">
                  <c:v>8.8574052068704778E-2</c:v>
                </c:pt>
                <c:pt idx="175">
                  <c:v>8.2764124446364926E-2</c:v>
                </c:pt>
                <c:pt idx="176">
                  <c:v>8.2836232040617908E-2</c:v>
                </c:pt>
                <c:pt idx="177">
                  <c:v>8.1550988441179681E-2</c:v>
                </c:pt>
                <c:pt idx="178">
                  <c:v>7.860564977854595E-2</c:v>
                </c:pt>
                <c:pt idx="179">
                  <c:v>8.0164740196608006E-2</c:v>
                </c:pt>
                <c:pt idx="180">
                  <c:v>7.7133790644917363E-2</c:v>
                </c:pt>
                <c:pt idx="181">
                  <c:v>7.5922004969212503E-2</c:v>
                </c:pt>
                <c:pt idx="182">
                  <c:v>7.3470346764610547E-2</c:v>
                </c:pt>
                <c:pt idx="183">
                  <c:v>7.0731338446580971E-2</c:v>
                </c:pt>
                <c:pt idx="184">
                  <c:v>6.8944852544020746E-2</c:v>
                </c:pt>
                <c:pt idx="185">
                  <c:v>6.9160905260883671E-2</c:v>
                </c:pt>
                <c:pt idx="186">
                  <c:v>6.6697904288646442E-2</c:v>
                </c:pt>
                <c:pt idx="187">
                  <c:v>6.3646159662957752E-2</c:v>
                </c:pt>
                <c:pt idx="188">
                  <c:v>6.4941395700550922E-2</c:v>
                </c:pt>
                <c:pt idx="189">
                  <c:v>6.1185859349681321E-2</c:v>
                </c:pt>
                <c:pt idx="190">
                  <c:v>6.0667872961002477E-2</c:v>
                </c:pt>
                <c:pt idx="191">
                  <c:v>5.8870314356703042E-2</c:v>
                </c:pt>
                <c:pt idx="192">
                  <c:v>5.6743005293291557E-2</c:v>
                </c:pt>
                <c:pt idx="193">
                  <c:v>5.6369234093118746E-2</c:v>
                </c:pt>
                <c:pt idx="194">
                  <c:v>5.4271362212379805E-2</c:v>
                </c:pt>
                <c:pt idx="195">
                  <c:v>5.355325699470672E-2</c:v>
                </c:pt>
                <c:pt idx="196">
                  <c:v>5.2390083180295997E-2</c:v>
                </c:pt>
                <c:pt idx="197">
                  <c:v>5.1183968888408773E-2</c:v>
                </c:pt>
                <c:pt idx="198">
                  <c:v>4.9231662525656271E-2</c:v>
                </c:pt>
                <c:pt idx="199">
                  <c:v>4.908825753483851E-2</c:v>
                </c:pt>
                <c:pt idx="200">
                  <c:v>4.8930268985632498E-2</c:v>
                </c:pt>
                <c:pt idx="201">
                  <c:v>4.7294749918980236E-2</c:v>
                </c:pt>
                <c:pt idx="202">
                  <c:v>4.6807010910662208E-2</c:v>
                </c:pt>
                <c:pt idx="203">
                  <c:v>4.6304958409851993E-2</c:v>
                </c:pt>
                <c:pt idx="204">
                  <c:v>4.2806524792049279E-2</c:v>
                </c:pt>
                <c:pt idx="205">
                  <c:v>4.2104083396348711E-2</c:v>
                </c:pt>
                <c:pt idx="206">
                  <c:v>4.0757264772604516E-2</c:v>
                </c:pt>
                <c:pt idx="207">
                  <c:v>4.0843145727557512E-2</c:v>
                </c:pt>
                <c:pt idx="208">
                  <c:v>4.004077995030788E-2</c:v>
                </c:pt>
                <c:pt idx="209">
                  <c:v>3.7878092254510116E-2</c:v>
                </c:pt>
                <c:pt idx="210">
                  <c:v>3.7878092254510116E-2</c:v>
                </c:pt>
                <c:pt idx="211">
                  <c:v>3.7720643837096245E-2</c:v>
                </c:pt>
                <c:pt idx="212">
                  <c:v>3.5559036404882789E-2</c:v>
                </c:pt>
                <c:pt idx="213">
                  <c:v>3.6789996759209256E-2</c:v>
                </c:pt>
                <c:pt idx="214">
                  <c:v>3.5158258615102085E-2</c:v>
                </c:pt>
                <c:pt idx="215">
                  <c:v>3.4299449065572002E-2</c:v>
                </c:pt>
                <c:pt idx="216">
                  <c:v>3.3526790536890998E-2</c:v>
                </c:pt>
                <c:pt idx="217">
                  <c:v>3.2496759209247057E-2</c:v>
                </c:pt>
                <c:pt idx="218">
                  <c:v>3.2639894134168741E-2</c:v>
                </c:pt>
                <c:pt idx="219">
                  <c:v>3.2253699902776281E-2</c:v>
                </c:pt>
                <c:pt idx="220">
                  <c:v>3.0337312304202231E-2</c:v>
                </c:pt>
                <c:pt idx="221">
                  <c:v>3.1424057470022693E-2</c:v>
                </c:pt>
                <c:pt idx="222">
                  <c:v>2.8693151128875449E-2</c:v>
                </c:pt>
                <c:pt idx="223">
                  <c:v>2.822161607432214E-2</c:v>
                </c:pt>
                <c:pt idx="224">
                  <c:v>2.9550880414821221E-2</c:v>
                </c:pt>
                <c:pt idx="225">
                  <c:v>2.7306902884303787E-2</c:v>
                </c:pt>
                <c:pt idx="226">
                  <c:v>2.6863913794965978E-2</c:v>
                </c:pt>
                <c:pt idx="227">
                  <c:v>2.7192665010262507E-2</c:v>
                </c:pt>
                <c:pt idx="228">
                  <c:v>2.754969212487848E-2</c:v>
                </c:pt>
                <c:pt idx="229">
                  <c:v>2.6763881387058437E-2</c:v>
                </c:pt>
                <c:pt idx="230">
                  <c:v>2.634954628929459E-2</c:v>
                </c:pt>
                <c:pt idx="231">
                  <c:v>2.5863778762017939E-2</c:v>
                </c:pt>
                <c:pt idx="232">
                  <c:v>2.5420951712217782E-2</c:v>
                </c:pt>
                <c:pt idx="233">
                  <c:v>2.4992411148320189E-2</c:v>
                </c:pt>
                <c:pt idx="234">
                  <c:v>2.4906719239494432E-2</c:v>
                </c:pt>
                <c:pt idx="235">
                  <c:v>2.5306659824997295E-2</c:v>
                </c:pt>
                <c:pt idx="236">
                  <c:v>2.3664200064815812E-2</c:v>
                </c:pt>
                <c:pt idx="237">
                  <c:v>2.3707032515933892E-2</c:v>
                </c:pt>
                <c:pt idx="238">
                  <c:v>2.2707545641136438E-2</c:v>
                </c:pt>
                <c:pt idx="239">
                  <c:v>2.2621880738900292E-2</c:v>
                </c:pt>
                <c:pt idx="240">
                  <c:v>2.2721805120449398E-2</c:v>
                </c:pt>
                <c:pt idx="241">
                  <c:v>2.2379172518094424E-2</c:v>
                </c:pt>
                <c:pt idx="242">
                  <c:v>2.3221535054553315E-2</c:v>
                </c:pt>
                <c:pt idx="243">
                  <c:v>2.1365642216700884E-2</c:v>
                </c:pt>
                <c:pt idx="244">
                  <c:v>2.1365642216700884E-2</c:v>
                </c:pt>
                <c:pt idx="245">
                  <c:v>2.1237171869936271E-2</c:v>
                </c:pt>
                <c:pt idx="246">
                  <c:v>2.0280976558280227E-2</c:v>
                </c:pt>
                <c:pt idx="247">
                  <c:v>2.1494112563465492E-2</c:v>
                </c:pt>
                <c:pt idx="248">
                  <c:v>2.0395133412552665E-2</c:v>
                </c:pt>
                <c:pt idx="249">
                  <c:v>2.0495030787512161E-2</c:v>
                </c:pt>
                <c:pt idx="250">
                  <c:v>2.0223884627849197E-2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3B3-4AE1-A16B-FBA970EC8ED4}"/>
            </c:ext>
          </c:extLst>
        </c:ser>
        <c:ser>
          <c:idx val="3"/>
          <c:order val="3"/>
          <c:tx>
            <c:v>t=3</c:v>
          </c:tx>
          <c:spPr>
            <a:ln w="254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litedeg4!$AE$5:$AE$255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litedeg4!$AG$5:$AG$255</c:f>
              <c:numCache>
                <c:formatCode>General</c:formatCode>
                <c:ptCount val="251"/>
                <c:pt idx="0">
                  <c:v>0.82679079473154882</c:v>
                </c:pt>
                <c:pt idx="1">
                  <c:v>0.74899831663412897</c:v>
                </c:pt>
                <c:pt idx="2">
                  <c:v>0.66361724670183997</c:v>
                </c:pt>
                <c:pt idx="3">
                  <c:v>0.59331386437341671</c:v>
                </c:pt>
                <c:pt idx="4">
                  <c:v>0.53002898831324574</c:v>
                </c:pt>
                <c:pt idx="5">
                  <c:v>0.47019958372997311</c:v>
                </c:pt>
                <c:pt idx="6">
                  <c:v>0.42557156456219042</c:v>
                </c:pt>
                <c:pt idx="7">
                  <c:v>0.38666591372346554</c:v>
                </c:pt>
                <c:pt idx="8">
                  <c:v>0.3486664838090322</c:v>
                </c:pt>
                <c:pt idx="9">
                  <c:v>0.31800287194049609</c:v>
                </c:pt>
                <c:pt idx="10">
                  <c:v>0.29150196034140602</c:v>
                </c:pt>
                <c:pt idx="11">
                  <c:v>0.27293922134916671</c:v>
                </c:pt>
                <c:pt idx="12">
                  <c:v>0.25338232842306802</c:v>
                </c:pt>
                <c:pt idx="13">
                  <c:v>0.2369770406105294</c:v>
                </c:pt>
                <c:pt idx="14">
                  <c:v>0.2292814232777769</c:v>
                </c:pt>
                <c:pt idx="15">
                  <c:v>0.21995756627244714</c:v>
                </c:pt>
                <c:pt idx="16">
                  <c:v>0.21898304264347607</c:v>
                </c:pt>
                <c:pt idx="17">
                  <c:v>0.21846646982580126</c:v>
                </c:pt>
                <c:pt idx="18">
                  <c:v>0.21321469099748844</c:v>
                </c:pt>
                <c:pt idx="19">
                  <c:v>0.2085722583455687</c:v>
                </c:pt>
                <c:pt idx="20">
                  <c:v>0.20950052974932371</c:v>
                </c:pt>
                <c:pt idx="21">
                  <c:v>0.23453400883094816</c:v>
                </c:pt>
                <c:pt idx="22">
                  <c:v>0.35041976583466461</c:v>
                </c:pt>
                <c:pt idx="23">
                  <c:v>0.57026573516836343</c:v>
                </c:pt>
                <c:pt idx="24">
                  <c:v>0.75905548653576238</c:v>
                </c:pt>
                <c:pt idx="25">
                  <c:v>0.75439799501981863</c:v>
                </c:pt>
                <c:pt idx="26">
                  <c:v>0.63326019027950342</c:v>
                </c:pt>
                <c:pt idx="27">
                  <c:v>0.54560146716360924</c:v>
                </c:pt>
                <c:pt idx="28">
                  <c:v>0.51798727525989985</c:v>
                </c:pt>
                <c:pt idx="29">
                  <c:v>0.56540925152067645</c:v>
                </c:pt>
                <c:pt idx="30">
                  <c:v>0.62119427548040473</c:v>
                </c:pt>
                <c:pt idx="31">
                  <c:v>0.66201993148216864</c:v>
                </c:pt>
                <c:pt idx="32">
                  <c:v>0.70747618817126212</c:v>
                </c:pt>
                <c:pt idx="33">
                  <c:v>0.78955775343261414</c:v>
                </c:pt>
                <c:pt idx="34">
                  <c:v>0.90726697752464547</c:v>
                </c:pt>
                <c:pt idx="35">
                  <c:v>0.98597105471207991</c:v>
                </c:pt>
                <c:pt idx="36">
                  <c:v>1</c:v>
                </c:pt>
                <c:pt idx="37">
                  <c:v>0.94863851734727378</c:v>
                </c:pt>
                <c:pt idx="38">
                  <c:v>0.91365623840333032</c:v>
                </c:pt>
                <c:pt idx="39">
                  <c:v>0.91682128893119719</c:v>
                </c:pt>
                <c:pt idx="40">
                  <c:v>0.93168384990615094</c:v>
                </c:pt>
                <c:pt idx="41">
                  <c:v>0.93371948563223028</c:v>
                </c:pt>
                <c:pt idx="42">
                  <c:v>0.92732484658782288</c:v>
                </c:pt>
                <c:pt idx="43">
                  <c:v>0.94326572979019763</c:v>
                </c:pt>
                <c:pt idx="44">
                  <c:v>0.9604193893630637</c:v>
                </c:pt>
                <c:pt idx="45">
                  <c:v>0.95245701501046054</c:v>
                </c:pt>
                <c:pt idx="46">
                  <c:v>0.91120917299945681</c:v>
                </c:pt>
                <c:pt idx="47">
                  <c:v>0.85283456224420107</c:v>
                </c:pt>
                <c:pt idx="48">
                  <c:v>0.79559743353931722</c:v>
                </c:pt>
                <c:pt idx="49">
                  <c:v>0.74958184761505253</c:v>
                </c:pt>
                <c:pt idx="50">
                  <c:v>0.7084092999241679</c:v>
                </c:pt>
                <c:pt idx="51">
                  <c:v>0.68572150782254204</c:v>
                </c:pt>
                <c:pt idx="52">
                  <c:v>0.68721394881061848</c:v>
                </c:pt>
                <c:pt idx="53">
                  <c:v>0.68830571645234673</c:v>
                </c:pt>
                <c:pt idx="54">
                  <c:v>0.6887386587930322</c:v>
                </c:pt>
                <c:pt idx="55">
                  <c:v>0.69486976771702247</c:v>
                </c:pt>
                <c:pt idx="56">
                  <c:v>0.68945933299988715</c:v>
                </c:pt>
                <c:pt idx="57">
                  <c:v>0.67469895717366657</c:v>
                </c:pt>
                <c:pt idx="58">
                  <c:v>0.66481657765802404</c:v>
                </c:pt>
                <c:pt idx="59">
                  <c:v>0.64974964638560395</c:v>
                </c:pt>
                <c:pt idx="60">
                  <c:v>0.64145382575818699</c:v>
                </c:pt>
                <c:pt idx="61">
                  <c:v>0.6140924076434493</c:v>
                </c:pt>
                <c:pt idx="62">
                  <c:v>0.59572866078295328</c:v>
                </c:pt>
                <c:pt idx="63">
                  <c:v>0.58410106649026272</c:v>
                </c:pt>
                <c:pt idx="64">
                  <c:v>0.56167142634333156</c:v>
                </c:pt>
                <c:pt idx="65">
                  <c:v>0.53971775386286758</c:v>
                </c:pt>
                <c:pt idx="66">
                  <c:v>0.52088610658448842</c:v>
                </c:pt>
                <c:pt idx="67">
                  <c:v>0.50645379886735808</c:v>
                </c:pt>
                <c:pt idx="68">
                  <c:v>0.48809005200686256</c:v>
                </c:pt>
                <c:pt idx="69">
                  <c:v>0.4677740309889909</c:v>
                </c:pt>
                <c:pt idx="70">
                  <c:v>0.44534976900778234</c:v>
                </c:pt>
                <c:pt idx="71">
                  <c:v>0.43623377810763858</c:v>
                </c:pt>
                <c:pt idx="72">
                  <c:v>0.41596884966413361</c:v>
                </c:pt>
                <c:pt idx="73">
                  <c:v>0.3920575248605711</c:v>
                </c:pt>
                <c:pt idx="74">
                  <c:v>0.36964401921080803</c:v>
                </c:pt>
                <c:pt idx="75">
                  <c:v>0.36259055486535768</c:v>
                </c:pt>
                <c:pt idx="76">
                  <c:v>0.33937570252289767</c:v>
                </c:pt>
                <c:pt idx="77">
                  <c:v>0.32535751356642312</c:v>
                </c:pt>
                <c:pt idx="78">
                  <c:v>0.3182126204036852</c:v>
                </c:pt>
                <c:pt idx="79">
                  <c:v>0.30822267757358685</c:v>
                </c:pt>
                <c:pt idx="80">
                  <c:v>0.29681558807553099</c:v>
                </c:pt>
                <c:pt idx="81">
                  <c:v>0.29455406938909429</c:v>
                </c:pt>
                <c:pt idx="82">
                  <c:v>0.28558059988060491</c:v>
                </c:pt>
                <c:pt idx="83">
                  <c:v>0.28936413946659351</c:v>
                </c:pt>
                <c:pt idx="84">
                  <c:v>0.28351807332591156</c:v>
                </c:pt>
                <c:pt idx="85">
                  <c:v>0.27362493747882355</c:v>
                </c:pt>
                <c:pt idx="86">
                  <c:v>0.26702216342094376</c:v>
                </c:pt>
                <c:pt idx="87">
                  <c:v>0.26267526097549176</c:v>
                </c:pt>
                <c:pt idx="88">
                  <c:v>0.2563690927572243</c:v>
                </c:pt>
                <c:pt idx="89">
                  <c:v>0.2459596530007476</c:v>
                </c:pt>
                <c:pt idx="90">
                  <c:v>0.24431339647299899</c:v>
                </c:pt>
                <c:pt idx="91">
                  <c:v>0.23906592017726438</c:v>
                </c:pt>
                <c:pt idx="92">
                  <c:v>0.2350226151868644</c:v>
                </c:pt>
                <c:pt idx="93">
                  <c:v>0.23557038136573141</c:v>
                </c:pt>
                <c:pt idx="94">
                  <c:v>0.23145581567950432</c:v>
                </c:pt>
                <c:pt idx="95">
                  <c:v>0.22837923597777743</c:v>
                </c:pt>
                <c:pt idx="96">
                  <c:v>0.22394493833933002</c:v>
                </c:pt>
                <c:pt idx="97">
                  <c:v>0.22254177490225183</c:v>
                </c:pt>
                <c:pt idx="98">
                  <c:v>0.21885020195012292</c:v>
                </c:pt>
                <c:pt idx="99">
                  <c:v>0.22301424676099973</c:v>
                </c:pt>
                <c:pt idx="100">
                  <c:v>0.21601698424735266</c:v>
                </c:pt>
                <c:pt idx="101">
                  <c:v>0.21373099490687708</c:v>
                </c:pt>
                <c:pt idx="102">
                  <c:v>0.21213852003635639</c:v>
                </c:pt>
                <c:pt idx="103">
                  <c:v>0.20580330972318581</c:v>
                </c:pt>
                <c:pt idx="104">
                  <c:v>0.20494952591469151</c:v>
                </c:pt>
                <c:pt idx="105">
                  <c:v>0.20146151653517055</c:v>
                </c:pt>
                <c:pt idx="106">
                  <c:v>0.20384538849180106</c:v>
                </c:pt>
                <c:pt idx="107">
                  <c:v>0.20024040400780915</c:v>
                </c:pt>
                <c:pt idx="108">
                  <c:v>0.19931374605377092</c:v>
                </c:pt>
                <c:pt idx="109">
                  <c:v>0.20052006862539465</c:v>
                </c:pt>
                <c:pt idx="110">
                  <c:v>0.20194689599165314</c:v>
                </c:pt>
                <c:pt idx="111">
                  <c:v>0.20124074283224969</c:v>
                </c:pt>
                <c:pt idx="112">
                  <c:v>0.19806386033979251</c:v>
                </c:pt>
                <c:pt idx="113">
                  <c:v>0.20072578346429171</c:v>
                </c:pt>
                <c:pt idx="114">
                  <c:v>0.19909324125913619</c:v>
                </c:pt>
                <c:pt idx="115">
                  <c:v>0.19876974459090987</c:v>
                </c:pt>
                <c:pt idx="116">
                  <c:v>0.19481571715150828</c:v>
                </c:pt>
                <c:pt idx="117">
                  <c:v>0.19990211738384506</c:v>
                </c:pt>
                <c:pt idx="118">
                  <c:v>0.19807865029553018</c:v>
                </c:pt>
                <c:pt idx="119">
                  <c:v>0.19731414403803441</c:v>
                </c:pt>
                <c:pt idx="120">
                  <c:v>0.19017436013273314</c:v>
                </c:pt>
                <c:pt idx="121">
                  <c:v>0.1885595658744629</c:v>
                </c:pt>
                <c:pt idx="122">
                  <c:v>0.18710692331273496</c:v>
                </c:pt>
                <c:pt idx="123">
                  <c:v>0.19165738933079485</c:v>
                </c:pt>
                <c:pt idx="124">
                  <c:v>0.18131436992099478</c:v>
                </c:pt>
                <c:pt idx="125">
                  <c:v>0.1780909662950354</c:v>
                </c:pt>
                <c:pt idx="126">
                  <c:v>0.17797372228227842</c:v>
                </c:pt>
                <c:pt idx="127">
                  <c:v>0.17519132824558853</c:v>
                </c:pt>
                <c:pt idx="128">
                  <c:v>0.17154735206010643</c:v>
                </c:pt>
                <c:pt idx="129">
                  <c:v>0.17353727337754188</c:v>
                </c:pt>
                <c:pt idx="130">
                  <c:v>0.17083071147754347</c:v>
                </c:pt>
                <c:pt idx="131">
                  <c:v>0.16840300747027223</c:v>
                </c:pt>
                <c:pt idx="132">
                  <c:v>0.16834438546389374</c:v>
                </c:pt>
                <c:pt idx="133">
                  <c:v>0.1690024040400781</c:v>
                </c:pt>
                <c:pt idx="134">
                  <c:v>0.16048446516830972</c:v>
                </c:pt>
                <c:pt idx="135">
                  <c:v>0.16358040626663869</c:v>
                </c:pt>
                <c:pt idx="136">
                  <c:v>0.16249939495635624</c:v>
                </c:pt>
                <c:pt idx="137">
                  <c:v>0.16982149867966034</c:v>
                </c:pt>
                <c:pt idx="138">
                  <c:v>0.16438363531733868</c:v>
                </c:pt>
                <c:pt idx="139">
                  <c:v>0.15978369017462907</c:v>
                </c:pt>
                <c:pt idx="140">
                  <c:v>0.15771121401334862</c:v>
                </c:pt>
                <c:pt idx="141">
                  <c:v>0.15563981348521277</c:v>
                </c:pt>
                <c:pt idx="142">
                  <c:v>0.15104739777451504</c:v>
                </c:pt>
                <c:pt idx="143">
                  <c:v>0.14976497415791373</c:v>
                </c:pt>
                <c:pt idx="144">
                  <c:v>0.14641518363746869</c:v>
                </c:pt>
                <c:pt idx="145">
                  <c:v>0.14434808564191101</c:v>
                </c:pt>
                <c:pt idx="146">
                  <c:v>0.14057987382823214</c:v>
                </c:pt>
                <c:pt idx="147">
                  <c:v>0.13919822305404519</c:v>
                </c:pt>
                <c:pt idx="148">
                  <c:v>0.13671243485696777</c:v>
                </c:pt>
                <c:pt idx="149">
                  <c:v>0.13358879620516625</c:v>
                </c:pt>
                <c:pt idx="150">
                  <c:v>0.13386496501503198</c:v>
                </c:pt>
                <c:pt idx="151">
                  <c:v>0.1292187676471063</c:v>
                </c:pt>
                <c:pt idx="152">
                  <c:v>0.12501196641873322</c:v>
                </c:pt>
                <c:pt idx="153">
                  <c:v>0.12418534234713913</c:v>
                </c:pt>
                <c:pt idx="154">
                  <c:v>0.12425794758439687</c:v>
                </c:pt>
                <c:pt idx="155">
                  <c:v>0.123301171902311</c:v>
                </c:pt>
                <c:pt idx="156">
                  <c:v>0.12264880040013555</c:v>
                </c:pt>
                <c:pt idx="157">
                  <c:v>0.12009847421438445</c:v>
                </c:pt>
                <c:pt idx="158">
                  <c:v>0.12040260948600871</c:v>
                </c:pt>
                <c:pt idx="159">
                  <c:v>0.11711493677966195</c:v>
                </c:pt>
                <c:pt idx="160">
                  <c:v>0.10934563857650711</c:v>
                </c:pt>
                <c:pt idx="161">
                  <c:v>0.10917219273194688</c:v>
                </c:pt>
                <c:pt idx="162">
                  <c:v>0.10594932692255982</c:v>
                </c:pt>
                <c:pt idx="163">
                  <c:v>0.10664284139251466</c:v>
                </c:pt>
                <c:pt idx="164">
                  <c:v>0.10137143225931364</c:v>
                </c:pt>
                <c:pt idx="165">
                  <c:v>0.10124128064882193</c:v>
                </c:pt>
                <c:pt idx="166">
                  <c:v>9.848497071588766E-2</c:v>
                </c:pt>
                <c:pt idx="167">
                  <c:v>9.7648397037706322E-2</c:v>
                </c:pt>
                <c:pt idx="168">
                  <c:v>9.3783916057589414E-2</c:v>
                </c:pt>
                <c:pt idx="169">
                  <c:v>9.558613939129923E-2</c:v>
                </c:pt>
                <c:pt idx="170">
                  <c:v>9.1535842785459648E-2</c:v>
                </c:pt>
                <c:pt idx="171">
                  <c:v>9.1607910206145088E-2</c:v>
                </c:pt>
                <c:pt idx="172">
                  <c:v>8.8482389196340702E-2</c:v>
                </c:pt>
                <c:pt idx="173">
                  <c:v>8.6006281697564219E-2</c:v>
                </c:pt>
                <c:pt idx="174">
                  <c:v>8.5013203396849507E-2</c:v>
                </c:pt>
                <c:pt idx="175">
                  <c:v>8.1100587833513496E-2</c:v>
                </c:pt>
                <c:pt idx="176">
                  <c:v>8.3617569391783275E-2</c:v>
                </c:pt>
                <c:pt idx="177">
                  <c:v>7.8383807418641815E-2</c:v>
                </c:pt>
                <c:pt idx="178">
                  <c:v>7.7593485965676556E-2</c:v>
                </c:pt>
                <c:pt idx="179">
                  <c:v>7.7004307910743974E-2</c:v>
                </c:pt>
                <c:pt idx="180">
                  <c:v>7.5582051985349896E-2</c:v>
                </c:pt>
                <c:pt idx="181">
                  <c:v>7.4346956227109184E-2</c:v>
                </c:pt>
                <c:pt idx="182">
                  <c:v>7.2681607211044622E-2</c:v>
                </c:pt>
                <c:pt idx="183">
                  <c:v>6.7071642545593405E-2</c:v>
                </c:pt>
                <c:pt idx="184">
                  <c:v>6.938075799867699E-2</c:v>
                </c:pt>
                <c:pt idx="185">
                  <c:v>6.826183062004873E-2</c:v>
                </c:pt>
                <c:pt idx="186">
                  <c:v>6.4634526748307233E-2</c:v>
                </c:pt>
                <c:pt idx="187">
                  <c:v>6.3043665327503398E-2</c:v>
                </c:pt>
                <c:pt idx="188">
                  <c:v>6.2886085071825415E-2</c:v>
                </c:pt>
                <c:pt idx="189">
                  <c:v>6.1453341723271868E-2</c:v>
                </c:pt>
                <c:pt idx="190">
                  <c:v>5.800244168723815E-2</c:v>
                </c:pt>
                <c:pt idx="191">
                  <c:v>5.800244168723815E-2</c:v>
                </c:pt>
                <c:pt idx="192">
                  <c:v>5.4525188639162718E-2</c:v>
                </c:pt>
                <c:pt idx="193">
                  <c:v>5.512592975039933E-2</c:v>
                </c:pt>
                <c:pt idx="194">
                  <c:v>5.5097425472068494E-2</c:v>
                </c:pt>
                <c:pt idx="195">
                  <c:v>5.369560657642105E-2</c:v>
                </c:pt>
                <c:pt idx="196">
                  <c:v>5.1522020899552004E-2</c:v>
                </c:pt>
                <c:pt idx="197">
                  <c:v>5.0335597541102638E-2</c:v>
                </c:pt>
                <c:pt idx="198">
                  <c:v>4.7863523666618286E-2</c:v>
                </c:pt>
                <c:pt idx="199">
                  <c:v>4.8034818244889393E-2</c:v>
                </c:pt>
                <c:pt idx="200">
                  <c:v>4.8477710192161863E-2</c:v>
                </c:pt>
                <c:pt idx="201">
                  <c:v>4.6277771503251096E-2</c:v>
                </c:pt>
                <c:pt idx="202">
                  <c:v>4.5249735125338163E-2</c:v>
                </c:pt>
                <c:pt idx="203">
                  <c:v>4.4392993325696364E-2</c:v>
                </c:pt>
                <c:pt idx="204">
                  <c:v>4.4250203025756038E-2</c:v>
                </c:pt>
                <c:pt idx="205">
                  <c:v>4.1638296842478904E-2</c:v>
                </c:pt>
                <c:pt idx="206">
                  <c:v>4.0981891716011354E-2</c:v>
                </c:pt>
                <c:pt idx="207">
                  <c:v>3.9954930971242947E-2</c:v>
                </c:pt>
                <c:pt idx="208">
                  <c:v>3.8813684204865084E-2</c:v>
                </c:pt>
                <c:pt idx="209">
                  <c:v>3.8885213808978317E-2</c:v>
                </c:pt>
                <c:pt idx="210">
                  <c:v>3.6204736012735494E-2</c:v>
                </c:pt>
                <c:pt idx="211">
                  <c:v>3.8514389282391349E-2</c:v>
                </c:pt>
                <c:pt idx="212">
                  <c:v>3.6546787352705487E-2</c:v>
                </c:pt>
                <c:pt idx="213">
                  <c:v>3.6275996708562588E-2</c:v>
                </c:pt>
                <c:pt idx="214">
                  <c:v>3.5335355523645112E-2</c:v>
                </c:pt>
                <c:pt idx="215">
                  <c:v>3.5007556322840541E-2</c:v>
                </c:pt>
                <c:pt idx="216">
                  <c:v>3.3881906237058786E-2</c:v>
                </c:pt>
                <c:pt idx="217">
                  <c:v>3.2941533960427455E-2</c:v>
                </c:pt>
                <c:pt idx="218">
                  <c:v>3.1332117867879997E-2</c:v>
                </c:pt>
                <c:pt idx="219">
                  <c:v>3.0961831157865296E-2</c:v>
                </c:pt>
                <c:pt idx="220">
                  <c:v>3.1289361450383739E-2</c:v>
                </c:pt>
                <c:pt idx="221">
                  <c:v>2.9182196120191246E-2</c:v>
                </c:pt>
                <c:pt idx="222">
                  <c:v>2.7716377052442495E-2</c:v>
                </c:pt>
                <c:pt idx="223">
                  <c:v>2.7944142370803022E-2</c:v>
                </c:pt>
                <c:pt idx="224">
                  <c:v>2.8342395542576251E-2</c:v>
                </c:pt>
                <c:pt idx="225">
                  <c:v>2.7246863184842183E-2</c:v>
                </c:pt>
                <c:pt idx="226">
                  <c:v>2.7161350349849681E-2</c:v>
                </c:pt>
                <c:pt idx="227">
                  <c:v>2.7033350005647081E-2</c:v>
                </c:pt>
                <c:pt idx="228">
                  <c:v>2.8228647337539055E-2</c:v>
                </c:pt>
                <c:pt idx="229">
                  <c:v>2.5710240565352784E-2</c:v>
                </c:pt>
                <c:pt idx="230">
                  <c:v>2.5283536896905948E-2</c:v>
                </c:pt>
                <c:pt idx="231">
                  <c:v>2.5112833916864311E-2</c:v>
                </c:pt>
                <c:pt idx="232">
                  <c:v>2.4828409622614112E-2</c:v>
                </c:pt>
                <c:pt idx="233">
                  <c:v>2.4871058476795913E-2</c:v>
                </c:pt>
                <c:pt idx="234">
                  <c:v>2.4273759391621894E-2</c:v>
                </c:pt>
                <c:pt idx="235">
                  <c:v>2.3904037389008106E-2</c:v>
                </c:pt>
                <c:pt idx="236">
                  <c:v>2.3292620618811752E-2</c:v>
                </c:pt>
                <c:pt idx="237">
                  <c:v>2.2610212061074459E-2</c:v>
                </c:pt>
                <c:pt idx="238">
                  <c:v>2.3221521267956347E-2</c:v>
                </c:pt>
                <c:pt idx="239">
                  <c:v>2.2041578599202964E-2</c:v>
                </c:pt>
                <c:pt idx="240">
                  <c:v>2.1330907780592358E-2</c:v>
                </c:pt>
                <c:pt idx="241">
                  <c:v>2.2340093687646896E-2</c:v>
                </c:pt>
                <c:pt idx="242">
                  <c:v>2.1401980240619144E-2</c:v>
                </c:pt>
                <c:pt idx="243">
                  <c:v>2.2269021227620114E-2</c:v>
                </c:pt>
                <c:pt idx="244">
                  <c:v>2.2141101555903354E-2</c:v>
                </c:pt>
                <c:pt idx="245">
                  <c:v>2.0435604532718074E-2</c:v>
                </c:pt>
                <c:pt idx="246">
                  <c:v>2.0392982569364896E-2</c:v>
                </c:pt>
                <c:pt idx="247">
                  <c:v>2.1060870079650636E-2</c:v>
                </c:pt>
                <c:pt idx="248">
                  <c:v>1.9313127564712783E-2</c:v>
                </c:pt>
                <c:pt idx="249">
                  <c:v>2.0549272065269426E-2</c:v>
                </c:pt>
                <c:pt idx="250">
                  <c:v>2.0392982569364896E-2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3B3-4AE1-A16B-FBA970EC8ED4}"/>
            </c:ext>
          </c:extLst>
        </c:ser>
        <c:ser>
          <c:idx val="4"/>
          <c:order val="4"/>
          <c:tx>
            <c:v>t=4</c:v>
          </c:tx>
          <c:spPr>
            <a:ln w="254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litedeg4!$AH$5:$AH$255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litedeg4!$AJ$5:$AJ$255</c:f>
              <c:numCache>
                <c:formatCode>General</c:formatCode>
                <c:ptCount val="251"/>
                <c:pt idx="0">
                  <c:v>0.84001836696107823</c:v>
                </c:pt>
                <c:pt idx="1">
                  <c:v>0.75265105474975025</c:v>
                </c:pt>
                <c:pt idx="2">
                  <c:v>0.66175350457823523</c:v>
                </c:pt>
                <c:pt idx="3">
                  <c:v>0.59705858520379229</c:v>
                </c:pt>
                <c:pt idx="4">
                  <c:v>0.52974907489938694</c:v>
                </c:pt>
                <c:pt idx="5">
                  <c:v>0.48002322880371662</c:v>
                </c:pt>
                <c:pt idx="6">
                  <c:v>0.42843097533965396</c:v>
                </c:pt>
                <c:pt idx="7">
                  <c:v>0.38573859492747764</c:v>
                </c:pt>
                <c:pt idx="8">
                  <c:v>0.35416362801501772</c:v>
                </c:pt>
                <c:pt idx="9">
                  <c:v>0.31992815276989989</c:v>
                </c:pt>
                <c:pt idx="10">
                  <c:v>0.29535153823299032</c:v>
                </c:pt>
                <c:pt idx="11">
                  <c:v>0.27561785916862491</c:v>
                </c:pt>
                <c:pt idx="12">
                  <c:v>0.25294114469383888</c:v>
                </c:pt>
                <c:pt idx="13">
                  <c:v>0.24029117035356401</c:v>
                </c:pt>
                <c:pt idx="14">
                  <c:v>0.22937849444939637</c:v>
                </c:pt>
                <c:pt idx="15">
                  <c:v>0.22450908894471006</c:v>
                </c:pt>
                <c:pt idx="16">
                  <c:v>0.21936255840963728</c:v>
                </c:pt>
                <c:pt idx="17">
                  <c:v>0.22083029468168436</c:v>
                </c:pt>
                <c:pt idx="18">
                  <c:v>0.2130362207276558</c:v>
                </c:pt>
                <c:pt idx="19">
                  <c:v>0.21194041541744327</c:v>
                </c:pt>
                <c:pt idx="20">
                  <c:v>0.21399859546768227</c:v>
                </c:pt>
                <c:pt idx="21">
                  <c:v>0.2362742079248035</c:v>
                </c:pt>
                <c:pt idx="22">
                  <c:v>0.34635766955676206</c:v>
                </c:pt>
                <c:pt idx="23">
                  <c:v>0.56916511357804622</c:v>
                </c:pt>
                <c:pt idx="24">
                  <c:v>0.7540177727358669</c:v>
                </c:pt>
                <c:pt idx="25">
                  <c:v>0.75032277233071343</c:v>
                </c:pt>
                <c:pt idx="26">
                  <c:v>0.63720660130189355</c:v>
                </c:pt>
                <c:pt idx="27">
                  <c:v>0.53878399913567243</c:v>
                </c:pt>
                <c:pt idx="28">
                  <c:v>0.51791048807498041</c:v>
                </c:pt>
                <c:pt idx="29">
                  <c:v>0.5671933662858224</c:v>
                </c:pt>
                <c:pt idx="30">
                  <c:v>0.62180266320935651</c:v>
                </c:pt>
                <c:pt idx="31">
                  <c:v>0.6650406504065044</c:v>
                </c:pt>
                <c:pt idx="32">
                  <c:v>0.70570456202900911</c:v>
                </c:pt>
                <c:pt idx="33">
                  <c:v>0.79309618345352884</c:v>
                </c:pt>
                <c:pt idx="34">
                  <c:v>0.90585041730815985</c:v>
                </c:pt>
                <c:pt idx="35">
                  <c:v>0.9924317316262864</c:v>
                </c:pt>
                <c:pt idx="36">
                  <c:v>1</c:v>
                </c:pt>
                <c:pt idx="37">
                  <c:v>0.95254841584960703</c:v>
                </c:pt>
                <c:pt idx="38">
                  <c:v>0.92574615779380398</c:v>
                </c:pt>
                <c:pt idx="39">
                  <c:v>0.92029008994408878</c:v>
                </c:pt>
                <c:pt idx="40">
                  <c:v>0.9363071604137968</c:v>
                </c:pt>
                <c:pt idx="41">
                  <c:v>0.93667449963536187</c:v>
                </c:pt>
                <c:pt idx="42">
                  <c:v>0.94068551981200876</c:v>
                </c:pt>
                <c:pt idx="43">
                  <c:v>0.94271668962536792</c:v>
                </c:pt>
                <c:pt idx="44">
                  <c:v>0.96291494476406558</c:v>
                </c:pt>
                <c:pt idx="45">
                  <c:v>0.96210733868136022</c:v>
                </c:pt>
                <c:pt idx="46">
                  <c:v>0.91577397833779017</c:v>
                </c:pt>
                <c:pt idx="47">
                  <c:v>0.8650730626907599</c:v>
                </c:pt>
                <c:pt idx="48">
                  <c:v>0.79894930178537671</c:v>
                </c:pt>
                <c:pt idx="49">
                  <c:v>0.74632255624881849</c:v>
                </c:pt>
                <c:pt idx="50">
                  <c:v>0.71089052750992632</c:v>
                </c:pt>
                <c:pt idx="51">
                  <c:v>0.69311779164303267</c:v>
                </c:pt>
                <c:pt idx="52">
                  <c:v>0.69590794911271359</c:v>
                </c:pt>
                <c:pt idx="53">
                  <c:v>0.6982470356265027</c:v>
                </c:pt>
                <c:pt idx="54">
                  <c:v>0.70781946357669578</c:v>
                </c:pt>
                <c:pt idx="55">
                  <c:v>0.70171515004186591</c:v>
                </c:pt>
                <c:pt idx="56">
                  <c:v>0.69371471787807593</c:v>
                </c:pt>
                <c:pt idx="57">
                  <c:v>0.68923371957972068</c:v>
                </c:pt>
                <c:pt idx="58">
                  <c:v>0.67022391486373345</c:v>
                </c:pt>
                <c:pt idx="59">
                  <c:v>0.65809901952840155</c:v>
                </c:pt>
                <c:pt idx="60">
                  <c:v>0.63703103476217493</c:v>
                </c:pt>
                <c:pt idx="61">
                  <c:v>0.61610350322772334</c:v>
                </c:pt>
                <c:pt idx="62">
                  <c:v>0.60793020554790267</c:v>
                </c:pt>
                <c:pt idx="63">
                  <c:v>0.58742403370877561</c:v>
                </c:pt>
                <c:pt idx="64">
                  <c:v>0.57219836317964512</c:v>
                </c:pt>
                <c:pt idx="65">
                  <c:v>0.54219269102990031</c:v>
                </c:pt>
                <c:pt idx="66">
                  <c:v>0.52055479026551066</c:v>
                </c:pt>
                <c:pt idx="67">
                  <c:v>0.50965615968452049</c:v>
                </c:pt>
                <c:pt idx="68">
                  <c:v>0.4854333792507361</c:v>
                </c:pt>
                <c:pt idx="69">
                  <c:v>0.47390270912675914</c:v>
                </c:pt>
                <c:pt idx="70">
                  <c:v>0.45590848931745143</c:v>
                </c:pt>
                <c:pt idx="71">
                  <c:v>0.43703103476217481</c:v>
                </c:pt>
                <c:pt idx="72">
                  <c:v>0.41884504227102071</c:v>
                </c:pt>
                <c:pt idx="73">
                  <c:v>0.39964616589687502</c:v>
                </c:pt>
                <c:pt idx="74">
                  <c:v>0.37730869999729916</c:v>
                </c:pt>
                <c:pt idx="75">
                  <c:v>0.3607163114820518</c:v>
                </c:pt>
                <c:pt idx="76">
                  <c:v>0.34447775706992956</c:v>
                </c:pt>
                <c:pt idx="77">
                  <c:v>0.32674283553466776</c:v>
                </c:pt>
                <c:pt idx="78">
                  <c:v>0.3167571509602139</c:v>
                </c:pt>
                <c:pt idx="79">
                  <c:v>0.30932123274721124</c:v>
                </c:pt>
                <c:pt idx="80">
                  <c:v>0.29839018988196536</c:v>
                </c:pt>
                <c:pt idx="81">
                  <c:v>0.29284228722685907</c:v>
                </c:pt>
                <c:pt idx="82">
                  <c:v>0.28765902276962968</c:v>
                </c:pt>
                <c:pt idx="83">
                  <c:v>0.28500391648434764</c:v>
                </c:pt>
                <c:pt idx="84">
                  <c:v>0.28155200821111204</c:v>
                </c:pt>
                <c:pt idx="85">
                  <c:v>0.27392431731626293</c:v>
                </c:pt>
                <c:pt idx="86">
                  <c:v>0.26847716284471823</c:v>
                </c:pt>
                <c:pt idx="87">
                  <c:v>0.26360235529265597</c:v>
                </c:pt>
                <c:pt idx="88">
                  <c:v>0.26036004645760746</c:v>
                </c:pt>
                <c:pt idx="89">
                  <c:v>0.24985414472084921</c:v>
                </c:pt>
                <c:pt idx="90">
                  <c:v>0.24457877535585987</c:v>
                </c:pt>
                <c:pt idx="91">
                  <c:v>0.24227075061448286</c:v>
                </c:pt>
                <c:pt idx="92">
                  <c:v>0.23838640844880213</c:v>
                </c:pt>
                <c:pt idx="93">
                  <c:v>0.23538205980066446</c:v>
                </c:pt>
                <c:pt idx="94">
                  <c:v>0.22989844150933211</c:v>
                </c:pt>
                <c:pt idx="95">
                  <c:v>0.22830915917132594</c:v>
                </c:pt>
                <c:pt idx="96">
                  <c:v>0.22590416767955052</c:v>
                </c:pt>
                <c:pt idx="97">
                  <c:v>0.22476136455716719</c:v>
                </c:pt>
                <c:pt idx="98">
                  <c:v>0.21992599195094942</c:v>
                </c:pt>
                <c:pt idx="99">
                  <c:v>0.22014828620047</c:v>
                </c:pt>
                <c:pt idx="100">
                  <c:v>0.21875482807984228</c:v>
                </c:pt>
                <c:pt idx="101">
                  <c:v>0.21108203008940393</c:v>
                </c:pt>
                <c:pt idx="102">
                  <c:v>0.21468006374415902</c:v>
                </c:pt>
                <c:pt idx="103">
                  <c:v>0.20577073710936444</c:v>
                </c:pt>
                <c:pt idx="104">
                  <c:v>0.20399670475110071</c:v>
                </c:pt>
                <c:pt idx="105">
                  <c:v>0.20164681414256005</c:v>
                </c:pt>
                <c:pt idx="106">
                  <c:v>0.19929800394349462</c:v>
                </c:pt>
                <c:pt idx="107">
                  <c:v>0.19556275828539019</c:v>
                </c:pt>
                <c:pt idx="108">
                  <c:v>0.20042054938821813</c:v>
                </c:pt>
                <c:pt idx="109">
                  <c:v>0.19873673122113283</c:v>
                </c:pt>
                <c:pt idx="110">
                  <c:v>0.19984442103557246</c:v>
                </c:pt>
                <c:pt idx="111">
                  <c:v>0.19646300948059317</c:v>
                </c:pt>
                <c:pt idx="112">
                  <c:v>0.19971153067012401</c:v>
                </c:pt>
                <c:pt idx="113">
                  <c:v>0.19525268076601029</c:v>
                </c:pt>
                <c:pt idx="114">
                  <c:v>0.19572508980903766</c:v>
                </c:pt>
                <c:pt idx="115">
                  <c:v>0.1980722793938903</c:v>
                </c:pt>
                <c:pt idx="116">
                  <c:v>0.19513464603084568</c:v>
                </c:pt>
                <c:pt idx="117">
                  <c:v>0.1985595440672015</c:v>
                </c:pt>
                <c:pt idx="118">
                  <c:v>0.19542986791994166</c:v>
                </c:pt>
                <c:pt idx="119">
                  <c:v>0.19007508845852578</c:v>
                </c:pt>
                <c:pt idx="120">
                  <c:v>0.18919050320071307</c:v>
                </c:pt>
                <c:pt idx="121">
                  <c:v>0.18500580720092918</c:v>
                </c:pt>
                <c:pt idx="122">
                  <c:v>0.18596332009831729</c:v>
                </c:pt>
                <c:pt idx="123">
                  <c:v>0.18927909677767876</c:v>
                </c:pt>
                <c:pt idx="124">
                  <c:v>0.18144234664938017</c:v>
                </c:pt>
                <c:pt idx="125">
                  <c:v>0.17735191637630665</c:v>
                </c:pt>
                <c:pt idx="126">
                  <c:v>0.17586635334791889</c:v>
                </c:pt>
                <c:pt idx="127">
                  <c:v>0.16998784539340411</c:v>
                </c:pt>
                <c:pt idx="128">
                  <c:v>0.17280879453312809</c:v>
                </c:pt>
                <c:pt idx="129">
                  <c:v>0.1739994057747887</c:v>
                </c:pt>
                <c:pt idx="130">
                  <c:v>0.17120708748615729</c:v>
                </c:pt>
                <c:pt idx="131">
                  <c:v>0.16731545255651895</c:v>
                </c:pt>
                <c:pt idx="132">
                  <c:v>0.16665478216243959</c:v>
                </c:pt>
                <c:pt idx="133">
                  <c:v>0.16292763957539913</c:v>
                </c:pt>
                <c:pt idx="134">
                  <c:v>0.16319152958971447</c:v>
                </c:pt>
                <c:pt idx="135">
                  <c:v>0.16166626151311347</c:v>
                </c:pt>
                <c:pt idx="136">
                  <c:v>0.16445344785673774</c:v>
                </c:pt>
                <c:pt idx="137">
                  <c:v>0.16352915755071173</c:v>
                </c:pt>
                <c:pt idx="138">
                  <c:v>0.16254625503065664</c:v>
                </c:pt>
                <c:pt idx="139">
                  <c:v>0.16097696026794156</c:v>
                </c:pt>
                <c:pt idx="140">
                  <c:v>0.15700483483240155</c:v>
                </c:pt>
                <c:pt idx="141">
                  <c:v>0.15351862355832865</c:v>
                </c:pt>
                <c:pt idx="142">
                  <c:v>0.15141074467223084</c:v>
                </c:pt>
                <c:pt idx="143">
                  <c:v>0.14683142911163333</c:v>
                </c:pt>
                <c:pt idx="144">
                  <c:v>0.14531048267293312</c:v>
                </c:pt>
                <c:pt idx="145">
                  <c:v>0.14050293061070146</c:v>
                </c:pt>
                <c:pt idx="146">
                  <c:v>0.1420951840747644</c:v>
                </c:pt>
                <c:pt idx="147">
                  <c:v>0.13717364881290009</c:v>
                </c:pt>
                <c:pt idx="148">
                  <c:v>0.13410906733652053</c:v>
                </c:pt>
                <c:pt idx="149">
                  <c:v>0.13387569888987927</c:v>
                </c:pt>
                <c:pt idx="150">
                  <c:v>0.12966129162952758</c:v>
                </c:pt>
                <c:pt idx="151">
                  <c:v>0.12679064365394482</c:v>
                </c:pt>
                <c:pt idx="152">
                  <c:v>0.1277230370310348</c:v>
                </c:pt>
                <c:pt idx="153">
                  <c:v>0.12298949301785375</c:v>
                </c:pt>
                <c:pt idx="154">
                  <c:v>0.1213594252221592</c:v>
                </c:pt>
                <c:pt idx="155">
                  <c:v>0.12207249547578534</c:v>
                </c:pt>
                <c:pt idx="156">
                  <c:v>0.12022445506847099</c:v>
                </c:pt>
                <c:pt idx="157">
                  <c:v>0.11849309888447719</c:v>
                </c:pt>
                <c:pt idx="158">
                  <c:v>0.11776598330767363</c:v>
                </c:pt>
                <c:pt idx="159">
                  <c:v>0.11230046187505065</c:v>
                </c:pt>
                <c:pt idx="160">
                  <c:v>0.11273640709829026</c:v>
                </c:pt>
                <c:pt idx="161">
                  <c:v>0.10731950409205088</c:v>
                </c:pt>
                <c:pt idx="162">
                  <c:v>0.10663749561083651</c:v>
                </c:pt>
                <c:pt idx="163">
                  <c:v>0.10328606541879372</c:v>
                </c:pt>
                <c:pt idx="164">
                  <c:v>0.10021230046187506</c:v>
                </c:pt>
                <c:pt idx="165">
                  <c:v>9.725630013775223E-2</c:v>
                </c:pt>
                <c:pt idx="166">
                  <c:v>9.7415660535342896E-2</c:v>
                </c:pt>
                <c:pt idx="167">
                  <c:v>9.5228371552818547E-2</c:v>
                </c:pt>
                <c:pt idx="168">
                  <c:v>9.3780622856062493E-2</c:v>
                </c:pt>
                <c:pt idx="169">
                  <c:v>9.2926559165923892E-2</c:v>
                </c:pt>
                <c:pt idx="170">
                  <c:v>9.0379493828160851E-2</c:v>
                </c:pt>
                <c:pt idx="171">
                  <c:v>8.7429165653782795E-2</c:v>
                </c:pt>
                <c:pt idx="172">
                  <c:v>8.9337979094076675E-2</c:v>
                </c:pt>
                <c:pt idx="173">
                  <c:v>8.7660373281473705E-2</c:v>
                </c:pt>
                <c:pt idx="174">
                  <c:v>8.7024282202954925E-2</c:v>
                </c:pt>
                <c:pt idx="175">
                  <c:v>8.2529778786159982E-2</c:v>
                </c:pt>
                <c:pt idx="176">
                  <c:v>7.9554871296221283E-2</c:v>
                </c:pt>
                <c:pt idx="177">
                  <c:v>7.7216324987170154E-2</c:v>
                </c:pt>
                <c:pt idx="178">
                  <c:v>7.7346244226561889E-2</c:v>
                </c:pt>
                <c:pt idx="179">
                  <c:v>7.7028873943224482E-2</c:v>
                </c:pt>
                <c:pt idx="180">
                  <c:v>7.5210814898846692E-2</c:v>
                </c:pt>
                <c:pt idx="181">
                  <c:v>7.3408151689490317E-2</c:v>
                </c:pt>
                <c:pt idx="182">
                  <c:v>7.1749993247440788E-2</c:v>
                </c:pt>
                <c:pt idx="183">
                  <c:v>7.0222024147151785E-2</c:v>
                </c:pt>
                <c:pt idx="184">
                  <c:v>6.5986819004402675E-2</c:v>
                </c:pt>
                <c:pt idx="185">
                  <c:v>6.5137347054533681E-2</c:v>
                </c:pt>
                <c:pt idx="186">
                  <c:v>6.3813035140318192E-2</c:v>
                </c:pt>
                <c:pt idx="187">
                  <c:v>6.5209464387002689E-2</c:v>
                </c:pt>
                <c:pt idx="188">
                  <c:v>6.1496097020770885E-2</c:v>
                </c:pt>
                <c:pt idx="189">
                  <c:v>6.0043216379007648E-2</c:v>
                </c:pt>
                <c:pt idx="190">
                  <c:v>5.8346433298220028E-2</c:v>
                </c:pt>
                <c:pt idx="191">
                  <c:v>5.8360748723766322E-2</c:v>
                </c:pt>
                <c:pt idx="192">
                  <c:v>5.6549442238608423E-2</c:v>
                </c:pt>
                <c:pt idx="193">
                  <c:v>5.3991572806093513E-2</c:v>
                </c:pt>
                <c:pt idx="194">
                  <c:v>5.4637927774626588E-2</c:v>
                </c:pt>
                <c:pt idx="195">
                  <c:v>5.2842287226858992E-2</c:v>
                </c:pt>
                <c:pt idx="196">
                  <c:v>5.076006806579695E-2</c:v>
                </c:pt>
                <c:pt idx="197">
                  <c:v>4.9769602679415506E-2</c:v>
                </c:pt>
                <c:pt idx="198">
                  <c:v>4.8406125921724344E-2</c:v>
                </c:pt>
                <c:pt idx="199">
                  <c:v>4.7545039569997019E-2</c:v>
                </c:pt>
                <c:pt idx="200">
                  <c:v>4.6684223320638533E-2</c:v>
                </c:pt>
                <c:pt idx="201">
                  <c:v>4.4905599222105186E-2</c:v>
                </c:pt>
                <c:pt idx="202">
                  <c:v>4.4532857953164265E-2</c:v>
                </c:pt>
                <c:pt idx="203">
                  <c:v>4.4016422224022918E-2</c:v>
                </c:pt>
                <c:pt idx="204">
                  <c:v>4.2453880020527787E-2</c:v>
                </c:pt>
                <c:pt idx="205">
                  <c:v>4.1407503443805199E-2</c:v>
                </c:pt>
                <c:pt idx="206">
                  <c:v>4.0275504416173724E-2</c:v>
                </c:pt>
                <c:pt idx="207">
                  <c:v>4.030413526726629E-2</c:v>
                </c:pt>
                <c:pt idx="208">
                  <c:v>3.8857196877616615E-2</c:v>
                </c:pt>
                <c:pt idx="209">
                  <c:v>3.8112524646841145E-2</c:v>
                </c:pt>
                <c:pt idx="210">
                  <c:v>3.7382167841611975E-2</c:v>
                </c:pt>
                <c:pt idx="211">
                  <c:v>3.6780649866299329E-2</c:v>
                </c:pt>
                <c:pt idx="212">
                  <c:v>3.5664046673689331E-2</c:v>
                </c:pt>
                <c:pt idx="213">
                  <c:v>3.5606784971504199E-2</c:v>
                </c:pt>
                <c:pt idx="214">
                  <c:v>3.4418604651162789E-2</c:v>
                </c:pt>
                <c:pt idx="215">
                  <c:v>3.3173702833373855E-2</c:v>
                </c:pt>
                <c:pt idx="216">
                  <c:v>3.3001917726818479E-2</c:v>
                </c:pt>
                <c:pt idx="217">
                  <c:v>3.1542824730572884E-2</c:v>
                </c:pt>
                <c:pt idx="218">
                  <c:v>3.1671393458120645E-2</c:v>
                </c:pt>
                <c:pt idx="219">
                  <c:v>3.1485563028387765E-2</c:v>
                </c:pt>
                <c:pt idx="220">
                  <c:v>3.0670394079356084E-2</c:v>
                </c:pt>
                <c:pt idx="221">
                  <c:v>2.8711341598465816E-2</c:v>
                </c:pt>
                <c:pt idx="222">
                  <c:v>2.7610674445614894E-2</c:v>
                </c:pt>
                <c:pt idx="223">
                  <c:v>2.8182481160359773E-2</c:v>
                </c:pt>
                <c:pt idx="224">
                  <c:v>2.738216784161198E-2</c:v>
                </c:pt>
                <c:pt idx="225">
                  <c:v>2.7396213164789456E-2</c:v>
                </c:pt>
                <c:pt idx="226">
                  <c:v>2.7281959862788002E-2</c:v>
                </c:pt>
                <c:pt idx="227">
                  <c:v>2.7724927747616354E-2</c:v>
                </c:pt>
                <c:pt idx="228">
                  <c:v>2.5895848526591589E-2</c:v>
                </c:pt>
                <c:pt idx="229">
                  <c:v>2.6624611727844857E-2</c:v>
                </c:pt>
                <c:pt idx="230">
                  <c:v>2.5710126137806228E-2</c:v>
                </c:pt>
                <c:pt idx="231">
                  <c:v>2.4881506090808414E-2</c:v>
                </c:pt>
                <c:pt idx="232">
                  <c:v>2.4310131539853605E-2</c:v>
                </c:pt>
                <c:pt idx="233">
                  <c:v>2.5024363233665563E-2</c:v>
                </c:pt>
                <c:pt idx="234">
                  <c:v>2.4195851227615271E-2</c:v>
                </c:pt>
                <c:pt idx="235">
                  <c:v>2.4738648947951272E-2</c:v>
                </c:pt>
                <c:pt idx="236">
                  <c:v>2.3981606028684873E-2</c:v>
                </c:pt>
                <c:pt idx="237">
                  <c:v>2.2696323906760671E-2</c:v>
                </c:pt>
                <c:pt idx="238">
                  <c:v>2.3353212867676856E-2</c:v>
                </c:pt>
                <c:pt idx="239">
                  <c:v>2.2696323906760671E-2</c:v>
                </c:pt>
                <c:pt idx="240">
                  <c:v>2.2853388434216578E-2</c:v>
                </c:pt>
                <c:pt idx="241">
                  <c:v>2.1968127920481865E-2</c:v>
                </c:pt>
                <c:pt idx="242">
                  <c:v>2.1325716446533239E-2</c:v>
                </c:pt>
                <c:pt idx="243">
                  <c:v>2.1525565189206713E-2</c:v>
                </c:pt>
                <c:pt idx="244">
                  <c:v>1.9712827161494209E-2</c:v>
                </c:pt>
                <c:pt idx="245">
                  <c:v>2.0997380007022663E-2</c:v>
                </c:pt>
                <c:pt idx="246">
                  <c:v>2.014099343651244E-2</c:v>
                </c:pt>
                <c:pt idx="247">
                  <c:v>2.1240039975150584E-2</c:v>
                </c:pt>
                <c:pt idx="248">
                  <c:v>2.0911730545876889E-2</c:v>
                </c:pt>
                <c:pt idx="249">
                  <c:v>2.0968830186640742E-2</c:v>
                </c:pt>
                <c:pt idx="250">
                  <c:v>1.9398887178240554E-2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83B3-4AE1-A16B-FBA970EC8ED4}"/>
            </c:ext>
          </c:extLst>
        </c:ser>
        <c:ser>
          <c:idx val="5"/>
          <c:order val="5"/>
          <c:tx>
            <c:v>t=5</c:v>
          </c:tx>
          <c:spPr>
            <a:ln w="254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litedeg4!$AK$5:$AK$255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litedeg4!$AM$5:$AM$255</c:f>
              <c:numCache>
                <c:formatCode>General</c:formatCode>
                <c:ptCount val="251"/>
                <c:pt idx="0">
                  <c:v>0.8402008860084943</c:v>
                </c:pt>
                <c:pt idx="1">
                  <c:v>0.75227288630993072</c:v>
                </c:pt>
                <c:pt idx="2">
                  <c:v>0.66019205822033955</c:v>
                </c:pt>
                <c:pt idx="3">
                  <c:v>0.5885012676488478</c:v>
                </c:pt>
                <c:pt idx="4">
                  <c:v>0.5292985676375439</c:v>
                </c:pt>
                <c:pt idx="5">
                  <c:v>0.47445593372699535</c:v>
                </c:pt>
                <c:pt idx="6">
                  <c:v>0.42678049489441655</c:v>
                </c:pt>
                <c:pt idx="7">
                  <c:v>0.38896364996743421</c:v>
                </c:pt>
                <c:pt idx="8">
                  <c:v>0.35152360087631945</c:v>
                </c:pt>
                <c:pt idx="9">
                  <c:v>0.31755276487401579</c:v>
                </c:pt>
                <c:pt idx="10">
                  <c:v>0.29575243437023957</c:v>
                </c:pt>
                <c:pt idx="11">
                  <c:v>0.27351609725638809</c:v>
                </c:pt>
                <c:pt idx="12">
                  <c:v>0.25496859137568173</c:v>
                </c:pt>
                <c:pt idx="13">
                  <c:v>0.24004290089731245</c:v>
                </c:pt>
                <c:pt idx="14">
                  <c:v>0.23026316497736538</c:v>
                </c:pt>
                <c:pt idx="15">
                  <c:v>0.22166899024098785</c:v>
                </c:pt>
                <c:pt idx="16">
                  <c:v>0.21926045743014483</c:v>
                </c:pt>
                <c:pt idx="17">
                  <c:v>0.21784235938786831</c:v>
                </c:pt>
                <c:pt idx="18">
                  <c:v>0.21536142794856197</c:v>
                </c:pt>
                <c:pt idx="19">
                  <c:v>0.20770520570361239</c:v>
                </c:pt>
                <c:pt idx="20">
                  <c:v>0.21183434978495724</c:v>
                </c:pt>
                <c:pt idx="21">
                  <c:v>0.23684040543231943</c:v>
                </c:pt>
                <c:pt idx="22">
                  <c:v>0.34701550784004487</c:v>
                </c:pt>
                <c:pt idx="23">
                  <c:v>0.56281455723797891</c:v>
                </c:pt>
                <c:pt idx="24">
                  <c:v>0.74518643319678979</c:v>
                </c:pt>
                <c:pt idx="25">
                  <c:v>0.75402498694671571</c:v>
                </c:pt>
                <c:pt idx="26">
                  <c:v>0.6366234786868129</c:v>
                </c:pt>
                <c:pt idx="27">
                  <c:v>0.5427959327580919</c:v>
                </c:pt>
                <c:pt idx="28">
                  <c:v>0.52071031397858736</c:v>
                </c:pt>
                <c:pt idx="29">
                  <c:v>0.56833192483461359</c:v>
                </c:pt>
                <c:pt idx="30">
                  <c:v>0.62076037399678119</c:v>
                </c:pt>
                <c:pt idx="31">
                  <c:v>0.66575787099587169</c:v>
                </c:pt>
                <c:pt idx="32">
                  <c:v>0.70990488596543166</c:v>
                </c:pt>
                <c:pt idx="33">
                  <c:v>0.78938727614290249</c:v>
                </c:pt>
                <c:pt idx="34">
                  <c:v>0.90169127502328072</c:v>
                </c:pt>
                <c:pt idx="35">
                  <c:v>0.99103764190400312</c:v>
                </c:pt>
                <c:pt idx="36">
                  <c:v>1</c:v>
                </c:pt>
                <c:pt idx="37">
                  <c:v>0.95545734940277849</c:v>
                </c:pt>
                <c:pt idx="38">
                  <c:v>0.9252194835743931</c:v>
                </c:pt>
                <c:pt idx="39">
                  <c:v>0.91936299972547719</c:v>
                </c:pt>
                <c:pt idx="40">
                  <c:v>0.93872223149259604</c:v>
                </c:pt>
                <c:pt idx="41">
                  <c:v>0.94198420687167961</c:v>
                </c:pt>
                <c:pt idx="42">
                  <c:v>0.92788935121139871</c:v>
                </c:pt>
                <c:pt idx="43">
                  <c:v>0.9418334885373324</c:v>
                </c:pt>
                <c:pt idx="44">
                  <c:v>0.96176867965356339</c:v>
                </c:pt>
                <c:pt idx="45">
                  <c:v>0.95968553696098025</c:v>
                </c:pt>
                <c:pt idx="46">
                  <c:v>0.92231546423938382</c:v>
                </c:pt>
                <c:pt idx="47">
                  <c:v>0.85992614801616996</c:v>
                </c:pt>
                <c:pt idx="48">
                  <c:v>0.7988152462360788</c:v>
                </c:pt>
                <c:pt idx="49">
                  <c:v>0.74507339444602949</c:v>
                </c:pt>
                <c:pt idx="50">
                  <c:v>0.71213067279587905</c:v>
                </c:pt>
                <c:pt idx="51">
                  <c:v>0.6894448720778138</c:v>
                </c:pt>
                <c:pt idx="52">
                  <c:v>0.68183628759211312</c:v>
                </c:pt>
                <c:pt idx="53">
                  <c:v>0.69399064469767524</c:v>
                </c:pt>
                <c:pt idx="54">
                  <c:v>0.69847451514450132</c:v>
                </c:pt>
                <c:pt idx="55">
                  <c:v>0.69855525710933009</c:v>
                </c:pt>
                <c:pt idx="56">
                  <c:v>0.69431092115816262</c:v>
                </c:pt>
                <c:pt idx="57">
                  <c:v>0.68984589050313028</c:v>
                </c:pt>
                <c:pt idx="58">
                  <c:v>0.67568105847333115</c:v>
                </c:pt>
                <c:pt idx="59">
                  <c:v>0.65953804830522611</c:v>
                </c:pt>
                <c:pt idx="60">
                  <c:v>0.63579452784790369</c:v>
                </c:pt>
                <c:pt idx="61">
                  <c:v>0.62798677984895857</c:v>
                </c:pt>
                <c:pt idx="62">
                  <c:v>0.60264725988685364</c:v>
                </c:pt>
                <c:pt idx="63">
                  <c:v>0.59145373216275421</c:v>
                </c:pt>
                <c:pt idx="64">
                  <c:v>0.5696856984449099</c:v>
                </c:pt>
                <c:pt idx="65">
                  <c:v>0.54010453393046498</c:v>
                </c:pt>
                <c:pt idx="66">
                  <c:v>0.52192951764750228</c:v>
                </c:pt>
                <c:pt idx="67">
                  <c:v>0.50995817566221857</c:v>
                </c:pt>
                <c:pt idx="68">
                  <c:v>0.49030827282171641</c:v>
                </c:pt>
                <c:pt idx="69">
                  <c:v>0.47417871964774982</c:v>
                </c:pt>
                <c:pt idx="70">
                  <c:v>0.45144716514961492</c:v>
                </c:pt>
                <c:pt idx="71">
                  <c:v>0.42928349580410935</c:v>
                </c:pt>
                <c:pt idx="72">
                  <c:v>0.41836449076042787</c:v>
                </c:pt>
                <c:pt idx="73">
                  <c:v>0.39714011960576395</c:v>
                </c:pt>
                <c:pt idx="74">
                  <c:v>0.37750098236057217</c:v>
                </c:pt>
                <c:pt idx="75">
                  <c:v>0.35865849916835785</c:v>
                </c:pt>
                <c:pt idx="76">
                  <c:v>0.34238899325535471</c:v>
                </c:pt>
                <c:pt idx="77">
                  <c:v>0.32661739612546237</c:v>
                </c:pt>
                <c:pt idx="78">
                  <c:v>0.31585449221378331</c:v>
                </c:pt>
                <c:pt idx="79">
                  <c:v>0.30797945924414766</c:v>
                </c:pt>
                <c:pt idx="80">
                  <c:v>0.30257513039827327</c:v>
                </c:pt>
                <c:pt idx="81">
                  <c:v>0.2955882590417544</c:v>
                </c:pt>
                <c:pt idx="82">
                  <c:v>0.29188758565376782</c:v>
                </c:pt>
                <c:pt idx="83">
                  <c:v>0.28855025110751065</c:v>
                </c:pt>
                <c:pt idx="84">
                  <c:v>0.28186481641968603</c:v>
                </c:pt>
                <c:pt idx="85">
                  <c:v>0.27145717715325374</c:v>
                </c:pt>
                <c:pt idx="86">
                  <c:v>0.27379869413328883</c:v>
                </c:pt>
                <c:pt idx="87">
                  <c:v>0.2603104797687551</c:v>
                </c:pt>
                <c:pt idx="88">
                  <c:v>0.26159077819105708</c:v>
                </c:pt>
                <c:pt idx="89">
                  <c:v>0.25003337334546261</c:v>
                </c:pt>
                <c:pt idx="90">
                  <c:v>0.24296549088423228</c:v>
                </c:pt>
                <c:pt idx="91">
                  <c:v>0.23796702498156394</c:v>
                </c:pt>
                <c:pt idx="92">
                  <c:v>0.23446928306518036</c:v>
                </c:pt>
                <c:pt idx="93">
                  <c:v>0.2334766951775516</c:v>
                </c:pt>
                <c:pt idx="94">
                  <c:v>0.22700737981558536</c:v>
                </c:pt>
                <c:pt idx="95">
                  <c:v>0.22807263547156001</c:v>
                </c:pt>
                <c:pt idx="96">
                  <c:v>0.22330993610619188</c:v>
                </c:pt>
                <c:pt idx="97">
                  <c:v>0.22044251979523841</c:v>
                </c:pt>
                <c:pt idx="98">
                  <c:v>0.21601113162555111</c:v>
                </c:pt>
                <c:pt idx="99">
                  <c:v>0.21819681661346668</c:v>
                </c:pt>
                <c:pt idx="100">
                  <c:v>0.21630637807694172</c:v>
                </c:pt>
                <c:pt idx="101">
                  <c:v>0.21199664113426317</c:v>
                </c:pt>
                <c:pt idx="102">
                  <c:v>0.20652583473734643</c:v>
                </c:pt>
                <c:pt idx="103">
                  <c:v>0.20335805831722983</c:v>
                </c:pt>
                <c:pt idx="104">
                  <c:v>0.19794027247721738</c:v>
                </c:pt>
                <c:pt idx="105">
                  <c:v>0.19842580082572117</c:v>
                </c:pt>
                <c:pt idx="106">
                  <c:v>0.197189910484075</c:v>
                </c:pt>
                <c:pt idx="107">
                  <c:v>0.19643954849093273</c:v>
                </c:pt>
                <c:pt idx="108">
                  <c:v>0.1959688228359808</c:v>
                </c:pt>
                <c:pt idx="109">
                  <c:v>0.19958848511925592</c:v>
                </c:pt>
                <c:pt idx="110">
                  <c:v>0.19254267212841203</c:v>
                </c:pt>
                <c:pt idx="111">
                  <c:v>0.19517459104194812</c:v>
                </c:pt>
                <c:pt idx="112">
                  <c:v>0.19876437879823661</c:v>
                </c:pt>
                <c:pt idx="113">
                  <c:v>0.19608643696474806</c:v>
                </c:pt>
                <c:pt idx="114">
                  <c:v>0.19002971304305699</c:v>
                </c:pt>
                <c:pt idx="115">
                  <c:v>0.19382162485130019</c:v>
                </c:pt>
                <c:pt idx="116">
                  <c:v>0.19414513099038094</c:v>
                </c:pt>
                <c:pt idx="117">
                  <c:v>0.19407165580238675</c:v>
                </c:pt>
                <c:pt idx="118">
                  <c:v>0.19342464352422531</c:v>
                </c:pt>
                <c:pt idx="119">
                  <c:v>0.1869302981531622</c:v>
                </c:pt>
                <c:pt idx="120">
                  <c:v>0.18505116349171322</c:v>
                </c:pt>
                <c:pt idx="121">
                  <c:v>0.1832751094053624</c:v>
                </c:pt>
                <c:pt idx="122">
                  <c:v>0.1849042131157248</c:v>
                </c:pt>
                <c:pt idx="123">
                  <c:v>0.18544733739913991</c:v>
                </c:pt>
                <c:pt idx="124">
                  <c:v>0.18026774035537235</c:v>
                </c:pt>
                <c:pt idx="125">
                  <c:v>0.17460961260005273</c:v>
                </c:pt>
                <c:pt idx="126">
                  <c:v>0.17175376930405808</c:v>
                </c:pt>
                <c:pt idx="127">
                  <c:v>0.17244195998428224</c:v>
                </c:pt>
                <c:pt idx="128">
                  <c:v>0.16793332866824204</c:v>
                </c:pt>
                <c:pt idx="129">
                  <c:v>0.16837229581702798</c:v>
                </c:pt>
                <c:pt idx="130">
                  <c:v>0.17015803893915821</c:v>
                </c:pt>
                <c:pt idx="131">
                  <c:v>0.16723114271411424</c:v>
                </c:pt>
                <c:pt idx="132">
                  <c:v>0.16019878671740853</c:v>
                </c:pt>
                <c:pt idx="133">
                  <c:v>0.16313644853776307</c:v>
                </c:pt>
                <c:pt idx="134">
                  <c:v>0.16056400953831743</c:v>
                </c:pt>
                <c:pt idx="135">
                  <c:v>0.16208384245627824</c:v>
                </c:pt>
                <c:pt idx="136">
                  <c:v>0.16031586256641028</c:v>
                </c:pt>
                <c:pt idx="137">
                  <c:v>0.15996517329917054</c:v>
                </c:pt>
                <c:pt idx="138">
                  <c:v>0.16549061509228807</c:v>
                </c:pt>
                <c:pt idx="139">
                  <c:v>0.15919085785646236</c:v>
                </c:pt>
                <c:pt idx="140">
                  <c:v>0.15500008074196489</c:v>
                </c:pt>
                <c:pt idx="141">
                  <c:v>0.1489169811117631</c:v>
                </c:pt>
                <c:pt idx="142">
                  <c:v>0.1481006798473439</c:v>
                </c:pt>
                <c:pt idx="143">
                  <c:v>0.14512776070234745</c:v>
                </c:pt>
                <c:pt idx="144">
                  <c:v>0.14151617261555519</c:v>
                </c:pt>
                <c:pt idx="145">
                  <c:v>0.14279754759738833</c:v>
                </c:pt>
                <c:pt idx="146">
                  <c:v>0.1344743967229528</c:v>
                </c:pt>
                <c:pt idx="147">
                  <c:v>0.1333405103968737</c:v>
                </c:pt>
                <c:pt idx="148">
                  <c:v>0.12996926422538849</c:v>
                </c:pt>
                <c:pt idx="149">
                  <c:v>0.1305067365712656</c:v>
                </c:pt>
                <c:pt idx="150">
                  <c:v>0.1309136760740027</c:v>
                </c:pt>
                <c:pt idx="151">
                  <c:v>0.12395856322364988</c:v>
                </c:pt>
                <c:pt idx="152">
                  <c:v>0.12332016342173684</c:v>
                </c:pt>
                <c:pt idx="153">
                  <c:v>0.12256576433035309</c:v>
                </c:pt>
                <c:pt idx="154">
                  <c:v>0.12110083594847587</c:v>
                </c:pt>
                <c:pt idx="155">
                  <c:v>0.11825925706626762</c:v>
                </c:pt>
                <c:pt idx="156">
                  <c:v>0.11570888753720858</c:v>
                </c:pt>
                <c:pt idx="157">
                  <c:v>0.11604208271206876</c:v>
                </c:pt>
                <c:pt idx="158">
                  <c:v>0.11546262454448075</c:v>
                </c:pt>
                <c:pt idx="159">
                  <c:v>0.11150949794646269</c:v>
                </c:pt>
                <c:pt idx="160">
                  <c:v>0.10957007595127495</c:v>
                </c:pt>
                <c:pt idx="161">
                  <c:v>0.10682135032861985</c:v>
                </c:pt>
                <c:pt idx="162">
                  <c:v>9.9855202743073718E-2</c:v>
                </c:pt>
                <c:pt idx="163">
                  <c:v>9.9320960075789819E-2</c:v>
                </c:pt>
                <c:pt idx="164">
                  <c:v>9.8844313343417145E-2</c:v>
                </c:pt>
                <c:pt idx="165">
                  <c:v>9.6202436254218759E-2</c:v>
                </c:pt>
                <c:pt idx="166">
                  <c:v>9.5307546144032931E-2</c:v>
                </c:pt>
                <c:pt idx="167">
                  <c:v>9.3763759776506264E-2</c:v>
                </c:pt>
                <c:pt idx="168">
                  <c:v>9.3100329965496317E-2</c:v>
                </c:pt>
                <c:pt idx="169">
                  <c:v>9.1600413398859951E-2</c:v>
                </c:pt>
                <c:pt idx="170">
                  <c:v>8.8673786313698696E-2</c:v>
                </c:pt>
                <c:pt idx="171">
                  <c:v>8.8154884619732268E-2</c:v>
                </c:pt>
                <c:pt idx="172">
                  <c:v>8.416488585777572E-2</c:v>
                </c:pt>
                <c:pt idx="173">
                  <c:v>8.4654451304521039E-2</c:v>
                </c:pt>
                <c:pt idx="174">
                  <c:v>8.4942430979077083E-2</c:v>
                </c:pt>
                <c:pt idx="175">
                  <c:v>8.1372021294347507E-2</c:v>
                </c:pt>
                <c:pt idx="176">
                  <c:v>7.7530856887558744E-2</c:v>
                </c:pt>
                <c:pt idx="177">
                  <c:v>7.8508911221518304E-2</c:v>
                </c:pt>
                <c:pt idx="178">
                  <c:v>7.5661680401772027E-2</c:v>
                </c:pt>
                <c:pt idx="179">
                  <c:v>7.4583506031424787E-2</c:v>
                </c:pt>
                <c:pt idx="180">
                  <c:v>7.129327096465117E-2</c:v>
                </c:pt>
                <c:pt idx="181">
                  <c:v>7.1436722522163681E-2</c:v>
                </c:pt>
                <c:pt idx="182">
                  <c:v>7.0503345408742743E-2</c:v>
                </c:pt>
                <c:pt idx="183">
                  <c:v>6.7660420827120718E-2</c:v>
                </c:pt>
                <c:pt idx="184">
                  <c:v>6.5938194717322374E-2</c:v>
                </c:pt>
                <c:pt idx="185">
                  <c:v>6.5106014199820234E-2</c:v>
                </c:pt>
                <c:pt idx="186">
                  <c:v>6.3399129063339388E-2</c:v>
                </c:pt>
                <c:pt idx="187">
                  <c:v>6.0961529145157907E-2</c:v>
                </c:pt>
                <c:pt idx="188">
                  <c:v>5.9427970093176241E-2</c:v>
                </c:pt>
                <c:pt idx="189">
                  <c:v>5.9542623683233126E-2</c:v>
                </c:pt>
                <c:pt idx="190">
                  <c:v>5.9427970093176241E-2</c:v>
                </c:pt>
                <c:pt idx="191">
                  <c:v>5.7694170968419126E-2</c:v>
                </c:pt>
                <c:pt idx="192">
                  <c:v>5.5001695581261403E-2</c:v>
                </c:pt>
                <c:pt idx="193">
                  <c:v>5.4858513163631682E-2</c:v>
                </c:pt>
                <c:pt idx="194">
                  <c:v>5.3584404958633224E-2</c:v>
                </c:pt>
                <c:pt idx="195">
                  <c:v>5.1823960985482607E-2</c:v>
                </c:pt>
                <c:pt idx="196">
                  <c:v>5.2052999025713642E-2</c:v>
                </c:pt>
                <c:pt idx="197">
                  <c:v>4.859105271373744E-2</c:v>
                </c:pt>
                <c:pt idx="198">
                  <c:v>4.7890212459023467E-2</c:v>
                </c:pt>
                <c:pt idx="199">
                  <c:v>4.5860359463227404E-2</c:v>
                </c:pt>
                <c:pt idx="200">
                  <c:v>4.5317235179812378E-2</c:v>
                </c:pt>
                <c:pt idx="201">
                  <c:v>4.4274048994224262E-2</c:v>
                </c:pt>
                <c:pt idx="202">
                  <c:v>4.5502941698918602E-2</c:v>
                </c:pt>
                <c:pt idx="203">
                  <c:v>4.4331106649369949E-2</c:v>
                </c:pt>
                <c:pt idx="204">
                  <c:v>4.1959715142348079E-2</c:v>
                </c:pt>
                <c:pt idx="205">
                  <c:v>4.0588985719437816E-2</c:v>
                </c:pt>
                <c:pt idx="206">
                  <c:v>4.0802951926234156E-2</c:v>
                </c:pt>
                <c:pt idx="207">
                  <c:v>3.9232520710313988E-2</c:v>
                </c:pt>
                <c:pt idx="208">
                  <c:v>3.8048036086275487E-2</c:v>
                </c:pt>
                <c:pt idx="209">
                  <c:v>3.6820758220877728E-2</c:v>
                </c:pt>
                <c:pt idx="210">
                  <c:v>3.5779456014468962E-2</c:v>
                </c:pt>
                <c:pt idx="211">
                  <c:v>3.6863551462236986E-2</c:v>
                </c:pt>
                <c:pt idx="212">
                  <c:v>3.4581245256409578E-2</c:v>
                </c:pt>
                <c:pt idx="213">
                  <c:v>3.4723889394273781E-2</c:v>
                </c:pt>
                <c:pt idx="214">
                  <c:v>3.3597269845029261E-2</c:v>
                </c:pt>
                <c:pt idx="215">
                  <c:v>3.4167577256603354E-2</c:v>
                </c:pt>
                <c:pt idx="216">
                  <c:v>3.1886347610306995E-2</c:v>
                </c:pt>
                <c:pt idx="217">
                  <c:v>3.1416160235120602E-2</c:v>
                </c:pt>
                <c:pt idx="218">
                  <c:v>3.1230722855897133E-2</c:v>
                </c:pt>
                <c:pt idx="219">
                  <c:v>3.0062386624824394E-2</c:v>
                </c:pt>
                <c:pt idx="220">
                  <c:v>2.9193064803500972E-2</c:v>
                </c:pt>
                <c:pt idx="221">
                  <c:v>3.0076651038610808E-2</c:v>
                </c:pt>
                <c:pt idx="222">
                  <c:v>2.9862684831814486E-2</c:v>
                </c:pt>
                <c:pt idx="223">
                  <c:v>2.8808463911033123E-2</c:v>
                </c:pt>
                <c:pt idx="224">
                  <c:v>2.8110584195029521E-2</c:v>
                </c:pt>
                <c:pt idx="225">
                  <c:v>2.6885728588576636E-2</c:v>
                </c:pt>
                <c:pt idx="226">
                  <c:v>2.5689697863567614E-2</c:v>
                </c:pt>
                <c:pt idx="227">
                  <c:v>2.7626132406056735E-2</c:v>
                </c:pt>
                <c:pt idx="228">
                  <c:v>2.6743326676606907E-2</c:v>
                </c:pt>
                <c:pt idx="229">
                  <c:v>2.5732383448973779E-2</c:v>
                </c:pt>
                <c:pt idx="230">
                  <c:v>2.6899966088374788E-2</c:v>
                </c:pt>
                <c:pt idx="231">
                  <c:v>2.5120251699618363E-2</c:v>
                </c:pt>
                <c:pt idx="232">
                  <c:v>2.506330170042579E-2</c:v>
                </c:pt>
                <c:pt idx="233">
                  <c:v>2.4536621863847509E-2</c:v>
                </c:pt>
                <c:pt idx="234">
                  <c:v>2.4280427609445737E-2</c:v>
                </c:pt>
                <c:pt idx="235">
                  <c:v>2.3184597662789259E-2</c:v>
                </c:pt>
                <c:pt idx="236">
                  <c:v>2.3682667929829856E-2</c:v>
                </c:pt>
                <c:pt idx="237">
                  <c:v>2.284311297954E-2</c:v>
                </c:pt>
                <c:pt idx="238">
                  <c:v>2.238780903987039E-2</c:v>
                </c:pt>
                <c:pt idx="239">
                  <c:v>2.2188618612637732E-2</c:v>
                </c:pt>
                <c:pt idx="240">
                  <c:v>2.171913100114654E-2</c:v>
                </c:pt>
                <c:pt idx="241">
                  <c:v>2.231664845486794E-2</c:v>
                </c:pt>
                <c:pt idx="242">
                  <c:v>2.1420412645268248E-2</c:v>
                </c:pt>
                <c:pt idx="243">
                  <c:v>2.2273989783450056E-2</c:v>
                </c:pt>
                <c:pt idx="244">
                  <c:v>2.1363516474052231E-2</c:v>
                </c:pt>
                <c:pt idx="245">
                  <c:v>2.0894109604525861E-2</c:v>
                </c:pt>
                <c:pt idx="246">
                  <c:v>2.0310991134532254E-2</c:v>
                </c:pt>
                <c:pt idx="247">
                  <c:v>2.0609655662433998E-2</c:v>
                </c:pt>
                <c:pt idx="248">
                  <c:v>2.0254094963316233E-2</c:v>
                </c:pt>
                <c:pt idx="249">
                  <c:v>1.9400867706982031E-2</c:v>
                </c:pt>
                <c:pt idx="250">
                  <c:v>2.0865661518917847E-2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83B3-4AE1-A16B-FBA970EC8ED4}"/>
            </c:ext>
          </c:extLst>
        </c:ser>
        <c:ser>
          <c:idx val="6"/>
          <c:order val="6"/>
          <c:tx>
            <c:v>t=10</c:v>
          </c:tx>
          <c:spPr>
            <a:ln w="2540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litedeg4!$AN$5:$AN$255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litedeg4!$AP$5:$AP$255</c:f>
              <c:numCache>
                <c:formatCode>General</c:formatCode>
                <c:ptCount val="251"/>
                <c:pt idx="0">
                  <c:v>0.82054141444323214</c:v>
                </c:pt>
                <c:pt idx="1">
                  <c:v>0.74929635330934052</c:v>
                </c:pt>
                <c:pt idx="2">
                  <c:v>0.65937897677098878</c:v>
                </c:pt>
                <c:pt idx="3">
                  <c:v>0.58110145051262829</c:v>
                </c:pt>
                <c:pt idx="4">
                  <c:v>0.52793644102840454</c:v>
                </c:pt>
                <c:pt idx="5">
                  <c:v>0.46898752244332809</c:v>
                </c:pt>
                <c:pt idx="6">
                  <c:v>0.42259086046319294</c:v>
                </c:pt>
                <c:pt idx="7">
                  <c:v>0.38343208842337789</c:v>
                </c:pt>
                <c:pt idx="8">
                  <c:v>0.35050542508263682</c:v>
                </c:pt>
                <c:pt idx="9">
                  <c:v>0.3214898368073249</c:v>
                </c:pt>
                <c:pt idx="10">
                  <c:v>0.2949473498864828</c:v>
                </c:pt>
                <c:pt idx="11">
                  <c:v>0.27008827931372115</c:v>
                </c:pt>
                <c:pt idx="12">
                  <c:v>0.25114624379390282</c:v>
                </c:pt>
                <c:pt idx="13">
                  <c:v>0.23334338225289669</c:v>
                </c:pt>
                <c:pt idx="14">
                  <c:v>0.22848388482337473</c:v>
                </c:pt>
                <c:pt idx="15">
                  <c:v>0.21959806100316678</c:v>
                </c:pt>
                <c:pt idx="16">
                  <c:v>0.21899752689864554</c:v>
                </c:pt>
                <c:pt idx="17">
                  <c:v>0.21521931099983196</c:v>
                </c:pt>
                <c:pt idx="18">
                  <c:v>0.21334594339345794</c:v>
                </c:pt>
                <c:pt idx="19">
                  <c:v>0.20355064788852636</c:v>
                </c:pt>
                <c:pt idx="20">
                  <c:v>0.20999591818223054</c:v>
                </c:pt>
                <c:pt idx="21">
                  <c:v>0.23249153623080146</c:v>
                </c:pt>
                <c:pt idx="22">
                  <c:v>0.34586869352484989</c:v>
                </c:pt>
                <c:pt idx="23">
                  <c:v>0.56067902239130518</c:v>
                </c:pt>
                <c:pt idx="24">
                  <c:v>0.73572764404414781</c:v>
                </c:pt>
                <c:pt idx="25">
                  <c:v>0.7395026585172596</c:v>
                </c:pt>
                <c:pt idx="26">
                  <c:v>0.62717530206785432</c:v>
                </c:pt>
                <c:pt idx="27">
                  <c:v>0.53193555530062719</c:v>
                </c:pt>
                <c:pt idx="28">
                  <c:v>0.51275634749341703</c:v>
                </c:pt>
                <c:pt idx="29">
                  <c:v>0.55865412063505615</c:v>
                </c:pt>
                <c:pt idx="30">
                  <c:v>0.6111148164649326</c:v>
                </c:pt>
                <c:pt idx="31">
                  <c:v>0.65890143077050334</c:v>
                </c:pt>
                <c:pt idx="32">
                  <c:v>0.70713090896479247</c:v>
                </c:pt>
                <c:pt idx="33">
                  <c:v>0.79049870208866357</c:v>
                </c:pt>
                <c:pt idx="34">
                  <c:v>0.90786563616330485</c:v>
                </c:pt>
                <c:pt idx="35">
                  <c:v>0.98377143954774537</c:v>
                </c:pt>
                <c:pt idx="36">
                  <c:v>1</c:v>
                </c:pt>
                <c:pt idx="37">
                  <c:v>0.96403198224275877</c:v>
                </c:pt>
                <c:pt idx="38">
                  <c:v>0.92499059581200149</c:v>
                </c:pt>
                <c:pt idx="39">
                  <c:v>0.91911064394010134</c:v>
                </c:pt>
                <c:pt idx="40">
                  <c:v>0.94126450979502851</c:v>
                </c:pt>
                <c:pt idx="41">
                  <c:v>0.9374121275341285</c:v>
                </c:pt>
                <c:pt idx="42">
                  <c:v>0.92815467154706233</c:v>
                </c:pt>
                <c:pt idx="43">
                  <c:v>0.93708131354496549</c:v>
                </c:pt>
                <c:pt idx="44">
                  <c:v>0.9531711455501517</c:v>
                </c:pt>
                <c:pt idx="45">
                  <c:v>0.95438768731675161</c:v>
                </c:pt>
                <c:pt idx="46">
                  <c:v>0.91143522582056546</c:v>
                </c:pt>
                <c:pt idx="47">
                  <c:v>0.84152409206233181</c:v>
                </c:pt>
                <c:pt idx="48">
                  <c:v>0.79265432872772668</c:v>
                </c:pt>
                <c:pt idx="49">
                  <c:v>0.74455023970674938</c:v>
                </c:pt>
                <c:pt idx="50">
                  <c:v>0.70681076639463447</c:v>
                </c:pt>
                <c:pt idx="51">
                  <c:v>0.6903874525455338</c:v>
                </c:pt>
                <c:pt idx="52">
                  <c:v>0.68850928280060719</c:v>
                </c:pt>
                <c:pt idx="53">
                  <c:v>0.69389568154351422</c:v>
                </c:pt>
                <c:pt idx="54">
                  <c:v>0.69419981698516431</c:v>
                </c:pt>
                <c:pt idx="55">
                  <c:v>0.69733988202746289</c:v>
                </c:pt>
                <c:pt idx="56">
                  <c:v>0.69211088671488374</c:v>
                </c:pt>
                <c:pt idx="57">
                  <c:v>0.6842247080699938</c:v>
                </c:pt>
                <c:pt idx="58">
                  <c:v>0.67286765039364205</c:v>
                </c:pt>
                <c:pt idx="59">
                  <c:v>0.65893344502751894</c:v>
                </c:pt>
                <c:pt idx="60">
                  <c:v>0.63541096968516642</c:v>
                </c:pt>
                <c:pt idx="61">
                  <c:v>0.62054034730133167</c:v>
                </c:pt>
                <c:pt idx="62">
                  <c:v>0.60907123972542454</c:v>
                </c:pt>
                <c:pt idx="63">
                  <c:v>0.59151141975226273</c:v>
                </c:pt>
                <c:pt idx="64">
                  <c:v>0.5705847670829407</c:v>
                </c:pt>
                <c:pt idx="65">
                  <c:v>0.54096891148858306</c:v>
                </c:pt>
                <c:pt idx="66">
                  <c:v>0.52240597812892664</c:v>
                </c:pt>
                <c:pt idx="67">
                  <c:v>0.5062521176097089</c:v>
                </c:pt>
                <c:pt idx="68">
                  <c:v>0.48646730677395006</c:v>
                </c:pt>
                <c:pt idx="69">
                  <c:v>0.46877409406322285</c:v>
                </c:pt>
                <c:pt idx="70">
                  <c:v>0.45167047725253651</c:v>
                </c:pt>
                <c:pt idx="71">
                  <c:v>0.43178428793622764</c:v>
                </c:pt>
                <c:pt idx="72">
                  <c:v>0.41529694557309521</c:v>
                </c:pt>
                <c:pt idx="73">
                  <c:v>0.40138675089973408</c:v>
                </c:pt>
                <c:pt idx="74">
                  <c:v>0.37407858966526442</c:v>
                </c:pt>
                <c:pt idx="75">
                  <c:v>0.36284158545272166</c:v>
                </c:pt>
                <c:pt idx="76">
                  <c:v>0.34147473674943246</c:v>
                </c:pt>
                <c:pt idx="77">
                  <c:v>0.32652407872305811</c:v>
                </c:pt>
                <c:pt idx="78">
                  <c:v>0.3166850304002049</c:v>
                </c:pt>
                <c:pt idx="79">
                  <c:v>0.30393001683416354</c:v>
                </c:pt>
                <c:pt idx="80">
                  <c:v>0.3004324592551883</c:v>
                </c:pt>
                <c:pt idx="81">
                  <c:v>0.29340266198547099</c:v>
                </c:pt>
                <c:pt idx="82">
                  <c:v>0.28859251986884837</c:v>
                </c:pt>
                <c:pt idx="83">
                  <c:v>0.28303004271235455</c:v>
                </c:pt>
                <c:pt idx="84">
                  <c:v>0.27267609842249746</c:v>
                </c:pt>
                <c:pt idx="85">
                  <c:v>0.27323901577502513</c:v>
                </c:pt>
                <c:pt idx="86">
                  <c:v>0.2655201116230429</c:v>
                </c:pt>
                <c:pt idx="87">
                  <c:v>0.2581218836121687</c:v>
                </c:pt>
                <c:pt idx="88">
                  <c:v>0.25375567252616493</c:v>
                </c:pt>
                <c:pt idx="89">
                  <c:v>0.24529857296449356</c:v>
                </c:pt>
                <c:pt idx="90">
                  <c:v>0.24201684483489985</c:v>
                </c:pt>
                <c:pt idx="91">
                  <c:v>0.23510630067256622</c:v>
                </c:pt>
                <c:pt idx="92">
                  <c:v>0.22708993071581215</c:v>
                </c:pt>
                <c:pt idx="93">
                  <c:v>0.22434684246050909</c:v>
                </c:pt>
                <c:pt idx="94">
                  <c:v>0.22521229454183603</c:v>
                </c:pt>
                <c:pt idx="95">
                  <c:v>0.21986164505259678</c:v>
                </c:pt>
                <c:pt idx="96">
                  <c:v>0.21504376615719539</c:v>
                </c:pt>
                <c:pt idx="97">
                  <c:v>0.21523398420096423</c:v>
                </c:pt>
                <c:pt idx="98">
                  <c:v>0.21131223771652982</c:v>
                </c:pt>
                <c:pt idx="99">
                  <c:v>0.2108296227920167</c:v>
                </c:pt>
                <c:pt idx="100">
                  <c:v>0.20796354643267806</c:v>
                </c:pt>
                <c:pt idx="101">
                  <c:v>0.20381343158153103</c:v>
                </c:pt>
                <c:pt idx="102">
                  <c:v>0.20404713565774629</c:v>
                </c:pt>
                <c:pt idx="103">
                  <c:v>0.19276744576918259</c:v>
                </c:pt>
                <c:pt idx="104">
                  <c:v>0.19351097688837429</c:v>
                </c:pt>
                <c:pt idx="105">
                  <c:v>0.18922666894323603</c:v>
                </c:pt>
                <c:pt idx="106">
                  <c:v>0.18753711652922775</c:v>
                </c:pt>
                <c:pt idx="107">
                  <c:v>0.18816326203936157</c:v>
                </c:pt>
                <c:pt idx="108">
                  <c:v>0.18651799601422508</c:v>
                </c:pt>
                <c:pt idx="109">
                  <c:v>0.18299562738606262</c:v>
                </c:pt>
                <c:pt idx="110">
                  <c:v>0.18528064498056471</c:v>
                </c:pt>
                <c:pt idx="111">
                  <c:v>0.18659056166346083</c:v>
                </c:pt>
                <c:pt idx="112">
                  <c:v>0.18836735292783724</c:v>
                </c:pt>
                <c:pt idx="113">
                  <c:v>0.18562986716751192</c:v>
                </c:pt>
                <c:pt idx="114">
                  <c:v>0.18097366027004025</c:v>
                </c:pt>
                <c:pt idx="115">
                  <c:v>0.17972296996262341</c:v>
                </c:pt>
                <c:pt idx="116">
                  <c:v>0.18399980791445791</c:v>
                </c:pt>
                <c:pt idx="117">
                  <c:v>0.18750803691243839</c:v>
                </c:pt>
                <c:pt idx="118">
                  <c:v>0.1862994987100923</c:v>
                </c:pt>
                <c:pt idx="119">
                  <c:v>0.18085734180288293</c:v>
                </c:pt>
                <c:pt idx="120">
                  <c:v>0.17610375820698818</c:v>
                </c:pt>
                <c:pt idx="121">
                  <c:v>0.17337267529806605</c:v>
                </c:pt>
                <c:pt idx="122">
                  <c:v>0.17467992412621089</c:v>
                </c:pt>
                <c:pt idx="123">
                  <c:v>0.17372136391406306</c:v>
                </c:pt>
                <c:pt idx="124">
                  <c:v>0.16745083810657016</c:v>
                </c:pt>
                <c:pt idx="125">
                  <c:v>0.16595683944583323</c:v>
                </c:pt>
                <c:pt idx="126">
                  <c:v>0.15986932847428059</c:v>
                </c:pt>
                <c:pt idx="127">
                  <c:v>0.15898573498064475</c:v>
                </c:pt>
                <c:pt idx="128">
                  <c:v>0.15746532455786985</c:v>
                </c:pt>
                <c:pt idx="129">
                  <c:v>0.15859462747410183</c:v>
                </c:pt>
                <c:pt idx="130">
                  <c:v>0.15746532455786985</c:v>
                </c:pt>
                <c:pt idx="131">
                  <c:v>0.15781267924649117</c:v>
                </c:pt>
                <c:pt idx="132">
                  <c:v>0.15326798867762451</c:v>
                </c:pt>
                <c:pt idx="133">
                  <c:v>0.15159017482452189</c:v>
                </c:pt>
                <c:pt idx="134">
                  <c:v>0.1492766111841807</c:v>
                </c:pt>
                <c:pt idx="135">
                  <c:v>0.14890071044972031</c:v>
                </c:pt>
                <c:pt idx="136">
                  <c:v>0.15050542508263684</c:v>
                </c:pt>
                <c:pt idx="137">
                  <c:v>0.15086691940144017</c:v>
                </c:pt>
                <c:pt idx="138">
                  <c:v>0.15344166602193515</c:v>
                </c:pt>
                <c:pt idx="139">
                  <c:v>0.14751315919356092</c:v>
                </c:pt>
                <c:pt idx="140">
                  <c:v>0.14492720758311037</c:v>
                </c:pt>
                <c:pt idx="141">
                  <c:v>0.13991724314561424</c:v>
                </c:pt>
                <c:pt idx="142">
                  <c:v>0.13853235974420611</c:v>
                </c:pt>
                <c:pt idx="143">
                  <c:v>0.13335565438475264</c:v>
                </c:pt>
                <c:pt idx="144">
                  <c:v>0.13233253208762305</c:v>
                </c:pt>
                <c:pt idx="145">
                  <c:v>0.12730602695066867</c:v>
                </c:pt>
                <c:pt idx="146">
                  <c:v>0.12426947467272094</c:v>
                </c:pt>
                <c:pt idx="147">
                  <c:v>0.12730602695066867</c:v>
                </c:pt>
                <c:pt idx="148">
                  <c:v>0.12471553998714097</c:v>
                </c:pt>
                <c:pt idx="149">
                  <c:v>0.12245720094015203</c:v>
                </c:pt>
                <c:pt idx="150">
                  <c:v>0.1180008163635539</c:v>
                </c:pt>
                <c:pt idx="151">
                  <c:v>0.11695181587533647</c:v>
                </c:pt>
                <c:pt idx="152">
                  <c:v>0.11555839533872414</c:v>
                </c:pt>
                <c:pt idx="153">
                  <c:v>0.11507017791923339</c:v>
                </c:pt>
                <c:pt idx="154">
                  <c:v>0.11211259414192454</c:v>
                </c:pt>
                <c:pt idx="155">
                  <c:v>0.10922837637027691</c:v>
                </c:pt>
                <c:pt idx="156">
                  <c:v>0.10832477396600622</c:v>
                </c:pt>
                <c:pt idx="157">
                  <c:v>0.10888395632188202</c:v>
                </c:pt>
                <c:pt idx="158">
                  <c:v>0.10914220466180942</c:v>
                </c:pt>
                <c:pt idx="159">
                  <c:v>0.1053565187696921</c:v>
                </c:pt>
                <c:pt idx="160">
                  <c:v>9.8423297841972304E-2</c:v>
                </c:pt>
                <c:pt idx="161">
                  <c:v>9.8351799334637058E-2</c:v>
                </c:pt>
                <c:pt idx="162">
                  <c:v>9.4244903730461307E-2</c:v>
                </c:pt>
                <c:pt idx="163">
                  <c:v>9.4488212083781303E-2</c:v>
                </c:pt>
                <c:pt idx="164">
                  <c:v>9.1442322314203961E-2</c:v>
                </c:pt>
                <c:pt idx="165">
                  <c:v>9.1041877316031417E-2</c:v>
                </c:pt>
                <c:pt idx="166">
                  <c:v>8.9141030805718779E-2</c:v>
                </c:pt>
                <c:pt idx="167">
                  <c:v>8.9884295139435452E-2</c:v>
                </c:pt>
                <c:pt idx="168">
                  <c:v>8.7040895545482957E-2</c:v>
                </c:pt>
                <c:pt idx="169">
                  <c:v>8.4142271358178172E-2</c:v>
                </c:pt>
                <c:pt idx="170">
                  <c:v>8.3185845429831456E-2</c:v>
                </c:pt>
                <c:pt idx="171">
                  <c:v>8.3714080670591967E-2</c:v>
                </c:pt>
                <c:pt idx="172">
                  <c:v>8.3571350441396575E-2</c:v>
                </c:pt>
                <c:pt idx="173">
                  <c:v>8.0146625297132332E-2</c:v>
                </c:pt>
                <c:pt idx="174">
                  <c:v>7.8021678987709189E-2</c:v>
                </c:pt>
                <c:pt idx="175">
                  <c:v>7.4044974695397683E-2</c:v>
                </c:pt>
                <c:pt idx="176">
                  <c:v>7.3760047807957155E-2</c:v>
                </c:pt>
                <c:pt idx="177">
                  <c:v>7.1580944047082304E-2</c:v>
                </c:pt>
                <c:pt idx="178">
                  <c:v>7.0968671381655316E-2</c:v>
                </c:pt>
                <c:pt idx="179">
                  <c:v>7.0697884124396745E-2</c:v>
                </c:pt>
                <c:pt idx="180">
                  <c:v>6.8619625273121654E-2</c:v>
                </c:pt>
                <c:pt idx="181">
                  <c:v>6.7068534520706574E-2</c:v>
                </c:pt>
                <c:pt idx="182">
                  <c:v>6.4963330336443192E-2</c:v>
                </c:pt>
                <c:pt idx="183">
                  <c:v>6.3882582376685079E-2</c:v>
                </c:pt>
                <c:pt idx="184">
                  <c:v>6.1835270640525263E-2</c:v>
                </c:pt>
                <c:pt idx="185">
                  <c:v>6.2162082847561473E-2</c:v>
                </c:pt>
                <c:pt idx="186">
                  <c:v>5.8084266860175073E-2</c:v>
                </c:pt>
                <c:pt idx="187">
                  <c:v>5.8666659552387333E-2</c:v>
                </c:pt>
                <c:pt idx="188">
                  <c:v>5.6195692481718532E-2</c:v>
                </c:pt>
                <c:pt idx="189">
                  <c:v>5.3626548356201294E-2</c:v>
                </c:pt>
                <c:pt idx="190">
                  <c:v>5.4392756240779244E-2</c:v>
                </c:pt>
                <c:pt idx="191">
                  <c:v>5.3356828240843278E-2</c:v>
                </c:pt>
                <c:pt idx="192">
                  <c:v>5.2860340471623364E-2</c:v>
                </c:pt>
                <c:pt idx="193">
                  <c:v>5.1356470748306592E-2</c:v>
                </c:pt>
                <c:pt idx="194">
                  <c:v>4.9853134595940075E-2</c:v>
                </c:pt>
                <c:pt idx="195">
                  <c:v>4.7995774118073924E-2</c:v>
                </c:pt>
                <c:pt idx="196">
                  <c:v>4.7854111030779037E-2</c:v>
                </c:pt>
                <c:pt idx="197">
                  <c:v>4.6337702390131089E-2</c:v>
                </c:pt>
                <c:pt idx="198">
                  <c:v>4.4920804731707176E-2</c:v>
                </c:pt>
                <c:pt idx="199">
                  <c:v>4.2683008166303396E-2</c:v>
                </c:pt>
                <c:pt idx="200">
                  <c:v>4.2640589275757458E-2</c:v>
                </c:pt>
                <c:pt idx="201">
                  <c:v>4.3051172121984976E-2</c:v>
                </c:pt>
                <c:pt idx="202">
                  <c:v>4.2215600013872839E-2</c:v>
                </c:pt>
                <c:pt idx="203">
                  <c:v>4.054525615407395E-2</c:v>
                </c:pt>
                <c:pt idx="204">
                  <c:v>4.1974959515304139E-2</c:v>
                </c:pt>
                <c:pt idx="205">
                  <c:v>3.9299901556159679E-2</c:v>
                </c:pt>
                <c:pt idx="206">
                  <c:v>3.8167930785176336E-2</c:v>
                </c:pt>
                <c:pt idx="207">
                  <c:v>3.6541072957823897E-2</c:v>
                </c:pt>
                <c:pt idx="208">
                  <c:v>3.7262460882579715E-2</c:v>
                </c:pt>
                <c:pt idx="209">
                  <c:v>3.5013992898170657E-2</c:v>
                </c:pt>
                <c:pt idx="210">
                  <c:v>3.5650276256359505E-2</c:v>
                </c:pt>
                <c:pt idx="211">
                  <c:v>3.4179754717434174E-2</c:v>
                </c:pt>
                <c:pt idx="212">
                  <c:v>3.4208033977798112E-2</c:v>
                </c:pt>
                <c:pt idx="213">
                  <c:v>3.340234184290071E-2</c:v>
                </c:pt>
                <c:pt idx="214">
                  <c:v>3.244111377600159E-2</c:v>
                </c:pt>
                <c:pt idx="215">
                  <c:v>3.1932620660400771E-2</c:v>
                </c:pt>
                <c:pt idx="216">
                  <c:v>3.2003052025835511E-2</c:v>
                </c:pt>
                <c:pt idx="217">
                  <c:v>3.0689133560812421E-2</c:v>
                </c:pt>
                <c:pt idx="218">
                  <c:v>2.95168781830842E-2</c:v>
                </c:pt>
                <c:pt idx="219">
                  <c:v>2.9643868069246845E-2</c:v>
                </c:pt>
                <c:pt idx="220">
                  <c:v>2.9855695736501327E-2</c:v>
                </c:pt>
                <c:pt idx="221">
                  <c:v>2.834462280535599E-2</c:v>
                </c:pt>
                <c:pt idx="222">
                  <c:v>2.7935107101028998E-2</c:v>
                </c:pt>
                <c:pt idx="223">
                  <c:v>2.7525858182177138E-2</c:v>
                </c:pt>
                <c:pt idx="224">
                  <c:v>2.717290099857804E-2</c:v>
                </c:pt>
                <c:pt idx="225">
                  <c:v>2.7412741140721342E-2</c:v>
                </c:pt>
                <c:pt idx="226">
                  <c:v>2.6311770841948284E-2</c:v>
                </c:pt>
                <c:pt idx="227">
                  <c:v>2.5521392193323438E-2</c:v>
                </c:pt>
                <c:pt idx="228">
                  <c:v>2.6424674455023979E-2</c:v>
                </c:pt>
                <c:pt idx="229">
                  <c:v>2.4759372840705063E-2</c:v>
                </c:pt>
                <c:pt idx="230">
                  <c:v>2.4942814533405546E-2</c:v>
                </c:pt>
                <c:pt idx="231">
                  <c:v>2.3588371354709974E-2</c:v>
                </c:pt>
                <c:pt idx="232">
                  <c:v>2.3630683531065837E-2</c:v>
                </c:pt>
                <c:pt idx="233">
                  <c:v>2.2840731739201193E-2</c:v>
                </c:pt>
                <c:pt idx="234">
                  <c:v>2.3038206347893594E-2</c:v>
                </c:pt>
                <c:pt idx="235">
                  <c:v>2.2290673446574882E-2</c:v>
                </c:pt>
                <c:pt idx="236">
                  <c:v>2.3038206347893594E-2</c:v>
                </c:pt>
                <c:pt idx="237">
                  <c:v>2.1938089762640965E-2</c:v>
                </c:pt>
                <c:pt idx="238">
                  <c:v>2.1825292863755338E-2</c:v>
                </c:pt>
                <c:pt idx="239">
                  <c:v>2.1275314606771557E-2</c:v>
                </c:pt>
                <c:pt idx="240">
                  <c:v>2.0288368420069751E-2</c:v>
                </c:pt>
                <c:pt idx="241">
                  <c:v>2.1303513831492957E-2</c:v>
                </c:pt>
                <c:pt idx="242">
                  <c:v>2.0640845389813606E-2</c:v>
                </c:pt>
                <c:pt idx="243">
                  <c:v>2.0739529337064772E-2</c:v>
                </c:pt>
                <c:pt idx="244">
                  <c:v>2.0880525460671828E-2</c:v>
                </c:pt>
                <c:pt idx="245">
                  <c:v>2.0852326235950406E-2</c:v>
                </c:pt>
                <c:pt idx="246">
                  <c:v>2.0979209407923E-2</c:v>
                </c:pt>
                <c:pt idx="247">
                  <c:v>2.2163736917507268E-2</c:v>
                </c:pt>
                <c:pt idx="248">
                  <c:v>2.0006429529950673E-2</c:v>
                </c:pt>
                <c:pt idx="249">
                  <c:v>2.0246082922261384E-2</c:v>
                </c:pt>
                <c:pt idx="250">
                  <c:v>2.0119199750288794E-2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83B3-4AE1-A16B-FBA970EC8E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57992"/>
        <c:axId val="502367680"/>
      </c:scatterChart>
      <c:valAx>
        <c:axId val="5457992"/>
        <c:scaling>
          <c:orientation val="minMax"/>
          <c:max val="600"/>
          <c:min val="36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900" b="1" i="1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CA" sz="1900" b="1" i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Wavelength</a:t>
                </a:r>
                <a:r>
                  <a:rPr lang="en-CA" sz="1900" b="1" i="1" baseline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(nm)</a:t>
                </a:r>
                <a:endParaRPr lang="en-CA" sz="1900" b="1" i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02367680"/>
        <c:crosses val="autoZero"/>
        <c:crossBetween val="midCat"/>
        <c:majorUnit val="40"/>
      </c:valAx>
      <c:valAx>
        <c:axId val="502367680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9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Normalized</a:t>
                </a:r>
                <a:r>
                  <a:rPr lang="en-CA" sz="1900" b="1" i="1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Fluorescence Intensity (</a:t>
                </a:r>
                <a:r>
                  <a:rPr lang="en-CA" sz="1900" b="1" i="1" baseline="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a.u</a:t>
                </a:r>
                <a:r>
                  <a:rPr lang="en-CA" sz="1900" b="1" i="1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.)</a:t>
                </a:r>
                <a:endParaRPr lang="en-CA" sz="19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457992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960714465952625"/>
          <c:y val="9.2340610808095469E-2"/>
          <c:w val="0.78105715295834766"/>
          <c:h val="0.69863088362415193"/>
        </c:manualLayout>
      </c:layout>
      <c:scatterChart>
        <c:scatterStyle val="smoothMarker"/>
        <c:varyColors val="0"/>
        <c:ser>
          <c:idx val="0"/>
          <c:order val="0"/>
          <c:tx>
            <c:v>t=0</c:v>
          </c:tx>
          <c:spPr>
            <a:ln w="25400"/>
          </c:spPr>
          <c:marker>
            <c:symbol val="none"/>
          </c:marker>
          <c:xVal>
            <c:numRef>
              <c:f>'5film90'!$A$5:$A$255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'5film90'!$C$5:$C$255</c:f>
              <c:numCache>
                <c:formatCode>General</c:formatCode>
                <c:ptCount val="251"/>
                <c:pt idx="0">
                  <c:v>0.19776252124278024</c:v>
                </c:pt>
                <c:pt idx="1">
                  <c:v>0.14653142802296767</c:v>
                </c:pt>
                <c:pt idx="2">
                  <c:v>0.13233518143169287</c:v>
                </c:pt>
                <c:pt idx="3">
                  <c:v>0.12056936297065816</c:v>
                </c:pt>
                <c:pt idx="4">
                  <c:v>0.10726658348342079</c:v>
                </c:pt>
                <c:pt idx="5">
                  <c:v>9.9233283837420014E-2</c:v>
                </c:pt>
                <c:pt idx="6">
                  <c:v>9.5444446953743003E-2</c:v>
                </c:pt>
                <c:pt idx="7">
                  <c:v>8.9428152823807713E-2</c:v>
                </c:pt>
                <c:pt idx="8">
                  <c:v>8.3876235751105213E-2</c:v>
                </c:pt>
                <c:pt idx="9">
                  <c:v>8.2420858293012059E-2</c:v>
                </c:pt>
                <c:pt idx="10">
                  <c:v>8.0777189347275014E-2</c:v>
                </c:pt>
                <c:pt idx="11">
                  <c:v>7.7797836482816671E-2</c:v>
                </c:pt>
                <c:pt idx="12">
                  <c:v>7.9250814424200691E-2</c:v>
                </c:pt>
                <c:pt idx="13">
                  <c:v>8.7109937386728675E-2</c:v>
                </c:pt>
                <c:pt idx="14">
                  <c:v>9.6950637706852472E-2</c:v>
                </c:pt>
                <c:pt idx="15">
                  <c:v>0.10731062167243492</c:v>
                </c:pt>
                <c:pt idx="16">
                  <c:v>0.12120368227011222</c:v>
                </c:pt>
                <c:pt idx="17">
                  <c:v>0.13605542036709786</c:v>
                </c:pt>
                <c:pt idx="18">
                  <c:v>0.14492375182786721</c:v>
                </c:pt>
                <c:pt idx="19">
                  <c:v>0.14599506546446181</c:v>
                </c:pt>
                <c:pt idx="20">
                  <c:v>0.15870403514021653</c:v>
                </c:pt>
                <c:pt idx="21">
                  <c:v>0.20880029810466413</c:v>
                </c:pt>
                <c:pt idx="22">
                  <c:v>0.39144868704091612</c:v>
                </c:pt>
                <c:pt idx="23">
                  <c:v>0.73467132267006952</c:v>
                </c:pt>
                <c:pt idx="24">
                  <c:v>1</c:v>
                </c:pt>
                <c:pt idx="25">
                  <c:v>0.99088324798581739</c:v>
                </c:pt>
                <c:pt idx="26">
                  <c:v>0.82208007046110254</c:v>
                </c:pt>
                <c:pt idx="27">
                  <c:v>0.68163635747717644</c:v>
                </c:pt>
                <c:pt idx="28">
                  <c:v>0.66926614310153054</c:v>
                </c:pt>
                <c:pt idx="29">
                  <c:v>0.7361562000688805</c:v>
                </c:pt>
                <c:pt idx="30">
                  <c:v>0.80589321303756245</c:v>
                </c:pt>
                <c:pt idx="31">
                  <c:v>0.86997724693567613</c:v>
                </c:pt>
                <c:pt idx="32">
                  <c:v>0.95157775281025747</c:v>
                </c:pt>
                <c:pt idx="33">
                  <c:v>1.0792433335779898</c:v>
                </c:pt>
                <c:pt idx="34">
                  <c:v>1.2465757485080653</c:v>
                </c:pt>
                <c:pt idx="35">
                  <c:v>1.3635818291657025</c:v>
                </c:pt>
                <c:pt idx="36">
                  <c:v>1.3788272291510231</c:v>
                </c:pt>
                <c:pt idx="37">
                  <c:v>1.3120232724891172</c:v>
                </c:pt>
                <c:pt idx="38">
                  <c:v>1.2559592703210836</c:v>
                </c:pt>
                <c:pt idx="39">
                  <c:v>1.2600751472174074</c:v>
                </c:pt>
                <c:pt idx="40">
                  <c:v>1.2883414540506666</c:v>
                </c:pt>
                <c:pt idx="41">
                  <c:v>1.2877839192859037</c:v>
                </c:pt>
                <c:pt idx="42">
                  <c:v>1.2867944715135022</c:v>
                </c:pt>
                <c:pt idx="43">
                  <c:v>1.2978604779837284</c:v>
                </c:pt>
                <c:pt idx="44">
                  <c:v>1.3333154545813835</c:v>
                </c:pt>
                <c:pt idx="45">
                  <c:v>1.3061585713559811</c:v>
                </c:pt>
                <c:pt idx="46">
                  <c:v>1.253463772943614</c:v>
                </c:pt>
                <c:pt idx="47">
                  <c:v>1.1682414083187012</c:v>
                </c:pt>
                <c:pt idx="48">
                  <c:v>1.0736411678024378</c:v>
                </c:pt>
                <c:pt idx="49">
                  <c:v>1.0006521039527103</c:v>
                </c:pt>
                <c:pt idx="50">
                  <c:v>0.95698936872949825</c:v>
                </c:pt>
                <c:pt idx="51">
                  <c:v>0.92917755859055218</c:v>
                </c:pt>
                <c:pt idx="52">
                  <c:v>0.92574624969653174</c:v>
                </c:pt>
                <c:pt idx="53">
                  <c:v>0.92589586662074674</c:v>
                </c:pt>
                <c:pt idx="54">
                  <c:v>0.93646503198414621</c:v>
                </c:pt>
                <c:pt idx="55">
                  <c:v>0.93678684951924962</c:v>
                </c:pt>
                <c:pt idx="56">
                  <c:v>0.92661289867264374</c:v>
                </c:pt>
                <c:pt idx="57">
                  <c:v>0.913552470373026</c:v>
                </c:pt>
                <c:pt idx="58">
                  <c:v>0.88611187958378279</c:v>
                </c:pt>
                <c:pt idx="59">
                  <c:v>0.86287185451589077</c:v>
                </c:pt>
                <c:pt idx="60">
                  <c:v>0.83870730977478414</c:v>
                </c:pt>
                <c:pt idx="61">
                  <c:v>0.81532190222392864</c:v>
                </c:pt>
                <c:pt idx="62">
                  <c:v>0.79372201740073078</c:v>
                </c:pt>
                <c:pt idx="63">
                  <c:v>0.77056809263828285</c:v>
                </c:pt>
                <c:pt idx="64">
                  <c:v>0.7344384284012444</c:v>
                </c:pt>
                <c:pt idx="65">
                  <c:v>0.70947498574404766</c:v>
                </c:pt>
                <c:pt idx="66">
                  <c:v>0.6713918326097148</c:v>
                </c:pt>
                <c:pt idx="67">
                  <c:v>0.65092254360063018</c:v>
                </c:pt>
                <c:pt idx="68">
                  <c:v>0.62266188268903977</c:v>
                </c:pt>
                <c:pt idx="69">
                  <c:v>0.5893580022470768</c:v>
                </c:pt>
                <c:pt idx="70">
                  <c:v>0.56969466855616868</c:v>
                </c:pt>
                <c:pt idx="71">
                  <c:v>0.55051970708958398</c:v>
                </c:pt>
                <c:pt idx="72">
                  <c:v>0.51593702538970976</c:v>
                </c:pt>
                <c:pt idx="73">
                  <c:v>0.49688345123899758</c:v>
                </c:pt>
                <c:pt idx="74">
                  <c:v>0.46788317458883583</c:v>
                </c:pt>
                <c:pt idx="75">
                  <c:v>0.4409930611622695</c:v>
                </c:pt>
                <c:pt idx="76">
                  <c:v>0.41867332132633994</c:v>
                </c:pt>
                <c:pt idx="77">
                  <c:v>0.39845104139025189</c:v>
                </c:pt>
                <c:pt idx="78">
                  <c:v>0.3848810686600535</c:v>
                </c:pt>
                <c:pt idx="79">
                  <c:v>0.37432319513999079</c:v>
                </c:pt>
                <c:pt idx="80">
                  <c:v>0.36141661820583915</c:v>
                </c:pt>
                <c:pt idx="81">
                  <c:v>0.35759432923627621</c:v>
                </c:pt>
                <c:pt idx="82">
                  <c:v>0.34854673976253259</c:v>
                </c:pt>
                <c:pt idx="83">
                  <c:v>0.3376670487073663</c:v>
                </c:pt>
                <c:pt idx="84">
                  <c:v>0.32665044405173921</c:v>
                </c:pt>
                <c:pt idx="85">
                  <c:v>0.32312456596977196</c:v>
                </c:pt>
                <c:pt idx="86">
                  <c:v>0.31657388535391473</c:v>
                </c:pt>
                <c:pt idx="87">
                  <c:v>0.3091396179969399</c:v>
                </c:pt>
                <c:pt idx="88">
                  <c:v>0.30252400928189532</c:v>
                </c:pt>
                <c:pt idx="89">
                  <c:v>0.29528029178123189</c:v>
                </c:pt>
                <c:pt idx="90">
                  <c:v>0.28541545514597538</c:v>
                </c:pt>
                <c:pt idx="91">
                  <c:v>0.28179641935647787</c:v>
                </c:pt>
                <c:pt idx="92">
                  <c:v>0.27860223917253379</c:v>
                </c:pt>
                <c:pt idx="93">
                  <c:v>0.27253428485933184</c:v>
                </c:pt>
                <c:pt idx="94">
                  <c:v>0.2704678775286673</c:v>
                </c:pt>
                <c:pt idx="95">
                  <c:v>0.26237162585606288</c:v>
                </c:pt>
                <c:pt idx="96">
                  <c:v>0.25896572360955072</c:v>
                </c:pt>
                <c:pt idx="97">
                  <c:v>0.25919861787837556</c:v>
                </c:pt>
                <c:pt idx="98">
                  <c:v>0.25667771385339799</c:v>
                </c:pt>
                <c:pt idx="99">
                  <c:v>0.25321535239020093</c:v>
                </c:pt>
                <c:pt idx="100">
                  <c:v>0.24844878302158441</c:v>
                </c:pt>
                <c:pt idx="101">
                  <c:v>0.24324183176282621</c:v>
                </c:pt>
                <c:pt idx="102">
                  <c:v>0.24004200565721354</c:v>
                </c:pt>
                <c:pt idx="103">
                  <c:v>0.23521897707191214</c:v>
                </c:pt>
                <c:pt idx="104">
                  <c:v>0.23028161857282395</c:v>
                </c:pt>
                <c:pt idx="105">
                  <c:v>0.23081798113132984</c:v>
                </c:pt>
                <c:pt idx="106">
                  <c:v>0.23124707117813451</c:v>
                </c:pt>
                <c:pt idx="107">
                  <c:v>0.22749394474901058</c:v>
                </c:pt>
                <c:pt idx="108">
                  <c:v>0.22789198222663859</c:v>
                </c:pt>
                <c:pt idx="109">
                  <c:v>0.22253823700449982</c:v>
                </c:pt>
                <c:pt idx="110">
                  <c:v>0.22333290047933874</c:v>
                </c:pt>
                <c:pt idx="111">
                  <c:v>0.22166735358713638</c:v>
                </c:pt>
                <c:pt idx="112">
                  <c:v>0.22249165815073485</c:v>
                </c:pt>
                <c:pt idx="113">
                  <c:v>0.21946826709726239</c:v>
                </c:pt>
                <c:pt idx="114">
                  <c:v>0.22074989131600792</c:v>
                </c:pt>
                <c:pt idx="115">
                  <c:v>0.21814006402475172</c:v>
                </c:pt>
                <c:pt idx="116">
                  <c:v>0.21487672130036869</c:v>
                </c:pt>
                <c:pt idx="117">
                  <c:v>0.21486119501578038</c:v>
                </c:pt>
                <c:pt idx="118">
                  <c:v>0.21429660284893212</c:v>
                </c:pt>
                <c:pt idx="119">
                  <c:v>0.21536368204427533</c:v>
                </c:pt>
                <c:pt idx="120">
                  <c:v>0.21545542827138822</c:v>
                </c:pt>
                <c:pt idx="121">
                  <c:v>0.20904448421682603</c:v>
                </c:pt>
                <c:pt idx="122">
                  <c:v>0.20617071008756821</c:v>
                </c:pt>
                <c:pt idx="123">
                  <c:v>0.20679317295151847</c:v>
                </c:pt>
                <c:pt idx="124">
                  <c:v>0.20140272923853453</c:v>
                </c:pt>
                <c:pt idx="125">
                  <c:v>0.20354253355088955</c:v>
                </c:pt>
                <c:pt idx="126">
                  <c:v>0.19549144925163311</c:v>
                </c:pt>
                <c:pt idx="127">
                  <c:v>0.19776252124278024</c:v>
                </c:pt>
                <c:pt idx="128">
                  <c:v>0.19499178518397242</c:v>
                </c:pt>
                <c:pt idx="129">
                  <c:v>0.19261485216154114</c:v>
                </c:pt>
                <c:pt idx="130">
                  <c:v>0.1919500448850773</c:v>
                </c:pt>
                <c:pt idx="131">
                  <c:v>0.18950112636137292</c:v>
                </c:pt>
                <c:pt idx="132">
                  <c:v>0.18720464772271753</c:v>
                </c:pt>
                <c:pt idx="133">
                  <c:v>0.18414173521756563</c:v>
                </c:pt>
                <c:pt idx="134">
                  <c:v>0.18370417628825816</c:v>
                </c:pt>
                <c:pt idx="135">
                  <c:v>0.18129195625539893</c:v>
                </c:pt>
                <c:pt idx="136">
                  <c:v>0.17998210242831095</c:v>
                </c:pt>
                <c:pt idx="137">
                  <c:v>0.17730170111619875</c:v>
                </c:pt>
                <c:pt idx="138">
                  <c:v>0.17651974096511389</c:v>
                </c:pt>
                <c:pt idx="139">
                  <c:v>0.1712902060196817</c:v>
                </c:pt>
                <c:pt idx="140">
                  <c:v>0.17165013352604749</c:v>
                </c:pt>
                <c:pt idx="141">
                  <c:v>0.17225001270332374</c:v>
                </c:pt>
                <c:pt idx="142">
                  <c:v>0.16447981300707434</c:v>
                </c:pt>
                <c:pt idx="143">
                  <c:v>0.16428644018992886</c:v>
                </c:pt>
                <c:pt idx="144">
                  <c:v>0.16226378875219491</c:v>
                </c:pt>
                <c:pt idx="145">
                  <c:v>0.15788255353745226</c:v>
                </c:pt>
                <c:pt idx="146">
                  <c:v>0.15143208803121075</c:v>
                </c:pt>
                <c:pt idx="147">
                  <c:v>0.15255139200198739</c:v>
                </c:pt>
                <c:pt idx="148">
                  <c:v>0.15073199374431881</c:v>
                </c:pt>
                <c:pt idx="149">
                  <c:v>0.14645661956086023</c:v>
                </c:pt>
                <c:pt idx="150">
                  <c:v>0.14194976258899389</c:v>
                </c:pt>
                <c:pt idx="151">
                  <c:v>0.14154890215053159</c:v>
                </c:pt>
                <c:pt idx="152">
                  <c:v>0.13946866231177912</c:v>
                </c:pt>
                <c:pt idx="153">
                  <c:v>0.13561052173962138</c:v>
                </c:pt>
                <c:pt idx="154">
                  <c:v>0.13436503141955408</c:v>
                </c:pt>
                <c:pt idx="155">
                  <c:v>0.12949260101965343</c:v>
                </c:pt>
                <c:pt idx="156">
                  <c:v>0.12619481817309269</c:v>
                </c:pt>
                <c:pt idx="157">
                  <c:v>0.12610617720289746</c:v>
                </c:pt>
                <c:pt idx="158">
                  <c:v>0.12115936178501459</c:v>
                </c:pt>
                <c:pt idx="159">
                  <c:v>0.11887361039752936</c:v>
                </c:pt>
                <c:pt idx="160">
                  <c:v>0.11710516658291883</c:v>
                </c:pt>
                <c:pt idx="161">
                  <c:v>0.11669273200503617</c:v>
                </c:pt>
                <c:pt idx="162">
                  <c:v>0.11604472134553608</c:v>
                </c:pt>
                <c:pt idx="163">
                  <c:v>0.11036591218333437</c:v>
                </c:pt>
                <c:pt idx="164">
                  <c:v>0.10830910291950609</c:v>
                </c:pt>
                <c:pt idx="165">
                  <c:v>0.10716382770905437</c:v>
                </c:pt>
                <c:pt idx="166">
                  <c:v>0.10184014701980025</c:v>
                </c:pt>
                <c:pt idx="167">
                  <c:v>0.1003753126429124</c:v>
                </c:pt>
                <c:pt idx="168">
                  <c:v>9.7140764119038603E-2</c:v>
                </c:pt>
                <c:pt idx="169">
                  <c:v>9.6789728939300684E-2</c:v>
                </c:pt>
                <c:pt idx="170">
                  <c:v>9.2668347269350013E-2</c:v>
                </c:pt>
                <c:pt idx="171">
                  <c:v>9.0653741269993635E-2</c:v>
                </c:pt>
                <c:pt idx="172">
                  <c:v>8.8903082108638828E-2</c:v>
                </c:pt>
                <c:pt idx="173">
                  <c:v>8.4822633370784634E-2</c:v>
                </c:pt>
                <c:pt idx="174">
                  <c:v>8.4254653650935249E-2</c:v>
                </c:pt>
                <c:pt idx="175">
                  <c:v>7.9323364517640688E-2</c:v>
                </c:pt>
                <c:pt idx="176">
                  <c:v>7.9715897221641976E-2</c:v>
                </c:pt>
                <c:pt idx="177">
                  <c:v>7.7115244553097081E-2</c:v>
                </c:pt>
                <c:pt idx="178">
                  <c:v>7.548921911257403E-2</c:v>
                </c:pt>
                <c:pt idx="179">
                  <c:v>7.3443560544041026E-2</c:v>
                </c:pt>
                <c:pt idx="180">
                  <c:v>7.1182086619730273E-2</c:v>
                </c:pt>
                <c:pt idx="181">
                  <c:v>6.9342363044055139E-2</c:v>
                </c:pt>
                <c:pt idx="182">
                  <c:v>6.8980318317063666E-2</c:v>
                </c:pt>
                <c:pt idx="183">
                  <c:v>6.6751449590388381E-2</c:v>
                </c:pt>
                <c:pt idx="184">
                  <c:v>6.4148538553176107E-2</c:v>
                </c:pt>
                <c:pt idx="185">
                  <c:v>6.2920268294197682E-2</c:v>
                </c:pt>
                <c:pt idx="186">
                  <c:v>6.1071511243852988E-2</c:v>
                </c:pt>
                <c:pt idx="187">
                  <c:v>6.05230099537599E-2</c:v>
                </c:pt>
                <c:pt idx="188">
                  <c:v>5.6224769787543961E-2</c:v>
                </c:pt>
                <c:pt idx="189">
                  <c:v>5.4942439828589831E-2</c:v>
                </c:pt>
                <c:pt idx="190">
                  <c:v>5.3099187551871915E-2</c:v>
                </c:pt>
                <c:pt idx="191">
                  <c:v>5.2350820634714523E-2</c:v>
                </c:pt>
                <c:pt idx="192">
                  <c:v>5.0940751698010947E-2</c:v>
                </c:pt>
                <c:pt idx="193">
                  <c:v>5.0063516618770433E-2</c:v>
                </c:pt>
                <c:pt idx="194">
                  <c:v>4.7619961720651083E-2</c:v>
                </c:pt>
                <c:pt idx="195">
                  <c:v>4.6499669713582395E-2</c:v>
                </c:pt>
                <c:pt idx="196">
                  <c:v>4.4461209695176696E-2</c:v>
                </c:pt>
                <c:pt idx="197">
                  <c:v>4.4863058169930962E-2</c:v>
                </c:pt>
                <c:pt idx="198">
                  <c:v>4.2711115125988755E-2</c:v>
                </c:pt>
                <c:pt idx="199">
                  <c:v>4.0116672971279202E-2</c:v>
                </c:pt>
                <c:pt idx="200">
                  <c:v>3.9715530236733493E-2</c:v>
                </c:pt>
                <c:pt idx="201">
                  <c:v>3.7238382104686683E-2</c:v>
                </c:pt>
                <c:pt idx="202">
                  <c:v>3.730994416183471E-2</c:v>
                </c:pt>
                <c:pt idx="203">
                  <c:v>3.5664581439597109E-2</c:v>
                </c:pt>
                <c:pt idx="204">
                  <c:v>3.4434758552159855E-2</c:v>
                </c:pt>
                <c:pt idx="205">
                  <c:v>3.4563485566201257E-2</c:v>
                </c:pt>
                <c:pt idx="206">
                  <c:v>3.432042863837307E-2</c:v>
                </c:pt>
                <c:pt idx="207">
                  <c:v>3.2248234237998177E-2</c:v>
                </c:pt>
                <c:pt idx="208">
                  <c:v>3.0663000581529945E-2</c:v>
                </c:pt>
                <c:pt idx="209">
                  <c:v>3.0448879002252724E-2</c:v>
                </c:pt>
                <c:pt idx="210">
                  <c:v>3.06344886771041E-2</c:v>
                </c:pt>
                <c:pt idx="211">
                  <c:v>2.7965943800495715E-2</c:v>
                </c:pt>
                <c:pt idx="212">
                  <c:v>2.7181584132701744E-2</c:v>
                </c:pt>
                <c:pt idx="213">
                  <c:v>2.6483042474268723E-2</c:v>
                </c:pt>
                <c:pt idx="214">
                  <c:v>2.5770386011664481E-2</c:v>
                </c:pt>
                <c:pt idx="215">
                  <c:v>2.4829916609736963E-2</c:v>
                </c:pt>
                <c:pt idx="216">
                  <c:v>2.3306082351413453E-2</c:v>
                </c:pt>
                <c:pt idx="217">
                  <c:v>2.1498399381206987E-2</c:v>
                </c:pt>
                <c:pt idx="218">
                  <c:v>2.1683444463891515E-2</c:v>
                </c:pt>
                <c:pt idx="219">
                  <c:v>2.203913752900594E-2</c:v>
                </c:pt>
                <c:pt idx="220">
                  <c:v>2.0474088042502496E-2</c:v>
                </c:pt>
                <c:pt idx="221">
                  <c:v>1.9563965469543081E-2</c:v>
                </c:pt>
                <c:pt idx="222">
                  <c:v>1.9962144095212832E-2</c:v>
                </c:pt>
                <c:pt idx="223">
                  <c:v>1.9009535961698069E-2</c:v>
                </c:pt>
                <c:pt idx="224">
                  <c:v>1.7645198990509207E-2</c:v>
                </c:pt>
                <c:pt idx="225">
                  <c:v>1.7432065447523983E-2</c:v>
                </c:pt>
                <c:pt idx="226">
                  <c:v>1.707693697457641E-2</c:v>
                </c:pt>
                <c:pt idx="227">
                  <c:v>1.6281567759528909E-2</c:v>
                </c:pt>
                <c:pt idx="228">
                  <c:v>1.5514851596948943E-2</c:v>
                </c:pt>
                <c:pt idx="229">
                  <c:v>1.4847644803775994E-2</c:v>
                </c:pt>
                <c:pt idx="230">
                  <c:v>1.4847644803775994E-2</c:v>
                </c:pt>
                <c:pt idx="231">
                  <c:v>1.4365059649162432E-2</c:v>
                </c:pt>
                <c:pt idx="232">
                  <c:v>1.5003754537909541E-2</c:v>
                </c:pt>
                <c:pt idx="233">
                  <c:v>1.3896857479999322E-2</c:v>
                </c:pt>
                <c:pt idx="234">
                  <c:v>1.2861296642370386E-2</c:v>
                </c:pt>
                <c:pt idx="235">
                  <c:v>1.2818754622598367E-2</c:v>
                </c:pt>
                <c:pt idx="236">
                  <c:v>1.2294050892337921E-2</c:v>
                </c:pt>
                <c:pt idx="237">
                  <c:v>1.0649676206392315E-2</c:v>
                </c:pt>
                <c:pt idx="238">
                  <c:v>1.205299826670205E-2</c:v>
                </c:pt>
                <c:pt idx="239">
                  <c:v>1.069218999655599E-2</c:v>
                </c:pt>
                <c:pt idx="240">
                  <c:v>1.0111224656869111E-2</c:v>
                </c:pt>
                <c:pt idx="241">
                  <c:v>9.4170585877291543E-3</c:v>
                </c:pt>
                <c:pt idx="242">
                  <c:v>1.0153724332228619E-2</c:v>
                </c:pt>
                <c:pt idx="243">
                  <c:v>9.6012144377508879E-3</c:v>
                </c:pt>
                <c:pt idx="244">
                  <c:v>9.0204890497349258E-3</c:v>
                </c:pt>
                <c:pt idx="245">
                  <c:v>8.7938899835703702E-3</c:v>
                </c:pt>
                <c:pt idx="246">
                  <c:v>8.6806045652922624E-3</c:v>
                </c:pt>
                <c:pt idx="247">
                  <c:v>8.0292910416160899E-3</c:v>
                </c:pt>
                <c:pt idx="248">
                  <c:v>7.9301910015300466E-3</c:v>
                </c:pt>
                <c:pt idx="249">
                  <c:v>7.944348150113769E-3</c:v>
                </c:pt>
                <c:pt idx="250">
                  <c:v>7.4347472603165116E-3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2680-4DD0-8671-5866DEB05BF4}"/>
            </c:ext>
          </c:extLst>
        </c:ser>
        <c:ser>
          <c:idx val="1"/>
          <c:order val="1"/>
          <c:tx>
            <c:v>t=7</c:v>
          </c:tx>
          <c:spPr>
            <a:ln w="25400"/>
          </c:spPr>
          <c:marker>
            <c:symbol val="none"/>
          </c:marker>
          <c:xVal>
            <c:numRef>
              <c:f>'5film90'!$G$5:$G$255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'5film90'!$I$5:$I$255</c:f>
              <c:numCache>
                <c:formatCode>General</c:formatCode>
                <c:ptCount val="251"/>
                <c:pt idx="0">
                  <c:v>0.28702556633010934</c:v>
                </c:pt>
                <c:pt idx="1">
                  <c:v>0.21932226419046391</c:v>
                </c:pt>
                <c:pt idx="2">
                  <c:v>0.189835478674514</c:v>
                </c:pt>
                <c:pt idx="3">
                  <c:v>0.17568463277941684</c:v>
                </c:pt>
                <c:pt idx="4">
                  <c:v>0.15736528860477264</c:v>
                </c:pt>
                <c:pt idx="5">
                  <c:v>0.14702741287149595</c:v>
                </c:pt>
                <c:pt idx="6">
                  <c:v>0.13629253074009104</c:v>
                </c:pt>
                <c:pt idx="7">
                  <c:v>0.12559926469068364</c:v>
                </c:pt>
                <c:pt idx="8">
                  <c:v>0.1188919098060994</c:v>
                </c:pt>
                <c:pt idx="9">
                  <c:v>0.11332210709664439</c:v>
                </c:pt>
                <c:pt idx="10">
                  <c:v>0.10611411901372642</c:v>
                </c:pt>
                <c:pt idx="11">
                  <c:v>0.10369170475732452</c:v>
                </c:pt>
                <c:pt idx="12">
                  <c:v>0.1029610806952366</c:v>
                </c:pt>
                <c:pt idx="13">
                  <c:v>0.10863905765756578</c:v>
                </c:pt>
                <c:pt idx="14">
                  <c:v>0.11450141315536713</c:v>
                </c:pt>
                <c:pt idx="15">
                  <c:v>0.12406884016530678</c:v>
                </c:pt>
                <c:pt idx="16">
                  <c:v>0.13738006093586577</c:v>
                </c:pt>
                <c:pt idx="17">
                  <c:v>0.1487017022631156</c:v>
                </c:pt>
                <c:pt idx="18">
                  <c:v>0.15740938511549848</c:v>
                </c:pt>
                <c:pt idx="19">
                  <c:v>0.15654674712442526</c:v>
                </c:pt>
                <c:pt idx="20">
                  <c:v>0.16684741642677708</c:v>
                </c:pt>
                <c:pt idx="21">
                  <c:v>0.2216070146524437</c:v>
                </c:pt>
                <c:pt idx="22">
                  <c:v>0.40312065494342558</c:v>
                </c:pt>
                <c:pt idx="23">
                  <c:v>0.74783685944650624</c:v>
                </c:pt>
                <c:pt idx="24">
                  <c:v>1</c:v>
                </c:pt>
                <c:pt idx="25">
                  <c:v>0.9707612573568829</c:v>
                </c:pt>
                <c:pt idx="26">
                  <c:v>0.79924512285701288</c:v>
                </c:pt>
                <c:pt idx="27">
                  <c:v>0.66418577859968786</c:v>
                </c:pt>
                <c:pt idx="28">
                  <c:v>0.65281576891223558</c:v>
                </c:pt>
                <c:pt idx="29">
                  <c:v>0.7259470759190334</c:v>
                </c:pt>
                <c:pt idx="30">
                  <c:v>0.80581274692323479</c:v>
                </c:pt>
                <c:pt idx="31">
                  <c:v>0.8675437278914564</c:v>
                </c:pt>
                <c:pt idx="32">
                  <c:v>0.93409638670435069</c:v>
                </c:pt>
                <c:pt idx="33">
                  <c:v>1.0745162130467798</c:v>
                </c:pt>
                <c:pt idx="34">
                  <c:v>1.2347643110402502</c:v>
                </c:pt>
                <c:pt idx="35">
                  <c:v>1.3524138016566509</c:v>
                </c:pt>
                <c:pt idx="36">
                  <c:v>1.3541445897026381</c:v>
                </c:pt>
                <c:pt idx="37">
                  <c:v>1.2808561888763799</c:v>
                </c:pt>
                <c:pt idx="38">
                  <c:v>1.2359452707181253</c:v>
                </c:pt>
                <c:pt idx="39">
                  <c:v>1.2415772219473846</c:v>
                </c:pt>
                <c:pt idx="40">
                  <c:v>1.2595286358606603</c:v>
                </c:pt>
                <c:pt idx="41">
                  <c:v>1.2562861643063554</c:v>
                </c:pt>
                <c:pt idx="42">
                  <c:v>1.2420388572940451</c:v>
                </c:pt>
                <c:pt idx="43">
                  <c:v>1.2692298682203338</c:v>
                </c:pt>
                <c:pt idx="44">
                  <c:v>1.2912767455672669</c:v>
                </c:pt>
                <c:pt idx="45">
                  <c:v>1.2838134111269277</c:v>
                </c:pt>
                <c:pt idx="46">
                  <c:v>1.2185560873166033</c:v>
                </c:pt>
                <c:pt idx="47">
                  <c:v>1.1291931303148353</c:v>
                </c:pt>
                <c:pt idx="48">
                  <c:v>1.0467533254970161</c:v>
                </c:pt>
                <c:pt idx="49">
                  <c:v>0.97390864580993564</c:v>
                </c:pt>
                <c:pt idx="50">
                  <c:v>0.92004337994242646</c:v>
                </c:pt>
                <c:pt idx="51">
                  <c:v>0.90160828242712721</c:v>
                </c:pt>
                <c:pt idx="52">
                  <c:v>0.89027961321848059</c:v>
                </c:pt>
                <c:pt idx="53">
                  <c:v>0.89835478674514002</c:v>
                </c:pt>
                <c:pt idx="54">
                  <c:v>0.91284324655048177</c:v>
                </c:pt>
                <c:pt idx="55">
                  <c:v>0.89040776870277705</c:v>
                </c:pt>
                <c:pt idx="56">
                  <c:v>0.88419842878620214</c:v>
                </c:pt>
                <c:pt idx="57">
                  <c:v>0.87106180263779842</c:v>
                </c:pt>
                <c:pt idx="58">
                  <c:v>0.85118254439622909</c:v>
                </c:pt>
                <c:pt idx="59">
                  <c:v>0.82684953857135579</c:v>
                </c:pt>
                <c:pt idx="60">
                  <c:v>0.80387939053110125</c:v>
                </c:pt>
                <c:pt idx="61">
                  <c:v>0.7833497087563267</c:v>
                </c:pt>
                <c:pt idx="62">
                  <c:v>0.75588171662204207</c:v>
                </c:pt>
                <c:pt idx="63">
                  <c:v>0.73425789017488419</c:v>
                </c:pt>
                <c:pt idx="64">
                  <c:v>0.69562245669929379</c:v>
                </c:pt>
                <c:pt idx="65">
                  <c:v>0.66466670616979096</c:v>
                </c:pt>
                <c:pt idx="66">
                  <c:v>0.63793044051036207</c:v>
                </c:pt>
                <c:pt idx="67">
                  <c:v>0.61077663601499854</c:v>
                </c:pt>
                <c:pt idx="68">
                  <c:v>0.58360491731215247</c:v>
                </c:pt>
                <c:pt idx="69">
                  <c:v>0.5605396861706452</c:v>
                </c:pt>
                <c:pt idx="70">
                  <c:v>0.53119621431455433</c:v>
                </c:pt>
                <c:pt idx="71">
                  <c:v>0.50796975530570598</c:v>
                </c:pt>
                <c:pt idx="72">
                  <c:v>0.48161795609916752</c:v>
                </c:pt>
                <c:pt idx="73">
                  <c:v>0.46181724476732883</c:v>
                </c:pt>
                <c:pt idx="74">
                  <c:v>0.42528741967889477</c:v>
                </c:pt>
                <c:pt idx="75">
                  <c:v>0.3998037705272704</c:v>
                </c:pt>
                <c:pt idx="76">
                  <c:v>0.38534011500921217</c:v>
                </c:pt>
                <c:pt idx="77">
                  <c:v>0.36604513553475981</c:v>
                </c:pt>
                <c:pt idx="78">
                  <c:v>0.34726002196557448</c:v>
                </c:pt>
                <c:pt idx="79">
                  <c:v>0.33591481656540556</c:v>
                </c:pt>
                <c:pt idx="80">
                  <c:v>0.32845148212506603</c:v>
                </c:pt>
                <c:pt idx="81">
                  <c:v>0.32171849614362241</c:v>
                </c:pt>
                <c:pt idx="82">
                  <c:v>0.31090107085620272</c:v>
                </c:pt>
                <c:pt idx="83">
                  <c:v>0.30004368310593776</c:v>
                </c:pt>
                <c:pt idx="84">
                  <c:v>0.29414026273252297</c:v>
                </c:pt>
                <c:pt idx="85">
                  <c:v>0.28531544852352475</c:v>
                </c:pt>
                <c:pt idx="86">
                  <c:v>0.2801272184334439</c:v>
                </c:pt>
                <c:pt idx="87">
                  <c:v>0.27015727296153541</c:v>
                </c:pt>
                <c:pt idx="88">
                  <c:v>0.25736101675529605</c:v>
                </c:pt>
                <c:pt idx="89">
                  <c:v>0.25686217497771063</c:v>
                </c:pt>
                <c:pt idx="90">
                  <c:v>0.24733319461306003</c:v>
                </c:pt>
                <c:pt idx="91">
                  <c:v>0.2389176511442356</c:v>
                </c:pt>
                <c:pt idx="92">
                  <c:v>0.23090173230386354</c:v>
                </c:pt>
                <c:pt idx="93">
                  <c:v>0.22591331452800889</c:v>
                </c:pt>
                <c:pt idx="94">
                  <c:v>0.22443194737081446</c:v>
                </c:pt>
                <c:pt idx="95">
                  <c:v>0.2177389238522161</c:v>
                </c:pt>
                <c:pt idx="96">
                  <c:v>0.21439861316473771</c:v>
                </c:pt>
                <c:pt idx="97">
                  <c:v>0.21094254913660415</c:v>
                </c:pt>
                <c:pt idx="98">
                  <c:v>0.2026179547211516</c:v>
                </c:pt>
                <c:pt idx="99">
                  <c:v>0.20362804041996418</c:v>
                </c:pt>
                <c:pt idx="100">
                  <c:v>0.19588634675566816</c:v>
                </c:pt>
                <c:pt idx="101">
                  <c:v>0.19316338721835077</c:v>
                </c:pt>
                <c:pt idx="102">
                  <c:v>0.18452184913205669</c:v>
                </c:pt>
                <c:pt idx="103">
                  <c:v>0.18275109862322428</c:v>
                </c:pt>
                <c:pt idx="104">
                  <c:v>0.17580314215199244</c:v>
                </c:pt>
                <c:pt idx="105">
                  <c:v>0.17656794100989281</c:v>
                </c:pt>
                <c:pt idx="106">
                  <c:v>0.1739648688611112</c:v>
                </c:pt>
                <c:pt idx="107">
                  <c:v>0.17049915872125637</c:v>
                </c:pt>
                <c:pt idx="108">
                  <c:v>0.16730216169363671</c:v>
                </c:pt>
                <c:pt idx="109">
                  <c:v>0.16611431193596088</c:v>
                </c:pt>
                <c:pt idx="110">
                  <c:v>0.16636373282475359</c:v>
                </c:pt>
                <c:pt idx="111">
                  <c:v>0.16491268201868314</c:v>
                </c:pt>
                <c:pt idx="112">
                  <c:v>0.16113691828778762</c:v>
                </c:pt>
                <c:pt idx="113">
                  <c:v>0.16213184581103821</c:v>
                </c:pt>
                <c:pt idx="114">
                  <c:v>0.1607276475476139</c:v>
                </c:pt>
                <c:pt idx="115">
                  <c:v>0.15771530465865854</c:v>
                </c:pt>
                <c:pt idx="116">
                  <c:v>0.15751135829655183</c:v>
                </c:pt>
                <c:pt idx="117">
                  <c:v>0.15695601786459892</c:v>
                </c:pt>
                <c:pt idx="118">
                  <c:v>0.15885630187368829</c:v>
                </c:pt>
                <c:pt idx="119">
                  <c:v>0.15198000223238589</c:v>
                </c:pt>
                <c:pt idx="120">
                  <c:v>0.15005629195197343</c:v>
                </c:pt>
                <c:pt idx="121">
                  <c:v>0.14555706984198291</c:v>
                </c:pt>
                <c:pt idx="122">
                  <c:v>0.1471142278769873</c:v>
                </c:pt>
                <c:pt idx="123">
                  <c:v>0.14769712862814377</c:v>
                </c:pt>
                <c:pt idx="124">
                  <c:v>0.14423417452020931</c:v>
                </c:pt>
                <c:pt idx="125">
                  <c:v>0.14153188522229471</c:v>
                </c:pt>
                <c:pt idx="126">
                  <c:v>0.14081945097088117</c:v>
                </c:pt>
                <c:pt idx="127">
                  <c:v>0.13925126880819536</c:v>
                </c:pt>
                <c:pt idx="128">
                  <c:v>0.13687253765773116</c:v>
                </c:pt>
                <c:pt idx="129">
                  <c:v>0.13401728858823647</c:v>
                </c:pt>
                <c:pt idx="130">
                  <c:v>0.13285865276891637</c:v>
                </c:pt>
                <c:pt idx="131">
                  <c:v>0.12973276136484213</c:v>
                </c:pt>
                <c:pt idx="132">
                  <c:v>0.13146892367307397</c:v>
                </c:pt>
                <c:pt idx="133">
                  <c:v>0.12772306288851437</c:v>
                </c:pt>
                <c:pt idx="134">
                  <c:v>0.1277518634220822</c:v>
                </c:pt>
                <c:pt idx="135">
                  <c:v>0.12682707691120476</c:v>
                </c:pt>
                <c:pt idx="136">
                  <c:v>0.12367913725176766</c:v>
                </c:pt>
                <c:pt idx="137">
                  <c:v>0.12297207726259887</c:v>
                </c:pt>
                <c:pt idx="138">
                  <c:v>0.12499266206501207</c:v>
                </c:pt>
                <c:pt idx="139">
                  <c:v>0.12057805013497665</c:v>
                </c:pt>
                <c:pt idx="140">
                  <c:v>0.11877670767182827</c:v>
                </c:pt>
                <c:pt idx="141">
                  <c:v>0.12020322979380749</c:v>
                </c:pt>
                <c:pt idx="142">
                  <c:v>0.11713480165527279</c:v>
                </c:pt>
                <c:pt idx="143">
                  <c:v>0.11178410348348658</c:v>
                </c:pt>
                <c:pt idx="144">
                  <c:v>0.11106574376344429</c:v>
                </c:pt>
                <c:pt idx="145">
                  <c:v>0.10950031763267883</c:v>
                </c:pt>
                <c:pt idx="146">
                  <c:v>0.10473775667269777</c:v>
                </c:pt>
                <c:pt idx="147">
                  <c:v>0.10493839579650011</c:v>
                </c:pt>
                <c:pt idx="148">
                  <c:v>0.10077058652493313</c:v>
                </c:pt>
                <c:pt idx="149">
                  <c:v>9.9225279427186341E-2</c:v>
                </c:pt>
                <c:pt idx="150">
                  <c:v>9.8882153453101265E-2</c:v>
                </c:pt>
                <c:pt idx="151">
                  <c:v>9.6951966497675998E-2</c:v>
                </c:pt>
                <c:pt idx="152">
                  <c:v>9.4323676656823049E-2</c:v>
                </c:pt>
                <c:pt idx="153">
                  <c:v>9.2582277887942488E-2</c:v>
                </c:pt>
                <c:pt idx="154">
                  <c:v>9.1127230835587533E-2</c:v>
                </c:pt>
                <c:pt idx="155">
                  <c:v>8.8803758125126614E-2</c:v>
                </c:pt>
                <c:pt idx="156">
                  <c:v>8.8134042368478743E-2</c:v>
                </c:pt>
                <c:pt idx="157">
                  <c:v>8.7051610831756651E-2</c:v>
                </c:pt>
                <c:pt idx="158">
                  <c:v>8.5428859237047711E-2</c:v>
                </c:pt>
                <c:pt idx="159">
                  <c:v>8.0878650536530511E-2</c:v>
                </c:pt>
                <c:pt idx="160">
                  <c:v>7.9884412021260023E-2</c:v>
                </c:pt>
                <c:pt idx="161">
                  <c:v>7.8890449109181582E-2</c:v>
                </c:pt>
                <c:pt idx="162">
                  <c:v>7.707381066887517E-2</c:v>
                </c:pt>
                <c:pt idx="163">
                  <c:v>7.5386154522441698E-2</c:v>
                </c:pt>
                <c:pt idx="164">
                  <c:v>7.3430198668560973E-2</c:v>
                </c:pt>
                <c:pt idx="165">
                  <c:v>7.1235019243992892E-2</c:v>
                </c:pt>
                <c:pt idx="166">
                  <c:v>7.0244363570218876E-2</c:v>
                </c:pt>
                <c:pt idx="167">
                  <c:v>6.7740646372166299E-2</c:v>
                </c:pt>
                <c:pt idx="168">
                  <c:v>6.6313159639014935E-2</c:v>
                </c:pt>
                <c:pt idx="169">
                  <c:v>6.4858112586659966E-2</c:v>
                </c:pt>
                <c:pt idx="170">
                  <c:v>6.3403892343881121E-2</c:v>
                </c:pt>
                <c:pt idx="171">
                  <c:v>6.1273341867845506E-2</c:v>
                </c:pt>
                <c:pt idx="172">
                  <c:v>6.0878402493657675E-2</c:v>
                </c:pt>
                <c:pt idx="173">
                  <c:v>5.8158198988260676E-2</c:v>
                </c:pt>
                <c:pt idx="174">
                  <c:v>5.9778745757433381E-2</c:v>
                </c:pt>
                <c:pt idx="175">
                  <c:v>5.6693368022588432E-2</c:v>
                </c:pt>
                <c:pt idx="176">
                  <c:v>5.4061770943431085E-2</c:v>
                </c:pt>
                <c:pt idx="177">
                  <c:v>5.4638608424362772E-2</c:v>
                </c:pt>
                <c:pt idx="178">
                  <c:v>5.1840271414023524E-2</c:v>
                </c:pt>
                <c:pt idx="179">
                  <c:v>4.9578533818578706E-2</c:v>
                </c:pt>
                <c:pt idx="180">
                  <c:v>4.7178443420731707E-2</c:v>
                </c:pt>
                <c:pt idx="181">
                  <c:v>4.7234528670311061E-2</c:v>
                </c:pt>
                <c:pt idx="182">
                  <c:v>4.7164387657937873E-2</c:v>
                </c:pt>
                <c:pt idx="183">
                  <c:v>4.5523446252554493E-2</c:v>
                </c:pt>
                <c:pt idx="184">
                  <c:v>4.3883469458343288E-2</c:v>
                </c:pt>
                <c:pt idx="185">
                  <c:v>4.2832732288705384E-2</c:v>
                </c:pt>
                <c:pt idx="186">
                  <c:v>4.2370545735660702E-2</c:v>
                </c:pt>
                <c:pt idx="187">
                  <c:v>4.0242751291545462E-2</c:v>
                </c:pt>
                <c:pt idx="188">
                  <c:v>3.8773924079588691E-2</c:v>
                </c:pt>
                <c:pt idx="189">
                  <c:v>3.8270534849334625E-2</c:v>
                </c:pt>
                <c:pt idx="190">
                  <c:v>3.7459572456768203E-2</c:v>
                </c:pt>
                <c:pt idx="191">
                  <c:v>3.709618964806851E-2</c:v>
                </c:pt>
                <c:pt idx="192">
                  <c:v>3.4148889112433703E-2</c:v>
                </c:pt>
                <c:pt idx="193">
                  <c:v>3.3841729354909394E-2</c:v>
                </c:pt>
                <c:pt idx="194">
                  <c:v>3.2725260823970877E-2</c:v>
                </c:pt>
                <c:pt idx="195">
                  <c:v>3.3227547641456787E-2</c:v>
                </c:pt>
                <c:pt idx="196">
                  <c:v>3.2153246398899792E-2</c:v>
                </c:pt>
                <c:pt idx="197">
                  <c:v>3.0270600994100717E-2</c:v>
                </c:pt>
                <c:pt idx="198">
                  <c:v>2.9740891659007198E-2</c:v>
                </c:pt>
                <c:pt idx="199">
                  <c:v>3.0256683032902885E-2</c:v>
                </c:pt>
                <c:pt idx="200">
                  <c:v>2.8835121768380323E-2</c:v>
                </c:pt>
                <c:pt idx="201">
                  <c:v>2.7860037674956359E-2</c:v>
                </c:pt>
                <c:pt idx="202">
                  <c:v>2.7358577667046545E-2</c:v>
                </c:pt>
                <c:pt idx="203">
                  <c:v>2.5368171414161322E-2</c:v>
                </c:pt>
                <c:pt idx="204">
                  <c:v>2.5382089375359147E-2</c:v>
                </c:pt>
                <c:pt idx="205">
                  <c:v>2.2822975935707292E-2</c:v>
                </c:pt>
                <c:pt idx="206">
                  <c:v>2.3267937289249686E-2</c:v>
                </c:pt>
                <c:pt idx="207">
                  <c:v>2.1850096667819615E-2</c:v>
                </c:pt>
                <c:pt idx="208">
                  <c:v>2.2850811858102945E-2</c:v>
                </c:pt>
                <c:pt idx="209">
                  <c:v>2.2225330413776858E-2</c:v>
                </c:pt>
                <c:pt idx="210">
                  <c:v>2.1322178753474329E-2</c:v>
                </c:pt>
                <c:pt idx="211">
                  <c:v>2.0335932730772891E-2</c:v>
                </c:pt>
                <c:pt idx="212">
                  <c:v>1.9363880272461321E-2</c:v>
                </c:pt>
                <c:pt idx="213">
                  <c:v>1.8933663689692851E-2</c:v>
                </c:pt>
                <c:pt idx="214">
                  <c:v>1.8919745728495033E-2</c:v>
                </c:pt>
                <c:pt idx="215">
                  <c:v>1.7115922836618294E-2</c:v>
                </c:pt>
                <c:pt idx="216">
                  <c:v>1.6048098269074156E-2</c:v>
                </c:pt>
                <c:pt idx="217">
                  <c:v>1.7212935160215027E-2</c:v>
                </c:pt>
                <c:pt idx="218">
                  <c:v>1.6699762016643679E-2</c:v>
                </c:pt>
                <c:pt idx="219">
                  <c:v>1.5216327835508994E-2</c:v>
                </c:pt>
                <c:pt idx="220">
                  <c:v>1.5396434521504626E-2</c:v>
                </c:pt>
                <c:pt idx="221">
                  <c:v>1.4939071024320605E-2</c:v>
                </c:pt>
                <c:pt idx="222">
                  <c:v>1.4855976661921698E-2</c:v>
                </c:pt>
                <c:pt idx="223">
                  <c:v>1.4176890396744574E-2</c:v>
                </c:pt>
                <c:pt idx="224">
                  <c:v>1.3761308343473239E-2</c:v>
                </c:pt>
                <c:pt idx="225">
                  <c:v>1.2584069308690736E-2</c:v>
                </c:pt>
                <c:pt idx="226">
                  <c:v>1.3013348840606273E-2</c:v>
                </c:pt>
                <c:pt idx="227">
                  <c:v>1.3290343828762223E-2</c:v>
                </c:pt>
                <c:pt idx="228">
                  <c:v>1.1822605249414005E-2</c:v>
                </c:pt>
                <c:pt idx="229">
                  <c:v>1.2154858677573203E-2</c:v>
                </c:pt>
                <c:pt idx="230">
                  <c:v>1.1587281463893916E-2</c:v>
                </c:pt>
                <c:pt idx="231">
                  <c:v>1.1268945996932537E-2</c:v>
                </c:pt>
                <c:pt idx="232">
                  <c:v>1.0590893243725551E-2</c:v>
                </c:pt>
                <c:pt idx="233">
                  <c:v>9.6916827090691368E-3</c:v>
                </c:pt>
                <c:pt idx="234">
                  <c:v>1.0244997457560556E-2</c:v>
                </c:pt>
                <c:pt idx="235">
                  <c:v>1.0577044183325732E-2</c:v>
                </c:pt>
                <c:pt idx="236">
                  <c:v>9.2076270427364076E-3</c:v>
                </c:pt>
                <c:pt idx="237">
                  <c:v>8.8066243983237862E-3</c:v>
                </c:pt>
                <c:pt idx="238">
                  <c:v>9.3182679441793301E-3</c:v>
                </c:pt>
                <c:pt idx="239">
                  <c:v>8.7374893376015103E-3</c:v>
                </c:pt>
                <c:pt idx="240">
                  <c:v>8.4056768745495655E-3</c:v>
                </c:pt>
                <c:pt idx="241">
                  <c:v>7.6592469693984007E-3</c:v>
                </c:pt>
                <c:pt idx="242">
                  <c:v>8.0047844714137492E-3</c:v>
                </c:pt>
                <c:pt idx="243">
                  <c:v>7.5763179689147175E-3</c:v>
                </c:pt>
                <c:pt idx="244">
                  <c:v>7.0788404271298292E-3</c:v>
                </c:pt>
                <c:pt idx="245">
                  <c:v>7.4657597484294076E-3</c:v>
                </c:pt>
                <c:pt idx="246">
                  <c:v>7.2308355875377751E-3</c:v>
                </c:pt>
                <c:pt idx="247">
                  <c:v>6.7610561665525223E-3</c:v>
                </c:pt>
                <c:pt idx="248">
                  <c:v>6.8024931064751592E-3</c:v>
                </c:pt>
                <c:pt idx="249">
                  <c:v>5.6283821679222693E-3</c:v>
                </c:pt>
                <c:pt idx="250">
                  <c:v>6.3189748663669007E-3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2680-4DD0-8671-5866DEB05BF4}"/>
            </c:ext>
          </c:extLst>
        </c:ser>
        <c:ser>
          <c:idx val="2"/>
          <c:order val="2"/>
          <c:tx>
            <c:v>t=15</c:v>
          </c:tx>
          <c:spPr>
            <a:ln w="25400"/>
          </c:spPr>
          <c:marker>
            <c:symbol val="none"/>
          </c:marker>
          <c:xVal>
            <c:numRef>
              <c:f>'5film90'!$M$5:$M$255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'5film90'!$O$5:$O$255</c:f>
              <c:numCache>
                <c:formatCode>General</c:formatCode>
                <c:ptCount val="251"/>
                <c:pt idx="0">
                  <c:v>0.24743725332640096</c:v>
                </c:pt>
                <c:pt idx="1">
                  <c:v>0.18639366152246359</c:v>
                </c:pt>
                <c:pt idx="2">
                  <c:v>0.16232895327677072</c:v>
                </c:pt>
                <c:pt idx="3">
                  <c:v>0.1476456703613547</c:v>
                </c:pt>
                <c:pt idx="4">
                  <c:v>0.13597623661758798</c:v>
                </c:pt>
                <c:pt idx="5">
                  <c:v>0.12657487060714198</c:v>
                </c:pt>
                <c:pt idx="6">
                  <c:v>0.11460396332096517</c:v>
                </c:pt>
                <c:pt idx="7">
                  <c:v>0.11034803133788668</c:v>
                </c:pt>
                <c:pt idx="8">
                  <c:v>0.10433599012123937</c:v>
                </c:pt>
                <c:pt idx="9">
                  <c:v>0.10023278897738286</c:v>
                </c:pt>
                <c:pt idx="10">
                  <c:v>9.7556454281190211E-2</c:v>
                </c:pt>
                <c:pt idx="11">
                  <c:v>9.5401974570463011E-2</c:v>
                </c:pt>
                <c:pt idx="12">
                  <c:v>9.6624264410464886E-2</c:v>
                </c:pt>
                <c:pt idx="13">
                  <c:v>9.9207838016685201E-2</c:v>
                </c:pt>
                <c:pt idx="14">
                  <c:v>0.11111582137877249</c:v>
                </c:pt>
                <c:pt idx="15">
                  <c:v>0.11986697350696005</c:v>
                </c:pt>
                <c:pt idx="16">
                  <c:v>0.13107082929596103</c:v>
                </c:pt>
                <c:pt idx="17">
                  <c:v>0.14183613782998136</c:v>
                </c:pt>
                <c:pt idx="18">
                  <c:v>0.14904550610923359</c:v>
                </c:pt>
                <c:pt idx="19">
                  <c:v>0.1510218490771158</c:v>
                </c:pt>
                <c:pt idx="20">
                  <c:v>0.16614279299506066</c:v>
                </c:pt>
                <c:pt idx="21">
                  <c:v>0.21686597499586419</c:v>
                </c:pt>
                <c:pt idx="22">
                  <c:v>0.40408680547349524</c:v>
                </c:pt>
                <c:pt idx="23">
                  <c:v>0.73821579656370395</c:v>
                </c:pt>
                <c:pt idx="24">
                  <c:v>1</c:v>
                </c:pt>
                <c:pt idx="25">
                  <c:v>0.97051142674828073</c:v>
                </c:pt>
                <c:pt idx="26">
                  <c:v>0.79741007491787397</c:v>
                </c:pt>
                <c:pt idx="27">
                  <c:v>0.6685829414128045</c:v>
                </c:pt>
                <c:pt idx="28">
                  <c:v>0.65804835393377947</c:v>
                </c:pt>
                <c:pt idx="29">
                  <c:v>0.73880958570652044</c:v>
                </c:pt>
                <c:pt idx="30">
                  <c:v>0.81691501429820634</c:v>
                </c:pt>
                <c:pt idx="31">
                  <c:v>0.87414772055869372</c:v>
                </c:pt>
                <c:pt idx="32">
                  <c:v>0.94947474771346851</c:v>
                </c:pt>
                <c:pt idx="33">
                  <c:v>1.0910786874010352</c:v>
                </c:pt>
                <c:pt idx="34">
                  <c:v>1.2645212464254481</c:v>
                </c:pt>
                <c:pt idx="35">
                  <c:v>1.3826335877862597</c:v>
                </c:pt>
                <c:pt idx="36">
                  <c:v>1.386528667312646</c:v>
                </c:pt>
                <c:pt idx="37">
                  <c:v>1.3185161770614231</c:v>
                </c:pt>
                <c:pt idx="38">
                  <c:v>1.2537133977737338</c:v>
                </c:pt>
                <c:pt idx="39">
                  <c:v>1.2531225628057574</c:v>
                </c:pt>
                <c:pt idx="40">
                  <c:v>1.2803482381301254</c:v>
                </c:pt>
                <c:pt idx="41">
                  <c:v>1.2777766289320065</c:v>
                </c:pt>
                <c:pt idx="42">
                  <c:v>1.2715374116701721</c:v>
                </c:pt>
                <c:pt idx="43">
                  <c:v>1.2799449932644809</c:v>
                </c:pt>
                <c:pt idx="44">
                  <c:v>1.3141026398506372</c:v>
                </c:pt>
                <c:pt idx="45">
                  <c:v>1.2844530640701441</c:v>
                </c:pt>
                <c:pt idx="46">
                  <c:v>1.2166325951835133</c:v>
                </c:pt>
                <c:pt idx="47">
                  <c:v>1.1411992177345021</c:v>
                </c:pt>
                <c:pt idx="48">
                  <c:v>1.049074752440148</c:v>
                </c:pt>
                <c:pt idx="49">
                  <c:v>0.982368007468154</c:v>
                </c:pt>
                <c:pt idx="50">
                  <c:v>0.93425336185096741</c:v>
                </c:pt>
                <c:pt idx="51">
                  <c:v>0.91704677049606509</c:v>
                </c:pt>
                <c:pt idx="52">
                  <c:v>0.91012366175879755</c:v>
                </c:pt>
                <c:pt idx="53">
                  <c:v>0.91687247418051199</c:v>
                </c:pt>
                <c:pt idx="54">
                  <c:v>0.92180003781343811</c:v>
                </c:pt>
                <c:pt idx="55">
                  <c:v>0.91619153687991872</c:v>
                </c:pt>
                <c:pt idx="56">
                  <c:v>0.91905265521234603</c:v>
                </c:pt>
                <c:pt idx="57">
                  <c:v>0.89344882187507391</c:v>
                </c:pt>
                <c:pt idx="58">
                  <c:v>0.8700103986954365</c:v>
                </c:pt>
                <c:pt idx="59">
                  <c:v>0.85245373762200749</c:v>
                </c:pt>
                <c:pt idx="60">
                  <c:v>0.81704795216600112</c:v>
                </c:pt>
                <c:pt idx="61">
                  <c:v>0.79128311629995507</c:v>
                </c:pt>
                <c:pt idx="62">
                  <c:v>0.76518888993926204</c:v>
                </c:pt>
                <c:pt idx="63">
                  <c:v>0.7457075839576488</c:v>
                </c:pt>
                <c:pt idx="64">
                  <c:v>0.70269036702668219</c:v>
                </c:pt>
                <c:pt idx="65">
                  <c:v>0.67708505660199014</c:v>
                </c:pt>
                <c:pt idx="66">
                  <c:v>0.64068371422494264</c:v>
                </c:pt>
                <c:pt idx="67">
                  <c:v>0.6233308912154657</c:v>
                </c:pt>
                <c:pt idx="68">
                  <c:v>0.58110096187932769</c:v>
                </c:pt>
                <c:pt idx="69">
                  <c:v>0.56472892491669224</c:v>
                </c:pt>
                <c:pt idx="70">
                  <c:v>0.5377218585304756</c:v>
                </c:pt>
                <c:pt idx="71">
                  <c:v>0.52177965400704274</c:v>
                </c:pt>
                <c:pt idx="72">
                  <c:v>0.48886866920331823</c:v>
                </c:pt>
                <c:pt idx="73">
                  <c:v>0.46805650745633726</c:v>
                </c:pt>
                <c:pt idx="74">
                  <c:v>0.42946612152293634</c:v>
                </c:pt>
                <c:pt idx="75">
                  <c:v>0.41125067946021321</c:v>
                </c:pt>
                <c:pt idx="76">
                  <c:v>0.38915049748304315</c:v>
                </c:pt>
                <c:pt idx="77">
                  <c:v>0.37133977737338414</c:v>
                </c:pt>
                <c:pt idx="78">
                  <c:v>0.35731926358329597</c:v>
                </c:pt>
                <c:pt idx="79">
                  <c:v>0.34087337224966341</c:v>
                </c:pt>
                <c:pt idx="80">
                  <c:v>0.32991781485595456</c:v>
                </c:pt>
                <c:pt idx="81">
                  <c:v>0.32092530664334845</c:v>
                </c:pt>
                <c:pt idx="82">
                  <c:v>0.31755459315104118</c:v>
                </c:pt>
                <c:pt idx="83">
                  <c:v>0.30703920780847499</c:v>
                </c:pt>
                <c:pt idx="84">
                  <c:v>0.29716340131874375</c:v>
                </c:pt>
                <c:pt idx="85">
                  <c:v>0.28697592938340472</c:v>
                </c:pt>
                <c:pt idx="86">
                  <c:v>0.28273078013849179</c:v>
                </c:pt>
                <c:pt idx="87">
                  <c:v>0.27189338973837834</c:v>
                </c:pt>
                <c:pt idx="88">
                  <c:v>0.2641623141824026</c:v>
                </c:pt>
                <c:pt idx="89">
                  <c:v>0.25113588022593525</c:v>
                </c:pt>
                <c:pt idx="90">
                  <c:v>0.24800002363339871</c:v>
                </c:pt>
                <c:pt idx="91">
                  <c:v>0.23733102119915864</c:v>
                </c:pt>
                <c:pt idx="92">
                  <c:v>0.23003568643206582</c:v>
                </c:pt>
                <c:pt idx="93">
                  <c:v>0.22815092288421995</c:v>
                </c:pt>
                <c:pt idx="94">
                  <c:v>0.22392349868834641</c:v>
                </c:pt>
                <c:pt idx="95">
                  <c:v>0.21683495616004542</c:v>
                </c:pt>
                <c:pt idx="96">
                  <c:v>0.21160458960603123</c:v>
                </c:pt>
                <c:pt idx="97">
                  <c:v>0.20774791435256307</c:v>
                </c:pt>
                <c:pt idx="98">
                  <c:v>0.20294590315033209</c:v>
                </c:pt>
                <c:pt idx="99">
                  <c:v>0.20068152813556117</c:v>
                </c:pt>
                <c:pt idx="100">
                  <c:v>0.19260629121073902</c:v>
                </c:pt>
                <c:pt idx="101">
                  <c:v>0.1826625386996904</c:v>
                </c:pt>
                <c:pt idx="102">
                  <c:v>0.18006877319027251</c:v>
                </c:pt>
                <c:pt idx="103">
                  <c:v>0.17333325455533766</c:v>
                </c:pt>
                <c:pt idx="104">
                  <c:v>0.17076164535721886</c:v>
                </c:pt>
                <c:pt idx="105">
                  <c:v>0.16894482783069037</c:v>
                </c:pt>
                <c:pt idx="106">
                  <c:v>0.16647218348970769</c:v>
                </c:pt>
                <c:pt idx="107">
                  <c:v>0.1657055751187578</c:v>
                </c:pt>
                <c:pt idx="108">
                  <c:v>0.16364060690567908</c:v>
                </c:pt>
                <c:pt idx="109">
                  <c:v>0.16346926476496587</c:v>
                </c:pt>
                <c:pt idx="110">
                  <c:v>0.15684895894878642</c:v>
                </c:pt>
                <c:pt idx="111">
                  <c:v>0.15624039893177044</c:v>
                </c:pt>
                <c:pt idx="112">
                  <c:v>0.15789473684210531</c:v>
                </c:pt>
                <c:pt idx="113">
                  <c:v>0.15673965447971075</c:v>
                </c:pt>
                <c:pt idx="114">
                  <c:v>0.15398045517925937</c:v>
                </c:pt>
                <c:pt idx="115">
                  <c:v>0.15254768038191574</c:v>
                </c:pt>
                <c:pt idx="116">
                  <c:v>0.1510528679129346</c:v>
                </c:pt>
                <c:pt idx="117">
                  <c:v>0.14979143525630426</c:v>
                </c:pt>
                <c:pt idx="118">
                  <c:v>0.14755231843641436</c:v>
                </c:pt>
                <c:pt idx="119">
                  <c:v>0.14545411575638698</c:v>
                </c:pt>
                <c:pt idx="120">
                  <c:v>0.14157233001677971</c:v>
                </c:pt>
                <c:pt idx="121">
                  <c:v>0.14163451539715927</c:v>
                </c:pt>
                <c:pt idx="122">
                  <c:v>0.13995905513671922</c:v>
                </c:pt>
                <c:pt idx="123">
                  <c:v>0.14023822465908822</c:v>
                </c:pt>
                <c:pt idx="124">
                  <c:v>0.13582129014723615</c:v>
                </c:pt>
                <c:pt idx="125">
                  <c:v>0.13356119868598304</c:v>
                </c:pt>
                <c:pt idx="126">
                  <c:v>0.13195220735944038</c:v>
                </c:pt>
                <c:pt idx="127">
                  <c:v>0.12975681232718075</c:v>
                </c:pt>
                <c:pt idx="128">
                  <c:v>0.12672922624252592</c:v>
                </c:pt>
                <c:pt idx="129">
                  <c:v>0.12696083354997284</c:v>
                </c:pt>
                <c:pt idx="130">
                  <c:v>0.12446071538297923</c:v>
                </c:pt>
                <c:pt idx="131">
                  <c:v>0.12640515326259072</c:v>
                </c:pt>
                <c:pt idx="132">
                  <c:v>0.12281036560867818</c:v>
                </c:pt>
                <c:pt idx="133">
                  <c:v>0.11931262259825588</c:v>
                </c:pt>
                <c:pt idx="134">
                  <c:v>0.11943581168907902</c:v>
                </c:pt>
                <c:pt idx="135">
                  <c:v>0.1187274005624749</c:v>
                </c:pt>
                <c:pt idx="136">
                  <c:v>0.11761899416255051</c:v>
                </c:pt>
                <c:pt idx="137">
                  <c:v>0.11708044808923972</c:v>
                </c:pt>
                <c:pt idx="138">
                  <c:v>0.11821943019875687</c:v>
                </c:pt>
                <c:pt idx="139">
                  <c:v>0.11420426346512894</c:v>
                </c:pt>
                <c:pt idx="140">
                  <c:v>0.11137697043461822</c:v>
                </c:pt>
                <c:pt idx="141">
                  <c:v>0.10890536005482949</c:v>
                </c:pt>
                <c:pt idx="142">
                  <c:v>0.1066504383995462</c:v>
                </c:pt>
                <c:pt idx="143">
                  <c:v>0.10510215536596319</c:v>
                </c:pt>
                <c:pt idx="144">
                  <c:v>0.10323304894476876</c:v>
                </c:pt>
                <c:pt idx="145">
                  <c:v>0.10024800297780824</c:v>
                </c:pt>
                <c:pt idx="146">
                  <c:v>0.10061520691040579</c:v>
                </c:pt>
                <c:pt idx="147">
                  <c:v>9.7785845957507181E-2</c:v>
                </c:pt>
                <c:pt idx="148">
                  <c:v>9.5906104506889162E-2</c:v>
                </c:pt>
                <c:pt idx="149">
                  <c:v>9.593668021648194E-2</c:v>
                </c:pt>
                <c:pt idx="150">
                  <c:v>9.0396273013022013E-2</c:v>
                </c:pt>
                <c:pt idx="151">
                  <c:v>8.8932922506085629E-2</c:v>
                </c:pt>
                <c:pt idx="152">
                  <c:v>8.7957601682698006E-2</c:v>
                </c:pt>
                <c:pt idx="153">
                  <c:v>8.6267075130574536E-2</c:v>
                </c:pt>
                <c:pt idx="154">
                  <c:v>8.4973146550705453E-2</c:v>
                </c:pt>
                <c:pt idx="155">
                  <c:v>8.2478198189681662E-2</c:v>
                </c:pt>
                <c:pt idx="156">
                  <c:v>8.1520306997849415E-2</c:v>
                </c:pt>
                <c:pt idx="157">
                  <c:v>7.9316935693522106E-2</c:v>
                </c:pt>
                <c:pt idx="158">
                  <c:v>7.8572779051355374E-2</c:v>
                </c:pt>
                <c:pt idx="159">
                  <c:v>7.6371623378158005E-2</c:v>
                </c:pt>
                <c:pt idx="160">
                  <c:v>7.7342956065511795E-2</c:v>
                </c:pt>
                <c:pt idx="161">
                  <c:v>7.614400420674497E-2</c:v>
                </c:pt>
                <c:pt idx="162">
                  <c:v>7.1459421454399374E-2</c:v>
                </c:pt>
                <c:pt idx="163">
                  <c:v>7.201997613026731E-2</c:v>
                </c:pt>
                <c:pt idx="164">
                  <c:v>6.8355617658875531E-2</c:v>
                </c:pt>
                <c:pt idx="165">
                  <c:v>6.9051768959894122E-2</c:v>
                </c:pt>
                <c:pt idx="166">
                  <c:v>6.4726266159336396E-2</c:v>
                </c:pt>
                <c:pt idx="167">
                  <c:v>6.3653457566232599E-2</c:v>
                </c:pt>
                <c:pt idx="168">
                  <c:v>6.2414919764611367E-2</c:v>
                </c:pt>
                <c:pt idx="169">
                  <c:v>6.2505465223453779E-2</c:v>
                </c:pt>
                <c:pt idx="170">
                  <c:v>5.9622633705953276E-2</c:v>
                </c:pt>
                <c:pt idx="171">
                  <c:v>5.8823086285538728E-2</c:v>
                </c:pt>
                <c:pt idx="172">
                  <c:v>5.6034345236688474E-2</c:v>
                </c:pt>
                <c:pt idx="173">
                  <c:v>5.4633475527615639E-2</c:v>
                </c:pt>
                <c:pt idx="174">
                  <c:v>5.5928881194904648E-2</c:v>
                </c:pt>
                <c:pt idx="175">
                  <c:v>5.2345319405383693E-2</c:v>
                </c:pt>
                <c:pt idx="176">
                  <c:v>5.129215607496513E-2</c:v>
                </c:pt>
                <c:pt idx="177">
                  <c:v>4.9367363458038917E-2</c:v>
                </c:pt>
                <c:pt idx="178">
                  <c:v>4.8796321461489385E-2</c:v>
                </c:pt>
                <c:pt idx="179">
                  <c:v>4.7684370051757144E-2</c:v>
                </c:pt>
                <c:pt idx="180">
                  <c:v>4.7173593221941271E-2</c:v>
                </c:pt>
                <c:pt idx="181">
                  <c:v>4.4801390825514632E-2</c:v>
                </c:pt>
                <c:pt idx="182">
                  <c:v>4.3181025925838411E-2</c:v>
                </c:pt>
                <c:pt idx="183">
                  <c:v>4.2566114432916601E-2</c:v>
                </c:pt>
                <c:pt idx="184">
                  <c:v>4.2176163354051943E-2</c:v>
                </c:pt>
                <c:pt idx="185">
                  <c:v>4.2161244771110523E-2</c:v>
                </c:pt>
                <c:pt idx="186">
                  <c:v>4.0137782714532173E-2</c:v>
                </c:pt>
                <c:pt idx="187">
                  <c:v>3.9149020395623096E-2</c:v>
                </c:pt>
                <c:pt idx="188">
                  <c:v>3.7367209840947234E-2</c:v>
                </c:pt>
                <c:pt idx="189">
                  <c:v>3.4748924680358284E-2</c:v>
                </c:pt>
                <c:pt idx="190">
                  <c:v>3.5122775506345578E-2</c:v>
                </c:pt>
                <c:pt idx="191">
                  <c:v>3.4464880769503471E-2</c:v>
                </c:pt>
                <c:pt idx="192">
                  <c:v>3.3209061045068884E-2</c:v>
                </c:pt>
                <c:pt idx="193">
                  <c:v>3.2939935717155491E-2</c:v>
                </c:pt>
                <c:pt idx="194">
                  <c:v>3.152060241533336E-2</c:v>
                </c:pt>
                <c:pt idx="195">
                  <c:v>3.2043343653250789E-2</c:v>
                </c:pt>
                <c:pt idx="196">
                  <c:v>3.1072454092122986E-2</c:v>
                </c:pt>
                <c:pt idx="197">
                  <c:v>2.9385324841065392E-2</c:v>
                </c:pt>
                <c:pt idx="198">
                  <c:v>2.8310743743057684E-2</c:v>
                </c:pt>
                <c:pt idx="199">
                  <c:v>2.7475303098338583E-2</c:v>
                </c:pt>
                <c:pt idx="200">
                  <c:v>2.6252422423368706E-2</c:v>
                </c:pt>
                <c:pt idx="201">
                  <c:v>2.57902417696689E-2</c:v>
                </c:pt>
                <c:pt idx="202">
                  <c:v>2.5760404603786067E-2</c:v>
                </c:pt>
                <c:pt idx="203">
                  <c:v>2.3853041618415151E-2</c:v>
                </c:pt>
                <c:pt idx="204">
                  <c:v>2.2110521589109734E-2</c:v>
                </c:pt>
                <c:pt idx="205">
                  <c:v>2.3137983598421289E-2</c:v>
                </c:pt>
                <c:pt idx="206">
                  <c:v>2.2423220995911427E-2</c:v>
                </c:pt>
                <c:pt idx="207">
                  <c:v>2.2661475196748045E-2</c:v>
                </c:pt>
                <c:pt idx="208">
                  <c:v>2.0518073641670409E-2</c:v>
                </c:pt>
                <c:pt idx="209">
                  <c:v>1.9982334034457504E-2</c:v>
                </c:pt>
                <c:pt idx="210">
                  <c:v>2.0131224446387635E-2</c:v>
                </c:pt>
                <c:pt idx="211">
                  <c:v>1.9610551130858137E-2</c:v>
                </c:pt>
                <c:pt idx="212">
                  <c:v>1.8242325053765985E-2</c:v>
                </c:pt>
                <c:pt idx="213">
                  <c:v>1.8138338099402077E-2</c:v>
                </c:pt>
                <c:pt idx="214">
                  <c:v>1.6250768085458372E-2</c:v>
                </c:pt>
                <c:pt idx="215">
                  <c:v>1.8272162219648811E-2</c:v>
                </c:pt>
                <c:pt idx="216">
                  <c:v>1.6577647531491501E-2</c:v>
                </c:pt>
                <c:pt idx="217">
                  <c:v>1.5374412119206864E-2</c:v>
                </c:pt>
                <c:pt idx="218">
                  <c:v>1.5315033204925201E-2</c:v>
                </c:pt>
                <c:pt idx="219">
                  <c:v>1.4899233096211566E-2</c:v>
                </c:pt>
                <c:pt idx="220">
                  <c:v>1.424584347600028E-2</c:v>
                </c:pt>
                <c:pt idx="221">
                  <c:v>1.3711433247465325E-2</c:v>
                </c:pt>
                <c:pt idx="222">
                  <c:v>1.3681743790324486E-2</c:v>
                </c:pt>
                <c:pt idx="223">
                  <c:v>1.3607534918346608E-2</c:v>
                </c:pt>
                <c:pt idx="224">
                  <c:v>1.2969359298560731E-2</c:v>
                </c:pt>
                <c:pt idx="225">
                  <c:v>1.2999033984827359E-2</c:v>
                </c:pt>
                <c:pt idx="226">
                  <c:v>1.2242307328716943E-2</c:v>
                </c:pt>
                <c:pt idx="227">
                  <c:v>1.1782445702266447E-2</c:v>
                </c:pt>
                <c:pt idx="228">
                  <c:v>1.2034614066598916E-2</c:v>
                </c:pt>
                <c:pt idx="229">
                  <c:v>1.1515462151111952E-2</c:v>
                </c:pt>
                <c:pt idx="230">
                  <c:v>1.0729474393212493E-2</c:v>
                </c:pt>
                <c:pt idx="231">
                  <c:v>1.0848099283908022E-2</c:v>
                </c:pt>
                <c:pt idx="232">
                  <c:v>9.7658373313166211E-3</c:v>
                </c:pt>
                <c:pt idx="233">
                  <c:v>9.4990458015267211E-3</c:v>
                </c:pt>
                <c:pt idx="234">
                  <c:v>8.9803517831399341E-3</c:v>
                </c:pt>
                <c:pt idx="235">
                  <c:v>9.6176263795996544E-3</c:v>
                </c:pt>
                <c:pt idx="236">
                  <c:v>8.9062610781556507E-3</c:v>
                </c:pt>
                <c:pt idx="237">
                  <c:v>8.9210762649776666E-3</c:v>
                </c:pt>
                <c:pt idx="238">
                  <c:v>8.6988189208990121E-3</c:v>
                </c:pt>
                <c:pt idx="239">
                  <c:v>7.6025837213149639E-3</c:v>
                </c:pt>
                <c:pt idx="240">
                  <c:v>8.0173203270862397E-3</c:v>
                </c:pt>
                <c:pt idx="241">
                  <c:v>7.9136287902063229E-3</c:v>
                </c:pt>
                <c:pt idx="242">
                  <c:v>7.4989069553092437E-3</c:v>
                </c:pt>
                <c:pt idx="243">
                  <c:v>7.4989069553092437E-3</c:v>
                </c:pt>
                <c:pt idx="244">
                  <c:v>7.6618296977288324E-3</c:v>
                </c:pt>
                <c:pt idx="245">
                  <c:v>6.8325041949282737E-3</c:v>
                </c:pt>
                <c:pt idx="246">
                  <c:v>6.936151419185594E-3</c:v>
                </c:pt>
                <c:pt idx="247">
                  <c:v>6.0330306288847403E-3</c:v>
                </c:pt>
                <c:pt idx="248">
                  <c:v>6.6400249332356489E-3</c:v>
                </c:pt>
                <c:pt idx="249">
                  <c:v>5.9146125304280015E-3</c:v>
                </c:pt>
                <c:pt idx="250">
                  <c:v>5.7665936000756285E-3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2680-4DD0-8671-5866DEB05BF4}"/>
            </c:ext>
          </c:extLst>
        </c:ser>
        <c:ser>
          <c:idx val="3"/>
          <c:order val="3"/>
          <c:tx>
            <c:v>t=30</c:v>
          </c:tx>
          <c:spPr>
            <a:ln w="25400"/>
          </c:spPr>
          <c:marker>
            <c:symbol val="none"/>
          </c:marker>
          <c:xVal>
            <c:numRef>
              <c:f>'5film90'!$S$5:$S$255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'5film90'!$U$5:$U$255</c:f>
              <c:numCache>
                <c:formatCode>General</c:formatCode>
                <c:ptCount val="251"/>
                <c:pt idx="0">
                  <c:v>0.15970907345723809</c:v>
                </c:pt>
                <c:pt idx="1">
                  <c:v>0.11883080896090317</c:v>
                </c:pt>
                <c:pt idx="2">
                  <c:v>0.1030600992989653</c:v>
                </c:pt>
                <c:pt idx="3">
                  <c:v>9.563884429259488E-2</c:v>
                </c:pt>
                <c:pt idx="4">
                  <c:v>8.744513703600014E-2</c:v>
                </c:pt>
                <c:pt idx="5">
                  <c:v>8.0643557851074424E-2</c:v>
                </c:pt>
                <c:pt idx="6">
                  <c:v>7.3815239934410137E-2</c:v>
                </c:pt>
                <c:pt idx="7">
                  <c:v>7.0780393882086776E-2</c:v>
                </c:pt>
                <c:pt idx="8">
                  <c:v>7.0190542030658123E-2</c:v>
                </c:pt>
                <c:pt idx="9">
                  <c:v>6.7738006136196141E-2</c:v>
                </c:pt>
                <c:pt idx="10">
                  <c:v>6.6112314100110273E-2</c:v>
                </c:pt>
                <c:pt idx="11">
                  <c:v>6.6442091791552166E-2</c:v>
                </c:pt>
                <c:pt idx="12">
                  <c:v>7.1087317956658125E-2</c:v>
                </c:pt>
                <c:pt idx="13">
                  <c:v>7.8499317248195991E-2</c:v>
                </c:pt>
                <c:pt idx="14">
                  <c:v>8.7611625634902032E-2</c:v>
                </c:pt>
                <c:pt idx="15">
                  <c:v>9.8623640923971745E-2</c:v>
                </c:pt>
                <c:pt idx="16">
                  <c:v>0.11486913447639507</c:v>
                </c:pt>
                <c:pt idx="17">
                  <c:v>0.12746376273374965</c:v>
                </c:pt>
                <c:pt idx="18">
                  <c:v>0.13615499322961594</c:v>
                </c:pt>
                <c:pt idx="19">
                  <c:v>0.14167414170385137</c:v>
                </c:pt>
                <c:pt idx="20">
                  <c:v>0.1529969661823605</c:v>
                </c:pt>
                <c:pt idx="21">
                  <c:v>0.20505636273260699</c:v>
                </c:pt>
                <c:pt idx="22">
                  <c:v>0.38844178326772444</c:v>
                </c:pt>
                <c:pt idx="23">
                  <c:v>0.74190496323424382</c:v>
                </c:pt>
                <c:pt idx="24">
                  <c:v>1</c:v>
                </c:pt>
                <c:pt idx="25">
                  <c:v>0.9777805709976175</c:v>
                </c:pt>
                <c:pt idx="26">
                  <c:v>0.79890873979443167</c:v>
                </c:pt>
                <c:pt idx="27">
                  <c:v>0.6648277122958175</c:v>
                </c:pt>
                <c:pt idx="28">
                  <c:v>0.66211384529244055</c:v>
                </c:pt>
                <c:pt idx="29">
                  <c:v>0.73688745165031688</c:v>
                </c:pt>
                <c:pt idx="30">
                  <c:v>0.8325412650619618</c:v>
                </c:pt>
                <c:pt idx="31">
                  <c:v>0.89324618487433349</c:v>
                </c:pt>
                <c:pt idx="32">
                  <c:v>0.97565175658612691</c:v>
                </c:pt>
                <c:pt idx="33">
                  <c:v>1.1111165705862527</c:v>
                </c:pt>
                <c:pt idx="34">
                  <c:v>1.2956286744330874</c:v>
                </c:pt>
                <c:pt idx="35">
                  <c:v>1.4127534608946049</c:v>
                </c:pt>
                <c:pt idx="36">
                  <c:v>1.420112325526919</c:v>
                </c:pt>
                <c:pt idx="37">
                  <c:v>1.3568992212630051</c:v>
                </c:pt>
                <c:pt idx="38">
                  <c:v>1.2804195924057431</c:v>
                </c:pt>
                <c:pt idx="39">
                  <c:v>1.2844875362086996</c:v>
                </c:pt>
                <c:pt idx="40">
                  <c:v>1.3103578305061507</c:v>
                </c:pt>
                <c:pt idx="41">
                  <c:v>1.298622498243128</c:v>
                </c:pt>
                <c:pt idx="42">
                  <c:v>1.2871614093825521</c:v>
                </c:pt>
                <c:pt idx="43">
                  <c:v>1.3127460334691219</c:v>
                </c:pt>
                <c:pt idx="44">
                  <c:v>1.3343312746033469</c:v>
                </c:pt>
                <c:pt idx="45">
                  <c:v>1.3198649351242948</c:v>
                </c:pt>
                <c:pt idx="46">
                  <c:v>1.2555320036337254</c:v>
                </c:pt>
                <c:pt idx="47">
                  <c:v>1.1620264302079109</c:v>
                </c:pt>
                <c:pt idx="48">
                  <c:v>1.0682477560604935</c:v>
                </c:pt>
                <c:pt idx="49">
                  <c:v>1.0042724836739476</c:v>
                </c:pt>
                <c:pt idx="50">
                  <c:v>0.95720545972907045</c:v>
                </c:pt>
                <c:pt idx="51">
                  <c:v>0.9296931330594711</c:v>
                </c:pt>
                <c:pt idx="52">
                  <c:v>0.93357024916155784</c:v>
                </c:pt>
                <c:pt idx="53">
                  <c:v>0.94230947225285255</c:v>
                </c:pt>
                <c:pt idx="54">
                  <c:v>0.95224279682563251</c:v>
                </c:pt>
                <c:pt idx="55">
                  <c:v>0.94610431533420569</c:v>
                </c:pt>
                <c:pt idx="56">
                  <c:v>0.94156444434287279</c:v>
                </c:pt>
                <c:pt idx="57">
                  <c:v>0.92390202654447606</c:v>
                </c:pt>
                <c:pt idx="58">
                  <c:v>0.89959149159843921</c:v>
                </c:pt>
                <c:pt idx="59">
                  <c:v>0.86745130751255528</c:v>
                </c:pt>
                <c:pt idx="60">
                  <c:v>0.84812171836345274</c:v>
                </c:pt>
                <c:pt idx="61">
                  <c:v>0.82482588400646761</c:v>
                </c:pt>
                <c:pt idx="62">
                  <c:v>0.80014969119050217</c:v>
                </c:pt>
                <c:pt idx="63">
                  <c:v>0.76457460848897618</c:v>
                </c:pt>
                <c:pt idx="64">
                  <c:v>0.73667377033257753</c:v>
                </c:pt>
                <c:pt idx="65">
                  <c:v>0.70069532129328638</c:v>
                </c:pt>
                <c:pt idx="66">
                  <c:v>0.66542076365360781</c:v>
                </c:pt>
                <c:pt idx="67">
                  <c:v>0.63597730635844774</c:v>
                </c:pt>
                <c:pt idx="68">
                  <c:v>0.60650528204219933</c:v>
                </c:pt>
                <c:pt idx="69">
                  <c:v>0.58770132608111891</c:v>
                </c:pt>
                <c:pt idx="70">
                  <c:v>0.55864295223022742</c:v>
                </c:pt>
                <c:pt idx="71">
                  <c:v>0.53003365195084173</c:v>
                </c:pt>
                <c:pt idx="72">
                  <c:v>0.50953281493712388</c:v>
                </c:pt>
                <c:pt idx="73">
                  <c:v>0.47780285327406641</c:v>
                </c:pt>
                <c:pt idx="74">
                  <c:v>0.44631171190730584</c:v>
                </c:pt>
                <c:pt idx="75">
                  <c:v>0.42665531603695428</c:v>
                </c:pt>
                <c:pt idx="76">
                  <c:v>0.40083987041999236</c:v>
                </c:pt>
                <c:pt idx="77">
                  <c:v>0.38272152296502832</c:v>
                </c:pt>
                <c:pt idx="78">
                  <c:v>0.36608637524496235</c:v>
                </c:pt>
                <c:pt idx="79">
                  <c:v>0.35104069657824227</c:v>
                </c:pt>
                <c:pt idx="80">
                  <c:v>0.33891571014757732</c:v>
                </c:pt>
                <c:pt idx="81">
                  <c:v>0.32834476966410908</c:v>
                </c:pt>
                <c:pt idx="82">
                  <c:v>0.31927074108566117</c:v>
                </c:pt>
                <c:pt idx="83">
                  <c:v>0.31377787427082687</c:v>
                </c:pt>
                <c:pt idx="84">
                  <c:v>0.30185399966862264</c:v>
                </c:pt>
                <c:pt idx="85">
                  <c:v>0.29441629005810532</c:v>
                </c:pt>
                <c:pt idx="86">
                  <c:v>0.28122861044296027</c:v>
                </c:pt>
                <c:pt idx="87">
                  <c:v>0.27498157427139819</c:v>
                </c:pt>
                <c:pt idx="88">
                  <c:v>0.26749472938460933</c:v>
                </c:pt>
                <c:pt idx="89">
                  <c:v>0.2561581927359779</c:v>
                </c:pt>
                <c:pt idx="90">
                  <c:v>0.24810343546995609</c:v>
                </c:pt>
                <c:pt idx="91">
                  <c:v>0.24006239037405661</c:v>
                </c:pt>
                <c:pt idx="92">
                  <c:v>0.23500717032229318</c:v>
                </c:pt>
                <c:pt idx="93">
                  <c:v>0.22413341941529025</c:v>
                </c:pt>
                <c:pt idx="94">
                  <c:v>0.22127557462562916</c:v>
                </c:pt>
                <c:pt idx="95">
                  <c:v>0.21858341855827962</c:v>
                </c:pt>
                <c:pt idx="96">
                  <c:v>0.2156558702371634</c:v>
                </c:pt>
                <c:pt idx="97">
                  <c:v>0.20733258297291274</c:v>
                </c:pt>
                <c:pt idx="98">
                  <c:v>0.20279499734326706</c:v>
                </c:pt>
                <c:pt idx="99">
                  <c:v>0.19683248870174319</c:v>
                </c:pt>
                <c:pt idx="100">
                  <c:v>0.19294851651459491</c:v>
                </c:pt>
                <c:pt idx="101">
                  <c:v>0.18686145566112664</c:v>
                </c:pt>
                <c:pt idx="102">
                  <c:v>0.18081438863718174</c:v>
                </c:pt>
                <c:pt idx="103">
                  <c:v>0.1740291497883184</c:v>
                </c:pt>
                <c:pt idx="104">
                  <c:v>0.17241339907557124</c:v>
                </c:pt>
                <c:pt idx="105">
                  <c:v>0.16837173693201618</c:v>
                </c:pt>
                <c:pt idx="106">
                  <c:v>0.16539505333462839</c:v>
                </c:pt>
                <c:pt idx="107">
                  <c:v>0.15963479920240881</c:v>
                </c:pt>
                <c:pt idx="108">
                  <c:v>0.16008958617813251</c:v>
                </c:pt>
                <c:pt idx="109">
                  <c:v>0.15652213658464126</c:v>
                </c:pt>
                <c:pt idx="110">
                  <c:v>0.15543201905991649</c:v>
                </c:pt>
                <c:pt idx="111">
                  <c:v>0.15148062870300011</c:v>
                </c:pt>
                <c:pt idx="112">
                  <c:v>0.15527318642266627</c:v>
                </c:pt>
                <c:pt idx="113">
                  <c:v>0.15049106709250576</c:v>
                </c:pt>
                <c:pt idx="114">
                  <c:v>0.14712130128494461</c:v>
                </c:pt>
                <c:pt idx="115">
                  <c:v>0.14582778657007206</c:v>
                </c:pt>
                <c:pt idx="116">
                  <c:v>0.14518217189347929</c:v>
                </c:pt>
                <c:pt idx="117">
                  <c:v>0.14590091814405778</c:v>
                </c:pt>
                <c:pt idx="118">
                  <c:v>0.14152787855587995</c:v>
                </c:pt>
                <c:pt idx="119">
                  <c:v>0.14350014569180758</c:v>
                </c:pt>
                <c:pt idx="120">
                  <c:v>0.13763590760282698</c:v>
                </c:pt>
                <c:pt idx="121">
                  <c:v>0.13691944671393563</c:v>
                </c:pt>
                <c:pt idx="122">
                  <c:v>0.13462494358013338</c:v>
                </c:pt>
                <c:pt idx="123">
                  <c:v>0.13279322618795961</c:v>
                </c:pt>
                <c:pt idx="124">
                  <c:v>0.1311934730070218</c:v>
                </c:pt>
                <c:pt idx="125">
                  <c:v>0.12987253395190457</c:v>
                </c:pt>
                <c:pt idx="126">
                  <c:v>0.12502185377113245</c:v>
                </c:pt>
                <c:pt idx="127">
                  <c:v>0.12461048866746272</c:v>
                </c:pt>
                <c:pt idx="128">
                  <c:v>0.1235717917806967</c:v>
                </c:pt>
                <c:pt idx="129">
                  <c:v>0.12276277374347963</c:v>
                </c:pt>
                <c:pt idx="130">
                  <c:v>0.12279933953047245</c:v>
                </c:pt>
                <c:pt idx="131">
                  <c:v>0.11839659024036292</c:v>
                </c:pt>
                <c:pt idx="132">
                  <c:v>0.11675912859158873</c:v>
                </c:pt>
                <c:pt idx="133">
                  <c:v>0.11697509527101534</c:v>
                </c:pt>
                <c:pt idx="134">
                  <c:v>0.11442348894741956</c:v>
                </c:pt>
                <c:pt idx="135">
                  <c:v>0.11320904774691909</c:v>
                </c:pt>
                <c:pt idx="136">
                  <c:v>0.11113005422020604</c:v>
                </c:pt>
                <c:pt idx="137">
                  <c:v>0.10932896067463878</c:v>
                </c:pt>
                <c:pt idx="138">
                  <c:v>0.10955692550292243</c:v>
                </c:pt>
                <c:pt idx="139">
                  <c:v>0.10797305558570965</c:v>
                </c:pt>
                <c:pt idx="140">
                  <c:v>0.10588674890159806</c:v>
                </c:pt>
                <c:pt idx="141">
                  <c:v>0.10426939843566994</c:v>
                </c:pt>
                <c:pt idx="142">
                  <c:v>0.10247367549006725</c:v>
                </c:pt>
                <c:pt idx="143">
                  <c:v>9.8456352448479459E-2</c:v>
                </c:pt>
                <c:pt idx="144">
                  <c:v>9.7918835379684308E-2</c:v>
                </c:pt>
                <c:pt idx="145">
                  <c:v>9.762025287527068E-2</c:v>
                </c:pt>
                <c:pt idx="146">
                  <c:v>9.6438378078810727E-2</c:v>
                </c:pt>
                <c:pt idx="147">
                  <c:v>9.340890262645192E-2</c:v>
                </c:pt>
                <c:pt idx="148">
                  <c:v>9.1323967159352565E-2</c:v>
                </c:pt>
                <c:pt idx="149">
                  <c:v>9.1419266741702712E-2</c:v>
                </c:pt>
                <c:pt idx="150">
                  <c:v>8.8432070480554445E-2</c:v>
                </c:pt>
                <c:pt idx="151">
                  <c:v>8.5888348654778984E-2</c:v>
                </c:pt>
                <c:pt idx="152">
                  <c:v>8.3584932610397275E-2</c:v>
                </c:pt>
                <c:pt idx="153">
                  <c:v>8.2113731024356207E-2</c:v>
                </c:pt>
                <c:pt idx="154">
                  <c:v>8.2173036160135285E-2</c:v>
                </c:pt>
                <c:pt idx="155">
                  <c:v>7.9802316214069829E-2</c:v>
                </c:pt>
                <c:pt idx="156">
                  <c:v>7.7173578933535991E-2</c:v>
                </c:pt>
                <c:pt idx="157">
                  <c:v>7.548195421277859E-2</c:v>
                </c:pt>
                <c:pt idx="158">
                  <c:v>7.3118090351774315E-2</c:v>
                </c:pt>
                <c:pt idx="159">
                  <c:v>7.2374090854553874E-2</c:v>
                </c:pt>
                <c:pt idx="160">
                  <c:v>7.1618436012729464E-2</c:v>
                </c:pt>
                <c:pt idx="161">
                  <c:v>7.1441320481982776E-2</c:v>
                </c:pt>
                <c:pt idx="162">
                  <c:v>6.9305878521599529E-2</c:v>
                </c:pt>
                <c:pt idx="163">
                  <c:v>6.5876807578259353E-2</c:v>
                </c:pt>
                <c:pt idx="164">
                  <c:v>6.6253663720454548E-2</c:v>
                </c:pt>
                <c:pt idx="165">
                  <c:v>6.3993669548126866E-2</c:v>
                </c:pt>
                <c:pt idx="166">
                  <c:v>6.3217332183034616E-2</c:v>
                </c:pt>
                <c:pt idx="167">
                  <c:v>6.0995732087049434E-2</c:v>
                </c:pt>
                <c:pt idx="168">
                  <c:v>5.9703702857273472E-2</c:v>
                </c:pt>
                <c:pt idx="169">
                  <c:v>5.9668394019208489E-2</c:v>
                </c:pt>
                <c:pt idx="170">
                  <c:v>5.6934187296817061E-2</c:v>
                </c:pt>
                <c:pt idx="171">
                  <c:v>5.6089974689619314E-2</c:v>
                </c:pt>
                <c:pt idx="172">
                  <c:v>5.4168214046975631E-2</c:v>
                </c:pt>
                <c:pt idx="173">
                  <c:v>5.2903609157444298E-2</c:v>
                </c:pt>
                <c:pt idx="174">
                  <c:v>5.3184594376867567E-2</c:v>
                </c:pt>
                <c:pt idx="175">
                  <c:v>5.0224479651710882E-2</c:v>
                </c:pt>
                <c:pt idx="176">
                  <c:v>4.8903654864678028E-2</c:v>
                </c:pt>
                <c:pt idx="177">
                  <c:v>4.7431767670130895E-2</c:v>
                </c:pt>
                <c:pt idx="178">
                  <c:v>4.7093191336193864E-2</c:v>
                </c:pt>
                <c:pt idx="179">
                  <c:v>4.54358470407423E-2</c:v>
                </c:pt>
                <c:pt idx="180">
                  <c:v>4.384969176184246E-2</c:v>
                </c:pt>
                <c:pt idx="181">
                  <c:v>4.3406674398807049E-2</c:v>
                </c:pt>
                <c:pt idx="182">
                  <c:v>4.2509327132385297E-2</c:v>
                </c:pt>
                <c:pt idx="183">
                  <c:v>4.1344478280493868E-2</c:v>
                </c:pt>
                <c:pt idx="184">
                  <c:v>4.0168659692504577E-2</c:v>
                </c:pt>
                <c:pt idx="185">
                  <c:v>3.8516457460848891E-2</c:v>
                </c:pt>
                <c:pt idx="186">
                  <c:v>3.7249110137293109E-2</c:v>
                </c:pt>
                <c:pt idx="187">
                  <c:v>3.7551349220406004E-2</c:v>
                </c:pt>
                <c:pt idx="188">
                  <c:v>3.6377473189850719E-2</c:v>
                </c:pt>
                <c:pt idx="189">
                  <c:v>3.4345101041553597E-2</c:v>
                </c:pt>
                <c:pt idx="190">
                  <c:v>3.3300576482485564E-2</c:v>
                </c:pt>
                <c:pt idx="191">
                  <c:v>3.4089711873025307E-2</c:v>
                </c:pt>
                <c:pt idx="192">
                  <c:v>3.1386928873830891E-2</c:v>
                </c:pt>
                <c:pt idx="193">
                  <c:v>3.1804235917886961E-2</c:v>
                </c:pt>
                <c:pt idx="194">
                  <c:v>3.1143423586075296E-2</c:v>
                </c:pt>
                <c:pt idx="195">
                  <c:v>2.8803213218532003E-2</c:v>
                </c:pt>
                <c:pt idx="196">
                  <c:v>2.8641066806835518E-2</c:v>
                </c:pt>
                <c:pt idx="197">
                  <c:v>2.6453861404240494E-2</c:v>
                </c:pt>
                <c:pt idx="198">
                  <c:v>2.6858827495186456E-2</c:v>
                </c:pt>
                <c:pt idx="199">
                  <c:v>2.6430779251201242E-2</c:v>
                </c:pt>
                <c:pt idx="200">
                  <c:v>2.4661795037337095E-2</c:v>
                </c:pt>
                <c:pt idx="201">
                  <c:v>2.4303564592891382E-2</c:v>
                </c:pt>
                <c:pt idx="202">
                  <c:v>2.4107137755889092E-2</c:v>
                </c:pt>
                <c:pt idx="203">
                  <c:v>2.3298462522925036E-2</c:v>
                </c:pt>
                <c:pt idx="204">
                  <c:v>2.2316899678335344E-2</c:v>
                </c:pt>
                <c:pt idx="205">
                  <c:v>2.2132242454021393E-2</c:v>
                </c:pt>
                <c:pt idx="206">
                  <c:v>2.0805018654264783E-2</c:v>
                </c:pt>
                <c:pt idx="207">
                  <c:v>1.9778548452524469E-2</c:v>
                </c:pt>
                <c:pt idx="208">
                  <c:v>2.0458900626760444E-2</c:v>
                </c:pt>
                <c:pt idx="209">
                  <c:v>1.8441269061344821E-2</c:v>
                </c:pt>
                <c:pt idx="210">
                  <c:v>1.9086655201768877E-2</c:v>
                </c:pt>
                <c:pt idx="211">
                  <c:v>1.8867717552149096E-2</c:v>
                </c:pt>
                <c:pt idx="212">
                  <c:v>1.7116330623275267E-2</c:v>
                </c:pt>
                <c:pt idx="213">
                  <c:v>1.7577059539385355E-2</c:v>
                </c:pt>
                <c:pt idx="214">
                  <c:v>1.6770898204277056E-2</c:v>
                </c:pt>
                <c:pt idx="215">
                  <c:v>1.6149051289229666E-2</c:v>
                </c:pt>
                <c:pt idx="216">
                  <c:v>1.5331920218023506E-2</c:v>
                </c:pt>
                <c:pt idx="217">
                  <c:v>1.5343347026458775E-2</c:v>
                </c:pt>
                <c:pt idx="218">
                  <c:v>1.4768007221742931E-2</c:v>
                </c:pt>
                <c:pt idx="219">
                  <c:v>1.3721311569072202E-2</c:v>
                </c:pt>
                <c:pt idx="220">
                  <c:v>1.3514372068309461E-2</c:v>
                </c:pt>
                <c:pt idx="221">
                  <c:v>1.2951030412450652E-2</c:v>
                </c:pt>
                <c:pt idx="222">
                  <c:v>1.2077565175658613E-2</c:v>
                </c:pt>
                <c:pt idx="223">
                  <c:v>1.2445279871105601E-2</c:v>
                </c:pt>
                <c:pt idx="224">
                  <c:v>1.1928216789409633E-2</c:v>
                </c:pt>
                <c:pt idx="225">
                  <c:v>1.1399692618853091E-2</c:v>
                </c:pt>
                <c:pt idx="226">
                  <c:v>1.1020642529438315E-2</c:v>
                </c:pt>
                <c:pt idx="227">
                  <c:v>1.1273334971175875E-2</c:v>
                </c:pt>
                <c:pt idx="228">
                  <c:v>1.0033149171270718E-2</c:v>
                </c:pt>
                <c:pt idx="229">
                  <c:v>1.0044633113748164E-2</c:v>
                </c:pt>
                <c:pt idx="230">
                  <c:v>9.6772955029795407E-3</c:v>
                </c:pt>
                <c:pt idx="231">
                  <c:v>9.2870814217235059E-3</c:v>
                </c:pt>
                <c:pt idx="232">
                  <c:v>9.034617516154652E-3</c:v>
                </c:pt>
                <c:pt idx="233">
                  <c:v>9.034617516154652E-3</c:v>
                </c:pt>
                <c:pt idx="234">
                  <c:v>8.2086078147942908E-3</c:v>
                </c:pt>
                <c:pt idx="235">
                  <c:v>8.7362978283350556E-3</c:v>
                </c:pt>
                <c:pt idx="236">
                  <c:v>7.7154381895364723E-3</c:v>
                </c:pt>
                <c:pt idx="237">
                  <c:v>7.7383717940660611E-3</c:v>
                </c:pt>
                <c:pt idx="238">
                  <c:v>7.7613053985956465E-3</c:v>
                </c:pt>
                <c:pt idx="239">
                  <c:v>7.4746296285715932E-3</c:v>
                </c:pt>
                <c:pt idx="240">
                  <c:v>7.5892976512195289E-3</c:v>
                </c:pt>
                <c:pt idx="241">
                  <c:v>7.5548915310209297E-3</c:v>
                </c:pt>
                <c:pt idx="242">
                  <c:v>6.465825272672217E-3</c:v>
                </c:pt>
                <c:pt idx="243">
                  <c:v>6.8096807921063634E-3</c:v>
                </c:pt>
                <c:pt idx="244">
                  <c:v>6.7752860987161994E-3</c:v>
                </c:pt>
                <c:pt idx="245">
                  <c:v>6.2709867620424293E-3</c:v>
                </c:pt>
                <c:pt idx="246">
                  <c:v>5.7095191027670029E-3</c:v>
                </c:pt>
                <c:pt idx="247">
                  <c:v>5.6522365120809928E-3</c:v>
                </c:pt>
                <c:pt idx="248">
                  <c:v>5.4231175761453943E-3</c:v>
                </c:pt>
                <c:pt idx="249">
                  <c:v>5.5491324195695527E-3</c:v>
                </c:pt>
                <c:pt idx="250">
                  <c:v>5.9157615682151905E-3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2680-4DD0-8671-5866DEB05BF4}"/>
            </c:ext>
          </c:extLst>
        </c:ser>
        <c:ser>
          <c:idx val="4"/>
          <c:order val="4"/>
          <c:tx>
            <c:v>t=60</c:v>
          </c:tx>
          <c:spPr>
            <a:ln w="25400"/>
          </c:spPr>
          <c:marker>
            <c:symbol val="none"/>
          </c:marker>
          <c:xVal>
            <c:numRef>
              <c:f>'5film90'!$Y$5:$Y$255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'5film90'!$AA$5:$AA$255</c:f>
              <c:numCache>
                <c:formatCode>General</c:formatCode>
                <c:ptCount val="251"/>
                <c:pt idx="0">
                  <c:v>0.18901258631250145</c:v>
                </c:pt>
                <c:pt idx="1">
                  <c:v>0.14011955203197268</c:v>
                </c:pt>
                <c:pt idx="2">
                  <c:v>0.12079352362275342</c:v>
                </c:pt>
                <c:pt idx="3">
                  <c:v>0.11181449903872086</c:v>
                </c:pt>
                <c:pt idx="4">
                  <c:v>0.10211919861076232</c:v>
                </c:pt>
                <c:pt idx="5">
                  <c:v>9.2404367010654478E-2</c:v>
                </c:pt>
                <c:pt idx="6">
                  <c:v>8.7065448027816669E-2</c:v>
                </c:pt>
                <c:pt idx="7">
                  <c:v>8.1723738877528929E-2</c:v>
                </c:pt>
                <c:pt idx="8">
                  <c:v>7.9310376898476448E-2</c:v>
                </c:pt>
                <c:pt idx="9">
                  <c:v>7.9241951363395402E-2</c:v>
                </c:pt>
                <c:pt idx="10">
                  <c:v>7.284954487054289E-2</c:v>
                </c:pt>
                <c:pt idx="11">
                  <c:v>7.46137278895838E-2</c:v>
                </c:pt>
                <c:pt idx="12">
                  <c:v>7.6365421587658439E-2</c:v>
                </c:pt>
                <c:pt idx="13">
                  <c:v>8.5251573455144072E-2</c:v>
                </c:pt>
                <c:pt idx="14">
                  <c:v>9.5491487996301028E-2</c:v>
                </c:pt>
                <c:pt idx="15">
                  <c:v>0.10339138210280305</c:v>
                </c:pt>
                <c:pt idx="16">
                  <c:v>0.11977737121052082</c:v>
                </c:pt>
                <c:pt idx="17">
                  <c:v>0.13448739973666141</c:v>
                </c:pt>
                <c:pt idx="18">
                  <c:v>0.14240616068972942</c:v>
                </c:pt>
                <c:pt idx="19">
                  <c:v>0.1439779550198434</c:v>
                </c:pt>
                <c:pt idx="20">
                  <c:v>0.15779061254804738</c:v>
                </c:pt>
                <c:pt idx="21">
                  <c:v>0.21176706619207253</c:v>
                </c:pt>
                <c:pt idx="22">
                  <c:v>0.40035315548008815</c:v>
                </c:pt>
                <c:pt idx="23">
                  <c:v>0.73960164380722349</c:v>
                </c:pt>
                <c:pt idx="24">
                  <c:v>1</c:v>
                </c:pt>
                <c:pt idx="25">
                  <c:v>0.97710202579443362</c:v>
                </c:pt>
                <c:pt idx="26">
                  <c:v>0.80197517282430064</c:v>
                </c:pt>
                <c:pt idx="27">
                  <c:v>0.66232729195647877</c:v>
                </c:pt>
                <c:pt idx="28">
                  <c:v>0.65797197343229152</c:v>
                </c:pt>
                <c:pt idx="29">
                  <c:v>0.73852543636225954</c:v>
                </c:pt>
                <c:pt idx="30">
                  <c:v>0.83016516462652279</c:v>
                </c:pt>
                <c:pt idx="31">
                  <c:v>0.90544786837850089</c:v>
                </c:pt>
                <c:pt idx="32">
                  <c:v>0.97927569910302781</c:v>
                </c:pt>
                <c:pt idx="33">
                  <c:v>1.134152579642673</c:v>
                </c:pt>
                <c:pt idx="34">
                  <c:v>1.3034107804098358</c:v>
                </c:pt>
                <c:pt idx="35">
                  <c:v>1.4248986571322655</c:v>
                </c:pt>
                <c:pt idx="36">
                  <c:v>1.4353817148369148</c:v>
                </c:pt>
                <c:pt idx="37">
                  <c:v>1.3488865238898124</c:v>
                </c:pt>
                <c:pt idx="38">
                  <c:v>1.2887836597164921</c:v>
                </c:pt>
                <c:pt idx="39">
                  <c:v>1.2845319759833018</c:v>
                </c:pt>
                <c:pt idx="40">
                  <c:v>1.301803112498223</c:v>
                </c:pt>
                <c:pt idx="41">
                  <c:v>1.303073303013514</c:v>
                </c:pt>
                <c:pt idx="42">
                  <c:v>1.2849677735659535</c:v>
                </c:pt>
                <c:pt idx="43">
                  <c:v>1.307720924794358</c:v>
                </c:pt>
                <c:pt idx="44">
                  <c:v>1.3281848100626723</c:v>
                </c:pt>
                <c:pt idx="45">
                  <c:v>1.3077009950268588</c:v>
                </c:pt>
                <c:pt idx="46">
                  <c:v>1.2379401655233624</c:v>
                </c:pt>
                <c:pt idx="47">
                  <c:v>1.1549911445399743</c:v>
                </c:pt>
                <c:pt idx="48">
                  <c:v>1.07510865044915</c:v>
                </c:pt>
                <c:pt idx="49">
                  <c:v>0.9979060457614034</c:v>
                </c:pt>
                <c:pt idx="50">
                  <c:v>0.95655842145612191</c:v>
                </c:pt>
                <c:pt idx="51">
                  <c:v>0.93280878185275085</c:v>
                </c:pt>
                <c:pt idx="52">
                  <c:v>0.92617349792663972</c:v>
                </c:pt>
                <c:pt idx="53">
                  <c:v>0.93965266401202152</c:v>
                </c:pt>
                <c:pt idx="54">
                  <c:v>0.95786714285524466</c:v>
                </c:pt>
                <c:pt idx="55">
                  <c:v>0.95486970582334518</c:v>
                </c:pt>
                <c:pt idx="56">
                  <c:v>0.94012300652500602</c:v>
                </c:pt>
                <c:pt idx="57">
                  <c:v>0.92091868256264919</c:v>
                </c:pt>
                <c:pt idx="58">
                  <c:v>0.89679037737679101</c:v>
                </c:pt>
                <c:pt idx="59">
                  <c:v>0.86805165264275375</c:v>
                </c:pt>
                <c:pt idx="60">
                  <c:v>0.84767412970026956</c:v>
                </c:pt>
                <c:pt idx="61">
                  <c:v>0.81860988543041002</c:v>
                </c:pt>
                <c:pt idx="62">
                  <c:v>0.78709959436279897</c:v>
                </c:pt>
                <c:pt idx="63">
                  <c:v>0.76398239271473989</c:v>
                </c:pt>
                <c:pt idx="64">
                  <c:v>0.72796930284344652</c:v>
                </c:pt>
                <c:pt idx="65">
                  <c:v>0.70223864435064154</c:v>
                </c:pt>
                <c:pt idx="66">
                  <c:v>0.66286140972546082</c:v>
                </c:pt>
                <c:pt idx="67">
                  <c:v>0.63154643037934333</c:v>
                </c:pt>
                <c:pt idx="68">
                  <c:v>0.60469173299957646</c:v>
                </c:pt>
                <c:pt idx="69">
                  <c:v>0.58069363562804688</c:v>
                </c:pt>
                <c:pt idx="70">
                  <c:v>0.54871964530328465</c:v>
                </c:pt>
                <c:pt idx="71">
                  <c:v>0.53391979995828032</c:v>
                </c:pt>
                <c:pt idx="72">
                  <c:v>0.50625861132037364</c:v>
                </c:pt>
                <c:pt idx="73">
                  <c:v>0.47699506937552072</c:v>
                </c:pt>
                <c:pt idx="74">
                  <c:v>0.44992645915792751</c:v>
                </c:pt>
                <c:pt idx="75">
                  <c:v>0.42281533210300237</c:v>
                </c:pt>
                <c:pt idx="76">
                  <c:v>0.40227571371819043</c:v>
                </c:pt>
                <c:pt idx="77">
                  <c:v>0.3805456238880851</c:v>
                </c:pt>
                <c:pt idx="78">
                  <c:v>0.3633422485826614</c:v>
                </c:pt>
                <c:pt idx="79">
                  <c:v>0.3533096036234975</c:v>
                </c:pt>
                <c:pt idx="80">
                  <c:v>0.33432450710363359</c:v>
                </c:pt>
                <c:pt idx="81">
                  <c:v>0.32962373927612432</c:v>
                </c:pt>
                <c:pt idx="82">
                  <c:v>0.31809104714984404</c:v>
                </c:pt>
                <c:pt idx="83">
                  <c:v>0.30876258730898987</c:v>
                </c:pt>
                <c:pt idx="84">
                  <c:v>0.29954041956146538</c:v>
                </c:pt>
                <c:pt idx="85">
                  <c:v>0.29090950158308787</c:v>
                </c:pt>
                <c:pt idx="86">
                  <c:v>0.28153719625373519</c:v>
                </c:pt>
                <c:pt idx="87">
                  <c:v>0.2680194992845214</c:v>
                </c:pt>
                <c:pt idx="88">
                  <c:v>0.25812237674435295</c:v>
                </c:pt>
                <c:pt idx="89">
                  <c:v>0.25282770184536374</c:v>
                </c:pt>
                <c:pt idx="90">
                  <c:v>0.2441914692623196</c:v>
                </c:pt>
                <c:pt idx="91">
                  <c:v>0.23382533286033358</c:v>
                </c:pt>
                <c:pt idx="92">
                  <c:v>0.22989518270946524</c:v>
                </c:pt>
                <c:pt idx="93">
                  <c:v>0.22115531533542465</c:v>
                </c:pt>
                <c:pt idx="94">
                  <c:v>0.21620476108859046</c:v>
                </c:pt>
                <c:pt idx="95">
                  <c:v>0.20519555752195928</c:v>
                </c:pt>
                <c:pt idx="96">
                  <c:v>0.20268307816587677</c:v>
                </c:pt>
                <c:pt idx="97">
                  <c:v>0.20053066327594887</c:v>
                </c:pt>
                <c:pt idx="98">
                  <c:v>0.19556017926161537</c:v>
                </c:pt>
                <c:pt idx="99">
                  <c:v>0.18941251031365469</c:v>
                </c:pt>
                <c:pt idx="100">
                  <c:v>0.18211024350189936</c:v>
                </c:pt>
                <c:pt idx="101">
                  <c:v>0.17601970655410337</c:v>
                </c:pt>
                <c:pt idx="102">
                  <c:v>0.17438679427032475</c:v>
                </c:pt>
                <c:pt idx="103">
                  <c:v>0.1664162159217584</c:v>
                </c:pt>
                <c:pt idx="104">
                  <c:v>0.1618177542340791</c:v>
                </c:pt>
                <c:pt idx="105">
                  <c:v>0.15897709803984097</c:v>
                </c:pt>
                <c:pt idx="106">
                  <c:v>0.15677552305674802</c:v>
                </c:pt>
                <c:pt idx="107">
                  <c:v>0.15547743086695825</c:v>
                </c:pt>
                <c:pt idx="108">
                  <c:v>0.15047505922462576</c:v>
                </c:pt>
                <c:pt idx="109">
                  <c:v>0.14774468107721728</c:v>
                </c:pt>
                <c:pt idx="110">
                  <c:v>0.14433004757899831</c:v>
                </c:pt>
                <c:pt idx="111">
                  <c:v>0.14497577204597664</c:v>
                </c:pt>
                <c:pt idx="112">
                  <c:v>0.14220952031706935</c:v>
                </c:pt>
                <c:pt idx="113">
                  <c:v>0.14002123184564266</c:v>
                </c:pt>
                <c:pt idx="114">
                  <c:v>0.14167540254808722</c:v>
                </c:pt>
                <c:pt idx="115">
                  <c:v>0.13814251909603889</c:v>
                </c:pt>
                <c:pt idx="116">
                  <c:v>0.13420705434050406</c:v>
                </c:pt>
                <c:pt idx="117">
                  <c:v>0.13401174261901061</c:v>
                </c:pt>
                <c:pt idx="118">
                  <c:v>0.13196934004567906</c:v>
                </c:pt>
                <c:pt idx="119">
                  <c:v>0.12950974100602813</c:v>
                </c:pt>
                <c:pt idx="120">
                  <c:v>0.12904869905121025</c:v>
                </c:pt>
                <c:pt idx="121">
                  <c:v>0.126717447714255</c:v>
                </c:pt>
                <c:pt idx="122">
                  <c:v>0.12426263181880388</c:v>
                </c:pt>
                <c:pt idx="123">
                  <c:v>0.12143406635018197</c:v>
                </c:pt>
                <c:pt idx="124">
                  <c:v>0.12108595974452696</c:v>
                </c:pt>
                <c:pt idx="125">
                  <c:v>0.1211695319029075</c:v>
                </c:pt>
                <c:pt idx="126">
                  <c:v>0.11827466674107116</c:v>
                </c:pt>
                <c:pt idx="127">
                  <c:v>0.11579992107812072</c:v>
                </c:pt>
                <c:pt idx="128">
                  <c:v>0.11564699332884248</c:v>
                </c:pt>
                <c:pt idx="129">
                  <c:v>0.111661837019676</c:v>
                </c:pt>
                <c:pt idx="130">
                  <c:v>0.1133412520942864</c:v>
                </c:pt>
                <c:pt idx="131">
                  <c:v>0.10869429463902543</c:v>
                </c:pt>
                <c:pt idx="132">
                  <c:v>0.10762725488711117</c:v>
                </c:pt>
                <c:pt idx="133">
                  <c:v>0.11120398382765799</c:v>
                </c:pt>
                <c:pt idx="134">
                  <c:v>0.10642230114410152</c:v>
                </c:pt>
                <c:pt idx="135">
                  <c:v>0.10521787886155853</c:v>
                </c:pt>
                <c:pt idx="136">
                  <c:v>0.10163530385587856</c:v>
                </c:pt>
                <c:pt idx="137">
                  <c:v>0.10340520007493594</c:v>
                </c:pt>
                <c:pt idx="138">
                  <c:v>9.9245193272241961E-2</c:v>
                </c:pt>
                <c:pt idx="139">
                  <c:v>9.7146854484795556E-2</c:v>
                </c:pt>
                <c:pt idx="140">
                  <c:v>9.5919047941720029E-2</c:v>
                </c:pt>
                <c:pt idx="141">
                  <c:v>9.5601766043130684E-2</c:v>
                </c:pt>
                <c:pt idx="142">
                  <c:v>9.2872716546888737E-2</c:v>
                </c:pt>
                <c:pt idx="143">
                  <c:v>9.1481618775435355E-2</c:v>
                </c:pt>
                <c:pt idx="144">
                  <c:v>9.09997169973015E-2</c:v>
                </c:pt>
                <c:pt idx="145">
                  <c:v>8.9994990985101858E-2</c:v>
                </c:pt>
                <c:pt idx="146">
                  <c:v>8.7725256197161205E-2</c:v>
                </c:pt>
                <c:pt idx="147">
                  <c:v>8.3603647413182616E-2</c:v>
                </c:pt>
                <c:pt idx="148">
                  <c:v>8.2642899754598126E-2</c:v>
                </c:pt>
                <c:pt idx="149">
                  <c:v>8.2162725222980862E-2</c:v>
                </c:pt>
                <c:pt idx="150">
                  <c:v>8.217641032999709E-2</c:v>
                </c:pt>
                <c:pt idx="151">
                  <c:v>7.859782127781699E-2</c:v>
                </c:pt>
                <c:pt idx="152">
                  <c:v>7.8830866692442506E-2</c:v>
                </c:pt>
                <c:pt idx="153">
                  <c:v>7.4641098103616188E-2</c:v>
                </c:pt>
                <c:pt idx="154">
                  <c:v>7.397092645517199E-2</c:v>
                </c:pt>
                <c:pt idx="155">
                  <c:v>7.397092645517199E-2</c:v>
                </c:pt>
                <c:pt idx="156">
                  <c:v>6.967978178233239E-2</c:v>
                </c:pt>
                <c:pt idx="157">
                  <c:v>6.9638859326400432E-2</c:v>
                </c:pt>
                <c:pt idx="158">
                  <c:v>6.8615000737401399E-2</c:v>
                </c:pt>
                <c:pt idx="159">
                  <c:v>6.8096428187068792E-2</c:v>
                </c:pt>
                <c:pt idx="160">
                  <c:v>6.6691246713249178E-2</c:v>
                </c:pt>
                <c:pt idx="161">
                  <c:v>6.4673424186500114E-2</c:v>
                </c:pt>
                <c:pt idx="162">
                  <c:v>6.2629958692235227E-2</c:v>
                </c:pt>
                <c:pt idx="163">
                  <c:v>6.3065756274887294E-2</c:v>
                </c:pt>
                <c:pt idx="164">
                  <c:v>6.0901117794226481E-2</c:v>
                </c:pt>
                <c:pt idx="165">
                  <c:v>5.869754983438364E-2</c:v>
                </c:pt>
                <c:pt idx="166">
                  <c:v>5.7528469672872791E-2</c:v>
                </c:pt>
                <c:pt idx="167">
                  <c:v>5.6142686506085893E-2</c:v>
                </c:pt>
                <c:pt idx="168">
                  <c:v>5.2979699538825184E-2</c:v>
                </c:pt>
                <c:pt idx="169">
                  <c:v>5.516479924745199E-2</c:v>
                </c:pt>
                <c:pt idx="170">
                  <c:v>5.2626942654086996E-2</c:v>
                </c:pt>
                <c:pt idx="171">
                  <c:v>5.1460652660026071E-2</c:v>
                </c:pt>
                <c:pt idx="172">
                  <c:v>4.8980725257525816E-2</c:v>
                </c:pt>
                <c:pt idx="173">
                  <c:v>4.8452453553676861E-2</c:v>
                </c:pt>
                <c:pt idx="174">
                  <c:v>4.870981328465155E-2</c:v>
                </c:pt>
                <c:pt idx="175">
                  <c:v>4.6787255046549299E-2</c:v>
                </c:pt>
                <c:pt idx="176">
                  <c:v>4.6800807288448848E-2</c:v>
                </c:pt>
                <c:pt idx="177">
                  <c:v>4.40142271966922E-2</c:v>
                </c:pt>
                <c:pt idx="178">
                  <c:v>4.4068303299173717E-2</c:v>
                </c:pt>
                <c:pt idx="179">
                  <c:v>4.1487398408010176E-2</c:v>
                </c:pt>
                <c:pt idx="180">
                  <c:v>4.2176304037903775E-2</c:v>
                </c:pt>
                <c:pt idx="181">
                  <c:v>4.0488119865593662E-2</c:v>
                </c:pt>
                <c:pt idx="182">
                  <c:v>3.9327410206432531E-2</c:v>
                </c:pt>
                <c:pt idx="183">
                  <c:v>3.7263616349318344E-2</c:v>
                </c:pt>
                <c:pt idx="184">
                  <c:v>3.6549067751908942E-2</c:v>
                </c:pt>
                <c:pt idx="185">
                  <c:v>3.7209673111953487E-2</c:v>
                </c:pt>
                <c:pt idx="186">
                  <c:v>3.472987857456989E-2</c:v>
                </c:pt>
                <c:pt idx="187">
                  <c:v>3.3100553648941135E-2</c:v>
                </c:pt>
                <c:pt idx="188">
                  <c:v>3.3140944644406443E-2</c:v>
                </c:pt>
                <c:pt idx="189">
                  <c:v>3.2481402205295218E-2</c:v>
                </c:pt>
                <c:pt idx="190">
                  <c:v>3.1499130397811444E-2</c:v>
                </c:pt>
                <c:pt idx="191">
                  <c:v>3.152596915137721E-2</c:v>
                </c:pt>
                <c:pt idx="192">
                  <c:v>2.9065174325676322E-2</c:v>
                </c:pt>
                <c:pt idx="193">
                  <c:v>2.8903876074048391E-2</c:v>
                </c:pt>
                <c:pt idx="194">
                  <c:v>2.784241665703395E-2</c:v>
                </c:pt>
                <c:pt idx="195">
                  <c:v>2.7345368255600602E-2</c:v>
                </c:pt>
                <c:pt idx="196">
                  <c:v>2.6485996681029404E-2</c:v>
                </c:pt>
                <c:pt idx="197">
                  <c:v>2.5331531682351395E-2</c:v>
                </c:pt>
                <c:pt idx="198">
                  <c:v>2.4606885336075669E-2</c:v>
                </c:pt>
                <c:pt idx="199">
                  <c:v>2.3279031360153486E-2</c:v>
                </c:pt>
                <c:pt idx="200">
                  <c:v>2.342651163964854E-2</c:v>
                </c:pt>
                <c:pt idx="201">
                  <c:v>2.3118131703875545E-2</c:v>
                </c:pt>
                <c:pt idx="202">
                  <c:v>2.1589917132026747E-2</c:v>
                </c:pt>
                <c:pt idx="203">
                  <c:v>2.1630175262375401E-2</c:v>
                </c:pt>
                <c:pt idx="204">
                  <c:v>2.1643594639158274E-2</c:v>
                </c:pt>
                <c:pt idx="205">
                  <c:v>2.0745825045871687E-2</c:v>
                </c:pt>
                <c:pt idx="206">
                  <c:v>1.9272616632321035E-2</c:v>
                </c:pt>
                <c:pt idx="207">
                  <c:v>1.8697044946940317E-2</c:v>
                </c:pt>
                <c:pt idx="208">
                  <c:v>1.8536411020895701E-2</c:v>
                </c:pt>
                <c:pt idx="209">
                  <c:v>1.7519328552846436E-2</c:v>
                </c:pt>
                <c:pt idx="210">
                  <c:v>1.798767808908075E-2</c:v>
                </c:pt>
                <c:pt idx="211">
                  <c:v>1.7626417836876181E-2</c:v>
                </c:pt>
                <c:pt idx="212">
                  <c:v>1.6328857107552986E-2</c:v>
                </c:pt>
                <c:pt idx="213">
                  <c:v>1.6128363646509703E-2</c:v>
                </c:pt>
                <c:pt idx="214">
                  <c:v>1.6141650158175921E-2</c:v>
                </c:pt>
                <c:pt idx="215">
                  <c:v>1.5005254815363992E-2</c:v>
                </c:pt>
                <c:pt idx="216">
                  <c:v>1.4604400758394084E-2</c:v>
                </c:pt>
                <c:pt idx="217">
                  <c:v>1.4457319074249013E-2</c:v>
                </c:pt>
                <c:pt idx="218">
                  <c:v>1.362903793697676E-2</c:v>
                </c:pt>
                <c:pt idx="219">
                  <c:v>1.3548787406512783E-2</c:v>
                </c:pt>
                <c:pt idx="220">
                  <c:v>1.3268335718262182E-2</c:v>
                </c:pt>
                <c:pt idx="221">
                  <c:v>1.3669030337092089E-2</c:v>
                </c:pt>
                <c:pt idx="222">
                  <c:v>1.2133269026616867E-2</c:v>
                </c:pt>
                <c:pt idx="223">
                  <c:v>1.1585944465038541E-2</c:v>
                </c:pt>
                <c:pt idx="224">
                  <c:v>1.1372390363027361E-2</c:v>
                </c:pt>
                <c:pt idx="225">
                  <c:v>1.0825225239589023E-2</c:v>
                </c:pt>
                <c:pt idx="226">
                  <c:v>1.0905289758889677E-2</c:v>
                </c:pt>
                <c:pt idx="227">
                  <c:v>1.0358244214056333E-2</c:v>
                </c:pt>
                <c:pt idx="228">
                  <c:v>9.397842004775175E-3</c:v>
                </c:pt>
                <c:pt idx="229">
                  <c:v>9.7446066727518883E-3</c:v>
                </c:pt>
                <c:pt idx="230">
                  <c:v>9.171134256214436E-3</c:v>
                </c:pt>
                <c:pt idx="231">
                  <c:v>9.5045326934549371E-3</c:v>
                </c:pt>
                <c:pt idx="232">
                  <c:v>8.8511153362218226E-3</c:v>
                </c:pt>
                <c:pt idx="233">
                  <c:v>7.971269247172964E-3</c:v>
                </c:pt>
                <c:pt idx="234">
                  <c:v>8.9044473940500385E-3</c:v>
                </c:pt>
                <c:pt idx="235">
                  <c:v>8.8244493073077173E-3</c:v>
                </c:pt>
                <c:pt idx="236">
                  <c:v>7.9046241046551967E-3</c:v>
                </c:pt>
                <c:pt idx="237">
                  <c:v>7.7446810772172185E-3</c:v>
                </c:pt>
                <c:pt idx="238">
                  <c:v>7.0517496342887686E-3</c:v>
                </c:pt>
                <c:pt idx="239">
                  <c:v>8.0245747319778443E-3</c:v>
                </c:pt>
                <c:pt idx="240">
                  <c:v>6.6653911615467088E-3</c:v>
                </c:pt>
                <c:pt idx="241">
                  <c:v>6.8652202970066823E-3</c:v>
                </c:pt>
                <c:pt idx="242">
                  <c:v>6.5321673090695071E-3</c:v>
                </c:pt>
                <c:pt idx="243">
                  <c:v>6.9318388665011183E-3</c:v>
                </c:pt>
                <c:pt idx="244">
                  <c:v>6.5987725920522771E-3</c:v>
                </c:pt>
                <c:pt idx="245">
                  <c:v>5.9061600254038124E-3</c:v>
                </c:pt>
                <c:pt idx="246">
                  <c:v>6.1991674671789954E-3</c:v>
                </c:pt>
                <c:pt idx="247">
                  <c:v>5.8129285730419344E-3</c:v>
                </c:pt>
                <c:pt idx="248">
                  <c:v>5.7197104071917233E-3</c:v>
                </c:pt>
                <c:pt idx="249">
                  <c:v>5.3335512321246604E-3</c:v>
                </c:pt>
                <c:pt idx="250">
                  <c:v>5.5865529872728519E-3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4-2680-4DD0-8671-5866DEB05BF4}"/>
            </c:ext>
          </c:extLst>
        </c:ser>
        <c:ser>
          <c:idx val="5"/>
          <c:order val="5"/>
          <c:tx>
            <c:v>t=120</c:v>
          </c:tx>
          <c:spPr>
            <a:ln w="25400"/>
          </c:spPr>
          <c:marker>
            <c:symbol val="none"/>
          </c:marker>
          <c:xVal>
            <c:numRef>
              <c:f>'5film90'!$AE$5:$AE$255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'5film90'!$AG$5:$AG$255</c:f>
              <c:numCache>
                <c:formatCode>General</c:formatCode>
                <c:ptCount val="251"/>
                <c:pt idx="0">
                  <c:v>0.18793915777817247</c:v>
                </c:pt>
                <c:pt idx="1">
                  <c:v>0.12964595760684475</c:v>
                </c:pt>
                <c:pt idx="2">
                  <c:v>0.1169311450748514</c:v>
                </c:pt>
                <c:pt idx="3">
                  <c:v>0.10304931939032412</c:v>
                </c:pt>
                <c:pt idx="4">
                  <c:v>9.519551205039542E-2</c:v>
                </c:pt>
                <c:pt idx="5">
                  <c:v>8.4123355933265767E-2</c:v>
                </c:pt>
                <c:pt idx="6">
                  <c:v>7.9543578868192591E-2</c:v>
                </c:pt>
                <c:pt idx="7">
                  <c:v>7.5006424788190931E-2</c:v>
                </c:pt>
                <c:pt idx="8">
                  <c:v>7.2849889786153796E-2</c:v>
                </c:pt>
                <c:pt idx="9">
                  <c:v>7.2081004565255999E-2</c:v>
                </c:pt>
                <c:pt idx="10">
                  <c:v>6.961388589994047E-2</c:v>
                </c:pt>
                <c:pt idx="11">
                  <c:v>6.8900264304294689E-2</c:v>
                </c:pt>
                <c:pt idx="12">
                  <c:v>7.1334057645497953E-2</c:v>
                </c:pt>
                <c:pt idx="13">
                  <c:v>7.7914189902113407E-2</c:v>
                </c:pt>
                <c:pt idx="14">
                  <c:v>8.8647764904986284E-2</c:v>
                </c:pt>
                <c:pt idx="15">
                  <c:v>0.10024884301578513</c:v>
                </c:pt>
                <c:pt idx="16">
                  <c:v>0.11210262946209376</c:v>
                </c:pt>
                <c:pt idx="17">
                  <c:v>0.12784388287036558</c:v>
                </c:pt>
                <c:pt idx="18">
                  <c:v>0.13648966288143921</c:v>
                </c:pt>
                <c:pt idx="19">
                  <c:v>0.14185514453161729</c:v>
                </c:pt>
                <c:pt idx="20">
                  <c:v>0.14963697335018752</c:v>
                </c:pt>
                <c:pt idx="21">
                  <c:v>0.20248216207181141</c:v>
                </c:pt>
                <c:pt idx="22">
                  <c:v>0.38077995883956839</c:v>
                </c:pt>
                <c:pt idx="23">
                  <c:v>0.72098241801865803</c:v>
                </c:pt>
                <c:pt idx="24">
                  <c:v>1</c:v>
                </c:pt>
                <c:pt idx="25">
                  <c:v>0.98298945916864289</c:v>
                </c:pt>
                <c:pt idx="26">
                  <c:v>0.80847549700698895</c:v>
                </c:pt>
                <c:pt idx="27">
                  <c:v>0.67141230425289633</c:v>
                </c:pt>
                <c:pt idx="28">
                  <c:v>0.65734462981728525</c:v>
                </c:pt>
                <c:pt idx="29">
                  <c:v>0.74418687253847071</c:v>
                </c:pt>
                <c:pt idx="30">
                  <c:v>0.8411008848448126</c:v>
                </c:pt>
                <c:pt idx="31">
                  <c:v>0.90944705034317785</c:v>
                </c:pt>
                <c:pt idx="32">
                  <c:v>0.98701357040627646</c:v>
                </c:pt>
                <c:pt idx="33">
                  <c:v>1.1441973193485371</c:v>
                </c:pt>
                <c:pt idx="34">
                  <c:v>1.3232243034589386</c:v>
                </c:pt>
                <c:pt idx="35">
                  <c:v>1.4504455564493379</c:v>
                </c:pt>
                <c:pt idx="36">
                  <c:v>1.4634727286023212</c:v>
                </c:pt>
                <c:pt idx="37">
                  <c:v>1.3683022888960858</c:v>
                </c:pt>
                <c:pt idx="38">
                  <c:v>1.3083898331644432</c:v>
                </c:pt>
                <c:pt idx="39">
                  <c:v>1.3106463441388174</c:v>
                </c:pt>
                <c:pt idx="40">
                  <c:v>1.3194947922651814</c:v>
                </c:pt>
                <c:pt idx="41">
                  <c:v>1.3220647075415519</c:v>
                </c:pt>
                <c:pt idx="42">
                  <c:v>1.3068854925148603</c:v>
                </c:pt>
                <c:pt idx="43">
                  <c:v>1.325407686762847</c:v>
                </c:pt>
                <c:pt idx="44">
                  <c:v>1.3415062210753943</c:v>
                </c:pt>
                <c:pt idx="45">
                  <c:v>1.3332532411228231</c:v>
                </c:pt>
                <c:pt idx="46">
                  <c:v>1.2660071247244655</c:v>
                </c:pt>
                <c:pt idx="47">
                  <c:v>1.1865173469281158</c:v>
                </c:pt>
                <c:pt idx="48">
                  <c:v>1.0864055660604037</c:v>
                </c:pt>
                <c:pt idx="49">
                  <c:v>1.0231490864264596</c:v>
                </c:pt>
                <c:pt idx="50">
                  <c:v>0.97953992248466937</c:v>
                </c:pt>
                <c:pt idx="51">
                  <c:v>0.95331320581260492</c:v>
                </c:pt>
                <c:pt idx="52">
                  <c:v>0.95309904620624109</c:v>
                </c:pt>
                <c:pt idx="53">
                  <c:v>0.96775592072960537</c:v>
                </c:pt>
                <c:pt idx="54">
                  <c:v>0.97051701263019363</c:v>
                </c:pt>
                <c:pt idx="55">
                  <c:v>0.98235742715961671</c:v>
                </c:pt>
                <c:pt idx="56">
                  <c:v>0.97079385309695698</c:v>
                </c:pt>
                <c:pt idx="57">
                  <c:v>0.95314501217053393</c:v>
                </c:pt>
                <c:pt idx="58">
                  <c:v>0.9222517054417434</c:v>
                </c:pt>
                <c:pt idx="59">
                  <c:v>0.90622734348066802</c:v>
                </c:pt>
                <c:pt idx="60">
                  <c:v>0.87316318962004946</c:v>
                </c:pt>
                <c:pt idx="61">
                  <c:v>0.84742120493507322</c:v>
                </c:pt>
                <c:pt idx="62">
                  <c:v>0.81232096779248453</c:v>
                </c:pt>
                <c:pt idx="63">
                  <c:v>0.78430784659904107</c:v>
                </c:pt>
                <c:pt idx="64">
                  <c:v>0.7524576120681552</c:v>
                </c:pt>
                <c:pt idx="65">
                  <c:v>0.71401335102326491</c:v>
                </c:pt>
                <c:pt idx="66">
                  <c:v>0.68251099526759507</c:v>
                </c:pt>
                <c:pt idx="67">
                  <c:v>0.65523228482182949</c:v>
                </c:pt>
                <c:pt idx="68">
                  <c:v>0.62444971427974483</c:v>
                </c:pt>
                <c:pt idx="69">
                  <c:v>0.59245740313195339</c:v>
                </c:pt>
                <c:pt idx="70">
                  <c:v>0.5706956530823315</c:v>
                </c:pt>
                <c:pt idx="71">
                  <c:v>0.54448147258234703</c:v>
                </c:pt>
                <c:pt idx="72">
                  <c:v>0.51887947515226229</c:v>
                </c:pt>
                <c:pt idx="73">
                  <c:v>0.48807392162803087</c:v>
                </c:pt>
                <c:pt idx="74">
                  <c:v>0.45535451249960834</c:v>
                </c:pt>
                <c:pt idx="75">
                  <c:v>0.43078361522309166</c:v>
                </c:pt>
                <c:pt idx="76">
                  <c:v>0.40729396278846258</c:v>
                </c:pt>
                <c:pt idx="77">
                  <c:v>0.39005150277362816</c:v>
                </c:pt>
                <c:pt idx="78">
                  <c:v>0.37535806441503095</c:v>
                </c:pt>
                <c:pt idx="79">
                  <c:v>0.35949562800998719</c:v>
                </c:pt>
                <c:pt idx="80">
                  <c:v>0.34295414895061799</c:v>
                </c:pt>
                <c:pt idx="81">
                  <c:v>0.33394586463023523</c:v>
                </c:pt>
                <c:pt idx="82">
                  <c:v>0.32821474462772798</c:v>
                </c:pt>
                <c:pt idx="83">
                  <c:v>0.3198802795566375</c:v>
                </c:pt>
                <c:pt idx="84">
                  <c:v>0.30627017540194107</c:v>
                </c:pt>
                <c:pt idx="85">
                  <c:v>0.29914022753152325</c:v>
                </c:pt>
                <c:pt idx="86">
                  <c:v>0.28765604922536908</c:v>
                </c:pt>
                <c:pt idx="87">
                  <c:v>0.27545521974864984</c:v>
                </c:pt>
                <c:pt idx="88">
                  <c:v>0.268727474065794</c:v>
                </c:pt>
                <c:pt idx="89">
                  <c:v>0.25664991694786005</c:v>
                </c:pt>
                <c:pt idx="90">
                  <c:v>0.24913030306196007</c:v>
                </c:pt>
                <c:pt idx="91">
                  <c:v>0.23959967823824993</c:v>
                </c:pt>
                <c:pt idx="92">
                  <c:v>0.22942030650940737</c:v>
                </c:pt>
                <c:pt idx="93">
                  <c:v>0.22647639543265466</c:v>
                </c:pt>
                <c:pt idx="94">
                  <c:v>0.21732916853838682</c:v>
                </c:pt>
                <c:pt idx="95">
                  <c:v>0.21179967197016394</c:v>
                </c:pt>
                <c:pt idx="96">
                  <c:v>0.20842744168068283</c:v>
                </c:pt>
                <c:pt idx="97">
                  <c:v>0.20343700051189376</c:v>
                </c:pt>
                <c:pt idx="98">
                  <c:v>0.20126301933704543</c:v>
                </c:pt>
                <c:pt idx="99">
                  <c:v>0.18979137720297112</c:v>
                </c:pt>
                <c:pt idx="100">
                  <c:v>0.18656749161643499</c:v>
                </c:pt>
                <c:pt idx="101">
                  <c:v>0.17910846922892096</c:v>
                </c:pt>
                <c:pt idx="102">
                  <c:v>0.1719022596450174</c:v>
                </c:pt>
                <c:pt idx="103">
                  <c:v>0.16923623371603486</c:v>
                </c:pt>
                <c:pt idx="104">
                  <c:v>0.1606844749955601</c:v>
                </c:pt>
                <c:pt idx="105">
                  <c:v>0.1596345705838722</c:v>
                </c:pt>
                <c:pt idx="106">
                  <c:v>0.15541823804101426</c:v>
                </c:pt>
                <c:pt idx="107">
                  <c:v>0.15260386740908663</c:v>
                </c:pt>
                <c:pt idx="108">
                  <c:v>0.14992843935104422</c:v>
                </c:pt>
                <c:pt idx="109">
                  <c:v>0.14938938395161042</c:v>
                </c:pt>
                <c:pt idx="110">
                  <c:v>0.14813263270060489</c:v>
                </c:pt>
                <c:pt idx="111">
                  <c:v>0.1445211704605999</c:v>
                </c:pt>
                <c:pt idx="112">
                  <c:v>0.14191155730597665</c:v>
                </c:pt>
                <c:pt idx="113">
                  <c:v>0.13998725489171887</c:v>
                </c:pt>
                <c:pt idx="114">
                  <c:v>0.13837740146046407</c:v>
                </c:pt>
                <c:pt idx="115">
                  <c:v>0.13786341840518998</c:v>
                </c:pt>
                <c:pt idx="116">
                  <c:v>0.13493831158655709</c:v>
                </c:pt>
                <c:pt idx="117">
                  <c:v>0.13409107529016018</c:v>
                </c:pt>
                <c:pt idx="118">
                  <c:v>0.12900034474473221</c:v>
                </c:pt>
                <c:pt idx="119">
                  <c:v>0.12993533424568809</c:v>
                </c:pt>
                <c:pt idx="120">
                  <c:v>0.12734348066817799</c:v>
                </c:pt>
                <c:pt idx="121">
                  <c:v>0.12518830375144949</c:v>
                </c:pt>
                <c:pt idx="122">
                  <c:v>0.12260167357897268</c:v>
                </c:pt>
                <c:pt idx="123">
                  <c:v>0.12141596063641968</c:v>
                </c:pt>
                <c:pt idx="124">
                  <c:v>0.11895573686574805</c:v>
                </c:pt>
                <c:pt idx="125">
                  <c:v>0.1169311450748514</c:v>
                </c:pt>
                <c:pt idx="126">
                  <c:v>0.11456494259477867</c:v>
                </c:pt>
                <c:pt idx="127">
                  <c:v>0.11479686177825604</c:v>
                </c:pt>
                <c:pt idx="128">
                  <c:v>0.11237842524785055</c:v>
                </c:pt>
                <c:pt idx="129">
                  <c:v>0.11149566979722741</c:v>
                </c:pt>
                <c:pt idx="130">
                  <c:v>0.10999550787167142</c:v>
                </c:pt>
                <c:pt idx="131">
                  <c:v>0.10611765197496947</c:v>
                </c:pt>
                <c:pt idx="132">
                  <c:v>0.10577604128579342</c:v>
                </c:pt>
                <c:pt idx="133">
                  <c:v>0.10599646897819753</c:v>
                </c:pt>
                <c:pt idx="134">
                  <c:v>0.10333503964564418</c:v>
                </c:pt>
                <c:pt idx="135">
                  <c:v>0.10148940171118749</c:v>
                </c:pt>
                <c:pt idx="136">
                  <c:v>9.9009015597087455E-2</c:v>
                </c:pt>
                <c:pt idx="137">
                  <c:v>0.10002935553628702</c:v>
                </c:pt>
                <c:pt idx="138">
                  <c:v>9.8109858654659821E-2</c:v>
                </c:pt>
                <c:pt idx="139">
                  <c:v>9.702474849304768E-2</c:v>
                </c:pt>
                <c:pt idx="140">
                  <c:v>9.4473010666193055E-2</c:v>
                </c:pt>
                <c:pt idx="141">
                  <c:v>9.3378916247923688E-2</c:v>
                </c:pt>
                <c:pt idx="142">
                  <c:v>9.1224992948403236E-2</c:v>
                </c:pt>
                <c:pt idx="143">
                  <c:v>8.9848625722135755E-2</c:v>
                </c:pt>
                <c:pt idx="144">
                  <c:v>8.9630182923644275E-2</c:v>
                </c:pt>
                <c:pt idx="145">
                  <c:v>8.6171661983013501E-2</c:v>
                </c:pt>
                <c:pt idx="146">
                  <c:v>8.3698588635960039E-2</c:v>
                </c:pt>
                <c:pt idx="147">
                  <c:v>8.3949103141355799E-2</c:v>
                </c:pt>
                <c:pt idx="148">
                  <c:v>8.1989908381475726E-2</c:v>
                </c:pt>
                <c:pt idx="149">
                  <c:v>7.9065428371446797E-2</c:v>
                </c:pt>
                <c:pt idx="150">
                  <c:v>7.9684819740292304E-2</c:v>
                </c:pt>
                <c:pt idx="151">
                  <c:v>7.7360508968586456E-2</c:v>
                </c:pt>
                <c:pt idx="152">
                  <c:v>7.6915579327852229E-2</c:v>
                </c:pt>
                <c:pt idx="153">
                  <c:v>7.6231940077097451E-2</c:v>
                </c:pt>
                <c:pt idx="154">
                  <c:v>7.2026890089111312E-2</c:v>
                </c:pt>
                <c:pt idx="155">
                  <c:v>7.3239764737837304E-2</c:v>
                </c:pt>
                <c:pt idx="156">
                  <c:v>7.0565694765103493E-2</c:v>
                </c:pt>
                <c:pt idx="157">
                  <c:v>6.9257022868067231E-2</c:v>
                </c:pt>
                <c:pt idx="158">
                  <c:v>6.6696091848354122E-2</c:v>
                </c:pt>
                <c:pt idx="159">
                  <c:v>6.5573373170502394E-2</c:v>
                </c:pt>
                <c:pt idx="160">
                  <c:v>6.5033795430565297E-2</c:v>
                </c:pt>
                <c:pt idx="161">
                  <c:v>6.3426658169927819E-2</c:v>
                </c:pt>
                <c:pt idx="162">
                  <c:v>6.2973893421643709E-2</c:v>
                </c:pt>
                <c:pt idx="163">
                  <c:v>6.0323955580163596E-2</c:v>
                </c:pt>
                <c:pt idx="164">
                  <c:v>5.8645257670570279E-2</c:v>
                </c:pt>
                <c:pt idx="165">
                  <c:v>5.8677433845575278E-2</c:v>
                </c:pt>
                <c:pt idx="166">
                  <c:v>5.7559102827951486E-2</c:v>
                </c:pt>
                <c:pt idx="167">
                  <c:v>5.4475935773011713E-2</c:v>
                </c:pt>
                <c:pt idx="168">
                  <c:v>5.4250493611775655E-2</c:v>
                </c:pt>
                <c:pt idx="169">
                  <c:v>5.265192273539275E-2</c:v>
                </c:pt>
                <c:pt idx="170">
                  <c:v>5.2062095839035573E-2</c:v>
                </c:pt>
                <c:pt idx="171">
                  <c:v>4.9897412325146537E-2</c:v>
                </c:pt>
                <c:pt idx="172">
                  <c:v>4.848416785934416E-2</c:v>
                </c:pt>
                <c:pt idx="173">
                  <c:v>4.7735027109472132E-2</c:v>
                </c:pt>
                <c:pt idx="174">
                  <c:v>4.6034599834940411E-2</c:v>
                </c:pt>
                <c:pt idx="175">
                  <c:v>4.439967405952594E-2</c:v>
                </c:pt>
                <c:pt idx="176">
                  <c:v>4.3406600294600056E-2</c:v>
                </c:pt>
                <c:pt idx="177">
                  <c:v>4.3534678186015897E-2</c:v>
                </c:pt>
                <c:pt idx="178">
                  <c:v>4.3310489641987825E-2</c:v>
                </c:pt>
                <c:pt idx="179">
                  <c:v>4.1261765719837445E-2</c:v>
                </c:pt>
                <c:pt idx="180">
                  <c:v>4.0398127931636101E-2</c:v>
                </c:pt>
                <c:pt idx="181">
                  <c:v>3.9119229443289487E-2</c:v>
                </c:pt>
                <c:pt idx="182">
                  <c:v>3.8522716588489707E-2</c:v>
                </c:pt>
                <c:pt idx="183">
                  <c:v>3.7585742193621187E-2</c:v>
                </c:pt>
                <c:pt idx="184">
                  <c:v>3.6191615390240586E-2</c:v>
                </c:pt>
                <c:pt idx="185">
                  <c:v>3.5149337149901282E-2</c:v>
                </c:pt>
                <c:pt idx="186">
                  <c:v>3.5234478651943638E-2</c:v>
                </c:pt>
                <c:pt idx="187">
                  <c:v>3.2418645466606784E-2</c:v>
                </c:pt>
                <c:pt idx="188">
                  <c:v>3.3480772646072528E-2</c:v>
                </c:pt>
                <c:pt idx="189">
                  <c:v>3.0508237309737469E-2</c:v>
                </c:pt>
                <c:pt idx="190">
                  <c:v>3.0550651358607642E-2</c:v>
                </c:pt>
                <c:pt idx="191">
                  <c:v>3.0274855572850836E-2</c:v>
                </c:pt>
                <c:pt idx="192">
                  <c:v>2.8536088505374882E-2</c:v>
                </c:pt>
                <c:pt idx="193">
                  <c:v>2.8695088954587711E-2</c:v>
                </c:pt>
                <c:pt idx="194">
                  <c:v>2.7349539818016577E-2</c:v>
                </c:pt>
                <c:pt idx="195">
                  <c:v>2.621647879819897E-2</c:v>
                </c:pt>
                <c:pt idx="196">
                  <c:v>2.7264816188376888E-2</c:v>
                </c:pt>
                <c:pt idx="197">
                  <c:v>2.3994755701346591E-2</c:v>
                </c:pt>
                <c:pt idx="198">
                  <c:v>2.5031288196149314E-2</c:v>
                </c:pt>
                <c:pt idx="199">
                  <c:v>2.4026514003948889E-2</c:v>
                </c:pt>
                <c:pt idx="200">
                  <c:v>2.2578377192524274E-2</c:v>
                </c:pt>
                <c:pt idx="201">
                  <c:v>2.2979952571482304E-2</c:v>
                </c:pt>
                <c:pt idx="202">
                  <c:v>2.1733334726241348E-2</c:v>
                </c:pt>
                <c:pt idx="203">
                  <c:v>2.0867398639825337E-2</c:v>
                </c:pt>
                <c:pt idx="204">
                  <c:v>2.0128495763818512E-2</c:v>
                </c:pt>
                <c:pt idx="205">
                  <c:v>2.011794448565131E-2</c:v>
                </c:pt>
                <c:pt idx="206">
                  <c:v>1.906292113703081E-2</c:v>
                </c:pt>
                <c:pt idx="207">
                  <c:v>1.7660541353697653E-2</c:v>
                </c:pt>
                <c:pt idx="208">
                  <c:v>1.8809794929118398E-2</c:v>
                </c:pt>
                <c:pt idx="209">
                  <c:v>1.6954545929400461E-2</c:v>
                </c:pt>
                <c:pt idx="210">
                  <c:v>1.7260115123846936E-2</c:v>
                </c:pt>
                <c:pt idx="211">
                  <c:v>1.6796485693093617E-2</c:v>
                </c:pt>
                <c:pt idx="212">
                  <c:v>1.646991841041338E-2</c:v>
                </c:pt>
                <c:pt idx="213">
                  <c:v>1.6353958818674717E-2</c:v>
                </c:pt>
                <c:pt idx="214">
                  <c:v>1.6090699204997758E-2</c:v>
                </c:pt>
                <c:pt idx="215">
                  <c:v>1.490091200651881E-2</c:v>
                </c:pt>
                <c:pt idx="216">
                  <c:v>1.459565621637433E-2</c:v>
                </c:pt>
                <c:pt idx="217">
                  <c:v>1.4038005495022095E-2</c:v>
                </c:pt>
                <c:pt idx="218">
                  <c:v>1.3711856084744524E-2</c:v>
                </c:pt>
                <c:pt idx="219">
                  <c:v>1.3175412387827379E-2</c:v>
                </c:pt>
                <c:pt idx="220">
                  <c:v>1.2449985896806412E-2</c:v>
                </c:pt>
                <c:pt idx="221">
                  <c:v>1.2061051158028899E-2</c:v>
                </c:pt>
                <c:pt idx="222">
                  <c:v>1.1346384881376473E-2</c:v>
                </c:pt>
                <c:pt idx="223">
                  <c:v>1.0978657167034046E-2</c:v>
                </c:pt>
                <c:pt idx="224">
                  <c:v>1.1010206533435015E-2</c:v>
                </c:pt>
                <c:pt idx="225">
                  <c:v>1.0873666725865257E-2</c:v>
                </c:pt>
                <c:pt idx="226">
                  <c:v>1.0232995204914181E-2</c:v>
                </c:pt>
                <c:pt idx="227">
                  <c:v>1.0548039656091013E-2</c:v>
                </c:pt>
                <c:pt idx="228">
                  <c:v>9.5925326201644363E-3</c:v>
                </c:pt>
                <c:pt idx="229">
                  <c:v>9.5715449787407442E-3</c:v>
                </c:pt>
                <c:pt idx="230">
                  <c:v>9.7290097468737922E-3</c:v>
                </c:pt>
                <c:pt idx="231">
                  <c:v>8.9103036887686355E-3</c:v>
                </c:pt>
                <c:pt idx="232">
                  <c:v>9.2356486946710836E-3</c:v>
                </c:pt>
                <c:pt idx="233">
                  <c:v>8.1548844060466176E-3</c:v>
                </c:pt>
                <c:pt idx="234">
                  <c:v>8.1863501979670527E-3</c:v>
                </c:pt>
                <c:pt idx="235">
                  <c:v>7.6409431380128102E-3</c:v>
                </c:pt>
                <c:pt idx="236">
                  <c:v>7.4416911296135762E-3</c:v>
                </c:pt>
                <c:pt idx="237">
                  <c:v>7.3682918420860189E-3</c:v>
                </c:pt>
                <c:pt idx="238">
                  <c:v>7.3682918420860189E-3</c:v>
                </c:pt>
                <c:pt idx="239">
                  <c:v>7.1900379219205423E-3</c:v>
                </c:pt>
                <c:pt idx="240">
                  <c:v>6.2675845930445142E-3</c:v>
                </c:pt>
                <c:pt idx="241">
                  <c:v>6.9908381475716408E-3</c:v>
                </c:pt>
                <c:pt idx="242">
                  <c:v>6.1418258934634318E-3</c:v>
                </c:pt>
                <c:pt idx="243">
                  <c:v>6.7811706695360572E-3</c:v>
                </c:pt>
                <c:pt idx="244">
                  <c:v>6.089424694169638E-3</c:v>
                </c:pt>
                <c:pt idx="245">
                  <c:v>5.5655485097625438E-3</c:v>
                </c:pt>
                <c:pt idx="246">
                  <c:v>5.3350814328844689E-3</c:v>
                </c:pt>
                <c:pt idx="247">
                  <c:v>5.6807872716066144E-3</c:v>
                </c:pt>
                <c:pt idx="248">
                  <c:v>5.5236359077755611E-3</c:v>
                </c:pt>
                <c:pt idx="249">
                  <c:v>5.1046352496265266E-3</c:v>
                </c:pt>
                <c:pt idx="250">
                  <c:v>5.5341140582723068E-3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5-2680-4DD0-8671-5866DEB05B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9551776"/>
        <c:axId val="229552168"/>
      </c:scatterChart>
      <c:valAx>
        <c:axId val="229551776"/>
        <c:scaling>
          <c:orientation val="minMax"/>
          <c:max val="600"/>
          <c:min val="45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CA" sz="19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Wavelength (nm)</a:t>
                </a:r>
              </a:p>
            </c:rich>
          </c:tx>
          <c:layout>
            <c:manualLayout>
              <c:xMode val="edge"/>
              <c:yMode val="edge"/>
              <c:x val="0.42935568418921138"/>
              <c:y val="0.9132905587326544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29552168"/>
        <c:crosses val="autoZero"/>
        <c:crossBetween val="midCat"/>
      </c:valAx>
      <c:valAx>
        <c:axId val="229552168"/>
        <c:scaling>
          <c:orientation val="minMax"/>
          <c:max val="0.3000000000000001"/>
        </c:scaling>
        <c:delete val="0"/>
        <c:axPos val="l"/>
        <c:title>
          <c:tx>
            <c:rich>
              <a:bodyPr/>
              <a:lstStyle/>
              <a:p>
                <a:pPr>
                  <a:defRPr sz="1900"/>
                </a:pPr>
                <a:r>
                  <a:rPr lang="en-CA" sz="1900" dirty="0"/>
                  <a:t> </a:t>
                </a:r>
                <a:r>
                  <a:rPr lang="en-CA" sz="1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Normalized Fluorescence Intensity,</a:t>
                </a:r>
                <a:r>
                  <a:rPr lang="en-CA" sz="1900" i="1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CA" sz="1900" i="1" baseline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a.u</a:t>
                </a:r>
                <a:r>
                  <a:rPr lang="en-CA" sz="1900" i="1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.)</a:t>
                </a:r>
                <a:endParaRPr lang="en-CA" sz="19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6.3335162323158696E-3"/>
              <c:y val="8.194553878557459E-2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29551776"/>
        <c:crosses val="autoZero"/>
        <c:crossBetween val="midCat"/>
        <c:majorUnit val="0.1"/>
      </c:valAx>
      <c:spPr>
        <a:noFill/>
        <a:ln w="25400"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55997564072977"/>
          <c:y val="6.0994886559859185E-2"/>
          <c:w val="0.77565317522362565"/>
          <c:h val="0.71628081711065261"/>
        </c:manualLayout>
      </c:layout>
      <c:scatterChart>
        <c:scatterStyle val="lineMarker"/>
        <c:varyColors val="0"/>
        <c:ser>
          <c:idx val="0"/>
          <c:order val="0"/>
          <c:tx>
            <c:v>t=0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litedeg4!$V$5:$V$255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litedeg4!$X$5:$X$255</c:f>
              <c:numCache>
                <c:formatCode>General</c:formatCode>
                <c:ptCount val="251"/>
                <c:pt idx="0">
                  <c:v>0.84409185939095355</c:v>
                </c:pt>
                <c:pt idx="1">
                  <c:v>0.75238373066679642</c:v>
                </c:pt>
                <c:pt idx="2">
                  <c:v>0.67106407576076799</c:v>
                </c:pt>
                <c:pt idx="3">
                  <c:v>0.59622168560145639</c:v>
                </c:pt>
                <c:pt idx="4">
                  <c:v>0.53738878174480975</c:v>
                </c:pt>
                <c:pt idx="5">
                  <c:v>0.47686768336493646</c:v>
                </c:pt>
                <c:pt idx="6">
                  <c:v>0.42895267112890256</c:v>
                </c:pt>
                <c:pt idx="7">
                  <c:v>0.38414663792684323</c:v>
                </c:pt>
                <c:pt idx="8">
                  <c:v>0.35248961422729325</c:v>
                </c:pt>
                <c:pt idx="9">
                  <c:v>0.32394156956171777</c:v>
                </c:pt>
                <c:pt idx="10">
                  <c:v>0.29880502838867917</c:v>
                </c:pt>
                <c:pt idx="11">
                  <c:v>0.27478674726782604</c:v>
                </c:pt>
                <c:pt idx="12">
                  <c:v>0.25662015353116269</c:v>
                </c:pt>
                <c:pt idx="13">
                  <c:v>0.24205522151813258</c:v>
                </c:pt>
                <c:pt idx="14">
                  <c:v>0.22938592937134339</c:v>
                </c:pt>
                <c:pt idx="15">
                  <c:v>0.22295863518251413</c:v>
                </c:pt>
                <c:pt idx="16">
                  <c:v>0.21963653847192738</c:v>
                </c:pt>
                <c:pt idx="17">
                  <c:v>0.2195179596886159</c:v>
                </c:pt>
                <c:pt idx="18">
                  <c:v>0.2167314933363586</c:v>
                </c:pt>
                <c:pt idx="19">
                  <c:v>0.20852848862021839</c:v>
                </c:pt>
                <c:pt idx="20">
                  <c:v>0.21431669989033492</c:v>
                </c:pt>
                <c:pt idx="21">
                  <c:v>0.23955480284589084</c:v>
                </c:pt>
                <c:pt idx="22">
                  <c:v>0.35092296970973869</c:v>
                </c:pt>
                <c:pt idx="23">
                  <c:v>0.58103333711488903</c:v>
                </c:pt>
                <c:pt idx="24">
                  <c:v>0.76537067349507615</c:v>
                </c:pt>
                <c:pt idx="25">
                  <c:v>0.76827706918626326</c:v>
                </c:pt>
                <c:pt idx="26">
                  <c:v>0.6480803202437484</c:v>
                </c:pt>
                <c:pt idx="27">
                  <c:v>0.5457460199125922</c:v>
                </c:pt>
                <c:pt idx="28">
                  <c:v>0.52658433679615779</c:v>
                </c:pt>
                <c:pt idx="29">
                  <c:v>0.57616593466552146</c:v>
                </c:pt>
                <c:pt idx="30">
                  <c:v>0.62977488938949511</c:v>
                </c:pt>
                <c:pt idx="31">
                  <c:v>0.66820630007184967</c:v>
                </c:pt>
                <c:pt idx="32">
                  <c:v>0.70793964637051709</c:v>
                </c:pt>
                <c:pt idx="33">
                  <c:v>0.79663063384276289</c:v>
                </c:pt>
                <c:pt idx="34">
                  <c:v>0.90406193107844568</c:v>
                </c:pt>
                <c:pt idx="35">
                  <c:v>0.99083783068354336</c:v>
                </c:pt>
                <c:pt idx="36">
                  <c:v>1</c:v>
                </c:pt>
                <c:pt idx="37">
                  <c:v>0.95168792441210315</c:v>
                </c:pt>
                <c:pt idx="38">
                  <c:v>0.90818382682635623</c:v>
                </c:pt>
                <c:pt idx="39">
                  <c:v>0.90506404334743318</c:v>
                </c:pt>
                <c:pt idx="40">
                  <c:v>0.91925027956501304</c:v>
                </c:pt>
                <c:pt idx="41">
                  <c:v>0.92135714633000021</c:v>
                </c:pt>
                <c:pt idx="42">
                  <c:v>0.92195949413588774</c:v>
                </c:pt>
                <c:pt idx="43">
                  <c:v>0.93725858818317864</c:v>
                </c:pt>
                <c:pt idx="44">
                  <c:v>0.96272736603838827</c:v>
                </c:pt>
                <c:pt idx="45">
                  <c:v>0.95676871464920665</c:v>
                </c:pt>
                <c:pt idx="46">
                  <c:v>0.91453413934492656</c:v>
                </c:pt>
                <c:pt idx="47">
                  <c:v>0.85552296214662704</c:v>
                </c:pt>
                <c:pt idx="48">
                  <c:v>0.79812164724567702</c:v>
                </c:pt>
                <c:pt idx="49">
                  <c:v>0.7380408299974609</c:v>
                </c:pt>
                <c:pt idx="50">
                  <c:v>0.70238346055567269</c:v>
                </c:pt>
                <c:pt idx="51">
                  <c:v>0.69197878007012081</c:v>
                </c:pt>
                <c:pt idx="52">
                  <c:v>0.68426440637678354</c:v>
                </c:pt>
                <c:pt idx="53">
                  <c:v>0.68569869644371717</c:v>
                </c:pt>
                <c:pt idx="54">
                  <c:v>0.69109281558433155</c:v>
                </c:pt>
                <c:pt idx="55">
                  <c:v>0.68956398662409712</c:v>
                </c:pt>
                <c:pt idx="56">
                  <c:v>0.68426440637678354</c:v>
                </c:pt>
                <c:pt idx="57">
                  <c:v>0.67680123602850262</c:v>
                </c:pt>
                <c:pt idx="58">
                  <c:v>0.6594817107758133</c:v>
                </c:pt>
                <c:pt idx="59">
                  <c:v>0.64150851660373098</c:v>
                </c:pt>
                <c:pt idx="60">
                  <c:v>0.62419709468475348</c:v>
                </c:pt>
                <c:pt idx="61">
                  <c:v>0.61227438968391601</c:v>
                </c:pt>
                <c:pt idx="62">
                  <c:v>0.59419044995110981</c:v>
                </c:pt>
                <c:pt idx="63">
                  <c:v>0.57561220686190284</c:v>
                </c:pt>
                <c:pt idx="64">
                  <c:v>0.55098347460145103</c:v>
                </c:pt>
                <c:pt idx="65">
                  <c:v>0.53607063946107436</c:v>
                </c:pt>
                <c:pt idx="66">
                  <c:v>0.51321923839467565</c:v>
                </c:pt>
                <c:pt idx="67">
                  <c:v>0.48834200390040472</c:v>
                </c:pt>
                <c:pt idx="68">
                  <c:v>0.48064383687449019</c:v>
                </c:pt>
                <c:pt idx="69">
                  <c:v>0.45969942034152844</c:v>
                </c:pt>
                <c:pt idx="70">
                  <c:v>0.44071601056674714</c:v>
                </c:pt>
                <c:pt idx="71">
                  <c:v>0.42568972875440964</c:v>
                </c:pt>
                <c:pt idx="72">
                  <c:v>0.41125499030301071</c:v>
                </c:pt>
                <c:pt idx="73">
                  <c:v>0.39261732276658617</c:v>
                </c:pt>
                <c:pt idx="74">
                  <c:v>0.36482288813617936</c:v>
                </c:pt>
                <c:pt idx="75">
                  <c:v>0.35270030090379184</c:v>
                </c:pt>
                <c:pt idx="76">
                  <c:v>0.33737689685536643</c:v>
                </c:pt>
                <c:pt idx="77">
                  <c:v>0.32706945637435247</c:v>
                </c:pt>
                <c:pt idx="78">
                  <c:v>0.3115029523145823</c:v>
                </c:pt>
                <c:pt idx="79">
                  <c:v>0.30464483088342542</c:v>
                </c:pt>
                <c:pt idx="80">
                  <c:v>0.2987158917178529</c:v>
                </c:pt>
                <c:pt idx="81">
                  <c:v>0.28439730104965194</c:v>
                </c:pt>
                <c:pt idx="82">
                  <c:v>0.28585320000648268</c:v>
                </c:pt>
                <c:pt idx="83">
                  <c:v>0.27742573294653422</c:v>
                </c:pt>
                <c:pt idx="84">
                  <c:v>0.27288516495686338</c:v>
                </c:pt>
                <c:pt idx="85">
                  <c:v>0.27001199293389305</c:v>
                </c:pt>
                <c:pt idx="86">
                  <c:v>0.26476211313334302</c:v>
                </c:pt>
                <c:pt idx="87">
                  <c:v>0.26302799971908447</c:v>
                </c:pt>
                <c:pt idx="88">
                  <c:v>0.25676952498257777</c:v>
                </c:pt>
                <c:pt idx="89">
                  <c:v>0.24756656888643994</c:v>
                </c:pt>
                <c:pt idx="90">
                  <c:v>0.24107282736117638</c:v>
                </c:pt>
                <c:pt idx="91">
                  <c:v>0.23766537553549535</c:v>
                </c:pt>
                <c:pt idx="92">
                  <c:v>0.23460177517030506</c:v>
                </c:pt>
                <c:pt idx="93">
                  <c:v>0.23006931051434568</c:v>
                </c:pt>
                <c:pt idx="94">
                  <c:v>0.23109411211772526</c:v>
                </c:pt>
                <c:pt idx="95">
                  <c:v>0.22641605756608274</c:v>
                </c:pt>
                <c:pt idx="96">
                  <c:v>0.22389321967057246</c:v>
                </c:pt>
                <c:pt idx="97">
                  <c:v>0.22365579199282584</c:v>
                </c:pt>
                <c:pt idx="98">
                  <c:v>0.21997741871005735</c:v>
                </c:pt>
                <c:pt idx="99">
                  <c:v>0.21993312048576788</c:v>
                </c:pt>
                <c:pt idx="100">
                  <c:v>0.22168290034520202</c:v>
                </c:pt>
                <c:pt idx="101">
                  <c:v>0.21727981891750264</c:v>
                </c:pt>
                <c:pt idx="102">
                  <c:v>0.21431669989033492</c:v>
                </c:pt>
                <c:pt idx="103">
                  <c:v>0.20682732876305313</c:v>
                </c:pt>
                <c:pt idx="104">
                  <c:v>0.20376669962022381</c:v>
                </c:pt>
                <c:pt idx="105">
                  <c:v>0.20551134736830734</c:v>
                </c:pt>
                <c:pt idx="106">
                  <c:v>0.20403275907708435</c:v>
                </c:pt>
                <c:pt idx="107">
                  <c:v>0.20531902824822135</c:v>
                </c:pt>
                <c:pt idx="108">
                  <c:v>0.2017125045243614</c:v>
                </c:pt>
                <c:pt idx="109">
                  <c:v>0.20206716042980083</c:v>
                </c:pt>
                <c:pt idx="110">
                  <c:v>0.20348578405155884</c:v>
                </c:pt>
                <c:pt idx="111">
                  <c:v>0.20586627338487051</c:v>
                </c:pt>
                <c:pt idx="112">
                  <c:v>0.2027321740163904</c:v>
                </c:pt>
                <c:pt idx="113">
                  <c:v>0.20215575687837975</c:v>
                </c:pt>
                <c:pt idx="114">
                  <c:v>0.20245125844772544</c:v>
                </c:pt>
                <c:pt idx="115">
                  <c:v>0.20061909469555775</c:v>
                </c:pt>
                <c:pt idx="116">
                  <c:v>0.20162363796465863</c:v>
                </c:pt>
                <c:pt idx="117">
                  <c:v>0.20425452030965535</c:v>
                </c:pt>
                <c:pt idx="118">
                  <c:v>0.20228865155124823</c:v>
                </c:pt>
                <c:pt idx="119">
                  <c:v>0.20177138874933148</c:v>
                </c:pt>
                <c:pt idx="120">
                  <c:v>0.19822618025055505</c:v>
                </c:pt>
                <c:pt idx="121">
                  <c:v>0.19486059564904998</c:v>
                </c:pt>
                <c:pt idx="122">
                  <c:v>0.19542134634188504</c:v>
                </c:pt>
                <c:pt idx="123">
                  <c:v>0.1916000842746706</c:v>
                </c:pt>
                <c:pt idx="124">
                  <c:v>0.18760487064378281</c:v>
                </c:pt>
                <c:pt idx="125">
                  <c:v>0.18535052320524661</c:v>
                </c:pt>
                <c:pt idx="126">
                  <c:v>0.18458448805838726</c:v>
                </c:pt>
                <c:pt idx="127">
                  <c:v>0.18278797897455012</c:v>
                </c:pt>
                <c:pt idx="128">
                  <c:v>0.18236093328795469</c:v>
                </c:pt>
                <c:pt idx="129">
                  <c:v>0.18077105921376052</c:v>
                </c:pt>
                <c:pt idx="130">
                  <c:v>0.17656326812850806</c:v>
                </c:pt>
                <c:pt idx="131">
                  <c:v>0.17572511331161639</c:v>
                </c:pt>
                <c:pt idx="132">
                  <c:v>0.17726933860590252</c:v>
                </c:pt>
                <c:pt idx="133">
                  <c:v>0.17397560356330594</c:v>
                </c:pt>
                <c:pt idx="134">
                  <c:v>0.17190331102215453</c:v>
                </c:pt>
                <c:pt idx="135">
                  <c:v>0.16735004780966889</c:v>
                </c:pt>
                <c:pt idx="136">
                  <c:v>0.17194733913532034</c:v>
                </c:pt>
                <c:pt idx="137">
                  <c:v>0.17181525479582302</c:v>
                </c:pt>
                <c:pt idx="138">
                  <c:v>0.17277036772928381</c:v>
                </c:pt>
                <c:pt idx="139">
                  <c:v>0.17005223949132678</c:v>
                </c:pt>
                <c:pt idx="140">
                  <c:v>0.16641060132138363</c:v>
                </c:pt>
                <c:pt idx="141">
                  <c:v>0.1632262612838922</c:v>
                </c:pt>
                <c:pt idx="142">
                  <c:v>0.15878320340988286</c:v>
                </c:pt>
                <c:pt idx="143">
                  <c:v>0.15246962600413813</c:v>
                </c:pt>
                <c:pt idx="144">
                  <c:v>0.15150343851460493</c:v>
                </c:pt>
                <c:pt idx="145">
                  <c:v>0.14982037610272869</c:v>
                </c:pt>
                <c:pt idx="146">
                  <c:v>0.14525684866754185</c:v>
                </c:pt>
                <c:pt idx="147">
                  <c:v>0.14470123008605743</c:v>
                </c:pt>
                <c:pt idx="148">
                  <c:v>0.13903240793262353</c:v>
                </c:pt>
                <c:pt idx="149">
                  <c:v>0.13930981205668011</c:v>
                </c:pt>
                <c:pt idx="150">
                  <c:v>0.13789334932391184</c:v>
                </c:pt>
                <c:pt idx="151">
                  <c:v>0.13341328622595339</c:v>
                </c:pt>
                <c:pt idx="152">
                  <c:v>0.1331944962157432</c:v>
                </c:pt>
                <c:pt idx="153">
                  <c:v>0.13001555840072609</c:v>
                </c:pt>
                <c:pt idx="154">
                  <c:v>0.12755241506355711</c:v>
                </c:pt>
                <c:pt idx="155">
                  <c:v>0.12733389516447069</c:v>
                </c:pt>
                <c:pt idx="156">
                  <c:v>0.12532345807065023</c:v>
                </c:pt>
                <c:pt idx="157">
                  <c:v>0.12338676131360443</c:v>
                </c:pt>
                <c:pt idx="158">
                  <c:v>0.12171261256881083</c:v>
                </c:pt>
                <c:pt idx="159">
                  <c:v>0.11983534025898257</c:v>
                </c:pt>
                <c:pt idx="160">
                  <c:v>0.1154722352775932</c:v>
                </c:pt>
                <c:pt idx="161">
                  <c:v>0.11337941429103933</c:v>
                </c:pt>
                <c:pt idx="162">
                  <c:v>0.11307418872123995</c:v>
                </c:pt>
                <c:pt idx="163">
                  <c:v>0.10907978542372335</c:v>
                </c:pt>
                <c:pt idx="164">
                  <c:v>0.10775840180650319</c:v>
                </c:pt>
                <c:pt idx="165">
                  <c:v>0.10608938517306017</c:v>
                </c:pt>
                <c:pt idx="166">
                  <c:v>0.10182487075182733</c:v>
                </c:pt>
                <c:pt idx="167">
                  <c:v>0.10057803780475287</c:v>
                </c:pt>
                <c:pt idx="168">
                  <c:v>9.9940035330534999E-2</c:v>
                </c:pt>
                <c:pt idx="169">
                  <c:v>9.740423210108641E-2</c:v>
                </c:pt>
                <c:pt idx="170">
                  <c:v>9.5839748472521594E-2</c:v>
                </c:pt>
                <c:pt idx="171">
                  <c:v>9.481170553565739E-2</c:v>
                </c:pt>
                <c:pt idx="172">
                  <c:v>9.3957344051342748E-2</c:v>
                </c:pt>
                <c:pt idx="173">
                  <c:v>9.1322950261737687E-2</c:v>
                </c:pt>
                <c:pt idx="174">
                  <c:v>8.7937917659325016E-2</c:v>
                </c:pt>
                <c:pt idx="175">
                  <c:v>8.5032062190385171E-2</c:v>
                </c:pt>
                <c:pt idx="176">
                  <c:v>8.5017746300828187E-2</c:v>
                </c:pt>
                <c:pt idx="177">
                  <c:v>8.1795590706016497E-2</c:v>
                </c:pt>
                <c:pt idx="178">
                  <c:v>8.0914758331577616E-2</c:v>
                </c:pt>
                <c:pt idx="179">
                  <c:v>7.88211270116526E-2</c:v>
                </c:pt>
                <c:pt idx="180">
                  <c:v>7.7651815957084744E-2</c:v>
                </c:pt>
                <c:pt idx="181">
                  <c:v>7.856128011063751E-2</c:v>
                </c:pt>
                <c:pt idx="182">
                  <c:v>7.3338411422459199E-2</c:v>
                </c:pt>
                <c:pt idx="183">
                  <c:v>7.16080795639326E-2</c:v>
                </c:pt>
                <c:pt idx="184">
                  <c:v>7.0051429157955591E-2</c:v>
                </c:pt>
                <c:pt idx="185">
                  <c:v>6.8221426294777676E-2</c:v>
                </c:pt>
                <c:pt idx="186">
                  <c:v>6.6954064902300811E-2</c:v>
                </c:pt>
                <c:pt idx="187">
                  <c:v>6.4937955474882375E-2</c:v>
                </c:pt>
                <c:pt idx="188">
                  <c:v>6.2908340491278109E-2</c:v>
                </c:pt>
                <c:pt idx="189">
                  <c:v>6.0001944800090766E-2</c:v>
                </c:pt>
                <c:pt idx="190">
                  <c:v>6.2203080347254872E-2</c:v>
                </c:pt>
                <c:pt idx="191">
                  <c:v>6.060618338384411E-2</c:v>
                </c:pt>
                <c:pt idx="192">
                  <c:v>5.8506339508073622E-2</c:v>
                </c:pt>
                <c:pt idx="193">
                  <c:v>5.7183605335234922E-2</c:v>
                </c:pt>
                <c:pt idx="194">
                  <c:v>5.7701138248275351E-2</c:v>
                </c:pt>
                <c:pt idx="195">
                  <c:v>5.54875775894203E-2</c:v>
                </c:pt>
                <c:pt idx="196">
                  <c:v>5.3634075058479058E-2</c:v>
                </c:pt>
                <c:pt idx="197">
                  <c:v>5.1651999632648882E-2</c:v>
                </c:pt>
                <c:pt idx="198">
                  <c:v>4.9886013105791736E-2</c:v>
                </c:pt>
                <c:pt idx="199">
                  <c:v>4.9139425959839896E-2</c:v>
                </c:pt>
                <c:pt idx="200">
                  <c:v>4.984279532599712E-2</c:v>
                </c:pt>
                <c:pt idx="201">
                  <c:v>4.9799847657326236E-2</c:v>
                </c:pt>
                <c:pt idx="202">
                  <c:v>4.7001226304501688E-2</c:v>
                </c:pt>
                <c:pt idx="203">
                  <c:v>4.5208228665272888E-2</c:v>
                </c:pt>
                <c:pt idx="204">
                  <c:v>4.4448135963135231E-2</c:v>
                </c:pt>
                <c:pt idx="205">
                  <c:v>4.3960585384827319E-2</c:v>
                </c:pt>
                <c:pt idx="206">
                  <c:v>4.2942536559540605E-2</c:v>
                </c:pt>
                <c:pt idx="207">
                  <c:v>4.0477502444505674E-2</c:v>
                </c:pt>
                <c:pt idx="208">
                  <c:v>4.0248178100470516E-2</c:v>
                </c:pt>
                <c:pt idx="209">
                  <c:v>3.9102096602542283E-2</c:v>
                </c:pt>
                <c:pt idx="210">
                  <c:v>3.7282898184313039E-2</c:v>
                </c:pt>
                <c:pt idx="211">
                  <c:v>3.7941699215057086E-2</c:v>
                </c:pt>
                <c:pt idx="212">
                  <c:v>3.6595735485578783E-2</c:v>
                </c:pt>
                <c:pt idx="213">
                  <c:v>3.6738894381148406E-2</c:v>
                </c:pt>
                <c:pt idx="214">
                  <c:v>3.4319509046021532E-2</c:v>
                </c:pt>
                <c:pt idx="215">
                  <c:v>3.5264357756781141E-2</c:v>
                </c:pt>
                <c:pt idx="216">
                  <c:v>3.348945756284135E-2</c:v>
                </c:pt>
                <c:pt idx="217">
                  <c:v>3.4076409034676867E-2</c:v>
                </c:pt>
                <c:pt idx="218">
                  <c:v>3.2273417283870599E-2</c:v>
                </c:pt>
                <c:pt idx="219">
                  <c:v>3.1343424684915383E-2</c:v>
                </c:pt>
                <c:pt idx="220">
                  <c:v>3.0928804110010855E-2</c:v>
                </c:pt>
                <c:pt idx="221">
                  <c:v>2.9455888152385888E-2</c:v>
                </c:pt>
                <c:pt idx="222">
                  <c:v>3.0700019988223168E-2</c:v>
                </c:pt>
                <c:pt idx="223">
                  <c:v>2.9470204041942852E-2</c:v>
                </c:pt>
                <c:pt idx="224">
                  <c:v>2.9412940483715011E-2</c:v>
                </c:pt>
                <c:pt idx="225">
                  <c:v>2.9327045146373222E-2</c:v>
                </c:pt>
                <c:pt idx="226">
                  <c:v>2.881248345569367E-2</c:v>
                </c:pt>
                <c:pt idx="227">
                  <c:v>2.8683640449681004E-2</c:v>
                </c:pt>
                <c:pt idx="228">
                  <c:v>2.7054330151424302E-2</c:v>
                </c:pt>
                <c:pt idx="229">
                  <c:v>2.7383055388987033E-2</c:v>
                </c:pt>
                <c:pt idx="230">
                  <c:v>2.7239896493417404E-2</c:v>
                </c:pt>
                <c:pt idx="231">
                  <c:v>2.5453759676731011E-2</c:v>
                </c:pt>
                <c:pt idx="232">
                  <c:v>2.5125169494730135E-2</c:v>
                </c:pt>
                <c:pt idx="233">
                  <c:v>2.4882312583396817E-2</c:v>
                </c:pt>
                <c:pt idx="234">
                  <c:v>2.5453759676731011E-2</c:v>
                </c:pt>
                <c:pt idx="235">
                  <c:v>2.5025174356730361E-2</c:v>
                </c:pt>
                <c:pt idx="236">
                  <c:v>2.3439649071628075E-2</c:v>
                </c:pt>
                <c:pt idx="237">
                  <c:v>2.3068354320967641E-2</c:v>
                </c:pt>
                <c:pt idx="238">
                  <c:v>2.2611380321864421E-2</c:v>
                </c:pt>
                <c:pt idx="239">
                  <c:v>2.3753869341847235E-2</c:v>
                </c:pt>
                <c:pt idx="240">
                  <c:v>2.2497150327644801E-2</c:v>
                </c:pt>
                <c:pt idx="241">
                  <c:v>2.25828295760876E-2</c:v>
                </c:pt>
                <c:pt idx="242">
                  <c:v>2.1554813650335746E-2</c:v>
                </c:pt>
                <c:pt idx="243">
                  <c:v>2.2468599581867987E-2</c:v>
                </c:pt>
                <c:pt idx="244">
                  <c:v>2.1354931418785691E-2</c:v>
                </c:pt>
                <c:pt idx="245">
                  <c:v>2.0213009632162673E-2</c:v>
                </c:pt>
                <c:pt idx="246">
                  <c:v>2.1754695881885805E-2</c:v>
                </c:pt>
                <c:pt idx="247">
                  <c:v>2.0527013813482868E-2</c:v>
                </c:pt>
                <c:pt idx="248">
                  <c:v>2.0641189785477753E-2</c:v>
                </c:pt>
                <c:pt idx="249">
                  <c:v>2.0698291277031371E-2</c:v>
                </c:pt>
                <c:pt idx="250">
                  <c:v>2.0098833660167792E-2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234-4AAC-B14A-63541B5480E9}"/>
            </c:ext>
          </c:extLst>
        </c:ser>
        <c:ser>
          <c:idx val="1"/>
          <c:order val="1"/>
          <c:tx>
            <c:v>t=1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litedeg4!$Y$5:$Y$255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litedeg4!$AA$5:$AA$255</c:f>
              <c:numCache>
                <c:formatCode>General</c:formatCode>
                <c:ptCount val="251"/>
                <c:pt idx="0">
                  <c:v>0.83445334019270534</c:v>
                </c:pt>
                <c:pt idx="1">
                  <c:v>0.75065914279283641</c:v>
                </c:pt>
                <c:pt idx="2">
                  <c:v>0.66633441582800135</c:v>
                </c:pt>
                <c:pt idx="3">
                  <c:v>0.58705239917258811</c:v>
                </c:pt>
                <c:pt idx="4">
                  <c:v>0.52253142985756063</c:v>
                </c:pt>
                <c:pt idx="5">
                  <c:v>0.46597644234376184</c:v>
                </c:pt>
                <c:pt idx="6">
                  <c:v>0.42731477015744418</c:v>
                </c:pt>
                <c:pt idx="7">
                  <c:v>0.38757060330321652</c:v>
                </c:pt>
                <c:pt idx="8">
                  <c:v>0.34779160369977385</c:v>
                </c:pt>
                <c:pt idx="9">
                  <c:v>0.31734242200143625</c:v>
                </c:pt>
                <c:pt idx="10">
                  <c:v>0.29171087746374724</c:v>
                </c:pt>
                <c:pt idx="11">
                  <c:v>0.27007438131678513</c:v>
                </c:pt>
                <c:pt idx="12">
                  <c:v>0.25182282456083949</c:v>
                </c:pt>
                <c:pt idx="13">
                  <c:v>0.24051236294652908</c:v>
                </c:pt>
                <c:pt idx="14">
                  <c:v>0.23052259841591372</c:v>
                </c:pt>
                <c:pt idx="15">
                  <c:v>0.21977214023128946</c:v>
                </c:pt>
                <c:pt idx="16">
                  <c:v>0.22044896734295791</c:v>
                </c:pt>
                <c:pt idx="17">
                  <c:v>0.21915426084906173</c:v>
                </c:pt>
                <c:pt idx="18">
                  <c:v>0.21484571771540042</c:v>
                </c:pt>
                <c:pt idx="19">
                  <c:v>0.20951282381059561</c:v>
                </c:pt>
                <c:pt idx="20">
                  <c:v>0.20943940709301956</c:v>
                </c:pt>
                <c:pt idx="21">
                  <c:v>0.23708696397757842</c:v>
                </c:pt>
                <c:pt idx="22">
                  <c:v>0.34413148558995965</c:v>
                </c:pt>
                <c:pt idx="23">
                  <c:v>0.56663772869039597</c:v>
                </c:pt>
                <c:pt idx="24">
                  <c:v>0.75279465826393599</c:v>
                </c:pt>
                <c:pt idx="25">
                  <c:v>0.7519050834378318</c:v>
                </c:pt>
                <c:pt idx="26">
                  <c:v>0.64143703846607303</c:v>
                </c:pt>
                <c:pt idx="27">
                  <c:v>0.53944942820702457</c:v>
                </c:pt>
                <c:pt idx="28">
                  <c:v>0.5187239424241451</c:v>
                </c:pt>
                <c:pt idx="29">
                  <c:v>0.56604289251149498</c:v>
                </c:pt>
                <c:pt idx="30">
                  <c:v>0.61899938908716767</c:v>
                </c:pt>
                <c:pt idx="31">
                  <c:v>0.65810316924429013</c:v>
                </c:pt>
                <c:pt idx="32">
                  <c:v>0.6964138344962113</c:v>
                </c:pt>
                <c:pt idx="33">
                  <c:v>0.79046761626099915</c:v>
                </c:pt>
                <c:pt idx="34">
                  <c:v>0.89993890871676141</c:v>
                </c:pt>
                <c:pt idx="35">
                  <c:v>0.97435237880882719</c:v>
                </c:pt>
                <c:pt idx="36">
                  <c:v>1</c:v>
                </c:pt>
                <c:pt idx="37">
                  <c:v>0.93490027115955554</c:v>
                </c:pt>
                <c:pt idx="38">
                  <c:v>0.90418046579424016</c:v>
                </c:pt>
                <c:pt idx="39">
                  <c:v>0.89992283206327783</c:v>
                </c:pt>
                <c:pt idx="40">
                  <c:v>0.9110291201783437</c:v>
                </c:pt>
                <c:pt idx="41">
                  <c:v>0.92145750940484228</c:v>
                </c:pt>
                <c:pt idx="42">
                  <c:v>0.92102611920302668</c:v>
                </c:pt>
                <c:pt idx="43">
                  <c:v>0.93185374532437337</c:v>
                </c:pt>
                <c:pt idx="44">
                  <c:v>0.95836414691917737</c:v>
                </c:pt>
                <c:pt idx="45">
                  <c:v>0.9465558449353183</c:v>
                </c:pt>
                <c:pt idx="46">
                  <c:v>0.90355079686612438</c:v>
                </c:pt>
                <c:pt idx="47">
                  <c:v>0.84576862480306103</c:v>
                </c:pt>
                <c:pt idx="48">
                  <c:v>0.79365615253528832</c:v>
                </c:pt>
                <c:pt idx="49">
                  <c:v>0.7428271331039733</c:v>
                </c:pt>
                <c:pt idx="50">
                  <c:v>0.69881461474979378</c:v>
                </c:pt>
                <c:pt idx="51">
                  <c:v>0.68260934803811246</c:v>
                </c:pt>
                <c:pt idx="52">
                  <c:v>0.67649218138752243</c:v>
                </c:pt>
                <c:pt idx="53">
                  <c:v>0.68248073481024163</c:v>
                </c:pt>
                <c:pt idx="54">
                  <c:v>0.6891150338145613</c:v>
                </c:pt>
                <c:pt idx="55">
                  <c:v>0.68764402002079272</c:v>
                </c:pt>
                <c:pt idx="56">
                  <c:v>0.67930291630494211</c:v>
                </c:pt>
                <c:pt idx="57">
                  <c:v>0.66944256883487141</c:v>
                </c:pt>
                <c:pt idx="58">
                  <c:v>0.65035958114958803</c:v>
                </c:pt>
                <c:pt idx="59">
                  <c:v>0.64261063417039133</c:v>
                </c:pt>
                <c:pt idx="60">
                  <c:v>0.62549703653687483</c:v>
                </c:pt>
                <c:pt idx="61">
                  <c:v>0.61059665819962927</c:v>
                </c:pt>
                <c:pt idx="62">
                  <c:v>0.59337320343397315</c:v>
                </c:pt>
                <c:pt idx="63">
                  <c:v>0.57915072398529521</c:v>
                </c:pt>
                <c:pt idx="64">
                  <c:v>0.55479459395732189</c:v>
                </c:pt>
                <c:pt idx="65">
                  <c:v>0.5359286410940699</c:v>
                </c:pt>
                <c:pt idx="66">
                  <c:v>0.50687008992208171</c:v>
                </c:pt>
                <c:pt idx="67">
                  <c:v>0.49813510819587797</c:v>
                </c:pt>
                <c:pt idx="68">
                  <c:v>0.47937901246476539</c:v>
                </c:pt>
                <c:pt idx="69">
                  <c:v>0.46172952638178832</c:v>
                </c:pt>
                <c:pt idx="70">
                  <c:v>0.44395142707094098</c:v>
                </c:pt>
                <c:pt idx="71">
                  <c:v>0.43017373503531509</c:v>
                </c:pt>
                <c:pt idx="72">
                  <c:v>0.41546895598212286</c:v>
                </c:pt>
                <c:pt idx="73">
                  <c:v>0.39271781186028326</c:v>
                </c:pt>
                <c:pt idx="74">
                  <c:v>0.3707678209703868</c:v>
                </c:pt>
                <c:pt idx="75">
                  <c:v>0.35263067639840096</c:v>
                </c:pt>
                <c:pt idx="76">
                  <c:v>0.3367147894494284</c:v>
                </c:pt>
                <c:pt idx="77">
                  <c:v>0.32623281137798366</c:v>
                </c:pt>
                <c:pt idx="78">
                  <c:v>0.31174238770457546</c:v>
                </c:pt>
                <c:pt idx="79">
                  <c:v>0.3048455033600207</c:v>
                </c:pt>
                <c:pt idx="80">
                  <c:v>0.29561750426031325</c:v>
                </c:pt>
                <c:pt idx="81">
                  <c:v>0.29214226766556284</c:v>
                </c:pt>
                <c:pt idx="82">
                  <c:v>0.28737286046536564</c:v>
                </c:pt>
                <c:pt idx="83">
                  <c:v>0.28012228974416692</c:v>
                </c:pt>
                <c:pt idx="84">
                  <c:v>0.27632819952198756</c:v>
                </c:pt>
                <c:pt idx="85">
                  <c:v>0.26940452075495974</c:v>
                </c:pt>
                <c:pt idx="86">
                  <c:v>0.26254916776523801</c:v>
                </c:pt>
                <c:pt idx="87">
                  <c:v>0.25724253239445682</c:v>
                </c:pt>
                <c:pt idx="88">
                  <c:v>0.25488730265907855</c:v>
                </c:pt>
                <c:pt idx="89">
                  <c:v>0.24862678584825781</c:v>
                </c:pt>
                <c:pt idx="90">
                  <c:v>0.24253614567591611</c:v>
                </c:pt>
                <c:pt idx="91">
                  <c:v>0.24076342668510126</c:v>
                </c:pt>
                <c:pt idx="92">
                  <c:v>0.23624561911192571</c:v>
                </c:pt>
                <c:pt idx="93">
                  <c:v>0.23151050877249393</c:v>
                </c:pt>
                <c:pt idx="94">
                  <c:v>0.23010996430982927</c:v>
                </c:pt>
                <c:pt idx="95">
                  <c:v>0.22464390212533364</c:v>
                </c:pt>
                <c:pt idx="96">
                  <c:v>0.22614626539339575</c:v>
                </c:pt>
                <c:pt idx="97">
                  <c:v>0.22077264396643195</c:v>
                </c:pt>
                <c:pt idx="98">
                  <c:v>0.22215603999871386</c:v>
                </c:pt>
                <c:pt idx="99">
                  <c:v>0.22112579445462632</c:v>
                </c:pt>
                <c:pt idx="100">
                  <c:v>0.22174394178107887</c:v>
                </c:pt>
                <c:pt idx="101">
                  <c:v>0.20987990739847592</c:v>
                </c:pt>
                <c:pt idx="102">
                  <c:v>0.20996806104841223</c:v>
                </c:pt>
                <c:pt idx="103">
                  <c:v>0.20883733642005084</c:v>
                </c:pt>
                <c:pt idx="104">
                  <c:v>0.20631276593464301</c:v>
                </c:pt>
                <c:pt idx="105">
                  <c:v>0.20392136372892619</c:v>
                </c:pt>
                <c:pt idx="106">
                  <c:v>0.20510942842137983</c:v>
                </c:pt>
                <c:pt idx="107">
                  <c:v>0.20365717072334225</c:v>
                </c:pt>
                <c:pt idx="108">
                  <c:v>0.20274803596883276</c:v>
                </c:pt>
                <c:pt idx="109">
                  <c:v>0.1993028091272521</c:v>
                </c:pt>
                <c:pt idx="110">
                  <c:v>0.19717801142514171</c:v>
                </c:pt>
                <c:pt idx="111">
                  <c:v>0.20399451250227754</c:v>
                </c:pt>
                <c:pt idx="112">
                  <c:v>0.20257199661318498</c:v>
                </c:pt>
                <c:pt idx="113">
                  <c:v>0.20090056053931815</c:v>
                </c:pt>
                <c:pt idx="114">
                  <c:v>0.20292380738025576</c:v>
                </c:pt>
                <c:pt idx="115">
                  <c:v>0.19605023418325243</c:v>
                </c:pt>
                <c:pt idx="116">
                  <c:v>0.20122289744166857</c:v>
                </c:pt>
                <c:pt idx="117">
                  <c:v>0.20142814271781187</c:v>
                </c:pt>
                <c:pt idx="118">
                  <c:v>0.20035797348423953</c:v>
                </c:pt>
                <c:pt idx="119">
                  <c:v>0.201061595018381</c:v>
                </c:pt>
                <c:pt idx="120">
                  <c:v>0.1948493081680118</c:v>
                </c:pt>
                <c:pt idx="121">
                  <c:v>0.19284347770168161</c:v>
                </c:pt>
                <c:pt idx="122">
                  <c:v>0.19105816533230441</c:v>
                </c:pt>
                <c:pt idx="123">
                  <c:v>0.19022405496071937</c:v>
                </c:pt>
                <c:pt idx="124">
                  <c:v>0.1852665509147616</c:v>
                </c:pt>
                <c:pt idx="125">
                  <c:v>0.18249011285810748</c:v>
                </c:pt>
                <c:pt idx="126">
                  <c:v>0.18024072109149766</c:v>
                </c:pt>
                <c:pt idx="127">
                  <c:v>0.17664973259166378</c:v>
                </c:pt>
                <c:pt idx="128">
                  <c:v>0.17361526424659443</c:v>
                </c:pt>
                <c:pt idx="129">
                  <c:v>0.17507395260602551</c:v>
                </c:pt>
                <c:pt idx="130">
                  <c:v>0.17682496811463722</c:v>
                </c:pt>
                <c:pt idx="131">
                  <c:v>0.17527812610526994</c:v>
                </c:pt>
                <c:pt idx="132">
                  <c:v>0.17519050834378314</c:v>
                </c:pt>
                <c:pt idx="133">
                  <c:v>0.17166141495986195</c:v>
                </c:pt>
                <c:pt idx="134">
                  <c:v>0.16804684736825184</c:v>
                </c:pt>
                <c:pt idx="135">
                  <c:v>0.16809052227688281</c:v>
                </c:pt>
                <c:pt idx="136">
                  <c:v>0.16777006098410555</c:v>
                </c:pt>
                <c:pt idx="137">
                  <c:v>0.17005776877485182</c:v>
                </c:pt>
                <c:pt idx="138">
                  <c:v>0.17067002132836026</c:v>
                </c:pt>
                <c:pt idx="139">
                  <c:v>0.1672309572039484</c:v>
                </c:pt>
                <c:pt idx="140">
                  <c:v>0.16306656806319197</c:v>
                </c:pt>
                <c:pt idx="141">
                  <c:v>0.16081101357941333</c:v>
                </c:pt>
                <c:pt idx="142">
                  <c:v>0.15620103319293063</c:v>
                </c:pt>
                <c:pt idx="143">
                  <c:v>0.15253903947354322</c:v>
                </c:pt>
                <c:pt idx="144">
                  <c:v>0.14639802578695221</c:v>
                </c:pt>
                <c:pt idx="145">
                  <c:v>0.14707994383889053</c:v>
                </c:pt>
                <c:pt idx="146">
                  <c:v>0.14226445023203974</c:v>
                </c:pt>
                <c:pt idx="147">
                  <c:v>0.14216316731509171</c:v>
                </c:pt>
                <c:pt idx="148">
                  <c:v>0.13969915222447296</c:v>
                </c:pt>
                <c:pt idx="149">
                  <c:v>0.13688868525127809</c:v>
                </c:pt>
                <c:pt idx="150">
                  <c:v>0.13516553594203831</c:v>
                </c:pt>
                <c:pt idx="151">
                  <c:v>0.13481801228256329</c:v>
                </c:pt>
                <c:pt idx="152">
                  <c:v>0.13254557731262659</c:v>
                </c:pt>
                <c:pt idx="153">
                  <c:v>0.12800365475922534</c:v>
                </c:pt>
                <c:pt idx="154">
                  <c:v>0.12394242414499</c:v>
                </c:pt>
                <c:pt idx="155">
                  <c:v>0.12515621148301767</c:v>
                </c:pt>
                <c:pt idx="156">
                  <c:v>0.12528616443201188</c:v>
                </c:pt>
                <c:pt idx="157">
                  <c:v>0.12329239145579457</c:v>
                </c:pt>
                <c:pt idx="158">
                  <c:v>0.11875850722913518</c:v>
                </c:pt>
                <c:pt idx="159">
                  <c:v>0.11971131689227568</c:v>
                </c:pt>
                <c:pt idx="160">
                  <c:v>0.11626233883154882</c:v>
                </c:pt>
                <c:pt idx="161">
                  <c:v>0.1105385143028627</c:v>
                </c:pt>
                <c:pt idx="162">
                  <c:v>0.10906884023021771</c:v>
                </c:pt>
                <c:pt idx="163">
                  <c:v>0.10440339538921578</c:v>
                </c:pt>
                <c:pt idx="164">
                  <c:v>0.10495053749611483</c:v>
                </c:pt>
                <c:pt idx="165">
                  <c:v>0.10197180154978941</c:v>
                </c:pt>
                <c:pt idx="166">
                  <c:v>0.10063395603571162</c:v>
                </c:pt>
                <c:pt idx="167">
                  <c:v>9.853461303495066E-2</c:v>
                </c:pt>
                <c:pt idx="168">
                  <c:v>9.9555480531172691E-2</c:v>
                </c:pt>
                <c:pt idx="169">
                  <c:v>9.4711852780725178E-2</c:v>
                </c:pt>
                <c:pt idx="170">
                  <c:v>9.5228985134454436E-2</c:v>
                </c:pt>
                <c:pt idx="171">
                  <c:v>9.2830080490445124E-2</c:v>
                </c:pt>
                <c:pt idx="172">
                  <c:v>9.2313216080940549E-2</c:v>
                </c:pt>
                <c:pt idx="173">
                  <c:v>8.8122032517711113E-2</c:v>
                </c:pt>
                <c:pt idx="174">
                  <c:v>8.7505224912382246E-2</c:v>
                </c:pt>
                <c:pt idx="175">
                  <c:v>8.5568792000257257E-2</c:v>
                </c:pt>
                <c:pt idx="176">
                  <c:v>8.4263903625821229E-2</c:v>
                </c:pt>
                <c:pt idx="177">
                  <c:v>8.0623613388637036E-2</c:v>
                </c:pt>
                <c:pt idx="178">
                  <c:v>7.9907398475933269E-2</c:v>
                </c:pt>
                <c:pt idx="179">
                  <c:v>7.7945242918234139E-2</c:v>
                </c:pt>
                <c:pt idx="180">
                  <c:v>7.675691028155579E-2</c:v>
                </c:pt>
                <c:pt idx="181">
                  <c:v>7.4509662068743793E-2</c:v>
                </c:pt>
                <c:pt idx="182">
                  <c:v>7.2993097756770972E-2</c:v>
                </c:pt>
                <c:pt idx="183">
                  <c:v>7.0790596229488884E-2</c:v>
                </c:pt>
                <c:pt idx="184">
                  <c:v>6.8731980750886906E-2</c:v>
                </c:pt>
                <c:pt idx="185">
                  <c:v>6.9160691510455188E-2</c:v>
                </c:pt>
                <c:pt idx="186">
                  <c:v>6.6488215812996382E-2</c:v>
                </c:pt>
                <c:pt idx="187">
                  <c:v>6.3445977085409902E-2</c:v>
                </c:pt>
                <c:pt idx="188">
                  <c:v>6.296046215019882E-2</c:v>
                </c:pt>
                <c:pt idx="189">
                  <c:v>6.0933464090115005E-2</c:v>
                </c:pt>
                <c:pt idx="190">
                  <c:v>6.0876391970247495E-2</c:v>
                </c:pt>
                <c:pt idx="191">
                  <c:v>5.7979914900914239E-2</c:v>
                </c:pt>
                <c:pt idx="192">
                  <c:v>5.9306774701778094E-2</c:v>
                </c:pt>
                <c:pt idx="193">
                  <c:v>5.718117316699356E-2</c:v>
                </c:pt>
                <c:pt idx="194">
                  <c:v>5.5883519286625306E-2</c:v>
                </c:pt>
                <c:pt idx="195">
                  <c:v>5.314673697523125E-2</c:v>
                </c:pt>
                <c:pt idx="196">
                  <c:v>5.3218010139009467E-2</c:v>
                </c:pt>
                <c:pt idx="197">
                  <c:v>5.0781861247762676E-2</c:v>
                </c:pt>
                <c:pt idx="198">
                  <c:v>5.2078175407007279E-2</c:v>
                </c:pt>
                <c:pt idx="199">
                  <c:v>4.9428742912875266E-2</c:v>
                </c:pt>
                <c:pt idx="200">
                  <c:v>4.8887763523145028E-2</c:v>
                </c:pt>
                <c:pt idx="201">
                  <c:v>4.682352121582372E-2</c:v>
                </c:pt>
                <c:pt idx="202">
                  <c:v>4.498783533219726E-2</c:v>
                </c:pt>
                <c:pt idx="203">
                  <c:v>4.4888160080597622E-2</c:v>
                </c:pt>
                <c:pt idx="204">
                  <c:v>4.5884376708144423E-2</c:v>
                </c:pt>
                <c:pt idx="205">
                  <c:v>4.2925200690224326E-2</c:v>
                </c:pt>
                <c:pt idx="206">
                  <c:v>4.1503220689581261E-2</c:v>
                </c:pt>
                <c:pt idx="207">
                  <c:v>4.2100468366504822E-2</c:v>
                </c:pt>
                <c:pt idx="208">
                  <c:v>3.9285714285714292E-2</c:v>
                </c:pt>
                <c:pt idx="209">
                  <c:v>3.8589327245640549E-2</c:v>
                </c:pt>
                <c:pt idx="210">
                  <c:v>3.8291105323515866E-2</c:v>
                </c:pt>
                <c:pt idx="211">
                  <c:v>3.6472567870272136E-2</c:v>
                </c:pt>
                <c:pt idx="212">
                  <c:v>3.7594718283442116E-2</c:v>
                </c:pt>
                <c:pt idx="213">
                  <c:v>3.6941202319325218E-2</c:v>
                </c:pt>
                <c:pt idx="214">
                  <c:v>3.6529372045914929E-2</c:v>
                </c:pt>
                <c:pt idx="215">
                  <c:v>3.435661232757789E-2</c:v>
                </c:pt>
                <c:pt idx="216">
                  <c:v>3.3973184141989007E-2</c:v>
                </c:pt>
                <c:pt idx="217">
                  <c:v>3.350481763716065E-2</c:v>
                </c:pt>
                <c:pt idx="218">
                  <c:v>3.266722399065411E-2</c:v>
                </c:pt>
                <c:pt idx="219">
                  <c:v>3.2937043824957407E-2</c:v>
                </c:pt>
                <c:pt idx="220">
                  <c:v>3.0666484464593847E-2</c:v>
                </c:pt>
                <c:pt idx="221">
                  <c:v>3.0723288640236643E-2</c:v>
                </c:pt>
                <c:pt idx="222">
                  <c:v>2.998537024532974E-2</c:v>
                </c:pt>
                <c:pt idx="223">
                  <c:v>2.8099042903229274E-2</c:v>
                </c:pt>
                <c:pt idx="224">
                  <c:v>2.8283388529843641E-2</c:v>
                </c:pt>
                <c:pt idx="225">
                  <c:v>2.8680481870893754E-2</c:v>
                </c:pt>
                <c:pt idx="226">
                  <c:v>2.7262521033621638E-2</c:v>
                </c:pt>
                <c:pt idx="227">
                  <c:v>2.8084841859318567E-2</c:v>
                </c:pt>
                <c:pt idx="228">
                  <c:v>2.7007170187453793E-2</c:v>
                </c:pt>
                <c:pt idx="229">
                  <c:v>2.6865427692571518E-2</c:v>
                </c:pt>
                <c:pt idx="230">
                  <c:v>2.6411878503370751E-2</c:v>
                </c:pt>
                <c:pt idx="231">
                  <c:v>2.6610344790628383E-2</c:v>
                </c:pt>
                <c:pt idx="232">
                  <c:v>2.5235389001425468E-2</c:v>
                </c:pt>
                <c:pt idx="233">
                  <c:v>2.5065324801989218E-2</c:v>
                </c:pt>
                <c:pt idx="234">
                  <c:v>2.3577457316484998E-2</c:v>
                </c:pt>
                <c:pt idx="235">
                  <c:v>2.3733320472010554E-2</c:v>
                </c:pt>
                <c:pt idx="236">
                  <c:v>2.2798275510969648E-2</c:v>
                </c:pt>
                <c:pt idx="237">
                  <c:v>2.3733320472010554E-2</c:v>
                </c:pt>
                <c:pt idx="238">
                  <c:v>2.3209114390748423E-2</c:v>
                </c:pt>
                <c:pt idx="239">
                  <c:v>2.3251610344790629E-2</c:v>
                </c:pt>
                <c:pt idx="240">
                  <c:v>2.2557474036204627E-2</c:v>
                </c:pt>
                <c:pt idx="241">
                  <c:v>2.3081599734199331E-2</c:v>
                </c:pt>
                <c:pt idx="242">
                  <c:v>2.2656640193777271E-2</c:v>
                </c:pt>
                <c:pt idx="243">
                  <c:v>2.0688000385839688E-2</c:v>
                </c:pt>
                <c:pt idx="244">
                  <c:v>2.1027860840487442E-2</c:v>
                </c:pt>
                <c:pt idx="245">
                  <c:v>2.1296930430961491E-2</c:v>
                </c:pt>
                <c:pt idx="246">
                  <c:v>2.0079150723985296E-2</c:v>
                </c:pt>
                <c:pt idx="247">
                  <c:v>2.0532244408004038E-2</c:v>
                </c:pt>
                <c:pt idx="248">
                  <c:v>2.0730496339881881E-2</c:v>
                </c:pt>
                <c:pt idx="249">
                  <c:v>1.9909274085506364E-2</c:v>
                </c:pt>
                <c:pt idx="250">
                  <c:v>1.9357148216027357E-2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234-4AAC-B14A-63541B5480E9}"/>
            </c:ext>
          </c:extLst>
        </c:ser>
        <c:ser>
          <c:idx val="2"/>
          <c:order val="2"/>
          <c:tx>
            <c:v>t=2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litedeg4!$AB$5:$AB$255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litedeg4!$AD$5:$AD$255</c:f>
              <c:numCache>
                <c:formatCode>General</c:formatCode>
                <c:ptCount val="251"/>
                <c:pt idx="0">
                  <c:v>0.84089607864318916</c:v>
                </c:pt>
                <c:pt idx="1">
                  <c:v>0.75367289618666966</c:v>
                </c:pt>
                <c:pt idx="2">
                  <c:v>0.66647401966079745</c:v>
                </c:pt>
                <c:pt idx="3">
                  <c:v>0.59134978934860094</c:v>
                </c:pt>
                <c:pt idx="4">
                  <c:v>0.53423895430485047</c:v>
                </c:pt>
                <c:pt idx="5">
                  <c:v>0.47551582586151026</c:v>
                </c:pt>
                <c:pt idx="6">
                  <c:v>0.42258831154801785</c:v>
                </c:pt>
                <c:pt idx="7">
                  <c:v>0.3896294695905802</c:v>
                </c:pt>
                <c:pt idx="8">
                  <c:v>0.35080479637031442</c:v>
                </c:pt>
                <c:pt idx="9">
                  <c:v>0.32289078535162591</c:v>
                </c:pt>
                <c:pt idx="10">
                  <c:v>0.29977854596521564</c:v>
                </c:pt>
                <c:pt idx="11">
                  <c:v>0.27408177595333266</c:v>
                </c:pt>
                <c:pt idx="12">
                  <c:v>0.25219104461488601</c:v>
                </c:pt>
                <c:pt idx="13">
                  <c:v>0.23569217889164959</c:v>
                </c:pt>
                <c:pt idx="14">
                  <c:v>0.22792211299557089</c:v>
                </c:pt>
                <c:pt idx="15">
                  <c:v>0.22352922112995569</c:v>
                </c:pt>
                <c:pt idx="16">
                  <c:v>0.21997029275143146</c:v>
                </c:pt>
                <c:pt idx="17">
                  <c:v>0.21931808361240149</c:v>
                </c:pt>
                <c:pt idx="18">
                  <c:v>0.21737657988549208</c:v>
                </c:pt>
                <c:pt idx="19">
                  <c:v>0.20930728097655829</c:v>
                </c:pt>
                <c:pt idx="20">
                  <c:v>0.21022469482553743</c:v>
                </c:pt>
                <c:pt idx="21">
                  <c:v>0.23312088149508481</c:v>
                </c:pt>
                <c:pt idx="22">
                  <c:v>0.34411256346548563</c:v>
                </c:pt>
                <c:pt idx="23">
                  <c:v>0.56758939181160195</c:v>
                </c:pt>
                <c:pt idx="24">
                  <c:v>0.7518013395268448</c:v>
                </c:pt>
                <c:pt idx="25">
                  <c:v>0.75732148644269215</c:v>
                </c:pt>
                <c:pt idx="26">
                  <c:v>0.63799827157826516</c:v>
                </c:pt>
                <c:pt idx="27">
                  <c:v>0.54205736199632693</c:v>
                </c:pt>
                <c:pt idx="28">
                  <c:v>0.52045209031003559</c:v>
                </c:pt>
                <c:pt idx="29">
                  <c:v>0.56765420762666097</c:v>
                </c:pt>
                <c:pt idx="30">
                  <c:v>0.62511072701739223</c:v>
                </c:pt>
                <c:pt idx="31">
                  <c:v>0.66307389002916739</c:v>
                </c:pt>
                <c:pt idx="32">
                  <c:v>0.70308955385113969</c:v>
                </c:pt>
                <c:pt idx="33">
                  <c:v>0.7932834611645242</c:v>
                </c:pt>
                <c:pt idx="34">
                  <c:v>0.90377822188614021</c:v>
                </c:pt>
                <c:pt idx="35">
                  <c:v>0.98314788808469267</c:v>
                </c:pt>
                <c:pt idx="36">
                  <c:v>1</c:v>
                </c:pt>
                <c:pt idx="37">
                  <c:v>0.94420168521119163</c:v>
                </c:pt>
                <c:pt idx="38">
                  <c:v>0.9143648050124229</c:v>
                </c:pt>
                <c:pt idx="39">
                  <c:v>0.91817543480609265</c:v>
                </c:pt>
                <c:pt idx="40">
                  <c:v>0.93619693205142063</c:v>
                </c:pt>
                <c:pt idx="41">
                  <c:v>0.92942367937776804</c:v>
                </c:pt>
                <c:pt idx="42">
                  <c:v>0.92758182996651173</c:v>
                </c:pt>
                <c:pt idx="43">
                  <c:v>0.93834395592524567</c:v>
                </c:pt>
                <c:pt idx="44">
                  <c:v>0.96558280220373771</c:v>
                </c:pt>
                <c:pt idx="45">
                  <c:v>0.96334125526628511</c:v>
                </c:pt>
                <c:pt idx="46">
                  <c:v>0.91979853084152541</c:v>
                </c:pt>
                <c:pt idx="47">
                  <c:v>0.86024900075618471</c:v>
                </c:pt>
                <c:pt idx="48">
                  <c:v>0.79500378092254498</c:v>
                </c:pt>
                <c:pt idx="49">
                  <c:v>0.7509884411796478</c:v>
                </c:pt>
                <c:pt idx="50">
                  <c:v>0.7080479637031436</c:v>
                </c:pt>
                <c:pt idx="51">
                  <c:v>0.68846548557848131</c:v>
                </c:pt>
                <c:pt idx="52">
                  <c:v>0.68935130171761883</c:v>
                </c:pt>
                <c:pt idx="53">
                  <c:v>0.6867424651614995</c:v>
                </c:pt>
                <c:pt idx="54">
                  <c:v>0.69013989413416887</c:v>
                </c:pt>
                <c:pt idx="55">
                  <c:v>0.69173598357999366</c:v>
                </c:pt>
                <c:pt idx="56">
                  <c:v>0.69025332181052168</c:v>
                </c:pt>
                <c:pt idx="57">
                  <c:v>0.68180025926326038</c:v>
                </c:pt>
                <c:pt idx="58">
                  <c:v>0.67235065355946877</c:v>
                </c:pt>
                <c:pt idx="59">
                  <c:v>0.65618180836124029</c:v>
                </c:pt>
                <c:pt idx="60">
                  <c:v>0.64220049692124881</c:v>
                </c:pt>
                <c:pt idx="61">
                  <c:v>0.62381981203413661</c:v>
                </c:pt>
                <c:pt idx="62">
                  <c:v>0.60034028302905917</c:v>
                </c:pt>
                <c:pt idx="63">
                  <c:v>0.5939019120665443</c:v>
                </c:pt>
                <c:pt idx="64">
                  <c:v>0.56454574916279576</c:v>
                </c:pt>
                <c:pt idx="65">
                  <c:v>0.54274873069028862</c:v>
                </c:pt>
                <c:pt idx="66">
                  <c:v>0.52054661337366315</c:v>
                </c:pt>
                <c:pt idx="67">
                  <c:v>0.50566868315869073</c:v>
                </c:pt>
                <c:pt idx="68">
                  <c:v>0.48689100140434272</c:v>
                </c:pt>
                <c:pt idx="69">
                  <c:v>0.4737306902884304</c:v>
                </c:pt>
                <c:pt idx="70">
                  <c:v>0.4498784703467647</c:v>
                </c:pt>
                <c:pt idx="71">
                  <c:v>0.43453602679053682</c:v>
                </c:pt>
                <c:pt idx="72">
                  <c:v>0.42018742573187862</c:v>
                </c:pt>
                <c:pt idx="73">
                  <c:v>0.3944015339742899</c:v>
                </c:pt>
                <c:pt idx="74">
                  <c:v>0.37525926326023556</c:v>
                </c:pt>
                <c:pt idx="75">
                  <c:v>0.35900939829318351</c:v>
                </c:pt>
                <c:pt idx="76">
                  <c:v>0.33813870584422612</c:v>
                </c:pt>
                <c:pt idx="77">
                  <c:v>0.33229447985308425</c:v>
                </c:pt>
                <c:pt idx="78">
                  <c:v>0.32054931403262399</c:v>
                </c:pt>
                <c:pt idx="79">
                  <c:v>0.30504753159770986</c:v>
                </c:pt>
                <c:pt idx="80">
                  <c:v>0.3028789024521984</c:v>
                </c:pt>
                <c:pt idx="81">
                  <c:v>0.29517662309603548</c:v>
                </c:pt>
                <c:pt idx="82">
                  <c:v>0.29117964783407158</c:v>
                </c:pt>
                <c:pt idx="83">
                  <c:v>0.28101976882359297</c:v>
                </c:pt>
                <c:pt idx="84">
                  <c:v>0.28283461164524154</c:v>
                </c:pt>
                <c:pt idx="85">
                  <c:v>0.27370908501674407</c:v>
                </c:pt>
                <c:pt idx="86">
                  <c:v>0.27194285405638974</c:v>
                </c:pt>
                <c:pt idx="87">
                  <c:v>0.2637312304202224</c:v>
                </c:pt>
                <c:pt idx="88">
                  <c:v>0.25878659392891873</c:v>
                </c:pt>
                <c:pt idx="89">
                  <c:v>0.24850869612185378</c:v>
                </c:pt>
                <c:pt idx="90">
                  <c:v>0.24581181808361238</c:v>
                </c:pt>
                <c:pt idx="91">
                  <c:v>0.24094307010910662</c:v>
                </c:pt>
                <c:pt idx="92">
                  <c:v>0.23667359835799939</c:v>
                </c:pt>
                <c:pt idx="93">
                  <c:v>0.23344766122933996</c:v>
                </c:pt>
                <c:pt idx="94">
                  <c:v>0.23087717403046343</c:v>
                </c:pt>
                <c:pt idx="95">
                  <c:v>0.2286645241438911</c:v>
                </c:pt>
                <c:pt idx="96">
                  <c:v>0.22532461920708649</c:v>
                </c:pt>
                <c:pt idx="97">
                  <c:v>0.22758047963703143</c:v>
                </c:pt>
                <c:pt idx="98">
                  <c:v>0.2230547153505455</c:v>
                </c:pt>
                <c:pt idx="99">
                  <c:v>0.22157151344928161</c:v>
                </c:pt>
                <c:pt idx="100">
                  <c:v>0.21724343739872534</c:v>
                </c:pt>
                <c:pt idx="101">
                  <c:v>0.21820649238414178</c:v>
                </c:pt>
                <c:pt idx="102">
                  <c:v>0.21237090850167439</c:v>
                </c:pt>
                <c:pt idx="103">
                  <c:v>0.20844928162471649</c:v>
                </c:pt>
                <c:pt idx="104">
                  <c:v>0.20419088257534843</c:v>
                </c:pt>
                <c:pt idx="105">
                  <c:v>0.20278680998163551</c:v>
                </c:pt>
                <c:pt idx="106">
                  <c:v>0.20280166360591981</c:v>
                </c:pt>
                <c:pt idx="107">
                  <c:v>0.20373258074970294</c:v>
                </c:pt>
                <c:pt idx="108">
                  <c:v>0.20321540455871237</c:v>
                </c:pt>
                <c:pt idx="109">
                  <c:v>0.19763206222318239</c:v>
                </c:pt>
                <c:pt idx="110">
                  <c:v>0.20086610132872421</c:v>
                </c:pt>
                <c:pt idx="111">
                  <c:v>0.20203332613157612</c:v>
                </c:pt>
                <c:pt idx="112">
                  <c:v>0.20294938965107495</c:v>
                </c:pt>
                <c:pt idx="113">
                  <c:v>0.19938911094307013</c:v>
                </c:pt>
                <c:pt idx="114">
                  <c:v>0.20043777681754349</c:v>
                </c:pt>
                <c:pt idx="115">
                  <c:v>0.19589040725937129</c:v>
                </c:pt>
                <c:pt idx="116">
                  <c:v>0.2018264556551799</c:v>
                </c:pt>
                <c:pt idx="117">
                  <c:v>0.20262423031219623</c:v>
                </c:pt>
                <c:pt idx="118">
                  <c:v>0.20203332613157612</c:v>
                </c:pt>
                <c:pt idx="119">
                  <c:v>0.19597898887328513</c:v>
                </c:pt>
                <c:pt idx="120">
                  <c:v>0.1931462676893162</c:v>
                </c:pt>
                <c:pt idx="121">
                  <c:v>0.19383952684455003</c:v>
                </c:pt>
                <c:pt idx="122">
                  <c:v>0.19116992546181266</c:v>
                </c:pt>
                <c:pt idx="123">
                  <c:v>0.19482796802419788</c:v>
                </c:pt>
                <c:pt idx="124">
                  <c:v>0.18534892513773366</c:v>
                </c:pt>
                <c:pt idx="125">
                  <c:v>0.18471562061142924</c:v>
                </c:pt>
                <c:pt idx="126">
                  <c:v>0.17676893161931517</c:v>
                </c:pt>
                <c:pt idx="127">
                  <c:v>0.17793075510424544</c:v>
                </c:pt>
                <c:pt idx="128">
                  <c:v>0.17568083612401425</c:v>
                </c:pt>
                <c:pt idx="129">
                  <c:v>0.17713676136977419</c:v>
                </c:pt>
                <c:pt idx="130">
                  <c:v>0.17772496489143358</c:v>
                </c:pt>
                <c:pt idx="131">
                  <c:v>0.17613670735659501</c:v>
                </c:pt>
                <c:pt idx="132">
                  <c:v>0.17303527060602789</c:v>
                </c:pt>
                <c:pt idx="133">
                  <c:v>0.16864345900399699</c:v>
                </c:pt>
                <c:pt idx="134">
                  <c:v>0.16594252997731446</c:v>
                </c:pt>
                <c:pt idx="135">
                  <c:v>0.16758642108674521</c:v>
                </c:pt>
                <c:pt idx="136">
                  <c:v>0.16839364805012424</c:v>
                </c:pt>
                <c:pt idx="137">
                  <c:v>0.16827643945122617</c:v>
                </c:pt>
                <c:pt idx="138">
                  <c:v>0.16867262612077344</c:v>
                </c:pt>
                <c:pt idx="139">
                  <c:v>0.16735146375715676</c:v>
                </c:pt>
                <c:pt idx="140">
                  <c:v>0.16224559792589394</c:v>
                </c:pt>
                <c:pt idx="141">
                  <c:v>0.15632440315436974</c:v>
                </c:pt>
                <c:pt idx="142">
                  <c:v>0.15614859025602248</c:v>
                </c:pt>
                <c:pt idx="143">
                  <c:v>0.15294155774008861</c:v>
                </c:pt>
                <c:pt idx="144">
                  <c:v>0.14959031003564871</c:v>
                </c:pt>
                <c:pt idx="145">
                  <c:v>0.1453786323863023</c:v>
                </c:pt>
                <c:pt idx="146">
                  <c:v>0.14318650750783191</c:v>
                </c:pt>
                <c:pt idx="147">
                  <c:v>0.13975369990277628</c:v>
                </c:pt>
                <c:pt idx="148">
                  <c:v>0.13658582694177376</c:v>
                </c:pt>
                <c:pt idx="149">
                  <c:v>0.13597304742357136</c:v>
                </c:pt>
                <c:pt idx="150">
                  <c:v>0.13331802959922223</c:v>
                </c:pt>
                <c:pt idx="151">
                  <c:v>0.13095576320622235</c:v>
                </c:pt>
                <c:pt idx="152">
                  <c:v>0.1311015987901048</c:v>
                </c:pt>
                <c:pt idx="153">
                  <c:v>0.12811385978178672</c:v>
                </c:pt>
                <c:pt idx="154">
                  <c:v>0.12626363832775198</c:v>
                </c:pt>
                <c:pt idx="155">
                  <c:v>0.12276925569839042</c:v>
                </c:pt>
                <c:pt idx="156">
                  <c:v>0.12437047639624069</c:v>
                </c:pt>
                <c:pt idx="157">
                  <c:v>0.12279842281516692</c:v>
                </c:pt>
                <c:pt idx="158">
                  <c:v>0.12016447013071192</c:v>
                </c:pt>
                <c:pt idx="159">
                  <c:v>0.11639786107810307</c:v>
                </c:pt>
                <c:pt idx="160">
                  <c:v>0.11229988117100573</c:v>
                </c:pt>
                <c:pt idx="161">
                  <c:v>0.11148644269201684</c:v>
                </c:pt>
                <c:pt idx="162">
                  <c:v>0.10987441935832344</c:v>
                </c:pt>
                <c:pt idx="163">
                  <c:v>0.10643431997407367</c:v>
                </c:pt>
                <c:pt idx="164">
                  <c:v>0.10583963487090851</c:v>
                </c:pt>
                <c:pt idx="165">
                  <c:v>0.10166279572215621</c:v>
                </c:pt>
                <c:pt idx="166">
                  <c:v>0.10009722372258834</c:v>
                </c:pt>
                <c:pt idx="167">
                  <c:v>9.7851355730798339E-2</c:v>
                </c:pt>
                <c:pt idx="168">
                  <c:v>9.6461056497785455E-2</c:v>
                </c:pt>
                <c:pt idx="169">
                  <c:v>9.4607594252997751E-2</c:v>
                </c:pt>
                <c:pt idx="170">
                  <c:v>9.5693529221129975E-2</c:v>
                </c:pt>
                <c:pt idx="171">
                  <c:v>9.2682294479853086E-2</c:v>
                </c:pt>
                <c:pt idx="172">
                  <c:v>9.357972345252244E-2</c:v>
                </c:pt>
                <c:pt idx="173">
                  <c:v>9.1568272658528696E-2</c:v>
                </c:pt>
                <c:pt idx="174">
                  <c:v>8.8574052068704778E-2</c:v>
                </c:pt>
                <c:pt idx="175">
                  <c:v>8.2764124446364926E-2</c:v>
                </c:pt>
                <c:pt idx="176">
                  <c:v>8.2836232040617908E-2</c:v>
                </c:pt>
                <c:pt idx="177">
                  <c:v>8.1550988441179681E-2</c:v>
                </c:pt>
                <c:pt idx="178">
                  <c:v>7.860564977854595E-2</c:v>
                </c:pt>
                <c:pt idx="179">
                  <c:v>8.0164740196608006E-2</c:v>
                </c:pt>
                <c:pt idx="180">
                  <c:v>7.7133790644917363E-2</c:v>
                </c:pt>
                <c:pt idx="181">
                  <c:v>7.5922004969212503E-2</c:v>
                </c:pt>
                <c:pt idx="182">
                  <c:v>7.3470346764610547E-2</c:v>
                </c:pt>
                <c:pt idx="183">
                  <c:v>7.0731338446580971E-2</c:v>
                </c:pt>
                <c:pt idx="184">
                  <c:v>6.8944852544020746E-2</c:v>
                </c:pt>
                <c:pt idx="185">
                  <c:v>6.9160905260883671E-2</c:v>
                </c:pt>
                <c:pt idx="186">
                  <c:v>6.6697904288646442E-2</c:v>
                </c:pt>
                <c:pt idx="187">
                  <c:v>6.3646159662957752E-2</c:v>
                </c:pt>
                <c:pt idx="188">
                  <c:v>6.4941395700550922E-2</c:v>
                </c:pt>
                <c:pt idx="189">
                  <c:v>6.1185859349681321E-2</c:v>
                </c:pt>
                <c:pt idx="190">
                  <c:v>6.0667872961002477E-2</c:v>
                </c:pt>
                <c:pt idx="191">
                  <c:v>5.8870314356703042E-2</c:v>
                </c:pt>
                <c:pt idx="192">
                  <c:v>5.6743005293291557E-2</c:v>
                </c:pt>
                <c:pt idx="193">
                  <c:v>5.6369234093118746E-2</c:v>
                </c:pt>
                <c:pt idx="194">
                  <c:v>5.4271362212379805E-2</c:v>
                </c:pt>
                <c:pt idx="195">
                  <c:v>5.355325699470672E-2</c:v>
                </c:pt>
                <c:pt idx="196">
                  <c:v>5.2390083180295997E-2</c:v>
                </c:pt>
                <c:pt idx="197">
                  <c:v>5.1183968888408773E-2</c:v>
                </c:pt>
                <c:pt idx="198">
                  <c:v>4.9231662525656271E-2</c:v>
                </c:pt>
                <c:pt idx="199">
                  <c:v>4.908825753483851E-2</c:v>
                </c:pt>
                <c:pt idx="200">
                  <c:v>4.8930268985632498E-2</c:v>
                </c:pt>
                <c:pt idx="201">
                  <c:v>4.7294749918980236E-2</c:v>
                </c:pt>
                <c:pt idx="202">
                  <c:v>4.6807010910662208E-2</c:v>
                </c:pt>
                <c:pt idx="203">
                  <c:v>4.6304958409851993E-2</c:v>
                </c:pt>
                <c:pt idx="204">
                  <c:v>4.2806524792049279E-2</c:v>
                </c:pt>
                <c:pt idx="205">
                  <c:v>4.2104083396348711E-2</c:v>
                </c:pt>
                <c:pt idx="206">
                  <c:v>4.0757264772604516E-2</c:v>
                </c:pt>
                <c:pt idx="207">
                  <c:v>4.0843145727557512E-2</c:v>
                </c:pt>
                <c:pt idx="208">
                  <c:v>4.004077995030788E-2</c:v>
                </c:pt>
                <c:pt idx="209">
                  <c:v>3.7878092254510116E-2</c:v>
                </c:pt>
                <c:pt idx="210">
                  <c:v>3.7878092254510116E-2</c:v>
                </c:pt>
                <c:pt idx="211">
                  <c:v>3.7720643837096245E-2</c:v>
                </c:pt>
                <c:pt idx="212">
                  <c:v>3.5559036404882789E-2</c:v>
                </c:pt>
                <c:pt idx="213">
                  <c:v>3.6789996759209256E-2</c:v>
                </c:pt>
                <c:pt idx="214">
                  <c:v>3.5158258615102085E-2</c:v>
                </c:pt>
                <c:pt idx="215">
                  <c:v>3.4299449065572002E-2</c:v>
                </c:pt>
                <c:pt idx="216">
                  <c:v>3.3526790536890998E-2</c:v>
                </c:pt>
                <c:pt idx="217">
                  <c:v>3.2496759209247057E-2</c:v>
                </c:pt>
                <c:pt idx="218">
                  <c:v>3.2639894134168741E-2</c:v>
                </c:pt>
                <c:pt idx="219">
                  <c:v>3.2253699902776281E-2</c:v>
                </c:pt>
                <c:pt idx="220">
                  <c:v>3.0337312304202231E-2</c:v>
                </c:pt>
                <c:pt idx="221">
                  <c:v>3.1424057470022693E-2</c:v>
                </c:pt>
                <c:pt idx="222">
                  <c:v>2.8693151128875449E-2</c:v>
                </c:pt>
                <c:pt idx="223">
                  <c:v>2.822161607432214E-2</c:v>
                </c:pt>
                <c:pt idx="224">
                  <c:v>2.9550880414821221E-2</c:v>
                </c:pt>
                <c:pt idx="225">
                  <c:v>2.7306902884303787E-2</c:v>
                </c:pt>
                <c:pt idx="226">
                  <c:v>2.6863913794965978E-2</c:v>
                </c:pt>
                <c:pt idx="227">
                  <c:v>2.7192665010262507E-2</c:v>
                </c:pt>
                <c:pt idx="228">
                  <c:v>2.754969212487848E-2</c:v>
                </c:pt>
                <c:pt idx="229">
                  <c:v>2.6763881387058437E-2</c:v>
                </c:pt>
                <c:pt idx="230">
                  <c:v>2.634954628929459E-2</c:v>
                </c:pt>
                <c:pt idx="231">
                  <c:v>2.5863778762017939E-2</c:v>
                </c:pt>
                <c:pt idx="232">
                  <c:v>2.5420951712217782E-2</c:v>
                </c:pt>
                <c:pt idx="233">
                  <c:v>2.4992411148320189E-2</c:v>
                </c:pt>
                <c:pt idx="234">
                  <c:v>2.4906719239494432E-2</c:v>
                </c:pt>
                <c:pt idx="235">
                  <c:v>2.5306659824997295E-2</c:v>
                </c:pt>
                <c:pt idx="236">
                  <c:v>2.3664200064815812E-2</c:v>
                </c:pt>
                <c:pt idx="237">
                  <c:v>2.3707032515933892E-2</c:v>
                </c:pt>
                <c:pt idx="238">
                  <c:v>2.2707545641136438E-2</c:v>
                </c:pt>
                <c:pt idx="239">
                  <c:v>2.2621880738900292E-2</c:v>
                </c:pt>
                <c:pt idx="240">
                  <c:v>2.2721805120449398E-2</c:v>
                </c:pt>
                <c:pt idx="241">
                  <c:v>2.2379172518094424E-2</c:v>
                </c:pt>
                <c:pt idx="242">
                  <c:v>2.3221535054553315E-2</c:v>
                </c:pt>
                <c:pt idx="243">
                  <c:v>2.1365642216700884E-2</c:v>
                </c:pt>
                <c:pt idx="244">
                  <c:v>2.1365642216700884E-2</c:v>
                </c:pt>
                <c:pt idx="245">
                  <c:v>2.1237171869936271E-2</c:v>
                </c:pt>
                <c:pt idx="246">
                  <c:v>2.0280976558280227E-2</c:v>
                </c:pt>
                <c:pt idx="247">
                  <c:v>2.1494112563465492E-2</c:v>
                </c:pt>
                <c:pt idx="248">
                  <c:v>2.0395133412552665E-2</c:v>
                </c:pt>
                <c:pt idx="249">
                  <c:v>2.0495030787512161E-2</c:v>
                </c:pt>
                <c:pt idx="250">
                  <c:v>2.0223884627849197E-2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234-4AAC-B14A-63541B5480E9}"/>
            </c:ext>
          </c:extLst>
        </c:ser>
        <c:ser>
          <c:idx val="3"/>
          <c:order val="3"/>
          <c:tx>
            <c:v>t=3</c:v>
          </c:tx>
          <c:spPr>
            <a:ln w="254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litedeg4!$AE$5:$AE$255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litedeg4!$AG$5:$AG$255</c:f>
              <c:numCache>
                <c:formatCode>General</c:formatCode>
                <c:ptCount val="251"/>
                <c:pt idx="0">
                  <c:v>0.82679079473154882</c:v>
                </c:pt>
                <c:pt idx="1">
                  <c:v>0.74899831663412897</c:v>
                </c:pt>
                <c:pt idx="2">
                  <c:v>0.66361724670183997</c:v>
                </c:pt>
                <c:pt idx="3">
                  <c:v>0.59331386437341671</c:v>
                </c:pt>
                <c:pt idx="4">
                  <c:v>0.53002898831324574</c:v>
                </c:pt>
                <c:pt idx="5">
                  <c:v>0.47019958372997311</c:v>
                </c:pt>
                <c:pt idx="6">
                  <c:v>0.42557156456219042</c:v>
                </c:pt>
                <c:pt idx="7">
                  <c:v>0.38666591372346554</c:v>
                </c:pt>
                <c:pt idx="8">
                  <c:v>0.3486664838090322</c:v>
                </c:pt>
                <c:pt idx="9">
                  <c:v>0.31800287194049609</c:v>
                </c:pt>
                <c:pt idx="10">
                  <c:v>0.29150196034140602</c:v>
                </c:pt>
                <c:pt idx="11">
                  <c:v>0.27293922134916671</c:v>
                </c:pt>
                <c:pt idx="12">
                  <c:v>0.25338232842306802</c:v>
                </c:pt>
                <c:pt idx="13">
                  <c:v>0.2369770406105294</c:v>
                </c:pt>
                <c:pt idx="14">
                  <c:v>0.2292814232777769</c:v>
                </c:pt>
                <c:pt idx="15">
                  <c:v>0.21995756627244714</c:v>
                </c:pt>
                <c:pt idx="16">
                  <c:v>0.21898304264347607</c:v>
                </c:pt>
                <c:pt idx="17">
                  <c:v>0.21846646982580126</c:v>
                </c:pt>
                <c:pt idx="18">
                  <c:v>0.21321469099748844</c:v>
                </c:pt>
                <c:pt idx="19">
                  <c:v>0.2085722583455687</c:v>
                </c:pt>
                <c:pt idx="20">
                  <c:v>0.20950052974932371</c:v>
                </c:pt>
                <c:pt idx="21">
                  <c:v>0.23453400883094816</c:v>
                </c:pt>
                <c:pt idx="22">
                  <c:v>0.35041976583466461</c:v>
                </c:pt>
                <c:pt idx="23">
                  <c:v>0.57026573516836343</c:v>
                </c:pt>
                <c:pt idx="24">
                  <c:v>0.75905548653576238</c:v>
                </c:pt>
                <c:pt idx="25">
                  <c:v>0.75439799501981863</c:v>
                </c:pt>
                <c:pt idx="26">
                  <c:v>0.63326019027950342</c:v>
                </c:pt>
                <c:pt idx="27">
                  <c:v>0.54560146716360924</c:v>
                </c:pt>
                <c:pt idx="28">
                  <c:v>0.51798727525989985</c:v>
                </c:pt>
                <c:pt idx="29">
                  <c:v>0.56540925152067645</c:v>
                </c:pt>
                <c:pt idx="30">
                  <c:v>0.62119427548040473</c:v>
                </c:pt>
                <c:pt idx="31">
                  <c:v>0.66201993148216864</c:v>
                </c:pt>
                <c:pt idx="32">
                  <c:v>0.70747618817126212</c:v>
                </c:pt>
                <c:pt idx="33">
                  <c:v>0.78955775343261414</c:v>
                </c:pt>
                <c:pt idx="34">
                  <c:v>0.90726697752464547</c:v>
                </c:pt>
                <c:pt idx="35">
                  <c:v>0.98597105471207991</c:v>
                </c:pt>
                <c:pt idx="36">
                  <c:v>1</c:v>
                </c:pt>
                <c:pt idx="37">
                  <c:v>0.94863851734727378</c:v>
                </c:pt>
                <c:pt idx="38">
                  <c:v>0.91365623840333032</c:v>
                </c:pt>
                <c:pt idx="39">
                  <c:v>0.91682128893119719</c:v>
                </c:pt>
                <c:pt idx="40">
                  <c:v>0.93168384990615094</c:v>
                </c:pt>
                <c:pt idx="41">
                  <c:v>0.93371948563223028</c:v>
                </c:pt>
                <c:pt idx="42">
                  <c:v>0.92732484658782288</c:v>
                </c:pt>
                <c:pt idx="43">
                  <c:v>0.94326572979019763</c:v>
                </c:pt>
                <c:pt idx="44">
                  <c:v>0.9604193893630637</c:v>
                </c:pt>
                <c:pt idx="45">
                  <c:v>0.95245701501046054</c:v>
                </c:pt>
                <c:pt idx="46">
                  <c:v>0.91120917299945681</c:v>
                </c:pt>
                <c:pt idx="47">
                  <c:v>0.85283456224420107</c:v>
                </c:pt>
                <c:pt idx="48">
                  <c:v>0.79559743353931722</c:v>
                </c:pt>
                <c:pt idx="49">
                  <c:v>0.74958184761505253</c:v>
                </c:pt>
                <c:pt idx="50">
                  <c:v>0.7084092999241679</c:v>
                </c:pt>
                <c:pt idx="51">
                  <c:v>0.68572150782254204</c:v>
                </c:pt>
                <c:pt idx="52">
                  <c:v>0.68721394881061848</c:v>
                </c:pt>
                <c:pt idx="53">
                  <c:v>0.68830571645234673</c:v>
                </c:pt>
                <c:pt idx="54">
                  <c:v>0.6887386587930322</c:v>
                </c:pt>
                <c:pt idx="55">
                  <c:v>0.69486976771702247</c:v>
                </c:pt>
                <c:pt idx="56">
                  <c:v>0.68945933299988715</c:v>
                </c:pt>
                <c:pt idx="57">
                  <c:v>0.67469895717366657</c:v>
                </c:pt>
                <c:pt idx="58">
                  <c:v>0.66481657765802404</c:v>
                </c:pt>
                <c:pt idx="59">
                  <c:v>0.64974964638560395</c:v>
                </c:pt>
                <c:pt idx="60">
                  <c:v>0.64145382575818699</c:v>
                </c:pt>
                <c:pt idx="61">
                  <c:v>0.6140924076434493</c:v>
                </c:pt>
                <c:pt idx="62">
                  <c:v>0.59572866078295328</c:v>
                </c:pt>
                <c:pt idx="63">
                  <c:v>0.58410106649026272</c:v>
                </c:pt>
                <c:pt idx="64">
                  <c:v>0.56167142634333156</c:v>
                </c:pt>
                <c:pt idx="65">
                  <c:v>0.53971775386286758</c:v>
                </c:pt>
                <c:pt idx="66">
                  <c:v>0.52088610658448842</c:v>
                </c:pt>
                <c:pt idx="67">
                  <c:v>0.50645379886735808</c:v>
                </c:pt>
                <c:pt idx="68">
                  <c:v>0.48809005200686256</c:v>
                </c:pt>
                <c:pt idx="69">
                  <c:v>0.4677740309889909</c:v>
                </c:pt>
                <c:pt idx="70">
                  <c:v>0.44534976900778234</c:v>
                </c:pt>
                <c:pt idx="71">
                  <c:v>0.43623377810763858</c:v>
                </c:pt>
                <c:pt idx="72">
                  <c:v>0.41596884966413361</c:v>
                </c:pt>
                <c:pt idx="73">
                  <c:v>0.3920575248605711</c:v>
                </c:pt>
                <c:pt idx="74">
                  <c:v>0.36964401921080803</c:v>
                </c:pt>
                <c:pt idx="75">
                  <c:v>0.36259055486535768</c:v>
                </c:pt>
                <c:pt idx="76">
                  <c:v>0.33937570252289767</c:v>
                </c:pt>
                <c:pt idx="77">
                  <c:v>0.32535751356642312</c:v>
                </c:pt>
                <c:pt idx="78">
                  <c:v>0.3182126204036852</c:v>
                </c:pt>
                <c:pt idx="79">
                  <c:v>0.30822267757358685</c:v>
                </c:pt>
                <c:pt idx="80">
                  <c:v>0.29681558807553099</c:v>
                </c:pt>
                <c:pt idx="81">
                  <c:v>0.29455406938909429</c:v>
                </c:pt>
                <c:pt idx="82">
                  <c:v>0.28558059988060491</c:v>
                </c:pt>
                <c:pt idx="83">
                  <c:v>0.28936413946659351</c:v>
                </c:pt>
                <c:pt idx="84">
                  <c:v>0.28351807332591156</c:v>
                </c:pt>
                <c:pt idx="85">
                  <c:v>0.27362493747882355</c:v>
                </c:pt>
                <c:pt idx="86">
                  <c:v>0.26702216342094376</c:v>
                </c:pt>
                <c:pt idx="87">
                  <c:v>0.26267526097549176</c:v>
                </c:pt>
                <c:pt idx="88">
                  <c:v>0.2563690927572243</c:v>
                </c:pt>
                <c:pt idx="89">
                  <c:v>0.2459596530007476</c:v>
                </c:pt>
                <c:pt idx="90">
                  <c:v>0.24431339647299899</c:v>
                </c:pt>
                <c:pt idx="91">
                  <c:v>0.23906592017726438</c:v>
                </c:pt>
                <c:pt idx="92">
                  <c:v>0.2350226151868644</c:v>
                </c:pt>
                <c:pt idx="93">
                  <c:v>0.23557038136573141</c:v>
                </c:pt>
                <c:pt idx="94">
                  <c:v>0.23145581567950432</c:v>
                </c:pt>
                <c:pt idx="95">
                  <c:v>0.22837923597777743</c:v>
                </c:pt>
                <c:pt idx="96">
                  <c:v>0.22394493833933002</c:v>
                </c:pt>
                <c:pt idx="97">
                  <c:v>0.22254177490225183</c:v>
                </c:pt>
                <c:pt idx="98">
                  <c:v>0.21885020195012292</c:v>
                </c:pt>
                <c:pt idx="99">
                  <c:v>0.22301424676099973</c:v>
                </c:pt>
                <c:pt idx="100">
                  <c:v>0.21601698424735266</c:v>
                </c:pt>
                <c:pt idx="101">
                  <c:v>0.21373099490687708</c:v>
                </c:pt>
                <c:pt idx="102">
                  <c:v>0.21213852003635639</c:v>
                </c:pt>
                <c:pt idx="103">
                  <c:v>0.20580330972318581</c:v>
                </c:pt>
                <c:pt idx="104">
                  <c:v>0.20494952591469151</c:v>
                </c:pt>
                <c:pt idx="105">
                  <c:v>0.20146151653517055</c:v>
                </c:pt>
                <c:pt idx="106">
                  <c:v>0.20384538849180106</c:v>
                </c:pt>
                <c:pt idx="107">
                  <c:v>0.20024040400780915</c:v>
                </c:pt>
                <c:pt idx="108">
                  <c:v>0.19931374605377092</c:v>
                </c:pt>
                <c:pt idx="109">
                  <c:v>0.20052006862539465</c:v>
                </c:pt>
                <c:pt idx="110">
                  <c:v>0.20194689599165314</c:v>
                </c:pt>
                <c:pt idx="111">
                  <c:v>0.20124074283224969</c:v>
                </c:pt>
                <c:pt idx="112">
                  <c:v>0.19806386033979251</c:v>
                </c:pt>
                <c:pt idx="113">
                  <c:v>0.20072578346429171</c:v>
                </c:pt>
                <c:pt idx="114">
                  <c:v>0.19909324125913619</c:v>
                </c:pt>
                <c:pt idx="115">
                  <c:v>0.19876974459090987</c:v>
                </c:pt>
                <c:pt idx="116">
                  <c:v>0.19481571715150828</c:v>
                </c:pt>
                <c:pt idx="117">
                  <c:v>0.19990211738384506</c:v>
                </c:pt>
                <c:pt idx="118">
                  <c:v>0.19807865029553018</c:v>
                </c:pt>
                <c:pt idx="119">
                  <c:v>0.19731414403803441</c:v>
                </c:pt>
                <c:pt idx="120">
                  <c:v>0.19017436013273314</c:v>
                </c:pt>
                <c:pt idx="121">
                  <c:v>0.1885595658744629</c:v>
                </c:pt>
                <c:pt idx="122">
                  <c:v>0.18710692331273496</c:v>
                </c:pt>
                <c:pt idx="123">
                  <c:v>0.19165738933079485</c:v>
                </c:pt>
                <c:pt idx="124">
                  <c:v>0.18131436992099478</c:v>
                </c:pt>
                <c:pt idx="125">
                  <c:v>0.1780909662950354</c:v>
                </c:pt>
                <c:pt idx="126">
                  <c:v>0.17797372228227842</c:v>
                </c:pt>
                <c:pt idx="127">
                  <c:v>0.17519132824558853</c:v>
                </c:pt>
                <c:pt idx="128">
                  <c:v>0.17154735206010643</c:v>
                </c:pt>
                <c:pt idx="129">
                  <c:v>0.17353727337754188</c:v>
                </c:pt>
                <c:pt idx="130">
                  <c:v>0.17083071147754347</c:v>
                </c:pt>
                <c:pt idx="131">
                  <c:v>0.16840300747027223</c:v>
                </c:pt>
                <c:pt idx="132">
                  <c:v>0.16834438546389374</c:v>
                </c:pt>
                <c:pt idx="133">
                  <c:v>0.1690024040400781</c:v>
                </c:pt>
                <c:pt idx="134">
                  <c:v>0.16048446516830972</c:v>
                </c:pt>
                <c:pt idx="135">
                  <c:v>0.16358040626663869</c:v>
                </c:pt>
                <c:pt idx="136">
                  <c:v>0.16249939495635624</c:v>
                </c:pt>
                <c:pt idx="137">
                  <c:v>0.16982149867966034</c:v>
                </c:pt>
                <c:pt idx="138">
                  <c:v>0.16438363531733868</c:v>
                </c:pt>
                <c:pt idx="139">
                  <c:v>0.15978369017462907</c:v>
                </c:pt>
                <c:pt idx="140">
                  <c:v>0.15771121401334862</c:v>
                </c:pt>
                <c:pt idx="141">
                  <c:v>0.15563981348521277</c:v>
                </c:pt>
                <c:pt idx="142">
                  <c:v>0.15104739777451504</c:v>
                </c:pt>
                <c:pt idx="143">
                  <c:v>0.14976497415791373</c:v>
                </c:pt>
                <c:pt idx="144">
                  <c:v>0.14641518363746869</c:v>
                </c:pt>
                <c:pt idx="145">
                  <c:v>0.14434808564191101</c:v>
                </c:pt>
                <c:pt idx="146">
                  <c:v>0.14057987382823214</c:v>
                </c:pt>
                <c:pt idx="147">
                  <c:v>0.13919822305404519</c:v>
                </c:pt>
                <c:pt idx="148">
                  <c:v>0.13671243485696777</c:v>
                </c:pt>
                <c:pt idx="149">
                  <c:v>0.13358879620516625</c:v>
                </c:pt>
                <c:pt idx="150">
                  <c:v>0.13386496501503198</c:v>
                </c:pt>
                <c:pt idx="151">
                  <c:v>0.1292187676471063</c:v>
                </c:pt>
                <c:pt idx="152">
                  <c:v>0.12501196641873322</c:v>
                </c:pt>
                <c:pt idx="153">
                  <c:v>0.12418534234713913</c:v>
                </c:pt>
                <c:pt idx="154">
                  <c:v>0.12425794758439687</c:v>
                </c:pt>
                <c:pt idx="155">
                  <c:v>0.123301171902311</c:v>
                </c:pt>
                <c:pt idx="156">
                  <c:v>0.12264880040013555</c:v>
                </c:pt>
                <c:pt idx="157">
                  <c:v>0.12009847421438445</c:v>
                </c:pt>
                <c:pt idx="158">
                  <c:v>0.12040260948600871</c:v>
                </c:pt>
                <c:pt idx="159">
                  <c:v>0.11711493677966195</c:v>
                </c:pt>
                <c:pt idx="160">
                  <c:v>0.10934563857650711</c:v>
                </c:pt>
                <c:pt idx="161">
                  <c:v>0.10917219273194688</c:v>
                </c:pt>
                <c:pt idx="162">
                  <c:v>0.10594932692255982</c:v>
                </c:pt>
                <c:pt idx="163">
                  <c:v>0.10664284139251466</c:v>
                </c:pt>
                <c:pt idx="164">
                  <c:v>0.10137143225931364</c:v>
                </c:pt>
                <c:pt idx="165">
                  <c:v>0.10124128064882193</c:v>
                </c:pt>
                <c:pt idx="166">
                  <c:v>9.848497071588766E-2</c:v>
                </c:pt>
                <c:pt idx="167">
                  <c:v>9.7648397037706322E-2</c:v>
                </c:pt>
                <c:pt idx="168">
                  <c:v>9.3783916057589414E-2</c:v>
                </c:pt>
                <c:pt idx="169">
                  <c:v>9.558613939129923E-2</c:v>
                </c:pt>
                <c:pt idx="170">
                  <c:v>9.1535842785459648E-2</c:v>
                </c:pt>
                <c:pt idx="171">
                  <c:v>9.1607910206145088E-2</c:v>
                </c:pt>
                <c:pt idx="172">
                  <c:v>8.8482389196340702E-2</c:v>
                </c:pt>
                <c:pt idx="173">
                  <c:v>8.6006281697564219E-2</c:v>
                </c:pt>
                <c:pt idx="174">
                  <c:v>8.5013203396849507E-2</c:v>
                </c:pt>
                <c:pt idx="175">
                  <c:v>8.1100587833513496E-2</c:v>
                </c:pt>
                <c:pt idx="176">
                  <c:v>8.3617569391783275E-2</c:v>
                </c:pt>
                <c:pt idx="177">
                  <c:v>7.8383807418641815E-2</c:v>
                </c:pt>
                <c:pt idx="178">
                  <c:v>7.7593485965676556E-2</c:v>
                </c:pt>
                <c:pt idx="179">
                  <c:v>7.7004307910743974E-2</c:v>
                </c:pt>
                <c:pt idx="180">
                  <c:v>7.5582051985349896E-2</c:v>
                </c:pt>
                <c:pt idx="181">
                  <c:v>7.4346956227109184E-2</c:v>
                </c:pt>
                <c:pt idx="182">
                  <c:v>7.2681607211044622E-2</c:v>
                </c:pt>
                <c:pt idx="183">
                  <c:v>6.7071642545593405E-2</c:v>
                </c:pt>
                <c:pt idx="184">
                  <c:v>6.938075799867699E-2</c:v>
                </c:pt>
                <c:pt idx="185">
                  <c:v>6.826183062004873E-2</c:v>
                </c:pt>
                <c:pt idx="186">
                  <c:v>6.4634526748307233E-2</c:v>
                </c:pt>
                <c:pt idx="187">
                  <c:v>6.3043665327503398E-2</c:v>
                </c:pt>
                <c:pt idx="188">
                  <c:v>6.2886085071825415E-2</c:v>
                </c:pt>
                <c:pt idx="189">
                  <c:v>6.1453341723271868E-2</c:v>
                </c:pt>
                <c:pt idx="190">
                  <c:v>5.800244168723815E-2</c:v>
                </c:pt>
                <c:pt idx="191">
                  <c:v>5.800244168723815E-2</c:v>
                </c:pt>
                <c:pt idx="192">
                  <c:v>5.4525188639162718E-2</c:v>
                </c:pt>
                <c:pt idx="193">
                  <c:v>5.512592975039933E-2</c:v>
                </c:pt>
                <c:pt idx="194">
                  <c:v>5.5097425472068494E-2</c:v>
                </c:pt>
                <c:pt idx="195">
                  <c:v>5.369560657642105E-2</c:v>
                </c:pt>
                <c:pt idx="196">
                  <c:v>5.1522020899552004E-2</c:v>
                </c:pt>
                <c:pt idx="197">
                  <c:v>5.0335597541102638E-2</c:v>
                </c:pt>
                <c:pt idx="198">
                  <c:v>4.7863523666618286E-2</c:v>
                </c:pt>
                <c:pt idx="199">
                  <c:v>4.8034818244889393E-2</c:v>
                </c:pt>
                <c:pt idx="200">
                  <c:v>4.8477710192161863E-2</c:v>
                </c:pt>
                <c:pt idx="201">
                  <c:v>4.6277771503251096E-2</c:v>
                </c:pt>
                <c:pt idx="202">
                  <c:v>4.5249735125338163E-2</c:v>
                </c:pt>
                <c:pt idx="203">
                  <c:v>4.4392993325696364E-2</c:v>
                </c:pt>
                <c:pt idx="204">
                  <c:v>4.4250203025756038E-2</c:v>
                </c:pt>
                <c:pt idx="205">
                  <c:v>4.1638296842478904E-2</c:v>
                </c:pt>
                <c:pt idx="206">
                  <c:v>4.0981891716011354E-2</c:v>
                </c:pt>
                <c:pt idx="207">
                  <c:v>3.9954930971242947E-2</c:v>
                </c:pt>
                <c:pt idx="208">
                  <c:v>3.8813684204865084E-2</c:v>
                </c:pt>
                <c:pt idx="209">
                  <c:v>3.8885213808978317E-2</c:v>
                </c:pt>
                <c:pt idx="210">
                  <c:v>3.6204736012735494E-2</c:v>
                </c:pt>
                <c:pt idx="211">
                  <c:v>3.8514389282391349E-2</c:v>
                </c:pt>
                <c:pt idx="212">
                  <c:v>3.6546787352705487E-2</c:v>
                </c:pt>
                <c:pt idx="213">
                  <c:v>3.6275996708562588E-2</c:v>
                </c:pt>
                <c:pt idx="214">
                  <c:v>3.5335355523645112E-2</c:v>
                </c:pt>
                <c:pt idx="215">
                  <c:v>3.5007556322840541E-2</c:v>
                </c:pt>
                <c:pt idx="216">
                  <c:v>3.3881906237058786E-2</c:v>
                </c:pt>
                <c:pt idx="217">
                  <c:v>3.2941533960427455E-2</c:v>
                </c:pt>
                <c:pt idx="218">
                  <c:v>3.1332117867879997E-2</c:v>
                </c:pt>
                <c:pt idx="219">
                  <c:v>3.0961831157865296E-2</c:v>
                </c:pt>
                <c:pt idx="220">
                  <c:v>3.1289361450383739E-2</c:v>
                </c:pt>
                <c:pt idx="221">
                  <c:v>2.9182196120191246E-2</c:v>
                </c:pt>
                <c:pt idx="222">
                  <c:v>2.7716377052442495E-2</c:v>
                </c:pt>
                <c:pt idx="223">
                  <c:v>2.7944142370803022E-2</c:v>
                </c:pt>
                <c:pt idx="224">
                  <c:v>2.8342395542576251E-2</c:v>
                </c:pt>
                <c:pt idx="225">
                  <c:v>2.7246863184842183E-2</c:v>
                </c:pt>
                <c:pt idx="226">
                  <c:v>2.7161350349849681E-2</c:v>
                </c:pt>
                <c:pt idx="227">
                  <c:v>2.7033350005647081E-2</c:v>
                </c:pt>
                <c:pt idx="228">
                  <c:v>2.8228647337539055E-2</c:v>
                </c:pt>
                <c:pt idx="229">
                  <c:v>2.5710240565352784E-2</c:v>
                </c:pt>
                <c:pt idx="230">
                  <c:v>2.5283536896905948E-2</c:v>
                </c:pt>
                <c:pt idx="231">
                  <c:v>2.5112833916864311E-2</c:v>
                </c:pt>
                <c:pt idx="232">
                  <c:v>2.4828409622614112E-2</c:v>
                </c:pt>
                <c:pt idx="233">
                  <c:v>2.4871058476795913E-2</c:v>
                </c:pt>
                <c:pt idx="234">
                  <c:v>2.4273759391621894E-2</c:v>
                </c:pt>
                <c:pt idx="235">
                  <c:v>2.3904037389008106E-2</c:v>
                </c:pt>
                <c:pt idx="236">
                  <c:v>2.3292620618811752E-2</c:v>
                </c:pt>
                <c:pt idx="237">
                  <c:v>2.2610212061074459E-2</c:v>
                </c:pt>
                <c:pt idx="238">
                  <c:v>2.3221521267956347E-2</c:v>
                </c:pt>
                <c:pt idx="239">
                  <c:v>2.2041578599202964E-2</c:v>
                </c:pt>
                <c:pt idx="240">
                  <c:v>2.1330907780592358E-2</c:v>
                </c:pt>
                <c:pt idx="241">
                  <c:v>2.2340093687646896E-2</c:v>
                </c:pt>
                <c:pt idx="242">
                  <c:v>2.1401980240619144E-2</c:v>
                </c:pt>
                <c:pt idx="243">
                  <c:v>2.2269021227620114E-2</c:v>
                </c:pt>
                <c:pt idx="244">
                  <c:v>2.2141101555903354E-2</c:v>
                </c:pt>
                <c:pt idx="245">
                  <c:v>2.0435604532718074E-2</c:v>
                </c:pt>
                <c:pt idx="246">
                  <c:v>2.0392982569364896E-2</c:v>
                </c:pt>
                <c:pt idx="247">
                  <c:v>2.1060870079650636E-2</c:v>
                </c:pt>
                <c:pt idx="248">
                  <c:v>1.9313127564712783E-2</c:v>
                </c:pt>
                <c:pt idx="249">
                  <c:v>2.0549272065269426E-2</c:v>
                </c:pt>
                <c:pt idx="250">
                  <c:v>2.0392982569364896E-2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234-4AAC-B14A-63541B5480E9}"/>
            </c:ext>
          </c:extLst>
        </c:ser>
        <c:ser>
          <c:idx val="4"/>
          <c:order val="4"/>
          <c:tx>
            <c:v>t=4</c:v>
          </c:tx>
          <c:spPr>
            <a:ln w="254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litedeg4!$AH$5:$AH$255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litedeg4!$AJ$5:$AJ$255</c:f>
              <c:numCache>
                <c:formatCode>General</c:formatCode>
                <c:ptCount val="251"/>
                <c:pt idx="0">
                  <c:v>0.84001836696107823</c:v>
                </c:pt>
                <c:pt idx="1">
                  <c:v>0.75265105474975025</c:v>
                </c:pt>
                <c:pt idx="2">
                  <c:v>0.66175350457823523</c:v>
                </c:pt>
                <c:pt idx="3">
                  <c:v>0.59705858520379229</c:v>
                </c:pt>
                <c:pt idx="4">
                  <c:v>0.52974907489938694</c:v>
                </c:pt>
                <c:pt idx="5">
                  <c:v>0.48002322880371662</c:v>
                </c:pt>
                <c:pt idx="6">
                  <c:v>0.42843097533965396</c:v>
                </c:pt>
                <c:pt idx="7">
                  <c:v>0.38573859492747764</c:v>
                </c:pt>
                <c:pt idx="8">
                  <c:v>0.35416362801501772</c:v>
                </c:pt>
                <c:pt idx="9">
                  <c:v>0.31992815276989989</c:v>
                </c:pt>
                <c:pt idx="10">
                  <c:v>0.29535153823299032</c:v>
                </c:pt>
                <c:pt idx="11">
                  <c:v>0.27561785916862491</c:v>
                </c:pt>
                <c:pt idx="12">
                  <c:v>0.25294114469383888</c:v>
                </c:pt>
                <c:pt idx="13">
                  <c:v>0.24029117035356401</c:v>
                </c:pt>
                <c:pt idx="14">
                  <c:v>0.22937849444939637</c:v>
                </c:pt>
                <c:pt idx="15">
                  <c:v>0.22450908894471006</c:v>
                </c:pt>
                <c:pt idx="16">
                  <c:v>0.21936255840963728</c:v>
                </c:pt>
                <c:pt idx="17">
                  <c:v>0.22083029468168436</c:v>
                </c:pt>
                <c:pt idx="18">
                  <c:v>0.2130362207276558</c:v>
                </c:pt>
                <c:pt idx="19">
                  <c:v>0.21194041541744327</c:v>
                </c:pt>
                <c:pt idx="20">
                  <c:v>0.21399859546768227</c:v>
                </c:pt>
                <c:pt idx="21">
                  <c:v>0.2362742079248035</c:v>
                </c:pt>
                <c:pt idx="22">
                  <c:v>0.34635766955676206</c:v>
                </c:pt>
                <c:pt idx="23">
                  <c:v>0.56916511357804622</c:v>
                </c:pt>
                <c:pt idx="24">
                  <c:v>0.7540177727358669</c:v>
                </c:pt>
                <c:pt idx="25">
                  <c:v>0.75032277233071343</c:v>
                </c:pt>
                <c:pt idx="26">
                  <c:v>0.63720660130189355</c:v>
                </c:pt>
                <c:pt idx="27">
                  <c:v>0.53878399913567243</c:v>
                </c:pt>
                <c:pt idx="28">
                  <c:v>0.51791048807498041</c:v>
                </c:pt>
                <c:pt idx="29">
                  <c:v>0.5671933662858224</c:v>
                </c:pt>
                <c:pt idx="30">
                  <c:v>0.62180266320935651</c:v>
                </c:pt>
                <c:pt idx="31">
                  <c:v>0.6650406504065044</c:v>
                </c:pt>
                <c:pt idx="32">
                  <c:v>0.70570456202900911</c:v>
                </c:pt>
                <c:pt idx="33">
                  <c:v>0.79309618345352884</c:v>
                </c:pt>
                <c:pt idx="34">
                  <c:v>0.90585041730815985</c:v>
                </c:pt>
                <c:pt idx="35">
                  <c:v>0.9924317316262864</c:v>
                </c:pt>
                <c:pt idx="36">
                  <c:v>1</c:v>
                </c:pt>
                <c:pt idx="37">
                  <c:v>0.95254841584960703</c:v>
                </c:pt>
                <c:pt idx="38">
                  <c:v>0.92574615779380398</c:v>
                </c:pt>
                <c:pt idx="39">
                  <c:v>0.92029008994408878</c:v>
                </c:pt>
                <c:pt idx="40">
                  <c:v>0.9363071604137968</c:v>
                </c:pt>
                <c:pt idx="41">
                  <c:v>0.93667449963536187</c:v>
                </c:pt>
                <c:pt idx="42">
                  <c:v>0.94068551981200876</c:v>
                </c:pt>
                <c:pt idx="43">
                  <c:v>0.94271668962536792</c:v>
                </c:pt>
                <c:pt idx="44">
                  <c:v>0.96291494476406558</c:v>
                </c:pt>
                <c:pt idx="45">
                  <c:v>0.96210733868136022</c:v>
                </c:pt>
                <c:pt idx="46">
                  <c:v>0.91577397833779017</c:v>
                </c:pt>
                <c:pt idx="47">
                  <c:v>0.8650730626907599</c:v>
                </c:pt>
                <c:pt idx="48">
                  <c:v>0.79894930178537671</c:v>
                </c:pt>
                <c:pt idx="49">
                  <c:v>0.74632255624881849</c:v>
                </c:pt>
                <c:pt idx="50">
                  <c:v>0.71089052750992632</c:v>
                </c:pt>
                <c:pt idx="51">
                  <c:v>0.69311779164303267</c:v>
                </c:pt>
                <c:pt idx="52">
                  <c:v>0.69590794911271359</c:v>
                </c:pt>
                <c:pt idx="53">
                  <c:v>0.6982470356265027</c:v>
                </c:pt>
                <c:pt idx="54">
                  <c:v>0.70781946357669578</c:v>
                </c:pt>
                <c:pt idx="55">
                  <c:v>0.70171515004186591</c:v>
                </c:pt>
                <c:pt idx="56">
                  <c:v>0.69371471787807593</c:v>
                </c:pt>
                <c:pt idx="57">
                  <c:v>0.68923371957972068</c:v>
                </c:pt>
                <c:pt idx="58">
                  <c:v>0.67022391486373345</c:v>
                </c:pt>
                <c:pt idx="59">
                  <c:v>0.65809901952840155</c:v>
                </c:pt>
                <c:pt idx="60">
                  <c:v>0.63703103476217493</c:v>
                </c:pt>
                <c:pt idx="61">
                  <c:v>0.61610350322772334</c:v>
                </c:pt>
                <c:pt idx="62">
                  <c:v>0.60793020554790267</c:v>
                </c:pt>
                <c:pt idx="63">
                  <c:v>0.58742403370877561</c:v>
                </c:pt>
                <c:pt idx="64">
                  <c:v>0.57219836317964512</c:v>
                </c:pt>
                <c:pt idx="65">
                  <c:v>0.54219269102990031</c:v>
                </c:pt>
                <c:pt idx="66">
                  <c:v>0.52055479026551066</c:v>
                </c:pt>
                <c:pt idx="67">
                  <c:v>0.50965615968452049</c:v>
                </c:pt>
                <c:pt idx="68">
                  <c:v>0.4854333792507361</c:v>
                </c:pt>
                <c:pt idx="69">
                  <c:v>0.47390270912675914</c:v>
                </c:pt>
                <c:pt idx="70">
                  <c:v>0.45590848931745143</c:v>
                </c:pt>
                <c:pt idx="71">
                  <c:v>0.43703103476217481</c:v>
                </c:pt>
                <c:pt idx="72">
                  <c:v>0.41884504227102071</c:v>
                </c:pt>
                <c:pt idx="73">
                  <c:v>0.39964616589687502</c:v>
                </c:pt>
                <c:pt idx="74">
                  <c:v>0.37730869999729916</c:v>
                </c:pt>
                <c:pt idx="75">
                  <c:v>0.3607163114820518</c:v>
                </c:pt>
                <c:pt idx="76">
                  <c:v>0.34447775706992956</c:v>
                </c:pt>
                <c:pt idx="77">
                  <c:v>0.32674283553466776</c:v>
                </c:pt>
                <c:pt idx="78">
                  <c:v>0.3167571509602139</c:v>
                </c:pt>
                <c:pt idx="79">
                  <c:v>0.30932123274721124</c:v>
                </c:pt>
                <c:pt idx="80">
                  <c:v>0.29839018988196536</c:v>
                </c:pt>
                <c:pt idx="81">
                  <c:v>0.29284228722685907</c:v>
                </c:pt>
                <c:pt idx="82">
                  <c:v>0.28765902276962968</c:v>
                </c:pt>
                <c:pt idx="83">
                  <c:v>0.28500391648434764</c:v>
                </c:pt>
                <c:pt idx="84">
                  <c:v>0.28155200821111204</c:v>
                </c:pt>
                <c:pt idx="85">
                  <c:v>0.27392431731626293</c:v>
                </c:pt>
                <c:pt idx="86">
                  <c:v>0.26847716284471823</c:v>
                </c:pt>
                <c:pt idx="87">
                  <c:v>0.26360235529265597</c:v>
                </c:pt>
                <c:pt idx="88">
                  <c:v>0.26036004645760746</c:v>
                </c:pt>
                <c:pt idx="89">
                  <c:v>0.24985414472084921</c:v>
                </c:pt>
                <c:pt idx="90">
                  <c:v>0.24457877535585987</c:v>
                </c:pt>
                <c:pt idx="91">
                  <c:v>0.24227075061448286</c:v>
                </c:pt>
                <c:pt idx="92">
                  <c:v>0.23838640844880213</c:v>
                </c:pt>
                <c:pt idx="93">
                  <c:v>0.23538205980066446</c:v>
                </c:pt>
                <c:pt idx="94">
                  <c:v>0.22989844150933211</c:v>
                </c:pt>
                <c:pt idx="95">
                  <c:v>0.22830915917132594</c:v>
                </c:pt>
                <c:pt idx="96">
                  <c:v>0.22590416767955052</c:v>
                </c:pt>
                <c:pt idx="97">
                  <c:v>0.22476136455716719</c:v>
                </c:pt>
                <c:pt idx="98">
                  <c:v>0.21992599195094942</c:v>
                </c:pt>
                <c:pt idx="99">
                  <c:v>0.22014828620047</c:v>
                </c:pt>
                <c:pt idx="100">
                  <c:v>0.21875482807984228</c:v>
                </c:pt>
                <c:pt idx="101">
                  <c:v>0.21108203008940393</c:v>
                </c:pt>
                <c:pt idx="102">
                  <c:v>0.21468006374415902</c:v>
                </c:pt>
                <c:pt idx="103">
                  <c:v>0.20577073710936444</c:v>
                </c:pt>
                <c:pt idx="104">
                  <c:v>0.20399670475110071</c:v>
                </c:pt>
                <c:pt idx="105">
                  <c:v>0.20164681414256005</c:v>
                </c:pt>
                <c:pt idx="106">
                  <c:v>0.19929800394349462</c:v>
                </c:pt>
                <c:pt idx="107">
                  <c:v>0.19556275828539019</c:v>
                </c:pt>
                <c:pt idx="108">
                  <c:v>0.20042054938821813</c:v>
                </c:pt>
                <c:pt idx="109">
                  <c:v>0.19873673122113283</c:v>
                </c:pt>
                <c:pt idx="110">
                  <c:v>0.19984442103557246</c:v>
                </c:pt>
                <c:pt idx="111">
                  <c:v>0.19646300948059317</c:v>
                </c:pt>
                <c:pt idx="112">
                  <c:v>0.19971153067012401</c:v>
                </c:pt>
                <c:pt idx="113">
                  <c:v>0.19525268076601029</c:v>
                </c:pt>
                <c:pt idx="114">
                  <c:v>0.19572508980903766</c:v>
                </c:pt>
                <c:pt idx="115">
                  <c:v>0.1980722793938903</c:v>
                </c:pt>
                <c:pt idx="116">
                  <c:v>0.19513464603084568</c:v>
                </c:pt>
                <c:pt idx="117">
                  <c:v>0.1985595440672015</c:v>
                </c:pt>
                <c:pt idx="118">
                  <c:v>0.19542986791994166</c:v>
                </c:pt>
                <c:pt idx="119">
                  <c:v>0.19007508845852578</c:v>
                </c:pt>
                <c:pt idx="120">
                  <c:v>0.18919050320071307</c:v>
                </c:pt>
                <c:pt idx="121">
                  <c:v>0.18500580720092918</c:v>
                </c:pt>
                <c:pt idx="122">
                  <c:v>0.18596332009831729</c:v>
                </c:pt>
                <c:pt idx="123">
                  <c:v>0.18927909677767876</c:v>
                </c:pt>
                <c:pt idx="124">
                  <c:v>0.18144234664938017</c:v>
                </c:pt>
                <c:pt idx="125">
                  <c:v>0.17735191637630665</c:v>
                </c:pt>
                <c:pt idx="126">
                  <c:v>0.17586635334791889</c:v>
                </c:pt>
                <c:pt idx="127">
                  <c:v>0.16998784539340411</c:v>
                </c:pt>
                <c:pt idx="128">
                  <c:v>0.17280879453312809</c:v>
                </c:pt>
                <c:pt idx="129">
                  <c:v>0.1739994057747887</c:v>
                </c:pt>
                <c:pt idx="130">
                  <c:v>0.17120708748615729</c:v>
                </c:pt>
                <c:pt idx="131">
                  <c:v>0.16731545255651895</c:v>
                </c:pt>
                <c:pt idx="132">
                  <c:v>0.16665478216243959</c:v>
                </c:pt>
                <c:pt idx="133">
                  <c:v>0.16292763957539913</c:v>
                </c:pt>
                <c:pt idx="134">
                  <c:v>0.16319152958971447</c:v>
                </c:pt>
                <c:pt idx="135">
                  <c:v>0.16166626151311347</c:v>
                </c:pt>
                <c:pt idx="136">
                  <c:v>0.16445344785673774</c:v>
                </c:pt>
                <c:pt idx="137">
                  <c:v>0.16352915755071173</c:v>
                </c:pt>
                <c:pt idx="138">
                  <c:v>0.16254625503065664</c:v>
                </c:pt>
                <c:pt idx="139">
                  <c:v>0.16097696026794156</c:v>
                </c:pt>
                <c:pt idx="140">
                  <c:v>0.15700483483240155</c:v>
                </c:pt>
                <c:pt idx="141">
                  <c:v>0.15351862355832865</c:v>
                </c:pt>
                <c:pt idx="142">
                  <c:v>0.15141074467223084</c:v>
                </c:pt>
                <c:pt idx="143">
                  <c:v>0.14683142911163333</c:v>
                </c:pt>
                <c:pt idx="144">
                  <c:v>0.14531048267293312</c:v>
                </c:pt>
                <c:pt idx="145">
                  <c:v>0.14050293061070146</c:v>
                </c:pt>
                <c:pt idx="146">
                  <c:v>0.1420951840747644</c:v>
                </c:pt>
                <c:pt idx="147">
                  <c:v>0.13717364881290009</c:v>
                </c:pt>
                <c:pt idx="148">
                  <c:v>0.13410906733652053</c:v>
                </c:pt>
                <c:pt idx="149">
                  <c:v>0.13387569888987927</c:v>
                </c:pt>
                <c:pt idx="150">
                  <c:v>0.12966129162952758</c:v>
                </c:pt>
                <c:pt idx="151">
                  <c:v>0.12679064365394482</c:v>
                </c:pt>
                <c:pt idx="152">
                  <c:v>0.1277230370310348</c:v>
                </c:pt>
                <c:pt idx="153">
                  <c:v>0.12298949301785375</c:v>
                </c:pt>
                <c:pt idx="154">
                  <c:v>0.1213594252221592</c:v>
                </c:pt>
                <c:pt idx="155">
                  <c:v>0.12207249547578534</c:v>
                </c:pt>
                <c:pt idx="156">
                  <c:v>0.12022445506847099</c:v>
                </c:pt>
                <c:pt idx="157">
                  <c:v>0.11849309888447719</c:v>
                </c:pt>
                <c:pt idx="158">
                  <c:v>0.11776598330767363</c:v>
                </c:pt>
                <c:pt idx="159">
                  <c:v>0.11230046187505065</c:v>
                </c:pt>
                <c:pt idx="160">
                  <c:v>0.11273640709829026</c:v>
                </c:pt>
                <c:pt idx="161">
                  <c:v>0.10731950409205088</c:v>
                </c:pt>
                <c:pt idx="162">
                  <c:v>0.10663749561083651</c:v>
                </c:pt>
                <c:pt idx="163">
                  <c:v>0.10328606541879372</c:v>
                </c:pt>
                <c:pt idx="164">
                  <c:v>0.10021230046187506</c:v>
                </c:pt>
                <c:pt idx="165">
                  <c:v>9.725630013775223E-2</c:v>
                </c:pt>
                <c:pt idx="166">
                  <c:v>9.7415660535342896E-2</c:v>
                </c:pt>
                <c:pt idx="167">
                  <c:v>9.5228371552818547E-2</c:v>
                </c:pt>
                <c:pt idx="168">
                  <c:v>9.3780622856062493E-2</c:v>
                </c:pt>
                <c:pt idx="169">
                  <c:v>9.2926559165923892E-2</c:v>
                </c:pt>
                <c:pt idx="170">
                  <c:v>9.0379493828160851E-2</c:v>
                </c:pt>
                <c:pt idx="171">
                  <c:v>8.7429165653782795E-2</c:v>
                </c:pt>
                <c:pt idx="172">
                  <c:v>8.9337979094076675E-2</c:v>
                </c:pt>
                <c:pt idx="173">
                  <c:v>8.7660373281473705E-2</c:v>
                </c:pt>
                <c:pt idx="174">
                  <c:v>8.7024282202954925E-2</c:v>
                </c:pt>
                <c:pt idx="175">
                  <c:v>8.2529778786159982E-2</c:v>
                </c:pt>
                <c:pt idx="176">
                  <c:v>7.9554871296221283E-2</c:v>
                </c:pt>
                <c:pt idx="177">
                  <c:v>7.7216324987170154E-2</c:v>
                </c:pt>
                <c:pt idx="178">
                  <c:v>7.7346244226561889E-2</c:v>
                </c:pt>
                <c:pt idx="179">
                  <c:v>7.7028873943224482E-2</c:v>
                </c:pt>
                <c:pt idx="180">
                  <c:v>7.5210814898846692E-2</c:v>
                </c:pt>
                <c:pt idx="181">
                  <c:v>7.3408151689490317E-2</c:v>
                </c:pt>
                <c:pt idx="182">
                  <c:v>7.1749993247440788E-2</c:v>
                </c:pt>
                <c:pt idx="183">
                  <c:v>7.0222024147151785E-2</c:v>
                </c:pt>
                <c:pt idx="184">
                  <c:v>6.5986819004402675E-2</c:v>
                </c:pt>
                <c:pt idx="185">
                  <c:v>6.5137347054533681E-2</c:v>
                </c:pt>
                <c:pt idx="186">
                  <c:v>6.3813035140318192E-2</c:v>
                </c:pt>
                <c:pt idx="187">
                  <c:v>6.5209464387002689E-2</c:v>
                </c:pt>
                <c:pt idx="188">
                  <c:v>6.1496097020770885E-2</c:v>
                </c:pt>
                <c:pt idx="189">
                  <c:v>6.0043216379007648E-2</c:v>
                </c:pt>
                <c:pt idx="190">
                  <c:v>5.8346433298220028E-2</c:v>
                </c:pt>
                <c:pt idx="191">
                  <c:v>5.8360748723766322E-2</c:v>
                </c:pt>
                <c:pt idx="192">
                  <c:v>5.6549442238608423E-2</c:v>
                </c:pt>
                <c:pt idx="193">
                  <c:v>5.3991572806093513E-2</c:v>
                </c:pt>
                <c:pt idx="194">
                  <c:v>5.4637927774626588E-2</c:v>
                </c:pt>
                <c:pt idx="195">
                  <c:v>5.2842287226858992E-2</c:v>
                </c:pt>
                <c:pt idx="196">
                  <c:v>5.076006806579695E-2</c:v>
                </c:pt>
                <c:pt idx="197">
                  <c:v>4.9769602679415506E-2</c:v>
                </c:pt>
                <c:pt idx="198">
                  <c:v>4.8406125921724344E-2</c:v>
                </c:pt>
                <c:pt idx="199">
                  <c:v>4.7545039569997019E-2</c:v>
                </c:pt>
                <c:pt idx="200">
                  <c:v>4.6684223320638533E-2</c:v>
                </c:pt>
                <c:pt idx="201">
                  <c:v>4.4905599222105186E-2</c:v>
                </c:pt>
                <c:pt idx="202">
                  <c:v>4.4532857953164265E-2</c:v>
                </c:pt>
                <c:pt idx="203">
                  <c:v>4.4016422224022918E-2</c:v>
                </c:pt>
                <c:pt idx="204">
                  <c:v>4.2453880020527787E-2</c:v>
                </c:pt>
                <c:pt idx="205">
                  <c:v>4.1407503443805199E-2</c:v>
                </c:pt>
                <c:pt idx="206">
                  <c:v>4.0275504416173724E-2</c:v>
                </c:pt>
                <c:pt idx="207">
                  <c:v>4.030413526726629E-2</c:v>
                </c:pt>
                <c:pt idx="208">
                  <c:v>3.8857196877616615E-2</c:v>
                </c:pt>
                <c:pt idx="209">
                  <c:v>3.8112524646841145E-2</c:v>
                </c:pt>
                <c:pt idx="210">
                  <c:v>3.7382167841611975E-2</c:v>
                </c:pt>
                <c:pt idx="211">
                  <c:v>3.6780649866299329E-2</c:v>
                </c:pt>
                <c:pt idx="212">
                  <c:v>3.5664046673689331E-2</c:v>
                </c:pt>
                <c:pt idx="213">
                  <c:v>3.5606784971504199E-2</c:v>
                </c:pt>
                <c:pt idx="214">
                  <c:v>3.4418604651162789E-2</c:v>
                </c:pt>
                <c:pt idx="215">
                  <c:v>3.3173702833373855E-2</c:v>
                </c:pt>
                <c:pt idx="216">
                  <c:v>3.3001917726818479E-2</c:v>
                </c:pt>
                <c:pt idx="217">
                  <c:v>3.1542824730572884E-2</c:v>
                </c:pt>
                <c:pt idx="218">
                  <c:v>3.1671393458120645E-2</c:v>
                </c:pt>
                <c:pt idx="219">
                  <c:v>3.1485563028387765E-2</c:v>
                </c:pt>
                <c:pt idx="220">
                  <c:v>3.0670394079356084E-2</c:v>
                </c:pt>
                <c:pt idx="221">
                  <c:v>2.8711341598465816E-2</c:v>
                </c:pt>
                <c:pt idx="222">
                  <c:v>2.7610674445614894E-2</c:v>
                </c:pt>
                <c:pt idx="223">
                  <c:v>2.8182481160359773E-2</c:v>
                </c:pt>
                <c:pt idx="224">
                  <c:v>2.738216784161198E-2</c:v>
                </c:pt>
                <c:pt idx="225">
                  <c:v>2.7396213164789456E-2</c:v>
                </c:pt>
                <c:pt idx="226">
                  <c:v>2.7281959862788002E-2</c:v>
                </c:pt>
                <c:pt idx="227">
                  <c:v>2.7724927747616354E-2</c:v>
                </c:pt>
                <c:pt idx="228">
                  <c:v>2.5895848526591589E-2</c:v>
                </c:pt>
                <c:pt idx="229">
                  <c:v>2.6624611727844857E-2</c:v>
                </c:pt>
                <c:pt idx="230">
                  <c:v>2.5710126137806228E-2</c:v>
                </c:pt>
                <c:pt idx="231">
                  <c:v>2.4881506090808414E-2</c:v>
                </c:pt>
                <c:pt idx="232">
                  <c:v>2.4310131539853605E-2</c:v>
                </c:pt>
                <c:pt idx="233">
                  <c:v>2.5024363233665563E-2</c:v>
                </c:pt>
                <c:pt idx="234">
                  <c:v>2.4195851227615271E-2</c:v>
                </c:pt>
                <c:pt idx="235">
                  <c:v>2.4738648947951272E-2</c:v>
                </c:pt>
                <c:pt idx="236">
                  <c:v>2.3981606028684873E-2</c:v>
                </c:pt>
                <c:pt idx="237">
                  <c:v>2.2696323906760671E-2</c:v>
                </c:pt>
                <c:pt idx="238">
                  <c:v>2.3353212867676856E-2</c:v>
                </c:pt>
                <c:pt idx="239">
                  <c:v>2.2696323906760671E-2</c:v>
                </c:pt>
                <c:pt idx="240">
                  <c:v>2.2853388434216578E-2</c:v>
                </c:pt>
                <c:pt idx="241">
                  <c:v>2.1968127920481865E-2</c:v>
                </c:pt>
                <c:pt idx="242">
                  <c:v>2.1325716446533239E-2</c:v>
                </c:pt>
                <c:pt idx="243">
                  <c:v>2.1525565189206713E-2</c:v>
                </c:pt>
                <c:pt idx="244">
                  <c:v>1.9712827161494209E-2</c:v>
                </c:pt>
                <c:pt idx="245">
                  <c:v>2.0997380007022663E-2</c:v>
                </c:pt>
                <c:pt idx="246">
                  <c:v>2.014099343651244E-2</c:v>
                </c:pt>
                <c:pt idx="247">
                  <c:v>2.1240039975150584E-2</c:v>
                </c:pt>
                <c:pt idx="248">
                  <c:v>2.0911730545876889E-2</c:v>
                </c:pt>
                <c:pt idx="249">
                  <c:v>2.0968830186640742E-2</c:v>
                </c:pt>
                <c:pt idx="250">
                  <c:v>1.9398887178240554E-2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234-4AAC-B14A-63541B5480E9}"/>
            </c:ext>
          </c:extLst>
        </c:ser>
        <c:ser>
          <c:idx val="5"/>
          <c:order val="5"/>
          <c:tx>
            <c:v>t=5</c:v>
          </c:tx>
          <c:spPr>
            <a:ln w="254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litedeg4!$AK$5:$AK$255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litedeg4!$AM$5:$AM$255</c:f>
              <c:numCache>
                <c:formatCode>General</c:formatCode>
                <c:ptCount val="251"/>
                <c:pt idx="0">
                  <c:v>0.8402008860084943</c:v>
                </c:pt>
                <c:pt idx="1">
                  <c:v>0.75227288630993072</c:v>
                </c:pt>
                <c:pt idx="2">
                  <c:v>0.66019205822033955</c:v>
                </c:pt>
                <c:pt idx="3">
                  <c:v>0.5885012676488478</c:v>
                </c:pt>
                <c:pt idx="4">
                  <c:v>0.5292985676375439</c:v>
                </c:pt>
                <c:pt idx="5">
                  <c:v>0.47445593372699535</c:v>
                </c:pt>
                <c:pt idx="6">
                  <c:v>0.42678049489441655</c:v>
                </c:pt>
                <c:pt idx="7">
                  <c:v>0.38896364996743421</c:v>
                </c:pt>
                <c:pt idx="8">
                  <c:v>0.35152360087631945</c:v>
                </c:pt>
                <c:pt idx="9">
                  <c:v>0.31755276487401579</c:v>
                </c:pt>
                <c:pt idx="10">
                  <c:v>0.29575243437023957</c:v>
                </c:pt>
                <c:pt idx="11">
                  <c:v>0.27351609725638809</c:v>
                </c:pt>
                <c:pt idx="12">
                  <c:v>0.25496859137568173</c:v>
                </c:pt>
                <c:pt idx="13">
                  <c:v>0.24004290089731245</c:v>
                </c:pt>
                <c:pt idx="14">
                  <c:v>0.23026316497736538</c:v>
                </c:pt>
                <c:pt idx="15">
                  <c:v>0.22166899024098785</c:v>
                </c:pt>
                <c:pt idx="16">
                  <c:v>0.21926045743014483</c:v>
                </c:pt>
                <c:pt idx="17">
                  <c:v>0.21784235938786831</c:v>
                </c:pt>
                <c:pt idx="18">
                  <c:v>0.21536142794856197</c:v>
                </c:pt>
                <c:pt idx="19">
                  <c:v>0.20770520570361239</c:v>
                </c:pt>
                <c:pt idx="20">
                  <c:v>0.21183434978495724</c:v>
                </c:pt>
                <c:pt idx="21">
                  <c:v>0.23684040543231943</c:v>
                </c:pt>
                <c:pt idx="22">
                  <c:v>0.34701550784004487</c:v>
                </c:pt>
                <c:pt idx="23">
                  <c:v>0.56281455723797891</c:v>
                </c:pt>
                <c:pt idx="24">
                  <c:v>0.74518643319678979</c:v>
                </c:pt>
                <c:pt idx="25">
                  <c:v>0.75402498694671571</c:v>
                </c:pt>
                <c:pt idx="26">
                  <c:v>0.6366234786868129</c:v>
                </c:pt>
                <c:pt idx="27">
                  <c:v>0.5427959327580919</c:v>
                </c:pt>
                <c:pt idx="28">
                  <c:v>0.52071031397858736</c:v>
                </c:pt>
                <c:pt idx="29">
                  <c:v>0.56833192483461359</c:v>
                </c:pt>
                <c:pt idx="30">
                  <c:v>0.62076037399678119</c:v>
                </c:pt>
                <c:pt idx="31">
                  <c:v>0.66575787099587169</c:v>
                </c:pt>
                <c:pt idx="32">
                  <c:v>0.70990488596543166</c:v>
                </c:pt>
                <c:pt idx="33">
                  <c:v>0.78938727614290249</c:v>
                </c:pt>
                <c:pt idx="34">
                  <c:v>0.90169127502328072</c:v>
                </c:pt>
                <c:pt idx="35">
                  <c:v>0.99103764190400312</c:v>
                </c:pt>
                <c:pt idx="36">
                  <c:v>1</c:v>
                </c:pt>
                <c:pt idx="37">
                  <c:v>0.95545734940277849</c:v>
                </c:pt>
                <c:pt idx="38">
                  <c:v>0.9252194835743931</c:v>
                </c:pt>
                <c:pt idx="39">
                  <c:v>0.91936299972547719</c:v>
                </c:pt>
                <c:pt idx="40">
                  <c:v>0.93872223149259604</c:v>
                </c:pt>
                <c:pt idx="41">
                  <c:v>0.94198420687167961</c:v>
                </c:pt>
                <c:pt idx="42">
                  <c:v>0.92788935121139871</c:v>
                </c:pt>
                <c:pt idx="43">
                  <c:v>0.9418334885373324</c:v>
                </c:pt>
                <c:pt idx="44">
                  <c:v>0.96176867965356339</c:v>
                </c:pt>
                <c:pt idx="45">
                  <c:v>0.95968553696098025</c:v>
                </c:pt>
                <c:pt idx="46">
                  <c:v>0.92231546423938382</c:v>
                </c:pt>
                <c:pt idx="47">
                  <c:v>0.85992614801616996</c:v>
                </c:pt>
                <c:pt idx="48">
                  <c:v>0.7988152462360788</c:v>
                </c:pt>
                <c:pt idx="49">
                  <c:v>0.74507339444602949</c:v>
                </c:pt>
                <c:pt idx="50">
                  <c:v>0.71213067279587905</c:v>
                </c:pt>
                <c:pt idx="51">
                  <c:v>0.6894448720778138</c:v>
                </c:pt>
                <c:pt idx="52">
                  <c:v>0.68183628759211312</c:v>
                </c:pt>
                <c:pt idx="53">
                  <c:v>0.69399064469767524</c:v>
                </c:pt>
                <c:pt idx="54">
                  <c:v>0.69847451514450132</c:v>
                </c:pt>
                <c:pt idx="55">
                  <c:v>0.69855525710933009</c:v>
                </c:pt>
                <c:pt idx="56">
                  <c:v>0.69431092115816262</c:v>
                </c:pt>
                <c:pt idx="57">
                  <c:v>0.68984589050313028</c:v>
                </c:pt>
                <c:pt idx="58">
                  <c:v>0.67568105847333115</c:v>
                </c:pt>
                <c:pt idx="59">
                  <c:v>0.65953804830522611</c:v>
                </c:pt>
                <c:pt idx="60">
                  <c:v>0.63579452784790369</c:v>
                </c:pt>
                <c:pt idx="61">
                  <c:v>0.62798677984895857</c:v>
                </c:pt>
                <c:pt idx="62">
                  <c:v>0.60264725988685364</c:v>
                </c:pt>
                <c:pt idx="63">
                  <c:v>0.59145373216275421</c:v>
                </c:pt>
                <c:pt idx="64">
                  <c:v>0.5696856984449099</c:v>
                </c:pt>
                <c:pt idx="65">
                  <c:v>0.54010453393046498</c:v>
                </c:pt>
                <c:pt idx="66">
                  <c:v>0.52192951764750228</c:v>
                </c:pt>
                <c:pt idx="67">
                  <c:v>0.50995817566221857</c:v>
                </c:pt>
                <c:pt idx="68">
                  <c:v>0.49030827282171641</c:v>
                </c:pt>
                <c:pt idx="69">
                  <c:v>0.47417871964774982</c:v>
                </c:pt>
                <c:pt idx="70">
                  <c:v>0.45144716514961492</c:v>
                </c:pt>
                <c:pt idx="71">
                  <c:v>0.42928349580410935</c:v>
                </c:pt>
                <c:pt idx="72">
                  <c:v>0.41836449076042787</c:v>
                </c:pt>
                <c:pt idx="73">
                  <c:v>0.39714011960576395</c:v>
                </c:pt>
                <c:pt idx="74">
                  <c:v>0.37750098236057217</c:v>
                </c:pt>
                <c:pt idx="75">
                  <c:v>0.35865849916835785</c:v>
                </c:pt>
                <c:pt idx="76">
                  <c:v>0.34238899325535471</c:v>
                </c:pt>
                <c:pt idx="77">
                  <c:v>0.32661739612546237</c:v>
                </c:pt>
                <c:pt idx="78">
                  <c:v>0.31585449221378331</c:v>
                </c:pt>
                <c:pt idx="79">
                  <c:v>0.30797945924414766</c:v>
                </c:pt>
                <c:pt idx="80">
                  <c:v>0.30257513039827327</c:v>
                </c:pt>
                <c:pt idx="81">
                  <c:v>0.2955882590417544</c:v>
                </c:pt>
                <c:pt idx="82">
                  <c:v>0.29188758565376782</c:v>
                </c:pt>
                <c:pt idx="83">
                  <c:v>0.28855025110751065</c:v>
                </c:pt>
                <c:pt idx="84">
                  <c:v>0.28186481641968603</c:v>
                </c:pt>
                <c:pt idx="85">
                  <c:v>0.27145717715325374</c:v>
                </c:pt>
                <c:pt idx="86">
                  <c:v>0.27379869413328883</c:v>
                </c:pt>
                <c:pt idx="87">
                  <c:v>0.2603104797687551</c:v>
                </c:pt>
                <c:pt idx="88">
                  <c:v>0.26159077819105708</c:v>
                </c:pt>
                <c:pt idx="89">
                  <c:v>0.25003337334546261</c:v>
                </c:pt>
                <c:pt idx="90">
                  <c:v>0.24296549088423228</c:v>
                </c:pt>
                <c:pt idx="91">
                  <c:v>0.23796702498156394</c:v>
                </c:pt>
                <c:pt idx="92">
                  <c:v>0.23446928306518036</c:v>
                </c:pt>
                <c:pt idx="93">
                  <c:v>0.2334766951775516</c:v>
                </c:pt>
                <c:pt idx="94">
                  <c:v>0.22700737981558536</c:v>
                </c:pt>
                <c:pt idx="95">
                  <c:v>0.22807263547156001</c:v>
                </c:pt>
                <c:pt idx="96">
                  <c:v>0.22330993610619188</c:v>
                </c:pt>
                <c:pt idx="97">
                  <c:v>0.22044251979523841</c:v>
                </c:pt>
                <c:pt idx="98">
                  <c:v>0.21601113162555111</c:v>
                </c:pt>
                <c:pt idx="99">
                  <c:v>0.21819681661346668</c:v>
                </c:pt>
                <c:pt idx="100">
                  <c:v>0.21630637807694172</c:v>
                </c:pt>
                <c:pt idx="101">
                  <c:v>0.21199664113426317</c:v>
                </c:pt>
                <c:pt idx="102">
                  <c:v>0.20652583473734643</c:v>
                </c:pt>
                <c:pt idx="103">
                  <c:v>0.20335805831722983</c:v>
                </c:pt>
                <c:pt idx="104">
                  <c:v>0.19794027247721738</c:v>
                </c:pt>
                <c:pt idx="105">
                  <c:v>0.19842580082572117</c:v>
                </c:pt>
                <c:pt idx="106">
                  <c:v>0.197189910484075</c:v>
                </c:pt>
                <c:pt idx="107">
                  <c:v>0.19643954849093273</c:v>
                </c:pt>
                <c:pt idx="108">
                  <c:v>0.1959688228359808</c:v>
                </c:pt>
                <c:pt idx="109">
                  <c:v>0.19958848511925592</c:v>
                </c:pt>
                <c:pt idx="110">
                  <c:v>0.19254267212841203</c:v>
                </c:pt>
                <c:pt idx="111">
                  <c:v>0.19517459104194812</c:v>
                </c:pt>
                <c:pt idx="112">
                  <c:v>0.19876437879823661</c:v>
                </c:pt>
                <c:pt idx="113">
                  <c:v>0.19608643696474806</c:v>
                </c:pt>
                <c:pt idx="114">
                  <c:v>0.19002971304305699</c:v>
                </c:pt>
                <c:pt idx="115">
                  <c:v>0.19382162485130019</c:v>
                </c:pt>
                <c:pt idx="116">
                  <c:v>0.19414513099038094</c:v>
                </c:pt>
                <c:pt idx="117">
                  <c:v>0.19407165580238675</c:v>
                </c:pt>
                <c:pt idx="118">
                  <c:v>0.19342464352422531</c:v>
                </c:pt>
                <c:pt idx="119">
                  <c:v>0.1869302981531622</c:v>
                </c:pt>
                <c:pt idx="120">
                  <c:v>0.18505116349171322</c:v>
                </c:pt>
                <c:pt idx="121">
                  <c:v>0.1832751094053624</c:v>
                </c:pt>
                <c:pt idx="122">
                  <c:v>0.1849042131157248</c:v>
                </c:pt>
                <c:pt idx="123">
                  <c:v>0.18544733739913991</c:v>
                </c:pt>
                <c:pt idx="124">
                  <c:v>0.18026774035537235</c:v>
                </c:pt>
                <c:pt idx="125">
                  <c:v>0.17460961260005273</c:v>
                </c:pt>
                <c:pt idx="126">
                  <c:v>0.17175376930405808</c:v>
                </c:pt>
                <c:pt idx="127">
                  <c:v>0.17244195998428224</c:v>
                </c:pt>
                <c:pt idx="128">
                  <c:v>0.16793332866824204</c:v>
                </c:pt>
                <c:pt idx="129">
                  <c:v>0.16837229581702798</c:v>
                </c:pt>
                <c:pt idx="130">
                  <c:v>0.17015803893915821</c:v>
                </c:pt>
                <c:pt idx="131">
                  <c:v>0.16723114271411424</c:v>
                </c:pt>
                <c:pt idx="132">
                  <c:v>0.16019878671740853</c:v>
                </c:pt>
                <c:pt idx="133">
                  <c:v>0.16313644853776307</c:v>
                </c:pt>
                <c:pt idx="134">
                  <c:v>0.16056400953831743</c:v>
                </c:pt>
                <c:pt idx="135">
                  <c:v>0.16208384245627824</c:v>
                </c:pt>
                <c:pt idx="136">
                  <c:v>0.16031586256641028</c:v>
                </c:pt>
                <c:pt idx="137">
                  <c:v>0.15996517329917054</c:v>
                </c:pt>
                <c:pt idx="138">
                  <c:v>0.16549061509228807</c:v>
                </c:pt>
                <c:pt idx="139">
                  <c:v>0.15919085785646236</c:v>
                </c:pt>
                <c:pt idx="140">
                  <c:v>0.15500008074196489</c:v>
                </c:pt>
                <c:pt idx="141">
                  <c:v>0.1489169811117631</c:v>
                </c:pt>
                <c:pt idx="142">
                  <c:v>0.1481006798473439</c:v>
                </c:pt>
                <c:pt idx="143">
                  <c:v>0.14512776070234745</c:v>
                </c:pt>
                <c:pt idx="144">
                  <c:v>0.14151617261555519</c:v>
                </c:pt>
                <c:pt idx="145">
                  <c:v>0.14279754759738833</c:v>
                </c:pt>
                <c:pt idx="146">
                  <c:v>0.1344743967229528</c:v>
                </c:pt>
                <c:pt idx="147">
                  <c:v>0.1333405103968737</c:v>
                </c:pt>
                <c:pt idx="148">
                  <c:v>0.12996926422538849</c:v>
                </c:pt>
                <c:pt idx="149">
                  <c:v>0.1305067365712656</c:v>
                </c:pt>
                <c:pt idx="150">
                  <c:v>0.1309136760740027</c:v>
                </c:pt>
                <c:pt idx="151">
                  <c:v>0.12395856322364988</c:v>
                </c:pt>
                <c:pt idx="152">
                  <c:v>0.12332016342173684</c:v>
                </c:pt>
                <c:pt idx="153">
                  <c:v>0.12256576433035309</c:v>
                </c:pt>
                <c:pt idx="154">
                  <c:v>0.12110083594847587</c:v>
                </c:pt>
                <c:pt idx="155">
                  <c:v>0.11825925706626762</c:v>
                </c:pt>
                <c:pt idx="156">
                  <c:v>0.11570888753720858</c:v>
                </c:pt>
                <c:pt idx="157">
                  <c:v>0.11604208271206876</c:v>
                </c:pt>
                <c:pt idx="158">
                  <c:v>0.11546262454448075</c:v>
                </c:pt>
                <c:pt idx="159">
                  <c:v>0.11150949794646269</c:v>
                </c:pt>
                <c:pt idx="160">
                  <c:v>0.10957007595127495</c:v>
                </c:pt>
                <c:pt idx="161">
                  <c:v>0.10682135032861985</c:v>
                </c:pt>
                <c:pt idx="162">
                  <c:v>9.9855202743073718E-2</c:v>
                </c:pt>
                <c:pt idx="163">
                  <c:v>9.9320960075789819E-2</c:v>
                </c:pt>
                <c:pt idx="164">
                  <c:v>9.8844313343417145E-2</c:v>
                </c:pt>
                <c:pt idx="165">
                  <c:v>9.6202436254218759E-2</c:v>
                </c:pt>
                <c:pt idx="166">
                  <c:v>9.5307546144032931E-2</c:v>
                </c:pt>
                <c:pt idx="167">
                  <c:v>9.3763759776506264E-2</c:v>
                </c:pt>
                <c:pt idx="168">
                  <c:v>9.3100329965496317E-2</c:v>
                </c:pt>
                <c:pt idx="169">
                  <c:v>9.1600413398859951E-2</c:v>
                </c:pt>
                <c:pt idx="170">
                  <c:v>8.8673786313698696E-2</c:v>
                </c:pt>
                <c:pt idx="171">
                  <c:v>8.8154884619732268E-2</c:v>
                </c:pt>
                <c:pt idx="172">
                  <c:v>8.416488585777572E-2</c:v>
                </c:pt>
                <c:pt idx="173">
                  <c:v>8.4654451304521039E-2</c:v>
                </c:pt>
                <c:pt idx="174">
                  <c:v>8.4942430979077083E-2</c:v>
                </c:pt>
                <c:pt idx="175">
                  <c:v>8.1372021294347507E-2</c:v>
                </c:pt>
                <c:pt idx="176">
                  <c:v>7.7530856887558744E-2</c:v>
                </c:pt>
                <c:pt idx="177">
                  <c:v>7.8508911221518304E-2</c:v>
                </c:pt>
                <c:pt idx="178">
                  <c:v>7.5661680401772027E-2</c:v>
                </c:pt>
                <c:pt idx="179">
                  <c:v>7.4583506031424787E-2</c:v>
                </c:pt>
                <c:pt idx="180">
                  <c:v>7.129327096465117E-2</c:v>
                </c:pt>
                <c:pt idx="181">
                  <c:v>7.1436722522163681E-2</c:v>
                </c:pt>
                <c:pt idx="182">
                  <c:v>7.0503345408742743E-2</c:v>
                </c:pt>
                <c:pt idx="183">
                  <c:v>6.7660420827120718E-2</c:v>
                </c:pt>
                <c:pt idx="184">
                  <c:v>6.5938194717322374E-2</c:v>
                </c:pt>
                <c:pt idx="185">
                  <c:v>6.5106014199820234E-2</c:v>
                </c:pt>
                <c:pt idx="186">
                  <c:v>6.3399129063339388E-2</c:v>
                </c:pt>
                <c:pt idx="187">
                  <c:v>6.0961529145157907E-2</c:v>
                </c:pt>
                <c:pt idx="188">
                  <c:v>5.9427970093176241E-2</c:v>
                </c:pt>
                <c:pt idx="189">
                  <c:v>5.9542623683233126E-2</c:v>
                </c:pt>
                <c:pt idx="190">
                  <c:v>5.9427970093176241E-2</c:v>
                </c:pt>
                <c:pt idx="191">
                  <c:v>5.7694170968419126E-2</c:v>
                </c:pt>
                <c:pt idx="192">
                  <c:v>5.5001695581261403E-2</c:v>
                </c:pt>
                <c:pt idx="193">
                  <c:v>5.4858513163631682E-2</c:v>
                </c:pt>
                <c:pt idx="194">
                  <c:v>5.3584404958633224E-2</c:v>
                </c:pt>
                <c:pt idx="195">
                  <c:v>5.1823960985482607E-2</c:v>
                </c:pt>
                <c:pt idx="196">
                  <c:v>5.2052999025713642E-2</c:v>
                </c:pt>
                <c:pt idx="197">
                  <c:v>4.859105271373744E-2</c:v>
                </c:pt>
                <c:pt idx="198">
                  <c:v>4.7890212459023467E-2</c:v>
                </c:pt>
                <c:pt idx="199">
                  <c:v>4.5860359463227404E-2</c:v>
                </c:pt>
                <c:pt idx="200">
                  <c:v>4.5317235179812378E-2</c:v>
                </c:pt>
                <c:pt idx="201">
                  <c:v>4.4274048994224262E-2</c:v>
                </c:pt>
                <c:pt idx="202">
                  <c:v>4.5502941698918602E-2</c:v>
                </c:pt>
                <c:pt idx="203">
                  <c:v>4.4331106649369949E-2</c:v>
                </c:pt>
                <c:pt idx="204">
                  <c:v>4.1959715142348079E-2</c:v>
                </c:pt>
                <c:pt idx="205">
                  <c:v>4.0588985719437816E-2</c:v>
                </c:pt>
                <c:pt idx="206">
                  <c:v>4.0802951926234156E-2</c:v>
                </c:pt>
                <c:pt idx="207">
                  <c:v>3.9232520710313988E-2</c:v>
                </c:pt>
                <c:pt idx="208">
                  <c:v>3.8048036086275487E-2</c:v>
                </c:pt>
                <c:pt idx="209">
                  <c:v>3.6820758220877728E-2</c:v>
                </c:pt>
                <c:pt idx="210">
                  <c:v>3.5779456014468962E-2</c:v>
                </c:pt>
                <c:pt idx="211">
                  <c:v>3.6863551462236986E-2</c:v>
                </c:pt>
                <c:pt idx="212">
                  <c:v>3.4581245256409578E-2</c:v>
                </c:pt>
                <c:pt idx="213">
                  <c:v>3.4723889394273781E-2</c:v>
                </c:pt>
                <c:pt idx="214">
                  <c:v>3.3597269845029261E-2</c:v>
                </c:pt>
                <c:pt idx="215">
                  <c:v>3.4167577256603354E-2</c:v>
                </c:pt>
                <c:pt idx="216">
                  <c:v>3.1886347610306995E-2</c:v>
                </c:pt>
                <c:pt idx="217">
                  <c:v>3.1416160235120602E-2</c:v>
                </c:pt>
                <c:pt idx="218">
                  <c:v>3.1230722855897133E-2</c:v>
                </c:pt>
                <c:pt idx="219">
                  <c:v>3.0062386624824394E-2</c:v>
                </c:pt>
                <c:pt idx="220">
                  <c:v>2.9193064803500972E-2</c:v>
                </c:pt>
                <c:pt idx="221">
                  <c:v>3.0076651038610808E-2</c:v>
                </c:pt>
                <c:pt idx="222">
                  <c:v>2.9862684831814486E-2</c:v>
                </c:pt>
                <c:pt idx="223">
                  <c:v>2.8808463911033123E-2</c:v>
                </c:pt>
                <c:pt idx="224">
                  <c:v>2.8110584195029521E-2</c:v>
                </c:pt>
                <c:pt idx="225">
                  <c:v>2.6885728588576636E-2</c:v>
                </c:pt>
                <c:pt idx="226">
                  <c:v>2.5689697863567614E-2</c:v>
                </c:pt>
                <c:pt idx="227">
                  <c:v>2.7626132406056735E-2</c:v>
                </c:pt>
                <c:pt idx="228">
                  <c:v>2.6743326676606907E-2</c:v>
                </c:pt>
                <c:pt idx="229">
                  <c:v>2.5732383448973779E-2</c:v>
                </c:pt>
                <c:pt idx="230">
                  <c:v>2.6899966088374788E-2</c:v>
                </c:pt>
                <c:pt idx="231">
                  <c:v>2.5120251699618363E-2</c:v>
                </c:pt>
                <c:pt idx="232">
                  <c:v>2.506330170042579E-2</c:v>
                </c:pt>
                <c:pt idx="233">
                  <c:v>2.4536621863847509E-2</c:v>
                </c:pt>
                <c:pt idx="234">
                  <c:v>2.4280427609445737E-2</c:v>
                </c:pt>
                <c:pt idx="235">
                  <c:v>2.3184597662789259E-2</c:v>
                </c:pt>
                <c:pt idx="236">
                  <c:v>2.3682667929829856E-2</c:v>
                </c:pt>
                <c:pt idx="237">
                  <c:v>2.284311297954E-2</c:v>
                </c:pt>
                <c:pt idx="238">
                  <c:v>2.238780903987039E-2</c:v>
                </c:pt>
                <c:pt idx="239">
                  <c:v>2.2188618612637732E-2</c:v>
                </c:pt>
                <c:pt idx="240">
                  <c:v>2.171913100114654E-2</c:v>
                </c:pt>
                <c:pt idx="241">
                  <c:v>2.231664845486794E-2</c:v>
                </c:pt>
                <c:pt idx="242">
                  <c:v>2.1420412645268248E-2</c:v>
                </c:pt>
                <c:pt idx="243">
                  <c:v>2.2273989783450056E-2</c:v>
                </c:pt>
                <c:pt idx="244">
                  <c:v>2.1363516474052231E-2</c:v>
                </c:pt>
                <c:pt idx="245">
                  <c:v>2.0894109604525861E-2</c:v>
                </c:pt>
                <c:pt idx="246">
                  <c:v>2.0310991134532254E-2</c:v>
                </c:pt>
                <c:pt idx="247">
                  <c:v>2.0609655662433998E-2</c:v>
                </c:pt>
                <c:pt idx="248">
                  <c:v>2.0254094963316233E-2</c:v>
                </c:pt>
                <c:pt idx="249">
                  <c:v>1.9400867706982031E-2</c:v>
                </c:pt>
                <c:pt idx="250">
                  <c:v>2.0865661518917847E-2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B234-4AAC-B14A-63541B5480E9}"/>
            </c:ext>
          </c:extLst>
        </c:ser>
        <c:ser>
          <c:idx val="6"/>
          <c:order val="6"/>
          <c:tx>
            <c:v>t=10</c:v>
          </c:tx>
          <c:spPr>
            <a:ln w="2540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litedeg4!$AN$5:$AN$255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litedeg4!$AP$5:$AP$255</c:f>
              <c:numCache>
                <c:formatCode>General</c:formatCode>
                <c:ptCount val="251"/>
                <c:pt idx="0">
                  <c:v>0.82054141444323214</c:v>
                </c:pt>
                <c:pt idx="1">
                  <c:v>0.74929635330934052</c:v>
                </c:pt>
                <c:pt idx="2">
                  <c:v>0.65937897677098878</c:v>
                </c:pt>
                <c:pt idx="3">
                  <c:v>0.58110145051262829</c:v>
                </c:pt>
                <c:pt idx="4">
                  <c:v>0.52793644102840454</c:v>
                </c:pt>
                <c:pt idx="5">
                  <c:v>0.46898752244332809</c:v>
                </c:pt>
                <c:pt idx="6">
                  <c:v>0.42259086046319294</c:v>
                </c:pt>
                <c:pt idx="7">
                  <c:v>0.38343208842337789</c:v>
                </c:pt>
                <c:pt idx="8">
                  <c:v>0.35050542508263682</c:v>
                </c:pt>
                <c:pt idx="9">
                  <c:v>0.3214898368073249</c:v>
                </c:pt>
                <c:pt idx="10">
                  <c:v>0.2949473498864828</c:v>
                </c:pt>
                <c:pt idx="11">
                  <c:v>0.27008827931372115</c:v>
                </c:pt>
                <c:pt idx="12">
                  <c:v>0.25114624379390282</c:v>
                </c:pt>
                <c:pt idx="13">
                  <c:v>0.23334338225289669</c:v>
                </c:pt>
                <c:pt idx="14">
                  <c:v>0.22848388482337473</c:v>
                </c:pt>
                <c:pt idx="15">
                  <c:v>0.21959806100316678</c:v>
                </c:pt>
                <c:pt idx="16">
                  <c:v>0.21899752689864554</c:v>
                </c:pt>
                <c:pt idx="17">
                  <c:v>0.21521931099983196</c:v>
                </c:pt>
                <c:pt idx="18">
                  <c:v>0.21334594339345794</c:v>
                </c:pt>
                <c:pt idx="19">
                  <c:v>0.20355064788852636</c:v>
                </c:pt>
                <c:pt idx="20">
                  <c:v>0.20999591818223054</c:v>
                </c:pt>
                <c:pt idx="21">
                  <c:v>0.23249153623080146</c:v>
                </c:pt>
                <c:pt idx="22">
                  <c:v>0.34586869352484989</c:v>
                </c:pt>
                <c:pt idx="23">
                  <c:v>0.56067902239130518</c:v>
                </c:pt>
                <c:pt idx="24">
                  <c:v>0.73572764404414781</c:v>
                </c:pt>
                <c:pt idx="25">
                  <c:v>0.7395026585172596</c:v>
                </c:pt>
                <c:pt idx="26">
                  <c:v>0.62717530206785432</c:v>
                </c:pt>
                <c:pt idx="27">
                  <c:v>0.53193555530062719</c:v>
                </c:pt>
                <c:pt idx="28">
                  <c:v>0.51275634749341703</c:v>
                </c:pt>
                <c:pt idx="29">
                  <c:v>0.55865412063505615</c:v>
                </c:pt>
                <c:pt idx="30">
                  <c:v>0.6111148164649326</c:v>
                </c:pt>
                <c:pt idx="31">
                  <c:v>0.65890143077050334</c:v>
                </c:pt>
                <c:pt idx="32">
                  <c:v>0.70713090896479247</c:v>
                </c:pt>
                <c:pt idx="33">
                  <c:v>0.79049870208866357</c:v>
                </c:pt>
                <c:pt idx="34">
                  <c:v>0.90786563616330485</c:v>
                </c:pt>
                <c:pt idx="35">
                  <c:v>0.98377143954774537</c:v>
                </c:pt>
                <c:pt idx="36">
                  <c:v>1</c:v>
                </c:pt>
                <c:pt idx="37">
                  <c:v>0.96403198224275877</c:v>
                </c:pt>
                <c:pt idx="38">
                  <c:v>0.92499059581200149</c:v>
                </c:pt>
                <c:pt idx="39">
                  <c:v>0.91911064394010134</c:v>
                </c:pt>
                <c:pt idx="40">
                  <c:v>0.94126450979502851</c:v>
                </c:pt>
                <c:pt idx="41">
                  <c:v>0.9374121275341285</c:v>
                </c:pt>
                <c:pt idx="42">
                  <c:v>0.92815467154706233</c:v>
                </c:pt>
                <c:pt idx="43">
                  <c:v>0.93708131354496549</c:v>
                </c:pt>
                <c:pt idx="44">
                  <c:v>0.9531711455501517</c:v>
                </c:pt>
                <c:pt idx="45">
                  <c:v>0.95438768731675161</c:v>
                </c:pt>
                <c:pt idx="46">
                  <c:v>0.91143522582056546</c:v>
                </c:pt>
                <c:pt idx="47">
                  <c:v>0.84152409206233181</c:v>
                </c:pt>
                <c:pt idx="48">
                  <c:v>0.79265432872772668</c:v>
                </c:pt>
                <c:pt idx="49">
                  <c:v>0.74455023970674938</c:v>
                </c:pt>
                <c:pt idx="50">
                  <c:v>0.70681076639463447</c:v>
                </c:pt>
                <c:pt idx="51">
                  <c:v>0.6903874525455338</c:v>
                </c:pt>
                <c:pt idx="52">
                  <c:v>0.68850928280060719</c:v>
                </c:pt>
                <c:pt idx="53">
                  <c:v>0.69389568154351422</c:v>
                </c:pt>
                <c:pt idx="54">
                  <c:v>0.69419981698516431</c:v>
                </c:pt>
                <c:pt idx="55">
                  <c:v>0.69733988202746289</c:v>
                </c:pt>
                <c:pt idx="56">
                  <c:v>0.69211088671488374</c:v>
                </c:pt>
                <c:pt idx="57">
                  <c:v>0.6842247080699938</c:v>
                </c:pt>
                <c:pt idx="58">
                  <c:v>0.67286765039364205</c:v>
                </c:pt>
                <c:pt idx="59">
                  <c:v>0.65893344502751894</c:v>
                </c:pt>
                <c:pt idx="60">
                  <c:v>0.63541096968516642</c:v>
                </c:pt>
                <c:pt idx="61">
                  <c:v>0.62054034730133167</c:v>
                </c:pt>
                <c:pt idx="62">
                  <c:v>0.60907123972542454</c:v>
                </c:pt>
                <c:pt idx="63">
                  <c:v>0.59151141975226273</c:v>
                </c:pt>
                <c:pt idx="64">
                  <c:v>0.5705847670829407</c:v>
                </c:pt>
                <c:pt idx="65">
                  <c:v>0.54096891148858306</c:v>
                </c:pt>
                <c:pt idx="66">
                  <c:v>0.52240597812892664</c:v>
                </c:pt>
                <c:pt idx="67">
                  <c:v>0.5062521176097089</c:v>
                </c:pt>
                <c:pt idx="68">
                  <c:v>0.48646730677395006</c:v>
                </c:pt>
                <c:pt idx="69">
                  <c:v>0.46877409406322285</c:v>
                </c:pt>
                <c:pt idx="70">
                  <c:v>0.45167047725253651</c:v>
                </c:pt>
                <c:pt idx="71">
                  <c:v>0.43178428793622764</c:v>
                </c:pt>
                <c:pt idx="72">
                  <c:v>0.41529694557309521</c:v>
                </c:pt>
                <c:pt idx="73">
                  <c:v>0.40138675089973408</c:v>
                </c:pt>
                <c:pt idx="74">
                  <c:v>0.37407858966526442</c:v>
                </c:pt>
                <c:pt idx="75">
                  <c:v>0.36284158545272166</c:v>
                </c:pt>
                <c:pt idx="76">
                  <c:v>0.34147473674943246</c:v>
                </c:pt>
                <c:pt idx="77">
                  <c:v>0.32652407872305811</c:v>
                </c:pt>
                <c:pt idx="78">
                  <c:v>0.3166850304002049</c:v>
                </c:pt>
                <c:pt idx="79">
                  <c:v>0.30393001683416354</c:v>
                </c:pt>
                <c:pt idx="80">
                  <c:v>0.3004324592551883</c:v>
                </c:pt>
                <c:pt idx="81">
                  <c:v>0.29340266198547099</c:v>
                </c:pt>
                <c:pt idx="82">
                  <c:v>0.28859251986884837</c:v>
                </c:pt>
                <c:pt idx="83">
                  <c:v>0.28303004271235455</c:v>
                </c:pt>
                <c:pt idx="84">
                  <c:v>0.27267609842249746</c:v>
                </c:pt>
                <c:pt idx="85">
                  <c:v>0.27323901577502513</c:v>
                </c:pt>
                <c:pt idx="86">
                  <c:v>0.2655201116230429</c:v>
                </c:pt>
                <c:pt idx="87">
                  <c:v>0.2581218836121687</c:v>
                </c:pt>
                <c:pt idx="88">
                  <c:v>0.25375567252616493</c:v>
                </c:pt>
                <c:pt idx="89">
                  <c:v>0.24529857296449356</c:v>
                </c:pt>
                <c:pt idx="90">
                  <c:v>0.24201684483489985</c:v>
                </c:pt>
                <c:pt idx="91">
                  <c:v>0.23510630067256622</c:v>
                </c:pt>
                <c:pt idx="92">
                  <c:v>0.22708993071581215</c:v>
                </c:pt>
                <c:pt idx="93">
                  <c:v>0.22434684246050909</c:v>
                </c:pt>
                <c:pt idx="94">
                  <c:v>0.22521229454183603</c:v>
                </c:pt>
                <c:pt idx="95">
                  <c:v>0.21986164505259678</c:v>
                </c:pt>
                <c:pt idx="96">
                  <c:v>0.21504376615719539</c:v>
                </c:pt>
                <c:pt idx="97">
                  <c:v>0.21523398420096423</c:v>
                </c:pt>
                <c:pt idx="98">
                  <c:v>0.21131223771652982</c:v>
                </c:pt>
                <c:pt idx="99">
                  <c:v>0.2108296227920167</c:v>
                </c:pt>
                <c:pt idx="100">
                  <c:v>0.20796354643267806</c:v>
                </c:pt>
                <c:pt idx="101">
                  <c:v>0.20381343158153103</c:v>
                </c:pt>
                <c:pt idx="102">
                  <c:v>0.20404713565774629</c:v>
                </c:pt>
                <c:pt idx="103">
                  <c:v>0.19276744576918259</c:v>
                </c:pt>
                <c:pt idx="104">
                  <c:v>0.19351097688837429</c:v>
                </c:pt>
                <c:pt idx="105">
                  <c:v>0.18922666894323603</c:v>
                </c:pt>
                <c:pt idx="106">
                  <c:v>0.18753711652922775</c:v>
                </c:pt>
                <c:pt idx="107">
                  <c:v>0.18816326203936157</c:v>
                </c:pt>
                <c:pt idx="108">
                  <c:v>0.18651799601422508</c:v>
                </c:pt>
                <c:pt idx="109">
                  <c:v>0.18299562738606262</c:v>
                </c:pt>
                <c:pt idx="110">
                  <c:v>0.18528064498056471</c:v>
                </c:pt>
                <c:pt idx="111">
                  <c:v>0.18659056166346083</c:v>
                </c:pt>
                <c:pt idx="112">
                  <c:v>0.18836735292783724</c:v>
                </c:pt>
                <c:pt idx="113">
                  <c:v>0.18562986716751192</c:v>
                </c:pt>
                <c:pt idx="114">
                  <c:v>0.18097366027004025</c:v>
                </c:pt>
                <c:pt idx="115">
                  <c:v>0.17972296996262341</c:v>
                </c:pt>
                <c:pt idx="116">
                  <c:v>0.18399980791445791</c:v>
                </c:pt>
                <c:pt idx="117">
                  <c:v>0.18750803691243839</c:v>
                </c:pt>
                <c:pt idx="118">
                  <c:v>0.1862994987100923</c:v>
                </c:pt>
                <c:pt idx="119">
                  <c:v>0.18085734180288293</c:v>
                </c:pt>
                <c:pt idx="120">
                  <c:v>0.17610375820698818</c:v>
                </c:pt>
                <c:pt idx="121">
                  <c:v>0.17337267529806605</c:v>
                </c:pt>
                <c:pt idx="122">
                  <c:v>0.17467992412621089</c:v>
                </c:pt>
                <c:pt idx="123">
                  <c:v>0.17372136391406306</c:v>
                </c:pt>
                <c:pt idx="124">
                  <c:v>0.16745083810657016</c:v>
                </c:pt>
                <c:pt idx="125">
                  <c:v>0.16595683944583323</c:v>
                </c:pt>
                <c:pt idx="126">
                  <c:v>0.15986932847428059</c:v>
                </c:pt>
                <c:pt idx="127">
                  <c:v>0.15898573498064475</c:v>
                </c:pt>
                <c:pt idx="128">
                  <c:v>0.15746532455786985</c:v>
                </c:pt>
                <c:pt idx="129">
                  <c:v>0.15859462747410183</c:v>
                </c:pt>
                <c:pt idx="130">
                  <c:v>0.15746532455786985</c:v>
                </c:pt>
                <c:pt idx="131">
                  <c:v>0.15781267924649117</c:v>
                </c:pt>
                <c:pt idx="132">
                  <c:v>0.15326798867762451</c:v>
                </c:pt>
                <c:pt idx="133">
                  <c:v>0.15159017482452189</c:v>
                </c:pt>
                <c:pt idx="134">
                  <c:v>0.1492766111841807</c:v>
                </c:pt>
                <c:pt idx="135">
                  <c:v>0.14890071044972031</c:v>
                </c:pt>
                <c:pt idx="136">
                  <c:v>0.15050542508263684</c:v>
                </c:pt>
                <c:pt idx="137">
                  <c:v>0.15086691940144017</c:v>
                </c:pt>
                <c:pt idx="138">
                  <c:v>0.15344166602193515</c:v>
                </c:pt>
                <c:pt idx="139">
                  <c:v>0.14751315919356092</c:v>
                </c:pt>
                <c:pt idx="140">
                  <c:v>0.14492720758311037</c:v>
                </c:pt>
                <c:pt idx="141">
                  <c:v>0.13991724314561424</c:v>
                </c:pt>
                <c:pt idx="142">
                  <c:v>0.13853235974420611</c:v>
                </c:pt>
                <c:pt idx="143">
                  <c:v>0.13335565438475264</c:v>
                </c:pt>
                <c:pt idx="144">
                  <c:v>0.13233253208762305</c:v>
                </c:pt>
                <c:pt idx="145">
                  <c:v>0.12730602695066867</c:v>
                </c:pt>
                <c:pt idx="146">
                  <c:v>0.12426947467272094</c:v>
                </c:pt>
                <c:pt idx="147">
                  <c:v>0.12730602695066867</c:v>
                </c:pt>
                <c:pt idx="148">
                  <c:v>0.12471553998714097</c:v>
                </c:pt>
                <c:pt idx="149">
                  <c:v>0.12245720094015203</c:v>
                </c:pt>
                <c:pt idx="150">
                  <c:v>0.1180008163635539</c:v>
                </c:pt>
                <c:pt idx="151">
                  <c:v>0.11695181587533647</c:v>
                </c:pt>
                <c:pt idx="152">
                  <c:v>0.11555839533872414</c:v>
                </c:pt>
                <c:pt idx="153">
                  <c:v>0.11507017791923339</c:v>
                </c:pt>
                <c:pt idx="154">
                  <c:v>0.11211259414192454</c:v>
                </c:pt>
                <c:pt idx="155">
                  <c:v>0.10922837637027691</c:v>
                </c:pt>
                <c:pt idx="156">
                  <c:v>0.10832477396600622</c:v>
                </c:pt>
                <c:pt idx="157">
                  <c:v>0.10888395632188202</c:v>
                </c:pt>
                <c:pt idx="158">
                  <c:v>0.10914220466180942</c:v>
                </c:pt>
                <c:pt idx="159">
                  <c:v>0.1053565187696921</c:v>
                </c:pt>
                <c:pt idx="160">
                  <c:v>9.8423297841972304E-2</c:v>
                </c:pt>
                <c:pt idx="161">
                  <c:v>9.8351799334637058E-2</c:v>
                </c:pt>
                <c:pt idx="162">
                  <c:v>9.4244903730461307E-2</c:v>
                </c:pt>
                <c:pt idx="163">
                  <c:v>9.4488212083781303E-2</c:v>
                </c:pt>
                <c:pt idx="164">
                  <c:v>9.1442322314203961E-2</c:v>
                </c:pt>
                <c:pt idx="165">
                  <c:v>9.1041877316031417E-2</c:v>
                </c:pt>
                <c:pt idx="166">
                  <c:v>8.9141030805718779E-2</c:v>
                </c:pt>
                <c:pt idx="167">
                  <c:v>8.9884295139435452E-2</c:v>
                </c:pt>
                <c:pt idx="168">
                  <c:v>8.7040895545482957E-2</c:v>
                </c:pt>
                <c:pt idx="169">
                  <c:v>8.4142271358178172E-2</c:v>
                </c:pt>
                <c:pt idx="170">
                  <c:v>8.3185845429831456E-2</c:v>
                </c:pt>
                <c:pt idx="171">
                  <c:v>8.3714080670591967E-2</c:v>
                </c:pt>
                <c:pt idx="172">
                  <c:v>8.3571350441396575E-2</c:v>
                </c:pt>
                <c:pt idx="173">
                  <c:v>8.0146625297132332E-2</c:v>
                </c:pt>
                <c:pt idx="174">
                  <c:v>7.8021678987709189E-2</c:v>
                </c:pt>
                <c:pt idx="175">
                  <c:v>7.4044974695397683E-2</c:v>
                </c:pt>
                <c:pt idx="176">
                  <c:v>7.3760047807957155E-2</c:v>
                </c:pt>
                <c:pt idx="177">
                  <c:v>7.1580944047082304E-2</c:v>
                </c:pt>
                <c:pt idx="178">
                  <c:v>7.0968671381655316E-2</c:v>
                </c:pt>
                <c:pt idx="179">
                  <c:v>7.0697884124396745E-2</c:v>
                </c:pt>
                <c:pt idx="180">
                  <c:v>6.8619625273121654E-2</c:v>
                </c:pt>
                <c:pt idx="181">
                  <c:v>6.7068534520706574E-2</c:v>
                </c:pt>
                <c:pt idx="182">
                  <c:v>6.4963330336443192E-2</c:v>
                </c:pt>
                <c:pt idx="183">
                  <c:v>6.3882582376685079E-2</c:v>
                </c:pt>
                <c:pt idx="184">
                  <c:v>6.1835270640525263E-2</c:v>
                </c:pt>
                <c:pt idx="185">
                  <c:v>6.2162082847561473E-2</c:v>
                </c:pt>
                <c:pt idx="186">
                  <c:v>5.8084266860175073E-2</c:v>
                </c:pt>
                <c:pt idx="187">
                  <c:v>5.8666659552387333E-2</c:v>
                </c:pt>
                <c:pt idx="188">
                  <c:v>5.6195692481718532E-2</c:v>
                </c:pt>
                <c:pt idx="189">
                  <c:v>5.3626548356201294E-2</c:v>
                </c:pt>
                <c:pt idx="190">
                  <c:v>5.4392756240779244E-2</c:v>
                </c:pt>
                <c:pt idx="191">
                  <c:v>5.3356828240843278E-2</c:v>
                </c:pt>
                <c:pt idx="192">
                  <c:v>5.2860340471623364E-2</c:v>
                </c:pt>
                <c:pt idx="193">
                  <c:v>5.1356470748306592E-2</c:v>
                </c:pt>
                <c:pt idx="194">
                  <c:v>4.9853134595940075E-2</c:v>
                </c:pt>
                <c:pt idx="195">
                  <c:v>4.7995774118073924E-2</c:v>
                </c:pt>
                <c:pt idx="196">
                  <c:v>4.7854111030779037E-2</c:v>
                </c:pt>
                <c:pt idx="197">
                  <c:v>4.6337702390131089E-2</c:v>
                </c:pt>
                <c:pt idx="198">
                  <c:v>4.4920804731707176E-2</c:v>
                </c:pt>
                <c:pt idx="199">
                  <c:v>4.2683008166303396E-2</c:v>
                </c:pt>
                <c:pt idx="200">
                  <c:v>4.2640589275757458E-2</c:v>
                </c:pt>
                <c:pt idx="201">
                  <c:v>4.3051172121984976E-2</c:v>
                </c:pt>
                <c:pt idx="202">
                  <c:v>4.2215600013872839E-2</c:v>
                </c:pt>
                <c:pt idx="203">
                  <c:v>4.054525615407395E-2</c:v>
                </c:pt>
                <c:pt idx="204">
                  <c:v>4.1974959515304139E-2</c:v>
                </c:pt>
                <c:pt idx="205">
                  <c:v>3.9299901556159679E-2</c:v>
                </c:pt>
                <c:pt idx="206">
                  <c:v>3.8167930785176336E-2</c:v>
                </c:pt>
                <c:pt idx="207">
                  <c:v>3.6541072957823897E-2</c:v>
                </c:pt>
                <c:pt idx="208">
                  <c:v>3.7262460882579715E-2</c:v>
                </c:pt>
                <c:pt idx="209">
                  <c:v>3.5013992898170657E-2</c:v>
                </c:pt>
                <c:pt idx="210">
                  <c:v>3.5650276256359505E-2</c:v>
                </c:pt>
                <c:pt idx="211">
                  <c:v>3.4179754717434174E-2</c:v>
                </c:pt>
                <c:pt idx="212">
                  <c:v>3.4208033977798112E-2</c:v>
                </c:pt>
                <c:pt idx="213">
                  <c:v>3.340234184290071E-2</c:v>
                </c:pt>
                <c:pt idx="214">
                  <c:v>3.244111377600159E-2</c:v>
                </c:pt>
                <c:pt idx="215">
                  <c:v>3.1932620660400771E-2</c:v>
                </c:pt>
                <c:pt idx="216">
                  <c:v>3.2003052025835511E-2</c:v>
                </c:pt>
                <c:pt idx="217">
                  <c:v>3.0689133560812421E-2</c:v>
                </c:pt>
                <c:pt idx="218">
                  <c:v>2.95168781830842E-2</c:v>
                </c:pt>
                <c:pt idx="219">
                  <c:v>2.9643868069246845E-2</c:v>
                </c:pt>
                <c:pt idx="220">
                  <c:v>2.9855695736501327E-2</c:v>
                </c:pt>
                <c:pt idx="221">
                  <c:v>2.834462280535599E-2</c:v>
                </c:pt>
                <c:pt idx="222">
                  <c:v>2.7935107101028998E-2</c:v>
                </c:pt>
                <c:pt idx="223">
                  <c:v>2.7525858182177138E-2</c:v>
                </c:pt>
                <c:pt idx="224">
                  <c:v>2.717290099857804E-2</c:v>
                </c:pt>
                <c:pt idx="225">
                  <c:v>2.7412741140721342E-2</c:v>
                </c:pt>
                <c:pt idx="226">
                  <c:v>2.6311770841948284E-2</c:v>
                </c:pt>
                <c:pt idx="227">
                  <c:v>2.5521392193323438E-2</c:v>
                </c:pt>
                <c:pt idx="228">
                  <c:v>2.6424674455023979E-2</c:v>
                </c:pt>
                <c:pt idx="229">
                  <c:v>2.4759372840705063E-2</c:v>
                </c:pt>
                <c:pt idx="230">
                  <c:v>2.4942814533405546E-2</c:v>
                </c:pt>
                <c:pt idx="231">
                  <c:v>2.3588371354709974E-2</c:v>
                </c:pt>
                <c:pt idx="232">
                  <c:v>2.3630683531065837E-2</c:v>
                </c:pt>
                <c:pt idx="233">
                  <c:v>2.2840731739201193E-2</c:v>
                </c:pt>
                <c:pt idx="234">
                  <c:v>2.3038206347893594E-2</c:v>
                </c:pt>
                <c:pt idx="235">
                  <c:v>2.2290673446574882E-2</c:v>
                </c:pt>
                <c:pt idx="236">
                  <c:v>2.3038206347893594E-2</c:v>
                </c:pt>
                <c:pt idx="237">
                  <c:v>2.1938089762640965E-2</c:v>
                </c:pt>
                <c:pt idx="238">
                  <c:v>2.1825292863755338E-2</c:v>
                </c:pt>
                <c:pt idx="239">
                  <c:v>2.1275314606771557E-2</c:v>
                </c:pt>
                <c:pt idx="240">
                  <c:v>2.0288368420069751E-2</c:v>
                </c:pt>
                <c:pt idx="241">
                  <c:v>2.1303513831492957E-2</c:v>
                </c:pt>
                <c:pt idx="242">
                  <c:v>2.0640845389813606E-2</c:v>
                </c:pt>
                <c:pt idx="243">
                  <c:v>2.0739529337064772E-2</c:v>
                </c:pt>
                <c:pt idx="244">
                  <c:v>2.0880525460671828E-2</c:v>
                </c:pt>
                <c:pt idx="245">
                  <c:v>2.0852326235950406E-2</c:v>
                </c:pt>
                <c:pt idx="246">
                  <c:v>2.0979209407923E-2</c:v>
                </c:pt>
                <c:pt idx="247">
                  <c:v>2.2163736917507268E-2</c:v>
                </c:pt>
                <c:pt idx="248">
                  <c:v>2.0006429529950673E-2</c:v>
                </c:pt>
                <c:pt idx="249">
                  <c:v>2.0246082922261384E-2</c:v>
                </c:pt>
                <c:pt idx="250">
                  <c:v>2.0119199750288794E-2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B234-4AAC-B14A-63541B5480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5514928"/>
        <c:axId val="309728408"/>
      </c:scatterChart>
      <c:valAx>
        <c:axId val="235514928"/>
        <c:scaling>
          <c:orientation val="minMax"/>
          <c:max val="600"/>
          <c:min val="45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900" b="1" i="1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CA" sz="1900" b="1" i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Wavelength</a:t>
                </a:r>
                <a:r>
                  <a:rPr lang="en-CA" sz="1900" b="1" i="1" baseline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(nm)</a:t>
                </a:r>
                <a:endParaRPr lang="en-CA" sz="1900" b="1" i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46583600266308695"/>
              <c:y val="0.8787764383175037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09728408"/>
        <c:crosses val="autoZero"/>
        <c:crossBetween val="midCat"/>
        <c:majorUnit val="50"/>
      </c:valAx>
      <c:valAx>
        <c:axId val="309728408"/>
        <c:scaling>
          <c:orientation val="minMax"/>
          <c:max val="0.300000000000000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9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Normalized</a:t>
                </a:r>
                <a:r>
                  <a:rPr lang="en-CA" sz="1900" b="1" i="1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Fluorescence Intensity (</a:t>
                </a:r>
                <a:r>
                  <a:rPr lang="en-CA" sz="1900" b="1" i="1" baseline="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a.u</a:t>
                </a:r>
                <a:r>
                  <a:rPr lang="en-CA" sz="1900" b="1" i="1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.)</a:t>
                </a:r>
                <a:endParaRPr lang="en-CA" sz="19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35514928"/>
        <c:crosses val="autoZero"/>
        <c:crossBetween val="midCat"/>
        <c:majorUnit val="0.1"/>
      </c:valAx>
      <c:spPr>
        <a:noFill/>
        <a:ln w="2540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4"/>
          <c:order val="0"/>
          <c:tx>
            <c:v>ND 0.3 - 1.7e5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tx1">
                  <a:alpha val="50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Sheet1!$H$21:$H$27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10</c:v>
                </c:pt>
              </c:numCache>
            </c:numRef>
          </c:xVal>
          <c:yVal>
            <c:numRef>
              <c:f>Sheet1!$L$21:$L$27</c:f>
              <c:numCache>
                <c:formatCode>General</c:formatCode>
                <c:ptCount val="7"/>
                <c:pt idx="0">
                  <c:v>1</c:v>
                </c:pt>
                <c:pt idx="1">
                  <c:v>0.99149888699700384</c:v>
                </c:pt>
                <c:pt idx="2">
                  <c:v>0.98083958397082593</c:v>
                </c:pt>
                <c:pt idx="3">
                  <c:v>0.96156916245238555</c:v>
                </c:pt>
                <c:pt idx="4">
                  <c:v>0.9565655950710803</c:v>
                </c:pt>
                <c:pt idx="5">
                  <c:v>0.94329977002281662</c:v>
                </c:pt>
                <c:pt idx="6">
                  <c:v>0.91655491204927531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AC51-4AD2-9177-612187214A5E}"/>
            </c:ext>
          </c:extLst>
        </c:ser>
        <c:ser>
          <c:idx val="6"/>
          <c:order val="1"/>
          <c:tx>
            <c:v>Remi's - 8e5</c:v>
          </c:tx>
          <c:spPr>
            <a:ln w="19050">
              <a:noFill/>
            </a:ln>
          </c:spPr>
          <c:marker>
            <c:symbol val="triangle"/>
            <c:size val="10"/>
            <c:spPr>
              <a:noFill/>
              <a:ln w="19050">
                <a:solidFill>
                  <a:schemeClr val="tx1"/>
                </a:solidFill>
              </a:ln>
            </c:spPr>
          </c:marker>
          <c:xVal>
            <c:numRef>
              <c:f>Sheet1!$A$3:$A$9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10</c:v>
                </c:pt>
              </c:numCache>
            </c:numRef>
          </c:xVal>
          <c:yVal>
            <c:numRef>
              <c:f>Sheet1!$E$3:$E$9</c:f>
              <c:numCache>
                <c:formatCode>General</c:formatCode>
                <c:ptCount val="7"/>
                <c:pt idx="0">
                  <c:v>1</c:v>
                </c:pt>
                <c:pt idx="1">
                  <c:v>1.0013551423746023</c:v>
                </c:pt>
                <c:pt idx="2">
                  <c:v>1.0032627664862652</c:v>
                </c:pt>
                <c:pt idx="3">
                  <c:v>1.0058311388838324</c:v>
                </c:pt>
                <c:pt idx="4">
                  <c:v>1.0012029512399288</c:v>
                </c:pt>
                <c:pt idx="5">
                  <c:v>1.0046575657805219</c:v>
                </c:pt>
                <c:pt idx="6">
                  <c:v>1.0066539864468957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AC51-4AD2-9177-612187214A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1915016"/>
        <c:axId val="111915408"/>
      </c:scatterChart>
      <c:valAx>
        <c:axId val="111915016"/>
        <c:scaling>
          <c:orientation val="minMax"/>
          <c:max val="12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CA" sz="19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Irradiation</a:t>
                </a:r>
                <a:r>
                  <a:rPr lang="en-CA" sz="1900" i="1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Time (minutes)</a:t>
                </a:r>
                <a:endParaRPr lang="en-CA" sz="19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1915408"/>
        <c:crosses val="autoZero"/>
        <c:crossBetween val="midCat"/>
      </c:valAx>
      <c:valAx>
        <c:axId val="111915408"/>
        <c:scaling>
          <c:orientation val="minMax"/>
          <c:max val="1.05"/>
          <c:min val="0.8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CA" sz="19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CA" sz="1900" b="1" i="1" u="none" strike="noStrike" baseline="0" dirty="0">
                    <a:effectLst/>
                  </a:rPr>
                  <a:t>I</a:t>
                </a:r>
                <a:r>
                  <a:rPr lang="en-CA" sz="1900" b="1" i="1" u="none" strike="noStrike" baseline="-25000" dirty="0">
                    <a:effectLst/>
                  </a:rPr>
                  <a:t>E</a:t>
                </a:r>
                <a:r>
                  <a:rPr lang="en-CA" sz="1900" b="1" i="1" u="none" strike="noStrike" baseline="0" dirty="0">
                    <a:effectLst/>
                  </a:rPr>
                  <a:t>/I</a:t>
                </a:r>
                <a:r>
                  <a:rPr lang="en-CA" sz="1900" b="1" i="1" u="none" strike="noStrike" baseline="-25000" dirty="0">
                    <a:effectLst/>
                  </a:rPr>
                  <a:t>M</a:t>
                </a:r>
                <a:r>
                  <a:rPr lang="en-CA" sz="1900" b="1" i="1" u="none" strike="noStrike" baseline="0" dirty="0">
                    <a:effectLst/>
                  </a:rPr>
                  <a:t>)</a:t>
                </a:r>
                <a:r>
                  <a:rPr lang="en-CA" sz="1900" b="1" i="1" u="none" strike="noStrike" baseline="-25000" dirty="0">
                    <a:effectLst/>
                  </a:rPr>
                  <a:t>t </a:t>
                </a:r>
                <a:r>
                  <a:rPr lang="en-CA" sz="1900" b="1" i="1" u="none" strike="noStrike" baseline="0" dirty="0">
                    <a:effectLst/>
                  </a:rPr>
                  <a:t>/</a:t>
                </a:r>
                <a:r>
                  <a:rPr lang="en-CA" sz="19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(I</a:t>
                </a:r>
                <a:r>
                  <a:rPr lang="en-CA" sz="1900" b="1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CA" sz="19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/I</a:t>
                </a:r>
                <a:r>
                  <a:rPr lang="en-CA" sz="1900" b="1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CA" sz="19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CA" sz="1900" b="1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CA" sz="19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</c:title>
        <c:numFmt formatCode="#,##0.0" sourceLinked="0"/>
        <c:majorTickMark val="out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1915016"/>
        <c:crosses val="autoZero"/>
        <c:crossBetween val="midCat"/>
        <c:majorUnit val="0.1"/>
      </c:valAx>
      <c:spPr>
        <a:noFill/>
        <a:ln w="1905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Blank - 3.7e5</c:v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10"/>
            <c:spPr>
              <a:solidFill>
                <a:schemeClr val="tx1">
                  <a:alpha val="50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Sheet1!$A$12:$A$18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10</c:v>
                </c:pt>
              </c:numCache>
            </c:numRef>
          </c:xVal>
          <c:yVal>
            <c:numRef>
              <c:f>Sheet1!$E$12:$E$18</c:f>
              <c:numCache>
                <c:formatCode>General</c:formatCode>
                <c:ptCount val="7"/>
                <c:pt idx="0">
                  <c:v>1</c:v>
                </c:pt>
                <c:pt idx="1">
                  <c:v>0.99554109967107507</c:v>
                </c:pt>
                <c:pt idx="2">
                  <c:v>0.9859892542086528</c:v>
                </c:pt>
                <c:pt idx="3">
                  <c:v>0.96562583483112274</c:v>
                </c:pt>
                <c:pt idx="4">
                  <c:v>0.95155738624230279</c:v>
                </c:pt>
                <c:pt idx="5">
                  <c:v>0.93363695708241679</c:v>
                </c:pt>
                <c:pt idx="6">
                  <c:v>0.87259373420321928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3C0-4693-8FE1-6904296A171F}"/>
            </c:ext>
          </c:extLst>
        </c:ser>
        <c:ser>
          <c:idx val="3"/>
          <c:order val="1"/>
          <c:tx>
            <c:v>Blank - 1.6e5</c:v>
          </c:tx>
          <c:spPr>
            <a:ln w="25400" cap="rnd">
              <a:noFill/>
              <a:round/>
            </a:ln>
            <a:effectLst/>
          </c:spPr>
          <c:marker>
            <c:symbol val="square"/>
            <c:size val="10"/>
            <c:spPr>
              <a:solidFill>
                <a:schemeClr val="tx1">
                  <a:alpha val="50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Sheet1!$H$12:$H$18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10</c:v>
                </c:pt>
              </c:numCache>
            </c:numRef>
          </c:xVal>
          <c:yVal>
            <c:numRef>
              <c:f>Sheet1!$L$12:$L$18</c:f>
              <c:numCache>
                <c:formatCode>General</c:formatCode>
                <c:ptCount val="7"/>
                <c:pt idx="0">
                  <c:v>1</c:v>
                </c:pt>
                <c:pt idx="1">
                  <c:v>1.0029726328892099</c:v>
                </c:pt>
                <c:pt idx="2">
                  <c:v>0.99377559375957336</c:v>
                </c:pt>
                <c:pt idx="3">
                  <c:v>0.99265582962352183</c:v>
                </c:pt>
                <c:pt idx="4">
                  <c:v>0.97860745550150219</c:v>
                </c:pt>
                <c:pt idx="5">
                  <c:v>0.9682017213947437</c:v>
                </c:pt>
                <c:pt idx="6">
                  <c:v>0.9305194452619584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3C0-4693-8FE1-6904296A171F}"/>
            </c:ext>
          </c:extLst>
        </c:ser>
        <c:ser>
          <c:idx val="6"/>
          <c:order val="2"/>
          <c:tx>
            <c:v>Remi's - 8e5</c:v>
          </c:tx>
          <c:spPr>
            <a:ln w="19050">
              <a:noFill/>
            </a:ln>
          </c:spPr>
          <c:marker>
            <c:symbol val="triangle"/>
            <c:size val="10"/>
            <c:spPr>
              <a:noFill/>
              <a:ln w="19050">
                <a:solidFill>
                  <a:schemeClr val="tx1"/>
                </a:solidFill>
              </a:ln>
            </c:spPr>
          </c:marker>
          <c:xVal>
            <c:numRef>
              <c:f>Sheet1!$A$3:$A$9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10</c:v>
                </c:pt>
              </c:numCache>
            </c:numRef>
          </c:xVal>
          <c:yVal>
            <c:numRef>
              <c:f>Sheet1!$E$3:$E$9</c:f>
              <c:numCache>
                <c:formatCode>General</c:formatCode>
                <c:ptCount val="7"/>
                <c:pt idx="0">
                  <c:v>1</c:v>
                </c:pt>
                <c:pt idx="1">
                  <c:v>1.0013551423746023</c:v>
                </c:pt>
                <c:pt idx="2">
                  <c:v>1.0032627664862652</c:v>
                </c:pt>
                <c:pt idx="3">
                  <c:v>1.0058311388838324</c:v>
                </c:pt>
                <c:pt idx="4">
                  <c:v>1.0012029512399288</c:v>
                </c:pt>
                <c:pt idx="5">
                  <c:v>1.0046575657805219</c:v>
                </c:pt>
                <c:pt idx="6">
                  <c:v>1.0066539864468957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3C0-4693-8FE1-6904296A17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4400160"/>
        <c:axId val="311466064"/>
      </c:scatterChart>
      <c:valAx>
        <c:axId val="184400160"/>
        <c:scaling>
          <c:orientation val="minMax"/>
          <c:max val="12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CA" sz="19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Irradiation</a:t>
                </a:r>
                <a:r>
                  <a:rPr lang="en-CA" sz="1900" i="1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Time (minutes)</a:t>
                </a:r>
                <a:endParaRPr lang="en-CA" sz="19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11466064"/>
        <c:crosses val="autoZero"/>
        <c:crossBetween val="midCat"/>
      </c:valAx>
      <c:valAx>
        <c:axId val="311466064"/>
        <c:scaling>
          <c:orientation val="minMax"/>
          <c:max val="1.05"/>
          <c:min val="0.8"/>
        </c:scaling>
        <c:delete val="0"/>
        <c:axPos val="l"/>
        <c:title>
          <c:tx>
            <c:rich>
              <a:bodyPr/>
              <a:lstStyle/>
              <a:p>
                <a:pPr>
                  <a:defRPr sz="1900"/>
                </a:pPr>
                <a:r>
                  <a:rPr lang="en-CA" sz="1900" b="1" i="1" u="none" strike="noStrike" baseline="0" dirty="0">
                    <a:effectLst/>
                  </a:rPr>
                  <a:t>(I</a:t>
                </a:r>
                <a:r>
                  <a:rPr lang="en-CA" sz="1900" b="1" i="1" u="none" strike="noStrike" baseline="-25000" dirty="0">
                    <a:effectLst/>
                  </a:rPr>
                  <a:t>E</a:t>
                </a:r>
                <a:r>
                  <a:rPr lang="en-CA" sz="1900" b="1" i="1" u="none" strike="noStrike" baseline="0" dirty="0">
                    <a:effectLst/>
                  </a:rPr>
                  <a:t>/I</a:t>
                </a:r>
                <a:r>
                  <a:rPr lang="en-CA" sz="1900" b="1" i="1" u="none" strike="noStrike" baseline="-25000" dirty="0">
                    <a:effectLst/>
                  </a:rPr>
                  <a:t>M</a:t>
                </a:r>
                <a:r>
                  <a:rPr lang="en-CA" sz="1900" b="1" i="1" u="none" strike="noStrike" baseline="0" dirty="0">
                    <a:effectLst/>
                  </a:rPr>
                  <a:t>)</a:t>
                </a:r>
                <a:r>
                  <a:rPr lang="en-CA" sz="1900" b="1" i="1" u="none" strike="noStrike" baseline="-25000" dirty="0">
                    <a:effectLst/>
                  </a:rPr>
                  <a:t>t </a:t>
                </a:r>
                <a:r>
                  <a:rPr lang="en-CA" sz="1900" b="1" i="1" u="none" strike="noStrike" baseline="0" dirty="0">
                    <a:effectLst/>
                  </a:rPr>
                  <a:t>/ (I</a:t>
                </a:r>
                <a:r>
                  <a:rPr lang="en-CA" sz="1900" b="1" i="1" u="none" strike="noStrike" baseline="-25000" dirty="0">
                    <a:effectLst/>
                  </a:rPr>
                  <a:t>E</a:t>
                </a:r>
                <a:r>
                  <a:rPr lang="en-CA" sz="1900" b="1" i="1" u="none" strike="noStrike" baseline="0" dirty="0">
                    <a:effectLst/>
                  </a:rPr>
                  <a:t>/I</a:t>
                </a:r>
                <a:r>
                  <a:rPr lang="en-CA" sz="1900" b="1" i="1" u="none" strike="noStrike" baseline="-25000" dirty="0">
                    <a:effectLst/>
                  </a:rPr>
                  <a:t>M</a:t>
                </a:r>
                <a:r>
                  <a:rPr lang="en-CA" sz="1900" b="1" i="1" u="none" strike="noStrike" baseline="0" dirty="0">
                    <a:effectLst/>
                  </a:rPr>
                  <a:t>)</a:t>
                </a:r>
                <a:r>
                  <a:rPr lang="en-CA" sz="1900" b="1" i="1" u="none" strike="noStrike" baseline="-25000" dirty="0">
                    <a:effectLst/>
                  </a:rPr>
                  <a:t>0</a:t>
                </a:r>
                <a:endParaRPr lang="en-CA" sz="19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</c:title>
        <c:numFmt formatCode="#,##0.0" sourceLinked="0"/>
        <c:majorTickMark val="out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84400160"/>
        <c:crosses val="autoZero"/>
        <c:crossBetween val="midCat"/>
        <c:majorUnit val="0.1"/>
      </c:valAx>
      <c:spPr>
        <a:noFill/>
        <a:ln w="1905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0.36914</cdr:x>
      <cdr:y>0.55955</cdr:y>
    </cdr:from>
    <cdr:to>
      <cdr:x>0.49845</cdr:x>
      <cdr:y>0.79406</cdr:y>
    </cdr:to>
    <cdr:sp macro="" textlink="">
      <cdr:nvSpPr>
        <cdr:cNvPr id="4" name="Freeform 3"/>
        <cdr:cNvSpPr/>
      </cdr:nvSpPr>
      <cdr:spPr>
        <a:xfrm xmlns:a="http://schemas.openxmlformats.org/drawingml/2006/main">
          <a:off x="1515108" y="1469498"/>
          <a:ext cx="530748" cy="615878"/>
        </a:xfrm>
        <a:custGeom xmlns:a="http://schemas.openxmlformats.org/drawingml/2006/main">
          <a:avLst/>
          <a:gdLst>
            <a:gd name="connsiteX0" fmla="*/ 921715 w 921715"/>
            <a:gd name="connsiteY0" fmla="*/ 0 h 1104595"/>
            <a:gd name="connsiteX1" fmla="*/ 607162 w 921715"/>
            <a:gd name="connsiteY1" fmla="*/ 643738 h 1104595"/>
            <a:gd name="connsiteX2" fmla="*/ 343815 w 921715"/>
            <a:gd name="connsiteY2" fmla="*/ 965607 h 1104595"/>
            <a:gd name="connsiteX3" fmla="*/ 0 w 921715"/>
            <a:gd name="connsiteY3" fmla="*/ 1104595 h 110459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</a:cxnLst>
          <a:rect l="l" t="t" r="r" b="b"/>
          <a:pathLst>
            <a:path w="921715" h="1104595">
              <a:moveTo>
                <a:pt x="921715" y="0"/>
              </a:moveTo>
              <a:cubicBezTo>
                <a:pt x="812597" y="241402"/>
                <a:pt x="703479" y="482804"/>
                <a:pt x="607162" y="643738"/>
              </a:cubicBezTo>
              <a:cubicBezTo>
                <a:pt x="510845" y="804672"/>
                <a:pt x="445008" y="888798"/>
                <a:pt x="343815" y="965607"/>
              </a:cubicBezTo>
              <a:cubicBezTo>
                <a:pt x="242622" y="1042416"/>
                <a:pt x="121311" y="1073505"/>
                <a:pt x="0" y="1104595"/>
              </a:cubicBezTo>
            </a:path>
          </a:pathLst>
        </a:custGeom>
        <a:noFill xmlns:a="http://schemas.openxmlformats.org/drawingml/2006/main"/>
        <a:ln xmlns:a="http://schemas.openxmlformats.org/drawingml/2006/main" w="25400">
          <a:solidFill>
            <a:schemeClr val="accent1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0.41417</cdr:x>
      <cdr:y>0.58697</cdr:y>
    </cdr:from>
    <cdr:to>
      <cdr:x>0.57207</cdr:x>
      <cdr:y>0.7789</cdr:y>
    </cdr:to>
    <cdr:sp macro="" textlink="">
      <cdr:nvSpPr>
        <cdr:cNvPr id="5" name="Freeform 4"/>
        <cdr:cNvSpPr/>
      </cdr:nvSpPr>
      <cdr:spPr>
        <a:xfrm xmlns:a="http://schemas.openxmlformats.org/drawingml/2006/main">
          <a:off x="1699948" y="1541506"/>
          <a:ext cx="648072" cy="504056"/>
        </a:xfrm>
        <a:custGeom xmlns:a="http://schemas.openxmlformats.org/drawingml/2006/main">
          <a:avLst/>
          <a:gdLst>
            <a:gd name="connsiteX0" fmla="*/ 0 w 1396822"/>
            <a:gd name="connsiteY0" fmla="*/ 0 h 1127049"/>
            <a:gd name="connsiteX1" fmla="*/ 321869 w 1396822"/>
            <a:gd name="connsiteY1" fmla="*/ 790042 h 1127049"/>
            <a:gd name="connsiteX2" fmla="*/ 1280160 w 1396822"/>
            <a:gd name="connsiteY2" fmla="*/ 1089965 h 1127049"/>
            <a:gd name="connsiteX3" fmla="*/ 1345997 w 1396822"/>
            <a:gd name="connsiteY3" fmla="*/ 1111911 h 1127049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</a:cxnLst>
          <a:rect l="l" t="t" r="r" b="b"/>
          <a:pathLst>
            <a:path w="1396822" h="1127049">
              <a:moveTo>
                <a:pt x="0" y="0"/>
              </a:moveTo>
              <a:cubicBezTo>
                <a:pt x="54254" y="304190"/>
                <a:pt x="108509" y="608381"/>
                <a:pt x="321869" y="790042"/>
              </a:cubicBezTo>
              <a:cubicBezTo>
                <a:pt x="535229" y="971703"/>
                <a:pt x="1109472" y="1036320"/>
                <a:pt x="1280160" y="1089965"/>
              </a:cubicBezTo>
              <a:cubicBezTo>
                <a:pt x="1450848" y="1143610"/>
                <a:pt x="1398422" y="1127760"/>
                <a:pt x="1345997" y="1111911"/>
              </a:cubicBezTo>
            </a:path>
          </a:pathLst>
        </a:custGeom>
        <a:noFill xmlns:a="http://schemas.openxmlformats.org/drawingml/2006/main"/>
        <a:ln xmlns:a="http://schemas.openxmlformats.org/drawingml/2006/main" w="25400">
          <a:solidFill>
            <a:schemeClr val="accent1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sp>
  </cdr:relSizeAnchor>
  <cdr:relSizeAnchor xmlns:cdr="http://schemas.openxmlformats.org/drawingml/2006/chartDrawing">
    <cdr:from>
      <cdr:x>0.67878</cdr:x>
      <cdr:y>0.19723</cdr:y>
    </cdr:from>
    <cdr:to>
      <cdr:x>0.76419</cdr:x>
      <cdr:y>0.78973</cdr:y>
    </cdr:to>
    <cdr:sp macro="" textlink="">
      <cdr:nvSpPr>
        <cdr:cNvPr id="6" name="Freeform 5"/>
        <cdr:cNvSpPr/>
      </cdr:nvSpPr>
      <cdr:spPr>
        <a:xfrm xmlns:a="http://schemas.openxmlformats.org/drawingml/2006/main">
          <a:off x="2786024" y="562685"/>
          <a:ext cx="350548" cy="1690364"/>
        </a:xfrm>
        <a:custGeom xmlns:a="http://schemas.openxmlformats.org/drawingml/2006/main">
          <a:avLst/>
          <a:gdLst>
            <a:gd name="connsiteX0" fmla="*/ 0 w 680313"/>
            <a:gd name="connsiteY0" fmla="*/ 2684678 h 2684678"/>
            <a:gd name="connsiteX1" fmla="*/ 0 w 680313"/>
            <a:gd name="connsiteY1" fmla="*/ 0 h 2684678"/>
            <a:gd name="connsiteX2" fmla="*/ 51206 w 680313"/>
            <a:gd name="connsiteY2" fmla="*/ 43891 h 2684678"/>
            <a:gd name="connsiteX3" fmla="*/ 117043 w 680313"/>
            <a:gd name="connsiteY3" fmla="*/ 204826 h 2684678"/>
            <a:gd name="connsiteX4" fmla="*/ 146304 w 680313"/>
            <a:gd name="connsiteY4" fmla="*/ 190195 h 2684678"/>
            <a:gd name="connsiteX5" fmla="*/ 248717 w 680313"/>
            <a:gd name="connsiteY5" fmla="*/ 460858 h 2684678"/>
            <a:gd name="connsiteX6" fmla="*/ 307238 w 680313"/>
            <a:gd name="connsiteY6" fmla="*/ 577901 h 2684678"/>
            <a:gd name="connsiteX7" fmla="*/ 409651 w 680313"/>
            <a:gd name="connsiteY7" fmla="*/ 709574 h 2684678"/>
            <a:gd name="connsiteX8" fmla="*/ 409651 w 680313"/>
            <a:gd name="connsiteY8" fmla="*/ 775411 h 2684678"/>
            <a:gd name="connsiteX9" fmla="*/ 504749 w 680313"/>
            <a:gd name="connsiteY9" fmla="*/ 907085 h 2684678"/>
            <a:gd name="connsiteX10" fmla="*/ 585216 w 680313"/>
            <a:gd name="connsiteY10" fmla="*/ 1097280 h 2684678"/>
            <a:gd name="connsiteX11" fmla="*/ 629107 w 680313"/>
            <a:gd name="connsiteY11" fmla="*/ 1170432 h 2684678"/>
            <a:gd name="connsiteX12" fmla="*/ 636422 w 680313"/>
            <a:gd name="connsiteY12" fmla="*/ 1148486 h 2684678"/>
            <a:gd name="connsiteX13" fmla="*/ 672998 w 680313"/>
            <a:gd name="connsiteY13" fmla="*/ 1258214 h 2684678"/>
            <a:gd name="connsiteX14" fmla="*/ 680313 w 680313"/>
            <a:gd name="connsiteY14" fmla="*/ 2684678 h 2684678"/>
            <a:gd name="connsiteX15" fmla="*/ 0 w 680313"/>
            <a:gd name="connsiteY15" fmla="*/ 2684678 h 2684678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  <a:cxn ang="0">
              <a:pos x="connsiteX13" y="connsiteY13"/>
            </a:cxn>
            <a:cxn ang="0">
              <a:pos x="connsiteX14" y="connsiteY14"/>
            </a:cxn>
            <a:cxn ang="0">
              <a:pos x="connsiteX15" y="connsiteY15"/>
            </a:cxn>
          </a:cxnLst>
          <a:rect l="l" t="t" r="r" b="b"/>
          <a:pathLst>
            <a:path w="680313" h="2684678">
              <a:moveTo>
                <a:pt x="0" y="2684678"/>
              </a:moveTo>
              <a:lnTo>
                <a:pt x="0" y="0"/>
              </a:lnTo>
              <a:lnTo>
                <a:pt x="51206" y="43891"/>
              </a:lnTo>
              <a:lnTo>
                <a:pt x="117043" y="204826"/>
              </a:lnTo>
              <a:lnTo>
                <a:pt x="146304" y="190195"/>
              </a:lnTo>
              <a:lnTo>
                <a:pt x="248717" y="460858"/>
              </a:lnTo>
              <a:lnTo>
                <a:pt x="307238" y="577901"/>
              </a:lnTo>
              <a:lnTo>
                <a:pt x="409651" y="709574"/>
              </a:lnTo>
              <a:lnTo>
                <a:pt x="409651" y="775411"/>
              </a:lnTo>
              <a:lnTo>
                <a:pt x="504749" y="907085"/>
              </a:lnTo>
              <a:lnTo>
                <a:pt x="585216" y="1097280"/>
              </a:lnTo>
              <a:lnTo>
                <a:pt x="629107" y="1170432"/>
              </a:lnTo>
              <a:lnTo>
                <a:pt x="636422" y="1148486"/>
              </a:lnTo>
              <a:lnTo>
                <a:pt x="672998" y="1258214"/>
              </a:lnTo>
              <a:cubicBezTo>
                <a:pt x="675436" y="1733702"/>
                <a:pt x="677875" y="2209190"/>
                <a:pt x="680313" y="2684678"/>
              </a:cubicBezTo>
              <a:lnTo>
                <a:pt x="0" y="2684678"/>
              </a:lnTo>
              <a:close/>
            </a:path>
          </a:pathLst>
        </a:custGeom>
        <a:solidFill xmlns:a="http://schemas.openxmlformats.org/drawingml/2006/main">
          <a:srgbClr val="00B050"/>
        </a:solidFill>
        <a:ln xmlns:a="http://schemas.openxmlformats.org/drawingml/2006/main">
          <a:solidFill>
            <a:schemeClr val="bg2">
              <a:lumMod val="1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0.20837</cdr:x>
      <cdr:y>0.20671</cdr:y>
    </cdr:from>
    <cdr:to>
      <cdr:x>0.42507</cdr:x>
      <cdr:y>0.43337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1800200" y="788072"/>
          <a:ext cx="1872208" cy="864096"/>
        </a:xfrm>
        <a:prstGeom xmlns:a="http://schemas.openxmlformats.org/drawingml/2006/main" prst="line">
          <a:avLst/>
        </a:prstGeom>
        <a:ln xmlns:a="http://schemas.openxmlformats.org/drawingml/2006/main" w="28575"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0.54175</cdr:x>
      <cdr:y>0.60336</cdr:y>
    </cdr:from>
    <cdr:to>
      <cdr:x>0.85014</cdr:x>
      <cdr:y>0.77335</cdr:y>
    </cdr:to>
    <cdr:cxnSp macro="">
      <cdr:nvCxnSpPr>
        <cdr:cNvPr id="13" name="Straight Connector 12"/>
        <cdr:cNvCxnSpPr/>
      </cdr:nvCxnSpPr>
      <cdr:spPr>
        <a:xfrm xmlns:a="http://schemas.openxmlformats.org/drawingml/2006/main">
          <a:off x="4680520" y="2300240"/>
          <a:ext cx="2664296" cy="648072"/>
        </a:xfrm>
        <a:prstGeom xmlns:a="http://schemas.openxmlformats.org/drawingml/2006/main" prst="line">
          <a:avLst/>
        </a:prstGeom>
        <a:ln xmlns:a="http://schemas.openxmlformats.org/drawingml/2006/main" w="28575"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0.42507</cdr:x>
      <cdr:y>0.43337</cdr:y>
    </cdr:from>
    <cdr:to>
      <cdr:x>0.54175</cdr:x>
      <cdr:y>0.60336</cdr:y>
    </cdr:to>
    <cdr:cxnSp macro="">
      <cdr:nvCxnSpPr>
        <cdr:cNvPr id="16" name="Straight Connector 15"/>
        <cdr:cNvCxnSpPr/>
      </cdr:nvCxnSpPr>
      <cdr:spPr>
        <a:xfrm xmlns:a="http://schemas.openxmlformats.org/drawingml/2006/main">
          <a:off x="3672408" y="1652168"/>
          <a:ext cx="1008112" cy="648072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00CC99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0.47265</cdr:x>
      <cdr:y>0.5</cdr:y>
    </cdr:from>
    <cdr:to>
      <cdr:x>0.49175</cdr:x>
      <cdr:y>0.54669</cdr:y>
    </cdr:to>
    <cdr:sp macro="" textlink="">
      <cdr:nvSpPr>
        <cdr:cNvPr id="18" name="Star: 5 Points 17"/>
        <cdr:cNvSpPr/>
      </cdr:nvSpPr>
      <cdr:spPr>
        <a:xfrm xmlns:a="http://schemas.openxmlformats.org/drawingml/2006/main">
          <a:off x="4083496" y="1906203"/>
          <a:ext cx="164976" cy="178013"/>
        </a:xfrm>
        <a:prstGeom xmlns:a="http://schemas.openxmlformats.org/drawingml/2006/main" prst="star5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0.63733</cdr:x>
      <cdr:y>0.20778</cdr:y>
    </cdr:from>
    <cdr:to>
      <cdr:x>0.63733</cdr:x>
      <cdr:y>0.54252</cdr:y>
    </cdr:to>
    <cdr:cxnSp macro="">
      <cdr:nvCxnSpPr>
        <cdr:cNvPr id="3" name="Straight Arrow Connector 2"/>
        <cdr:cNvCxnSpPr/>
      </cdr:nvCxnSpPr>
      <cdr:spPr>
        <a:xfrm xmlns:a="http://schemas.openxmlformats.org/drawingml/2006/main">
          <a:off x="5506261" y="1296144"/>
          <a:ext cx="0" cy="2088232"/>
        </a:xfrm>
        <a:prstGeom xmlns:a="http://schemas.openxmlformats.org/drawingml/2006/main" prst="straightConnector1">
          <a:avLst/>
        </a:prstGeom>
        <a:ln xmlns:a="http://schemas.openxmlformats.org/drawingml/2006/main" w="28575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0.66233</cdr:x>
      <cdr:y>0.27703</cdr:y>
    </cdr:from>
    <cdr:to>
      <cdr:x>0.80402</cdr:x>
      <cdr:y>0.56561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722285" y="1728192"/>
          <a:ext cx="1224136" cy="1800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900" dirty="0">
              <a:latin typeface="Times New Roman" panose="02020603050405020304" pitchFamily="18" charset="0"/>
              <a:cs typeface="Times New Roman" panose="02020603050405020304" pitchFamily="18" charset="0"/>
            </a:rPr>
            <a:t>Increase irradiation time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1</cdr:x>
      <cdr:y>0.3</cdr:y>
    </cdr:from>
    <cdr:to>
      <cdr:x>1</cdr:x>
      <cdr:y>1</cdr:y>
    </cdr:to>
    <cdr:cxnSp macro="">
      <cdr:nvCxnSpPr>
        <cdr:cNvPr id="5" name="Straight Connector 4"/>
        <cdr:cNvCxnSpPr/>
      </cdr:nvCxnSpPr>
      <cdr:spPr>
        <a:xfrm xmlns:a="http://schemas.openxmlformats.org/drawingml/2006/main" flipH="1" flipV="1">
          <a:off x="4249586" y="864096"/>
          <a:ext cx="0" cy="20162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45442-CB71-439B-968F-4FF7D3D2FE0E}" type="datetimeFigureOut">
              <a:rPr lang="en-CA" smtClean="0"/>
              <a:pPr/>
              <a:t>04/05/2017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FE778-870A-4D3D-B699-7F9976DAA29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971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CC401-4617-47F7-8755-4FD11856377B}" type="datetimeFigureOut">
              <a:rPr lang="en-CA" smtClean="0"/>
              <a:pPr/>
              <a:t>04/05/2017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AC1D7-858E-4026-AA60-122FA7BEA5F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329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the latex particles fail to fuse together, microscopic channels will remain in the final paint film, allowing water and electrolytes to move through the film with greater ease. Via http://www.industrialpaintquality.com/education/inthecan/vs03.html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AC1D7-858E-4026-AA60-122FA7BEA5FC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7908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More diffusion = better</a:t>
            </a:r>
            <a:r>
              <a:rPr lang="en-CA" baseline="0" dirty="0"/>
              <a:t> film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AC1D7-858E-4026-AA60-122FA7BEA5FC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832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Before film coalescence, there will be a high local </a:t>
            </a:r>
            <a:r>
              <a:rPr lang="en-CA" dirty="0" err="1"/>
              <a:t>pyrene</a:t>
            </a:r>
            <a:r>
              <a:rPr lang="en-CA" dirty="0"/>
              <a:t> concentration, leading to blue-green excimer emission.</a:t>
            </a:r>
          </a:p>
          <a:p>
            <a:r>
              <a:rPr lang="en-CA" dirty="0"/>
              <a:t>After film coalescence, the fluorescently labelled polymers will disperse, leading to a lower local </a:t>
            </a:r>
            <a:r>
              <a:rPr lang="en-CA" dirty="0" err="1"/>
              <a:t>pyrene</a:t>
            </a:r>
            <a:r>
              <a:rPr lang="en-CA" dirty="0"/>
              <a:t> concentration and a predominantly blue emission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AC1D7-858E-4026-AA60-122FA7BEA5FC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209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Tg</a:t>
            </a:r>
            <a:r>
              <a:rPr lang="en-US" dirty="0"/>
              <a:t> change </a:t>
            </a:r>
            <a:r>
              <a:rPr lang="en-US" dirty="0">
                <a:sym typeface="Wingdings" panose="05000000000000000000" pitchFamily="2" charset="2"/>
              </a:rPr>
              <a:t> not really monitoring</a:t>
            </a:r>
            <a:r>
              <a:rPr lang="en-US" baseline="0" dirty="0">
                <a:sym typeface="Wingdings" panose="05000000000000000000" pitchFamily="2" charset="2"/>
              </a:rPr>
              <a:t> the native latex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AC1D7-858E-4026-AA60-122FA7BEA5FC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6751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ROH</a:t>
            </a:r>
            <a:r>
              <a:rPr lang="en-CA" baseline="0" dirty="0"/>
              <a:t> : O attacks C=O in </a:t>
            </a:r>
            <a:r>
              <a:rPr lang="en-CA" baseline="0" dirty="0" err="1"/>
              <a:t>anydride</a:t>
            </a:r>
            <a:r>
              <a:rPr lang="en-CA" baseline="0" dirty="0"/>
              <a:t/>
            </a:r>
            <a:br>
              <a:rPr lang="en-CA" baseline="0" dirty="0"/>
            </a:br>
            <a:r>
              <a:rPr lang="en-CA" baseline="0" dirty="0"/>
              <a:t>C-O goes back to C=O then cuts other C-O bond in anhydride</a:t>
            </a:r>
          </a:p>
          <a:p>
            <a:r>
              <a:rPr lang="en-CA" baseline="0" dirty="0"/>
              <a:t>DMAP(?) takes on extra proton from ROH+ = ester + H-DMAP?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AC1D7-858E-4026-AA60-122FA7BEA5FC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1733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Purpose</a:t>
            </a:r>
            <a:r>
              <a:rPr lang="en-US" baseline="0" dirty="0"/>
              <a:t> of CTA &amp; Crosslinking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AC1D7-858E-4026-AA60-122FA7BEA5FC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0263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AC1D7-858E-4026-AA60-122FA7BEA5FC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5822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304B42C-CD63-4350-92C5-183F5FB20F2C}" type="datetime1">
              <a:rPr lang="en-CA" smtClean="0"/>
              <a:pPr/>
              <a:t>04/05/2017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2DB278A-3D51-4EFF-BC1A-9672099F57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8EB8D-7B53-4FBA-B8DA-DF001B31DC54}" type="datetime1">
              <a:rPr lang="en-CA" smtClean="0"/>
              <a:pPr/>
              <a:t>04/05/2017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278A-3D51-4EFF-BC1A-9672099F57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21CB-25D3-400E-AA70-9EF84A93BE42}" type="datetime1">
              <a:rPr lang="en-CA" smtClean="0"/>
              <a:pPr/>
              <a:t>04/05/2017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278A-3D51-4EFF-BC1A-9672099F57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87D735C-0782-4B92-9998-58FFE141A0B5}" type="datetime1">
              <a:rPr lang="en-CA" smtClean="0"/>
              <a:pPr/>
              <a:t>04/05/2017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DB278A-3D51-4EFF-BC1A-9672099F570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74FE5D8-68BA-4B16-97E0-ADB3C734BD1E}" type="datetime1">
              <a:rPr lang="en-CA" smtClean="0"/>
              <a:pPr/>
              <a:t>04/05/2017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2DB278A-3D51-4EFF-BC1A-9672099F57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B32D-B71A-4EEB-95FC-000F8D03C5AB}" type="datetime1">
              <a:rPr lang="en-CA" smtClean="0"/>
              <a:pPr/>
              <a:t>04/05/2017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278A-3D51-4EFF-BC1A-9672099F570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33B1-B843-4C9B-9793-708DF0C8CDE2}" type="datetime1">
              <a:rPr lang="en-CA" smtClean="0"/>
              <a:pPr/>
              <a:t>04/05/2017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278A-3D51-4EFF-BC1A-9672099F570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3578EB-6170-4CF7-A60A-8106390FD446}" type="datetime1">
              <a:rPr lang="en-CA" smtClean="0"/>
              <a:pPr/>
              <a:t>04/05/2017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DB278A-3D51-4EFF-BC1A-9672099F570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4C91-9702-4853-A2A4-885F79E7F2A8}" type="datetime1">
              <a:rPr lang="en-CA" smtClean="0"/>
              <a:pPr/>
              <a:t>04/05/2017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278A-3D51-4EFF-BC1A-9672099F57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B96D87-35E2-4818-A5F9-72253A69AFD6}" type="datetime1">
              <a:rPr lang="en-CA" smtClean="0"/>
              <a:pPr/>
              <a:t>04/05/2017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DB278A-3D51-4EFF-BC1A-9672099F570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A9BF9B-CB01-42CC-853E-053259B13DE4}" type="datetime1">
              <a:rPr lang="en-CA" smtClean="0"/>
              <a:pPr/>
              <a:t>04/05/2017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DB278A-3D51-4EFF-BC1A-9672099F570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06B199-E36C-4DE2-A6B3-0DB30ABE39AD}" type="datetime1">
              <a:rPr lang="en-CA" smtClean="0"/>
              <a:pPr/>
              <a:t>04/05/2017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2DB278A-3D51-4EFF-BC1A-9672099F570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oleObject" Target="../embeddings/oleObject14.bin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0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7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11" Type="http://schemas.openxmlformats.org/officeDocument/2006/relationships/image" Target="../media/image6.wmf"/><Relationship Id="rId5" Type="http://schemas.openxmlformats.org/officeDocument/2006/relationships/image" Target="../media/image8.png"/><Relationship Id="rId10" Type="http://schemas.openxmlformats.org/officeDocument/2006/relationships/oleObject" Target="../embeddings/oleObject2.bin"/><Relationship Id="rId4" Type="http://schemas.openxmlformats.org/officeDocument/2006/relationships/chart" Target="../charts/chart1.xml"/><Relationship Id="rId9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13" Type="http://schemas.openxmlformats.org/officeDocument/2006/relationships/image" Target="../media/image16.emf"/><Relationship Id="rId18" Type="http://schemas.openxmlformats.org/officeDocument/2006/relationships/image" Target="../media/image18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emf"/><Relationship Id="rId11" Type="http://schemas.openxmlformats.org/officeDocument/2006/relationships/image" Target="../media/image15.emf"/><Relationship Id="rId5" Type="http://schemas.openxmlformats.org/officeDocument/2006/relationships/oleObject" Target="../embeddings/oleObject5.bin"/><Relationship Id="rId15" Type="http://schemas.openxmlformats.org/officeDocument/2006/relationships/image" Target="../media/image17.emf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3.bin"/><Relationship Id="rId4" Type="http://schemas.openxmlformats.org/officeDocument/2006/relationships/image" Target="../media/image12.emf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5144" y="1268760"/>
            <a:ext cx="6648816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sz="3600" dirty="0"/>
              <a:t>Fluorescently Labeled Latex Particles to Monitor Film Formation</a:t>
            </a:r>
            <a:endParaRPr lang="en-CA" sz="36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293096"/>
            <a:ext cx="6172200" cy="2420888"/>
          </a:xfrm>
        </p:spPr>
        <p:txBody>
          <a:bodyPr>
            <a:normAutofit/>
          </a:bodyPr>
          <a:lstStyle/>
          <a:p>
            <a:pPr algn="ctr"/>
            <a:r>
              <a:rPr lang="en-CA" dirty="0"/>
              <a:t>May 3, 2017</a:t>
            </a:r>
          </a:p>
          <a:p>
            <a:pPr algn="ctr"/>
            <a:r>
              <a:rPr lang="en-CA" dirty="0"/>
              <a:t>Victoria Hisko</a:t>
            </a:r>
          </a:p>
          <a:p>
            <a:pPr algn="ctr"/>
            <a:endParaRPr lang="en-CA" dirty="0"/>
          </a:p>
          <a:p>
            <a:pPr algn="ctr"/>
            <a:r>
              <a:rPr lang="en-CA" dirty="0"/>
              <a:t>Prof. Mario Gauthier &amp; Prof. Jean Duhamel</a:t>
            </a:r>
          </a:p>
          <a:p>
            <a:pPr algn="ctr"/>
            <a:r>
              <a:rPr lang="en-CA" dirty="0"/>
              <a:t>Department of Chemistry</a:t>
            </a:r>
          </a:p>
          <a:p>
            <a:pPr algn="ctr"/>
            <a:r>
              <a:rPr lang="fr-CA" dirty="0" err="1"/>
              <a:t>University</a:t>
            </a:r>
            <a:r>
              <a:rPr lang="fr-CA" dirty="0"/>
              <a:t> of Waterloo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278A-3D51-4EFF-BC1A-9672099F5709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2382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210501"/>
              </p:ext>
            </p:extLst>
          </p:nvPr>
        </p:nvGraphicFramePr>
        <p:xfrm>
          <a:off x="5214151" y="3550453"/>
          <a:ext cx="3694113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name="CS ChemDraw Drawing" r:id="rId3" imgW="3693651" imgH="2343824" progId="">
                  <p:embed/>
                </p:oleObj>
              </mc:Choice>
              <mc:Fallback>
                <p:oleObj name="CS ChemDraw Drawing" r:id="rId3" imgW="3693651" imgH="2343824" progId="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151" y="3550453"/>
                        <a:ext cx="3694113" cy="234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Monomer Synthesis: NMR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DB278A-3D51-4EFF-BC1A-9672099F5709}" type="slidenum">
              <a:rPr lang="en-CA" smtClean="0"/>
              <a:pPr/>
              <a:t>10</a:t>
            </a:fld>
            <a:endParaRPr lang="en-CA"/>
          </a:p>
        </p:txBody>
      </p:sp>
      <p:sp>
        <p:nvSpPr>
          <p:cNvPr id="28" name="TextBox 27"/>
          <p:cNvSpPr txBox="1"/>
          <p:nvPr/>
        </p:nvSpPr>
        <p:spPr>
          <a:xfrm>
            <a:off x="7668344" y="1825079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/>
              <a:t>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668344" y="4084526"/>
            <a:ext cx="159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/>
              <a:t>n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309387"/>
              </p:ext>
            </p:extLst>
          </p:nvPr>
        </p:nvGraphicFramePr>
        <p:xfrm>
          <a:off x="5206429" y="1598784"/>
          <a:ext cx="2922587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name="CS ChemDraw Drawing" r:id="rId5" imgW="2922666" imgH="2066438" progId="">
                  <p:embed/>
                </p:oleObj>
              </mc:Choice>
              <mc:Fallback>
                <p:oleObj name="CS ChemDraw Drawing" r:id="rId5" imgW="2922666" imgH="2066438" progId="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6429" y="1598784"/>
                        <a:ext cx="2922587" cy="206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061207" y="2348880"/>
            <a:ext cx="607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6902784" y="1747195"/>
            <a:ext cx="602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{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04673" y="1280684"/>
            <a:ext cx="607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61207" y="4453709"/>
            <a:ext cx="607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</a:t>
            </a:r>
          </a:p>
        </p:txBody>
      </p:sp>
      <p:sp>
        <p:nvSpPr>
          <p:cNvPr id="32" name="TextBox 31"/>
          <p:cNvSpPr txBox="1"/>
          <p:nvPr/>
        </p:nvSpPr>
        <p:spPr>
          <a:xfrm rot="16200000">
            <a:off x="6900202" y="3948972"/>
            <a:ext cx="602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{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369486" y="3557243"/>
            <a:ext cx="607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b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412191" y="3108688"/>
            <a:ext cx="607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18303" y="4152107"/>
            <a:ext cx="607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276144" y="1280432"/>
            <a:ext cx="607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415893" y="2177568"/>
            <a:ext cx="607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b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27584" y="1746517"/>
            <a:ext cx="607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/>
              <a:t>Py</a:t>
            </a:r>
            <a:endParaRPr lang="en-CA" dirty="0"/>
          </a:p>
        </p:txBody>
      </p:sp>
      <p:sp>
        <p:nvSpPr>
          <p:cNvPr id="41" name="TextBox 40"/>
          <p:cNvSpPr txBox="1"/>
          <p:nvPr/>
        </p:nvSpPr>
        <p:spPr>
          <a:xfrm>
            <a:off x="3454621" y="3895408"/>
            <a:ext cx="607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039871" y="5072778"/>
            <a:ext cx="607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48847" y="4453709"/>
            <a:ext cx="607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219126" y="5197194"/>
            <a:ext cx="607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47766" y="4612765"/>
            <a:ext cx="607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b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64112" y="4118889"/>
            <a:ext cx="607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/>
              <a:t>Py</a:t>
            </a:r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31720" y="1265037"/>
            <a:ext cx="5389331" cy="27129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64943" y="4171700"/>
            <a:ext cx="5316173" cy="236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9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Polymer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2758456"/>
            <a:ext cx="4906888" cy="2316513"/>
          </a:xfrm>
        </p:spPr>
        <p:txBody>
          <a:bodyPr/>
          <a:lstStyle/>
          <a:p>
            <a:r>
              <a:rPr lang="en-CA" dirty="0"/>
              <a:t>The desired polymer is a copolymer of </a:t>
            </a:r>
            <a:r>
              <a:rPr lang="en-CA" i="1" dirty="0"/>
              <a:t>n</a:t>
            </a:r>
            <a:r>
              <a:rPr lang="en-CA" dirty="0"/>
              <a:t>-butyl methacrylate of the pyrene-containing monomer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DB278A-3D51-4EFF-BC1A-9672099F5709}" type="slidenum">
              <a:rPr lang="en-CA" smtClean="0"/>
              <a:pPr/>
              <a:t>11</a:t>
            </a:fld>
            <a:endParaRPr lang="en-CA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872" y="1484784"/>
            <a:ext cx="3453671" cy="40879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8390788">
            <a:off x="8172401" y="3449636"/>
            <a:ext cx="429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016402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143000"/>
          </a:xfrm>
        </p:spPr>
        <p:txBody>
          <a:bodyPr/>
          <a:lstStyle/>
          <a:p>
            <a:r>
              <a:rPr lang="en-CA" dirty="0"/>
              <a:t>Emulsion Polymerization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DB278A-3D51-4EFF-BC1A-9672099F5709}" type="slidenum">
              <a:rPr lang="en-CA" smtClean="0"/>
              <a:pPr/>
              <a:t>12</a:t>
            </a:fld>
            <a:endParaRPr lang="en-CA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58500"/>
            <a:ext cx="3196223" cy="395384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323528" y="3401777"/>
            <a:ext cx="720080" cy="6983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26954" y="2393665"/>
            <a:ext cx="720080" cy="6983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43808" y="1259632"/>
            <a:ext cx="5894808" cy="4873752"/>
          </a:xfrm>
        </p:spPr>
        <p:txBody>
          <a:bodyPr>
            <a:normAutofit/>
          </a:bodyPr>
          <a:lstStyle/>
          <a:p>
            <a:r>
              <a:rPr lang="en-CA" dirty="0"/>
              <a:t>Batch emulsion polymerization is when all the ingredients are placed in the reactor before the reaction</a:t>
            </a:r>
            <a:br>
              <a:rPr lang="en-CA" dirty="0"/>
            </a:br>
            <a:endParaRPr lang="en-CA" dirty="0"/>
          </a:p>
          <a:p>
            <a:r>
              <a:rPr lang="en-CA" dirty="0"/>
              <a:t>A </a:t>
            </a:r>
            <a:r>
              <a:rPr lang="en-CA" i="1" dirty="0"/>
              <a:t>semi-batch </a:t>
            </a:r>
            <a:r>
              <a:rPr lang="en-CA" dirty="0"/>
              <a:t>system was used for this project</a:t>
            </a:r>
          </a:p>
          <a:p>
            <a:endParaRPr lang="en-CA" dirty="0"/>
          </a:p>
          <a:p>
            <a:r>
              <a:rPr lang="en-CA" dirty="0"/>
              <a:t>Initiator: Ammonium persulfate</a:t>
            </a:r>
          </a:p>
          <a:p>
            <a:r>
              <a:rPr lang="en-CA" dirty="0"/>
              <a:t>Surfactant: Sodium docusate salt (AOT)</a:t>
            </a:r>
          </a:p>
          <a:p>
            <a:r>
              <a:rPr lang="en-CA" dirty="0"/>
              <a:t>Chain Transfer Agent: </a:t>
            </a:r>
            <a:r>
              <a:rPr lang="en-CA" dirty="0" err="1"/>
              <a:t>Dodecanethiol</a:t>
            </a:r>
            <a:r>
              <a:rPr lang="en-CA" dirty="0"/>
              <a:t> (0.3 mg CTA/g monomer)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4640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467600" cy="508918"/>
          </a:xfrm>
        </p:spPr>
        <p:txBody>
          <a:bodyPr>
            <a:normAutofit fontScale="90000"/>
          </a:bodyPr>
          <a:lstStyle/>
          <a:p>
            <a:r>
              <a:rPr lang="en-CA" dirty="0"/>
              <a:t>Property Modification?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428" y="980728"/>
            <a:ext cx="7467600" cy="1396752"/>
          </a:xfrm>
        </p:spPr>
        <p:txBody>
          <a:bodyPr/>
          <a:lstStyle/>
          <a:p>
            <a:r>
              <a:rPr lang="en-CA" dirty="0"/>
              <a:t>For longer </a:t>
            </a:r>
            <a:r>
              <a:rPr lang="en-CA" dirty="0" err="1"/>
              <a:t>EG</a:t>
            </a:r>
            <a:r>
              <a:rPr lang="en-CA" baseline="-25000" dirty="0" err="1"/>
              <a:t>n</a:t>
            </a:r>
            <a:r>
              <a:rPr lang="en-CA" dirty="0"/>
              <a:t> linkers and higher labelling levels, the properties of native poly(</a:t>
            </a:r>
            <a:r>
              <a:rPr lang="en-CA" dirty="0" err="1"/>
              <a:t>BuMA</a:t>
            </a:r>
            <a:r>
              <a:rPr lang="en-CA" dirty="0"/>
              <a:t>) could be modified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329099"/>
              </p:ext>
            </p:extLst>
          </p:nvPr>
        </p:nvGraphicFramePr>
        <p:xfrm>
          <a:off x="507976" y="2541625"/>
          <a:ext cx="7416824" cy="381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</p:spPr>
        <p:txBody>
          <a:bodyPr/>
          <a:lstStyle/>
          <a:p>
            <a:fld id="{C2DB278A-3D51-4EFF-BC1A-9672099F5709}" type="slidenum">
              <a:rPr lang="en-CA" smtClean="0"/>
              <a:pPr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75564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en-CA" dirty="0"/>
              <a:t>Film 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1416" y="1166419"/>
            <a:ext cx="7467600" cy="2604017"/>
          </a:xfrm>
        </p:spPr>
        <p:txBody>
          <a:bodyPr>
            <a:normAutofit lnSpcReduction="10000"/>
          </a:bodyPr>
          <a:lstStyle/>
          <a:p>
            <a:r>
              <a:rPr lang="en-CA" dirty="0"/>
              <a:t>Once the labeled latex is synthesized, it is mixed with an unlabeled latex of poly(</a:t>
            </a:r>
            <a:r>
              <a:rPr lang="en-CA" dirty="0" err="1"/>
              <a:t>BuMA</a:t>
            </a:r>
            <a:r>
              <a:rPr lang="en-CA" dirty="0"/>
              <a:t>) having the same molecular weight</a:t>
            </a:r>
          </a:p>
          <a:p>
            <a:r>
              <a:rPr lang="en-CA" dirty="0"/>
              <a:t>The film is dried overnight, then annealed above the MFT </a:t>
            </a:r>
          </a:p>
          <a:p>
            <a:r>
              <a:rPr lang="en-CA" dirty="0"/>
              <a:t>The resulting film is analyzed by steady state fluorescence after different annealing times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DB278A-3D51-4EFF-BC1A-9672099F5709}" type="slidenum">
              <a:rPr lang="en-CA" smtClean="0"/>
              <a:pPr/>
              <a:t>14</a:t>
            </a:fld>
            <a:endParaRPr lang="en-CA" dirty="0"/>
          </a:p>
        </p:txBody>
      </p:sp>
      <p:pic>
        <p:nvPicPr>
          <p:cNvPr id="1026" name="Picture 2" descr="http://g02.a.alicdn.com/kf/HTB1UhwDHVXXXXbVXpXXq6xXFXXXT/clear-font-b-quartz-b-font-font-b-plate-b-font-in-size-610x50x3m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812111"/>
            <a:ext cx="3494856" cy="2621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34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DB278A-3D51-4EFF-BC1A-9672099F5709}" type="slidenum">
              <a:rPr lang="en-CA" smtClean="0"/>
              <a:pPr/>
              <a:t>15</a:t>
            </a:fld>
            <a:endParaRPr lang="en-CA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941168"/>
            <a:ext cx="6193155" cy="2115820"/>
          </a:xfrm>
          <a:prstGeom prst="rect">
            <a:avLst/>
          </a:prstGeom>
        </p:spPr>
      </p:pic>
      <p:graphicFrame>
        <p:nvGraphicFramePr>
          <p:cNvPr id="18" name="Chart 17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630175"/>
              </p:ext>
            </p:extLst>
          </p:nvPr>
        </p:nvGraphicFramePr>
        <p:xfrm>
          <a:off x="252211" y="1232199"/>
          <a:ext cx="7876805" cy="378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0" name="Straight Arrow Connector 19"/>
          <p:cNvCxnSpPr/>
          <p:nvPr/>
        </p:nvCxnSpPr>
        <p:spPr>
          <a:xfrm>
            <a:off x="5038206" y="2296122"/>
            <a:ext cx="0" cy="129614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46656" y="2440138"/>
            <a:ext cx="1320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Increase annealing time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456813" y="510182"/>
            <a:ext cx="7467600" cy="659357"/>
          </a:xfrm>
        </p:spPr>
        <p:txBody>
          <a:bodyPr>
            <a:normAutofit fontScale="90000"/>
          </a:bodyPr>
          <a:lstStyle/>
          <a:p>
            <a:r>
              <a:rPr lang="en-CA" dirty="0"/>
              <a:t>Change in Steady State Fluorescence with Annealing time</a:t>
            </a:r>
          </a:p>
        </p:txBody>
      </p:sp>
    </p:spTree>
    <p:extLst>
      <p:ext uri="{BB962C8B-B14F-4D97-AF65-F5344CB8AC3E}">
        <p14:creationId xmlns:p14="http://schemas.microsoft.com/office/powerpoint/2010/main" val="3299973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DB278A-3D51-4EFF-BC1A-9672099F5709}" type="slidenum">
              <a:rPr lang="en-CA" smtClean="0"/>
              <a:pPr/>
              <a:t>16</a:t>
            </a:fld>
            <a:endParaRPr lang="en-CA"/>
          </a:p>
        </p:txBody>
      </p:sp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0C84ED02-1FA0-40B4-B4B7-1F86EE6184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432583"/>
              </p:ext>
            </p:extLst>
          </p:nvPr>
        </p:nvGraphicFramePr>
        <p:xfrm>
          <a:off x="0" y="1547122"/>
          <a:ext cx="8639577" cy="4465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95536" y="474885"/>
            <a:ext cx="7467600" cy="809820"/>
          </a:xfrm>
        </p:spPr>
        <p:txBody>
          <a:bodyPr>
            <a:normAutofit fontScale="90000"/>
          </a:bodyPr>
          <a:lstStyle/>
          <a:p>
            <a:r>
              <a:rPr lang="en-CA" dirty="0"/>
              <a:t>Change in Steady State Fluorescence with Irradiation</a:t>
            </a:r>
          </a:p>
        </p:txBody>
      </p:sp>
    </p:spTree>
    <p:extLst>
      <p:ext uri="{BB962C8B-B14F-4D97-AF65-F5344CB8AC3E}">
        <p14:creationId xmlns:p14="http://schemas.microsoft.com/office/powerpoint/2010/main" val="2428256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DB278A-3D51-4EFF-BC1A-9672099F5709}" type="slidenum">
              <a:rPr lang="en-CA" smtClean="0"/>
              <a:pPr/>
              <a:t>17</a:t>
            </a:fld>
            <a:endParaRPr lang="en-CA"/>
          </a:p>
        </p:txBody>
      </p:sp>
      <p:graphicFrame>
        <p:nvGraphicFramePr>
          <p:cNvPr id="5" name="Chart 4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969061"/>
              </p:ext>
            </p:extLst>
          </p:nvPr>
        </p:nvGraphicFramePr>
        <p:xfrm>
          <a:off x="251520" y="3356992"/>
          <a:ext cx="8020821" cy="313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920841"/>
              </p:ext>
            </p:extLst>
          </p:nvPr>
        </p:nvGraphicFramePr>
        <p:xfrm>
          <a:off x="-3769" y="197516"/>
          <a:ext cx="8276110" cy="3231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370430" y="54868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Irradiation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58273" y="377087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Annealing</a:t>
            </a:r>
          </a:p>
        </p:txBody>
      </p:sp>
    </p:spTree>
    <p:extLst>
      <p:ext uri="{BB962C8B-B14F-4D97-AF65-F5344CB8AC3E}">
        <p14:creationId xmlns:p14="http://schemas.microsoft.com/office/powerpoint/2010/main" val="3311249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7432899" y="3643721"/>
            <a:ext cx="880054" cy="2090329"/>
          </a:xfrm>
          <a:prstGeom prst="rect">
            <a:avLst/>
          </a:prstGeom>
          <a:solidFill>
            <a:srgbClr val="01AF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/>
          <p:cNvSpPr/>
          <p:nvPr/>
        </p:nvSpPr>
        <p:spPr>
          <a:xfrm>
            <a:off x="5462316" y="3651463"/>
            <a:ext cx="994512" cy="2082587"/>
          </a:xfrm>
          <a:prstGeom prst="rect">
            <a:avLst/>
          </a:prstGeom>
          <a:solidFill>
            <a:srgbClr val="01AF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604396" y="4741678"/>
            <a:ext cx="6617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7534531" y="4251218"/>
            <a:ext cx="694166" cy="1116881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Oval 27"/>
          <p:cNvSpPr/>
          <p:nvPr/>
        </p:nvSpPr>
        <p:spPr>
          <a:xfrm>
            <a:off x="5828329" y="4456113"/>
            <a:ext cx="288032" cy="57606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DB278A-3D51-4EFF-BC1A-9672099F5709}" type="slidenum">
              <a:rPr lang="en-CA" smtClean="0"/>
              <a:pPr/>
              <a:t>18</a:t>
            </a:fld>
            <a:endParaRPr lang="en-CA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723380"/>
              </p:ext>
            </p:extLst>
          </p:nvPr>
        </p:nvGraphicFramePr>
        <p:xfrm>
          <a:off x="158134" y="139659"/>
          <a:ext cx="4249586" cy="3202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983870"/>
              </p:ext>
            </p:extLst>
          </p:nvPr>
        </p:nvGraphicFramePr>
        <p:xfrm>
          <a:off x="4407720" y="158043"/>
          <a:ext cx="4295084" cy="3202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647186"/>
              </p:ext>
            </p:extLst>
          </p:nvPr>
        </p:nvGraphicFramePr>
        <p:xfrm>
          <a:off x="179512" y="3494541"/>
          <a:ext cx="4246210" cy="3323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027096"/>
              </p:ext>
            </p:extLst>
          </p:nvPr>
        </p:nvGraphicFramePr>
        <p:xfrm>
          <a:off x="4458350" y="3474425"/>
          <a:ext cx="4312894" cy="3030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1151620" y="760248"/>
            <a:ext cx="2664296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/>
        </p:nvCxnSpPr>
        <p:spPr>
          <a:xfrm>
            <a:off x="1169622" y="760347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5418094" y="760249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1151620" y="4068629"/>
            <a:ext cx="2700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36096" y="4058590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5418094" y="760248"/>
            <a:ext cx="2592288" cy="60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>
            <a:off x="5419982" y="759564"/>
            <a:ext cx="2628292" cy="11079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189312" y="4068629"/>
            <a:ext cx="2664296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</p:cNvCxnSpPr>
          <p:nvPr/>
        </p:nvCxnSpPr>
        <p:spPr>
          <a:xfrm>
            <a:off x="1187624" y="4058590"/>
            <a:ext cx="2738279" cy="5740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184248" y="4068628"/>
            <a:ext cx="2667672" cy="620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1187624" y="4068627"/>
            <a:ext cx="2592288" cy="6730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5427685" y="4058590"/>
            <a:ext cx="2582697" cy="1343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938055" y="1740716"/>
            <a:ext cx="987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Py3</a:t>
            </a:r>
          </a:p>
          <a:p>
            <a:r>
              <a:rPr lang="en-CA" dirty="0"/>
              <a:t>Py7</a:t>
            </a:r>
          </a:p>
        </p:txBody>
      </p:sp>
      <p:sp>
        <p:nvSpPr>
          <p:cNvPr id="44" name="Isosceles Triangle 43"/>
          <p:cNvSpPr/>
          <p:nvPr/>
        </p:nvSpPr>
        <p:spPr>
          <a:xfrm>
            <a:off x="2771800" y="1858850"/>
            <a:ext cx="144016" cy="129989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Oval 45"/>
          <p:cNvSpPr/>
          <p:nvPr/>
        </p:nvSpPr>
        <p:spPr>
          <a:xfrm>
            <a:off x="2771800" y="2132855"/>
            <a:ext cx="166255" cy="14401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TextBox 46"/>
          <p:cNvSpPr txBox="1"/>
          <p:nvPr/>
        </p:nvSpPr>
        <p:spPr>
          <a:xfrm>
            <a:off x="5959572" y="1682883"/>
            <a:ext cx="1473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↑ Intensity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7266116" y="1304858"/>
            <a:ext cx="0" cy="90000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269461" y="4894446"/>
            <a:ext cx="2392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Neutral Density Filters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657997" y="4989827"/>
            <a:ext cx="2392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Nitrogen</a:t>
            </a:r>
          </a:p>
        </p:txBody>
      </p:sp>
    </p:spTree>
    <p:extLst>
      <p:ext uri="{BB962C8B-B14F-4D97-AF65-F5344CB8AC3E}">
        <p14:creationId xmlns:p14="http://schemas.microsoft.com/office/powerpoint/2010/main" val="280346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6" grpId="0" animBg="1"/>
      <p:bldP spid="32" grpId="0" animBg="1"/>
      <p:bldP spid="28" grpId="0" animBg="1"/>
      <p:bldGraphic spid="11" grpId="0">
        <p:bldAsOne/>
      </p:bldGraphic>
      <p:bldGraphic spid="12" grpId="0">
        <p:bldAsOne/>
      </p:bldGraphic>
      <p:bldGraphic spid="14" grpId="0">
        <p:bldAsOne/>
      </p:bldGraphic>
      <p:bldP spid="47" grpId="0"/>
      <p:bldP spid="50" grpId="0"/>
      <p:bldP spid="5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Pyrene Cleavage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90893" y="1556792"/>
            <a:ext cx="7467600" cy="3773016"/>
          </a:xfrm>
        </p:spPr>
        <p:txBody>
          <a:bodyPr/>
          <a:lstStyle/>
          <a:p>
            <a:endParaRPr lang="en-CA" dirty="0"/>
          </a:p>
          <a:p>
            <a:r>
              <a:rPr lang="en-CA" dirty="0"/>
              <a:t>After sitting in solution un-dialyzed, pyrene starts cleaving off</a:t>
            </a:r>
          </a:p>
          <a:p>
            <a:pPr lvl="1"/>
            <a:r>
              <a:rPr lang="en-CA" dirty="0"/>
              <a:t>3.2% labelled </a:t>
            </a:r>
            <a:r>
              <a:rPr lang="en-CA" dirty="0">
                <a:sym typeface="Wingdings" panose="05000000000000000000" pitchFamily="2" charset="2"/>
              </a:rPr>
              <a:t> 1.6% labelled</a:t>
            </a:r>
            <a:br>
              <a:rPr lang="en-CA" dirty="0">
                <a:sym typeface="Wingdings" panose="05000000000000000000" pitchFamily="2" charset="2"/>
              </a:rPr>
            </a:br>
            <a:endParaRPr lang="en-CA" dirty="0">
              <a:sym typeface="Wingdings" panose="05000000000000000000" pitchFamily="2" charset="2"/>
            </a:endParaRPr>
          </a:p>
          <a:p>
            <a:r>
              <a:rPr lang="en-CA" dirty="0">
                <a:sym typeface="Wingdings" panose="05000000000000000000" pitchFamily="2" charset="2"/>
              </a:rPr>
              <a:t>Initiator degrading into sulfuric acid, acidity causing cleavage?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pH of un-dialyzed solution: 3-4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pH of dialyzed solution: 7.5</a:t>
            </a:r>
            <a:endParaRPr lang="en-CA" dirty="0"/>
          </a:p>
          <a:p>
            <a:pPr lvl="1"/>
            <a:endParaRPr lang="en-CA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DB278A-3D51-4EFF-BC1A-9672099F5709}" type="slidenum">
              <a:rPr lang="en-CA" smtClean="0"/>
              <a:pPr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531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729" y="160338"/>
            <a:ext cx="7467600" cy="724942"/>
          </a:xfrm>
        </p:spPr>
        <p:txBody>
          <a:bodyPr/>
          <a:lstStyle/>
          <a:p>
            <a:r>
              <a:rPr lang="en-CA" dirty="0"/>
              <a:t>Goals?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101" y="1037681"/>
            <a:ext cx="7467600" cy="48451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The goal of this project is to be able determine whether a latex paint film has formed properly through steady-state fluorescence</a:t>
            </a:r>
          </a:p>
          <a:p>
            <a:r>
              <a:rPr lang="en-CA" dirty="0"/>
              <a:t>The </a:t>
            </a:r>
            <a:r>
              <a:rPr lang="en-CA" i="1" dirty="0"/>
              <a:t>film formation process </a:t>
            </a:r>
            <a:r>
              <a:rPr lang="en-CA" dirty="0"/>
              <a:t>will impact the adhesion, mechanical properties, and surface hardness</a:t>
            </a:r>
          </a:p>
        </p:txBody>
      </p:sp>
      <p:sp>
        <p:nvSpPr>
          <p:cNvPr id="6" name="AutoShape 2" descr="data:image/jpeg;base64,/9j/4AAQSkZJRgABAQAAAQABAAD/2wCEAAkGBxQTEhQUExQWFRUXGBcaFRgYGBcYFxgYFxoXGBgYGBcYHCggGB0lHBQUITEhJSkrLi4uFx8zODMsNygtLisBCgoKDg0OGxAQGywkICQuLCwsMCwsLCwsLCwsLCwsLCwsLCwsLCwsLCwsLCwsLCwuLCwsLCwsLCwsLCwsLCwsLP/AABEIAPsAvAMBIgACEQEDEQH/xAAcAAACAwEBAQEAAAAAAAAAAAAEBQIDBgEHAAj/xABAEAABAwICBwYEAwcDBAMAAAABAAIRAyEEMQUSQVFhcYEGEyIykaFSscHRI0LwBzNicoLh8RSS0lOissIVJUP/xAAbAQACAwEBAQAAAAAAAAAAAAADBAECBQYAB//EADQRAAICAQMCAwYDCAMAAAAAAAABAhEDBCExEkEFIlETMmFxgZEGQvAUI1JiobHB0RUz4f/aAAwDAQACEQMRAD8A8ndSCHLIcjW0xtVGIbcFBvcYq0UxnwUX07Sijh9xXxZaFNlYROBk6pMasXjO2xRw9MFtSBaNvNFYEQD7c93yRhp+B7tpEEfX2VXIGlUhFUpwQuDNFPZcK2rQAGRVlILONMDa0WUatOCEVREr6qySFF7kxjcWCxEQrcA3xdPsiP8ATcQr6NAD3vP0XpS2Kwj5kWMuENjcgiw2EJitiHEbnwCUrB9tkC/zG0IvA6GdUbrCo0TNiDNlPR1Nrpa7b7br+qtqYc0m38JcRntjerSk+FyZ816E8Xohxpsa0tLmm97GdvBK8VhNR5bnBhOmY46gY8XE3m0D557EtrGSTxKrCU78xOC29wnQLIDjyH1TqlVhLtF0/wAMcZKMcEGbuR2Oix9OCK+v3GeBry5ZzHVDVxtySA4kcAN3omdJ+rJ4JZgL1nu3AD1/wrwezYtrI9WXHD439ho58qbSFSVzWQDUoz7p/L6lcrjwgoihSJgmOE5fZcxYzt7R6Jyzi4Lkrbl9Oe2VwcUTQ1i0ADcOO5fYiiQBPyhebIivMcwZgkFEPEzewtzm/wBYVeHp6xPIH0OUK/WIBI3wbWtZUYHIqmLiFbWYT1uNyhUbnz+q0GGw3ga6IBiN5y/yrdVDM1dGdp4NzZOzhyXHZha91JpY4aoBAdIyi3JZWl5mTlrNn1ChStkRVJltOi+TYg24iDldTcBY7byNo381umaPZUkioYPDVyyEj6pL2i0KymwVWmTrBtrAztzzUdVkRW6ELQhMUMkYHDPdt/WeaFxmYUoPPgJ0KwXJjO3RHaQqh7TAbIzm4N7EcY+So0TQPcueJJ1osNkCdnJFUtG+KXOMa0nIHPK8yLRltVG1dsRnyAYKLAydgtIBIBPLaUtec1psfizSaANUNJIB25ZERuCzrGyQN5CtB3uF03mlSG9BkNaNwHyU1IrhKWs7ZR6YpIk1s2ieCFwrTNRxEazjAvkLDNE0cRqGdUuEXi0LtWrrnWyBiOSv+US6Yz1XVe8URX0LoIjLruUS5VHSrRNJrmAkXFgcr7Pn0VGlKGrq8QZ2i3HLardA1vC9kbQZ2gEQY9EXp2DTBAMB1iTzER6I1+Y464p0BaEol7XNGYNuFpPWyv0nh3CmfEDEEiDPP+6p0BXLHOjOAcpyOfum+OIdTcMvCTcCZibEb46QvSlTIbSdGaoO+o6lGUdYukiWwBBMDmROW1VaHcBVZJgawB5G23mtaHhoEWEXHhB4Xbc5lTKSRE1G9zG4ynqvcDv+xWk0W2KLHSfKTaDBFr+iR6cH4xtEtaY6R9FpNB1tXD0yXPIJeA0EQNUm+fhmYlRJ7BG1Vk6z5YYaACCYi4F49rrGA3adxHt/hehUKs5saW3vFxzIt6Lz6qPEeBPzXoERadm/p1XchYjK4JykCCEB2gpRREmxc0xYRci4B4JrhKTdRhc4NHqctsZeqC7SvihDXMc3XbBAIIg5G++VRMrCSujIE3KFxJuOqJehcTmEaIXJwaTs1gA/Dk65ZL4nP22c1HSFFuGZEkvm8z5b2va8TfeieytUCi0Fozdc5Z7YMxZNKrmuEQ3VBJu2ZPCMr70KTt0xeXTJUZBtY1Gu8IIgkOcDMgEmN8ZITAtl7eF1sNOVQ3DVYLBrZBogi4bB6LK6Nbdx6K2yi6G/DsS9tFIPX0JroDs/WxjnNoNBLQCZMC5gX6K3TXZfE4WDWpEN+Jvib1cMuqD0OrOleox9fR1KwVmGAwz3wdaHAEbJhok7EvhN8fAoMaCR5JGwxJJnnCVKXxQroqlKeT1f9iBXIUnBE4XAl4kHbCgdnOMVcnQm0I+KmUyCE3xrXGk4GIgxzF0gwT9R4J/K4T6wVp3VM2uNoiD1kiEWa3s4fM+mSZntFH8Vsbft/haQYWxkA895j7LMUfA8Ha13yP8AYrTPruJGs2277KMnJOek0zLt8LuR+RWqNIWvqzldZnHfvHDj8/8AK0mFMtaXRcZZHLNenwj2drZifT9EtqNJ/MznkSE47Ltmg8Rm+eNgIz2XS3tBcsO0SCPQhT7P1yGkCc54bRdR+UJ1fukx9XdAMCDN85jgsTX/AHjv5nfMrWvedYAGL7rQsrpJsVXjc43/ALdV7EiMDuzVYeoQ1ueQmeUobTbz3Zz8w2COqPw5b3dMOABLRtvla+2yH7QMAoZz4mxYZTv9UNe8VgvOZglC1zdFtYTYCVMaKeTeG87n0CY6kuTRWnyZdoRbNDoGiXYZgEZn/wAjndMa1N0eJoA3+08ZS7Ak06bGiPDN95nNcxOI2vd6/ZLSkm2MYvBMkt8jSK9LP16Zp6xg6s7rGeuSW4ekGiBv2qWL0gI8I6n7KFMnVE5xdWV1uaen0uHC+mO79T0L9lWKdTfXePKGt1ufi1fcr1LAVDq6zz4XZg3novGv2d1jrVmgSHCmDwJcY+TvRepY/GzU1BkyGj0C09Mrx0cV47Po1kp+lUvmirTXY/B1Rrd1EmdZjiwg74FvZY7Sv7MngF+Hqh7fheNVw/qbY84C9PfTsymN0u5D+65SxYDtVgETEr0sMJLgjB4nqNNLaVLbar3+B+f9JaCr0P3tJzR8WbfUW9VfgKbQwSATnnvXvlRzy8tbGWcbEJUwdGfG2k47+7CC9KuzHc/jk8sOmUeHu+z+5+XtKUdWq4b7jrw5rd6M7PVajGkt7uQJ1p1vTMJt2W0RSIbiY13vHgc4eVvDiZzWlAT2n8PU4qWQ57XeKtP2eNbrlmRo9gaOsXVHveSZgQxvtJ908paBogRqTzJOXNMlBjHaziXS0xqtgDVjPxbZ9lorTYo8RRkz12fL782A/wDwWGJJNGkTts0qVTQlA2NFlsvDCMw9AtmXPd/M6Y5CAAraFMNtnmbknO+ZVlii1vFA5Z59psQ47slhqogtLYyLXEfNI6nY59EONGoXt2tIAfvsRY58FvSFFw/W5ByaPFNVVfINi8T1GPbqtfE82ouaCBDpvM7Du9lldN/vqg4/RbHTtq73MiCZjjtIWVx+DfUrO6S7ZkFz0oeyyOL7HZaDqzpOK5RpNG0ZpMMx4Wm85wBf0VelaTXNLNabg2ytsCpp1CGNZNmgDnAhRCUct9jptH4IlU832/2co0g0QBH62r54ViWaRxkSAbDM/QKEm2bcpRxRvhF9fSGqNRtzv2D+6+w2jH1PE+WiJ4nkNi7gsNqars3EWtlO5GNxF7ngiJUcvrPGW244/uKNO4VrO6a0RMk3knIKDipaUM1mTeGyfUqp5RHwhnwxyljeSTu/8G6/ZkYLuNanPQH/AJL0xmCLsW6xgOknZsK89/Zfo7vKb3E6jG1CXvO0AAAN4yF6hi6j6zGmiTqyQ7Yep/Wa0cO0EjkvFV16qbfZql60i+lW1nV42AAdJ+sobRdL85s1u3eV3Binh/M+XGxAyClpougR5Du3oy5pdzNmvKskuY26Xxe1hbKsMdU+LLlsSouR7XCtSAbYtiyhR0ZbxGDuUwko8lM+LJmcehWqv69zyvsfpLVoMYRIDRG9ahmJpuydHAhYnQ/lH8o+V0dTeQtDE30oQ1UIvJJ/E19OnORaeoV3+hf8Py+6yDcQVZ/rCiXIU9nE1X+kcM4HMj7qDwwZvaOsn0Cy5xp3qHfuUeb1JWOPZGjqY1g8su52CSaT0kSDJAHoErxOlWskeZ3D6lAYeuKjvGeW4dEhqPEIYto7s6fwr8MajVJZMi6Ievd/JAuPrhxMCRv+yEJR+KoQbIMsXPZsssk3KXc+maDQ4NJjUMS+vd/MrXQpCmr2sDSPfgFSMXLgazZo4lbF2kcRqiMiR6D+6zlaprGNiY6YxAfUcWmRPySvVum8cEjlvEta8vlXBtAwhgE5gdMlwt1TAvM347VZUloAIO4dUVTMtiOsZdSgXuYDVmYxv750bGtHWLqioUTjR+LV/mj0ACrw9E1KjGNElzmgDiSB9UTl0dVpF7PTL5We5/s9wBGBZTqM1W6gP8TnHxl3K49E60VpEPf3bWhjIMD8x9MrShdE1w5z6g8tOmWt3AWAH/b7r7s/TDe8qnJrbczc/Ieq1VCkcDPUOeWLXdu/kRr6O/FLKbgbE3OXNN8Jh9RmpVc0g2aPpJzSrs/TLqznnZJPN36Poh8di3VX7xJ1B6Zeiu05bWLQnjxx9qlu20l8Bziq4oQGMz2nbwneiP8AT060Pk3G8hdw9KWNbW1S7YDw+aExekn03FopgAZZ3G+wQ+eORzaG8/ddUq4PHtHVRHGPVFByXd0DwIj9Hgrm1XCxFtsXWhp3+7VmdropZpV6jALiGbiwBsjediExOldjB1P0CnNqseFXJ/QtoPB9VrpdOKO3d9kMK9djBJcOW1KMXpJzrN8Lfc8z9kG95JkmSuLB1PiOTLtHZH0fwn8MaXR1Ofnn6vhfJHQFZRdBUGqZbKzjpQ19QOEoUNkq2pVDREX3fdU1akQT6IsYdQhm1UcS2OveGAk+EDekelNL64LQIFttze8qzSdCrUvrNI2NBiOhzKTV6Dm+ZpHMJmMaOe1GseR7M4XKzBYY1HkAgRv+yqItKqYQHkolCEtz0GmTAtu2bv8ACkzFDaxxJsR9wsZR0g9nke4cjb0NkZT7SVbB0HmL+yA8RX2VukRxL5e85S5xjmSnfYCjrY+haQ0lx5eX5uCzznLZ/sypHvK7mSKhpltMjmHOjiQArYo3NG3rprFpZfKv8HpWPe2izuKZ261Q+4HyRWMPdYWm381S55Z/ZSo4QObSq1xqupsHeDzSItrD3VGksTTxFSm1ri0XBJFhugb1qJ3SPn+SDipStJtJRXwCcM7usI5+19h1sPYEqPZyiPHUd+QW5xJPopdqKerTpNEaotG2Yge0+q72YGtTqtjPbsuCM+i835W/UhRrURx/wr+tWLq+Oc+przefDGzcAtiHgAaxExdIcHocUiH1XtEXjZPMpdpfHd5VJafCIA4xt9SV6SUn5ScU5aeMpZeW+Dy4EtdcySNgVlXHBtszu2dUBicSXHdFuPqqAEj/AMlKONQh9ztsH4WxzzPNqXf8v+y6riHPNzy3KDmwogqUrNlJydt2zrMWKGKKhjVJdl2IroXIUshJMBRQS6VssoUi425ncBvJ2BRq4oNMNMnf9kvxOkiRqts3580B/qbwPVGhD1ENRqeyHIftXcOwP1iSbGOkAoTDu8HVFYMhrXE78t5jILTljjHApLlnGZdTly6yUJcLscr0SwSTb57gEt0jUdqHWBGUDYLjPinTaZLtZ2exoyb9yq9JYPXYQCBMZiduyEopBnEyDVCi2agF7kC2aOxWjajDlM2EZk8ivsHopzny8FobvsSfsipoHJMJraFI8rw7n4T9Qhzo57HAuaY3iC31Ced24ZITGvsAQqN7DGnh1ZYr4ghXqnYWgMPhKdd4kknu2/z3c48mgDqvLKdMucGi5JA9SvcKmDDjQoAeRrGnm4AuPv7IulhbbB/iLUOEIwXLYb3vc4sOu5lYC2Z1X7I4HZuRFXs54nHXa2nMgnODs2K7FVW03Va5AJZFKkOIFz6z6IbFVnVsGXvMuY/lnb6ptN9vkcvKMN1Pd7yS/XqNMJiaB1aOt3hGRde447ShX6Ur97qNpWabtAmR/NYC11SMFQwzWPqlznm4AykQTlu4lF6S0o44dtalYEw6RJANvmor0Cdb6fM+lrelzRdpLQ7aj+8Li0R4hn6bkCKmDbaHO4w4yh+zWknurFry52sNpsIuT8hZGaUrYVlQh7JdAJgb/qp3i6ZW8eSPtYpK/wCI8NbVY8y1wJ3Gx9811zSM0pxOCczMSN4uo08c9tgbbjf2OSxXiPp2HXprcbqQS+jpUfnaY/gP0dZTr6VbEU2EH4nkOI5NAAHuqezY3+1Q7BNfENZnc7vvuSjE4kvMk22blRVrRJcb+5QjKxc4bBuRYY+4jqNYrUfXsEOdNti62mphqkFNkLHbthWFPhPNMsAy07ZMcEqomycYCzQnOu8CRzmqw9Gtm/VIIDCBOShVfq3KINQAEusBmqKDddwe4QB5G/8AsfolqJs7g6BBNSoL7B8I2dSuVGyZhEGXFU1amoDJ6Tt3KLLRi5OkU1DqiTYfqEkxtUl17buSaVqbqoibZ2sOsqjC6E7yQHwRvH2Ki7NXDpPZLqlyd7K4apUxVPu2F5bLiBsa0XP63he80KLadQ4h7gA4SxhEOuBmOFwsL+zXs7XpisQdQvEd4NgAloE/xG/TctY7AuhpxFUFzGRU1IJIGRO0c4un8K6Y7nL+L5HmzPpVuPF7frk+0mdbC0nZzUeTzdrH6oyjh9SjRoHzVHhzhuA8R+QC+0XpvDyKVOQCbF2WtszSqnpB1LGk4k7wDk0A+UgHZE+vBHt8GNUU1O7uov0XqXdrMRrVtX4WgdTdE0B/9e6dpMf7glWk9H1X4kiJ1yXB35dU7zsgIntJjm06bMOwzqxrdMgeJJkq3ZJAqlGeTLP5fcJ7G0L1Kh2ANHW5+QSPSGK16j37yY5bPaE/wtTucAXbXAkf12HtCyJqK0HcmwWoThihjXzf1Mbh8PeT4nb9g5IfSmGabxlnv5ovX/X3QGkMWGglx/v0WTF7nZO62dC44MHIxzupUtH3u70H3U8OZuLSMjYhWF5C0o4MUt6M6fiOrhcVL+hnMWDrODswYX1DMIzSlLxk7xP0QjGpLIuluJr4JOajP1oYSpNUAVYEodFHcnNiisNiCEDmrH0j02jaUaM10UzJ1uCWTP1RXZDln4niJ8DfKPiI2ngLwrH41g2knbH32pQyqDY252Uu6Qnk9BjD4WvzOwx2knGQPCPf1VDmk8VymCNkqbQDwPp/lCch+Gnjj91FYaRkS3rb0yKc6BxrqRcTTFQ+GMw7OTA8rgYjYlzhFj9iPoidH4l1NwNN8cHWF+dvdXhJxdkajTRy4pQfc9KwnaFuLq6zaxp6r2NNKYc0GzXR+Zv5TsBXHU34LGERr0neEui4DoOzjAnis5gcEXua6KbXNOs17Ya73BBlEv0vihXFQ1G1ACCW1WxYfxssE/DOmvMcdqPCJxneF3vdN/cPdTpVcS5lM92LxaQXA3Ag2CcYqpQd3dLEP13jyu8pPBxHTPNee6b0+8Yrvu4cyS0nVcC2YglrrA7Vn9N9qC+s52q4AxcjOBFwNqJ7VSrcU/YMmNSbx8v6UevO08GPOHLTRbEMdM8ARsjjdZ6voyv3hbE5nXOR4k7+CR0O3tFgptbL4F3O8w5aw9lI9sQAS6oKtJ1iAQyo3kBlkpjkrgpl0sZrz9v1RtO1ekg2lSptynpDQAB7+yp0Fo0VqWuTHiIHSPrKx2Kr1XgBr3VGEy1roDhukHMcQnej+0VRjNU0BLSR4HtA9JsVPXUaBy0ayZXKSdUYzE4iLQdY5NFzzO7mqaOii461Q32DY3kPqnGA0WGS513HMnPr9kb3YI4JBm3RmMRR1ctiqFUjjzT2vS1rAWSvF4KTDDf80iWgbzGXAJnBqOnZiuo03X5oi3HN12zuS4NWhdo1/wDD6kIHSOBLACQL7t69qHCXmixjw6U4fupx+TK6FAOaDtXKlB2Qup4M2zyKZYenGeZ9km0dNi3SE9N5bYj6FF0qgO31TN9BrsxKXYjAgHwn1+6HIahGS4LNQHNRFD4THDMKnVe3fHqFfQxQnxW4i4VAq6e5NsjzAxvbf2VzaWt5SH8B5v8AabqbHg3BBHC/+FCpTBzH39VFlt+zLKNM3EmBsNx6HJXUKcPaS02P5f8Ai77rmENX8rg6NjxP/dmiqeLaCO8Y6nfPzs9RcdURIDOTVjPEPpvADPw37RdjndDY+6qdSqUxrTfK1iPmPYIig5lRrrtqN2RDgOmxRODgANeW/wAJ8Tf9rsukIgitthWym5oJDi0H4hAJ/wDGUDXohxipTF9rfCfq0+id1XGC1zZ4sv1LHXHQlCUqIyY7+kWd1Y7P0UbhU13M9iNE0neVwHB4j3EhA1tDPZcAgbDYt6OFlp8RRAN2zxHhPUZewQzWaplri3n4fU5FSsjQLJpcWRboX0NKOpgNrYdtQDyuE0qg/qbZ3UKjFaQpVHaztZp3GnrHqQbpw+ocnsBB/pPQix9ChThKRv4hzaD7yEWOajOzeFRl7ra+TNHSeYuZ3QvtbWMDr9kGKcuPd+Df8Hps5iFOlW7xpY0agbIc4ZH+UnPPptyVaELOmpJLWf1O2DgN5RNCgGNynPPOd5K5QY0NAb5Rl/narIm+xQSU6s7PRLtPU/wTGyD6FNXO2BL9Ku8BYAXPeCABu3ncBvUloOpJmZwNZrT4zbZz4p5RqNcJaQeSQ06bYE5ldGGLbsJB4ITaZ0WLrjH1NC4wJQWaAGkni1QSN4zR2CqteQGm+7aqyTG8WWH1NJ2S0YKr5cJaM+KeaV7E0Kkln4buGXomPZ7B93SbvN03CYhBdO5kajUyeRuLPKNJdkcRRMtGsBkW5pScQ9ph7b7iNV3qvbCl2O0TSqiHsaeirLF6BMWuf5kea6Px1OI1tX+b75Jlu4+/3R+kuwrTJpPLTudcdNoWcxOiMXhb6rtXe3xN6jZ1Cp0NDazxnwxjUwDSdYAtd8TCWu9lcO/Z8NZv8Xgf/vFj1SrCdoP+o3q23q0/QpvhMayp5Hg8MnehuoRSS9T5mk6ZMVNak7dUEN6PFlZVoB4EgOafKbOB5OH3UnMkQ4AjihDo4Ml1J76ROxp8J5tNipKURqUnAwHTwf4x6nxD1Q9ZvxNLeLfE308w91dTxNUGX0hVA/NT8LuZabHovnY2nUd4XAH4X+B3LxWKgsm0CNoT5CDv1TJ6sz9lQW72tPQj5OA9k30jhGgCW32HI9Dmhm0HnJ7o46pPq4SvFlKz6TW8LSW0QfE4WNTg07t59EeymNUACGgQBsjdC4XDIDKwGwcFwm490U5hEyf8KFR6lC7jsS2i2Td58ozJJsIXkeBsbiO7aABrPPlbtnPpz2KvB4UtBLvE93mP/qNzQu4bCOu9/wC8Iucw0H8o+pRrB4d1szmvHlyYh2Z5mF1r4VmNod28sJmIvvm6qQmdNjmmvKW64OYVZwQNx7WXFNriLiyrxwFbUlUlY20V2oxeGgBwqsH5Kl7bg6ZC2eh+3mGqw2p+A/aH+WeD/uvPG4gHzDqPtkV8/DNflfht9M0RZWhaejjL3Ge2NcCAWkEHIgyDyIXCF4tgMfiMLejUcB8ObT/SbLW6F/aQ0w3E09Q/GwEjqw3HujKaYjkwyg6Zu4XyHwWPpVm61Ko143tMxzGxXwrghNpXs3h68lzNV3xM8Lvax6rI6S7DVW3ouFQbAfC/1yJ9F6I5RVZQTDY8849zycY/EUDq1A635agPs7P3KZYbTlJ4h8sPG7fUfVeg4rDMqDVe0OG4gFZjSfYek+9Jxpnd5memYQnja4Go6iEve2KMMQBIgg7QZHqg/wDRtqGHtBHH7pVi9BYrDEuaHR8VOSOoH1C5hO0Lm+dodvI8LuoyPsqV6hV/KwytgHUyRRqODR+V3ib0nJXMxdcCDhw7ix+qD0IMKdHSFKobOAO4+E9JseiPDoXirfwPhQjO6pcZk5I2o4Bt+m+Usx9cMaSeB32RUc6U1ca2mC93QbSdwC+wmFcXd7VMvI8Iy1Btt8WyVRgMGS7vKh1trAREZ3jrZNBKg8Rc4ZHZnzQT3OJmfmimtkrpEfRQSZrtK2ajXb2AHmCfoQsyzEuYSMxuK13aRvhaZvJ9/wC6yOIb4irRG1KSxqUQ+hjmuzseP3RUpDCZaHdOuDsiPkqyxrlDOPXNf9i+oYugqRpqCE1Ro48kZq4sIZifiE+x9V1+GZUyz3GA7+6FK+UBXK1T3R8yjVou1qT3NcNx1XfrmtLon9odamQ3EMFQfEPC/wD4u9khp4oix8Q3H75hTIpvztwd9/uiLI0Lz00Je7t/Y9R0V2iw+I/d1BrfA7wv9Dn0TIrxKvowtu2xzG7mD9Qmei+2GLw8Nd+IwbHybcHi46osciYnkwShz/4esFcJWb0T22w1aA89y7c8+Ho/JaMEESCCDkRcdCiWBaZ8lek9BUK3npifib4XeoTJfErzSfJKk48GD0j2IcJNJ+twdY+oskr8Ni6R1NWsI3BxHQiV6oVGEN40HWpl33Mdj8a1h1nGAPfkgMHSNZ3evtT/APzG/wDiPDchqFE4pwe8fgNPhH/UO/8AlHun7G+n6yUGKiEKFSpsCnWdsCgGQoJItMLlaoGgl365K3VhIdJ1DWf3TT4RBe4bBuB3leJF2Le6sHVJhjbN43+Q+aTYoXWwr4cd2WgQA2AOiyWLGSnuM4XcGgMovRLvHG8IQo7RlEg63oiAsjG7m79iXsqOc8kHwi3NT0jiTAaM3WVmGo6rQFWl3AxnKMri6PnmLFfAqOKjrcfr3VVKmQPDf5Kjx+hpYfEZJ1kVly5Kh3u+xUpQnFo0seaGRXF2XUcS5tgbbjceiJbWY/zeA9S37j3QC+UUGU2i7FaLHmFuI8p+i+wGk8VhT+G86vw+Zp/pP0UKVYt8pI/W0bUQ3FA+YdW/UG3pCspNApYccvgafQ/7QmOtiGap+JklvVpuPVa/BY+lWGtSqNeP4TJHMZjqvJqmCa+4g8sxzGYQgw9Sm7WpuII2gw71CLHILT0s47rf5f6PayuSvM9Gdu69OG1mioN58L/UWPULUUO22EcAXPcw/CWmR6IikhZplTGAAACABHARsCjUdsGfyVzslRS+6EZp8KcKYpr4ZqTv17qCUK9L4wthjLvdlwG0lQwOCFNsC5N3HedpQ+jfFVrOddwIAO4FMW5eisQyqtTWLx9PzDcVuamSyemG+N/P7KBjTvlCnC4cvdGzam5YGjkp6NYBSmL/AN1RpYwz9cFcFNg+Cpa7i85XDeW0pm5mz1/X6zUcI2GiNw+RVgycob3BpbAZoyeAz5lceZ3gbAPmiMNs6qrEHzcwOkLxABVE8kLiKrmwG5/rNHkJe/z/AK3FXW5W3HdOgqnifisd+xEB05XS+psXzXEG2/6Kksa5NDBr59XTPcYEr5QabKSAbF2rO6yJZjDHi8XHI+v3QhXwUUSm0GlrHbeht/Yod+jRORHqq1a2oRYEjkSvcFn0y95W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" name="AutoShape 4" descr="data:image/jpeg;base64,/9j/4AAQSkZJRgABAQAAAQABAAD/2wCEAAkGBxQTEhQUExQWFRUXGBcaFRgYGBcYFxgYFxoXGBgYGBcYHCggGB0lHBQUITEhJSkrLi4uFx8zODMsNygtLisBCgoKDg0OGxAQGywkICQuLCwsMCwsLCwsLCwsLCwsLCwsLCwsLCwsLCwsLCwsLCwuLCwsLCwsLCwsLCwsLCwsLP/AABEIAPsAvAMBIgACEQEDEQH/xAAcAAACAwEBAQEAAAAAAAAAAAAEBQIDBgEHAAj/xABAEAABAwICBwYEAwcDBAMAAAABAAIRAyEEMQUSQVFhcYEGEyIykaFSscHRI0LwBzNicoLh8RSS0lOissIVJUP/xAAbAQACAwEBAQAAAAAAAAAAAAADBAECBQYAB//EADQRAAICAQMCAwYDCAMAAAAAAAABAhEDBCExEkEFIlETMmFxgZEGQvAUI1JiobHB0RUz4f/aAAwDAQACEQMRAD8A8ndSCHLIcjW0xtVGIbcFBvcYq0UxnwUX07Sijh9xXxZaFNlYROBk6pMasXjO2xRw9MFtSBaNvNFYEQD7c93yRhp+B7tpEEfX2VXIGlUhFUpwQuDNFPZcK2rQAGRVlILONMDa0WUatOCEVREr6qySFF7kxjcWCxEQrcA3xdPsiP8ATcQr6NAD3vP0XpS2Kwj5kWMuENjcgiw2EJitiHEbnwCUrB9tkC/zG0IvA6GdUbrCo0TNiDNlPR1Nrpa7b7br+qtqYc0m38JcRntjerSk+FyZ816E8Xohxpsa0tLmm97GdvBK8VhNR5bnBhOmY46gY8XE3m0D557EtrGSTxKrCU78xOC29wnQLIDjyH1TqlVhLtF0/wAMcZKMcEGbuR2Oix9OCK+v3GeBry5ZzHVDVxtySA4kcAN3omdJ+rJ4JZgL1nu3AD1/wrwezYtrI9WXHD439ho58qbSFSVzWQDUoz7p/L6lcrjwgoihSJgmOE5fZcxYzt7R6Jyzi4Lkrbl9Oe2VwcUTQ1i0ADcOO5fYiiQBPyhebIivMcwZgkFEPEzewtzm/wBYVeHp6xPIH0OUK/WIBI3wbWtZUYHIqmLiFbWYT1uNyhUbnz+q0GGw3ga6IBiN5y/yrdVDM1dGdp4NzZOzhyXHZha91JpY4aoBAdIyi3JZWl5mTlrNn1ChStkRVJltOi+TYg24iDldTcBY7byNo381umaPZUkioYPDVyyEj6pL2i0KymwVWmTrBtrAztzzUdVkRW6ELQhMUMkYHDPdt/WeaFxmYUoPPgJ0KwXJjO3RHaQqh7TAbIzm4N7EcY+So0TQPcueJJ1osNkCdnJFUtG+KXOMa0nIHPK8yLRltVG1dsRnyAYKLAydgtIBIBPLaUtec1psfizSaANUNJIB25ZERuCzrGyQN5CtB3uF03mlSG9BkNaNwHyU1IrhKWs7ZR6YpIk1s2ieCFwrTNRxEazjAvkLDNE0cRqGdUuEXi0LtWrrnWyBiOSv+US6Yz1XVe8URX0LoIjLruUS5VHSrRNJrmAkXFgcr7Pn0VGlKGrq8QZ2i3HLardA1vC9kbQZ2gEQY9EXp2DTBAMB1iTzER6I1+Y464p0BaEol7XNGYNuFpPWyv0nh3CmfEDEEiDPP+6p0BXLHOjOAcpyOfum+OIdTcMvCTcCZibEb46QvSlTIbSdGaoO+o6lGUdYukiWwBBMDmROW1VaHcBVZJgawB5G23mtaHhoEWEXHhB4Xbc5lTKSRE1G9zG4ynqvcDv+xWk0W2KLHSfKTaDBFr+iR6cH4xtEtaY6R9FpNB1tXD0yXPIJeA0EQNUm+fhmYlRJ7BG1Vk6z5YYaACCYi4F49rrGA3adxHt/hehUKs5saW3vFxzIt6Lz6qPEeBPzXoERadm/p1XchYjK4JykCCEB2gpRREmxc0xYRci4B4JrhKTdRhc4NHqctsZeqC7SvihDXMc3XbBAIIg5G++VRMrCSujIE3KFxJuOqJehcTmEaIXJwaTs1gA/Dk65ZL4nP22c1HSFFuGZEkvm8z5b2va8TfeieytUCi0Fozdc5Z7YMxZNKrmuEQ3VBJu2ZPCMr70KTt0xeXTJUZBtY1Gu8IIgkOcDMgEmN8ZITAtl7eF1sNOVQ3DVYLBrZBogi4bB6LK6Nbdx6K2yi6G/DsS9tFIPX0JroDs/WxjnNoNBLQCZMC5gX6K3TXZfE4WDWpEN+Jvib1cMuqD0OrOleox9fR1KwVmGAwz3wdaHAEbJhok7EvhN8fAoMaCR5JGwxJJnnCVKXxQroqlKeT1f9iBXIUnBE4XAl4kHbCgdnOMVcnQm0I+KmUyCE3xrXGk4GIgxzF0gwT9R4J/K4T6wVp3VM2uNoiD1kiEWa3s4fM+mSZntFH8Vsbft/haQYWxkA895j7LMUfA8Ha13yP8AYrTPruJGs2277KMnJOek0zLt8LuR+RWqNIWvqzldZnHfvHDj8/8AK0mFMtaXRcZZHLNenwj2drZifT9EtqNJ/MznkSE47Ltmg8Rm+eNgIz2XS3tBcsO0SCPQhT7P1yGkCc54bRdR+UJ1fukx9XdAMCDN85jgsTX/AHjv5nfMrWvedYAGL7rQsrpJsVXjc43/ALdV7EiMDuzVYeoQ1ueQmeUobTbz3Zz8w2COqPw5b3dMOABLRtvla+2yH7QMAoZz4mxYZTv9UNe8VgvOZglC1zdFtYTYCVMaKeTeG87n0CY6kuTRWnyZdoRbNDoGiXYZgEZn/wAjndMa1N0eJoA3+08ZS7Ak06bGiPDN95nNcxOI2vd6/ZLSkm2MYvBMkt8jSK9LP16Zp6xg6s7rGeuSW4ekGiBv2qWL0gI8I6n7KFMnVE5xdWV1uaen0uHC+mO79T0L9lWKdTfXePKGt1ufi1fcr1LAVDq6zz4XZg3novGv2d1jrVmgSHCmDwJcY+TvRepY/GzU1BkyGj0C09Mrx0cV47Po1kp+lUvmirTXY/B1Rrd1EmdZjiwg74FvZY7Sv7MngF+Hqh7fheNVw/qbY84C9PfTsymN0u5D+65SxYDtVgETEr0sMJLgjB4nqNNLaVLbar3+B+f9JaCr0P3tJzR8WbfUW9VfgKbQwSATnnvXvlRzy8tbGWcbEJUwdGfG2k47+7CC9KuzHc/jk8sOmUeHu+z+5+XtKUdWq4b7jrw5rd6M7PVajGkt7uQJ1p1vTMJt2W0RSIbiY13vHgc4eVvDiZzWlAT2n8PU4qWQ57XeKtP2eNbrlmRo9gaOsXVHveSZgQxvtJ908paBogRqTzJOXNMlBjHaziXS0xqtgDVjPxbZ9lorTYo8RRkz12fL782A/wDwWGJJNGkTts0qVTQlA2NFlsvDCMw9AtmXPd/M6Y5CAAraFMNtnmbknO+ZVlii1vFA5Z59psQ47slhqogtLYyLXEfNI6nY59EONGoXt2tIAfvsRY58FvSFFw/W5ByaPFNVVfINi8T1GPbqtfE82ouaCBDpvM7Du9lldN/vqg4/RbHTtq73MiCZjjtIWVx+DfUrO6S7ZkFz0oeyyOL7HZaDqzpOK5RpNG0ZpMMx4Wm85wBf0VelaTXNLNabg2ytsCpp1CGNZNmgDnAhRCUct9jptH4IlU832/2co0g0QBH62r54ViWaRxkSAbDM/QKEm2bcpRxRvhF9fSGqNRtzv2D+6+w2jH1PE+WiJ4nkNi7gsNqars3EWtlO5GNxF7ngiJUcvrPGW244/uKNO4VrO6a0RMk3knIKDipaUM1mTeGyfUqp5RHwhnwxyljeSTu/8G6/ZkYLuNanPQH/AJL0xmCLsW6xgOknZsK89/Zfo7vKb3E6jG1CXvO0AAAN4yF6hi6j6zGmiTqyQ7Yep/Wa0cO0EjkvFV16qbfZql60i+lW1nV42AAdJ+sobRdL85s1u3eV3Binh/M+XGxAyClpougR5Du3oy5pdzNmvKskuY26Xxe1hbKsMdU+LLlsSouR7XCtSAbYtiyhR0ZbxGDuUwko8lM+LJmcehWqv69zyvsfpLVoMYRIDRG9ahmJpuydHAhYnQ/lH8o+V0dTeQtDE30oQ1UIvJJ/E19OnORaeoV3+hf8Py+6yDcQVZ/rCiXIU9nE1X+kcM4HMj7qDwwZvaOsn0Cy5xp3qHfuUeb1JWOPZGjqY1g8su52CSaT0kSDJAHoErxOlWskeZ3D6lAYeuKjvGeW4dEhqPEIYto7s6fwr8MajVJZMi6Ievd/JAuPrhxMCRv+yEJR+KoQbIMsXPZsssk3KXc+maDQ4NJjUMS+vd/MrXQpCmr2sDSPfgFSMXLgazZo4lbF2kcRqiMiR6D+6zlaprGNiY6YxAfUcWmRPySvVum8cEjlvEta8vlXBtAwhgE5gdMlwt1TAvM347VZUloAIO4dUVTMtiOsZdSgXuYDVmYxv750bGtHWLqioUTjR+LV/mj0ACrw9E1KjGNElzmgDiSB9UTl0dVpF7PTL5We5/s9wBGBZTqM1W6gP8TnHxl3K49E60VpEPf3bWhjIMD8x9MrShdE1w5z6g8tOmWt3AWAH/b7r7s/TDe8qnJrbczc/Ieq1VCkcDPUOeWLXdu/kRr6O/FLKbgbE3OXNN8Jh9RmpVc0g2aPpJzSrs/TLqznnZJPN36Poh8di3VX7xJ1B6Zeiu05bWLQnjxx9qlu20l8Bziq4oQGMz2nbwneiP8AT060Pk3G8hdw9KWNbW1S7YDw+aExekn03FopgAZZ3G+wQ+eORzaG8/ddUq4PHtHVRHGPVFByXd0DwIj9Hgrm1XCxFtsXWhp3+7VmdropZpV6jALiGbiwBsjediExOldjB1P0CnNqseFXJ/QtoPB9VrpdOKO3d9kMK9djBJcOW1KMXpJzrN8Lfc8z9kG95JkmSuLB1PiOTLtHZH0fwn8MaXR1Ofnn6vhfJHQFZRdBUGqZbKzjpQ19QOEoUNkq2pVDREX3fdU1akQT6IsYdQhm1UcS2OveGAk+EDekelNL64LQIFttze8qzSdCrUvrNI2NBiOhzKTV6Dm+ZpHMJmMaOe1GseR7M4XKzBYY1HkAgRv+yqItKqYQHkolCEtz0GmTAtu2bv8ACkzFDaxxJsR9wsZR0g9nke4cjb0NkZT7SVbB0HmL+yA8RX2VukRxL5e85S5xjmSnfYCjrY+haQ0lx5eX5uCzznLZ/sypHvK7mSKhpltMjmHOjiQArYo3NG3rprFpZfKv8HpWPe2izuKZ261Q+4HyRWMPdYWm381S55Z/ZSo4QObSq1xqupsHeDzSItrD3VGksTTxFSm1ri0XBJFhugb1qJ3SPn+SDipStJtJRXwCcM7usI5+19h1sPYEqPZyiPHUd+QW5xJPopdqKerTpNEaotG2Yge0+q72YGtTqtjPbsuCM+i835W/UhRrURx/wr+tWLq+Oc+przefDGzcAtiHgAaxExdIcHocUiH1XtEXjZPMpdpfHd5VJafCIA4xt9SV6SUn5ScU5aeMpZeW+Dy4EtdcySNgVlXHBtszu2dUBicSXHdFuPqqAEj/AMlKONQh9ztsH4WxzzPNqXf8v+y6riHPNzy3KDmwogqUrNlJydt2zrMWKGKKhjVJdl2IroXIUshJMBRQS6VssoUi425ncBvJ2BRq4oNMNMnf9kvxOkiRqts3580B/qbwPVGhD1ENRqeyHIftXcOwP1iSbGOkAoTDu8HVFYMhrXE78t5jILTljjHApLlnGZdTly6yUJcLscr0SwSTb57gEt0jUdqHWBGUDYLjPinTaZLtZ2exoyb9yq9JYPXYQCBMZiduyEopBnEyDVCi2agF7kC2aOxWjajDlM2EZk8ivsHopzny8FobvsSfsipoHJMJraFI8rw7n4T9Qhzo57HAuaY3iC31Ced24ZITGvsAQqN7DGnh1ZYr4ghXqnYWgMPhKdd4kknu2/z3c48mgDqvLKdMucGi5JA9SvcKmDDjQoAeRrGnm4AuPv7IulhbbB/iLUOEIwXLYb3vc4sOu5lYC2Z1X7I4HZuRFXs54nHXa2nMgnODs2K7FVW03Va5AJZFKkOIFz6z6IbFVnVsGXvMuY/lnb6ptN9vkcvKMN1Pd7yS/XqNMJiaB1aOt3hGRde447ShX6Ur97qNpWabtAmR/NYC11SMFQwzWPqlznm4AykQTlu4lF6S0o44dtalYEw6RJANvmor0Cdb6fM+lrelzRdpLQ7aj+8Li0R4hn6bkCKmDbaHO4w4yh+zWknurFry52sNpsIuT8hZGaUrYVlQh7JdAJgb/qp3i6ZW8eSPtYpK/wCI8NbVY8y1wJ3Gx9811zSM0pxOCczMSN4uo08c9tgbbjf2OSxXiPp2HXprcbqQS+jpUfnaY/gP0dZTr6VbEU2EH4nkOI5NAAHuqezY3+1Q7BNfENZnc7vvuSjE4kvMk22blRVrRJcb+5QjKxc4bBuRYY+4jqNYrUfXsEOdNti62mphqkFNkLHbthWFPhPNMsAy07ZMcEqomycYCzQnOu8CRzmqw9Gtm/VIIDCBOShVfq3KINQAEusBmqKDddwe4QB5G/8AsfolqJs7g6BBNSoL7B8I2dSuVGyZhEGXFU1amoDJ6Tt3KLLRi5OkU1DqiTYfqEkxtUl17buSaVqbqoibZ2sOsqjC6E7yQHwRvH2Ki7NXDpPZLqlyd7K4apUxVPu2F5bLiBsa0XP63he80KLadQ4h7gA4SxhEOuBmOFwsL+zXs7XpisQdQvEd4NgAloE/xG/TctY7AuhpxFUFzGRU1IJIGRO0c4un8K6Y7nL+L5HmzPpVuPF7frk+0mdbC0nZzUeTzdrH6oyjh9SjRoHzVHhzhuA8R+QC+0XpvDyKVOQCbF2WtszSqnpB1LGk4k7wDk0A+UgHZE+vBHt8GNUU1O7uov0XqXdrMRrVtX4WgdTdE0B/9e6dpMf7glWk9H1X4kiJ1yXB35dU7zsgIntJjm06bMOwzqxrdMgeJJkq3ZJAqlGeTLP5fcJ7G0L1Kh2ANHW5+QSPSGK16j37yY5bPaE/wtTucAXbXAkf12HtCyJqK0HcmwWoThihjXzf1Mbh8PeT4nb9g5IfSmGabxlnv5ovX/X3QGkMWGglx/v0WTF7nZO62dC44MHIxzupUtH3u70H3U8OZuLSMjYhWF5C0o4MUt6M6fiOrhcVL+hnMWDrODswYX1DMIzSlLxk7xP0QjGpLIuluJr4JOajP1oYSpNUAVYEodFHcnNiisNiCEDmrH0j02jaUaM10UzJ1uCWTP1RXZDln4niJ8DfKPiI2ngLwrH41g2knbH32pQyqDY252Uu6Qnk9BjD4WvzOwx2knGQPCPf1VDmk8VymCNkqbQDwPp/lCch+Gnjj91FYaRkS3rb0yKc6BxrqRcTTFQ+GMw7OTA8rgYjYlzhFj9iPoidH4l1NwNN8cHWF+dvdXhJxdkajTRy4pQfc9KwnaFuLq6zaxp6r2NNKYc0GzXR+Zv5TsBXHU34LGERr0neEui4DoOzjAnis5gcEXua6KbXNOs17Ya73BBlEv0vihXFQ1G1ACCW1WxYfxssE/DOmvMcdqPCJxneF3vdN/cPdTpVcS5lM92LxaQXA3Ag2CcYqpQd3dLEP13jyu8pPBxHTPNee6b0+8Yrvu4cyS0nVcC2YglrrA7Vn9N9qC+s52q4AxcjOBFwNqJ7VSrcU/YMmNSbx8v6UevO08GPOHLTRbEMdM8ARsjjdZ6voyv3hbE5nXOR4k7+CR0O3tFgptbL4F3O8w5aw9lI9sQAS6oKtJ1iAQyo3kBlkpjkrgpl0sZrz9v1RtO1ekg2lSptynpDQAB7+yp0Fo0VqWuTHiIHSPrKx2Kr1XgBr3VGEy1roDhukHMcQnej+0VRjNU0BLSR4HtA9JsVPXUaBy0ayZXKSdUYzE4iLQdY5NFzzO7mqaOii461Q32DY3kPqnGA0WGS513HMnPr9kb3YI4JBm3RmMRR1ctiqFUjjzT2vS1rAWSvF4KTDDf80iWgbzGXAJnBqOnZiuo03X5oi3HN12zuS4NWhdo1/wDD6kIHSOBLACQL7t69qHCXmixjw6U4fupx+TK6FAOaDtXKlB2Qup4M2zyKZYenGeZ9km0dNi3SE9N5bYj6FF0qgO31TN9BrsxKXYjAgHwn1+6HIahGS4LNQHNRFD4THDMKnVe3fHqFfQxQnxW4i4VAq6e5NsjzAxvbf2VzaWt5SH8B5v8AabqbHg3BBHC/+FCpTBzH39VFlt+zLKNM3EmBsNx6HJXUKcPaS02P5f8Ai77rmENX8rg6NjxP/dmiqeLaCO8Y6nfPzs9RcdURIDOTVjPEPpvADPw37RdjndDY+6qdSqUxrTfK1iPmPYIig5lRrrtqN2RDgOmxRODgANeW/wAJ8Tf9rsukIgitthWym5oJDi0H4hAJ/wDGUDXohxipTF9rfCfq0+id1XGC1zZ4sv1LHXHQlCUqIyY7+kWd1Y7P0UbhU13M9iNE0neVwHB4j3EhA1tDPZcAgbDYt6OFlp8RRAN2zxHhPUZewQzWaplri3n4fU5FSsjQLJpcWRboX0NKOpgNrYdtQDyuE0qg/qbZ3UKjFaQpVHaztZp3GnrHqQbpw+ocnsBB/pPQix9ChThKRv4hzaD7yEWOajOzeFRl7ra+TNHSeYuZ3QvtbWMDr9kGKcuPd+Df8Hps5iFOlW7xpY0agbIc4ZH+UnPPptyVaELOmpJLWf1O2DgN5RNCgGNynPPOd5K5QY0NAb5Rl/narIm+xQSU6s7PRLtPU/wTGyD6FNXO2BL9Ku8BYAXPeCABu3ncBvUloOpJmZwNZrT4zbZz4p5RqNcJaQeSQ06bYE5ldGGLbsJB4ITaZ0WLrjH1NC4wJQWaAGkni1QSN4zR2CqteQGm+7aqyTG8WWH1NJ2S0YKr5cJaM+KeaV7E0Kkln4buGXomPZ7B93SbvN03CYhBdO5kajUyeRuLPKNJdkcRRMtGsBkW5pScQ9ph7b7iNV3qvbCl2O0TSqiHsaeirLF6BMWuf5kea6Px1OI1tX+b75Jlu4+/3R+kuwrTJpPLTudcdNoWcxOiMXhb6rtXe3xN6jZ1Cp0NDazxnwxjUwDSdYAtd8TCWu9lcO/Z8NZv8Xgf/vFj1SrCdoP+o3q23q0/QpvhMayp5Hg8MnehuoRSS9T5mk6ZMVNak7dUEN6PFlZVoB4EgOafKbOB5OH3UnMkQ4AjihDo4Ml1J76ROxp8J5tNipKURqUnAwHTwf4x6nxD1Q9ZvxNLeLfE308w91dTxNUGX0hVA/NT8LuZabHovnY2nUd4XAH4X+B3LxWKgsm0CNoT5CDv1TJ6sz9lQW72tPQj5OA9k30jhGgCW32HI9Dmhm0HnJ7o46pPq4SvFlKz6TW8LSW0QfE4WNTg07t59EeymNUACGgQBsjdC4XDIDKwGwcFwm490U5hEyf8KFR6lC7jsS2i2Td58ozJJsIXkeBsbiO7aABrPPlbtnPpz2KvB4UtBLvE93mP/qNzQu4bCOu9/wC8Iucw0H8o+pRrB4d1szmvHlyYh2Z5mF1r4VmNod28sJmIvvm6qQmdNjmmvKW64OYVZwQNx7WXFNriLiyrxwFbUlUlY20V2oxeGgBwqsH5Kl7bg6ZC2eh+3mGqw2p+A/aH+WeD/uvPG4gHzDqPtkV8/DNflfht9M0RZWhaejjL3Ge2NcCAWkEHIgyDyIXCF4tgMfiMLejUcB8ObT/SbLW6F/aQ0w3E09Q/GwEjqw3HujKaYjkwyg6Zu4XyHwWPpVm61Ko143tMxzGxXwrghNpXs3h68lzNV3xM8Lvax6rI6S7DVW3ouFQbAfC/1yJ9F6I5RVZQTDY8849zycY/EUDq1A635agPs7P3KZYbTlJ4h8sPG7fUfVeg4rDMqDVe0OG4gFZjSfYek+9Jxpnd5memYQnja4Go6iEve2KMMQBIgg7QZHqg/wDRtqGHtBHH7pVi9BYrDEuaHR8VOSOoH1C5hO0Lm+dodvI8LuoyPsqV6hV/KwytgHUyRRqODR+V3ib0nJXMxdcCDhw7ix+qD0IMKdHSFKobOAO4+E9JseiPDoXirfwPhQjO6pcZk5I2o4Bt+m+Usx9cMaSeB32RUc6U1ca2mC93QbSdwC+wmFcXd7VMvI8Iy1Btt8WyVRgMGS7vKh1trAREZ3jrZNBKg8Rc4ZHZnzQT3OJmfmimtkrpEfRQSZrtK2ajXb2AHmCfoQsyzEuYSMxuK13aRvhaZvJ9/wC6yOIb4irRG1KSxqUQ+hjmuzseP3RUpDCZaHdOuDsiPkqyxrlDOPXNf9i+oYugqRpqCE1Ro48kZq4sIZifiE+x9V1+GZUyz3GA7+6FK+UBXK1T3R8yjVou1qT3NcNx1XfrmtLon9odamQ3EMFQfEPC/wD4u9khp4oix8Q3H75hTIpvztwd9/uiLI0Lz00Je7t/Y9R0V2iw+I/d1BrfA7wv9Dn0TIrxKvowtu2xzG7mD9Qmei+2GLw8Nd+IwbHybcHi46osciYnkwShz/4esFcJWb0T22w1aA89y7c8+Ho/JaMEESCCDkRcdCiWBaZ8lek9BUK3npifib4XeoTJfErzSfJKk48GD0j2IcJNJ+twdY+oskr8Ni6R1NWsI3BxHQiV6oVGEN40HWpl33Mdj8a1h1nGAPfkgMHSNZ3evtT/APzG/wDiPDchqFE4pwe8fgNPhH/UO/8AlHun7G+n6yUGKiEKFSpsCnWdsCgGQoJItMLlaoGgl365K3VhIdJ1DWf3TT4RBe4bBuB3leJF2Le6sHVJhjbN43+Q+aTYoXWwr4cd2WgQA2AOiyWLGSnuM4XcGgMovRLvHG8IQo7RlEg63oiAsjG7m79iXsqOc8kHwi3NT0jiTAaM3WVmGo6rQFWl3AxnKMri6PnmLFfAqOKjrcfr3VVKmQPDf5Kjx+hpYfEZJ1kVly5Kh3u+xUpQnFo0seaGRXF2XUcS5tgbbjceiJbWY/zeA9S37j3QC+UUGU2i7FaLHmFuI8p+i+wGk8VhT+G86vw+Zp/pP0UKVYt8pI/W0bUQ3FA+YdW/UG3pCspNApYccvgafQ/7QmOtiGap+JklvVpuPVa/BY+lWGtSqNeP4TJHMZjqvJqmCa+4g8sxzGYQgw9Sm7WpuII2gw71CLHILT0s47rf5f6PayuSvM9Gdu69OG1mioN58L/UWPULUUO22EcAXPcw/CWmR6IikhZplTGAAACABHARsCjUdsGfyVzslRS+6EZp8KcKYpr4ZqTv17qCUK9L4wthjLvdlwG0lQwOCFNsC5N3HedpQ+jfFVrOddwIAO4FMW5eisQyqtTWLx9PzDcVuamSyemG+N/P7KBjTvlCnC4cvdGzam5YGjkp6NYBSmL/AN1RpYwz9cFcFNg+Cpa7i85XDeW0pm5mz1/X6zUcI2GiNw+RVgycob3BpbAZoyeAz5lceZ3gbAPmiMNs6qrEHzcwOkLxABVE8kLiKrmwG5/rNHkJe/z/AK3FXW5W3HdOgqnifisd+xEB05XS+psXzXEG2/6Kksa5NDBr59XTPcYEr5QabKSAbF2rO6yJZjDHi8XHI+v3QhXwUUSm0GlrHbeht/Yod+jRORHqq1a2oRYEjkSvcFn0y95W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DB278A-3D51-4EFF-BC1A-9672099F5709}" type="slidenum">
              <a:rPr lang="en-CA" smtClean="0"/>
              <a:pPr/>
              <a:t>2</a:t>
            </a:fld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4860032" y="6382370"/>
            <a:ext cx="39604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/>
              <a:t>Valspar Paint, Chicago, IL</a:t>
            </a:r>
          </a:p>
        </p:txBody>
      </p:sp>
      <p:pic>
        <p:nvPicPr>
          <p:cNvPr id="1026" name="Picture 2" descr="http://www.valsparpaint.ca/export/pics/how-to-headers/refinish_furn_458x31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490979"/>
            <a:ext cx="4362450" cy="295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2218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DB278A-3D51-4EFF-BC1A-9672099F5709}" type="slidenum">
              <a:rPr lang="en-CA" smtClean="0"/>
              <a:pPr/>
              <a:t>20</a:t>
            </a:fld>
            <a:endParaRPr lang="en-CA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6912" y="386932"/>
            <a:ext cx="8136904" cy="809820"/>
          </a:xfrm>
        </p:spPr>
        <p:txBody>
          <a:bodyPr>
            <a:normAutofit fontScale="90000"/>
          </a:bodyPr>
          <a:lstStyle/>
          <a:p>
            <a:r>
              <a:rPr lang="en-CA" dirty="0"/>
              <a:t>Py-Labeled Monomers Forming Micelles?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695" y="1482887"/>
            <a:ext cx="1628775" cy="35909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1500195"/>
            <a:ext cx="1607818" cy="362281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6310" y="532332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PyEG</a:t>
            </a:r>
            <a:r>
              <a:rPr lang="en-CA" baseline="-25000" dirty="0"/>
              <a:t>4</a:t>
            </a:r>
            <a:r>
              <a:rPr lang="en-CA" dirty="0"/>
              <a:t>MA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15669" y="532248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PyEG</a:t>
            </a:r>
            <a:r>
              <a:rPr lang="en-CA" baseline="-25000" dirty="0"/>
              <a:t>7</a:t>
            </a:r>
            <a:r>
              <a:rPr lang="en-CA" dirty="0"/>
              <a:t>MA</a:t>
            </a:r>
          </a:p>
        </p:txBody>
      </p:sp>
      <p:sp>
        <p:nvSpPr>
          <p:cNvPr id="10" name="Oval 9"/>
          <p:cNvSpPr/>
          <p:nvPr/>
        </p:nvSpPr>
        <p:spPr>
          <a:xfrm>
            <a:off x="6368633" y="2412680"/>
            <a:ext cx="216024" cy="192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Freeform: Shape 13"/>
          <p:cNvSpPr/>
          <p:nvPr/>
        </p:nvSpPr>
        <p:spPr>
          <a:xfrm>
            <a:off x="5903142" y="1797209"/>
            <a:ext cx="859333" cy="637528"/>
          </a:xfrm>
          <a:custGeom>
            <a:avLst/>
            <a:gdLst>
              <a:gd name="connsiteX0" fmla="*/ 490623 w 859333"/>
              <a:gd name="connsiteY0" fmla="*/ 637528 h 637528"/>
              <a:gd name="connsiteX1" fmla="*/ 298894 w 859333"/>
              <a:gd name="connsiteY1" fmla="*/ 519541 h 637528"/>
              <a:gd name="connsiteX2" fmla="*/ 3926 w 859333"/>
              <a:gd name="connsiteY2" fmla="*/ 386806 h 637528"/>
              <a:gd name="connsiteX3" fmla="*/ 151410 w 859333"/>
              <a:gd name="connsiteY3" fmla="*/ 195077 h 637528"/>
              <a:gd name="connsiteX4" fmla="*/ 461126 w 859333"/>
              <a:gd name="connsiteY4" fmla="*/ 209825 h 637528"/>
              <a:gd name="connsiteX5" fmla="*/ 549617 w 859333"/>
              <a:gd name="connsiteY5" fmla="*/ 3348 h 637528"/>
              <a:gd name="connsiteX6" fmla="*/ 859333 w 859333"/>
              <a:gd name="connsiteY6" fmla="*/ 401554 h 637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9333" h="637528">
                <a:moveTo>
                  <a:pt x="490623" y="637528"/>
                </a:moveTo>
                <a:cubicBezTo>
                  <a:pt x="435316" y="599428"/>
                  <a:pt x="380010" y="561328"/>
                  <a:pt x="298894" y="519541"/>
                </a:cubicBezTo>
                <a:cubicBezTo>
                  <a:pt x="217778" y="477754"/>
                  <a:pt x="28507" y="440883"/>
                  <a:pt x="3926" y="386806"/>
                </a:cubicBezTo>
                <a:cubicBezTo>
                  <a:pt x="-20655" y="332729"/>
                  <a:pt x="75210" y="224574"/>
                  <a:pt x="151410" y="195077"/>
                </a:cubicBezTo>
                <a:cubicBezTo>
                  <a:pt x="227610" y="165580"/>
                  <a:pt x="394758" y="241780"/>
                  <a:pt x="461126" y="209825"/>
                </a:cubicBezTo>
                <a:cubicBezTo>
                  <a:pt x="527494" y="177870"/>
                  <a:pt x="483249" y="-28607"/>
                  <a:pt x="549617" y="3348"/>
                </a:cubicBezTo>
                <a:cubicBezTo>
                  <a:pt x="615985" y="35303"/>
                  <a:pt x="790507" y="288483"/>
                  <a:pt x="859333" y="40155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6055449" y="2136421"/>
            <a:ext cx="1778496" cy="1778496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7082186" y="1981866"/>
            <a:ext cx="216024" cy="1922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6683591" y="2180426"/>
            <a:ext cx="216024" cy="19225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6866162" y="3701131"/>
            <a:ext cx="216024" cy="192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7253128" y="3577947"/>
            <a:ext cx="216024" cy="19225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Oval 19"/>
          <p:cNvSpPr/>
          <p:nvPr/>
        </p:nvSpPr>
        <p:spPr>
          <a:xfrm>
            <a:off x="7509072" y="2546313"/>
            <a:ext cx="216024" cy="19225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Oval 20"/>
          <p:cNvSpPr/>
          <p:nvPr/>
        </p:nvSpPr>
        <p:spPr>
          <a:xfrm>
            <a:off x="7617084" y="2929543"/>
            <a:ext cx="216024" cy="192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Oval 21"/>
          <p:cNvSpPr/>
          <p:nvPr/>
        </p:nvSpPr>
        <p:spPr>
          <a:xfrm>
            <a:off x="7450517" y="2112655"/>
            <a:ext cx="216024" cy="1922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5894762" y="2604931"/>
            <a:ext cx="216024" cy="1922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Oval 24"/>
          <p:cNvSpPr/>
          <p:nvPr/>
        </p:nvSpPr>
        <p:spPr>
          <a:xfrm>
            <a:off x="5851100" y="2940645"/>
            <a:ext cx="216024" cy="1922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6051299" y="3557784"/>
            <a:ext cx="216024" cy="1922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Oval 28"/>
          <p:cNvSpPr/>
          <p:nvPr/>
        </p:nvSpPr>
        <p:spPr>
          <a:xfrm>
            <a:off x="7709102" y="3385696"/>
            <a:ext cx="216024" cy="1922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Oval 29"/>
          <p:cNvSpPr/>
          <p:nvPr/>
        </p:nvSpPr>
        <p:spPr>
          <a:xfrm>
            <a:off x="6486192" y="3605005"/>
            <a:ext cx="216024" cy="192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Oval 30"/>
          <p:cNvSpPr/>
          <p:nvPr/>
        </p:nvSpPr>
        <p:spPr>
          <a:xfrm>
            <a:off x="6095086" y="3189880"/>
            <a:ext cx="216024" cy="19225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Freeform: Shape 31"/>
          <p:cNvSpPr/>
          <p:nvPr/>
        </p:nvSpPr>
        <p:spPr>
          <a:xfrm>
            <a:off x="7735868" y="2390398"/>
            <a:ext cx="638215" cy="673977"/>
          </a:xfrm>
          <a:custGeom>
            <a:avLst/>
            <a:gdLst>
              <a:gd name="connsiteX0" fmla="*/ 0 w 638215"/>
              <a:gd name="connsiteY0" fmla="*/ 191823 h 673977"/>
              <a:gd name="connsiteX1" fmla="*/ 353962 w 638215"/>
              <a:gd name="connsiteY1" fmla="*/ 44339 h 673977"/>
              <a:gd name="connsiteX2" fmla="*/ 575187 w 638215"/>
              <a:gd name="connsiteY2" fmla="*/ 191823 h 673977"/>
              <a:gd name="connsiteX3" fmla="*/ 634181 w 638215"/>
              <a:gd name="connsiteY3" fmla="*/ 94 h 673977"/>
              <a:gd name="connsiteX4" fmla="*/ 486697 w 638215"/>
              <a:gd name="connsiteY4" fmla="*/ 221320 h 673977"/>
              <a:gd name="connsiteX5" fmla="*/ 353962 w 638215"/>
              <a:gd name="connsiteY5" fmla="*/ 486791 h 673977"/>
              <a:gd name="connsiteX6" fmla="*/ 191729 w 638215"/>
              <a:gd name="connsiteY6" fmla="*/ 663772 h 673977"/>
              <a:gd name="connsiteX7" fmla="*/ 88491 w 638215"/>
              <a:gd name="connsiteY7" fmla="*/ 649023 h 673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8215" h="673977">
                <a:moveTo>
                  <a:pt x="0" y="191823"/>
                </a:moveTo>
                <a:cubicBezTo>
                  <a:pt x="129049" y="118081"/>
                  <a:pt x="258098" y="44339"/>
                  <a:pt x="353962" y="44339"/>
                </a:cubicBezTo>
                <a:cubicBezTo>
                  <a:pt x="449826" y="44339"/>
                  <a:pt x="528484" y="199197"/>
                  <a:pt x="575187" y="191823"/>
                </a:cubicBezTo>
                <a:cubicBezTo>
                  <a:pt x="621890" y="184449"/>
                  <a:pt x="648929" y="-4822"/>
                  <a:pt x="634181" y="94"/>
                </a:cubicBezTo>
                <a:cubicBezTo>
                  <a:pt x="619433" y="5010"/>
                  <a:pt x="533400" y="140204"/>
                  <a:pt x="486697" y="221320"/>
                </a:cubicBezTo>
                <a:cubicBezTo>
                  <a:pt x="439994" y="302436"/>
                  <a:pt x="403123" y="413049"/>
                  <a:pt x="353962" y="486791"/>
                </a:cubicBezTo>
                <a:cubicBezTo>
                  <a:pt x="304801" y="560533"/>
                  <a:pt x="235974" y="636733"/>
                  <a:pt x="191729" y="663772"/>
                </a:cubicBezTo>
                <a:cubicBezTo>
                  <a:pt x="147484" y="690811"/>
                  <a:pt x="117988" y="656397"/>
                  <a:pt x="88491" y="64902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Freeform: Shape 32"/>
          <p:cNvSpPr/>
          <p:nvPr/>
        </p:nvSpPr>
        <p:spPr>
          <a:xfrm>
            <a:off x="5859359" y="3290144"/>
            <a:ext cx="667142" cy="748141"/>
          </a:xfrm>
          <a:custGeom>
            <a:avLst/>
            <a:gdLst>
              <a:gd name="connsiteX0" fmla="*/ 268935 w 667142"/>
              <a:gd name="connsiteY0" fmla="*/ 0 h 748141"/>
              <a:gd name="connsiteX1" fmla="*/ 3464 w 667142"/>
              <a:gd name="connsiteY1" fmla="*/ 235974 h 748141"/>
              <a:gd name="connsiteX2" fmla="*/ 136200 w 667142"/>
              <a:gd name="connsiteY2" fmla="*/ 707922 h 748141"/>
              <a:gd name="connsiteX3" fmla="*/ 401671 w 667142"/>
              <a:gd name="connsiteY3" fmla="*/ 707922 h 748141"/>
              <a:gd name="connsiteX4" fmla="*/ 622896 w 667142"/>
              <a:gd name="connsiteY4" fmla="*/ 737419 h 748141"/>
              <a:gd name="connsiteX5" fmla="*/ 667142 w 667142"/>
              <a:gd name="connsiteY5" fmla="*/ 501445 h 748141"/>
              <a:gd name="connsiteX6" fmla="*/ 667142 w 667142"/>
              <a:gd name="connsiteY6" fmla="*/ 501445 h 748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7142" h="748141">
                <a:moveTo>
                  <a:pt x="268935" y="0"/>
                </a:moveTo>
                <a:cubicBezTo>
                  <a:pt x="147260" y="58993"/>
                  <a:pt x="25586" y="117987"/>
                  <a:pt x="3464" y="235974"/>
                </a:cubicBezTo>
                <a:cubicBezTo>
                  <a:pt x="-18659" y="353961"/>
                  <a:pt x="69832" y="629264"/>
                  <a:pt x="136200" y="707922"/>
                </a:cubicBezTo>
                <a:cubicBezTo>
                  <a:pt x="202568" y="786580"/>
                  <a:pt x="320555" y="703006"/>
                  <a:pt x="401671" y="707922"/>
                </a:cubicBezTo>
                <a:cubicBezTo>
                  <a:pt x="482787" y="712838"/>
                  <a:pt x="578651" y="771832"/>
                  <a:pt x="622896" y="737419"/>
                </a:cubicBezTo>
                <a:cubicBezTo>
                  <a:pt x="667141" y="703006"/>
                  <a:pt x="667142" y="501445"/>
                  <a:pt x="667142" y="501445"/>
                </a:cubicBezTo>
                <a:lnTo>
                  <a:pt x="667142" y="50144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Freeform: Shape 34"/>
          <p:cNvSpPr/>
          <p:nvPr/>
        </p:nvSpPr>
        <p:spPr>
          <a:xfrm>
            <a:off x="6948264" y="3776841"/>
            <a:ext cx="787909" cy="842853"/>
          </a:xfrm>
          <a:custGeom>
            <a:avLst/>
            <a:gdLst>
              <a:gd name="connsiteX0" fmla="*/ 35437 w 787909"/>
              <a:gd name="connsiteY0" fmla="*/ 117987 h 842853"/>
              <a:gd name="connsiteX1" fmla="*/ 5940 w 787909"/>
              <a:gd name="connsiteY1" fmla="*/ 412955 h 842853"/>
              <a:gd name="connsiteX2" fmla="*/ 138675 w 787909"/>
              <a:gd name="connsiteY2" fmla="*/ 604684 h 842853"/>
              <a:gd name="connsiteX3" fmla="*/ 330404 w 787909"/>
              <a:gd name="connsiteY3" fmla="*/ 796413 h 842853"/>
              <a:gd name="connsiteX4" fmla="*/ 64933 w 787909"/>
              <a:gd name="connsiteY4" fmla="*/ 825909 h 842853"/>
              <a:gd name="connsiteX5" fmla="*/ 315656 w 787909"/>
              <a:gd name="connsiteY5" fmla="*/ 575187 h 842853"/>
              <a:gd name="connsiteX6" fmla="*/ 566379 w 787909"/>
              <a:gd name="connsiteY6" fmla="*/ 486696 h 842853"/>
              <a:gd name="connsiteX7" fmla="*/ 787604 w 787909"/>
              <a:gd name="connsiteY7" fmla="*/ 368709 h 842853"/>
              <a:gd name="connsiteX8" fmla="*/ 610624 w 787909"/>
              <a:gd name="connsiteY8" fmla="*/ 250722 h 842853"/>
              <a:gd name="connsiteX9" fmla="*/ 448391 w 787909"/>
              <a:gd name="connsiteY9" fmla="*/ 0 h 842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7909" h="842853">
                <a:moveTo>
                  <a:pt x="35437" y="117987"/>
                </a:moveTo>
                <a:cubicBezTo>
                  <a:pt x="12085" y="224913"/>
                  <a:pt x="-11266" y="331839"/>
                  <a:pt x="5940" y="412955"/>
                </a:cubicBezTo>
                <a:cubicBezTo>
                  <a:pt x="23146" y="494071"/>
                  <a:pt x="84598" y="540774"/>
                  <a:pt x="138675" y="604684"/>
                </a:cubicBezTo>
                <a:cubicBezTo>
                  <a:pt x="192752" y="668594"/>
                  <a:pt x="342694" y="759542"/>
                  <a:pt x="330404" y="796413"/>
                </a:cubicBezTo>
                <a:cubicBezTo>
                  <a:pt x="318114" y="833284"/>
                  <a:pt x="67391" y="862780"/>
                  <a:pt x="64933" y="825909"/>
                </a:cubicBezTo>
                <a:cubicBezTo>
                  <a:pt x="62475" y="789038"/>
                  <a:pt x="232082" y="631722"/>
                  <a:pt x="315656" y="575187"/>
                </a:cubicBezTo>
                <a:cubicBezTo>
                  <a:pt x="399230" y="518652"/>
                  <a:pt x="487721" y="521109"/>
                  <a:pt x="566379" y="486696"/>
                </a:cubicBezTo>
                <a:cubicBezTo>
                  <a:pt x="645037" y="452283"/>
                  <a:pt x="780230" y="408038"/>
                  <a:pt x="787604" y="368709"/>
                </a:cubicBezTo>
                <a:cubicBezTo>
                  <a:pt x="794978" y="329380"/>
                  <a:pt x="667159" y="312173"/>
                  <a:pt x="610624" y="250722"/>
                </a:cubicBezTo>
                <a:cubicBezTo>
                  <a:pt x="554089" y="189271"/>
                  <a:pt x="501240" y="94635"/>
                  <a:pt x="448391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6" name="Freeform: Shape 35"/>
          <p:cNvSpPr/>
          <p:nvPr/>
        </p:nvSpPr>
        <p:spPr>
          <a:xfrm>
            <a:off x="6098797" y="2729705"/>
            <a:ext cx="722671" cy="212154"/>
          </a:xfrm>
          <a:custGeom>
            <a:avLst/>
            <a:gdLst>
              <a:gd name="connsiteX0" fmla="*/ 0 w 722671"/>
              <a:gd name="connsiteY0" fmla="*/ 0 h 212154"/>
              <a:gd name="connsiteX1" fmla="*/ 162233 w 722671"/>
              <a:gd name="connsiteY1" fmla="*/ 88491 h 212154"/>
              <a:gd name="connsiteX2" fmla="*/ 294968 w 722671"/>
              <a:gd name="connsiteY2" fmla="*/ 58994 h 212154"/>
              <a:gd name="connsiteX3" fmla="*/ 412955 w 722671"/>
              <a:gd name="connsiteY3" fmla="*/ 147484 h 212154"/>
              <a:gd name="connsiteX4" fmla="*/ 575187 w 722671"/>
              <a:gd name="connsiteY4" fmla="*/ 206478 h 212154"/>
              <a:gd name="connsiteX5" fmla="*/ 722671 w 722671"/>
              <a:gd name="connsiteY5" fmla="*/ 206478 h 212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2671" h="212154">
                <a:moveTo>
                  <a:pt x="0" y="0"/>
                </a:moveTo>
                <a:cubicBezTo>
                  <a:pt x="56536" y="39329"/>
                  <a:pt x="113072" y="78659"/>
                  <a:pt x="162233" y="88491"/>
                </a:cubicBezTo>
                <a:cubicBezTo>
                  <a:pt x="211394" y="98323"/>
                  <a:pt x="253181" y="49162"/>
                  <a:pt x="294968" y="58994"/>
                </a:cubicBezTo>
                <a:cubicBezTo>
                  <a:pt x="336755" y="68826"/>
                  <a:pt x="366252" y="122903"/>
                  <a:pt x="412955" y="147484"/>
                </a:cubicBezTo>
                <a:cubicBezTo>
                  <a:pt x="459658" y="172065"/>
                  <a:pt x="523568" y="196646"/>
                  <a:pt x="575187" y="206478"/>
                </a:cubicBezTo>
                <a:cubicBezTo>
                  <a:pt x="626806" y="216310"/>
                  <a:pt x="674738" y="211394"/>
                  <a:pt x="722671" y="20647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Freeform: Shape 37"/>
          <p:cNvSpPr/>
          <p:nvPr/>
        </p:nvSpPr>
        <p:spPr>
          <a:xfrm>
            <a:off x="6231533" y="3216402"/>
            <a:ext cx="575187" cy="368710"/>
          </a:xfrm>
          <a:custGeom>
            <a:avLst/>
            <a:gdLst>
              <a:gd name="connsiteX0" fmla="*/ 0 w 575187"/>
              <a:gd name="connsiteY0" fmla="*/ 368710 h 368710"/>
              <a:gd name="connsiteX1" fmla="*/ 88490 w 575187"/>
              <a:gd name="connsiteY1" fmla="*/ 235974 h 368710"/>
              <a:gd name="connsiteX2" fmla="*/ 265471 w 575187"/>
              <a:gd name="connsiteY2" fmla="*/ 221226 h 368710"/>
              <a:gd name="connsiteX3" fmla="*/ 324464 w 575187"/>
              <a:gd name="connsiteY3" fmla="*/ 117987 h 368710"/>
              <a:gd name="connsiteX4" fmla="*/ 575187 w 575187"/>
              <a:gd name="connsiteY4" fmla="*/ 0 h 368710"/>
              <a:gd name="connsiteX5" fmla="*/ 575187 w 575187"/>
              <a:gd name="connsiteY5" fmla="*/ 0 h 368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5187" h="368710">
                <a:moveTo>
                  <a:pt x="0" y="368710"/>
                </a:moveTo>
                <a:cubicBezTo>
                  <a:pt x="22122" y="314632"/>
                  <a:pt x="44245" y="260555"/>
                  <a:pt x="88490" y="235974"/>
                </a:cubicBezTo>
                <a:cubicBezTo>
                  <a:pt x="132735" y="211393"/>
                  <a:pt x="226142" y="240890"/>
                  <a:pt x="265471" y="221226"/>
                </a:cubicBezTo>
                <a:cubicBezTo>
                  <a:pt x="304800" y="201562"/>
                  <a:pt x="272845" y="154858"/>
                  <a:pt x="324464" y="117987"/>
                </a:cubicBezTo>
                <a:cubicBezTo>
                  <a:pt x="376083" y="81116"/>
                  <a:pt x="575187" y="0"/>
                  <a:pt x="575187" y="0"/>
                </a:cubicBezTo>
                <a:lnTo>
                  <a:pt x="575187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Freeform: Shape 38"/>
          <p:cNvSpPr/>
          <p:nvPr/>
        </p:nvSpPr>
        <p:spPr>
          <a:xfrm>
            <a:off x="6924707" y="2169266"/>
            <a:ext cx="221226" cy="589936"/>
          </a:xfrm>
          <a:custGeom>
            <a:avLst/>
            <a:gdLst>
              <a:gd name="connsiteX0" fmla="*/ 221226 w 221226"/>
              <a:gd name="connsiteY0" fmla="*/ 0 h 589936"/>
              <a:gd name="connsiteX1" fmla="*/ 162232 w 221226"/>
              <a:gd name="connsiteY1" fmla="*/ 221226 h 589936"/>
              <a:gd name="connsiteX2" fmla="*/ 88490 w 221226"/>
              <a:gd name="connsiteY2" fmla="*/ 250723 h 589936"/>
              <a:gd name="connsiteX3" fmla="*/ 103239 w 221226"/>
              <a:gd name="connsiteY3" fmla="*/ 457200 h 589936"/>
              <a:gd name="connsiteX4" fmla="*/ 0 w 221226"/>
              <a:gd name="connsiteY4" fmla="*/ 589936 h 589936"/>
              <a:gd name="connsiteX5" fmla="*/ 0 w 221226"/>
              <a:gd name="connsiteY5" fmla="*/ 589936 h 58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226" h="589936">
                <a:moveTo>
                  <a:pt x="221226" y="0"/>
                </a:moveTo>
                <a:cubicBezTo>
                  <a:pt x="201561" y="73742"/>
                  <a:pt x="184355" y="179439"/>
                  <a:pt x="162232" y="221226"/>
                </a:cubicBezTo>
                <a:cubicBezTo>
                  <a:pt x="140109" y="263013"/>
                  <a:pt x="98322" y="211394"/>
                  <a:pt x="88490" y="250723"/>
                </a:cubicBezTo>
                <a:cubicBezTo>
                  <a:pt x="78658" y="290052"/>
                  <a:pt x="117987" y="400665"/>
                  <a:pt x="103239" y="457200"/>
                </a:cubicBezTo>
                <a:cubicBezTo>
                  <a:pt x="88491" y="513736"/>
                  <a:pt x="0" y="589936"/>
                  <a:pt x="0" y="589936"/>
                </a:cubicBezTo>
                <a:lnTo>
                  <a:pt x="0" y="58993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Freeform: Shape 39"/>
          <p:cNvSpPr/>
          <p:nvPr/>
        </p:nvSpPr>
        <p:spPr>
          <a:xfrm>
            <a:off x="7116436" y="2257757"/>
            <a:ext cx="398207" cy="545690"/>
          </a:xfrm>
          <a:custGeom>
            <a:avLst/>
            <a:gdLst>
              <a:gd name="connsiteX0" fmla="*/ 398207 w 398207"/>
              <a:gd name="connsiteY0" fmla="*/ 0 h 545690"/>
              <a:gd name="connsiteX1" fmla="*/ 221226 w 398207"/>
              <a:gd name="connsiteY1" fmla="*/ 132735 h 545690"/>
              <a:gd name="connsiteX2" fmla="*/ 265471 w 398207"/>
              <a:gd name="connsiteY2" fmla="*/ 294968 h 545690"/>
              <a:gd name="connsiteX3" fmla="*/ 103239 w 398207"/>
              <a:gd name="connsiteY3" fmla="*/ 368709 h 545690"/>
              <a:gd name="connsiteX4" fmla="*/ 0 w 398207"/>
              <a:gd name="connsiteY4" fmla="*/ 545690 h 545690"/>
              <a:gd name="connsiteX5" fmla="*/ 0 w 398207"/>
              <a:gd name="connsiteY5" fmla="*/ 545690 h 54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8207" h="545690">
                <a:moveTo>
                  <a:pt x="398207" y="0"/>
                </a:moveTo>
                <a:cubicBezTo>
                  <a:pt x="320778" y="41787"/>
                  <a:pt x="243349" y="83574"/>
                  <a:pt x="221226" y="132735"/>
                </a:cubicBezTo>
                <a:cubicBezTo>
                  <a:pt x="199103" y="181896"/>
                  <a:pt x="285135" y="255639"/>
                  <a:pt x="265471" y="294968"/>
                </a:cubicBezTo>
                <a:cubicBezTo>
                  <a:pt x="245807" y="334297"/>
                  <a:pt x="147484" y="326922"/>
                  <a:pt x="103239" y="368709"/>
                </a:cubicBezTo>
                <a:cubicBezTo>
                  <a:pt x="58994" y="410496"/>
                  <a:pt x="0" y="545690"/>
                  <a:pt x="0" y="545690"/>
                </a:cubicBezTo>
                <a:lnTo>
                  <a:pt x="0" y="54569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Freeform: Shape 40"/>
          <p:cNvSpPr/>
          <p:nvPr/>
        </p:nvSpPr>
        <p:spPr>
          <a:xfrm>
            <a:off x="7145933" y="3098415"/>
            <a:ext cx="589935" cy="357238"/>
          </a:xfrm>
          <a:custGeom>
            <a:avLst/>
            <a:gdLst>
              <a:gd name="connsiteX0" fmla="*/ 589935 w 589935"/>
              <a:gd name="connsiteY0" fmla="*/ 353961 h 357238"/>
              <a:gd name="connsiteX1" fmla="*/ 398206 w 589935"/>
              <a:gd name="connsiteY1" fmla="*/ 324464 h 357238"/>
              <a:gd name="connsiteX2" fmla="*/ 368710 w 589935"/>
              <a:gd name="connsiteY2" fmla="*/ 117987 h 357238"/>
              <a:gd name="connsiteX3" fmla="*/ 147484 w 589935"/>
              <a:gd name="connsiteY3" fmla="*/ 103239 h 357238"/>
              <a:gd name="connsiteX4" fmla="*/ 0 w 589935"/>
              <a:gd name="connsiteY4" fmla="*/ 0 h 357238"/>
              <a:gd name="connsiteX5" fmla="*/ 0 w 589935"/>
              <a:gd name="connsiteY5" fmla="*/ 0 h 3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9935" h="357238">
                <a:moveTo>
                  <a:pt x="589935" y="353961"/>
                </a:moveTo>
                <a:cubicBezTo>
                  <a:pt x="512506" y="358877"/>
                  <a:pt x="435077" y="363793"/>
                  <a:pt x="398206" y="324464"/>
                </a:cubicBezTo>
                <a:cubicBezTo>
                  <a:pt x="361335" y="285135"/>
                  <a:pt x="410497" y="154858"/>
                  <a:pt x="368710" y="117987"/>
                </a:cubicBezTo>
                <a:cubicBezTo>
                  <a:pt x="326923" y="81116"/>
                  <a:pt x="208936" y="122903"/>
                  <a:pt x="147484" y="103239"/>
                </a:cubicBezTo>
                <a:cubicBezTo>
                  <a:pt x="86032" y="83575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Freeform: Shape 41"/>
          <p:cNvSpPr/>
          <p:nvPr/>
        </p:nvSpPr>
        <p:spPr>
          <a:xfrm>
            <a:off x="6054552" y="2991253"/>
            <a:ext cx="764162" cy="139198"/>
          </a:xfrm>
          <a:custGeom>
            <a:avLst/>
            <a:gdLst>
              <a:gd name="connsiteX0" fmla="*/ 0 w 764162"/>
              <a:gd name="connsiteY0" fmla="*/ 48168 h 139198"/>
              <a:gd name="connsiteX1" fmla="*/ 176981 w 764162"/>
              <a:gd name="connsiteY1" fmla="*/ 3923 h 139198"/>
              <a:gd name="connsiteX2" fmla="*/ 280220 w 764162"/>
              <a:gd name="connsiteY2" fmla="*/ 136659 h 139198"/>
              <a:gd name="connsiteX3" fmla="*/ 516194 w 764162"/>
              <a:gd name="connsiteY3" fmla="*/ 92413 h 139198"/>
              <a:gd name="connsiteX4" fmla="*/ 737420 w 764162"/>
              <a:gd name="connsiteY4" fmla="*/ 107162 h 139198"/>
              <a:gd name="connsiteX5" fmla="*/ 752168 w 764162"/>
              <a:gd name="connsiteY5" fmla="*/ 92413 h 139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4162" h="139198">
                <a:moveTo>
                  <a:pt x="0" y="48168"/>
                </a:moveTo>
                <a:cubicBezTo>
                  <a:pt x="65139" y="18671"/>
                  <a:pt x="130278" y="-10826"/>
                  <a:pt x="176981" y="3923"/>
                </a:cubicBezTo>
                <a:cubicBezTo>
                  <a:pt x="223684" y="18672"/>
                  <a:pt x="223685" y="121911"/>
                  <a:pt x="280220" y="136659"/>
                </a:cubicBezTo>
                <a:cubicBezTo>
                  <a:pt x="336756" y="151407"/>
                  <a:pt x="439994" y="97329"/>
                  <a:pt x="516194" y="92413"/>
                </a:cubicBezTo>
                <a:lnTo>
                  <a:pt x="737420" y="107162"/>
                </a:lnTo>
                <a:cubicBezTo>
                  <a:pt x="776749" y="107162"/>
                  <a:pt x="764458" y="99787"/>
                  <a:pt x="752168" y="9241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Oval 42"/>
          <p:cNvSpPr/>
          <p:nvPr/>
        </p:nvSpPr>
        <p:spPr>
          <a:xfrm>
            <a:off x="6595336" y="2697621"/>
            <a:ext cx="726781" cy="64703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TextBox 43"/>
          <p:cNvSpPr txBox="1"/>
          <p:nvPr/>
        </p:nvSpPr>
        <p:spPr>
          <a:xfrm>
            <a:off x="7023852" y="5030656"/>
            <a:ext cx="839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AOT</a:t>
            </a:r>
          </a:p>
          <a:p>
            <a:r>
              <a:rPr lang="en-CA" dirty="0"/>
              <a:t>PyLM</a:t>
            </a:r>
          </a:p>
        </p:txBody>
      </p:sp>
      <p:sp>
        <p:nvSpPr>
          <p:cNvPr id="45" name="Oval 44"/>
          <p:cNvSpPr/>
          <p:nvPr/>
        </p:nvSpPr>
        <p:spPr>
          <a:xfrm>
            <a:off x="6746180" y="5138159"/>
            <a:ext cx="216024" cy="1922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Oval 45"/>
          <p:cNvSpPr/>
          <p:nvPr/>
        </p:nvSpPr>
        <p:spPr>
          <a:xfrm>
            <a:off x="6773863" y="5404553"/>
            <a:ext cx="216024" cy="192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Oval 46"/>
          <p:cNvSpPr/>
          <p:nvPr/>
        </p:nvSpPr>
        <p:spPr>
          <a:xfrm>
            <a:off x="5981775" y="5412806"/>
            <a:ext cx="216024" cy="19225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Freeform: Shape 47"/>
          <p:cNvSpPr/>
          <p:nvPr/>
        </p:nvSpPr>
        <p:spPr>
          <a:xfrm>
            <a:off x="6153514" y="5374453"/>
            <a:ext cx="648929" cy="327948"/>
          </a:xfrm>
          <a:custGeom>
            <a:avLst/>
            <a:gdLst>
              <a:gd name="connsiteX0" fmla="*/ 0 w 648929"/>
              <a:gd name="connsiteY0" fmla="*/ 134633 h 327948"/>
              <a:gd name="connsiteX1" fmla="*/ 176981 w 648929"/>
              <a:gd name="connsiteY1" fmla="*/ 1898 h 327948"/>
              <a:gd name="connsiteX2" fmla="*/ 339213 w 648929"/>
              <a:gd name="connsiteY2" fmla="*/ 223124 h 327948"/>
              <a:gd name="connsiteX3" fmla="*/ 457200 w 648929"/>
              <a:gd name="connsiteY3" fmla="*/ 326362 h 327948"/>
              <a:gd name="connsiteX4" fmla="*/ 457200 w 648929"/>
              <a:gd name="connsiteY4" fmla="*/ 149382 h 327948"/>
              <a:gd name="connsiteX5" fmla="*/ 648929 w 648929"/>
              <a:gd name="connsiteY5" fmla="*/ 149382 h 327948"/>
              <a:gd name="connsiteX6" fmla="*/ 648929 w 648929"/>
              <a:gd name="connsiteY6" fmla="*/ 149382 h 32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8929" h="327948">
                <a:moveTo>
                  <a:pt x="0" y="134633"/>
                </a:moveTo>
                <a:cubicBezTo>
                  <a:pt x="60223" y="60891"/>
                  <a:pt x="120446" y="-12851"/>
                  <a:pt x="176981" y="1898"/>
                </a:cubicBezTo>
                <a:cubicBezTo>
                  <a:pt x="233517" y="16646"/>
                  <a:pt x="292510" y="169047"/>
                  <a:pt x="339213" y="223124"/>
                </a:cubicBezTo>
                <a:cubicBezTo>
                  <a:pt x="385916" y="277201"/>
                  <a:pt x="437536" y="338652"/>
                  <a:pt x="457200" y="326362"/>
                </a:cubicBezTo>
                <a:cubicBezTo>
                  <a:pt x="476864" y="314072"/>
                  <a:pt x="425245" y="178879"/>
                  <a:pt x="457200" y="149382"/>
                </a:cubicBezTo>
                <a:cubicBezTo>
                  <a:pt x="489155" y="119885"/>
                  <a:pt x="648929" y="149382"/>
                  <a:pt x="648929" y="149382"/>
                </a:cubicBezTo>
                <a:lnTo>
                  <a:pt x="648929" y="14938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Freeform: Shape 48"/>
          <p:cNvSpPr/>
          <p:nvPr/>
        </p:nvSpPr>
        <p:spPr>
          <a:xfrm>
            <a:off x="6168262" y="5124754"/>
            <a:ext cx="619433" cy="118903"/>
          </a:xfrm>
          <a:custGeom>
            <a:avLst/>
            <a:gdLst>
              <a:gd name="connsiteX0" fmla="*/ 619433 w 619433"/>
              <a:gd name="connsiteY0" fmla="*/ 74616 h 118903"/>
              <a:gd name="connsiteX1" fmla="*/ 383459 w 619433"/>
              <a:gd name="connsiteY1" fmla="*/ 874 h 118903"/>
              <a:gd name="connsiteX2" fmla="*/ 265471 w 619433"/>
              <a:gd name="connsiteY2" fmla="*/ 118861 h 118903"/>
              <a:gd name="connsiteX3" fmla="*/ 0 w 619433"/>
              <a:gd name="connsiteY3" fmla="*/ 15623 h 118903"/>
              <a:gd name="connsiteX4" fmla="*/ 0 w 619433"/>
              <a:gd name="connsiteY4" fmla="*/ 15623 h 118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9433" h="118903">
                <a:moveTo>
                  <a:pt x="619433" y="74616"/>
                </a:moveTo>
                <a:cubicBezTo>
                  <a:pt x="530943" y="34058"/>
                  <a:pt x="442453" y="-6500"/>
                  <a:pt x="383459" y="874"/>
                </a:cubicBezTo>
                <a:cubicBezTo>
                  <a:pt x="324465" y="8248"/>
                  <a:pt x="329381" y="116403"/>
                  <a:pt x="265471" y="118861"/>
                </a:cubicBezTo>
                <a:cubicBezTo>
                  <a:pt x="201561" y="121319"/>
                  <a:pt x="0" y="15623"/>
                  <a:pt x="0" y="15623"/>
                </a:cubicBezTo>
                <a:lnTo>
                  <a:pt x="0" y="1562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932040" y="2991253"/>
            <a:ext cx="576064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8733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Freeform: Shape 82"/>
          <p:cNvSpPr/>
          <p:nvPr/>
        </p:nvSpPr>
        <p:spPr>
          <a:xfrm>
            <a:off x="6153514" y="5374453"/>
            <a:ext cx="648929" cy="327948"/>
          </a:xfrm>
          <a:custGeom>
            <a:avLst/>
            <a:gdLst>
              <a:gd name="connsiteX0" fmla="*/ 0 w 648929"/>
              <a:gd name="connsiteY0" fmla="*/ 134633 h 327948"/>
              <a:gd name="connsiteX1" fmla="*/ 176981 w 648929"/>
              <a:gd name="connsiteY1" fmla="*/ 1898 h 327948"/>
              <a:gd name="connsiteX2" fmla="*/ 339213 w 648929"/>
              <a:gd name="connsiteY2" fmla="*/ 223124 h 327948"/>
              <a:gd name="connsiteX3" fmla="*/ 457200 w 648929"/>
              <a:gd name="connsiteY3" fmla="*/ 326362 h 327948"/>
              <a:gd name="connsiteX4" fmla="*/ 457200 w 648929"/>
              <a:gd name="connsiteY4" fmla="*/ 149382 h 327948"/>
              <a:gd name="connsiteX5" fmla="*/ 648929 w 648929"/>
              <a:gd name="connsiteY5" fmla="*/ 149382 h 327948"/>
              <a:gd name="connsiteX6" fmla="*/ 648929 w 648929"/>
              <a:gd name="connsiteY6" fmla="*/ 149382 h 32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8929" h="327948">
                <a:moveTo>
                  <a:pt x="0" y="134633"/>
                </a:moveTo>
                <a:cubicBezTo>
                  <a:pt x="60223" y="60891"/>
                  <a:pt x="120446" y="-12851"/>
                  <a:pt x="176981" y="1898"/>
                </a:cubicBezTo>
                <a:cubicBezTo>
                  <a:pt x="233517" y="16646"/>
                  <a:pt x="292510" y="169047"/>
                  <a:pt x="339213" y="223124"/>
                </a:cubicBezTo>
                <a:cubicBezTo>
                  <a:pt x="385916" y="277201"/>
                  <a:pt x="437536" y="338652"/>
                  <a:pt x="457200" y="326362"/>
                </a:cubicBezTo>
                <a:cubicBezTo>
                  <a:pt x="476864" y="314072"/>
                  <a:pt x="425245" y="178879"/>
                  <a:pt x="457200" y="149382"/>
                </a:cubicBezTo>
                <a:cubicBezTo>
                  <a:pt x="489155" y="119885"/>
                  <a:pt x="648929" y="149382"/>
                  <a:pt x="648929" y="149382"/>
                </a:cubicBezTo>
                <a:lnTo>
                  <a:pt x="648929" y="14938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Freeform: Shape 12"/>
          <p:cNvSpPr/>
          <p:nvPr/>
        </p:nvSpPr>
        <p:spPr>
          <a:xfrm>
            <a:off x="7816645" y="2964426"/>
            <a:ext cx="608103" cy="353961"/>
          </a:xfrm>
          <a:custGeom>
            <a:avLst/>
            <a:gdLst>
              <a:gd name="connsiteX0" fmla="*/ 0 w 608103"/>
              <a:gd name="connsiteY0" fmla="*/ 0 h 353961"/>
              <a:gd name="connsiteX1" fmla="*/ 206478 w 608103"/>
              <a:gd name="connsiteY1" fmla="*/ 162232 h 353961"/>
              <a:gd name="connsiteX2" fmla="*/ 604684 w 608103"/>
              <a:gd name="connsiteY2" fmla="*/ 58993 h 353961"/>
              <a:gd name="connsiteX3" fmla="*/ 398207 w 608103"/>
              <a:gd name="connsiteY3" fmla="*/ 44245 h 353961"/>
              <a:gd name="connsiteX4" fmla="*/ 383458 w 608103"/>
              <a:gd name="connsiteY4" fmla="*/ 353961 h 353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8103" h="353961">
                <a:moveTo>
                  <a:pt x="0" y="0"/>
                </a:moveTo>
                <a:cubicBezTo>
                  <a:pt x="52848" y="76200"/>
                  <a:pt x="105697" y="152400"/>
                  <a:pt x="206478" y="162232"/>
                </a:cubicBezTo>
                <a:cubicBezTo>
                  <a:pt x="307259" y="172064"/>
                  <a:pt x="572729" y="78657"/>
                  <a:pt x="604684" y="58993"/>
                </a:cubicBezTo>
                <a:cubicBezTo>
                  <a:pt x="636639" y="39329"/>
                  <a:pt x="435078" y="-4916"/>
                  <a:pt x="398207" y="44245"/>
                </a:cubicBezTo>
                <a:cubicBezTo>
                  <a:pt x="361336" y="93406"/>
                  <a:pt x="372397" y="223683"/>
                  <a:pt x="383458" y="35396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DB278A-3D51-4EFF-BC1A-9672099F5709}" type="slidenum">
              <a:rPr lang="en-CA" smtClean="0"/>
              <a:pPr/>
              <a:t>21</a:t>
            </a:fld>
            <a:endParaRPr lang="en-CA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467600" cy="809820"/>
          </a:xfrm>
        </p:spPr>
        <p:txBody>
          <a:bodyPr>
            <a:normAutofit fontScale="90000"/>
          </a:bodyPr>
          <a:lstStyle/>
          <a:p>
            <a:r>
              <a:rPr lang="en-CA" dirty="0"/>
              <a:t>Py-Labeled Monomers Forming Micelles?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695" y="1482887"/>
            <a:ext cx="1628775" cy="35909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1500195"/>
            <a:ext cx="1607818" cy="362281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6310" y="532332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PyEG</a:t>
            </a:r>
            <a:r>
              <a:rPr lang="en-CA" baseline="-25000" dirty="0"/>
              <a:t>4</a:t>
            </a:r>
            <a:r>
              <a:rPr lang="en-CA" dirty="0"/>
              <a:t>MA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15669" y="532248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PyEG</a:t>
            </a:r>
            <a:r>
              <a:rPr lang="en-CA" baseline="-25000" dirty="0"/>
              <a:t>7</a:t>
            </a:r>
            <a:r>
              <a:rPr lang="en-CA" dirty="0"/>
              <a:t>MA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932040" y="2991253"/>
            <a:ext cx="576064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reeform: Shape 1"/>
          <p:cNvSpPr/>
          <p:nvPr/>
        </p:nvSpPr>
        <p:spPr>
          <a:xfrm>
            <a:off x="5825613" y="2092401"/>
            <a:ext cx="2417541" cy="2058721"/>
          </a:xfrm>
          <a:custGeom>
            <a:avLst/>
            <a:gdLst>
              <a:gd name="connsiteX0" fmla="*/ 0 w 2417541"/>
              <a:gd name="connsiteY0" fmla="*/ 193599 h 2058721"/>
              <a:gd name="connsiteX1" fmla="*/ 516193 w 2417541"/>
              <a:gd name="connsiteY1" fmla="*/ 1870 h 2058721"/>
              <a:gd name="connsiteX2" fmla="*/ 988142 w 2417541"/>
              <a:gd name="connsiteY2" fmla="*/ 296838 h 2058721"/>
              <a:gd name="connsiteX3" fmla="*/ 1548581 w 2417541"/>
              <a:gd name="connsiteY3" fmla="*/ 1870 h 2058721"/>
              <a:gd name="connsiteX4" fmla="*/ 2020529 w 2417541"/>
              <a:gd name="connsiteY4" fmla="*/ 237844 h 2058721"/>
              <a:gd name="connsiteX5" fmla="*/ 2403987 w 2417541"/>
              <a:gd name="connsiteY5" fmla="*/ 665547 h 2058721"/>
              <a:gd name="connsiteX6" fmla="*/ 1519084 w 2417541"/>
              <a:gd name="connsiteY6" fmla="*/ 1004760 h 2058721"/>
              <a:gd name="connsiteX7" fmla="*/ 1902542 w 2417541"/>
              <a:gd name="connsiteY7" fmla="*/ 1535702 h 2058721"/>
              <a:gd name="connsiteX8" fmla="*/ 1179871 w 2417541"/>
              <a:gd name="connsiteY8" fmla="*/ 2051896 h 2058721"/>
              <a:gd name="connsiteX9" fmla="*/ 634181 w 2417541"/>
              <a:gd name="connsiteY9" fmla="*/ 1845418 h 2058721"/>
              <a:gd name="connsiteX10" fmla="*/ 634181 w 2417541"/>
              <a:gd name="connsiteY10" fmla="*/ 1845418 h 205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17541" h="2058721">
                <a:moveTo>
                  <a:pt x="0" y="193599"/>
                </a:moveTo>
                <a:cubicBezTo>
                  <a:pt x="175751" y="89131"/>
                  <a:pt x="351503" y="-15337"/>
                  <a:pt x="516193" y="1870"/>
                </a:cubicBezTo>
                <a:cubicBezTo>
                  <a:pt x="680883" y="19076"/>
                  <a:pt x="816077" y="296838"/>
                  <a:pt x="988142" y="296838"/>
                </a:cubicBezTo>
                <a:cubicBezTo>
                  <a:pt x="1160207" y="296838"/>
                  <a:pt x="1376516" y="11702"/>
                  <a:pt x="1548581" y="1870"/>
                </a:cubicBezTo>
                <a:cubicBezTo>
                  <a:pt x="1720646" y="-7962"/>
                  <a:pt x="1877961" y="127231"/>
                  <a:pt x="2020529" y="237844"/>
                </a:cubicBezTo>
                <a:cubicBezTo>
                  <a:pt x="2163097" y="348457"/>
                  <a:pt x="2487561" y="537728"/>
                  <a:pt x="2403987" y="665547"/>
                </a:cubicBezTo>
                <a:cubicBezTo>
                  <a:pt x="2320413" y="793366"/>
                  <a:pt x="1602658" y="859734"/>
                  <a:pt x="1519084" y="1004760"/>
                </a:cubicBezTo>
                <a:cubicBezTo>
                  <a:pt x="1435510" y="1149786"/>
                  <a:pt x="1959078" y="1361179"/>
                  <a:pt x="1902542" y="1535702"/>
                </a:cubicBezTo>
                <a:cubicBezTo>
                  <a:pt x="1846007" y="1710225"/>
                  <a:pt x="1391264" y="2000277"/>
                  <a:pt x="1179871" y="2051896"/>
                </a:cubicBezTo>
                <a:cubicBezTo>
                  <a:pt x="968478" y="2103515"/>
                  <a:pt x="634181" y="1845418"/>
                  <a:pt x="634181" y="1845418"/>
                </a:cubicBezTo>
                <a:lnTo>
                  <a:pt x="634181" y="184541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Oval 49"/>
          <p:cNvSpPr/>
          <p:nvPr/>
        </p:nvSpPr>
        <p:spPr>
          <a:xfrm>
            <a:off x="6012160" y="2041853"/>
            <a:ext cx="216024" cy="19225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2" name="Oval 51"/>
          <p:cNvSpPr/>
          <p:nvPr/>
        </p:nvSpPr>
        <p:spPr>
          <a:xfrm>
            <a:off x="5904148" y="2790748"/>
            <a:ext cx="216024" cy="192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Oval 52"/>
          <p:cNvSpPr/>
          <p:nvPr/>
        </p:nvSpPr>
        <p:spPr>
          <a:xfrm>
            <a:off x="6437681" y="2092401"/>
            <a:ext cx="216024" cy="19225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4" name="Oval 53"/>
          <p:cNvSpPr/>
          <p:nvPr/>
        </p:nvSpPr>
        <p:spPr>
          <a:xfrm>
            <a:off x="8129016" y="3312382"/>
            <a:ext cx="216024" cy="192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5" name="Oval 54"/>
          <p:cNvSpPr/>
          <p:nvPr/>
        </p:nvSpPr>
        <p:spPr>
          <a:xfrm>
            <a:off x="6911035" y="2208785"/>
            <a:ext cx="216024" cy="19225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Oval 55"/>
          <p:cNvSpPr/>
          <p:nvPr/>
        </p:nvSpPr>
        <p:spPr>
          <a:xfrm>
            <a:off x="6633822" y="2711597"/>
            <a:ext cx="216024" cy="192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7" name="Oval 56"/>
          <p:cNvSpPr/>
          <p:nvPr/>
        </p:nvSpPr>
        <p:spPr>
          <a:xfrm>
            <a:off x="6788214" y="3234667"/>
            <a:ext cx="216024" cy="192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8" name="Oval 57"/>
          <p:cNvSpPr/>
          <p:nvPr/>
        </p:nvSpPr>
        <p:spPr>
          <a:xfrm>
            <a:off x="7700830" y="2810728"/>
            <a:ext cx="234971" cy="2149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Oval 58"/>
          <p:cNvSpPr/>
          <p:nvPr/>
        </p:nvSpPr>
        <p:spPr>
          <a:xfrm>
            <a:off x="6788214" y="1606671"/>
            <a:ext cx="216024" cy="192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0" name="Oval 59"/>
          <p:cNvSpPr/>
          <p:nvPr/>
        </p:nvSpPr>
        <p:spPr>
          <a:xfrm>
            <a:off x="7236296" y="3025635"/>
            <a:ext cx="216024" cy="19225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Freeform: Shape 2"/>
          <p:cNvSpPr/>
          <p:nvPr/>
        </p:nvSpPr>
        <p:spPr>
          <a:xfrm>
            <a:off x="5840224" y="2227006"/>
            <a:ext cx="287560" cy="560439"/>
          </a:xfrm>
          <a:custGeom>
            <a:avLst/>
            <a:gdLst>
              <a:gd name="connsiteX0" fmla="*/ 250860 w 287560"/>
              <a:gd name="connsiteY0" fmla="*/ 0 h 560439"/>
              <a:gd name="connsiteX1" fmla="*/ 137 w 287560"/>
              <a:gd name="connsiteY1" fmla="*/ 221226 h 560439"/>
              <a:gd name="connsiteX2" fmla="*/ 280357 w 287560"/>
              <a:gd name="connsiteY2" fmla="*/ 294968 h 560439"/>
              <a:gd name="connsiteX3" fmla="*/ 177118 w 287560"/>
              <a:gd name="connsiteY3" fmla="*/ 560439 h 56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560" h="560439">
                <a:moveTo>
                  <a:pt x="250860" y="0"/>
                </a:moveTo>
                <a:cubicBezTo>
                  <a:pt x="123040" y="86032"/>
                  <a:pt x="-4779" y="172065"/>
                  <a:pt x="137" y="221226"/>
                </a:cubicBezTo>
                <a:cubicBezTo>
                  <a:pt x="5053" y="270387"/>
                  <a:pt x="250860" y="238433"/>
                  <a:pt x="280357" y="294968"/>
                </a:cubicBezTo>
                <a:cubicBezTo>
                  <a:pt x="309854" y="351503"/>
                  <a:pt x="243486" y="455971"/>
                  <a:pt x="177118" y="56043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Freeform: Shape 10"/>
          <p:cNvSpPr/>
          <p:nvPr/>
        </p:nvSpPr>
        <p:spPr>
          <a:xfrm>
            <a:off x="6331709" y="2256503"/>
            <a:ext cx="349310" cy="457200"/>
          </a:xfrm>
          <a:custGeom>
            <a:avLst/>
            <a:gdLst>
              <a:gd name="connsiteX0" fmla="*/ 187078 w 349310"/>
              <a:gd name="connsiteY0" fmla="*/ 0 h 457200"/>
              <a:gd name="connsiteX1" fmla="*/ 275568 w 349310"/>
              <a:gd name="connsiteY1" fmla="*/ 162232 h 457200"/>
              <a:gd name="connsiteX2" fmla="*/ 10097 w 349310"/>
              <a:gd name="connsiteY2" fmla="*/ 250723 h 457200"/>
              <a:gd name="connsiteX3" fmla="*/ 83839 w 349310"/>
              <a:gd name="connsiteY3" fmla="*/ 88491 h 457200"/>
              <a:gd name="connsiteX4" fmla="*/ 349310 w 349310"/>
              <a:gd name="connsiteY4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9310" h="457200">
                <a:moveTo>
                  <a:pt x="187078" y="0"/>
                </a:moveTo>
                <a:cubicBezTo>
                  <a:pt x="246071" y="60222"/>
                  <a:pt x="305065" y="120445"/>
                  <a:pt x="275568" y="162232"/>
                </a:cubicBezTo>
                <a:cubicBezTo>
                  <a:pt x="246071" y="204019"/>
                  <a:pt x="42052" y="263013"/>
                  <a:pt x="10097" y="250723"/>
                </a:cubicBezTo>
                <a:cubicBezTo>
                  <a:pt x="-21858" y="238433"/>
                  <a:pt x="27303" y="54078"/>
                  <a:pt x="83839" y="88491"/>
                </a:cubicBezTo>
                <a:cubicBezTo>
                  <a:pt x="140374" y="122904"/>
                  <a:pt x="244842" y="290052"/>
                  <a:pt x="349310" y="4572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Freeform: Shape 11"/>
          <p:cNvSpPr/>
          <p:nvPr/>
        </p:nvSpPr>
        <p:spPr>
          <a:xfrm>
            <a:off x="6946490" y="1768737"/>
            <a:ext cx="382309" cy="428773"/>
          </a:xfrm>
          <a:custGeom>
            <a:avLst/>
            <a:gdLst>
              <a:gd name="connsiteX0" fmla="*/ 29497 w 382309"/>
              <a:gd name="connsiteY0" fmla="*/ 428773 h 428773"/>
              <a:gd name="connsiteX1" fmla="*/ 117987 w 382309"/>
              <a:gd name="connsiteY1" fmla="*/ 281289 h 428773"/>
              <a:gd name="connsiteX2" fmla="*/ 368710 w 382309"/>
              <a:gd name="connsiteY2" fmla="*/ 222295 h 428773"/>
              <a:gd name="connsiteX3" fmla="*/ 324465 w 382309"/>
              <a:gd name="connsiteY3" fmla="*/ 1069 h 428773"/>
              <a:gd name="connsiteX4" fmla="*/ 117987 w 382309"/>
              <a:gd name="connsiteY4" fmla="*/ 133805 h 428773"/>
              <a:gd name="connsiteX5" fmla="*/ 0 w 382309"/>
              <a:gd name="connsiteY5" fmla="*/ 30566 h 428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309" h="428773">
                <a:moveTo>
                  <a:pt x="29497" y="428773"/>
                </a:moveTo>
                <a:cubicBezTo>
                  <a:pt x="45474" y="372237"/>
                  <a:pt x="61452" y="315702"/>
                  <a:pt x="117987" y="281289"/>
                </a:cubicBezTo>
                <a:cubicBezTo>
                  <a:pt x="174522" y="246876"/>
                  <a:pt x="334297" y="268998"/>
                  <a:pt x="368710" y="222295"/>
                </a:cubicBezTo>
                <a:cubicBezTo>
                  <a:pt x="403123" y="175592"/>
                  <a:pt x="366252" y="15817"/>
                  <a:pt x="324465" y="1069"/>
                </a:cubicBezTo>
                <a:cubicBezTo>
                  <a:pt x="282678" y="-13679"/>
                  <a:pt x="172064" y="128889"/>
                  <a:pt x="117987" y="133805"/>
                </a:cubicBezTo>
                <a:cubicBezTo>
                  <a:pt x="63910" y="138721"/>
                  <a:pt x="31955" y="84643"/>
                  <a:pt x="0" y="3056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Freeform: Shape 23"/>
          <p:cNvSpPr/>
          <p:nvPr/>
        </p:nvSpPr>
        <p:spPr>
          <a:xfrm>
            <a:off x="6714805" y="3050257"/>
            <a:ext cx="526653" cy="179640"/>
          </a:xfrm>
          <a:custGeom>
            <a:avLst/>
            <a:gdLst>
              <a:gd name="connsiteX0" fmla="*/ 526653 w 526653"/>
              <a:gd name="connsiteY0" fmla="*/ 76401 h 179640"/>
              <a:gd name="connsiteX1" fmla="*/ 364421 w 526653"/>
              <a:gd name="connsiteY1" fmla="*/ 2659 h 179640"/>
              <a:gd name="connsiteX2" fmla="*/ 10460 w 526653"/>
              <a:gd name="connsiteY2" fmla="*/ 32156 h 179640"/>
              <a:gd name="connsiteX3" fmla="*/ 128447 w 526653"/>
              <a:gd name="connsiteY3" fmla="*/ 179640 h 179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6653" h="179640">
                <a:moveTo>
                  <a:pt x="526653" y="76401"/>
                </a:moveTo>
                <a:cubicBezTo>
                  <a:pt x="488553" y="43217"/>
                  <a:pt x="450453" y="10033"/>
                  <a:pt x="364421" y="2659"/>
                </a:cubicBezTo>
                <a:cubicBezTo>
                  <a:pt x="278389" y="-4715"/>
                  <a:pt x="49789" y="2659"/>
                  <a:pt x="10460" y="32156"/>
                </a:cubicBezTo>
                <a:cubicBezTo>
                  <a:pt x="-28869" y="61653"/>
                  <a:pt x="49789" y="120646"/>
                  <a:pt x="128447" y="1796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2" name="Oval 61"/>
          <p:cNvSpPr/>
          <p:nvPr/>
        </p:nvSpPr>
        <p:spPr>
          <a:xfrm>
            <a:off x="7428693" y="3281609"/>
            <a:ext cx="216024" cy="19225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3" name="Oval 62"/>
          <p:cNvSpPr/>
          <p:nvPr/>
        </p:nvSpPr>
        <p:spPr>
          <a:xfrm>
            <a:off x="8039797" y="2719492"/>
            <a:ext cx="216024" cy="19225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4" name="Oval 63"/>
          <p:cNvSpPr/>
          <p:nvPr/>
        </p:nvSpPr>
        <p:spPr>
          <a:xfrm>
            <a:off x="7999007" y="2432288"/>
            <a:ext cx="216024" cy="19225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5" name="Oval 64"/>
          <p:cNvSpPr/>
          <p:nvPr/>
        </p:nvSpPr>
        <p:spPr>
          <a:xfrm>
            <a:off x="7725394" y="2227006"/>
            <a:ext cx="216024" cy="19225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6" name="Oval 65"/>
          <p:cNvSpPr/>
          <p:nvPr/>
        </p:nvSpPr>
        <p:spPr>
          <a:xfrm>
            <a:off x="7405560" y="2052892"/>
            <a:ext cx="216024" cy="19225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7" name="Oval 66"/>
          <p:cNvSpPr/>
          <p:nvPr/>
        </p:nvSpPr>
        <p:spPr>
          <a:xfrm>
            <a:off x="6515586" y="3929968"/>
            <a:ext cx="216024" cy="19225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8" name="Oval 67"/>
          <p:cNvSpPr/>
          <p:nvPr/>
        </p:nvSpPr>
        <p:spPr>
          <a:xfrm>
            <a:off x="6913204" y="4009419"/>
            <a:ext cx="216024" cy="19225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9" name="Oval 68"/>
          <p:cNvSpPr/>
          <p:nvPr/>
        </p:nvSpPr>
        <p:spPr>
          <a:xfrm>
            <a:off x="7236296" y="3853760"/>
            <a:ext cx="216024" cy="19225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8" name="Oval 77"/>
          <p:cNvSpPr/>
          <p:nvPr/>
        </p:nvSpPr>
        <p:spPr>
          <a:xfrm>
            <a:off x="7514167" y="3605273"/>
            <a:ext cx="216024" cy="19225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9" name="Oval 78"/>
          <p:cNvSpPr/>
          <p:nvPr/>
        </p:nvSpPr>
        <p:spPr>
          <a:xfrm>
            <a:off x="7755124" y="4107679"/>
            <a:ext cx="216024" cy="192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Freeform: Shape 33"/>
          <p:cNvSpPr/>
          <p:nvPr/>
        </p:nvSpPr>
        <p:spPr>
          <a:xfrm>
            <a:off x="7669161" y="3746090"/>
            <a:ext cx="568714" cy="368710"/>
          </a:xfrm>
          <a:custGeom>
            <a:avLst/>
            <a:gdLst>
              <a:gd name="connsiteX0" fmla="*/ 0 w 568714"/>
              <a:gd name="connsiteY0" fmla="*/ 0 h 368710"/>
              <a:gd name="connsiteX1" fmla="*/ 383458 w 568714"/>
              <a:gd name="connsiteY1" fmla="*/ 147484 h 368710"/>
              <a:gd name="connsiteX2" fmla="*/ 560439 w 568714"/>
              <a:gd name="connsiteY2" fmla="*/ 44245 h 368710"/>
              <a:gd name="connsiteX3" fmla="*/ 132736 w 568714"/>
              <a:gd name="connsiteY3" fmla="*/ 162233 h 368710"/>
              <a:gd name="connsiteX4" fmla="*/ 117987 w 568714"/>
              <a:gd name="connsiteY4" fmla="*/ 368710 h 368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8714" h="368710">
                <a:moveTo>
                  <a:pt x="0" y="0"/>
                </a:moveTo>
                <a:cubicBezTo>
                  <a:pt x="145026" y="70055"/>
                  <a:pt x="290052" y="140110"/>
                  <a:pt x="383458" y="147484"/>
                </a:cubicBezTo>
                <a:cubicBezTo>
                  <a:pt x="476864" y="154858"/>
                  <a:pt x="602226" y="41787"/>
                  <a:pt x="560439" y="44245"/>
                </a:cubicBezTo>
                <a:cubicBezTo>
                  <a:pt x="518652" y="46703"/>
                  <a:pt x="206478" y="108156"/>
                  <a:pt x="132736" y="162233"/>
                </a:cubicBezTo>
                <a:cubicBezTo>
                  <a:pt x="58994" y="216310"/>
                  <a:pt x="88490" y="292510"/>
                  <a:pt x="117987" y="36871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0" name="Oval 79"/>
          <p:cNvSpPr/>
          <p:nvPr/>
        </p:nvSpPr>
        <p:spPr>
          <a:xfrm>
            <a:off x="6746180" y="5138159"/>
            <a:ext cx="216024" cy="19225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1" name="Oval 80"/>
          <p:cNvSpPr/>
          <p:nvPr/>
        </p:nvSpPr>
        <p:spPr>
          <a:xfrm>
            <a:off x="6773863" y="5404553"/>
            <a:ext cx="216024" cy="192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2" name="Oval 81"/>
          <p:cNvSpPr/>
          <p:nvPr/>
        </p:nvSpPr>
        <p:spPr>
          <a:xfrm>
            <a:off x="5981775" y="5412806"/>
            <a:ext cx="216024" cy="19225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5" name="TextBox 84"/>
          <p:cNvSpPr txBox="1"/>
          <p:nvPr/>
        </p:nvSpPr>
        <p:spPr>
          <a:xfrm>
            <a:off x="7023852" y="5030656"/>
            <a:ext cx="1324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/>
              <a:t>BuMA</a:t>
            </a:r>
            <a:endParaRPr lang="en-CA" dirty="0"/>
          </a:p>
          <a:p>
            <a:r>
              <a:rPr lang="en-CA" dirty="0"/>
              <a:t>PyLM</a:t>
            </a:r>
          </a:p>
        </p:txBody>
      </p:sp>
    </p:spTree>
    <p:extLst>
      <p:ext uri="{BB962C8B-B14F-4D97-AF65-F5344CB8AC3E}">
        <p14:creationId xmlns:p14="http://schemas.microsoft.com/office/powerpoint/2010/main" val="623628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/>
          <p:cNvSpPr/>
          <p:nvPr/>
        </p:nvSpPr>
        <p:spPr>
          <a:xfrm>
            <a:off x="5211290" y="1232922"/>
            <a:ext cx="353620" cy="485366"/>
          </a:xfrm>
          <a:custGeom>
            <a:avLst/>
            <a:gdLst>
              <a:gd name="connsiteX0" fmla="*/ 417095 w 417095"/>
              <a:gd name="connsiteY0" fmla="*/ 280487 h 538875"/>
              <a:gd name="connsiteX1" fmla="*/ 160421 w 417095"/>
              <a:gd name="connsiteY1" fmla="*/ 537161 h 538875"/>
              <a:gd name="connsiteX2" fmla="*/ 224590 w 417095"/>
              <a:gd name="connsiteY2" fmla="*/ 168193 h 538875"/>
              <a:gd name="connsiteX3" fmla="*/ 128337 w 417095"/>
              <a:gd name="connsiteY3" fmla="*/ 7772 h 538875"/>
              <a:gd name="connsiteX4" fmla="*/ 0 w 417095"/>
              <a:gd name="connsiteY4" fmla="*/ 39856 h 538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7095" h="538875">
                <a:moveTo>
                  <a:pt x="417095" y="280487"/>
                </a:moveTo>
                <a:cubicBezTo>
                  <a:pt x="304800" y="418182"/>
                  <a:pt x="192505" y="555877"/>
                  <a:pt x="160421" y="537161"/>
                </a:cubicBezTo>
                <a:cubicBezTo>
                  <a:pt x="128337" y="518445"/>
                  <a:pt x="229937" y="256424"/>
                  <a:pt x="224590" y="168193"/>
                </a:cubicBezTo>
                <a:cubicBezTo>
                  <a:pt x="219243" y="79962"/>
                  <a:pt x="165769" y="29161"/>
                  <a:pt x="128337" y="7772"/>
                </a:cubicBezTo>
                <a:cubicBezTo>
                  <a:pt x="90905" y="-13617"/>
                  <a:pt x="45452" y="13119"/>
                  <a:pt x="0" y="3985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Freeform: Shape 20"/>
          <p:cNvSpPr/>
          <p:nvPr/>
        </p:nvSpPr>
        <p:spPr>
          <a:xfrm>
            <a:off x="4135976" y="3470908"/>
            <a:ext cx="648929" cy="327948"/>
          </a:xfrm>
          <a:custGeom>
            <a:avLst/>
            <a:gdLst>
              <a:gd name="connsiteX0" fmla="*/ 0 w 648929"/>
              <a:gd name="connsiteY0" fmla="*/ 134633 h 327948"/>
              <a:gd name="connsiteX1" fmla="*/ 176981 w 648929"/>
              <a:gd name="connsiteY1" fmla="*/ 1898 h 327948"/>
              <a:gd name="connsiteX2" fmla="*/ 339213 w 648929"/>
              <a:gd name="connsiteY2" fmla="*/ 223124 h 327948"/>
              <a:gd name="connsiteX3" fmla="*/ 457200 w 648929"/>
              <a:gd name="connsiteY3" fmla="*/ 326362 h 327948"/>
              <a:gd name="connsiteX4" fmla="*/ 457200 w 648929"/>
              <a:gd name="connsiteY4" fmla="*/ 149382 h 327948"/>
              <a:gd name="connsiteX5" fmla="*/ 648929 w 648929"/>
              <a:gd name="connsiteY5" fmla="*/ 149382 h 327948"/>
              <a:gd name="connsiteX6" fmla="*/ 648929 w 648929"/>
              <a:gd name="connsiteY6" fmla="*/ 149382 h 32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8929" h="327948">
                <a:moveTo>
                  <a:pt x="0" y="134633"/>
                </a:moveTo>
                <a:cubicBezTo>
                  <a:pt x="60223" y="60891"/>
                  <a:pt x="120446" y="-12851"/>
                  <a:pt x="176981" y="1898"/>
                </a:cubicBezTo>
                <a:cubicBezTo>
                  <a:pt x="233517" y="16646"/>
                  <a:pt x="292510" y="169047"/>
                  <a:pt x="339213" y="223124"/>
                </a:cubicBezTo>
                <a:cubicBezTo>
                  <a:pt x="385916" y="277201"/>
                  <a:pt x="437536" y="338652"/>
                  <a:pt x="457200" y="326362"/>
                </a:cubicBezTo>
                <a:cubicBezTo>
                  <a:pt x="476864" y="314072"/>
                  <a:pt x="425245" y="178879"/>
                  <a:pt x="457200" y="149382"/>
                </a:cubicBezTo>
                <a:cubicBezTo>
                  <a:pt x="489155" y="119885"/>
                  <a:pt x="648929" y="149382"/>
                  <a:pt x="648929" y="149382"/>
                </a:cubicBezTo>
                <a:lnTo>
                  <a:pt x="648929" y="14938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Freeform: Shape 41"/>
          <p:cNvSpPr/>
          <p:nvPr/>
        </p:nvSpPr>
        <p:spPr>
          <a:xfrm>
            <a:off x="4033111" y="5215202"/>
            <a:ext cx="431141" cy="505760"/>
          </a:xfrm>
          <a:custGeom>
            <a:avLst/>
            <a:gdLst>
              <a:gd name="connsiteX0" fmla="*/ 533097 w 533097"/>
              <a:gd name="connsiteY0" fmla="*/ 240053 h 576968"/>
              <a:gd name="connsiteX1" fmla="*/ 388718 w 533097"/>
              <a:gd name="connsiteY1" fmla="*/ 576937 h 576968"/>
              <a:gd name="connsiteX2" fmla="*/ 51833 w 533097"/>
              <a:gd name="connsiteY2" fmla="*/ 224011 h 576968"/>
              <a:gd name="connsiteX3" fmla="*/ 35791 w 533097"/>
              <a:gd name="connsiteY3" fmla="*/ 15463 h 576968"/>
              <a:gd name="connsiteX4" fmla="*/ 388718 w 533097"/>
              <a:gd name="connsiteY4" fmla="*/ 31505 h 57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097" h="576968">
                <a:moveTo>
                  <a:pt x="533097" y="240053"/>
                </a:moveTo>
                <a:cubicBezTo>
                  <a:pt x="501013" y="409832"/>
                  <a:pt x="468929" y="579611"/>
                  <a:pt x="388718" y="576937"/>
                </a:cubicBezTo>
                <a:cubicBezTo>
                  <a:pt x="308507" y="574263"/>
                  <a:pt x="110654" y="317590"/>
                  <a:pt x="51833" y="224011"/>
                </a:cubicBezTo>
                <a:cubicBezTo>
                  <a:pt x="-6988" y="130432"/>
                  <a:pt x="-20356" y="47547"/>
                  <a:pt x="35791" y="15463"/>
                </a:cubicBezTo>
                <a:cubicBezTo>
                  <a:pt x="91938" y="-16621"/>
                  <a:pt x="240328" y="7442"/>
                  <a:pt x="388718" y="3150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DB278A-3D51-4EFF-BC1A-9672099F5709}" type="slidenum">
              <a:rPr lang="en-CA" smtClean="0"/>
              <a:pPr/>
              <a:t>22</a:t>
            </a:fld>
            <a:endParaRPr lang="en-CA"/>
          </a:p>
        </p:txBody>
      </p:sp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180F4BF2-6C5A-4577-AC3A-9C6942BFF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35711"/>
              </p:ext>
            </p:extLst>
          </p:nvPr>
        </p:nvGraphicFramePr>
        <p:xfrm>
          <a:off x="-74590" y="946083"/>
          <a:ext cx="3744128" cy="2785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="" xmlns:a16="http://schemas.microsoft.com/office/drawing/2014/main" id="{70FE3C35-6BD6-41E4-B034-7A8ABE9971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7734196"/>
              </p:ext>
            </p:extLst>
          </p:nvPr>
        </p:nvGraphicFramePr>
        <p:xfrm>
          <a:off x="-40197" y="4059210"/>
          <a:ext cx="3768068" cy="2772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5937" y="469416"/>
            <a:ext cx="27103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/>
              <a:t>TR Excimer - THF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2180" y="3609215"/>
            <a:ext cx="360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/>
              <a:t>TR Excimer - Water</a:t>
            </a:r>
          </a:p>
        </p:txBody>
      </p:sp>
      <p:sp>
        <p:nvSpPr>
          <p:cNvPr id="9" name="Rectangle 8"/>
          <p:cNvSpPr/>
          <p:nvPr/>
        </p:nvSpPr>
        <p:spPr>
          <a:xfrm>
            <a:off x="3843343" y="1141677"/>
            <a:ext cx="1897387" cy="18019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4287529" y="1401395"/>
            <a:ext cx="183149" cy="19457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5500798" y="1401395"/>
            <a:ext cx="183149" cy="194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3952668" y="2369082"/>
            <a:ext cx="183149" cy="194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/>
          <p:cNvSpPr/>
          <p:nvPr/>
        </p:nvSpPr>
        <p:spPr>
          <a:xfrm>
            <a:off x="5093440" y="2023062"/>
            <a:ext cx="183149" cy="194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/>
          <p:cNvSpPr/>
          <p:nvPr/>
        </p:nvSpPr>
        <p:spPr>
          <a:xfrm>
            <a:off x="3829842" y="4231810"/>
            <a:ext cx="1863562" cy="1767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5023241" y="3332040"/>
            <a:ext cx="839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PyLM</a:t>
            </a:r>
          </a:p>
        </p:txBody>
      </p:sp>
      <p:sp>
        <p:nvSpPr>
          <p:cNvPr id="19" name="Oval 18"/>
          <p:cNvSpPr/>
          <p:nvPr/>
        </p:nvSpPr>
        <p:spPr>
          <a:xfrm>
            <a:off x="4756325" y="3501008"/>
            <a:ext cx="216024" cy="192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Oval 19"/>
          <p:cNvSpPr/>
          <p:nvPr/>
        </p:nvSpPr>
        <p:spPr>
          <a:xfrm>
            <a:off x="3964237" y="3509261"/>
            <a:ext cx="216024" cy="19225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4110726" y="2672222"/>
            <a:ext cx="183149" cy="17316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Oval 23"/>
          <p:cNvSpPr/>
          <p:nvPr/>
        </p:nvSpPr>
        <p:spPr>
          <a:xfrm>
            <a:off x="4411391" y="1801603"/>
            <a:ext cx="183149" cy="173161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Oval 24"/>
          <p:cNvSpPr/>
          <p:nvPr/>
        </p:nvSpPr>
        <p:spPr>
          <a:xfrm>
            <a:off x="5064575" y="1244095"/>
            <a:ext cx="183149" cy="17316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5023393" y="1633561"/>
            <a:ext cx="183149" cy="17316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Freeform: Shape 26"/>
          <p:cNvSpPr/>
          <p:nvPr/>
        </p:nvSpPr>
        <p:spPr>
          <a:xfrm>
            <a:off x="4460508" y="1535866"/>
            <a:ext cx="331529" cy="296616"/>
          </a:xfrm>
          <a:custGeom>
            <a:avLst/>
            <a:gdLst>
              <a:gd name="connsiteX0" fmla="*/ 0 w 391039"/>
              <a:gd name="connsiteY0" fmla="*/ 40558 h 329316"/>
              <a:gd name="connsiteX1" fmla="*/ 385010 w 391039"/>
              <a:gd name="connsiteY1" fmla="*/ 88685 h 329316"/>
              <a:gd name="connsiteX2" fmla="*/ 224589 w 391039"/>
              <a:gd name="connsiteY2" fmla="*/ 8474 h 329316"/>
              <a:gd name="connsiteX3" fmla="*/ 80210 w 391039"/>
              <a:gd name="connsiteY3" fmla="*/ 329316 h 32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039" h="329316">
                <a:moveTo>
                  <a:pt x="0" y="40558"/>
                </a:moveTo>
                <a:cubicBezTo>
                  <a:pt x="173789" y="67295"/>
                  <a:pt x="347579" y="94032"/>
                  <a:pt x="385010" y="88685"/>
                </a:cubicBezTo>
                <a:cubicBezTo>
                  <a:pt x="422441" y="83338"/>
                  <a:pt x="275389" y="-31631"/>
                  <a:pt x="224589" y="8474"/>
                </a:cubicBezTo>
                <a:cubicBezTo>
                  <a:pt x="173789" y="48579"/>
                  <a:pt x="126999" y="188947"/>
                  <a:pt x="80210" y="32931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Freeform: Shape 27"/>
          <p:cNvSpPr/>
          <p:nvPr/>
        </p:nvSpPr>
        <p:spPr>
          <a:xfrm>
            <a:off x="4132762" y="2422893"/>
            <a:ext cx="422600" cy="335910"/>
          </a:xfrm>
          <a:custGeom>
            <a:avLst/>
            <a:gdLst>
              <a:gd name="connsiteX0" fmla="*/ 0 w 498457"/>
              <a:gd name="connsiteY0" fmla="*/ 82402 h 372942"/>
              <a:gd name="connsiteX1" fmla="*/ 449179 w 498457"/>
              <a:gd name="connsiteY1" fmla="*/ 18233 h 372942"/>
              <a:gd name="connsiteX2" fmla="*/ 465221 w 498457"/>
              <a:gd name="connsiteY2" fmla="*/ 371159 h 372942"/>
              <a:gd name="connsiteX3" fmla="*/ 256673 w 498457"/>
              <a:gd name="connsiteY3" fmla="*/ 162612 h 372942"/>
              <a:gd name="connsiteX4" fmla="*/ 128336 w 498457"/>
              <a:gd name="connsiteY4" fmla="*/ 339075 h 37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8457" h="372942">
                <a:moveTo>
                  <a:pt x="0" y="82402"/>
                </a:moveTo>
                <a:cubicBezTo>
                  <a:pt x="185821" y="26254"/>
                  <a:pt x="371642" y="-29893"/>
                  <a:pt x="449179" y="18233"/>
                </a:cubicBezTo>
                <a:cubicBezTo>
                  <a:pt x="526716" y="66359"/>
                  <a:pt x="497305" y="347096"/>
                  <a:pt x="465221" y="371159"/>
                </a:cubicBezTo>
                <a:cubicBezTo>
                  <a:pt x="433137" y="395222"/>
                  <a:pt x="312821" y="167959"/>
                  <a:pt x="256673" y="162612"/>
                </a:cubicBezTo>
                <a:cubicBezTo>
                  <a:pt x="200526" y="157265"/>
                  <a:pt x="164431" y="248170"/>
                  <a:pt x="128336" y="33907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Freeform: Shape 29"/>
          <p:cNvSpPr/>
          <p:nvPr/>
        </p:nvSpPr>
        <p:spPr>
          <a:xfrm>
            <a:off x="4734862" y="1801603"/>
            <a:ext cx="402969" cy="298065"/>
          </a:xfrm>
          <a:custGeom>
            <a:avLst/>
            <a:gdLst>
              <a:gd name="connsiteX0" fmla="*/ 395091 w 475302"/>
              <a:gd name="connsiteY0" fmla="*/ 0 h 330925"/>
              <a:gd name="connsiteX1" fmla="*/ 122376 w 475302"/>
              <a:gd name="connsiteY1" fmla="*/ 176464 h 330925"/>
              <a:gd name="connsiteX2" fmla="*/ 10081 w 475302"/>
              <a:gd name="connsiteY2" fmla="*/ 80211 h 330925"/>
              <a:gd name="connsiteX3" fmla="*/ 363007 w 475302"/>
              <a:gd name="connsiteY3" fmla="*/ 96253 h 330925"/>
              <a:gd name="connsiteX4" fmla="*/ 314881 w 475302"/>
              <a:gd name="connsiteY4" fmla="*/ 304800 h 330925"/>
              <a:gd name="connsiteX5" fmla="*/ 475302 w 475302"/>
              <a:gd name="connsiteY5" fmla="*/ 320843 h 330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302" h="330925">
                <a:moveTo>
                  <a:pt x="395091" y="0"/>
                </a:moveTo>
                <a:cubicBezTo>
                  <a:pt x="290817" y="81548"/>
                  <a:pt x="186544" y="163096"/>
                  <a:pt x="122376" y="176464"/>
                </a:cubicBezTo>
                <a:cubicBezTo>
                  <a:pt x="58208" y="189832"/>
                  <a:pt x="-30024" y="93579"/>
                  <a:pt x="10081" y="80211"/>
                </a:cubicBezTo>
                <a:cubicBezTo>
                  <a:pt x="50186" y="66843"/>
                  <a:pt x="312207" y="58822"/>
                  <a:pt x="363007" y="96253"/>
                </a:cubicBezTo>
                <a:cubicBezTo>
                  <a:pt x="413807" y="133684"/>
                  <a:pt x="296165" y="267368"/>
                  <a:pt x="314881" y="304800"/>
                </a:cubicBezTo>
                <a:cubicBezTo>
                  <a:pt x="333597" y="342232"/>
                  <a:pt x="404449" y="331537"/>
                  <a:pt x="475302" y="32084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Oval 30"/>
          <p:cNvSpPr/>
          <p:nvPr/>
        </p:nvSpPr>
        <p:spPr>
          <a:xfrm>
            <a:off x="4294117" y="4746313"/>
            <a:ext cx="739519" cy="744469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Oval 31"/>
          <p:cNvSpPr/>
          <p:nvPr/>
        </p:nvSpPr>
        <p:spPr>
          <a:xfrm>
            <a:off x="4841776" y="4979406"/>
            <a:ext cx="174709" cy="1685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Oval 32"/>
          <p:cNvSpPr/>
          <p:nvPr/>
        </p:nvSpPr>
        <p:spPr>
          <a:xfrm>
            <a:off x="4511041" y="4782430"/>
            <a:ext cx="174709" cy="1685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Oval 33"/>
          <p:cNvSpPr/>
          <p:nvPr/>
        </p:nvSpPr>
        <p:spPr>
          <a:xfrm>
            <a:off x="4735265" y="4814054"/>
            <a:ext cx="174709" cy="1685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Oval 34"/>
          <p:cNvSpPr/>
          <p:nvPr/>
        </p:nvSpPr>
        <p:spPr>
          <a:xfrm>
            <a:off x="4425996" y="5282030"/>
            <a:ext cx="174709" cy="1685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Oval 35"/>
          <p:cNvSpPr/>
          <p:nvPr/>
        </p:nvSpPr>
        <p:spPr>
          <a:xfrm>
            <a:off x="4328418" y="4894379"/>
            <a:ext cx="174709" cy="1685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Oval 36"/>
          <p:cNvSpPr/>
          <p:nvPr/>
        </p:nvSpPr>
        <p:spPr>
          <a:xfrm>
            <a:off x="4299172" y="5118547"/>
            <a:ext cx="174709" cy="1685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Oval 37"/>
          <p:cNvSpPr/>
          <p:nvPr/>
        </p:nvSpPr>
        <p:spPr>
          <a:xfrm>
            <a:off x="4640174" y="5305986"/>
            <a:ext cx="174709" cy="1685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Oval 38"/>
          <p:cNvSpPr/>
          <p:nvPr/>
        </p:nvSpPr>
        <p:spPr>
          <a:xfrm>
            <a:off x="4800571" y="5186818"/>
            <a:ext cx="174709" cy="168524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Freeform: Shape 39"/>
          <p:cNvSpPr/>
          <p:nvPr/>
        </p:nvSpPr>
        <p:spPr>
          <a:xfrm>
            <a:off x="4865197" y="4512216"/>
            <a:ext cx="441116" cy="516415"/>
          </a:xfrm>
          <a:custGeom>
            <a:avLst/>
            <a:gdLst>
              <a:gd name="connsiteX0" fmla="*/ 0 w 545431"/>
              <a:gd name="connsiteY0" fmla="*/ 332449 h 589123"/>
              <a:gd name="connsiteX1" fmla="*/ 80210 w 545431"/>
              <a:gd name="connsiteY1" fmla="*/ 43691 h 589123"/>
              <a:gd name="connsiteX2" fmla="*/ 256673 w 545431"/>
              <a:gd name="connsiteY2" fmla="*/ 27649 h 589123"/>
              <a:gd name="connsiteX3" fmla="*/ 368968 w 545431"/>
              <a:gd name="connsiteY3" fmla="*/ 300365 h 589123"/>
              <a:gd name="connsiteX4" fmla="*/ 545431 w 545431"/>
              <a:gd name="connsiteY4" fmla="*/ 236196 h 589123"/>
              <a:gd name="connsiteX5" fmla="*/ 368968 w 545431"/>
              <a:gd name="connsiteY5" fmla="*/ 123902 h 589123"/>
              <a:gd name="connsiteX6" fmla="*/ 208547 w 545431"/>
              <a:gd name="connsiteY6" fmla="*/ 589123 h 589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431" h="589123">
                <a:moveTo>
                  <a:pt x="0" y="332449"/>
                </a:moveTo>
                <a:cubicBezTo>
                  <a:pt x="18715" y="213470"/>
                  <a:pt x="37431" y="94491"/>
                  <a:pt x="80210" y="43691"/>
                </a:cubicBezTo>
                <a:cubicBezTo>
                  <a:pt x="122989" y="-7109"/>
                  <a:pt x="208547" y="-15130"/>
                  <a:pt x="256673" y="27649"/>
                </a:cubicBezTo>
                <a:cubicBezTo>
                  <a:pt x="304799" y="70428"/>
                  <a:pt x="320842" y="265607"/>
                  <a:pt x="368968" y="300365"/>
                </a:cubicBezTo>
                <a:cubicBezTo>
                  <a:pt x="417094" y="335123"/>
                  <a:pt x="545431" y="265606"/>
                  <a:pt x="545431" y="236196"/>
                </a:cubicBezTo>
                <a:cubicBezTo>
                  <a:pt x="545431" y="206786"/>
                  <a:pt x="425115" y="65081"/>
                  <a:pt x="368968" y="123902"/>
                </a:cubicBezTo>
                <a:cubicBezTo>
                  <a:pt x="312821" y="182723"/>
                  <a:pt x="260684" y="385923"/>
                  <a:pt x="208547" y="58912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Freeform: Shape 40"/>
          <p:cNvSpPr/>
          <p:nvPr/>
        </p:nvSpPr>
        <p:spPr>
          <a:xfrm>
            <a:off x="4755207" y="5285112"/>
            <a:ext cx="522555" cy="339939"/>
          </a:xfrm>
          <a:custGeom>
            <a:avLst/>
            <a:gdLst>
              <a:gd name="connsiteX0" fmla="*/ 256674 w 646129"/>
              <a:gd name="connsiteY0" fmla="*/ 17815 h 387800"/>
              <a:gd name="connsiteX1" fmla="*/ 609600 w 646129"/>
              <a:gd name="connsiteY1" fmla="*/ 162194 h 387800"/>
              <a:gd name="connsiteX2" fmla="*/ 609600 w 646129"/>
              <a:gd name="connsiteY2" fmla="*/ 1773 h 387800"/>
              <a:gd name="connsiteX3" fmla="*/ 385011 w 646129"/>
              <a:gd name="connsiteY3" fmla="*/ 290531 h 387800"/>
              <a:gd name="connsiteX4" fmla="*/ 128337 w 646129"/>
              <a:gd name="connsiteY4" fmla="*/ 386783 h 387800"/>
              <a:gd name="connsiteX5" fmla="*/ 0 w 646129"/>
              <a:gd name="connsiteY5" fmla="*/ 242404 h 38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129" h="387800">
                <a:moveTo>
                  <a:pt x="256674" y="17815"/>
                </a:moveTo>
                <a:cubicBezTo>
                  <a:pt x="403726" y="91341"/>
                  <a:pt x="550779" y="164868"/>
                  <a:pt x="609600" y="162194"/>
                </a:cubicBezTo>
                <a:cubicBezTo>
                  <a:pt x="668421" y="159520"/>
                  <a:pt x="647031" y="-19616"/>
                  <a:pt x="609600" y="1773"/>
                </a:cubicBezTo>
                <a:cubicBezTo>
                  <a:pt x="572169" y="23162"/>
                  <a:pt x="465222" y="226363"/>
                  <a:pt x="385011" y="290531"/>
                </a:cubicBezTo>
                <a:cubicBezTo>
                  <a:pt x="304800" y="354699"/>
                  <a:pt x="192505" y="394804"/>
                  <a:pt x="128337" y="386783"/>
                </a:cubicBezTo>
                <a:cubicBezTo>
                  <a:pt x="64169" y="378762"/>
                  <a:pt x="32084" y="310583"/>
                  <a:pt x="0" y="24240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Freeform: Shape 42"/>
          <p:cNvSpPr/>
          <p:nvPr/>
        </p:nvSpPr>
        <p:spPr>
          <a:xfrm>
            <a:off x="4167181" y="4385963"/>
            <a:ext cx="389518" cy="535717"/>
          </a:xfrm>
          <a:custGeom>
            <a:avLst/>
            <a:gdLst>
              <a:gd name="connsiteX0" fmla="*/ 481631 w 481631"/>
              <a:gd name="connsiteY0" fmla="*/ 434678 h 611142"/>
              <a:gd name="connsiteX1" fmla="*/ 385379 w 481631"/>
              <a:gd name="connsiteY1" fmla="*/ 1542 h 611142"/>
              <a:gd name="connsiteX2" fmla="*/ 289126 w 481631"/>
              <a:gd name="connsiteY2" fmla="*/ 290300 h 611142"/>
              <a:gd name="connsiteX3" fmla="*/ 368 w 481631"/>
              <a:gd name="connsiteY3" fmla="*/ 290300 h 611142"/>
              <a:gd name="connsiteX4" fmla="*/ 241000 w 481631"/>
              <a:gd name="connsiteY4" fmla="*/ 611142 h 611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631" h="611142">
                <a:moveTo>
                  <a:pt x="481631" y="434678"/>
                </a:moveTo>
                <a:cubicBezTo>
                  <a:pt x="449547" y="230141"/>
                  <a:pt x="417463" y="25605"/>
                  <a:pt x="385379" y="1542"/>
                </a:cubicBezTo>
                <a:cubicBezTo>
                  <a:pt x="353295" y="-22521"/>
                  <a:pt x="353294" y="242174"/>
                  <a:pt x="289126" y="290300"/>
                </a:cubicBezTo>
                <a:cubicBezTo>
                  <a:pt x="224958" y="338426"/>
                  <a:pt x="8389" y="236826"/>
                  <a:pt x="368" y="290300"/>
                </a:cubicBezTo>
                <a:cubicBezTo>
                  <a:pt x="-7653" y="343774"/>
                  <a:pt x="116673" y="477458"/>
                  <a:pt x="241000" y="61114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Content Placeholder 2"/>
          <p:cNvSpPr>
            <a:spLocks noGrp="1"/>
          </p:cNvSpPr>
          <p:nvPr>
            <p:ph sz="quarter" idx="1"/>
          </p:nvPr>
        </p:nvSpPr>
        <p:spPr>
          <a:xfrm>
            <a:off x="5983573" y="1000453"/>
            <a:ext cx="2724025" cy="59378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dirty="0"/>
              <a:t>In THF, the PyLM is solvated. Pyrene is free, so it takes a long time for Py* to encounter Py, resulting in a long excimer rise time</a:t>
            </a:r>
            <a:br>
              <a:rPr lang="en-CA" sz="2000" dirty="0"/>
            </a:br>
            <a:r>
              <a:rPr lang="en-CA" sz="2000" dirty="0"/>
              <a:t/>
            </a:r>
            <a:br>
              <a:rPr lang="en-CA" sz="2000" dirty="0"/>
            </a:b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r>
              <a:rPr lang="en-CA" sz="2000" dirty="0"/>
              <a:t>In water, Py is pre-aggregated, so it forms excimer instantaneously when irradiated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491880" y="210550"/>
            <a:ext cx="6207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err="1"/>
              <a:t>Py</a:t>
            </a:r>
            <a:r>
              <a:rPr lang="en-CA" sz="2000" dirty="0"/>
              <a:t> + </a:t>
            </a:r>
            <a:r>
              <a:rPr lang="en-CA" sz="2000" dirty="0" err="1"/>
              <a:t>Py</a:t>
            </a:r>
            <a:r>
              <a:rPr lang="en-CA" sz="2000" dirty="0"/>
              <a:t> </a:t>
            </a:r>
            <a:r>
              <a:rPr lang="en-CA" sz="2000" dirty="0">
                <a:sym typeface="Wingdings" panose="05000000000000000000" pitchFamily="2" charset="2"/>
              </a:rPr>
              <a:t>      </a:t>
            </a:r>
            <a:r>
              <a:rPr lang="en-CA" sz="2000" dirty="0" err="1">
                <a:sym typeface="Wingdings" panose="05000000000000000000" pitchFamily="2" charset="2"/>
              </a:rPr>
              <a:t>Py</a:t>
            </a:r>
            <a:r>
              <a:rPr lang="en-CA" sz="2000" dirty="0">
                <a:sym typeface="Wingdings" panose="05000000000000000000" pitchFamily="2" charset="2"/>
              </a:rPr>
              <a:t>* + </a:t>
            </a:r>
            <a:r>
              <a:rPr lang="en-CA" sz="2000" dirty="0" err="1">
                <a:sym typeface="Wingdings" panose="05000000000000000000" pitchFamily="2" charset="2"/>
              </a:rPr>
              <a:t>Py</a:t>
            </a:r>
            <a:r>
              <a:rPr lang="en-CA" sz="2000" dirty="0">
                <a:sym typeface="Wingdings" panose="05000000000000000000" pitchFamily="2" charset="2"/>
              </a:rPr>
              <a:t>       (</a:t>
            </a:r>
            <a:r>
              <a:rPr lang="en-CA" sz="2000" dirty="0" err="1">
                <a:sym typeface="Wingdings" panose="05000000000000000000" pitchFamily="2" charset="2"/>
              </a:rPr>
              <a:t>PyPy</a:t>
            </a:r>
            <a:r>
              <a:rPr lang="en-CA" sz="2000" dirty="0">
                <a:sym typeface="Wingdings" panose="05000000000000000000" pitchFamily="2" charset="2"/>
              </a:rPr>
              <a:t>)*       (</a:t>
            </a:r>
            <a:r>
              <a:rPr lang="en-CA" sz="2000" dirty="0" err="1">
                <a:sym typeface="Wingdings" panose="05000000000000000000" pitchFamily="2" charset="2"/>
              </a:rPr>
              <a:t>PyPy</a:t>
            </a:r>
            <a:r>
              <a:rPr lang="en-CA" sz="2000" dirty="0">
                <a:sym typeface="Wingdings" panose="05000000000000000000" pitchFamily="2" charset="2"/>
              </a:rPr>
              <a:t>)</a:t>
            </a:r>
            <a:endParaRPr lang="en-CA" sz="2000" dirty="0"/>
          </a:p>
        </p:txBody>
      </p:sp>
      <p:cxnSp>
        <p:nvCxnSpPr>
          <p:cNvPr id="48" name="Straight Arrow Connector 47"/>
          <p:cNvCxnSpPr>
            <a:cxnSpLocks/>
          </p:cNvCxnSpPr>
          <p:nvPr/>
        </p:nvCxnSpPr>
        <p:spPr>
          <a:xfrm>
            <a:off x="4421027" y="461644"/>
            <a:ext cx="447244" cy="77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cxnSpLocks/>
          </p:cNvCxnSpPr>
          <p:nvPr/>
        </p:nvCxnSpPr>
        <p:spPr>
          <a:xfrm flipH="1">
            <a:off x="7344296" y="477188"/>
            <a:ext cx="37467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344296" y="106260"/>
            <a:ext cx="120196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700" i="1" dirty="0" err="1"/>
              <a:t>hv</a:t>
            </a:r>
            <a:endParaRPr lang="en-CA" sz="1700" i="1" dirty="0"/>
          </a:p>
        </p:txBody>
      </p:sp>
      <p:cxnSp>
        <p:nvCxnSpPr>
          <p:cNvPr id="54" name="Straight Arrow Connector 53"/>
          <p:cNvCxnSpPr>
            <a:cxnSpLocks/>
          </p:cNvCxnSpPr>
          <p:nvPr/>
        </p:nvCxnSpPr>
        <p:spPr>
          <a:xfrm>
            <a:off x="5993250" y="461644"/>
            <a:ext cx="35969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398055" y="106046"/>
            <a:ext cx="120196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700" i="1" dirty="0" err="1"/>
              <a:t>hv</a:t>
            </a:r>
            <a:endParaRPr lang="en-CA" sz="1700" i="1" dirty="0"/>
          </a:p>
        </p:txBody>
      </p:sp>
    </p:spTree>
    <p:extLst>
      <p:ext uri="{BB962C8B-B14F-4D97-AF65-F5344CB8AC3E}">
        <p14:creationId xmlns:p14="http://schemas.microsoft.com/office/powerpoint/2010/main" val="8084819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en-CA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81506"/>
            <a:ext cx="8003232" cy="4873752"/>
          </a:xfrm>
        </p:spPr>
        <p:txBody>
          <a:bodyPr>
            <a:normAutofit fontScale="92500"/>
          </a:bodyPr>
          <a:lstStyle/>
          <a:p>
            <a:r>
              <a:rPr lang="en-CA" dirty="0"/>
              <a:t>PyLMs with 4 - 7 EG units in the linker were synthesized by different methods</a:t>
            </a:r>
            <a:br>
              <a:rPr lang="en-CA" dirty="0"/>
            </a:br>
            <a:endParaRPr lang="en-CA" dirty="0"/>
          </a:p>
          <a:p>
            <a:r>
              <a:rPr lang="en-CA" dirty="0"/>
              <a:t>Labelling increased from 1.8 </a:t>
            </a:r>
            <a:r>
              <a:rPr lang="en-CA" dirty="0" err="1"/>
              <a:t>mol</a:t>
            </a:r>
            <a:r>
              <a:rPr lang="en-CA" dirty="0"/>
              <a:t>% to 3.2 </a:t>
            </a:r>
            <a:r>
              <a:rPr lang="en-CA" dirty="0" err="1"/>
              <a:t>mol</a:t>
            </a:r>
            <a:r>
              <a:rPr lang="en-CA" dirty="0"/>
              <a:t>%</a:t>
            </a:r>
            <a:br>
              <a:rPr lang="en-CA" dirty="0"/>
            </a:br>
            <a:endParaRPr lang="en-CA" dirty="0"/>
          </a:p>
          <a:p>
            <a:r>
              <a:rPr lang="en-CA" dirty="0"/>
              <a:t>Annealing trials must be conducted under nitrogen atmosphere to avoid degradation</a:t>
            </a:r>
          </a:p>
          <a:p>
            <a:endParaRPr lang="en-CA" dirty="0"/>
          </a:p>
          <a:p>
            <a:r>
              <a:rPr lang="en-CA" dirty="0"/>
              <a:t>PyLMs may be forming micelles, resulting in a blocky copolymer microstructure</a:t>
            </a:r>
            <a:br>
              <a:rPr lang="en-CA" dirty="0"/>
            </a:br>
            <a:endParaRPr lang="en-CA" dirty="0"/>
          </a:p>
          <a:p>
            <a:r>
              <a:rPr lang="en-CA" dirty="0"/>
              <a:t>Emulsions must be dialyzed, or the pH must be adjusted immediately to prevent cleavage of the Py labels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DB278A-3D51-4EFF-BC1A-9672099F5709}" type="slidenum">
              <a:rPr lang="en-CA" smtClean="0"/>
              <a:pPr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24143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46802" y="1536970"/>
            <a:ext cx="8085638" cy="4197080"/>
          </a:xfrm>
        </p:spPr>
        <p:txBody>
          <a:bodyPr>
            <a:normAutofit/>
          </a:bodyPr>
          <a:lstStyle/>
          <a:p>
            <a:r>
              <a:rPr lang="en-CA" dirty="0"/>
              <a:t>Re-synthesize PyEG</a:t>
            </a:r>
            <a:r>
              <a:rPr lang="en-CA" baseline="-25000" dirty="0"/>
              <a:t>7</a:t>
            </a:r>
            <a:r>
              <a:rPr lang="en-CA" dirty="0"/>
              <a:t>MA-labeled polymer</a:t>
            </a:r>
          </a:p>
          <a:p>
            <a:pPr lvl="1"/>
            <a:r>
              <a:rPr lang="en-CA" dirty="0"/>
              <a:t>Synthesis of monomer </a:t>
            </a:r>
            <a:r>
              <a:rPr lang="en-CA" sz="2400" b="1" dirty="0"/>
              <a:t>✓</a:t>
            </a:r>
          </a:p>
          <a:p>
            <a:pPr lvl="1"/>
            <a:r>
              <a:rPr lang="en-CA" dirty="0"/>
              <a:t>Synthesis of polymer </a:t>
            </a:r>
            <a:r>
              <a:rPr lang="en-CA" sz="2400" b="1" dirty="0"/>
              <a:t>✓</a:t>
            </a: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CA" dirty="0"/>
          </a:p>
          <a:p>
            <a:r>
              <a:rPr lang="en-CA" dirty="0"/>
              <a:t>Perform annealing trials for new polymer under nitrogen atmosphere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DB278A-3D51-4EFF-BC1A-9672099F5709}" type="slidenum">
              <a:rPr lang="en-CA" smtClean="0"/>
              <a:pPr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24789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07392" y="1556792"/>
            <a:ext cx="7931224" cy="2592288"/>
          </a:xfrm>
        </p:spPr>
        <p:txBody>
          <a:bodyPr>
            <a:normAutofit/>
          </a:bodyPr>
          <a:lstStyle/>
          <a:p>
            <a:r>
              <a:rPr lang="en-CA" dirty="0"/>
              <a:t>Prof. Mario Gauthier</a:t>
            </a:r>
          </a:p>
          <a:p>
            <a:r>
              <a:rPr lang="en-CA" dirty="0"/>
              <a:t>Prof. Jean Duhamel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Remi </a:t>
            </a:r>
            <a:r>
              <a:rPr lang="en-CA" dirty="0" err="1"/>
              <a:t>Casier</a:t>
            </a:r>
            <a:endParaRPr lang="en-CA" dirty="0"/>
          </a:p>
          <a:p>
            <a:r>
              <a:rPr lang="en-CA" dirty="0"/>
              <a:t>All members of Gauthier &amp; Duhamel groups</a:t>
            </a:r>
            <a:br>
              <a:rPr lang="en-CA" dirty="0"/>
            </a:b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DB278A-3D51-4EFF-BC1A-9672099F5709}" type="slidenum">
              <a:rPr lang="en-CA" smtClean="0"/>
              <a:pPr/>
              <a:t>25</a:t>
            </a:fld>
            <a:endParaRPr lang="en-CA"/>
          </a:p>
        </p:txBody>
      </p:sp>
      <p:pic>
        <p:nvPicPr>
          <p:cNvPr id="6146" name="Picture 2" descr="Image result for basf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28" y="4234252"/>
            <a:ext cx="3419872" cy="1301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mage result for nserc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896" y="3993196"/>
            <a:ext cx="3851920" cy="1706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384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152" y="260648"/>
            <a:ext cx="7838256" cy="1143000"/>
          </a:xfrm>
        </p:spPr>
        <p:txBody>
          <a:bodyPr/>
          <a:lstStyle/>
          <a:p>
            <a:r>
              <a:rPr lang="en-CA" dirty="0"/>
              <a:t>Film Formation From Latex Particles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21088"/>
            <a:ext cx="7467600" cy="2252864"/>
          </a:xfrm>
        </p:spPr>
        <p:txBody>
          <a:bodyPr>
            <a:normAutofit lnSpcReduction="10000"/>
          </a:bodyPr>
          <a:lstStyle/>
          <a:p>
            <a:r>
              <a:rPr lang="en-CA" dirty="0"/>
              <a:t>Films must be annealed above the </a:t>
            </a:r>
            <a:r>
              <a:rPr lang="en-CA" i="1" dirty="0"/>
              <a:t>minimum film formation temperature </a:t>
            </a:r>
            <a:r>
              <a:rPr lang="en-CA" dirty="0"/>
              <a:t>(MFT) for the particles to coalesce properly</a:t>
            </a:r>
          </a:p>
          <a:p>
            <a:r>
              <a:rPr lang="en-CA" dirty="0"/>
              <a:t>If the film remains below the MFT, it will have poor mechanical properties and appear fragile or powdery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505891"/>
            <a:ext cx="8496944" cy="271519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DB278A-3D51-4EFF-BC1A-9672099F5709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229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564" y="404664"/>
            <a:ext cx="7467600" cy="796950"/>
          </a:xfrm>
        </p:spPr>
        <p:txBody>
          <a:bodyPr/>
          <a:lstStyle/>
          <a:p>
            <a:r>
              <a:rPr lang="en-CA" dirty="0" err="1"/>
              <a:t>Interparticle</a:t>
            </a:r>
            <a:r>
              <a:rPr lang="en-CA" dirty="0"/>
              <a:t> diffusion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717032"/>
            <a:ext cx="7859216" cy="2756920"/>
          </a:xfrm>
        </p:spPr>
        <p:txBody>
          <a:bodyPr/>
          <a:lstStyle/>
          <a:p>
            <a:pPr algn="just"/>
            <a:r>
              <a:rPr lang="en-CA" dirty="0"/>
              <a:t>In the last two steps, what is actually happening is </a:t>
            </a:r>
            <a:r>
              <a:rPr lang="en-CA" i="1" dirty="0"/>
              <a:t>interparticle diffusion </a:t>
            </a:r>
            <a:r>
              <a:rPr lang="en-CA" dirty="0"/>
              <a:t>and entanglement of the polymer chains to produce a homogenous film</a:t>
            </a:r>
          </a:p>
          <a:p>
            <a:pPr algn="just"/>
            <a:r>
              <a:rPr lang="en-CA" dirty="0"/>
              <a:t>The film properties depend on this diffusion</a:t>
            </a:r>
          </a:p>
          <a:p>
            <a:pPr algn="just"/>
            <a:r>
              <a:rPr lang="en-CA" dirty="0"/>
              <a:t> More extensive diffusion will produce a better film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556792"/>
            <a:ext cx="3705225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DB278A-3D51-4EFF-BC1A-9672099F5709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0791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863136" y="4797152"/>
            <a:ext cx="885328" cy="2060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724942"/>
          </a:xfrm>
        </p:spPr>
        <p:txBody>
          <a:bodyPr/>
          <a:lstStyle/>
          <a:p>
            <a:r>
              <a:rPr lang="en-CA" dirty="0"/>
              <a:t>Pyrene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41850" y="892637"/>
            <a:ext cx="4590973" cy="1957388"/>
          </a:xfrm>
        </p:spPr>
        <p:txBody>
          <a:bodyPr>
            <a:normAutofit/>
          </a:bodyPr>
          <a:lstStyle/>
          <a:p>
            <a:r>
              <a:rPr lang="en-CA" sz="2200" dirty="0"/>
              <a:t>Pyrene is a fluorophore which is typically excited at 344 nm.</a:t>
            </a:r>
          </a:p>
          <a:p>
            <a:r>
              <a:rPr lang="en-CA" sz="2200" dirty="0"/>
              <a:t>The I</a:t>
            </a:r>
            <a:r>
              <a:rPr lang="en-CA" sz="2200" baseline="-25000" dirty="0"/>
              <a:t>E</a:t>
            </a:r>
            <a:r>
              <a:rPr lang="en-CA" sz="2200" dirty="0"/>
              <a:t>/I</a:t>
            </a:r>
            <a:r>
              <a:rPr lang="en-CA" sz="2200" baseline="-25000" dirty="0"/>
              <a:t>M</a:t>
            </a:r>
            <a:r>
              <a:rPr lang="en-CA" sz="2200" dirty="0"/>
              <a:t> ratio is proportional to the local pyrene concentration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79" y="3266556"/>
            <a:ext cx="3744416" cy="462040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563458008"/>
              </p:ext>
            </p:extLst>
          </p:nvPr>
        </p:nvGraphicFramePr>
        <p:xfrm>
          <a:off x="251520" y="4005065"/>
          <a:ext cx="4104456" cy="2852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3203848" y="3728596"/>
            <a:ext cx="0" cy="10685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620981" y="3728596"/>
            <a:ext cx="0" cy="12845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30694" y="5524329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I</a:t>
            </a:r>
            <a:r>
              <a:rPr lang="en-CA" baseline="-25000" dirty="0"/>
              <a:t>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58171" y="5851236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I</a:t>
            </a:r>
            <a:r>
              <a:rPr lang="en-CA" baseline="-25000" dirty="0"/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065225" y="4088636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CA" i="1" smtClean="0">
                              <a:latin typeface="Cambria Math"/>
                              <a:ea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5225" y="4088636"/>
                <a:ext cx="648072" cy="369332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463001" y="4109006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CA" i="1" smtClean="0">
                              <a:latin typeface="Cambria Math"/>
                              <a:ea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𝑀</m:t>
                          </m:r>
                        </m:sub>
                      </m:sSub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001" y="4109006"/>
                <a:ext cx="648072" cy="369332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Freeform 13"/>
          <p:cNvSpPr/>
          <p:nvPr/>
        </p:nvSpPr>
        <p:spPr>
          <a:xfrm>
            <a:off x="1560945" y="5172364"/>
            <a:ext cx="73891" cy="1099127"/>
          </a:xfrm>
          <a:custGeom>
            <a:avLst/>
            <a:gdLst>
              <a:gd name="connsiteX0" fmla="*/ 36946 w 73891"/>
              <a:gd name="connsiteY0" fmla="*/ 0 h 1099127"/>
              <a:gd name="connsiteX1" fmla="*/ 0 w 73891"/>
              <a:gd name="connsiteY1" fmla="*/ 960581 h 1099127"/>
              <a:gd name="connsiteX2" fmla="*/ 0 w 73891"/>
              <a:gd name="connsiteY2" fmla="*/ 1099127 h 1099127"/>
              <a:gd name="connsiteX3" fmla="*/ 64655 w 73891"/>
              <a:gd name="connsiteY3" fmla="*/ 1099127 h 1099127"/>
              <a:gd name="connsiteX4" fmla="*/ 73891 w 73891"/>
              <a:gd name="connsiteY4" fmla="*/ 424872 h 1099127"/>
              <a:gd name="connsiteX5" fmla="*/ 36946 w 73891"/>
              <a:gd name="connsiteY5" fmla="*/ 0 h 109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891" h="1099127">
                <a:moveTo>
                  <a:pt x="36946" y="0"/>
                </a:moveTo>
                <a:lnTo>
                  <a:pt x="0" y="960581"/>
                </a:lnTo>
                <a:lnTo>
                  <a:pt x="0" y="1099127"/>
                </a:lnTo>
                <a:lnTo>
                  <a:pt x="64655" y="1099127"/>
                </a:lnTo>
                <a:lnTo>
                  <a:pt x="73891" y="424872"/>
                </a:lnTo>
                <a:lnTo>
                  <a:pt x="36946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755437"/>
              </p:ext>
            </p:extLst>
          </p:nvPr>
        </p:nvGraphicFramePr>
        <p:xfrm>
          <a:off x="1266891" y="1089531"/>
          <a:ext cx="2073714" cy="2033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CS ChemDraw Drawing" r:id="rId7" imgW="1631657" imgH="1600041" progId="">
                  <p:embed/>
                </p:oleObj>
              </mc:Choice>
              <mc:Fallback>
                <p:oleObj name="CS ChemDraw Drawing" r:id="rId7" imgW="1631657" imgH="1600041" progId="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891" y="1089531"/>
                        <a:ext cx="2073714" cy="20333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Chart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402754"/>
              </p:ext>
            </p:extLst>
          </p:nvPr>
        </p:nvGraphicFramePr>
        <p:xfrm>
          <a:off x="3988356" y="4005065"/>
          <a:ext cx="4616091" cy="2772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943777"/>
              </p:ext>
            </p:extLst>
          </p:nvPr>
        </p:nvGraphicFramePr>
        <p:xfrm>
          <a:off x="7107258" y="4221088"/>
          <a:ext cx="1137150" cy="738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Equation" r:id="rId10" imgW="508000" imgH="330200" progId="Equation.3">
                  <p:embed/>
                </p:oleObj>
              </mc:Choice>
              <mc:Fallback>
                <p:oleObj name="Equation" r:id="rId10" imgW="508000" imgH="330200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7258" y="4221088"/>
                        <a:ext cx="1137150" cy="7386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>
            <a:cxnSpLocks/>
          </p:cNvCxnSpPr>
          <p:nvPr/>
        </p:nvCxnSpPr>
        <p:spPr>
          <a:xfrm>
            <a:off x="6337337" y="4849197"/>
            <a:ext cx="63339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5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Project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789040"/>
            <a:ext cx="7787208" cy="2754474"/>
          </a:xfrm>
        </p:spPr>
        <p:txBody>
          <a:bodyPr>
            <a:normAutofit/>
          </a:bodyPr>
          <a:lstStyle/>
          <a:p>
            <a:r>
              <a:rPr lang="en-CA" dirty="0"/>
              <a:t>The main goal of this project is to be able to monitor film annealing</a:t>
            </a:r>
          </a:p>
          <a:p>
            <a:r>
              <a:rPr lang="en-CA" dirty="0"/>
              <a:t>Pyrene is too hydrophobic alone for incorporation</a:t>
            </a:r>
          </a:p>
          <a:p>
            <a:r>
              <a:rPr lang="en-CA" dirty="0"/>
              <a:t>Oligo(ethylene glycol) units can be added in the pyrene monomer to increase its hydrophilicity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DB278A-3D51-4EFF-BC1A-9672099F5709}" type="slidenum">
              <a:rPr lang="en-CA" smtClean="0"/>
              <a:pPr/>
              <a:t>6</a:t>
            </a:fld>
            <a:endParaRPr lang="en-CA"/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510648"/>
            <a:ext cx="6193155" cy="211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347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Monomer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DB278A-3D51-4EFF-BC1A-9672099F5709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4975251" y="226788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"/>
          </p:nvPr>
        </p:nvSpPr>
        <p:spPr>
          <a:xfrm>
            <a:off x="585859" y="4521862"/>
            <a:ext cx="7010478" cy="1962386"/>
          </a:xfrm>
        </p:spPr>
        <p:txBody>
          <a:bodyPr>
            <a:normAutofit lnSpcReduction="10000"/>
          </a:bodyPr>
          <a:lstStyle/>
          <a:p>
            <a:r>
              <a:rPr lang="en-CA" dirty="0"/>
              <a:t>Too few ethylene glycol units will not allow efficient incorporation of the monomer into the latex particles</a:t>
            </a:r>
          </a:p>
          <a:p>
            <a:r>
              <a:rPr lang="en-CA" dirty="0"/>
              <a:t>Too many units will lead to crosslinking and/or will modify the properties of the latex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5215661"/>
              </p:ext>
            </p:extLst>
          </p:nvPr>
        </p:nvGraphicFramePr>
        <p:xfrm>
          <a:off x="2051720" y="1604631"/>
          <a:ext cx="4344603" cy="2755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CS ChemDraw Drawing" r:id="rId4" imgW="3693651" imgH="2343824" progId="">
                  <p:embed/>
                </p:oleObj>
              </mc:Choice>
              <mc:Fallback>
                <p:oleObj name="CS ChemDraw Drawing" r:id="rId4" imgW="3693651" imgH="2343824" progId="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604631"/>
                        <a:ext cx="4344603" cy="27557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1573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109114" y="5718117"/>
            <a:ext cx="609600" cy="521208"/>
          </a:xfrm>
        </p:spPr>
        <p:txBody>
          <a:bodyPr/>
          <a:lstStyle/>
          <a:p>
            <a:fld id="{C2DB278A-3D51-4EFF-BC1A-9672099F5709}" type="slidenum">
              <a:rPr lang="en-CA" smtClean="0"/>
              <a:pPr/>
              <a:t>8</a:t>
            </a:fld>
            <a:endParaRPr lang="en-CA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94127" y="510031"/>
            <a:ext cx="7467600" cy="523934"/>
          </a:xfrm>
        </p:spPr>
        <p:txBody>
          <a:bodyPr>
            <a:normAutofit fontScale="90000"/>
          </a:bodyPr>
          <a:lstStyle/>
          <a:p>
            <a:r>
              <a:rPr lang="en-CA" dirty="0" err="1"/>
              <a:t>PyEG</a:t>
            </a:r>
            <a:r>
              <a:rPr lang="en-CA" cap="none" baseline="-25000" dirty="0" err="1"/>
              <a:t>n</a:t>
            </a:r>
            <a:r>
              <a:rPr lang="en-CA" dirty="0" err="1"/>
              <a:t>OH</a:t>
            </a:r>
            <a:endParaRPr lang="en-CA" dirty="0"/>
          </a:p>
        </p:txBody>
      </p:sp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473083"/>
              </p:ext>
            </p:extLst>
          </p:nvPr>
        </p:nvGraphicFramePr>
        <p:xfrm>
          <a:off x="1020872" y="1890245"/>
          <a:ext cx="1597102" cy="454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" name="CS ChemDraw Drawing" r:id="rId3" imgW="1586181" imgH="450752" progId="">
                  <p:embed/>
                </p:oleObj>
              </mc:Choice>
              <mc:Fallback>
                <p:oleObj name="CS ChemDraw Drawing" r:id="rId3" imgW="1586181" imgH="450752" progId="">
                  <p:embed/>
                  <p:pic>
                    <p:nvPicPr>
                      <p:cNvPr id="0" name="Picture 2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0872" y="1890245"/>
                        <a:ext cx="1597102" cy="4540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524662" y="1193832"/>
            <a:ext cx="3074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err="1"/>
              <a:t>Tosylation</a:t>
            </a:r>
            <a:r>
              <a:rPr lang="en-CA" b="1" dirty="0"/>
              <a:t> &amp; Coupling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75229" y="1866567"/>
            <a:ext cx="574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a)</a:t>
            </a:r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0219030"/>
              </p:ext>
            </p:extLst>
          </p:nvPr>
        </p:nvGraphicFramePr>
        <p:xfrm>
          <a:off x="3151192" y="1633452"/>
          <a:ext cx="1524860" cy="1034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" name="CS ChemDraw Drawing" r:id="rId5" imgW="1796297" imgH="1219059" progId="">
                  <p:embed/>
                </p:oleObj>
              </mc:Choice>
              <mc:Fallback>
                <p:oleObj name="CS ChemDraw Drawing" r:id="rId5" imgW="1796297" imgH="1219059" progId="">
                  <p:embed/>
                  <p:pic>
                    <p:nvPicPr>
                      <p:cNvPr id="0" name="Picture 2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1192" y="1633452"/>
                        <a:ext cx="1524860" cy="10345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333375"/>
              </p:ext>
            </p:extLst>
          </p:nvPr>
        </p:nvGraphicFramePr>
        <p:xfrm>
          <a:off x="5818570" y="1896130"/>
          <a:ext cx="16541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" name="CS ChemDraw Drawing" r:id="rId7" imgW="1654816" imgH="450752" progId="">
                  <p:embed/>
                </p:oleObj>
              </mc:Choice>
              <mc:Fallback>
                <p:oleObj name="CS ChemDraw Drawing" r:id="rId7" imgW="1654816" imgH="450752" progId="">
                  <p:embed/>
                  <p:pic>
                    <p:nvPicPr>
                      <p:cNvPr id="0" name="Picture 2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8570" y="1896130"/>
                        <a:ext cx="165417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4" name="Straight Arrow Connector 53"/>
          <p:cNvCxnSpPr/>
          <p:nvPr/>
        </p:nvCxnSpPr>
        <p:spPr>
          <a:xfrm>
            <a:off x="4956803" y="2166378"/>
            <a:ext cx="6758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967731" y="1802448"/>
            <a:ext cx="6758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Ag</a:t>
            </a:r>
            <a:r>
              <a:rPr lang="en-CA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930351" y="2179954"/>
            <a:ext cx="852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DCM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758081" y="1985497"/>
            <a:ext cx="4093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700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75228" y="3009864"/>
            <a:ext cx="3074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b)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145296" y="3275904"/>
            <a:ext cx="26358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700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378690" y="3275904"/>
            <a:ext cx="776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NaH</a:t>
            </a:r>
            <a:endParaRPr lang="en-C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884280" y="3248482"/>
            <a:ext cx="4093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700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253921"/>
              </p:ext>
            </p:extLst>
          </p:nvPr>
        </p:nvGraphicFramePr>
        <p:xfrm>
          <a:off x="3233946" y="3178997"/>
          <a:ext cx="16541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5" name="CS ChemDraw Drawing" r:id="rId9" imgW="1654816" imgH="450752" progId="">
                  <p:embed/>
                </p:oleObj>
              </mc:Choice>
              <mc:Fallback>
                <p:oleObj name="CS ChemDraw Drawing" r:id="rId9" imgW="1654816" imgH="450752" progId="">
                  <p:embed/>
                  <p:pic>
                    <p:nvPicPr>
                      <p:cNvPr id="0" name="Picture 2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3946" y="3178997"/>
                        <a:ext cx="165417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3" name="Straight Arrow Connector 62"/>
          <p:cNvCxnSpPr/>
          <p:nvPr/>
        </p:nvCxnSpPr>
        <p:spPr>
          <a:xfrm>
            <a:off x="4948284" y="3365938"/>
            <a:ext cx="6758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999314" y="3404422"/>
            <a:ext cx="852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DMF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979153" y="3086419"/>
            <a:ext cx="852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65</a:t>
            </a:r>
            <a:r>
              <a:rPr lang="en-CA" sz="1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24662" y="4223971"/>
            <a:ext cx="3074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Anionic Polymerization</a:t>
            </a:r>
          </a:p>
        </p:txBody>
      </p:sp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2197242"/>
              </p:ext>
            </p:extLst>
          </p:nvPr>
        </p:nvGraphicFramePr>
        <p:xfrm>
          <a:off x="4082132" y="5365617"/>
          <a:ext cx="46990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" name="CS ChemDraw Drawing" r:id="rId10" imgW="470338" imgH="454980" progId="">
                  <p:embed/>
                </p:oleObj>
              </mc:Choice>
              <mc:Fallback>
                <p:oleObj name="CS ChemDraw Drawing" r:id="rId10" imgW="470338" imgH="454980" progId="">
                  <p:embed/>
                  <p:pic>
                    <p:nvPicPr>
                      <p:cNvPr id="0" name="Picture 2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2132" y="5365617"/>
                        <a:ext cx="469900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3817492" y="5496533"/>
            <a:ext cx="433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097682" y="5484421"/>
            <a:ext cx="26358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700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576488" y="3463925"/>
            <a:ext cx="4335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173758" y="2194636"/>
            <a:ext cx="4335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302823" y="2168258"/>
            <a:ext cx="4335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  <p:graphicFrame>
        <p:nvGraphicFramePr>
          <p:cNvPr id="73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731543"/>
              </p:ext>
            </p:extLst>
          </p:nvPr>
        </p:nvGraphicFramePr>
        <p:xfrm>
          <a:off x="1050080" y="2567505"/>
          <a:ext cx="1485502" cy="1550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7" name="CS ChemDraw Drawing" r:id="rId12" imgW="1896933" imgH="1979332" progId="">
                  <p:embed/>
                </p:oleObj>
              </mc:Choice>
              <mc:Fallback>
                <p:oleObj name="CS ChemDraw Drawing" r:id="rId12" imgW="1896933" imgH="1979332" progId="">
                  <p:embed/>
                  <p:pic>
                    <p:nvPicPr>
                      <p:cNvPr id="0" name="Picture 2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080" y="2567505"/>
                        <a:ext cx="1485502" cy="15501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504053"/>
              </p:ext>
            </p:extLst>
          </p:nvPr>
        </p:nvGraphicFramePr>
        <p:xfrm>
          <a:off x="5583219" y="4775941"/>
          <a:ext cx="2440115" cy="16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" name="CS ChemDraw Drawing" r:id="rId14" imgW="3142045" imgH="2105763" progId="">
                  <p:embed/>
                </p:oleObj>
              </mc:Choice>
              <mc:Fallback>
                <p:oleObj name="CS ChemDraw Drawing" r:id="rId14" imgW="3142045" imgH="2105763" progId="">
                  <p:embed/>
                  <p:pic>
                    <p:nvPicPr>
                      <p:cNvPr id="0" name="Picture 2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3219" y="4775941"/>
                        <a:ext cx="2440115" cy="16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7907516" y="2732865"/>
            <a:ext cx="4335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  <p:graphicFrame>
        <p:nvGraphicFramePr>
          <p:cNvPr id="76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645709"/>
              </p:ext>
            </p:extLst>
          </p:nvPr>
        </p:nvGraphicFramePr>
        <p:xfrm>
          <a:off x="674583" y="4884934"/>
          <a:ext cx="1485502" cy="1550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9" name="CS ChemDraw Drawing" r:id="rId16" imgW="1896933" imgH="1979332" progId="">
                  <p:embed/>
                </p:oleObj>
              </mc:Choice>
              <mc:Fallback>
                <p:oleObj name="CS ChemDraw Drawing" r:id="rId16" imgW="1896933" imgH="1979332" progId="">
                  <p:embed/>
                  <p:pic>
                    <p:nvPicPr>
                      <p:cNvPr id="0" name="Picture 2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583" y="4884934"/>
                        <a:ext cx="1485502" cy="15501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472691"/>
              </p:ext>
            </p:extLst>
          </p:nvPr>
        </p:nvGraphicFramePr>
        <p:xfrm>
          <a:off x="2573090" y="4997720"/>
          <a:ext cx="80645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0" name="CS ChemDraw Drawing" r:id="rId17" imgW="807197" imgH="1078675" progId="">
                  <p:embed/>
                </p:oleObj>
              </mc:Choice>
              <mc:Fallback>
                <p:oleObj name="CS ChemDraw Drawing" r:id="rId17" imgW="807197" imgH="1078675" progId="">
                  <p:embed/>
                  <p:pic>
                    <p:nvPicPr>
                      <p:cNvPr id="0" name="Picture 3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3090" y="4997720"/>
                        <a:ext cx="806450" cy="107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TextBox 77"/>
          <p:cNvSpPr txBox="1"/>
          <p:nvPr/>
        </p:nvSpPr>
        <p:spPr>
          <a:xfrm>
            <a:off x="3463298" y="5492547"/>
            <a:ext cx="26358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700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4729695" y="5653729"/>
            <a:ext cx="6758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749127" y="5669518"/>
            <a:ext cx="852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THF</a:t>
            </a:r>
          </a:p>
        </p:txBody>
      </p:sp>
      <p:graphicFrame>
        <p:nvGraphicFramePr>
          <p:cNvPr id="81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929677"/>
              </p:ext>
            </p:extLst>
          </p:nvPr>
        </p:nvGraphicFramePr>
        <p:xfrm>
          <a:off x="5738754" y="2527070"/>
          <a:ext cx="2440115" cy="16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1" name="CS ChemDraw Drawing" r:id="rId19" imgW="3142045" imgH="2105763" progId="">
                  <p:embed/>
                </p:oleObj>
              </mc:Choice>
              <mc:Fallback>
                <p:oleObj name="CS ChemDraw Drawing" r:id="rId19" imgW="3142045" imgH="2105763" progId="">
                  <p:embed/>
                  <p:pic>
                    <p:nvPicPr>
                      <p:cNvPr id="0" name="Picture 3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8754" y="2527070"/>
                        <a:ext cx="2440115" cy="16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TextBox 81"/>
          <p:cNvSpPr txBox="1"/>
          <p:nvPr/>
        </p:nvSpPr>
        <p:spPr>
          <a:xfrm>
            <a:off x="7744139" y="4995665"/>
            <a:ext cx="380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729395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PyEG</a:t>
            </a:r>
            <a:r>
              <a:rPr lang="en-CA" cap="none" baseline="-25000" dirty="0" err="1"/>
              <a:t>n</a:t>
            </a:r>
            <a:r>
              <a:rPr lang="en-CA" dirty="0" err="1"/>
              <a:t>MA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27584" y="4200962"/>
            <a:ext cx="8003232" cy="2180856"/>
          </a:xfrm>
        </p:spPr>
        <p:txBody>
          <a:bodyPr/>
          <a:lstStyle/>
          <a:p>
            <a:r>
              <a:rPr lang="en-CA" dirty="0"/>
              <a:t>After the synthesis of PyEG</a:t>
            </a:r>
            <a:r>
              <a:rPr lang="en-CA" baseline="-25000" dirty="0"/>
              <a:t>n</a:t>
            </a:r>
            <a:r>
              <a:rPr lang="en-CA" dirty="0"/>
              <a:t>OH, synthesizing </a:t>
            </a:r>
            <a:r>
              <a:rPr lang="en-CA" dirty="0" err="1"/>
              <a:t>PyEG</a:t>
            </a:r>
            <a:r>
              <a:rPr lang="en-CA" baseline="-25000" dirty="0" err="1"/>
              <a:t>n</a:t>
            </a:r>
            <a:r>
              <a:rPr lang="en-CA" dirty="0" err="1"/>
              <a:t>MA</a:t>
            </a:r>
            <a:r>
              <a:rPr lang="en-CA" dirty="0"/>
              <a:t> (or the PyLM) follows the same path</a:t>
            </a:r>
          </a:p>
          <a:p>
            <a:r>
              <a:rPr lang="en-CA" dirty="0"/>
              <a:t>Working with PyEG</a:t>
            </a:r>
            <a:r>
              <a:rPr lang="en-CA" baseline="-25000" dirty="0"/>
              <a:t>7</a:t>
            </a:r>
            <a:r>
              <a:rPr lang="en-CA" dirty="0"/>
              <a:t>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DB278A-3D51-4EFF-BC1A-9672099F5709}" type="slidenum">
              <a:rPr lang="en-CA" smtClean="0"/>
              <a:pPr/>
              <a:t>9</a:t>
            </a:fld>
            <a:endParaRPr lang="en-CA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83" y="1827494"/>
            <a:ext cx="7200800" cy="188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048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32315</TotalTime>
  <Words>862</Words>
  <Application>Microsoft Office PowerPoint</Application>
  <PresentationFormat>On-screen Show (4:3)</PresentationFormat>
  <Paragraphs>216</Paragraphs>
  <Slides>25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Calibri</vt:lpstr>
      <vt:lpstr>Cambria Math</vt:lpstr>
      <vt:lpstr>Century Schoolbook</vt:lpstr>
      <vt:lpstr>Times New Roman</vt:lpstr>
      <vt:lpstr>Wingdings</vt:lpstr>
      <vt:lpstr>Wingdings 2</vt:lpstr>
      <vt:lpstr>Oriel</vt:lpstr>
      <vt:lpstr>CS ChemDraw Drawing</vt:lpstr>
      <vt:lpstr>Equation</vt:lpstr>
      <vt:lpstr>   Fluorescently Labeled Latex Particles to Monitor Film Formation</vt:lpstr>
      <vt:lpstr>Goals?</vt:lpstr>
      <vt:lpstr>Film Formation From Latex Particles</vt:lpstr>
      <vt:lpstr>Interparticle diffusion</vt:lpstr>
      <vt:lpstr>Pyrene</vt:lpstr>
      <vt:lpstr>Project Objectives</vt:lpstr>
      <vt:lpstr>The Monomer</vt:lpstr>
      <vt:lpstr>PyEGnOH</vt:lpstr>
      <vt:lpstr>PyEGnMA</vt:lpstr>
      <vt:lpstr>Monomer Synthesis: NMR Analysis</vt:lpstr>
      <vt:lpstr>The Polymer</vt:lpstr>
      <vt:lpstr>Emulsion Polymerization</vt:lpstr>
      <vt:lpstr>Property Modification?</vt:lpstr>
      <vt:lpstr>Film Formation</vt:lpstr>
      <vt:lpstr>Change in Steady State Fluorescence with Annealing time</vt:lpstr>
      <vt:lpstr>Change in Steady State Fluorescence with Irradiation</vt:lpstr>
      <vt:lpstr>PowerPoint Presentation</vt:lpstr>
      <vt:lpstr>PowerPoint Presentation</vt:lpstr>
      <vt:lpstr>Pyrene Cleavage </vt:lpstr>
      <vt:lpstr>Py-Labeled Monomers Forming Micelles?</vt:lpstr>
      <vt:lpstr>Py-Labeled Monomers Forming Micelles?</vt:lpstr>
      <vt:lpstr>PowerPoint Presentation</vt:lpstr>
      <vt:lpstr>Conclusions</vt:lpstr>
      <vt:lpstr>Future Work</vt:lpstr>
      <vt:lpstr>Acknowledgements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 794 Proposal   Using Visible Light to Probe Interparticle Diffusion</dc:title>
  <dc:creator>Administrator</dc:creator>
  <cp:lastModifiedBy>Colleen Mechler</cp:lastModifiedBy>
  <cp:revision>220</cp:revision>
  <dcterms:created xsi:type="dcterms:W3CDTF">2015-12-31T14:23:25Z</dcterms:created>
  <dcterms:modified xsi:type="dcterms:W3CDTF">2017-05-08T13:49:47Z</dcterms:modified>
</cp:coreProperties>
</file>