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1"/>
  </p:notesMasterIdLst>
  <p:sldIdLst>
    <p:sldId id="256" r:id="rId2"/>
    <p:sldId id="275" r:id="rId3"/>
    <p:sldId id="263" r:id="rId4"/>
    <p:sldId id="302" r:id="rId5"/>
    <p:sldId id="303" r:id="rId6"/>
    <p:sldId id="304" r:id="rId7"/>
    <p:sldId id="305" r:id="rId8"/>
    <p:sldId id="306" r:id="rId9"/>
    <p:sldId id="307" r:id="rId10"/>
    <p:sldId id="308" r:id="rId11"/>
    <p:sldId id="309" r:id="rId12"/>
    <p:sldId id="310" r:id="rId13"/>
    <p:sldId id="323" r:id="rId14"/>
    <p:sldId id="324" r:id="rId15"/>
    <p:sldId id="325" r:id="rId16"/>
    <p:sldId id="326" r:id="rId17"/>
    <p:sldId id="311" r:id="rId18"/>
    <p:sldId id="315" r:id="rId19"/>
    <p:sldId id="322" r:id="rId20"/>
    <p:sldId id="312" r:id="rId21"/>
    <p:sldId id="313" r:id="rId22"/>
    <p:sldId id="314" r:id="rId23"/>
    <p:sldId id="316" r:id="rId24"/>
    <p:sldId id="318" r:id="rId25"/>
    <p:sldId id="317" r:id="rId26"/>
    <p:sldId id="319" r:id="rId27"/>
    <p:sldId id="320" r:id="rId28"/>
    <p:sldId id="321"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Dietrich" initials="PD" lastIdx="1" clrIdx="0">
    <p:extLst>
      <p:ext uri="{19B8F6BF-5375-455C-9EA6-DF929625EA0E}">
        <p15:presenceInfo xmlns:p15="http://schemas.microsoft.com/office/powerpoint/2012/main" userId="S::p2dietri@uwaterloo.ca::53ee6ac1-96bf-4c1f-8202-98f44d6981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38CD8-B240-4AA1-8800-2609CE4ACC74}" v="39" dt="2022-02-10T15:25:34.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Dietrich" userId="53ee6ac1-96bf-4c1f-8202-98f44d6981ce" providerId="ADAL" clId="{70238CD8-B240-4AA1-8800-2609CE4ACC74}"/>
    <pc:docChg chg="undo custSel addSld delSld modSld sldOrd">
      <pc:chgData name="Paul Dietrich" userId="53ee6ac1-96bf-4c1f-8202-98f44d6981ce" providerId="ADAL" clId="{70238CD8-B240-4AA1-8800-2609CE4ACC74}" dt="2022-02-10T19:06:13.565" v="18960" actId="20577"/>
      <pc:docMkLst>
        <pc:docMk/>
      </pc:docMkLst>
      <pc:sldChg chg="addSp delSp modSp mod modMedia modClrScheme delAnim chgLayout">
        <pc:chgData name="Paul Dietrich" userId="53ee6ac1-96bf-4c1f-8202-98f44d6981ce" providerId="ADAL" clId="{70238CD8-B240-4AA1-8800-2609CE4ACC74}" dt="2022-02-07T19:43:17.201" v="18110" actId="478"/>
        <pc:sldMkLst>
          <pc:docMk/>
          <pc:sldMk cId="114863653" sldId="256"/>
        </pc:sldMkLst>
        <pc:spChg chg="mod">
          <ac:chgData name="Paul Dietrich" userId="53ee6ac1-96bf-4c1f-8202-98f44d6981ce" providerId="ADAL" clId="{70238CD8-B240-4AA1-8800-2609CE4ACC74}" dt="2022-01-24T14:04:11.465" v="17651" actId="26606"/>
          <ac:spMkLst>
            <pc:docMk/>
            <pc:sldMk cId="114863653" sldId="256"/>
            <ac:spMk id="2" creationId="{00000000-0000-0000-0000-000000000000}"/>
          </ac:spMkLst>
        </pc:spChg>
        <pc:spChg chg="mod">
          <ac:chgData name="Paul Dietrich" userId="53ee6ac1-96bf-4c1f-8202-98f44d6981ce" providerId="ADAL" clId="{70238CD8-B240-4AA1-8800-2609CE4ACC74}" dt="2022-01-24T14:04:11.465" v="17651" actId="26606"/>
          <ac:spMkLst>
            <pc:docMk/>
            <pc:sldMk cId="114863653" sldId="256"/>
            <ac:spMk id="3" creationId="{00000000-0000-0000-0000-000000000000}"/>
          </ac:spMkLst>
        </pc:spChg>
        <pc:spChg chg="mod modVis">
          <ac:chgData name="Paul Dietrich" userId="53ee6ac1-96bf-4c1f-8202-98f44d6981ce" providerId="ADAL" clId="{70238CD8-B240-4AA1-8800-2609CE4ACC74}" dt="2022-01-24T14:04:11.465" v="17651" actId="26606"/>
          <ac:spMkLst>
            <pc:docMk/>
            <pc:sldMk cId="114863653" sldId="256"/>
            <ac:spMk id="10" creationId="{00000000-0000-0000-0000-000000000000}"/>
          </ac:spMkLst>
        </pc:spChg>
        <pc:spChg chg="add del mod">
          <ac:chgData name="Paul Dietrich" userId="53ee6ac1-96bf-4c1f-8202-98f44d6981ce" providerId="ADAL" clId="{70238CD8-B240-4AA1-8800-2609CE4ACC74}" dt="2022-02-07T19:43:10.032" v="18109" actId="478"/>
          <ac:spMkLst>
            <pc:docMk/>
            <pc:sldMk cId="114863653" sldId="256"/>
            <ac:spMk id="14" creationId="{317ECD89-01B8-490B-9B8A-E9F94BC06E2E}"/>
          </ac:spMkLst>
        </pc:spChg>
        <pc:spChg chg="add del mod">
          <ac:chgData name="Paul Dietrich" userId="53ee6ac1-96bf-4c1f-8202-98f44d6981ce" providerId="ADAL" clId="{70238CD8-B240-4AA1-8800-2609CE4ACC74}" dt="2022-02-07T19:43:17.201" v="18110" actId="478"/>
          <ac:spMkLst>
            <pc:docMk/>
            <pc:sldMk cId="114863653" sldId="256"/>
            <ac:spMk id="15" creationId="{37BC4CE8-1BB1-4B7C-A133-850FEE9B658C}"/>
          </ac:spMkLst>
        </pc:spChg>
        <pc:spChg chg="add del mod">
          <ac:chgData name="Paul Dietrich" userId="53ee6ac1-96bf-4c1f-8202-98f44d6981ce" providerId="ADAL" clId="{70238CD8-B240-4AA1-8800-2609CE4ACC74}" dt="2022-01-24T14:04:00.424" v="17650" actId="26606"/>
          <ac:spMkLst>
            <pc:docMk/>
            <pc:sldMk cId="114863653" sldId="256"/>
            <ac:spMk id="16" creationId="{BEE77B8E-7BF8-4E8E-BC1A-C758A1089A5A}"/>
          </ac:spMkLst>
        </pc:spChg>
        <pc:spChg chg="add del mod">
          <ac:chgData name="Paul Dietrich" userId="53ee6ac1-96bf-4c1f-8202-98f44d6981ce" providerId="ADAL" clId="{70238CD8-B240-4AA1-8800-2609CE4ACC74}" dt="2022-01-24T14:04:00.424" v="17650" actId="26606"/>
          <ac:spMkLst>
            <pc:docMk/>
            <pc:sldMk cId="114863653" sldId="256"/>
            <ac:spMk id="18" creationId="{447C4F9B-944B-4ABB-943D-0D68CF69FD71}"/>
          </ac:spMkLst>
        </pc:spChg>
        <pc:picChg chg="add del mod">
          <ac:chgData name="Paul Dietrich" userId="53ee6ac1-96bf-4c1f-8202-98f44d6981ce" providerId="ADAL" clId="{70238CD8-B240-4AA1-8800-2609CE4ACC74}" dt="2022-01-24T14:04:00.424" v="17650" actId="26606"/>
          <ac:picMkLst>
            <pc:docMk/>
            <pc:sldMk cId="114863653" sldId="256"/>
            <ac:picMk id="12" creationId="{C341F716-AC59-4D57-98A3-F4062E951BA3}"/>
          </ac:picMkLst>
        </pc:picChg>
        <pc:picChg chg="add">
          <ac:chgData name="Paul Dietrich" userId="53ee6ac1-96bf-4c1f-8202-98f44d6981ce" providerId="ADAL" clId="{70238CD8-B240-4AA1-8800-2609CE4ACC74}" dt="2022-01-24T14:04:11.465" v="17651" actId="26606"/>
          <ac:picMkLst>
            <pc:docMk/>
            <pc:sldMk cId="114863653" sldId="256"/>
            <ac:picMk id="13" creationId="{9B028682-144E-4796-BF8F-957E374CCF47}"/>
          </ac:picMkLst>
        </pc:picChg>
      </pc:sldChg>
      <pc:sldChg chg="del">
        <pc:chgData name="Paul Dietrich" userId="53ee6ac1-96bf-4c1f-8202-98f44d6981ce" providerId="ADAL" clId="{70238CD8-B240-4AA1-8800-2609CE4ACC74}" dt="2022-01-20T15:08:29.814" v="645" actId="2696"/>
        <pc:sldMkLst>
          <pc:docMk/>
          <pc:sldMk cId="358182150" sldId="262"/>
        </pc:sldMkLst>
      </pc:sldChg>
      <pc:sldChg chg="addSp modSp mod">
        <pc:chgData name="Paul Dietrich" userId="53ee6ac1-96bf-4c1f-8202-98f44d6981ce" providerId="ADAL" clId="{70238CD8-B240-4AA1-8800-2609CE4ACC74}" dt="2022-02-10T14:52:44.257" v="18339" actId="20577"/>
        <pc:sldMkLst>
          <pc:docMk/>
          <pc:sldMk cId="443207280" sldId="263"/>
        </pc:sldMkLst>
        <pc:spChg chg="mod">
          <ac:chgData name="Paul Dietrich" userId="53ee6ac1-96bf-4c1f-8202-98f44d6981ce" providerId="ADAL" clId="{70238CD8-B240-4AA1-8800-2609CE4ACC74}" dt="2022-01-20T14:50:14.192" v="345" actId="20577"/>
          <ac:spMkLst>
            <pc:docMk/>
            <pc:sldMk cId="443207280" sldId="263"/>
            <ac:spMk id="2" creationId="{00000000-0000-0000-0000-000000000000}"/>
          </ac:spMkLst>
        </pc:spChg>
        <pc:spChg chg="mod">
          <ac:chgData name="Paul Dietrich" userId="53ee6ac1-96bf-4c1f-8202-98f44d6981ce" providerId="ADAL" clId="{70238CD8-B240-4AA1-8800-2609CE4ACC74}" dt="2022-02-10T14:52:44.257" v="18339" actId="20577"/>
          <ac:spMkLst>
            <pc:docMk/>
            <pc:sldMk cId="443207280" sldId="263"/>
            <ac:spMk id="3" creationId="{00000000-0000-0000-0000-000000000000}"/>
          </ac:spMkLst>
        </pc:spChg>
        <pc:spChg chg="mod">
          <ac:chgData name="Paul Dietrich" userId="53ee6ac1-96bf-4c1f-8202-98f44d6981ce" providerId="ADAL" clId="{70238CD8-B240-4AA1-8800-2609CE4ACC74}" dt="2022-01-20T14:50:08.652" v="329" actId="20577"/>
          <ac:spMkLst>
            <pc:docMk/>
            <pc:sldMk cId="443207280" sldId="263"/>
            <ac:spMk id="6" creationId="{00000000-0000-0000-0000-000000000000}"/>
          </ac:spMkLst>
        </pc:spChg>
        <pc:picChg chg="add mod">
          <ac:chgData name="Paul Dietrich" userId="53ee6ac1-96bf-4c1f-8202-98f44d6981ce" providerId="ADAL" clId="{70238CD8-B240-4AA1-8800-2609CE4ACC74}" dt="2022-01-20T15:16:33.264" v="694" actId="1076"/>
          <ac:picMkLst>
            <pc:docMk/>
            <pc:sldMk cId="443207280" sldId="263"/>
            <ac:picMk id="5" creationId="{F1881EEF-6257-4675-B0A1-7656475485EA}"/>
          </ac:picMkLst>
        </pc:picChg>
        <pc:picChg chg="add mod">
          <ac:chgData name="Paul Dietrich" userId="53ee6ac1-96bf-4c1f-8202-98f44d6981ce" providerId="ADAL" clId="{70238CD8-B240-4AA1-8800-2609CE4ACC74}" dt="2022-01-20T15:16:31.039" v="693" actId="1076"/>
          <ac:picMkLst>
            <pc:docMk/>
            <pc:sldMk cId="443207280" sldId="263"/>
            <ac:picMk id="9" creationId="{60A2526D-AF3B-4A2B-ACC9-65EB742A3200}"/>
          </ac:picMkLst>
        </pc:picChg>
      </pc:sldChg>
      <pc:sldChg chg="del">
        <pc:chgData name="Paul Dietrich" userId="53ee6ac1-96bf-4c1f-8202-98f44d6981ce" providerId="ADAL" clId="{70238CD8-B240-4AA1-8800-2609CE4ACC74}" dt="2022-01-20T17:47:54.555" v="15250" actId="47"/>
        <pc:sldMkLst>
          <pc:docMk/>
          <pc:sldMk cId="3572507933" sldId="264"/>
        </pc:sldMkLst>
      </pc:sldChg>
      <pc:sldChg chg="del">
        <pc:chgData name="Paul Dietrich" userId="53ee6ac1-96bf-4c1f-8202-98f44d6981ce" providerId="ADAL" clId="{70238CD8-B240-4AA1-8800-2609CE4ACC74}" dt="2022-01-20T14:46:18.675" v="50" actId="2696"/>
        <pc:sldMkLst>
          <pc:docMk/>
          <pc:sldMk cId="1291644704" sldId="267"/>
        </pc:sldMkLst>
      </pc:sldChg>
      <pc:sldChg chg="del">
        <pc:chgData name="Paul Dietrich" userId="53ee6ac1-96bf-4c1f-8202-98f44d6981ce" providerId="ADAL" clId="{70238CD8-B240-4AA1-8800-2609CE4ACC74}" dt="2022-01-20T14:46:21.501" v="51" actId="2696"/>
        <pc:sldMkLst>
          <pc:docMk/>
          <pc:sldMk cId="2278159042" sldId="268"/>
        </pc:sldMkLst>
      </pc:sldChg>
      <pc:sldChg chg="del">
        <pc:chgData name="Paul Dietrich" userId="53ee6ac1-96bf-4c1f-8202-98f44d6981ce" providerId="ADAL" clId="{70238CD8-B240-4AA1-8800-2609CE4ACC74}" dt="2022-01-20T14:46:23.826" v="52" actId="2696"/>
        <pc:sldMkLst>
          <pc:docMk/>
          <pc:sldMk cId="2917708611" sldId="269"/>
        </pc:sldMkLst>
      </pc:sldChg>
      <pc:sldChg chg="del">
        <pc:chgData name="Paul Dietrich" userId="53ee6ac1-96bf-4c1f-8202-98f44d6981ce" providerId="ADAL" clId="{70238CD8-B240-4AA1-8800-2609CE4ACC74}" dt="2022-01-20T17:47:54.555" v="15250" actId="47"/>
        <pc:sldMkLst>
          <pc:docMk/>
          <pc:sldMk cId="926310359" sldId="270"/>
        </pc:sldMkLst>
      </pc:sldChg>
      <pc:sldChg chg="del">
        <pc:chgData name="Paul Dietrich" userId="53ee6ac1-96bf-4c1f-8202-98f44d6981ce" providerId="ADAL" clId="{70238CD8-B240-4AA1-8800-2609CE4ACC74}" dt="2022-01-20T16:38:46.035" v="7682" actId="47"/>
        <pc:sldMkLst>
          <pc:docMk/>
          <pc:sldMk cId="2028444897" sldId="271"/>
        </pc:sldMkLst>
      </pc:sldChg>
      <pc:sldChg chg="del">
        <pc:chgData name="Paul Dietrich" userId="53ee6ac1-96bf-4c1f-8202-98f44d6981ce" providerId="ADAL" clId="{70238CD8-B240-4AA1-8800-2609CE4ACC74}" dt="2022-01-20T16:38:41.934" v="7681" actId="47"/>
        <pc:sldMkLst>
          <pc:docMk/>
          <pc:sldMk cId="3895099228" sldId="272"/>
        </pc:sldMkLst>
      </pc:sldChg>
      <pc:sldChg chg="del">
        <pc:chgData name="Paul Dietrich" userId="53ee6ac1-96bf-4c1f-8202-98f44d6981ce" providerId="ADAL" clId="{70238CD8-B240-4AA1-8800-2609CE4ACC74}" dt="2022-01-20T16:38:41.934" v="7681" actId="47"/>
        <pc:sldMkLst>
          <pc:docMk/>
          <pc:sldMk cId="388866757" sldId="273"/>
        </pc:sldMkLst>
      </pc:sldChg>
      <pc:sldChg chg="del">
        <pc:chgData name="Paul Dietrich" userId="53ee6ac1-96bf-4c1f-8202-98f44d6981ce" providerId="ADAL" clId="{70238CD8-B240-4AA1-8800-2609CE4ACC74}" dt="2022-01-20T16:38:41.934" v="7681" actId="47"/>
        <pc:sldMkLst>
          <pc:docMk/>
          <pc:sldMk cId="1272585053" sldId="274"/>
        </pc:sldMkLst>
      </pc:sldChg>
      <pc:sldChg chg="addSp delSp modSp mod ord">
        <pc:chgData name="Paul Dietrich" userId="53ee6ac1-96bf-4c1f-8202-98f44d6981ce" providerId="ADAL" clId="{70238CD8-B240-4AA1-8800-2609CE4ACC74}" dt="2022-01-24T14:04:55.555" v="17658" actId="26606"/>
        <pc:sldMkLst>
          <pc:docMk/>
          <pc:sldMk cId="4168813638" sldId="275"/>
        </pc:sldMkLst>
        <pc:spChg chg="mod">
          <ac:chgData name="Paul Dietrich" userId="53ee6ac1-96bf-4c1f-8202-98f44d6981ce" providerId="ADAL" clId="{70238CD8-B240-4AA1-8800-2609CE4ACC74}" dt="2022-01-24T14:04:48.186" v="17656" actId="26606"/>
          <ac:spMkLst>
            <pc:docMk/>
            <pc:sldMk cId="4168813638" sldId="275"/>
            <ac:spMk id="2" creationId="{00000000-0000-0000-0000-000000000000}"/>
          </ac:spMkLst>
        </pc:spChg>
        <pc:spChg chg="add del mod">
          <ac:chgData name="Paul Dietrich" userId="53ee6ac1-96bf-4c1f-8202-98f44d6981ce" providerId="ADAL" clId="{70238CD8-B240-4AA1-8800-2609CE4ACC74}" dt="2022-01-24T14:04:55.555" v="17658" actId="26606"/>
          <ac:spMkLst>
            <pc:docMk/>
            <pc:sldMk cId="4168813638" sldId="275"/>
            <ac:spMk id="3" creationId="{00000000-0000-0000-0000-000000000000}"/>
          </ac:spMkLst>
        </pc:spChg>
        <pc:spChg chg="add del mod replId">
          <ac:chgData name="Paul Dietrich" userId="53ee6ac1-96bf-4c1f-8202-98f44d6981ce" providerId="ADAL" clId="{70238CD8-B240-4AA1-8800-2609CE4ACC74}" dt="2022-01-24T14:04:48.186" v="17656" actId="26606"/>
          <ac:spMkLst>
            <pc:docMk/>
            <pc:sldMk cId="4168813638" sldId="275"/>
            <ac:spMk id="4" creationId="{00000000-0000-0000-0000-000000000000}"/>
          </ac:spMkLst>
        </pc:spChg>
        <pc:spChg chg="mod">
          <ac:chgData name="Paul Dietrich" userId="53ee6ac1-96bf-4c1f-8202-98f44d6981ce" providerId="ADAL" clId="{70238CD8-B240-4AA1-8800-2609CE4ACC74}" dt="2022-01-24T14:04:48.186" v="17656" actId="26606"/>
          <ac:spMkLst>
            <pc:docMk/>
            <pc:sldMk cId="4168813638" sldId="275"/>
            <ac:spMk id="5" creationId="{00000000-0000-0000-0000-000000000000}"/>
          </ac:spMkLst>
        </pc:spChg>
        <pc:spChg chg="mod">
          <ac:chgData name="Paul Dietrich" userId="53ee6ac1-96bf-4c1f-8202-98f44d6981ce" providerId="ADAL" clId="{70238CD8-B240-4AA1-8800-2609CE4ACC74}" dt="2022-01-24T14:04:48.186" v="17656" actId="26606"/>
          <ac:spMkLst>
            <pc:docMk/>
            <pc:sldMk cId="4168813638" sldId="275"/>
            <ac:spMk id="6" creationId="{00000000-0000-0000-0000-000000000000}"/>
          </ac:spMkLst>
        </pc:spChg>
        <pc:graphicFrameChg chg="add del">
          <ac:chgData name="Paul Dietrich" userId="53ee6ac1-96bf-4c1f-8202-98f44d6981ce" providerId="ADAL" clId="{70238CD8-B240-4AA1-8800-2609CE4ACC74}" dt="2022-01-24T14:04:45.371" v="17654" actId="26606"/>
          <ac:graphicFrameMkLst>
            <pc:docMk/>
            <pc:sldMk cId="4168813638" sldId="275"/>
            <ac:graphicFrameMk id="8" creationId="{DE204852-0D5A-4054-8B6D-2D349AEABA2C}"/>
          </ac:graphicFrameMkLst>
        </pc:graphicFrameChg>
        <pc:graphicFrameChg chg="add del">
          <ac:chgData name="Paul Dietrich" userId="53ee6ac1-96bf-4c1f-8202-98f44d6981ce" providerId="ADAL" clId="{70238CD8-B240-4AA1-8800-2609CE4ACC74}" dt="2022-01-24T14:04:48.186" v="17656" actId="26606"/>
          <ac:graphicFrameMkLst>
            <pc:docMk/>
            <pc:sldMk cId="4168813638" sldId="275"/>
            <ac:graphicFrameMk id="10" creationId="{033C9FC1-C0B6-4C8B-B74E-F8B68E546E42}"/>
          </ac:graphicFrameMkLst>
        </pc:graphicFrameChg>
        <pc:graphicFrameChg chg="add del">
          <ac:chgData name="Paul Dietrich" userId="53ee6ac1-96bf-4c1f-8202-98f44d6981ce" providerId="ADAL" clId="{70238CD8-B240-4AA1-8800-2609CE4ACC74}" dt="2022-01-24T14:04:55.555" v="17658" actId="26606"/>
          <ac:graphicFrameMkLst>
            <pc:docMk/>
            <pc:sldMk cId="4168813638" sldId="275"/>
            <ac:graphicFrameMk id="12" creationId="{00CE309B-B950-424A-B019-3CC833629141}"/>
          </ac:graphicFrameMkLst>
        </pc:graphicFrameChg>
      </pc:sldChg>
      <pc:sldChg chg="del">
        <pc:chgData name="Paul Dietrich" userId="53ee6ac1-96bf-4c1f-8202-98f44d6981ce" providerId="ADAL" clId="{70238CD8-B240-4AA1-8800-2609CE4ACC74}" dt="2022-01-20T16:38:41.934" v="7681" actId="47"/>
        <pc:sldMkLst>
          <pc:docMk/>
          <pc:sldMk cId="3834374019" sldId="279"/>
        </pc:sldMkLst>
      </pc:sldChg>
      <pc:sldChg chg="del">
        <pc:chgData name="Paul Dietrich" userId="53ee6ac1-96bf-4c1f-8202-98f44d6981ce" providerId="ADAL" clId="{70238CD8-B240-4AA1-8800-2609CE4ACC74}" dt="2022-01-20T16:38:41.934" v="7681" actId="47"/>
        <pc:sldMkLst>
          <pc:docMk/>
          <pc:sldMk cId="2522398539" sldId="280"/>
        </pc:sldMkLst>
      </pc:sldChg>
      <pc:sldChg chg="del">
        <pc:chgData name="Paul Dietrich" userId="53ee6ac1-96bf-4c1f-8202-98f44d6981ce" providerId="ADAL" clId="{70238CD8-B240-4AA1-8800-2609CE4ACC74}" dt="2022-01-20T16:38:41.934" v="7681" actId="47"/>
        <pc:sldMkLst>
          <pc:docMk/>
          <pc:sldMk cId="794587617" sldId="295"/>
        </pc:sldMkLst>
      </pc:sldChg>
      <pc:sldChg chg="del">
        <pc:chgData name="Paul Dietrich" userId="53ee6ac1-96bf-4c1f-8202-98f44d6981ce" providerId="ADAL" clId="{70238CD8-B240-4AA1-8800-2609CE4ACC74}" dt="2022-01-20T14:46:46.015" v="53" actId="2696"/>
        <pc:sldMkLst>
          <pc:docMk/>
          <pc:sldMk cId="1240379349" sldId="299"/>
        </pc:sldMkLst>
      </pc:sldChg>
      <pc:sldChg chg="del">
        <pc:chgData name="Paul Dietrich" userId="53ee6ac1-96bf-4c1f-8202-98f44d6981ce" providerId="ADAL" clId="{70238CD8-B240-4AA1-8800-2609CE4ACC74}" dt="2022-01-20T14:46:46.015" v="53" actId="2696"/>
        <pc:sldMkLst>
          <pc:docMk/>
          <pc:sldMk cId="2545567292" sldId="300"/>
        </pc:sldMkLst>
      </pc:sldChg>
      <pc:sldChg chg="modSp mod">
        <pc:chgData name="Paul Dietrich" userId="53ee6ac1-96bf-4c1f-8202-98f44d6981ce" providerId="ADAL" clId="{70238CD8-B240-4AA1-8800-2609CE4ACC74}" dt="2022-02-07T19:43:34.364" v="18127" actId="20577"/>
        <pc:sldMkLst>
          <pc:docMk/>
          <pc:sldMk cId="1906530857" sldId="301"/>
        </pc:sldMkLst>
        <pc:spChg chg="mod">
          <ac:chgData name="Paul Dietrich" userId="53ee6ac1-96bf-4c1f-8202-98f44d6981ce" providerId="ADAL" clId="{70238CD8-B240-4AA1-8800-2609CE4ACC74}" dt="2022-02-07T19:43:34.364" v="18127" actId="20577"/>
          <ac:spMkLst>
            <pc:docMk/>
            <pc:sldMk cId="1906530857" sldId="301"/>
            <ac:spMk id="7" creationId="{63590EF6-07EB-604F-BB55-770F915328E1}"/>
          </ac:spMkLst>
        </pc:spChg>
      </pc:sldChg>
      <pc:sldChg chg="del">
        <pc:chgData name="Paul Dietrich" userId="53ee6ac1-96bf-4c1f-8202-98f44d6981ce" providerId="ADAL" clId="{70238CD8-B240-4AA1-8800-2609CE4ACC74}" dt="2022-01-20T14:46:46.015" v="53" actId="2696"/>
        <pc:sldMkLst>
          <pc:docMk/>
          <pc:sldMk cId="465687694" sldId="302"/>
        </pc:sldMkLst>
      </pc:sldChg>
      <pc:sldChg chg="addSp delSp modSp add mod modClrScheme chgLayout">
        <pc:chgData name="Paul Dietrich" userId="53ee6ac1-96bf-4c1f-8202-98f44d6981ce" providerId="ADAL" clId="{70238CD8-B240-4AA1-8800-2609CE4ACC74}" dt="2022-01-24T14:07:50.538" v="17682" actId="14100"/>
        <pc:sldMkLst>
          <pc:docMk/>
          <pc:sldMk cId="3869356990" sldId="302"/>
        </pc:sldMkLst>
        <pc:spChg chg="mod">
          <ac:chgData name="Paul Dietrich" userId="53ee6ac1-96bf-4c1f-8202-98f44d6981ce" providerId="ADAL" clId="{70238CD8-B240-4AA1-8800-2609CE4ACC74}" dt="2022-01-20T15:43:11.673" v="1106" actId="26606"/>
          <ac:spMkLst>
            <pc:docMk/>
            <pc:sldMk cId="3869356990" sldId="302"/>
            <ac:spMk id="2" creationId="{00000000-0000-0000-0000-000000000000}"/>
          </ac:spMkLst>
        </pc:spChg>
        <pc:spChg chg="add del mod">
          <ac:chgData name="Paul Dietrich" userId="53ee6ac1-96bf-4c1f-8202-98f44d6981ce" providerId="ADAL" clId="{70238CD8-B240-4AA1-8800-2609CE4ACC74}" dt="2022-01-24T14:07:50.538" v="17682" actId="14100"/>
          <ac:spMkLst>
            <pc:docMk/>
            <pc:sldMk cId="3869356990" sldId="302"/>
            <ac:spMk id="3" creationId="{00000000-0000-0000-0000-000000000000}"/>
          </ac:spMkLst>
        </pc:spChg>
        <pc:spChg chg="add mod">
          <ac:chgData name="Paul Dietrich" userId="53ee6ac1-96bf-4c1f-8202-98f44d6981ce" providerId="ADAL" clId="{70238CD8-B240-4AA1-8800-2609CE4ACC74}" dt="2022-01-24T14:06:15.799" v="17675" actId="20577"/>
          <ac:spMkLst>
            <pc:docMk/>
            <pc:sldMk cId="3869356990" sldId="302"/>
            <ac:spMk id="4" creationId="{9ACBEB67-8CA0-499D-BE2C-EC70A81AA937}"/>
          </ac:spMkLst>
        </pc:spChg>
        <pc:spChg chg="mod">
          <ac:chgData name="Paul Dietrich" userId="53ee6ac1-96bf-4c1f-8202-98f44d6981ce" providerId="ADAL" clId="{70238CD8-B240-4AA1-8800-2609CE4ACC74}" dt="2022-01-20T15:43:11.673" v="1106" actId="26606"/>
          <ac:spMkLst>
            <pc:docMk/>
            <pc:sldMk cId="3869356990" sldId="302"/>
            <ac:spMk id="6" creationId="{00000000-0000-0000-0000-000000000000}"/>
          </ac:spMkLst>
        </pc:spChg>
        <pc:spChg chg="mod">
          <ac:chgData name="Paul Dietrich" userId="53ee6ac1-96bf-4c1f-8202-98f44d6981ce" providerId="ADAL" clId="{70238CD8-B240-4AA1-8800-2609CE4ACC74}" dt="2022-01-20T15:43:11.673" v="1106" actId="26606"/>
          <ac:spMkLst>
            <pc:docMk/>
            <pc:sldMk cId="3869356990" sldId="302"/>
            <ac:spMk id="7" creationId="{00000000-0000-0000-0000-000000000000}"/>
          </ac:spMkLst>
        </pc:spChg>
        <pc:graphicFrameChg chg="add del">
          <ac:chgData name="Paul Dietrich" userId="53ee6ac1-96bf-4c1f-8202-98f44d6981ce" providerId="ADAL" clId="{70238CD8-B240-4AA1-8800-2609CE4ACC74}" dt="2022-01-24T14:05:25.629" v="17660" actId="26606"/>
          <ac:graphicFrameMkLst>
            <pc:docMk/>
            <pc:sldMk cId="3869356990" sldId="302"/>
            <ac:graphicFrameMk id="10" creationId="{E59B57F4-A485-4B13-8118-7A58A4830EEE}"/>
          </ac:graphicFrameMkLst>
        </pc:graphicFrameChg>
        <pc:picChg chg="del">
          <ac:chgData name="Paul Dietrich" userId="53ee6ac1-96bf-4c1f-8202-98f44d6981ce" providerId="ADAL" clId="{70238CD8-B240-4AA1-8800-2609CE4ACC74}" dt="2022-01-20T15:23:39.976" v="725" actId="478"/>
          <ac:picMkLst>
            <pc:docMk/>
            <pc:sldMk cId="3869356990" sldId="302"/>
            <ac:picMk id="5" creationId="{F1881EEF-6257-4675-B0A1-7656475485EA}"/>
          </ac:picMkLst>
        </pc:picChg>
        <pc:picChg chg="add mod ord">
          <ac:chgData name="Paul Dietrich" userId="53ee6ac1-96bf-4c1f-8202-98f44d6981ce" providerId="ADAL" clId="{70238CD8-B240-4AA1-8800-2609CE4ACC74}" dt="2022-01-24T14:05:42.165" v="17669" actId="1076"/>
          <ac:picMkLst>
            <pc:docMk/>
            <pc:sldMk cId="3869356990" sldId="302"/>
            <ac:picMk id="8" creationId="{3E9EB7A3-F44C-41EF-B382-1283960307B5}"/>
          </ac:picMkLst>
        </pc:picChg>
        <pc:picChg chg="del">
          <ac:chgData name="Paul Dietrich" userId="53ee6ac1-96bf-4c1f-8202-98f44d6981ce" providerId="ADAL" clId="{70238CD8-B240-4AA1-8800-2609CE4ACC74}" dt="2022-01-20T15:23:38.758" v="724" actId="478"/>
          <ac:picMkLst>
            <pc:docMk/>
            <pc:sldMk cId="3869356990" sldId="302"/>
            <ac:picMk id="9" creationId="{60A2526D-AF3B-4A2B-ACC9-65EB742A3200}"/>
          </ac:picMkLst>
        </pc:picChg>
      </pc:sldChg>
      <pc:sldChg chg="addSp delSp modSp add mod modClrScheme chgLayout">
        <pc:chgData name="Paul Dietrich" userId="53ee6ac1-96bf-4c1f-8202-98f44d6981ce" providerId="ADAL" clId="{70238CD8-B240-4AA1-8800-2609CE4ACC74}" dt="2022-02-10T18:58:53.306" v="18924" actId="20577"/>
        <pc:sldMkLst>
          <pc:docMk/>
          <pc:sldMk cId="2339372044" sldId="303"/>
        </pc:sldMkLst>
        <pc:spChg chg="mod ord">
          <ac:chgData name="Paul Dietrich" userId="53ee6ac1-96bf-4c1f-8202-98f44d6981ce" providerId="ADAL" clId="{70238CD8-B240-4AA1-8800-2609CE4ACC74}" dt="2022-01-20T15:50:55.078" v="1877" actId="20577"/>
          <ac:spMkLst>
            <pc:docMk/>
            <pc:sldMk cId="2339372044" sldId="303"/>
            <ac:spMk id="2" creationId="{00000000-0000-0000-0000-000000000000}"/>
          </ac:spMkLst>
        </pc:spChg>
        <pc:spChg chg="add del mod">
          <ac:chgData name="Paul Dietrich" userId="53ee6ac1-96bf-4c1f-8202-98f44d6981ce" providerId="ADAL" clId="{70238CD8-B240-4AA1-8800-2609CE4ACC74}" dt="2022-02-10T18:58:53.306" v="18924" actId="20577"/>
          <ac:spMkLst>
            <pc:docMk/>
            <pc:sldMk cId="2339372044" sldId="303"/>
            <ac:spMk id="3" creationId="{00000000-0000-0000-0000-000000000000}"/>
          </ac:spMkLst>
        </pc:spChg>
        <pc:spChg chg="mod">
          <ac:chgData name="Paul Dietrich" userId="53ee6ac1-96bf-4c1f-8202-98f44d6981ce" providerId="ADAL" clId="{70238CD8-B240-4AA1-8800-2609CE4ACC74}" dt="2022-01-20T15:43:47.288" v="1112" actId="26606"/>
          <ac:spMkLst>
            <pc:docMk/>
            <pc:sldMk cId="2339372044" sldId="303"/>
            <ac:spMk id="6" creationId="{00000000-0000-0000-0000-000000000000}"/>
          </ac:spMkLst>
        </pc:spChg>
        <pc:spChg chg="mod">
          <ac:chgData name="Paul Dietrich" userId="53ee6ac1-96bf-4c1f-8202-98f44d6981ce" providerId="ADAL" clId="{70238CD8-B240-4AA1-8800-2609CE4ACC74}" dt="2022-01-20T15:43:47.288" v="1112" actId="26606"/>
          <ac:spMkLst>
            <pc:docMk/>
            <pc:sldMk cId="2339372044" sldId="303"/>
            <ac:spMk id="7" creationId="{00000000-0000-0000-0000-000000000000}"/>
          </ac:spMkLst>
        </pc:spChg>
        <pc:spChg chg="add del mod">
          <ac:chgData name="Paul Dietrich" userId="53ee6ac1-96bf-4c1f-8202-98f44d6981ce" providerId="ADAL" clId="{70238CD8-B240-4AA1-8800-2609CE4ACC74}" dt="2022-01-20T15:43:47.286" v="1111" actId="26606"/>
          <ac:spMkLst>
            <pc:docMk/>
            <pc:sldMk cId="2339372044" sldId="303"/>
            <ac:spMk id="12" creationId="{B363EAA3-5FCB-4B59-93B4-F6DBAFB76536}"/>
          </ac:spMkLst>
        </pc:spChg>
        <pc:spChg chg="add del mod">
          <ac:chgData name="Paul Dietrich" userId="53ee6ac1-96bf-4c1f-8202-98f44d6981ce" providerId="ADAL" clId="{70238CD8-B240-4AA1-8800-2609CE4ACC74}" dt="2022-01-20T15:43:47.286" v="1111" actId="26606"/>
          <ac:spMkLst>
            <pc:docMk/>
            <pc:sldMk cId="2339372044" sldId="303"/>
            <ac:spMk id="14" creationId="{BB05CAE6-DDBA-4C52-A53C-960E9158B3B7}"/>
          </ac:spMkLst>
        </pc:spChg>
        <pc:spChg chg="add del mod">
          <ac:chgData name="Paul Dietrich" userId="53ee6ac1-96bf-4c1f-8202-98f44d6981ce" providerId="ADAL" clId="{70238CD8-B240-4AA1-8800-2609CE4ACC74}" dt="2022-01-20T15:43:47.286" v="1111" actId="26606"/>
          <ac:spMkLst>
            <pc:docMk/>
            <pc:sldMk cId="2339372044" sldId="303"/>
            <ac:spMk id="16" creationId="{E4078FC5-0E78-4E73-9F5A-FC86F474E748}"/>
          </ac:spMkLst>
        </pc:spChg>
        <pc:graphicFrameChg chg="add del">
          <ac:chgData name="Paul Dietrich" userId="53ee6ac1-96bf-4c1f-8202-98f44d6981ce" providerId="ADAL" clId="{70238CD8-B240-4AA1-8800-2609CE4ACC74}" dt="2022-01-24T14:06:48.435" v="17681" actId="26606"/>
          <ac:graphicFrameMkLst>
            <pc:docMk/>
            <pc:sldMk cId="2339372044" sldId="303"/>
            <ac:graphicFrameMk id="9" creationId="{8138FAED-BD74-4BB2-B984-13FF836C3769}"/>
          </ac:graphicFrameMkLst>
        </pc:graphicFrameChg>
        <pc:picChg chg="del">
          <ac:chgData name="Paul Dietrich" userId="53ee6ac1-96bf-4c1f-8202-98f44d6981ce" providerId="ADAL" clId="{70238CD8-B240-4AA1-8800-2609CE4ACC74}" dt="2022-01-20T15:43:40.155" v="1109" actId="478"/>
          <ac:picMkLst>
            <pc:docMk/>
            <pc:sldMk cId="2339372044" sldId="303"/>
            <ac:picMk id="8" creationId="{3E9EB7A3-F44C-41EF-B382-1283960307B5}"/>
          </ac:picMkLst>
        </pc:picChg>
      </pc:sldChg>
      <pc:sldChg chg="modSp add mod modClrScheme chgLayout">
        <pc:chgData name="Paul Dietrich" userId="53ee6ac1-96bf-4c1f-8202-98f44d6981ce" providerId="ADAL" clId="{70238CD8-B240-4AA1-8800-2609CE4ACC74}" dt="2022-01-20T15:52:49.612" v="2135" actId="20577"/>
        <pc:sldMkLst>
          <pc:docMk/>
          <pc:sldMk cId="2538619828" sldId="304"/>
        </pc:sldMkLst>
        <pc:spChg chg="mod ord">
          <ac:chgData name="Paul Dietrich" userId="53ee6ac1-96bf-4c1f-8202-98f44d6981ce" providerId="ADAL" clId="{70238CD8-B240-4AA1-8800-2609CE4ACC74}" dt="2022-01-20T15:52:31.430" v="2126" actId="26606"/>
          <ac:spMkLst>
            <pc:docMk/>
            <pc:sldMk cId="2538619828" sldId="304"/>
            <ac:spMk id="2" creationId="{00000000-0000-0000-0000-000000000000}"/>
          </ac:spMkLst>
        </pc:spChg>
        <pc:spChg chg="mod">
          <ac:chgData name="Paul Dietrich" userId="53ee6ac1-96bf-4c1f-8202-98f44d6981ce" providerId="ADAL" clId="{70238CD8-B240-4AA1-8800-2609CE4ACC74}" dt="2022-01-20T15:52:49.612" v="2135" actId="20577"/>
          <ac:spMkLst>
            <pc:docMk/>
            <pc:sldMk cId="2538619828" sldId="304"/>
            <ac:spMk id="3" creationId="{00000000-0000-0000-0000-000000000000}"/>
          </ac:spMkLst>
        </pc:spChg>
        <pc:spChg chg="mod">
          <ac:chgData name="Paul Dietrich" userId="53ee6ac1-96bf-4c1f-8202-98f44d6981ce" providerId="ADAL" clId="{70238CD8-B240-4AA1-8800-2609CE4ACC74}" dt="2022-01-20T15:52:31.430" v="2126" actId="26606"/>
          <ac:spMkLst>
            <pc:docMk/>
            <pc:sldMk cId="2538619828" sldId="304"/>
            <ac:spMk id="6" creationId="{00000000-0000-0000-0000-000000000000}"/>
          </ac:spMkLst>
        </pc:spChg>
        <pc:spChg chg="mod">
          <ac:chgData name="Paul Dietrich" userId="53ee6ac1-96bf-4c1f-8202-98f44d6981ce" providerId="ADAL" clId="{70238CD8-B240-4AA1-8800-2609CE4ACC74}" dt="2022-01-20T15:52:31.430" v="2126" actId="26606"/>
          <ac:spMkLst>
            <pc:docMk/>
            <pc:sldMk cId="2538619828" sldId="304"/>
            <ac:spMk id="7" creationId="{00000000-0000-0000-0000-000000000000}"/>
          </ac:spMkLst>
        </pc:spChg>
      </pc:sldChg>
      <pc:sldChg chg="addSp delSp modSp add mod ord modClrScheme chgLayout">
        <pc:chgData name="Paul Dietrich" userId="53ee6ac1-96bf-4c1f-8202-98f44d6981ce" providerId="ADAL" clId="{70238CD8-B240-4AA1-8800-2609CE4ACC74}" dt="2022-01-24T14:07:58.315" v="17684" actId="26606"/>
        <pc:sldMkLst>
          <pc:docMk/>
          <pc:sldMk cId="1728696973" sldId="305"/>
        </pc:sldMkLst>
        <pc:spChg chg="mod ord">
          <ac:chgData name="Paul Dietrich" userId="53ee6ac1-96bf-4c1f-8202-98f44d6981ce" providerId="ADAL" clId="{70238CD8-B240-4AA1-8800-2609CE4ACC74}" dt="2022-01-24T14:07:58.315" v="17684" actId="26606"/>
          <ac:spMkLst>
            <pc:docMk/>
            <pc:sldMk cId="1728696973" sldId="305"/>
            <ac:spMk id="2" creationId="{00000000-0000-0000-0000-000000000000}"/>
          </ac:spMkLst>
        </pc:spChg>
        <pc:spChg chg="mod ord">
          <ac:chgData name="Paul Dietrich" userId="53ee6ac1-96bf-4c1f-8202-98f44d6981ce" providerId="ADAL" clId="{70238CD8-B240-4AA1-8800-2609CE4ACC74}" dt="2022-01-24T14:07:58.315" v="17684" actId="26606"/>
          <ac:spMkLst>
            <pc:docMk/>
            <pc:sldMk cId="1728696973" sldId="305"/>
            <ac:spMk id="3" creationId="{00000000-0000-0000-0000-000000000000}"/>
          </ac:spMkLst>
        </pc:spChg>
        <pc:spChg chg="mod">
          <ac:chgData name="Paul Dietrich" userId="53ee6ac1-96bf-4c1f-8202-98f44d6981ce" providerId="ADAL" clId="{70238CD8-B240-4AA1-8800-2609CE4ACC74}" dt="2022-01-24T14:07:58.315" v="17684" actId="26606"/>
          <ac:spMkLst>
            <pc:docMk/>
            <pc:sldMk cId="1728696973" sldId="305"/>
            <ac:spMk id="6" creationId="{00000000-0000-0000-0000-000000000000}"/>
          </ac:spMkLst>
        </pc:spChg>
        <pc:spChg chg="mod">
          <ac:chgData name="Paul Dietrich" userId="53ee6ac1-96bf-4c1f-8202-98f44d6981ce" providerId="ADAL" clId="{70238CD8-B240-4AA1-8800-2609CE4ACC74}" dt="2022-01-24T14:07:58.315" v="17684" actId="26606"/>
          <ac:spMkLst>
            <pc:docMk/>
            <pc:sldMk cId="1728696973" sldId="305"/>
            <ac:spMk id="7" creationId="{00000000-0000-0000-0000-000000000000}"/>
          </ac:spMkLst>
        </pc:spChg>
        <pc:spChg chg="add del mod">
          <ac:chgData name="Paul Dietrich" userId="53ee6ac1-96bf-4c1f-8202-98f44d6981ce" providerId="ADAL" clId="{70238CD8-B240-4AA1-8800-2609CE4ACC74}" dt="2022-01-24T14:07:58.315" v="17684" actId="26606"/>
          <ac:spMkLst>
            <pc:docMk/>
            <pc:sldMk cId="1728696973" sldId="305"/>
            <ac:spMk id="14" creationId="{EE453B5B-CE35-40F1-9938-DBC184A3B049}"/>
          </ac:spMkLst>
        </pc:spChg>
        <pc:picChg chg="add del mod ord">
          <ac:chgData name="Paul Dietrich" userId="53ee6ac1-96bf-4c1f-8202-98f44d6981ce" providerId="ADAL" clId="{70238CD8-B240-4AA1-8800-2609CE4ACC74}" dt="2022-01-20T15:58:46.991" v="2719" actId="478"/>
          <ac:picMkLst>
            <pc:docMk/>
            <pc:sldMk cId="1728696973" sldId="305"/>
            <ac:picMk id="5" creationId="{12B03668-9296-49C7-AFFB-57A2CB531935}"/>
          </ac:picMkLst>
        </pc:picChg>
        <pc:picChg chg="add mod ord">
          <ac:chgData name="Paul Dietrich" userId="53ee6ac1-96bf-4c1f-8202-98f44d6981ce" providerId="ADAL" clId="{70238CD8-B240-4AA1-8800-2609CE4ACC74}" dt="2022-01-24T14:07:58.315" v="17684" actId="26606"/>
          <ac:picMkLst>
            <pc:docMk/>
            <pc:sldMk cId="1728696973" sldId="305"/>
            <ac:picMk id="9" creationId="{89F3E8D1-C9BC-487C-BD7C-51E9C542A4AA}"/>
          </ac:picMkLst>
        </pc:picChg>
      </pc:sldChg>
      <pc:sldChg chg="addSp delSp modSp add mod modClrScheme chgLayout">
        <pc:chgData name="Paul Dietrich" userId="53ee6ac1-96bf-4c1f-8202-98f44d6981ce" providerId="ADAL" clId="{70238CD8-B240-4AA1-8800-2609CE4ACC74}" dt="2022-02-10T18:58:42.368" v="18918" actId="20577"/>
        <pc:sldMkLst>
          <pc:docMk/>
          <pc:sldMk cId="3380374372" sldId="306"/>
        </pc:sldMkLst>
        <pc:spChg chg="mod ord">
          <ac:chgData name="Paul Dietrich" userId="53ee6ac1-96bf-4c1f-8202-98f44d6981ce" providerId="ADAL" clId="{70238CD8-B240-4AA1-8800-2609CE4ACC74}" dt="2022-01-24T14:08:38.577" v="17690" actId="26606"/>
          <ac:spMkLst>
            <pc:docMk/>
            <pc:sldMk cId="3380374372" sldId="306"/>
            <ac:spMk id="2" creationId="{00000000-0000-0000-0000-000000000000}"/>
          </ac:spMkLst>
        </pc:spChg>
        <pc:spChg chg="add del mod">
          <ac:chgData name="Paul Dietrich" userId="53ee6ac1-96bf-4c1f-8202-98f44d6981ce" providerId="ADAL" clId="{70238CD8-B240-4AA1-8800-2609CE4ACC74}" dt="2022-02-10T18:58:42.368" v="18918" actId="20577"/>
          <ac:spMkLst>
            <pc:docMk/>
            <pc:sldMk cId="3380374372" sldId="306"/>
            <ac:spMk id="3" creationId="{00000000-0000-0000-0000-000000000000}"/>
          </ac:spMkLst>
        </pc:spChg>
        <pc:spChg chg="mod">
          <ac:chgData name="Paul Dietrich" userId="53ee6ac1-96bf-4c1f-8202-98f44d6981ce" providerId="ADAL" clId="{70238CD8-B240-4AA1-8800-2609CE4ACC74}" dt="2022-01-24T14:08:38.577" v="17690" actId="26606"/>
          <ac:spMkLst>
            <pc:docMk/>
            <pc:sldMk cId="3380374372" sldId="306"/>
            <ac:spMk id="6" creationId="{00000000-0000-0000-0000-000000000000}"/>
          </ac:spMkLst>
        </pc:spChg>
        <pc:spChg chg="mod">
          <ac:chgData name="Paul Dietrich" userId="53ee6ac1-96bf-4c1f-8202-98f44d6981ce" providerId="ADAL" clId="{70238CD8-B240-4AA1-8800-2609CE4ACC74}" dt="2022-01-24T14:08:38.577" v="17690" actId="26606"/>
          <ac:spMkLst>
            <pc:docMk/>
            <pc:sldMk cId="3380374372" sldId="306"/>
            <ac:spMk id="7" creationId="{00000000-0000-0000-0000-000000000000}"/>
          </ac:spMkLst>
        </pc:spChg>
        <pc:spChg chg="add del mod">
          <ac:chgData name="Paul Dietrich" userId="53ee6ac1-96bf-4c1f-8202-98f44d6981ce" providerId="ADAL" clId="{70238CD8-B240-4AA1-8800-2609CE4ACC74}" dt="2022-01-24T14:08:35.868" v="17688" actId="26606"/>
          <ac:spMkLst>
            <pc:docMk/>
            <pc:sldMk cId="3380374372" sldId="306"/>
            <ac:spMk id="12" creationId="{22C682A6-E6A4-4213-AFF6-C3D8B871DEAB}"/>
          </ac:spMkLst>
        </pc:spChg>
        <pc:spChg chg="add del mod">
          <ac:chgData name="Paul Dietrich" userId="53ee6ac1-96bf-4c1f-8202-98f44d6981ce" providerId="ADAL" clId="{70238CD8-B240-4AA1-8800-2609CE4ACC74}" dt="2022-01-24T14:08:35.868" v="17688" actId="26606"/>
          <ac:spMkLst>
            <pc:docMk/>
            <pc:sldMk cId="3380374372" sldId="306"/>
            <ac:spMk id="13" creationId="{00000000-0000-0000-0000-000000000000}"/>
          </ac:spMkLst>
        </pc:spChg>
        <pc:spChg chg="add del mod">
          <ac:chgData name="Paul Dietrich" userId="53ee6ac1-96bf-4c1f-8202-98f44d6981ce" providerId="ADAL" clId="{70238CD8-B240-4AA1-8800-2609CE4ACC74}" dt="2022-01-24T14:08:38.577" v="17690" actId="26606"/>
          <ac:spMkLst>
            <pc:docMk/>
            <pc:sldMk cId="3380374372" sldId="306"/>
            <ac:spMk id="15" creationId="{108893D6-34B4-48AB-A700-E9BA3AE893A6}"/>
          </ac:spMkLst>
        </pc:spChg>
        <pc:spChg chg="add del mod">
          <ac:chgData name="Paul Dietrich" userId="53ee6ac1-96bf-4c1f-8202-98f44d6981ce" providerId="ADAL" clId="{70238CD8-B240-4AA1-8800-2609CE4ACC74}" dt="2022-01-24T14:08:38.577" v="17690" actId="26606"/>
          <ac:spMkLst>
            <pc:docMk/>
            <pc:sldMk cId="3380374372" sldId="306"/>
            <ac:spMk id="16" creationId="{BD7E0075-096A-49B4-AAE2-4B188629DD57}"/>
          </ac:spMkLst>
        </pc:spChg>
        <pc:spChg chg="add del mod">
          <ac:chgData name="Paul Dietrich" userId="53ee6ac1-96bf-4c1f-8202-98f44d6981ce" providerId="ADAL" clId="{70238CD8-B240-4AA1-8800-2609CE4ACC74}" dt="2022-01-24T14:08:38.577" v="17690" actId="26606"/>
          <ac:spMkLst>
            <pc:docMk/>
            <pc:sldMk cId="3380374372" sldId="306"/>
            <ac:spMk id="17" creationId="{C2155ECC-77BD-4A37-B349-2D21FEA4A46B}"/>
          </ac:spMkLst>
        </pc:spChg>
        <pc:graphicFrameChg chg="add del">
          <ac:chgData name="Paul Dietrich" userId="53ee6ac1-96bf-4c1f-8202-98f44d6981ce" providerId="ADAL" clId="{70238CD8-B240-4AA1-8800-2609CE4ACC74}" dt="2022-01-24T14:08:33.143" v="17686" actId="26606"/>
          <ac:graphicFrameMkLst>
            <pc:docMk/>
            <pc:sldMk cId="3380374372" sldId="306"/>
            <ac:graphicFrameMk id="10" creationId="{D2749A3F-703F-4AA4-9CCB-07971808BD7F}"/>
          </ac:graphicFrameMkLst>
        </pc:graphicFrameChg>
        <pc:graphicFrameChg chg="add del mod">
          <ac:chgData name="Paul Dietrich" userId="53ee6ac1-96bf-4c1f-8202-98f44d6981ce" providerId="ADAL" clId="{70238CD8-B240-4AA1-8800-2609CE4ACC74}" dt="2022-01-24T14:08:38.577" v="17690" actId="26606"/>
          <ac:graphicFrameMkLst>
            <pc:docMk/>
            <pc:sldMk cId="3380374372" sldId="306"/>
            <ac:graphicFrameMk id="18" creationId="{86761741-B4F7-4782-BB95-60B7491D7E75}"/>
          </ac:graphicFrameMkLst>
        </pc:graphicFrameChg>
        <pc:graphicFrameChg chg="add del">
          <ac:chgData name="Paul Dietrich" userId="53ee6ac1-96bf-4c1f-8202-98f44d6981ce" providerId="ADAL" clId="{70238CD8-B240-4AA1-8800-2609CE4ACC74}" dt="2022-01-24T14:08:42.859" v="17692" actId="26606"/>
          <ac:graphicFrameMkLst>
            <pc:docMk/>
            <pc:sldMk cId="3380374372" sldId="306"/>
            <ac:graphicFrameMk id="20" creationId="{CB9F5085-6BEE-4855-B490-1C36DC0050E6}"/>
          </ac:graphicFrameMkLst>
        </pc:graphicFrameChg>
        <pc:picChg chg="del">
          <ac:chgData name="Paul Dietrich" userId="53ee6ac1-96bf-4c1f-8202-98f44d6981ce" providerId="ADAL" clId="{70238CD8-B240-4AA1-8800-2609CE4ACC74}" dt="2022-01-20T16:00:24.248" v="2723" actId="478"/>
          <ac:picMkLst>
            <pc:docMk/>
            <pc:sldMk cId="3380374372" sldId="306"/>
            <ac:picMk id="9" creationId="{89F3E8D1-C9BC-487C-BD7C-51E9C542A4AA}"/>
          </ac:picMkLst>
        </pc:picChg>
      </pc:sldChg>
      <pc:sldChg chg="modSp add mod">
        <pc:chgData name="Paul Dietrich" userId="53ee6ac1-96bf-4c1f-8202-98f44d6981ce" providerId="ADAL" clId="{70238CD8-B240-4AA1-8800-2609CE4ACC74}" dt="2022-02-10T14:58:59.676" v="18481" actId="20577"/>
        <pc:sldMkLst>
          <pc:docMk/>
          <pc:sldMk cId="3570348389" sldId="307"/>
        </pc:sldMkLst>
        <pc:spChg chg="mod">
          <ac:chgData name="Paul Dietrich" userId="53ee6ac1-96bf-4c1f-8202-98f44d6981ce" providerId="ADAL" clId="{70238CD8-B240-4AA1-8800-2609CE4ACC74}" dt="2022-02-10T14:58:59.676" v="18481" actId="20577"/>
          <ac:spMkLst>
            <pc:docMk/>
            <pc:sldMk cId="3570348389" sldId="307"/>
            <ac:spMk id="3" creationId="{00000000-0000-0000-0000-000000000000}"/>
          </ac:spMkLst>
        </pc:spChg>
      </pc:sldChg>
      <pc:sldChg chg="modSp add mod">
        <pc:chgData name="Paul Dietrich" userId="53ee6ac1-96bf-4c1f-8202-98f44d6981ce" providerId="ADAL" clId="{70238CD8-B240-4AA1-8800-2609CE4ACC74}" dt="2022-02-10T14:59:37.868" v="18488" actId="20577"/>
        <pc:sldMkLst>
          <pc:docMk/>
          <pc:sldMk cId="3110274775" sldId="308"/>
        </pc:sldMkLst>
        <pc:spChg chg="mod">
          <ac:chgData name="Paul Dietrich" userId="53ee6ac1-96bf-4c1f-8202-98f44d6981ce" providerId="ADAL" clId="{70238CD8-B240-4AA1-8800-2609CE4ACC74}" dt="2022-02-10T14:59:37.868" v="18488" actId="20577"/>
          <ac:spMkLst>
            <pc:docMk/>
            <pc:sldMk cId="3110274775" sldId="308"/>
            <ac:spMk id="3" creationId="{00000000-0000-0000-0000-000000000000}"/>
          </ac:spMkLst>
        </pc:spChg>
      </pc:sldChg>
      <pc:sldChg chg="modSp add mod">
        <pc:chgData name="Paul Dietrich" userId="53ee6ac1-96bf-4c1f-8202-98f44d6981ce" providerId="ADAL" clId="{70238CD8-B240-4AA1-8800-2609CE4ACC74}" dt="2022-01-24T15:26:05.831" v="18017" actId="20577"/>
        <pc:sldMkLst>
          <pc:docMk/>
          <pc:sldMk cId="1026689182" sldId="309"/>
        </pc:sldMkLst>
        <pc:spChg chg="mod">
          <ac:chgData name="Paul Dietrich" userId="53ee6ac1-96bf-4c1f-8202-98f44d6981ce" providerId="ADAL" clId="{70238CD8-B240-4AA1-8800-2609CE4ACC74}" dt="2022-01-20T16:17:30.371" v="5344" actId="20577"/>
          <ac:spMkLst>
            <pc:docMk/>
            <pc:sldMk cId="1026689182" sldId="309"/>
            <ac:spMk id="2" creationId="{00000000-0000-0000-0000-000000000000}"/>
          </ac:spMkLst>
        </pc:spChg>
        <pc:spChg chg="mod">
          <ac:chgData name="Paul Dietrich" userId="53ee6ac1-96bf-4c1f-8202-98f44d6981ce" providerId="ADAL" clId="{70238CD8-B240-4AA1-8800-2609CE4ACC74}" dt="2022-01-24T15:26:05.831" v="18017" actId="20577"/>
          <ac:spMkLst>
            <pc:docMk/>
            <pc:sldMk cId="1026689182" sldId="309"/>
            <ac:spMk id="3" creationId="{00000000-0000-0000-0000-000000000000}"/>
          </ac:spMkLst>
        </pc:spChg>
      </pc:sldChg>
      <pc:sldChg chg="addSp delSp modSp add mod">
        <pc:chgData name="Paul Dietrich" userId="53ee6ac1-96bf-4c1f-8202-98f44d6981ce" providerId="ADAL" clId="{70238CD8-B240-4AA1-8800-2609CE4ACC74}" dt="2022-02-10T15:01:52.818" v="18489" actId="207"/>
        <pc:sldMkLst>
          <pc:docMk/>
          <pc:sldMk cId="3340198364" sldId="310"/>
        </pc:sldMkLst>
        <pc:spChg chg="mod">
          <ac:chgData name="Paul Dietrich" userId="53ee6ac1-96bf-4c1f-8202-98f44d6981ce" providerId="ADAL" clId="{70238CD8-B240-4AA1-8800-2609CE4ACC74}" dt="2022-02-10T15:01:52.818" v="18489" actId="207"/>
          <ac:spMkLst>
            <pc:docMk/>
            <pc:sldMk cId="3340198364" sldId="310"/>
            <ac:spMk id="3" creationId="{00000000-0000-0000-0000-000000000000}"/>
          </ac:spMkLst>
        </pc:spChg>
        <pc:spChg chg="add del">
          <ac:chgData name="Paul Dietrich" userId="53ee6ac1-96bf-4c1f-8202-98f44d6981ce" providerId="ADAL" clId="{70238CD8-B240-4AA1-8800-2609CE4ACC74}" dt="2022-02-10T14:40:55.869" v="18129" actId="22"/>
          <ac:spMkLst>
            <pc:docMk/>
            <pc:sldMk cId="3340198364" sldId="310"/>
            <ac:spMk id="8" creationId="{59CF590D-F882-4160-8BCE-7B82654F42A8}"/>
          </ac:spMkLst>
        </pc:spChg>
      </pc:sldChg>
      <pc:sldChg chg="modSp add mod">
        <pc:chgData name="Paul Dietrich" userId="53ee6ac1-96bf-4c1f-8202-98f44d6981ce" providerId="ADAL" clId="{70238CD8-B240-4AA1-8800-2609CE4ACC74}" dt="2022-01-21T13:43:30.186" v="17139" actId="20577"/>
        <pc:sldMkLst>
          <pc:docMk/>
          <pc:sldMk cId="1336600623" sldId="311"/>
        </pc:sldMkLst>
        <pc:spChg chg="mod">
          <ac:chgData name="Paul Dietrich" userId="53ee6ac1-96bf-4c1f-8202-98f44d6981ce" providerId="ADAL" clId="{70238CD8-B240-4AA1-8800-2609CE4ACC74}" dt="2022-01-20T16:39:02.631" v="7695" actId="20577"/>
          <ac:spMkLst>
            <pc:docMk/>
            <pc:sldMk cId="1336600623" sldId="311"/>
            <ac:spMk id="2" creationId="{00000000-0000-0000-0000-000000000000}"/>
          </ac:spMkLst>
        </pc:spChg>
        <pc:spChg chg="mod">
          <ac:chgData name="Paul Dietrich" userId="53ee6ac1-96bf-4c1f-8202-98f44d6981ce" providerId="ADAL" clId="{70238CD8-B240-4AA1-8800-2609CE4ACC74}" dt="2022-01-21T13:43:30.186" v="17139" actId="20577"/>
          <ac:spMkLst>
            <pc:docMk/>
            <pc:sldMk cId="1336600623" sldId="311"/>
            <ac:spMk id="3" creationId="{00000000-0000-0000-0000-000000000000}"/>
          </ac:spMkLst>
        </pc:spChg>
      </pc:sldChg>
      <pc:sldChg chg="modSp add mod">
        <pc:chgData name="Paul Dietrich" userId="53ee6ac1-96bf-4c1f-8202-98f44d6981ce" providerId="ADAL" clId="{70238CD8-B240-4AA1-8800-2609CE4ACC74}" dt="2022-02-10T19:06:13.565" v="18960" actId="20577"/>
        <pc:sldMkLst>
          <pc:docMk/>
          <pc:sldMk cId="1763170887" sldId="312"/>
        </pc:sldMkLst>
        <pc:spChg chg="mod">
          <ac:chgData name="Paul Dietrich" userId="53ee6ac1-96bf-4c1f-8202-98f44d6981ce" providerId="ADAL" clId="{70238CD8-B240-4AA1-8800-2609CE4ACC74}" dt="2022-01-20T17:04:46.913" v="9409" actId="20577"/>
          <ac:spMkLst>
            <pc:docMk/>
            <pc:sldMk cId="1763170887" sldId="312"/>
            <ac:spMk id="2" creationId="{00000000-0000-0000-0000-000000000000}"/>
          </ac:spMkLst>
        </pc:spChg>
        <pc:spChg chg="mod">
          <ac:chgData name="Paul Dietrich" userId="53ee6ac1-96bf-4c1f-8202-98f44d6981ce" providerId="ADAL" clId="{70238CD8-B240-4AA1-8800-2609CE4ACC74}" dt="2022-02-10T19:06:13.565" v="18960" actId="20577"/>
          <ac:spMkLst>
            <pc:docMk/>
            <pc:sldMk cId="1763170887" sldId="312"/>
            <ac:spMk id="3" creationId="{00000000-0000-0000-0000-000000000000}"/>
          </ac:spMkLst>
        </pc:spChg>
      </pc:sldChg>
      <pc:sldChg chg="modSp add mod">
        <pc:chgData name="Paul Dietrich" userId="53ee6ac1-96bf-4c1f-8202-98f44d6981ce" providerId="ADAL" clId="{70238CD8-B240-4AA1-8800-2609CE4ACC74}" dt="2022-01-20T17:33:09.037" v="13463" actId="20577"/>
        <pc:sldMkLst>
          <pc:docMk/>
          <pc:sldMk cId="3037941432" sldId="313"/>
        </pc:sldMkLst>
        <pc:spChg chg="mod">
          <ac:chgData name="Paul Dietrich" userId="53ee6ac1-96bf-4c1f-8202-98f44d6981ce" providerId="ADAL" clId="{70238CD8-B240-4AA1-8800-2609CE4ACC74}" dt="2022-01-20T17:33:09.037" v="13463" actId="20577"/>
          <ac:spMkLst>
            <pc:docMk/>
            <pc:sldMk cId="3037941432" sldId="313"/>
            <ac:spMk id="2" creationId="{00000000-0000-0000-0000-000000000000}"/>
          </ac:spMkLst>
        </pc:spChg>
        <pc:spChg chg="mod">
          <ac:chgData name="Paul Dietrich" userId="53ee6ac1-96bf-4c1f-8202-98f44d6981ce" providerId="ADAL" clId="{70238CD8-B240-4AA1-8800-2609CE4ACC74}" dt="2022-01-20T17:18:02.133" v="11420" actId="20577"/>
          <ac:spMkLst>
            <pc:docMk/>
            <pc:sldMk cId="3037941432" sldId="313"/>
            <ac:spMk id="3" creationId="{00000000-0000-0000-0000-000000000000}"/>
          </ac:spMkLst>
        </pc:spChg>
      </pc:sldChg>
      <pc:sldChg chg="modSp add mod">
        <pc:chgData name="Paul Dietrich" userId="53ee6ac1-96bf-4c1f-8202-98f44d6981ce" providerId="ADAL" clId="{70238CD8-B240-4AA1-8800-2609CE4ACC74}" dt="2022-01-24T15:05:45.405" v="17976" actId="20577"/>
        <pc:sldMkLst>
          <pc:docMk/>
          <pc:sldMk cId="1954238653" sldId="314"/>
        </pc:sldMkLst>
        <pc:spChg chg="mod">
          <ac:chgData name="Paul Dietrich" userId="53ee6ac1-96bf-4c1f-8202-98f44d6981ce" providerId="ADAL" clId="{70238CD8-B240-4AA1-8800-2609CE4ACC74}" dt="2022-01-20T17:33:12.388" v="13466" actId="20577"/>
          <ac:spMkLst>
            <pc:docMk/>
            <pc:sldMk cId="1954238653" sldId="314"/>
            <ac:spMk id="2" creationId="{00000000-0000-0000-0000-000000000000}"/>
          </ac:spMkLst>
        </pc:spChg>
        <pc:spChg chg="mod">
          <ac:chgData name="Paul Dietrich" userId="53ee6ac1-96bf-4c1f-8202-98f44d6981ce" providerId="ADAL" clId="{70238CD8-B240-4AA1-8800-2609CE4ACC74}" dt="2022-01-24T15:05:45.405" v="17976" actId="20577"/>
          <ac:spMkLst>
            <pc:docMk/>
            <pc:sldMk cId="1954238653" sldId="314"/>
            <ac:spMk id="3" creationId="{00000000-0000-0000-0000-000000000000}"/>
          </ac:spMkLst>
        </pc:spChg>
      </pc:sldChg>
      <pc:sldChg chg="addSp delSp modSp add mod modClrScheme chgLayout">
        <pc:chgData name="Paul Dietrich" userId="53ee6ac1-96bf-4c1f-8202-98f44d6981ce" providerId="ADAL" clId="{70238CD8-B240-4AA1-8800-2609CE4ACC74}" dt="2022-02-10T19:05:31.618" v="18955" actId="6549"/>
        <pc:sldMkLst>
          <pc:docMk/>
          <pc:sldMk cId="1384774173" sldId="315"/>
        </pc:sldMkLst>
        <pc:spChg chg="mod">
          <ac:chgData name="Paul Dietrich" userId="53ee6ac1-96bf-4c1f-8202-98f44d6981ce" providerId="ADAL" clId="{70238CD8-B240-4AA1-8800-2609CE4ACC74}" dt="2022-01-24T14:57:57.653" v="17839" actId="26606"/>
          <ac:spMkLst>
            <pc:docMk/>
            <pc:sldMk cId="1384774173" sldId="315"/>
            <ac:spMk id="2" creationId="{00000000-0000-0000-0000-000000000000}"/>
          </ac:spMkLst>
        </pc:spChg>
        <pc:spChg chg="mod">
          <ac:chgData name="Paul Dietrich" userId="53ee6ac1-96bf-4c1f-8202-98f44d6981ce" providerId="ADAL" clId="{70238CD8-B240-4AA1-8800-2609CE4ACC74}" dt="2022-01-24T14:58:09.120" v="17841" actId="14100"/>
          <ac:spMkLst>
            <pc:docMk/>
            <pc:sldMk cId="1384774173" sldId="315"/>
            <ac:spMk id="3" creationId="{00000000-0000-0000-0000-000000000000}"/>
          </ac:spMkLst>
        </pc:spChg>
        <pc:spChg chg="add del mod">
          <ac:chgData name="Paul Dietrich" userId="53ee6ac1-96bf-4c1f-8202-98f44d6981ce" providerId="ADAL" clId="{70238CD8-B240-4AA1-8800-2609CE4ACC74}" dt="2022-01-24T14:24:56.791" v="17822" actId="478"/>
          <ac:spMkLst>
            <pc:docMk/>
            <pc:sldMk cId="1384774173" sldId="315"/>
            <ac:spMk id="4" creationId="{348EF995-B493-4558-855C-C31B7BFA4482}"/>
          </ac:spMkLst>
        </pc:spChg>
        <pc:spChg chg="add del mod">
          <ac:chgData name="Paul Dietrich" userId="53ee6ac1-96bf-4c1f-8202-98f44d6981ce" providerId="ADAL" clId="{70238CD8-B240-4AA1-8800-2609CE4ACC74}" dt="2022-02-10T19:05:31.618" v="18955" actId="6549"/>
          <ac:spMkLst>
            <pc:docMk/>
            <pc:sldMk cId="1384774173" sldId="315"/>
            <ac:spMk id="5" creationId="{B93CFC39-FB9E-4B3B-B438-749C5256C732}"/>
          </ac:spMkLst>
        </pc:spChg>
        <pc:spChg chg="mod">
          <ac:chgData name="Paul Dietrich" userId="53ee6ac1-96bf-4c1f-8202-98f44d6981ce" providerId="ADAL" clId="{70238CD8-B240-4AA1-8800-2609CE4ACC74}" dt="2022-01-24T14:57:57.653" v="17839" actId="26606"/>
          <ac:spMkLst>
            <pc:docMk/>
            <pc:sldMk cId="1384774173" sldId="315"/>
            <ac:spMk id="6" creationId="{00000000-0000-0000-0000-000000000000}"/>
          </ac:spMkLst>
        </pc:spChg>
        <pc:spChg chg="mod">
          <ac:chgData name="Paul Dietrich" userId="53ee6ac1-96bf-4c1f-8202-98f44d6981ce" providerId="ADAL" clId="{70238CD8-B240-4AA1-8800-2609CE4ACC74}" dt="2022-01-24T14:57:57.653" v="17839" actId="26606"/>
          <ac:spMkLst>
            <pc:docMk/>
            <pc:sldMk cId="1384774173" sldId="315"/>
            <ac:spMk id="7" creationId="{00000000-0000-0000-0000-000000000000}"/>
          </ac:spMkLst>
        </pc:spChg>
        <pc:spChg chg="add del mod">
          <ac:chgData name="Paul Dietrich" userId="53ee6ac1-96bf-4c1f-8202-98f44d6981ce" providerId="ADAL" clId="{70238CD8-B240-4AA1-8800-2609CE4ACC74}" dt="2022-01-24T14:57:57.653" v="17839" actId="26606"/>
          <ac:spMkLst>
            <pc:docMk/>
            <pc:sldMk cId="1384774173" sldId="315"/>
            <ac:spMk id="19" creationId="{B93CFC39-FB9E-4B3B-B438-749C5256C732}"/>
          </ac:spMkLst>
        </pc:spChg>
        <pc:graphicFrameChg chg="add del">
          <ac:chgData name="Paul Dietrich" userId="53ee6ac1-96bf-4c1f-8202-98f44d6981ce" providerId="ADAL" clId="{70238CD8-B240-4AA1-8800-2609CE4ACC74}" dt="2022-01-24T14:36:24.204" v="17828" actId="26606"/>
          <ac:graphicFrameMkLst>
            <pc:docMk/>
            <pc:sldMk cId="1384774173" sldId="315"/>
            <ac:graphicFrameMk id="9" creationId="{77CF1EE5-FD12-41D1-9556-95BB3EA55C8B}"/>
          </ac:graphicFrameMkLst>
        </pc:graphicFrameChg>
        <pc:graphicFrameChg chg="add del">
          <ac:chgData name="Paul Dietrich" userId="53ee6ac1-96bf-4c1f-8202-98f44d6981ce" providerId="ADAL" clId="{70238CD8-B240-4AA1-8800-2609CE4ACC74}" dt="2022-01-24T14:36:28.984" v="17830" actId="26606"/>
          <ac:graphicFrameMkLst>
            <pc:docMk/>
            <pc:sldMk cId="1384774173" sldId="315"/>
            <ac:graphicFrameMk id="11" creationId="{F4D400F7-AC13-4FE7-9C90-56B84E43282D}"/>
          </ac:graphicFrameMkLst>
        </pc:graphicFrameChg>
        <pc:graphicFrameChg chg="add del">
          <ac:chgData name="Paul Dietrich" userId="53ee6ac1-96bf-4c1f-8202-98f44d6981ce" providerId="ADAL" clId="{70238CD8-B240-4AA1-8800-2609CE4ACC74}" dt="2022-01-24T14:36:31.637" v="17832" actId="26606"/>
          <ac:graphicFrameMkLst>
            <pc:docMk/>
            <pc:sldMk cId="1384774173" sldId="315"/>
            <ac:graphicFrameMk id="13" creationId="{5935457B-B55C-460D-BA42-454B91164D35}"/>
          </ac:graphicFrameMkLst>
        </pc:graphicFrameChg>
        <pc:graphicFrameChg chg="add del">
          <ac:chgData name="Paul Dietrich" userId="53ee6ac1-96bf-4c1f-8202-98f44d6981ce" providerId="ADAL" clId="{70238CD8-B240-4AA1-8800-2609CE4ACC74}" dt="2022-01-24T14:36:33.461" v="17834" actId="26606"/>
          <ac:graphicFrameMkLst>
            <pc:docMk/>
            <pc:sldMk cId="1384774173" sldId="315"/>
            <ac:graphicFrameMk id="15" creationId="{7DBD6534-EFB1-42C5-9488-1FC0F57225C5}"/>
          </ac:graphicFrameMkLst>
        </pc:graphicFrameChg>
        <pc:graphicFrameChg chg="add del">
          <ac:chgData name="Paul Dietrich" userId="53ee6ac1-96bf-4c1f-8202-98f44d6981ce" providerId="ADAL" clId="{70238CD8-B240-4AA1-8800-2609CE4ACC74}" dt="2022-01-24T14:36:41.051" v="17836" actId="26606"/>
          <ac:graphicFrameMkLst>
            <pc:docMk/>
            <pc:sldMk cId="1384774173" sldId="315"/>
            <ac:graphicFrameMk id="17" creationId="{77CF1EE5-FD12-41D1-9556-95BB3EA55C8B}"/>
          </ac:graphicFrameMkLst>
        </pc:graphicFrameChg>
      </pc:sldChg>
      <pc:sldChg chg="modSp add mod modClrScheme chgLayout">
        <pc:chgData name="Paul Dietrich" userId="53ee6ac1-96bf-4c1f-8202-98f44d6981ce" providerId="ADAL" clId="{70238CD8-B240-4AA1-8800-2609CE4ACC74}" dt="2022-01-20T17:33:45.968" v="13481" actId="20577"/>
        <pc:sldMkLst>
          <pc:docMk/>
          <pc:sldMk cId="2795626211" sldId="316"/>
        </pc:sldMkLst>
        <pc:spChg chg="mod ord">
          <ac:chgData name="Paul Dietrich" userId="53ee6ac1-96bf-4c1f-8202-98f44d6981ce" providerId="ADAL" clId="{70238CD8-B240-4AA1-8800-2609CE4ACC74}" dt="2022-01-20T17:33:17" v="13467" actId="20577"/>
          <ac:spMkLst>
            <pc:docMk/>
            <pc:sldMk cId="2795626211" sldId="316"/>
            <ac:spMk id="2" creationId="{00000000-0000-0000-0000-000000000000}"/>
          </ac:spMkLst>
        </pc:spChg>
        <pc:spChg chg="mod">
          <ac:chgData name="Paul Dietrich" userId="53ee6ac1-96bf-4c1f-8202-98f44d6981ce" providerId="ADAL" clId="{70238CD8-B240-4AA1-8800-2609CE4ACC74}" dt="2022-01-20T17:33:45.968" v="13481" actId="20577"/>
          <ac:spMkLst>
            <pc:docMk/>
            <pc:sldMk cId="2795626211" sldId="316"/>
            <ac:spMk id="3" creationId="{00000000-0000-0000-0000-000000000000}"/>
          </ac:spMkLst>
        </pc:spChg>
        <pc:spChg chg="mod">
          <ac:chgData name="Paul Dietrich" userId="53ee6ac1-96bf-4c1f-8202-98f44d6981ce" providerId="ADAL" clId="{70238CD8-B240-4AA1-8800-2609CE4ACC74}" dt="2022-01-20T17:31:57.490" v="13438" actId="26606"/>
          <ac:spMkLst>
            <pc:docMk/>
            <pc:sldMk cId="2795626211" sldId="316"/>
            <ac:spMk id="6" creationId="{00000000-0000-0000-0000-000000000000}"/>
          </ac:spMkLst>
        </pc:spChg>
        <pc:spChg chg="mod">
          <ac:chgData name="Paul Dietrich" userId="53ee6ac1-96bf-4c1f-8202-98f44d6981ce" providerId="ADAL" clId="{70238CD8-B240-4AA1-8800-2609CE4ACC74}" dt="2022-01-20T17:31:57.490" v="13438" actId="26606"/>
          <ac:spMkLst>
            <pc:docMk/>
            <pc:sldMk cId="2795626211" sldId="316"/>
            <ac:spMk id="7" creationId="{00000000-0000-0000-0000-000000000000}"/>
          </ac:spMkLst>
        </pc:spChg>
      </pc:sldChg>
      <pc:sldChg chg="addSp modSp add mod ord modClrScheme chgLayout">
        <pc:chgData name="Paul Dietrich" userId="53ee6ac1-96bf-4c1f-8202-98f44d6981ce" providerId="ADAL" clId="{70238CD8-B240-4AA1-8800-2609CE4ACC74}" dt="2022-02-07T19:42:28.961" v="18108" actId="20577"/>
        <pc:sldMkLst>
          <pc:docMk/>
          <pc:sldMk cId="2700405152" sldId="317"/>
        </pc:sldMkLst>
        <pc:spChg chg="mod">
          <ac:chgData name="Paul Dietrich" userId="53ee6ac1-96bf-4c1f-8202-98f44d6981ce" providerId="ADAL" clId="{70238CD8-B240-4AA1-8800-2609CE4ACC74}" dt="2022-01-20T17:40:58.190" v="14506" actId="26606"/>
          <ac:spMkLst>
            <pc:docMk/>
            <pc:sldMk cId="2700405152" sldId="317"/>
            <ac:spMk id="2" creationId="{00000000-0000-0000-0000-000000000000}"/>
          </ac:spMkLst>
        </pc:spChg>
        <pc:spChg chg="mod">
          <ac:chgData name="Paul Dietrich" userId="53ee6ac1-96bf-4c1f-8202-98f44d6981ce" providerId="ADAL" clId="{70238CD8-B240-4AA1-8800-2609CE4ACC74}" dt="2022-02-07T19:42:28.961" v="18108" actId="20577"/>
          <ac:spMkLst>
            <pc:docMk/>
            <pc:sldMk cId="2700405152" sldId="317"/>
            <ac:spMk id="3" creationId="{00000000-0000-0000-0000-000000000000}"/>
          </ac:spMkLst>
        </pc:spChg>
        <pc:spChg chg="mod">
          <ac:chgData name="Paul Dietrich" userId="53ee6ac1-96bf-4c1f-8202-98f44d6981ce" providerId="ADAL" clId="{70238CD8-B240-4AA1-8800-2609CE4ACC74}" dt="2022-01-20T17:40:58.190" v="14506" actId="26606"/>
          <ac:spMkLst>
            <pc:docMk/>
            <pc:sldMk cId="2700405152" sldId="317"/>
            <ac:spMk id="6" creationId="{00000000-0000-0000-0000-000000000000}"/>
          </ac:spMkLst>
        </pc:spChg>
        <pc:spChg chg="mod">
          <ac:chgData name="Paul Dietrich" userId="53ee6ac1-96bf-4c1f-8202-98f44d6981ce" providerId="ADAL" clId="{70238CD8-B240-4AA1-8800-2609CE4ACC74}" dt="2022-01-20T17:40:58.190" v="14506" actId="26606"/>
          <ac:spMkLst>
            <pc:docMk/>
            <pc:sldMk cId="2700405152" sldId="317"/>
            <ac:spMk id="7" creationId="{00000000-0000-0000-0000-000000000000}"/>
          </ac:spMkLst>
        </pc:spChg>
        <pc:picChg chg="add mod ord">
          <ac:chgData name="Paul Dietrich" userId="53ee6ac1-96bf-4c1f-8202-98f44d6981ce" providerId="ADAL" clId="{70238CD8-B240-4AA1-8800-2609CE4ACC74}" dt="2022-01-20T17:46:19.452" v="15246" actId="14100"/>
          <ac:picMkLst>
            <pc:docMk/>
            <pc:sldMk cId="2700405152" sldId="317"/>
            <ac:picMk id="5" creationId="{BEEF667A-B9E7-41DC-8CEC-C335B19CC8D9}"/>
          </ac:picMkLst>
        </pc:picChg>
        <pc:picChg chg="add mod modCrop">
          <ac:chgData name="Paul Dietrich" userId="53ee6ac1-96bf-4c1f-8202-98f44d6981ce" providerId="ADAL" clId="{70238CD8-B240-4AA1-8800-2609CE4ACC74}" dt="2022-01-20T17:46:41.928" v="15249" actId="732"/>
          <ac:picMkLst>
            <pc:docMk/>
            <pc:sldMk cId="2700405152" sldId="317"/>
            <ac:picMk id="9" creationId="{4EB27070-3B69-482A-B46B-FF49550311CE}"/>
          </ac:picMkLst>
        </pc:picChg>
      </pc:sldChg>
      <pc:sldChg chg="delSp modSp add mod modClrScheme chgLayout">
        <pc:chgData name="Paul Dietrich" userId="53ee6ac1-96bf-4c1f-8202-98f44d6981ce" providerId="ADAL" clId="{70238CD8-B240-4AA1-8800-2609CE4ACC74}" dt="2022-01-24T15:06:34.254" v="17987" actId="20577"/>
        <pc:sldMkLst>
          <pc:docMk/>
          <pc:sldMk cId="4141350025" sldId="318"/>
        </pc:sldMkLst>
        <pc:spChg chg="mod">
          <ac:chgData name="Paul Dietrich" userId="53ee6ac1-96bf-4c1f-8202-98f44d6981ce" providerId="ADAL" clId="{70238CD8-B240-4AA1-8800-2609CE4ACC74}" dt="2022-01-20T17:41:17.239" v="14510" actId="26606"/>
          <ac:spMkLst>
            <pc:docMk/>
            <pc:sldMk cId="4141350025" sldId="318"/>
            <ac:spMk id="2" creationId="{00000000-0000-0000-0000-000000000000}"/>
          </ac:spMkLst>
        </pc:spChg>
        <pc:spChg chg="mod">
          <ac:chgData name="Paul Dietrich" userId="53ee6ac1-96bf-4c1f-8202-98f44d6981ce" providerId="ADAL" clId="{70238CD8-B240-4AA1-8800-2609CE4ACC74}" dt="2022-01-24T15:06:34.254" v="17987" actId="20577"/>
          <ac:spMkLst>
            <pc:docMk/>
            <pc:sldMk cId="4141350025" sldId="318"/>
            <ac:spMk id="3" creationId="{00000000-0000-0000-0000-000000000000}"/>
          </ac:spMkLst>
        </pc:spChg>
        <pc:spChg chg="mod">
          <ac:chgData name="Paul Dietrich" userId="53ee6ac1-96bf-4c1f-8202-98f44d6981ce" providerId="ADAL" clId="{70238CD8-B240-4AA1-8800-2609CE4ACC74}" dt="2022-01-20T17:41:17.239" v="14510" actId="26606"/>
          <ac:spMkLst>
            <pc:docMk/>
            <pc:sldMk cId="4141350025" sldId="318"/>
            <ac:spMk id="6" creationId="{00000000-0000-0000-0000-000000000000}"/>
          </ac:spMkLst>
        </pc:spChg>
        <pc:spChg chg="mod">
          <ac:chgData name="Paul Dietrich" userId="53ee6ac1-96bf-4c1f-8202-98f44d6981ce" providerId="ADAL" clId="{70238CD8-B240-4AA1-8800-2609CE4ACC74}" dt="2022-01-20T17:41:17.239" v="14510" actId="26606"/>
          <ac:spMkLst>
            <pc:docMk/>
            <pc:sldMk cId="4141350025" sldId="318"/>
            <ac:spMk id="7" creationId="{00000000-0000-0000-0000-000000000000}"/>
          </ac:spMkLst>
        </pc:spChg>
        <pc:picChg chg="del mod">
          <ac:chgData name="Paul Dietrich" userId="53ee6ac1-96bf-4c1f-8202-98f44d6981ce" providerId="ADAL" clId="{70238CD8-B240-4AA1-8800-2609CE4ACC74}" dt="2022-01-20T17:41:15.014" v="14509" actId="478"/>
          <ac:picMkLst>
            <pc:docMk/>
            <pc:sldMk cId="4141350025" sldId="318"/>
            <ac:picMk id="5" creationId="{BEEF667A-B9E7-41DC-8CEC-C335B19CC8D9}"/>
          </ac:picMkLst>
        </pc:picChg>
      </pc:sldChg>
      <pc:sldChg chg="addSp delSp modSp add mod ord">
        <pc:chgData name="Paul Dietrich" userId="53ee6ac1-96bf-4c1f-8202-98f44d6981ce" providerId="ADAL" clId="{70238CD8-B240-4AA1-8800-2609CE4ACC74}" dt="2022-02-07T19:28:49.171" v="18044" actId="20577"/>
        <pc:sldMkLst>
          <pc:docMk/>
          <pc:sldMk cId="1907795916" sldId="319"/>
        </pc:sldMkLst>
        <pc:spChg chg="mod">
          <ac:chgData name="Paul Dietrich" userId="53ee6ac1-96bf-4c1f-8202-98f44d6981ce" providerId="ADAL" clId="{70238CD8-B240-4AA1-8800-2609CE4ACC74}" dt="2022-02-07T19:28:49.171" v="18044" actId="20577"/>
          <ac:spMkLst>
            <pc:docMk/>
            <pc:sldMk cId="1907795916" sldId="319"/>
            <ac:spMk id="2" creationId="{00000000-0000-0000-0000-000000000000}"/>
          </ac:spMkLst>
        </pc:spChg>
        <pc:spChg chg="del mod">
          <ac:chgData name="Paul Dietrich" userId="53ee6ac1-96bf-4c1f-8202-98f44d6981ce" providerId="ADAL" clId="{70238CD8-B240-4AA1-8800-2609CE4ACC74}" dt="2022-01-20T17:48:16.797" v="15265" actId="26606"/>
          <ac:spMkLst>
            <pc:docMk/>
            <pc:sldMk cId="1907795916" sldId="319"/>
            <ac:spMk id="3" creationId="{00000000-0000-0000-0000-000000000000}"/>
          </ac:spMkLst>
        </pc:spChg>
        <pc:picChg chg="add">
          <ac:chgData name="Paul Dietrich" userId="53ee6ac1-96bf-4c1f-8202-98f44d6981ce" providerId="ADAL" clId="{70238CD8-B240-4AA1-8800-2609CE4ACC74}" dt="2022-01-20T17:48:16.797" v="15265" actId="26606"/>
          <ac:picMkLst>
            <pc:docMk/>
            <pc:sldMk cId="1907795916" sldId="319"/>
            <ac:picMk id="9" creationId="{CA642814-5E50-428C-9C54-69A783EB61B2}"/>
          </ac:picMkLst>
        </pc:picChg>
      </pc:sldChg>
      <pc:sldChg chg="addSp delSp modSp add mod modClrScheme chgLayout">
        <pc:chgData name="Paul Dietrich" userId="53ee6ac1-96bf-4c1f-8202-98f44d6981ce" providerId="ADAL" clId="{70238CD8-B240-4AA1-8800-2609CE4ACC74}" dt="2022-02-10T15:15:05.661" v="18633" actId="20577"/>
        <pc:sldMkLst>
          <pc:docMk/>
          <pc:sldMk cId="1653230291" sldId="320"/>
        </pc:sldMkLst>
        <pc:spChg chg="mod ord">
          <ac:chgData name="Paul Dietrich" userId="53ee6ac1-96bf-4c1f-8202-98f44d6981ce" providerId="ADAL" clId="{70238CD8-B240-4AA1-8800-2609CE4ACC74}" dt="2022-01-20T17:51:33.012" v="15274" actId="26606"/>
          <ac:spMkLst>
            <pc:docMk/>
            <pc:sldMk cId="1653230291" sldId="320"/>
            <ac:spMk id="2" creationId="{00000000-0000-0000-0000-000000000000}"/>
          </ac:spMkLst>
        </pc:spChg>
        <pc:spChg chg="mod">
          <ac:chgData name="Paul Dietrich" userId="53ee6ac1-96bf-4c1f-8202-98f44d6981ce" providerId="ADAL" clId="{70238CD8-B240-4AA1-8800-2609CE4ACC74}" dt="2022-01-20T17:51:33.012" v="15274" actId="26606"/>
          <ac:spMkLst>
            <pc:docMk/>
            <pc:sldMk cId="1653230291" sldId="320"/>
            <ac:spMk id="6" creationId="{00000000-0000-0000-0000-000000000000}"/>
          </ac:spMkLst>
        </pc:spChg>
        <pc:spChg chg="mod">
          <ac:chgData name="Paul Dietrich" userId="53ee6ac1-96bf-4c1f-8202-98f44d6981ce" providerId="ADAL" clId="{70238CD8-B240-4AA1-8800-2609CE4ACC74}" dt="2022-01-20T17:51:33.012" v="15274" actId="26606"/>
          <ac:spMkLst>
            <pc:docMk/>
            <pc:sldMk cId="1653230291" sldId="320"/>
            <ac:spMk id="7" creationId="{00000000-0000-0000-0000-000000000000}"/>
          </ac:spMkLst>
        </pc:spChg>
        <pc:spChg chg="add del mod">
          <ac:chgData name="Paul Dietrich" userId="53ee6ac1-96bf-4c1f-8202-98f44d6981ce" providerId="ADAL" clId="{70238CD8-B240-4AA1-8800-2609CE4ACC74}" dt="2022-01-20T17:51:29.613" v="15271" actId="26606"/>
          <ac:spMkLst>
            <pc:docMk/>
            <pc:sldMk cId="1653230291" sldId="320"/>
            <ac:spMk id="12" creationId="{26ABA8BE-88B7-47BB-8085-88F5FD04C0AF}"/>
          </ac:spMkLst>
        </pc:spChg>
        <pc:spChg chg="add del mod">
          <ac:chgData name="Paul Dietrich" userId="53ee6ac1-96bf-4c1f-8202-98f44d6981ce" providerId="ADAL" clId="{70238CD8-B240-4AA1-8800-2609CE4ACC74}" dt="2022-01-20T17:51:29.613" v="15271" actId="26606"/>
          <ac:spMkLst>
            <pc:docMk/>
            <pc:sldMk cId="1653230291" sldId="320"/>
            <ac:spMk id="14" creationId="{FB0C4BB0-F8E6-42ED-A82F-062554918E44}"/>
          </ac:spMkLst>
        </pc:spChg>
        <pc:spChg chg="add del mod">
          <ac:chgData name="Paul Dietrich" userId="53ee6ac1-96bf-4c1f-8202-98f44d6981ce" providerId="ADAL" clId="{70238CD8-B240-4AA1-8800-2609CE4ACC74}" dt="2022-01-20T17:51:29.613" v="15271" actId="26606"/>
          <ac:spMkLst>
            <pc:docMk/>
            <pc:sldMk cId="1653230291" sldId="320"/>
            <ac:spMk id="16" creationId="{33288269-E45B-44BE-B2C3-FDD700A5E6B2}"/>
          </ac:spMkLst>
        </pc:spChg>
        <pc:spChg chg="add del mod">
          <ac:chgData name="Paul Dietrich" userId="53ee6ac1-96bf-4c1f-8202-98f44d6981ce" providerId="ADAL" clId="{70238CD8-B240-4AA1-8800-2609CE4ACC74}" dt="2022-01-20T17:51:29.613" v="15271" actId="26606"/>
          <ac:spMkLst>
            <pc:docMk/>
            <pc:sldMk cId="1653230291" sldId="320"/>
            <ac:spMk id="18" creationId="{3DBFE40D-B471-45F2-9FFF-979919D9564A}"/>
          </ac:spMkLst>
        </pc:spChg>
        <pc:spChg chg="add del mod">
          <ac:chgData name="Paul Dietrich" userId="53ee6ac1-96bf-4c1f-8202-98f44d6981ce" providerId="ADAL" clId="{70238CD8-B240-4AA1-8800-2609CE4ACC74}" dt="2022-01-20T17:51:33.008" v="15273" actId="26606"/>
          <ac:spMkLst>
            <pc:docMk/>
            <pc:sldMk cId="1653230291" sldId="320"/>
            <ac:spMk id="20" creationId="{9AC11B0F-6411-414F-8054-EC44765C89D3}"/>
          </ac:spMkLst>
        </pc:spChg>
        <pc:spChg chg="add del mod">
          <ac:chgData name="Paul Dietrich" userId="53ee6ac1-96bf-4c1f-8202-98f44d6981ce" providerId="ADAL" clId="{70238CD8-B240-4AA1-8800-2609CE4ACC74}" dt="2022-01-20T17:51:33.008" v="15273" actId="26606"/>
          <ac:spMkLst>
            <pc:docMk/>
            <pc:sldMk cId="1653230291" sldId="320"/>
            <ac:spMk id="21" creationId="{F92CDD2E-3B4C-44C3-A528-DD811A6F8B22}"/>
          </ac:spMkLst>
        </pc:spChg>
        <pc:spChg chg="add mod">
          <ac:chgData name="Paul Dietrich" userId="53ee6ac1-96bf-4c1f-8202-98f44d6981ce" providerId="ADAL" clId="{70238CD8-B240-4AA1-8800-2609CE4ACC74}" dt="2022-02-10T15:15:05.661" v="18633" actId="20577"/>
          <ac:spMkLst>
            <pc:docMk/>
            <pc:sldMk cId="1653230291" sldId="320"/>
            <ac:spMk id="23" creationId="{26ABA8BE-88B7-47BB-8085-88F5FD04C0AF}"/>
          </ac:spMkLst>
        </pc:spChg>
        <pc:spChg chg="add del mod">
          <ac:chgData name="Paul Dietrich" userId="53ee6ac1-96bf-4c1f-8202-98f44d6981ce" providerId="ADAL" clId="{70238CD8-B240-4AA1-8800-2609CE4ACC74}" dt="2022-01-20T17:51:38.295" v="15276" actId="478"/>
          <ac:spMkLst>
            <pc:docMk/>
            <pc:sldMk cId="1653230291" sldId="320"/>
            <ac:spMk id="24" creationId="{FB0C4BB0-F8E6-42ED-A82F-062554918E44}"/>
          </ac:spMkLst>
        </pc:spChg>
        <pc:spChg chg="add del mod">
          <ac:chgData name="Paul Dietrich" userId="53ee6ac1-96bf-4c1f-8202-98f44d6981ce" providerId="ADAL" clId="{70238CD8-B240-4AA1-8800-2609CE4ACC74}" dt="2022-01-20T17:51:37.482" v="15275" actId="478"/>
          <ac:spMkLst>
            <pc:docMk/>
            <pc:sldMk cId="1653230291" sldId="320"/>
            <ac:spMk id="25" creationId="{33288269-E45B-44BE-B2C3-FDD700A5E6B2}"/>
          </ac:spMkLst>
        </pc:spChg>
        <pc:spChg chg="add del mod">
          <ac:chgData name="Paul Dietrich" userId="53ee6ac1-96bf-4c1f-8202-98f44d6981ce" providerId="ADAL" clId="{70238CD8-B240-4AA1-8800-2609CE4ACC74}" dt="2022-01-20T17:51:40.508" v="15277" actId="478"/>
          <ac:spMkLst>
            <pc:docMk/>
            <pc:sldMk cId="1653230291" sldId="320"/>
            <ac:spMk id="26" creationId="{3DBFE40D-B471-45F2-9FFF-979919D9564A}"/>
          </ac:spMkLst>
        </pc:spChg>
        <pc:picChg chg="del">
          <ac:chgData name="Paul Dietrich" userId="53ee6ac1-96bf-4c1f-8202-98f44d6981ce" providerId="ADAL" clId="{70238CD8-B240-4AA1-8800-2609CE4ACC74}" dt="2022-01-20T17:51:15.531" v="15269" actId="478"/>
          <ac:picMkLst>
            <pc:docMk/>
            <pc:sldMk cId="1653230291" sldId="320"/>
            <ac:picMk id="9" creationId="{CA642814-5E50-428C-9C54-69A783EB61B2}"/>
          </ac:picMkLst>
        </pc:picChg>
      </pc:sldChg>
      <pc:sldChg chg="modSp add mod">
        <pc:chgData name="Paul Dietrich" userId="53ee6ac1-96bf-4c1f-8202-98f44d6981ce" providerId="ADAL" clId="{70238CD8-B240-4AA1-8800-2609CE4ACC74}" dt="2022-02-10T15:22:09.702" v="18713" actId="20577"/>
        <pc:sldMkLst>
          <pc:docMk/>
          <pc:sldMk cId="624773858" sldId="321"/>
        </pc:sldMkLst>
        <pc:spChg chg="mod">
          <ac:chgData name="Paul Dietrich" userId="53ee6ac1-96bf-4c1f-8202-98f44d6981ce" providerId="ADAL" clId="{70238CD8-B240-4AA1-8800-2609CE4ACC74}" dt="2022-01-20T17:58:29.839" v="15785" actId="20577"/>
          <ac:spMkLst>
            <pc:docMk/>
            <pc:sldMk cId="624773858" sldId="321"/>
            <ac:spMk id="2" creationId="{00000000-0000-0000-0000-000000000000}"/>
          </ac:spMkLst>
        </pc:spChg>
        <pc:spChg chg="mod">
          <ac:chgData name="Paul Dietrich" userId="53ee6ac1-96bf-4c1f-8202-98f44d6981ce" providerId="ADAL" clId="{70238CD8-B240-4AA1-8800-2609CE4ACC74}" dt="2022-02-10T15:22:09.702" v="18713" actId="20577"/>
          <ac:spMkLst>
            <pc:docMk/>
            <pc:sldMk cId="624773858" sldId="321"/>
            <ac:spMk id="23" creationId="{26ABA8BE-88B7-47BB-8085-88F5FD04C0AF}"/>
          </ac:spMkLst>
        </pc:spChg>
      </pc:sldChg>
      <pc:sldChg chg="modSp add mod">
        <pc:chgData name="Paul Dietrich" userId="53ee6ac1-96bf-4c1f-8202-98f44d6981ce" providerId="ADAL" clId="{70238CD8-B240-4AA1-8800-2609CE4ACC74}" dt="2022-01-24T15:01:48.113" v="17963" actId="20577"/>
        <pc:sldMkLst>
          <pc:docMk/>
          <pc:sldMk cId="945124931" sldId="322"/>
        </pc:sldMkLst>
        <pc:spChg chg="mod">
          <ac:chgData name="Paul Dietrich" userId="53ee6ac1-96bf-4c1f-8202-98f44d6981ce" providerId="ADAL" clId="{70238CD8-B240-4AA1-8800-2609CE4ACC74}" dt="2022-01-24T15:01:48.113" v="17963" actId="20577"/>
          <ac:spMkLst>
            <pc:docMk/>
            <pc:sldMk cId="945124931" sldId="322"/>
            <ac:spMk id="3" creationId="{00000000-0000-0000-0000-000000000000}"/>
          </ac:spMkLst>
        </pc:spChg>
      </pc:sldChg>
      <pc:sldChg chg="addSp delSp modSp add mod">
        <pc:chgData name="Paul Dietrich" userId="53ee6ac1-96bf-4c1f-8202-98f44d6981ce" providerId="ADAL" clId="{70238CD8-B240-4AA1-8800-2609CE4ACC74}" dt="2022-02-10T19:01:52.952" v="18948" actId="207"/>
        <pc:sldMkLst>
          <pc:docMk/>
          <pc:sldMk cId="1877538710" sldId="323"/>
        </pc:sldMkLst>
        <pc:spChg chg="mod">
          <ac:chgData name="Paul Dietrich" userId="53ee6ac1-96bf-4c1f-8202-98f44d6981ce" providerId="ADAL" clId="{70238CD8-B240-4AA1-8800-2609CE4ACC74}" dt="2022-02-10T17:29:54.044" v="18911" actId="20577"/>
          <ac:spMkLst>
            <pc:docMk/>
            <pc:sldMk cId="1877538710" sldId="323"/>
            <ac:spMk id="3" creationId="{00000000-0000-0000-0000-000000000000}"/>
          </ac:spMkLst>
        </pc:spChg>
        <pc:spChg chg="add del mod">
          <ac:chgData name="Paul Dietrich" userId="53ee6ac1-96bf-4c1f-8202-98f44d6981ce" providerId="ADAL" clId="{70238CD8-B240-4AA1-8800-2609CE4ACC74}" dt="2022-02-10T14:49:28.839" v="18305" actId="478"/>
          <ac:spMkLst>
            <pc:docMk/>
            <pc:sldMk cId="1877538710" sldId="323"/>
            <ac:spMk id="5" creationId="{7966CE33-060D-4576-BE87-368A6DD5AF6C}"/>
          </ac:spMkLst>
        </pc:spChg>
        <pc:spChg chg="add del mod">
          <ac:chgData name="Paul Dietrich" userId="53ee6ac1-96bf-4c1f-8202-98f44d6981ce" providerId="ADAL" clId="{70238CD8-B240-4AA1-8800-2609CE4ACC74}" dt="2022-02-10T17:29:15.888" v="18883" actId="478"/>
          <ac:spMkLst>
            <pc:docMk/>
            <pc:sldMk cId="1877538710" sldId="323"/>
            <ac:spMk id="9" creationId="{B88E4BF2-5BB6-4F41-B0DF-493A4BEDA204}"/>
          </ac:spMkLst>
        </pc:spChg>
        <pc:spChg chg="add mod">
          <ac:chgData name="Paul Dietrich" userId="53ee6ac1-96bf-4c1f-8202-98f44d6981ce" providerId="ADAL" clId="{70238CD8-B240-4AA1-8800-2609CE4ACC74}" dt="2022-02-10T17:29:35.999" v="18894" actId="207"/>
          <ac:spMkLst>
            <pc:docMk/>
            <pc:sldMk cId="1877538710" sldId="323"/>
            <ac:spMk id="10" creationId="{E6CF60D2-0E09-47B2-813E-550EAADD337E}"/>
          </ac:spMkLst>
        </pc:spChg>
        <pc:spChg chg="add mod">
          <ac:chgData name="Paul Dietrich" userId="53ee6ac1-96bf-4c1f-8202-98f44d6981ce" providerId="ADAL" clId="{70238CD8-B240-4AA1-8800-2609CE4ACC74}" dt="2022-02-10T19:01:07.985" v="18936" actId="1076"/>
          <ac:spMkLst>
            <pc:docMk/>
            <pc:sldMk cId="1877538710" sldId="323"/>
            <ac:spMk id="11" creationId="{A82D6178-B9B1-4C34-AF00-5594921FB0E2}"/>
          </ac:spMkLst>
        </pc:spChg>
        <pc:spChg chg="add mod">
          <ac:chgData name="Paul Dietrich" userId="53ee6ac1-96bf-4c1f-8202-98f44d6981ce" providerId="ADAL" clId="{70238CD8-B240-4AA1-8800-2609CE4ACC74}" dt="2022-02-10T19:01:52.952" v="18948" actId="207"/>
          <ac:spMkLst>
            <pc:docMk/>
            <pc:sldMk cId="1877538710" sldId="323"/>
            <ac:spMk id="12" creationId="{92418E3E-D46C-47B2-AB10-C3684AF1ADE5}"/>
          </ac:spMkLst>
        </pc:spChg>
        <pc:graphicFrameChg chg="add mod modGraphic">
          <ac:chgData name="Paul Dietrich" userId="53ee6ac1-96bf-4c1f-8202-98f44d6981ce" providerId="ADAL" clId="{70238CD8-B240-4AA1-8800-2609CE4ACC74}" dt="2022-02-10T15:28:50.874" v="18752" actId="20577"/>
          <ac:graphicFrameMkLst>
            <pc:docMk/>
            <pc:sldMk cId="1877538710" sldId="323"/>
            <ac:graphicFrameMk id="4" creationId="{1BFFBBA2-BC97-413F-A254-E009D1349741}"/>
          </ac:graphicFrameMkLst>
        </pc:graphicFrameChg>
        <pc:graphicFrameChg chg="add mod modGraphic">
          <ac:chgData name="Paul Dietrich" userId="53ee6ac1-96bf-4c1f-8202-98f44d6981ce" providerId="ADAL" clId="{70238CD8-B240-4AA1-8800-2609CE4ACC74}" dt="2022-02-10T14:44:01.469" v="18194" actId="20577"/>
          <ac:graphicFrameMkLst>
            <pc:docMk/>
            <pc:sldMk cId="1877538710" sldId="323"/>
            <ac:graphicFrameMk id="8" creationId="{84B926F0-3DFB-4999-8273-9C14621FE68A}"/>
          </ac:graphicFrameMkLst>
        </pc:graphicFrameChg>
      </pc:sldChg>
      <pc:sldChg chg="addSp delSp modSp add mod">
        <pc:chgData name="Paul Dietrich" userId="53ee6ac1-96bf-4c1f-8202-98f44d6981ce" providerId="ADAL" clId="{70238CD8-B240-4AA1-8800-2609CE4ACC74}" dt="2022-02-10T15:28:55.634" v="18764" actId="20577"/>
        <pc:sldMkLst>
          <pc:docMk/>
          <pc:sldMk cId="2684648689" sldId="324"/>
        </pc:sldMkLst>
        <pc:spChg chg="del mod">
          <ac:chgData name="Paul Dietrich" userId="53ee6ac1-96bf-4c1f-8202-98f44d6981ce" providerId="ADAL" clId="{70238CD8-B240-4AA1-8800-2609CE4ACC74}" dt="2022-02-10T14:47:51.770" v="18267" actId="478"/>
          <ac:spMkLst>
            <pc:docMk/>
            <pc:sldMk cId="2684648689" sldId="324"/>
            <ac:spMk id="5" creationId="{7966CE33-060D-4576-BE87-368A6DD5AF6C}"/>
          </ac:spMkLst>
        </pc:spChg>
        <pc:spChg chg="add mod">
          <ac:chgData name="Paul Dietrich" userId="53ee6ac1-96bf-4c1f-8202-98f44d6981ce" providerId="ADAL" clId="{70238CD8-B240-4AA1-8800-2609CE4ACC74}" dt="2022-02-10T14:47:59.398" v="18269" actId="1076"/>
          <ac:spMkLst>
            <pc:docMk/>
            <pc:sldMk cId="2684648689" sldId="324"/>
            <ac:spMk id="9" creationId="{ED5636A7-254E-41A8-9DC2-38E9F836C9B1}"/>
          </ac:spMkLst>
        </pc:spChg>
        <pc:spChg chg="add mod">
          <ac:chgData name="Paul Dietrich" userId="53ee6ac1-96bf-4c1f-8202-98f44d6981ce" providerId="ADAL" clId="{70238CD8-B240-4AA1-8800-2609CE4ACC74}" dt="2022-02-10T14:48:04.088" v="18271" actId="1076"/>
          <ac:spMkLst>
            <pc:docMk/>
            <pc:sldMk cId="2684648689" sldId="324"/>
            <ac:spMk id="10" creationId="{3948C61A-D407-403C-825F-F04EBABAB68A}"/>
          </ac:spMkLst>
        </pc:spChg>
        <pc:spChg chg="add mod">
          <ac:chgData name="Paul Dietrich" userId="53ee6ac1-96bf-4c1f-8202-98f44d6981ce" providerId="ADAL" clId="{70238CD8-B240-4AA1-8800-2609CE4ACC74}" dt="2022-02-10T15:25:24.589" v="18734" actId="1076"/>
          <ac:spMkLst>
            <pc:docMk/>
            <pc:sldMk cId="2684648689" sldId="324"/>
            <ac:spMk id="11" creationId="{D41CDBA9-FB91-4CE6-8680-227F9D1DC068}"/>
          </ac:spMkLst>
        </pc:spChg>
        <pc:graphicFrameChg chg="modGraphic">
          <ac:chgData name="Paul Dietrich" userId="53ee6ac1-96bf-4c1f-8202-98f44d6981ce" providerId="ADAL" clId="{70238CD8-B240-4AA1-8800-2609CE4ACC74}" dt="2022-02-10T15:28:55.634" v="18764" actId="20577"/>
          <ac:graphicFrameMkLst>
            <pc:docMk/>
            <pc:sldMk cId="2684648689" sldId="324"/>
            <ac:graphicFrameMk id="4" creationId="{1BFFBBA2-BC97-413F-A254-E009D1349741}"/>
          </ac:graphicFrameMkLst>
        </pc:graphicFrameChg>
      </pc:sldChg>
      <pc:sldChg chg="addSp delSp modSp add mod">
        <pc:chgData name="Paul Dietrich" userId="53ee6ac1-96bf-4c1f-8202-98f44d6981ce" providerId="ADAL" clId="{70238CD8-B240-4AA1-8800-2609CE4ACC74}" dt="2022-02-10T15:25:32.860" v="18736" actId="1076"/>
        <pc:sldMkLst>
          <pc:docMk/>
          <pc:sldMk cId="1036564528" sldId="325"/>
        </pc:sldMkLst>
        <pc:spChg chg="mod">
          <ac:chgData name="Paul Dietrich" userId="53ee6ac1-96bf-4c1f-8202-98f44d6981ce" providerId="ADAL" clId="{70238CD8-B240-4AA1-8800-2609CE4ACC74}" dt="2022-02-10T14:45:22.596" v="18217" actId="20577"/>
          <ac:spMkLst>
            <pc:docMk/>
            <pc:sldMk cId="1036564528" sldId="325"/>
            <ac:spMk id="3" creationId="{00000000-0000-0000-0000-000000000000}"/>
          </ac:spMkLst>
        </pc:spChg>
        <pc:spChg chg="mod">
          <ac:chgData name="Paul Dietrich" userId="53ee6ac1-96bf-4c1f-8202-98f44d6981ce" providerId="ADAL" clId="{70238CD8-B240-4AA1-8800-2609CE4ACC74}" dt="2022-02-10T14:46:33.669" v="18247" actId="207"/>
          <ac:spMkLst>
            <pc:docMk/>
            <pc:sldMk cId="1036564528" sldId="325"/>
            <ac:spMk id="5" creationId="{7966CE33-060D-4576-BE87-368A6DD5AF6C}"/>
          </ac:spMkLst>
        </pc:spChg>
        <pc:spChg chg="add del mod">
          <ac:chgData name="Paul Dietrich" userId="53ee6ac1-96bf-4c1f-8202-98f44d6981ce" providerId="ADAL" clId="{70238CD8-B240-4AA1-8800-2609CE4ACC74}" dt="2022-02-10T14:46:45.648" v="18252" actId="478"/>
          <ac:spMkLst>
            <pc:docMk/>
            <pc:sldMk cId="1036564528" sldId="325"/>
            <ac:spMk id="9" creationId="{05C2847A-C91E-4B3D-B909-9B314C1C506A}"/>
          </ac:spMkLst>
        </pc:spChg>
        <pc:spChg chg="add mod">
          <ac:chgData name="Paul Dietrich" userId="53ee6ac1-96bf-4c1f-8202-98f44d6981ce" providerId="ADAL" clId="{70238CD8-B240-4AA1-8800-2609CE4ACC74}" dt="2022-02-10T14:47:07.534" v="18259" actId="207"/>
          <ac:spMkLst>
            <pc:docMk/>
            <pc:sldMk cId="1036564528" sldId="325"/>
            <ac:spMk id="10" creationId="{EC784C0F-4EBA-4DA5-9CBB-987DF8AD7C97}"/>
          </ac:spMkLst>
        </pc:spChg>
        <pc:spChg chg="add mod">
          <ac:chgData name="Paul Dietrich" userId="53ee6ac1-96bf-4c1f-8202-98f44d6981ce" providerId="ADAL" clId="{70238CD8-B240-4AA1-8800-2609CE4ACC74}" dt="2022-02-10T14:47:34.461" v="18263" actId="1076"/>
          <ac:spMkLst>
            <pc:docMk/>
            <pc:sldMk cId="1036564528" sldId="325"/>
            <ac:spMk id="11" creationId="{22B7690E-453C-466C-87C3-CDBE9E3489CF}"/>
          </ac:spMkLst>
        </pc:spChg>
        <pc:spChg chg="add mod">
          <ac:chgData name="Paul Dietrich" userId="53ee6ac1-96bf-4c1f-8202-98f44d6981ce" providerId="ADAL" clId="{70238CD8-B240-4AA1-8800-2609CE4ACC74}" dt="2022-02-10T15:25:32.860" v="18736" actId="1076"/>
          <ac:spMkLst>
            <pc:docMk/>
            <pc:sldMk cId="1036564528" sldId="325"/>
            <ac:spMk id="12" creationId="{589BC414-F937-450E-8321-CD5B66AD3F6A}"/>
          </ac:spMkLst>
        </pc:spChg>
        <pc:graphicFrameChg chg="modGraphic">
          <ac:chgData name="Paul Dietrich" userId="53ee6ac1-96bf-4c1f-8202-98f44d6981ce" providerId="ADAL" clId="{70238CD8-B240-4AA1-8800-2609CE4ACC74}" dt="2022-02-10T14:45:54.337" v="18231" actId="14100"/>
          <ac:graphicFrameMkLst>
            <pc:docMk/>
            <pc:sldMk cId="1036564528" sldId="325"/>
            <ac:graphicFrameMk id="4" creationId="{1BFFBBA2-BC97-413F-A254-E009D1349741}"/>
          </ac:graphicFrameMkLst>
        </pc:graphicFrameChg>
        <pc:graphicFrameChg chg="modGraphic">
          <ac:chgData name="Paul Dietrich" userId="53ee6ac1-96bf-4c1f-8202-98f44d6981ce" providerId="ADAL" clId="{70238CD8-B240-4AA1-8800-2609CE4ACC74}" dt="2022-02-10T14:46:06.558" v="18237" actId="20577"/>
          <ac:graphicFrameMkLst>
            <pc:docMk/>
            <pc:sldMk cId="1036564528" sldId="325"/>
            <ac:graphicFrameMk id="8" creationId="{84B926F0-3DFB-4999-8273-9C14621FE68A}"/>
          </ac:graphicFrameMkLst>
        </pc:graphicFrameChg>
      </pc:sldChg>
      <pc:sldChg chg="addSp delSp modSp add mod addCm delCm">
        <pc:chgData name="Paul Dietrich" userId="53ee6ac1-96bf-4c1f-8202-98f44d6981ce" providerId="ADAL" clId="{70238CD8-B240-4AA1-8800-2609CE4ACC74}" dt="2022-02-10T15:25:37.969" v="18738" actId="1076"/>
        <pc:sldMkLst>
          <pc:docMk/>
          <pc:sldMk cId="2482377219" sldId="326"/>
        </pc:sldMkLst>
        <pc:spChg chg="mod">
          <ac:chgData name="Paul Dietrich" userId="53ee6ac1-96bf-4c1f-8202-98f44d6981ce" providerId="ADAL" clId="{70238CD8-B240-4AA1-8800-2609CE4ACC74}" dt="2022-02-10T14:48:17.188" v="18286" actId="20577"/>
          <ac:spMkLst>
            <pc:docMk/>
            <pc:sldMk cId="2482377219" sldId="326"/>
            <ac:spMk id="3" creationId="{00000000-0000-0000-0000-000000000000}"/>
          </ac:spMkLst>
        </pc:spChg>
        <pc:spChg chg="del mod">
          <ac:chgData name="Paul Dietrich" userId="53ee6ac1-96bf-4c1f-8202-98f44d6981ce" providerId="ADAL" clId="{70238CD8-B240-4AA1-8800-2609CE4ACC74}" dt="2022-02-10T14:48:33.645" v="18293" actId="478"/>
          <ac:spMkLst>
            <pc:docMk/>
            <pc:sldMk cId="2482377219" sldId="326"/>
            <ac:spMk id="10" creationId="{EC784C0F-4EBA-4DA5-9CBB-987DF8AD7C97}"/>
          </ac:spMkLst>
        </pc:spChg>
        <pc:spChg chg="del">
          <ac:chgData name="Paul Dietrich" userId="53ee6ac1-96bf-4c1f-8202-98f44d6981ce" providerId="ADAL" clId="{70238CD8-B240-4AA1-8800-2609CE4ACC74}" dt="2022-02-10T14:48:30.725" v="18291" actId="478"/>
          <ac:spMkLst>
            <pc:docMk/>
            <pc:sldMk cId="2482377219" sldId="326"/>
            <ac:spMk id="11" creationId="{22B7690E-453C-466C-87C3-CDBE9E3489CF}"/>
          </ac:spMkLst>
        </pc:spChg>
        <pc:spChg chg="add mod">
          <ac:chgData name="Paul Dietrich" userId="53ee6ac1-96bf-4c1f-8202-98f44d6981ce" providerId="ADAL" clId="{70238CD8-B240-4AA1-8800-2609CE4ACC74}" dt="2022-02-10T14:48:58.002" v="18302" actId="1076"/>
          <ac:spMkLst>
            <pc:docMk/>
            <pc:sldMk cId="2482377219" sldId="326"/>
            <ac:spMk id="12" creationId="{80BFC662-4566-4E34-A0EC-AA96B8D0D8BA}"/>
          </ac:spMkLst>
        </pc:spChg>
        <pc:spChg chg="add mod">
          <ac:chgData name="Paul Dietrich" userId="53ee6ac1-96bf-4c1f-8202-98f44d6981ce" providerId="ADAL" clId="{70238CD8-B240-4AA1-8800-2609CE4ACC74}" dt="2022-02-10T15:25:37.969" v="18738" actId="1076"/>
          <ac:spMkLst>
            <pc:docMk/>
            <pc:sldMk cId="2482377219" sldId="326"/>
            <ac:spMk id="13" creationId="{0DB9E10D-DC18-4D65-A7BB-8E7DB375F81B}"/>
          </ac:spMkLst>
        </pc:spChg>
        <pc:graphicFrameChg chg="modGraphic">
          <ac:chgData name="Paul Dietrich" userId="53ee6ac1-96bf-4c1f-8202-98f44d6981ce" providerId="ADAL" clId="{70238CD8-B240-4AA1-8800-2609CE4ACC74}" dt="2022-02-10T14:48:28.286" v="18290" actId="20577"/>
          <ac:graphicFrameMkLst>
            <pc:docMk/>
            <pc:sldMk cId="2482377219" sldId="326"/>
            <ac:graphicFrameMk id="4" creationId="{1BFFBBA2-BC97-413F-A254-E009D1349741}"/>
          </ac:graphicFrameMkLst>
        </pc:graphicFrameChg>
        <pc:graphicFrameChg chg="modGraphic">
          <ac:chgData name="Paul Dietrich" userId="53ee6ac1-96bf-4c1f-8202-98f44d6981ce" providerId="ADAL" clId="{70238CD8-B240-4AA1-8800-2609CE4ACC74}" dt="2022-02-10T14:49:00.263" v="18304" actId="20577"/>
          <ac:graphicFrameMkLst>
            <pc:docMk/>
            <pc:sldMk cId="2482377219" sldId="326"/>
            <ac:graphicFrameMk id="8" creationId="{84B926F0-3DFB-4999-8273-9C14621FE68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9719960" cy="1474115"/>
          </a:xfrm>
        </p:spPr>
        <p:txBody>
          <a:bodyPr lIns="0" anchor="b">
            <a:noAutofit/>
          </a:bodyPr>
          <a:lstStyle>
            <a:lvl1pPr algn="l">
              <a:defRPr sz="5400"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2/10/2022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2/10/2022</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2/10/2022</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2/10/2022</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t>2/10/2022</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8" name="Group 7">
            <a:extLst>
              <a:ext uri="{FF2B5EF4-FFF2-40B4-BE49-F238E27FC236}">
                <a16:creationId xmlns:a16="http://schemas.microsoft.com/office/drawing/2014/main" id="{DD7F9787-DD3A-4646-BB48-620C816C001A}"/>
              </a:ext>
            </a:extLst>
          </p:cNvPr>
          <p:cNvGrpSpPr/>
          <p:nvPr userDrawn="1"/>
        </p:nvGrpSpPr>
        <p:grpSpPr>
          <a:xfrm>
            <a:off x="0" y="0"/>
            <a:ext cx="12192000" cy="397164"/>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2/10/2022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Lst>
          </p:cNvPr>
          <p:cNvGrpSpPr/>
          <p:nvPr userDrawn="1"/>
        </p:nvGrpSpPr>
        <p:grpSpPr>
          <a:xfrm>
            <a:off x="0" y="0"/>
            <a:ext cx="12192000" cy="397164"/>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45819"/>
            <a:ext cx="5440648" cy="5407201"/>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2/10/2022</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5587999"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userDrawn="1"/>
        </p:nvGrpSpPr>
        <p:grpSpPr>
          <a:xfrm>
            <a:off x="0" y="0"/>
            <a:ext cx="12192000" cy="397164"/>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2/10/2022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D72CD653-AD35-5141-A8C6-BF79EBE4AA02}"/>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2/10/2022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220DDFC3-6F0D-5E4C-8D30-C78126C00C6D}"/>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pPr/>
              <a:t>2/10/2022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8740DD73-AC1C-0641-8C33-791A62EF34B7}"/>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1204402"/>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t>2/10/2022</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2/10/2022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userDrawn="1"/>
        </p:nvPicPr>
        <p:blipFill rotWithShape="1">
          <a:blip r:embed="rId2">
            <a:extLst>
              <a:ext uri="{28A0092B-C50C-407E-A947-70E740481C1C}">
                <a14:useLocalDpi xmlns:a14="http://schemas.microsoft.com/office/drawing/2010/main" val="0"/>
              </a:ext>
            </a:extLst>
          </a:blip>
          <a:srcRect l="13985" t="13985" r="13985" b="13985"/>
          <a:stretch/>
        </p:blipFill>
        <p:spPr bwMode="gray">
          <a:xfrm>
            <a:off x="3781997" y="1779967"/>
            <a:ext cx="4628005" cy="3005998"/>
          </a:xfrm>
          <a:prstGeom prst="rect">
            <a:avLst/>
          </a:prstGeom>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pPr/>
              <a:t>2/10/2022</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53660" y="4585014"/>
            <a:ext cx="1884680" cy="533400"/>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8" y="5270227"/>
            <a:ext cx="3854704" cy="252476"/>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t>2/10/2022</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6731" y="883196"/>
            <a:ext cx="5758536" cy="3736193"/>
          </a:xfrm>
          <a:prstGeom prst="rect">
            <a:avLst/>
          </a:prstGeom>
        </p:spPr>
      </p:pic>
    </p:spTree>
    <p:extLst>
      <p:ext uri="{BB962C8B-B14F-4D97-AF65-F5344CB8AC3E}">
        <p14:creationId xmlns:p14="http://schemas.microsoft.com/office/powerpoint/2010/main" val="5089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pPr/>
              <a:t>2/10/2022</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660" y="4592032"/>
            <a:ext cx="1884680" cy="533400"/>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8" y="5277245"/>
            <a:ext cx="3854704" cy="252476"/>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dirty="0"/>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985" t="13985" r="13985" b="13985"/>
          <a:stretch/>
        </p:blipFill>
        <p:spPr bwMode="gray">
          <a:xfrm>
            <a:off x="4015977" y="1407095"/>
            <a:ext cx="4160045" cy="2702047"/>
          </a:xfrm>
          <a:prstGeom prst="rect">
            <a:avLst/>
          </a:prstGeom>
          <a:effectLst/>
        </p:spPr>
      </p:pic>
    </p:spTree>
    <p:extLst>
      <p:ext uri="{BB962C8B-B14F-4D97-AF65-F5344CB8AC3E}">
        <p14:creationId xmlns:p14="http://schemas.microsoft.com/office/powerpoint/2010/main" val="29142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2/10/2022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2/10/2022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2/10/2022</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2/10/2022</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2/10/2022</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7413"/>
            <a:ext cx="8770620" cy="1212056"/>
          </a:xfrm>
        </p:spPr>
        <p:txBody>
          <a:bodyPr anchor="b">
            <a:noAutofit/>
          </a:bodyPr>
          <a:lstStyle>
            <a:lvl1pPr algn="l">
              <a:defRPr sz="4000"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4729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51004" y="6335309"/>
            <a:ext cx="1181114" cy="250337"/>
          </a:xfrm>
        </p:spPr>
        <p:txBody>
          <a:bodyPr/>
          <a:lstStyle/>
          <a:p>
            <a:fld id="{72EFF9E2-52BD-4C8D-9C57-79F661DB94A1}" type="datetime1">
              <a:rPr lang="en-US" smtClean="0"/>
              <a:t>2/10/2022</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2/10/2022</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4"/>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2/10/2022</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3" r:id="rId21"/>
    <p:sldLayoutId id="214748372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dotnet.microsoft.com/en-us/apps/aspnet/web-apps/blazor"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s://uwaterloo.ca/information-systems-technology/news/changes-teams-roster-sync-proces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devblogs.microsoft.com/dotnet/announcing-net-6/" TargetMode="External"/><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s://antblazor.com/" TargetMode="External"/><Relationship Id="rId4" Type="http://schemas.openxmlformats.org/officeDocument/2006/relationships/hyperlink" Target="https://www.matblazor.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Foosball football players">
            <a:extLst>
              <a:ext uri="{FF2B5EF4-FFF2-40B4-BE49-F238E27FC236}">
                <a16:creationId xmlns:a16="http://schemas.microsoft.com/office/drawing/2014/main" id="{9B028682-144E-4796-BF8F-957E374CCF47}"/>
              </a:ext>
            </a:extLst>
          </p:cNvPr>
          <p:cNvPicPr>
            <a:picLocks noChangeAspect="1"/>
          </p:cNvPicPr>
          <p:nvPr/>
        </p:nvPicPr>
        <p:blipFill rotWithShape="1">
          <a:blip r:embed="rId2"/>
          <a:srcRect l="21738" r="15499" b="1"/>
          <a:stretch/>
        </p:blipFill>
        <p:spPr>
          <a:xfrm>
            <a:off x="6094124" y="397164"/>
            <a:ext cx="6097876" cy="6460836"/>
          </a:xfrm>
          <a:prstGeom prst="rect">
            <a:avLst/>
          </a:prstGeom>
          <a:noFill/>
        </p:spPr>
      </p:pic>
      <p:sp>
        <p:nvSpPr>
          <p:cNvPr id="2" name="Title 1"/>
          <p:cNvSpPr>
            <a:spLocks noGrp="1"/>
          </p:cNvSpPr>
          <p:nvPr>
            <p:ph type="ctrTitle"/>
          </p:nvPr>
        </p:nvSpPr>
        <p:spPr>
          <a:xfrm>
            <a:off x="452740" y="1028940"/>
            <a:ext cx="5486243" cy="1474115"/>
          </a:xfrm>
        </p:spPr>
        <p:txBody>
          <a:bodyPr anchor="b">
            <a:normAutofit/>
          </a:bodyPr>
          <a:lstStyle/>
          <a:p>
            <a:r>
              <a:rPr lang="en-US" dirty="0"/>
              <a:t>Teams Roster Sync</a:t>
            </a:r>
          </a:p>
        </p:txBody>
      </p:sp>
      <p:sp>
        <p:nvSpPr>
          <p:cNvPr id="3" name="Subtitle 2"/>
          <p:cNvSpPr>
            <a:spLocks noGrp="1"/>
          </p:cNvSpPr>
          <p:nvPr>
            <p:ph type="subTitle" idx="1"/>
          </p:nvPr>
        </p:nvSpPr>
        <p:spPr>
          <a:xfrm>
            <a:off x="452740" y="4266821"/>
            <a:ext cx="5486243" cy="666549"/>
          </a:xfrm>
        </p:spPr>
        <p:txBody>
          <a:bodyPr anchor="t">
            <a:normAutofit/>
          </a:bodyPr>
          <a:lstStyle/>
          <a:p>
            <a:r>
              <a:rPr lang="en-US" dirty="0"/>
              <a:t>Paul Dietrich,</a:t>
            </a:r>
            <a:br>
              <a:rPr lang="en-US" dirty="0"/>
            </a:br>
            <a:r>
              <a:rPr lang="en-US" dirty="0"/>
              <a:t>IST</a:t>
            </a:r>
          </a:p>
        </p:txBody>
      </p:sp>
      <p:sp>
        <p:nvSpPr>
          <p:cNvPr id="10" name="Date Placeholder 9" hidden="1"/>
          <p:cNvSpPr>
            <a:spLocks noGrp="1"/>
          </p:cNvSpPr>
          <p:nvPr>
            <p:ph type="dt" sz="half" idx="10"/>
          </p:nvPr>
        </p:nvSpPr>
        <p:spPr/>
        <p:txBody>
          <a:bodyPr/>
          <a:lstStyle/>
          <a:p>
            <a:pPr>
              <a:spcAft>
                <a:spcPts val="600"/>
              </a:spcAft>
            </a:pPr>
            <a:fld id="{4E14D485-9E4C-422A-874A-A7B0EA07F166}" type="datetime1">
              <a:rPr lang="en-US" smtClean="0"/>
              <a:pPr>
                <a:spcAft>
                  <a:spcPts val="600"/>
                </a:spcAft>
              </a:pPr>
              <a:t>2/10/2022</a:t>
            </a:fld>
            <a:endParaRPr lang="en-US"/>
          </a:p>
        </p:txBody>
      </p:sp>
    </p:spTree>
    <p:extLst>
      <p:ext uri="{BB962C8B-B14F-4D97-AF65-F5344CB8AC3E}">
        <p14:creationId xmlns:p14="http://schemas.microsoft.com/office/powerpoint/2010/main" val="1148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The Birth of Teams Roster Sync</a:t>
            </a:r>
          </a:p>
        </p:txBody>
      </p:sp>
      <p:sp>
        <p:nvSpPr>
          <p:cNvPr id="3" name="Content Placeholder 2"/>
          <p:cNvSpPr>
            <a:spLocks noGrp="1"/>
          </p:cNvSpPr>
          <p:nvPr>
            <p:ph idx="1"/>
          </p:nvPr>
        </p:nvSpPr>
        <p:spPr>
          <a:xfrm>
            <a:off x="259882" y="1413163"/>
            <a:ext cx="11569729" cy="4595117"/>
          </a:xfrm>
        </p:spPr>
        <p:txBody>
          <a:bodyPr>
            <a:normAutofit fontScale="92500" lnSpcReduction="20000"/>
          </a:bodyPr>
          <a:lstStyle/>
          <a:p>
            <a:pPr marL="0" indent="0">
              <a:buNone/>
            </a:pPr>
            <a:r>
              <a:rPr lang="en-US" dirty="0"/>
              <a:t>With all this in mind, a recently formed “SDS Project Team” evaluated the 3 options and ended up with the custom-built solution utilizing standard Teams.  One of the primary goals and key reasons this was selected was that Teams was to be an expansion of our existing LMS solution, not another LMS on top of another LMS.</a:t>
            </a:r>
          </a:p>
          <a:p>
            <a:pPr marL="0" indent="0">
              <a:buNone/>
            </a:pPr>
            <a:r>
              <a:rPr lang="en-US" dirty="0"/>
              <a:t>This group consisted of members from the following areas of IST:</a:t>
            </a:r>
          </a:p>
          <a:p>
            <a:pPr>
              <a:buFontTx/>
              <a:buChar char="-"/>
            </a:pPr>
            <a:r>
              <a:rPr lang="en-US" dirty="0"/>
              <a:t>ITMS (for feedback from the learning side and existing LMS experience)</a:t>
            </a:r>
          </a:p>
          <a:p>
            <a:pPr>
              <a:buFontTx/>
              <a:buChar char="-"/>
            </a:pPr>
            <a:r>
              <a:rPr lang="en-US" dirty="0"/>
              <a:t>TIS (for architecture, logic design, and product development)</a:t>
            </a:r>
          </a:p>
          <a:p>
            <a:pPr>
              <a:buFontTx/>
              <a:buChar char="-"/>
            </a:pPr>
            <a:r>
              <a:rPr lang="en-US" dirty="0"/>
              <a:t>ISS (for integration with Registrars’ Office for section and class rosters and general security sign-off)</a:t>
            </a:r>
          </a:p>
          <a:p>
            <a:pPr>
              <a:buFontTx/>
              <a:buChar char="-"/>
            </a:pPr>
            <a:r>
              <a:rPr lang="en-US" dirty="0"/>
              <a:t>ERP (for integration with the existing LEARN Tools solution)</a:t>
            </a:r>
          </a:p>
          <a:p>
            <a:pPr>
              <a:buFontTx/>
              <a:buChar char="-"/>
            </a:pPr>
            <a:r>
              <a:rPr lang="en-US" dirty="0"/>
              <a:t>Notable mention: DCA (for Paul’s random thought programming help)</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10</a:t>
            </a:fld>
            <a:endParaRPr lang="en-US"/>
          </a:p>
        </p:txBody>
      </p:sp>
    </p:spTree>
    <p:extLst>
      <p:ext uri="{BB962C8B-B14F-4D97-AF65-F5344CB8AC3E}">
        <p14:creationId xmlns:p14="http://schemas.microsoft.com/office/powerpoint/2010/main" val="311027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Architecture</a:t>
            </a:r>
          </a:p>
        </p:txBody>
      </p:sp>
      <p:sp>
        <p:nvSpPr>
          <p:cNvPr id="3" name="Content Placeholder 2"/>
          <p:cNvSpPr>
            <a:spLocks noGrp="1"/>
          </p:cNvSpPr>
          <p:nvPr>
            <p:ph idx="1"/>
          </p:nvPr>
        </p:nvSpPr>
        <p:spPr>
          <a:xfrm>
            <a:off x="259882" y="1413163"/>
            <a:ext cx="11569729" cy="4922146"/>
          </a:xfrm>
        </p:spPr>
        <p:txBody>
          <a:bodyPr>
            <a:normAutofit fontScale="62500" lnSpcReduction="20000"/>
          </a:bodyPr>
          <a:lstStyle/>
          <a:p>
            <a:pPr marL="0" indent="0">
              <a:buNone/>
            </a:pPr>
            <a:r>
              <a:rPr lang="en-US" dirty="0"/>
              <a:t>Once a process was designed in how we would complete this, we started to build out the system, mostly from the ground-up while utilizing as much existing infrastructure as possible to reduce complexity.  This process is still in place today, only with modifications made to improve the operation of the system.</a:t>
            </a:r>
          </a:p>
          <a:p>
            <a:pPr marL="457200" indent="-457200">
              <a:buFont typeface="+mj-lt"/>
              <a:buAutoNum type="arabicPeriod"/>
            </a:pPr>
            <a:r>
              <a:rPr lang="en-US" dirty="0"/>
              <a:t>Professor requests a course in LEARN</a:t>
            </a:r>
          </a:p>
          <a:p>
            <a:pPr marL="911225" lvl="1" indent="-514350">
              <a:buFont typeface="+mj-lt"/>
              <a:buAutoNum type="romanLcPeriod"/>
            </a:pPr>
            <a:r>
              <a:rPr lang="en-US" dirty="0"/>
              <a:t>During the request process, a button is available for the professor to request a roster synced team with their LEARN course</a:t>
            </a:r>
          </a:p>
          <a:p>
            <a:pPr marL="514350" indent="-514350">
              <a:buFont typeface="+mj-lt"/>
              <a:buAutoNum type="arabicPeriod"/>
            </a:pPr>
            <a:r>
              <a:rPr lang="en-US" dirty="0"/>
              <a:t>LEARN Tools submits request to web API to request a Team to be created</a:t>
            </a:r>
          </a:p>
          <a:p>
            <a:pPr marL="911225" lvl="1" indent="-514350">
              <a:buFont typeface="+mj-lt"/>
              <a:buAutoNum type="romanLcPeriod"/>
            </a:pPr>
            <a:r>
              <a:rPr lang="en-US" dirty="0"/>
              <a:t>The request contains the D2L OU, the name of the course, the term, its scheduled start and end date, a list of professors, and the list of QUEST sections</a:t>
            </a:r>
          </a:p>
          <a:p>
            <a:pPr marL="514350" indent="-514350">
              <a:buFont typeface="+mj-lt"/>
              <a:buAutoNum type="arabicPeriod"/>
            </a:pPr>
            <a:r>
              <a:rPr lang="en-US" dirty="0"/>
              <a:t>Existing IST Automation system picks up the pending requests, generates an RT for tracking with the primary professor of record, and creates the Team, sets all the default permissions, and adds all professors (if more than one assigned)</a:t>
            </a:r>
          </a:p>
          <a:p>
            <a:pPr marL="514350" indent="-514350">
              <a:buFont typeface="+mj-lt"/>
              <a:buAutoNum type="arabicPeriod"/>
            </a:pPr>
            <a:r>
              <a:rPr lang="en-US" dirty="0"/>
              <a:t>The morning of the start date of the course, a process enables the Team for syncing</a:t>
            </a:r>
          </a:p>
          <a:p>
            <a:pPr marL="514350" indent="-514350">
              <a:buFont typeface="+mj-lt"/>
              <a:buAutoNum type="arabicPeriod"/>
            </a:pPr>
            <a:r>
              <a:rPr lang="en-US" dirty="0"/>
              <a:t>At 4:30am daily, a </a:t>
            </a:r>
            <a:r>
              <a:rPr lang="en-US" b="1" dirty="0"/>
              <a:t>change-log</a:t>
            </a:r>
            <a:r>
              <a:rPr lang="en-US" dirty="0"/>
              <a:t> sync is completed by collecting an up-to-date list of all students from each section assigned to a course via Grouper* and is compared to a list from the previous day to determine whether a student needs to be added or removed.  This is completed using an SQL MERGE statement and outputting the results to a current task table.</a:t>
            </a:r>
          </a:p>
          <a:p>
            <a:pPr marL="514350" indent="-514350">
              <a:buFont typeface="+mj-lt"/>
              <a:buAutoNum type="arabicPeriod"/>
            </a:pPr>
            <a:r>
              <a:rPr lang="en-US" dirty="0"/>
              <a:t>The day after the course is scheduled to end, syncing is disabled resulting in all students being removed</a:t>
            </a:r>
          </a:p>
          <a:p>
            <a:pPr marL="0" indent="0">
              <a:buNone/>
            </a:pPr>
            <a:r>
              <a:rPr lang="en-US" dirty="0"/>
              <a:t>* Grouper receives updated enrollment data from the RO once per day at 3:25am</a:t>
            </a:r>
          </a:p>
          <a:p>
            <a:pPr marL="0" indent="0">
              <a:buNone/>
            </a:pPr>
            <a:endParaRPr lang="en-US" dirty="0"/>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11</a:t>
            </a:fld>
            <a:endParaRPr lang="en-US"/>
          </a:p>
        </p:txBody>
      </p:sp>
    </p:spTree>
    <p:extLst>
      <p:ext uri="{BB962C8B-B14F-4D97-AF65-F5344CB8AC3E}">
        <p14:creationId xmlns:p14="http://schemas.microsoft.com/office/powerpoint/2010/main" val="10266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Architecture</a:t>
            </a:r>
          </a:p>
        </p:txBody>
      </p:sp>
      <p:sp>
        <p:nvSpPr>
          <p:cNvPr id="3" name="Content Placeholder 2"/>
          <p:cNvSpPr>
            <a:spLocks noGrp="1"/>
          </p:cNvSpPr>
          <p:nvPr>
            <p:ph idx="1"/>
          </p:nvPr>
        </p:nvSpPr>
        <p:spPr>
          <a:xfrm>
            <a:off x="259882" y="1413163"/>
            <a:ext cx="11569729" cy="4922146"/>
          </a:xfrm>
        </p:spPr>
        <p:txBody>
          <a:bodyPr>
            <a:normAutofit/>
          </a:bodyPr>
          <a:lstStyle/>
          <a:p>
            <a:pPr marL="0" indent="0">
              <a:buNone/>
            </a:pPr>
            <a:r>
              <a:rPr lang="en-US" dirty="0"/>
              <a:t>Except for Grouper and LEARN Tools, the entire automation platform – including TRS, was initially built using:</a:t>
            </a:r>
          </a:p>
          <a:p>
            <a:pPr>
              <a:buFontTx/>
              <a:buChar char="-"/>
            </a:pPr>
            <a:r>
              <a:rPr lang="en-US" dirty="0"/>
              <a:t>A suite of Microsoft dotnet core 3.1 worker services written the C# language</a:t>
            </a:r>
          </a:p>
          <a:p>
            <a:pPr>
              <a:buFontTx/>
              <a:buChar char="-"/>
            </a:pPr>
            <a:r>
              <a:rPr lang="en-US" dirty="0"/>
              <a:t>Front-end portal using a </a:t>
            </a:r>
            <a:r>
              <a:rPr lang="en-US" dirty="0">
                <a:solidFill>
                  <a:schemeClr val="accent6">
                    <a:lumMod val="75000"/>
                  </a:schemeClr>
                </a:solidFill>
                <a:hlinkClick r:id="rId2">
                  <a:extLst>
                    <a:ext uri="{A12FA001-AC4F-418D-AE19-62706E023703}">
                      <ahyp:hlinkClr xmlns:ahyp="http://schemas.microsoft.com/office/drawing/2018/hyperlinkcolor" val="tx"/>
                    </a:ext>
                  </a:extLst>
                </a:hlinkClick>
              </a:rPr>
              <a:t>Microsoft Server-Side Blazor </a:t>
            </a:r>
            <a:r>
              <a:rPr lang="en-US" dirty="0"/>
              <a:t>web application</a:t>
            </a:r>
          </a:p>
          <a:p>
            <a:pPr>
              <a:buFontTx/>
              <a:buChar char="-"/>
            </a:pPr>
            <a:r>
              <a:rPr lang="en-US" dirty="0"/>
              <a:t>Back-end storage utilizes our existing Microsoft SQL cluster</a:t>
            </a:r>
          </a:p>
          <a:p>
            <a:pPr>
              <a:buFontTx/>
              <a:buChar char="-"/>
            </a:pPr>
            <a:r>
              <a:rPr lang="en-US" dirty="0"/>
              <a:t>Multiple Microsoft Azure Applications were setup to manage the communication with Azure and the Graph API to provide just the right level of permissions to our tenant where required</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12</a:t>
            </a:fld>
            <a:endParaRPr lang="en-US"/>
          </a:p>
        </p:txBody>
      </p:sp>
    </p:spTree>
    <p:extLst>
      <p:ext uri="{BB962C8B-B14F-4D97-AF65-F5344CB8AC3E}">
        <p14:creationId xmlns:p14="http://schemas.microsoft.com/office/powerpoint/2010/main" val="33401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Architecture</a:t>
            </a:r>
          </a:p>
        </p:txBody>
      </p:sp>
      <p:sp>
        <p:nvSpPr>
          <p:cNvPr id="3" name="Content Placeholder 2"/>
          <p:cNvSpPr>
            <a:spLocks noGrp="1"/>
          </p:cNvSpPr>
          <p:nvPr>
            <p:ph idx="1"/>
          </p:nvPr>
        </p:nvSpPr>
        <p:spPr>
          <a:xfrm>
            <a:off x="259882" y="1413163"/>
            <a:ext cx="11569729" cy="835505"/>
          </a:xfrm>
        </p:spPr>
        <p:txBody>
          <a:bodyPr>
            <a:normAutofit fontScale="92500" lnSpcReduction="20000"/>
          </a:bodyPr>
          <a:lstStyle/>
          <a:p>
            <a:pPr marL="0" indent="0">
              <a:buNone/>
            </a:pPr>
            <a:r>
              <a:rPr lang="en-US" dirty="0"/>
              <a:t>Change-Log Sync – First Day</a:t>
            </a:r>
          </a:p>
          <a:p>
            <a:pPr marL="0" indent="0">
              <a:buNone/>
            </a:pPr>
            <a:r>
              <a:rPr lang="en-US" sz="1900" i="1" dirty="0"/>
              <a:t>Example of a single Roster Sync Team with one section</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13</a:t>
            </a:fld>
            <a:endParaRPr lang="en-US"/>
          </a:p>
        </p:txBody>
      </p:sp>
      <p:graphicFrame>
        <p:nvGraphicFramePr>
          <p:cNvPr id="4" name="Table 4">
            <a:extLst>
              <a:ext uri="{FF2B5EF4-FFF2-40B4-BE49-F238E27FC236}">
                <a16:creationId xmlns:a16="http://schemas.microsoft.com/office/drawing/2014/main" id="{1BFFBBA2-BC97-413F-A254-E009D1349741}"/>
              </a:ext>
            </a:extLst>
          </p:cNvPr>
          <p:cNvGraphicFramePr>
            <a:graphicFrameLocks noGrp="1"/>
          </p:cNvGraphicFramePr>
          <p:nvPr>
            <p:extLst>
              <p:ext uri="{D42A27DB-BD31-4B8C-83A1-F6EECF244321}">
                <p14:modId xmlns:p14="http://schemas.microsoft.com/office/powerpoint/2010/main" val="1394708566"/>
              </p:ext>
            </p:extLst>
          </p:nvPr>
        </p:nvGraphicFramePr>
        <p:xfrm>
          <a:off x="337670" y="2435162"/>
          <a:ext cx="4225365" cy="2981514"/>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993838">
                <a:tc>
                  <a:txBody>
                    <a:bodyPr/>
                    <a:lstStyle/>
                    <a:p>
                      <a:r>
                        <a:rPr lang="en-US" dirty="0">
                          <a:solidFill>
                            <a:schemeClr val="tx1"/>
                          </a:solidFill>
                        </a:rPr>
                        <a:t>Previous Day</a:t>
                      </a:r>
                    </a:p>
                  </a:txBody>
                  <a:tcPr/>
                </a:tc>
                <a:extLst>
                  <a:ext uri="{0D108BD9-81ED-4DB2-BD59-A6C34878D82A}">
                    <a16:rowId xmlns:a16="http://schemas.microsoft.com/office/drawing/2014/main" val="430453685"/>
                  </a:ext>
                </a:extLst>
              </a:tr>
              <a:tr h="993838">
                <a:tc>
                  <a:txBody>
                    <a:bodyPr/>
                    <a:lstStyle/>
                    <a:p>
                      <a:endParaRPr lang="en-US" dirty="0"/>
                    </a:p>
                  </a:txBody>
                  <a:tcPr/>
                </a:tc>
                <a:extLst>
                  <a:ext uri="{0D108BD9-81ED-4DB2-BD59-A6C34878D82A}">
                    <a16:rowId xmlns:a16="http://schemas.microsoft.com/office/drawing/2014/main" val="2582788284"/>
                  </a:ext>
                </a:extLst>
              </a:tr>
              <a:tr h="993838">
                <a:tc>
                  <a:txBody>
                    <a:bodyPr/>
                    <a:lstStyle/>
                    <a:p>
                      <a:endParaRPr lang="en-US" dirty="0"/>
                    </a:p>
                  </a:txBody>
                  <a:tcPr/>
                </a:tc>
                <a:extLst>
                  <a:ext uri="{0D108BD9-81ED-4DB2-BD59-A6C34878D82A}">
                    <a16:rowId xmlns:a16="http://schemas.microsoft.com/office/drawing/2014/main" val="3145946557"/>
                  </a:ext>
                </a:extLst>
              </a:tr>
            </a:tbl>
          </a:graphicData>
        </a:graphic>
      </p:graphicFrame>
      <p:graphicFrame>
        <p:nvGraphicFramePr>
          <p:cNvPr id="8" name="Table 4">
            <a:extLst>
              <a:ext uri="{FF2B5EF4-FFF2-40B4-BE49-F238E27FC236}">
                <a16:creationId xmlns:a16="http://schemas.microsoft.com/office/drawing/2014/main" id="{84B926F0-3DFB-4999-8273-9C14621FE68A}"/>
              </a:ext>
            </a:extLst>
          </p:cNvPr>
          <p:cNvGraphicFramePr>
            <a:graphicFrameLocks noGrp="1"/>
          </p:cNvGraphicFramePr>
          <p:nvPr>
            <p:extLst>
              <p:ext uri="{D42A27DB-BD31-4B8C-83A1-F6EECF244321}">
                <p14:modId xmlns:p14="http://schemas.microsoft.com/office/powerpoint/2010/main" val="3275344597"/>
              </p:ext>
            </p:extLst>
          </p:nvPr>
        </p:nvGraphicFramePr>
        <p:xfrm>
          <a:off x="7365999" y="2435162"/>
          <a:ext cx="4225365" cy="2981514"/>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993838">
                <a:tc>
                  <a:txBody>
                    <a:bodyPr/>
                    <a:lstStyle/>
                    <a:p>
                      <a:r>
                        <a:rPr lang="en-US" dirty="0">
                          <a:solidFill>
                            <a:schemeClr val="tx1"/>
                          </a:solidFill>
                        </a:rPr>
                        <a:t>Today</a:t>
                      </a:r>
                    </a:p>
                  </a:txBody>
                  <a:tcPr/>
                </a:tc>
                <a:extLst>
                  <a:ext uri="{0D108BD9-81ED-4DB2-BD59-A6C34878D82A}">
                    <a16:rowId xmlns:a16="http://schemas.microsoft.com/office/drawing/2014/main" val="430453685"/>
                  </a:ext>
                </a:extLst>
              </a:tr>
              <a:tr h="993838">
                <a:tc>
                  <a:txBody>
                    <a:bodyPr/>
                    <a:lstStyle/>
                    <a:p>
                      <a:r>
                        <a:rPr lang="en-US" dirty="0"/>
                        <a:t>Paul</a:t>
                      </a:r>
                    </a:p>
                  </a:txBody>
                  <a:tcPr/>
                </a:tc>
                <a:extLst>
                  <a:ext uri="{0D108BD9-81ED-4DB2-BD59-A6C34878D82A}">
                    <a16:rowId xmlns:a16="http://schemas.microsoft.com/office/drawing/2014/main" val="2582788284"/>
                  </a:ext>
                </a:extLst>
              </a:tr>
              <a:tr h="993838">
                <a:tc>
                  <a:txBody>
                    <a:bodyPr/>
                    <a:lstStyle/>
                    <a:p>
                      <a:r>
                        <a:rPr lang="en-US" dirty="0"/>
                        <a:t>Dave</a:t>
                      </a:r>
                    </a:p>
                  </a:txBody>
                  <a:tcPr/>
                </a:tc>
                <a:extLst>
                  <a:ext uri="{0D108BD9-81ED-4DB2-BD59-A6C34878D82A}">
                    <a16:rowId xmlns:a16="http://schemas.microsoft.com/office/drawing/2014/main" val="3145946557"/>
                  </a:ext>
                </a:extLst>
              </a:tr>
            </a:tbl>
          </a:graphicData>
        </a:graphic>
      </p:graphicFrame>
      <p:sp>
        <p:nvSpPr>
          <p:cNvPr id="10" name="Arrow: Left 9">
            <a:extLst>
              <a:ext uri="{FF2B5EF4-FFF2-40B4-BE49-F238E27FC236}">
                <a16:creationId xmlns:a16="http://schemas.microsoft.com/office/drawing/2014/main" id="{E6CF60D2-0E09-47B2-813E-550EAADD337E}"/>
              </a:ext>
            </a:extLst>
          </p:cNvPr>
          <p:cNvSpPr/>
          <p:nvPr/>
        </p:nvSpPr>
        <p:spPr>
          <a:xfrm>
            <a:off x="5328022" y="4049672"/>
            <a:ext cx="127597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Merge</a:t>
            </a:r>
          </a:p>
        </p:txBody>
      </p:sp>
      <p:sp>
        <p:nvSpPr>
          <p:cNvPr id="11" name="Arrow: Curved Right 10">
            <a:extLst>
              <a:ext uri="{FF2B5EF4-FFF2-40B4-BE49-F238E27FC236}">
                <a16:creationId xmlns:a16="http://schemas.microsoft.com/office/drawing/2014/main" id="{A82D6178-B9B1-4C34-AF00-5594921FB0E2}"/>
              </a:ext>
            </a:extLst>
          </p:cNvPr>
          <p:cNvSpPr/>
          <p:nvPr/>
        </p:nvSpPr>
        <p:spPr>
          <a:xfrm>
            <a:off x="5380315" y="2808328"/>
            <a:ext cx="1171389" cy="8355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Collect</a:t>
            </a:r>
          </a:p>
        </p:txBody>
      </p:sp>
      <p:sp>
        <p:nvSpPr>
          <p:cNvPr id="12" name="Arrow: Quad 11">
            <a:extLst>
              <a:ext uri="{FF2B5EF4-FFF2-40B4-BE49-F238E27FC236}">
                <a16:creationId xmlns:a16="http://schemas.microsoft.com/office/drawing/2014/main" id="{92418E3E-D46C-47B2-AB10-C3684AF1ADE5}"/>
              </a:ext>
            </a:extLst>
          </p:cNvPr>
          <p:cNvSpPr/>
          <p:nvPr/>
        </p:nvSpPr>
        <p:spPr>
          <a:xfrm>
            <a:off x="5377330" y="4826529"/>
            <a:ext cx="1174374" cy="1072247"/>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Output</a:t>
            </a:r>
          </a:p>
        </p:txBody>
      </p:sp>
    </p:spTree>
    <p:extLst>
      <p:ext uri="{BB962C8B-B14F-4D97-AF65-F5344CB8AC3E}">
        <p14:creationId xmlns:p14="http://schemas.microsoft.com/office/powerpoint/2010/main" val="1877538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Architecture</a:t>
            </a:r>
          </a:p>
        </p:txBody>
      </p:sp>
      <p:sp>
        <p:nvSpPr>
          <p:cNvPr id="3" name="Content Placeholder 2"/>
          <p:cNvSpPr>
            <a:spLocks noGrp="1"/>
          </p:cNvSpPr>
          <p:nvPr>
            <p:ph idx="1"/>
          </p:nvPr>
        </p:nvSpPr>
        <p:spPr>
          <a:xfrm>
            <a:off x="259882" y="1413163"/>
            <a:ext cx="11569729" cy="487355"/>
          </a:xfrm>
        </p:spPr>
        <p:txBody>
          <a:bodyPr>
            <a:normAutofit/>
          </a:bodyPr>
          <a:lstStyle/>
          <a:p>
            <a:pPr marL="0" indent="0">
              <a:buNone/>
            </a:pPr>
            <a:r>
              <a:rPr lang="en-US" dirty="0"/>
              <a:t>Change-Log Sync – First Day</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14</a:t>
            </a:fld>
            <a:endParaRPr lang="en-US"/>
          </a:p>
        </p:txBody>
      </p:sp>
      <p:graphicFrame>
        <p:nvGraphicFramePr>
          <p:cNvPr id="4" name="Table 4">
            <a:extLst>
              <a:ext uri="{FF2B5EF4-FFF2-40B4-BE49-F238E27FC236}">
                <a16:creationId xmlns:a16="http://schemas.microsoft.com/office/drawing/2014/main" id="{1BFFBBA2-BC97-413F-A254-E009D1349741}"/>
              </a:ext>
            </a:extLst>
          </p:cNvPr>
          <p:cNvGraphicFramePr>
            <a:graphicFrameLocks noGrp="1"/>
          </p:cNvGraphicFramePr>
          <p:nvPr>
            <p:extLst>
              <p:ext uri="{D42A27DB-BD31-4B8C-83A1-F6EECF244321}">
                <p14:modId xmlns:p14="http://schemas.microsoft.com/office/powerpoint/2010/main" val="2990904069"/>
              </p:ext>
            </p:extLst>
          </p:nvPr>
        </p:nvGraphicFramePr>
        <p:xfrm>
          <a:off x="337670" y="2435162"/>
          <a:ext cx="4225365" cy="2981514"/>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993838">
                <a:tc>
                  <a:txBody>
                    <a:bodyPr/>
                    <a:lstStyle/>
                    <a:p>
                      <a:r>
                        <a:rPr lang="en-US" dirty="0">
                          <a:solidFill>
                            <a:schemeClr val="tx1"/>
                          </a:solidFill>
                        </a:rPr>
                        <a:t>Previous Day</a:t>
                      </a:r>
                    </a:p>
                  </a:txBody>
                  <a:tcPr/>
                </a:tc>
                <a:extLst>
                  <a:ext uri="{0D108BD9-81ED-4DB2-BD59-A6C34878D82A}">
                    <a16:rowId xmlns:a16="http://schemas.microsoft.com/office/drawing/2014/main" val="430453685"/>
                  </a:ext>
                </a:extLst>
              </a:tr>
              <a:tr h="993838">
                <a:tc>
                  <a:txBody>
                    <a:bodyPr/>
                    <a:lstStyle/>
                    <a:p>
                      <a:endParaRPr lang="en-US" dirty="0"/>
                    </a:p>
                  </a:txBody>
                  <a:tcPr/>
                </a:tc>
                <a:extLst>
                  <a:ext uri="{0D108BD9-81ED-4DB2-BD59-A6C34878D82A}">
                    <a16:rowId xmlns:a16="http://schemas.microsoft.com/office/drawing/2014/main" val="2582788284"/>
                  </a:ext>
                </a:extLst>
              </a:tr>
              <a:tr h="993838">
                <a:tc>
                  <a:txBody>
                    <a:bodyPr/>
                    <a:lstStyle/>
                    <a:p>
                      <a:endParaRPr lang="en-US" dirty="0"/>
                    </a:p>
                  </a:txBody>
                  <a:tcPr/>
                </a:tc>
                <a:extLst>
                  <a:ext uri="{0D108BD9-81ED-4DB2-BD59-A6C34878D82A}">
                    <a16:rowId xmlns:a16="http://schemas.microsoft.com/office/drawing/2014/main" val="3145946557"/>
                  </a:ext>
                </a:extLst>
              </a:tr>
            </a:tbl>
          </a:graphicData>
        </a:graphic>
      </p:graphicFrame>
      <p:graphicFrame>
        <p:nvGraphicFramePr>
          <p:cNvPr id="8" name="Table 4">
            <a:extLst>
              <a:ext uri="{FF2B5EF4-FFF2-40B4-BE49-F238E27FC236}">
                <a16:creationId xmlns:a16="http://schemas.microsoft.com/office/drawing/2014/main" id="{84B926F0-3DFB-4999-8273-9C14621FE68A}"/>
              </a:ext>
            </a:extLst>
          </p:cNvPr>
          <p:cNvGraphicFramePr>
            <a:graphicFrameLocks noGrp="1"/>
          </p:cNvGraphicFramePr>
          <p:nvPr/>
        </p:nvGraphicFramePr>
        <p:xfrm>
          <a:off x="7365999" y="2435162"/>
          <a:ext cx="4225365" cy="2981514"/>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993838">
                <a:tc>
                  <a:txBody>
                    <a:bodyPr/>
                    <a:lstStyle/>
                    <a:p>
                      <a:r>
                        <a:rPr lang="en-US" dirty="0">
                          <a:solidFill>
                            <a:schemeClr val="tx1"/>
                          </a:solidFill>
                        </a:rPr>
                        <a:t>Today</a:t>
                      </a:r>
                    </a:p>
                  </a:txBody>
                  <a:tcPr/>
                </a:tc>
                <a:extLst>
                  <a:ext uri="{0D108BD9-81ED-4DB2-BD59-A6C34878D82A}">
                    <a16:rowId xmlns:a16="http://schemas.microsoft.com/office/drawing/2014/main" val="430453685"/>
                  </a:ext>
                </a:extLst>
              </a:tr>
              <a:tr h="993838">
                <a:tc>
                  <a:txBody>
                    <a:bodyPr/>
                    <a:lstStyle/>
                    <a:p>
                      <a:r>
                        <a:rPr lang="en-US" dirty="0"/>
                        <a:t>Paul</a:t>
                      </a:r>
                    </a:p>
                  </a:txBody>
                  <a:tcPr/>
                </a:tc>
                <a:extLst>
                  <a:ext uri="{0D108BD9-81ED-4DB2-BD59-A6C34878D82A}">
                    <a16:rowId xmlns:a16="http://schemas.microsoft.com/office/drawing/2014/main" val="2582788284"/>
                  </a:ext>
                </a:extLst>
              </a:tr>
              <a:tr h="993838">
                <a:tc>
                  <a:txBody>
                    <a:bodyPr/>
                    <a:lstStyle/>
                    <a:p>
                      <a:r>
                        <a:rPr lang="en-US" dirty="0"/>
                        <a:t>Dave</a:t>
                      </a:r>
                    </a:p>
                  </a:txBody>
                  <a:tcPr/>
                </a:tc>
                <a:extLst>
                  <a:ext uri="{0D108BD9-81ED-4DB2-BD59-A6C34878D82A}">
                    <a16:rowId xmlns:a16="http://schemas.microsoft.com/office/drawing/2014/main" val="3145946557"/>
                  </a:ext>
                </a:extLst>
              </a:tr>
            </a:tbl>
          </a:graphicData>
        </a:graphic>
      </p:graphicFrame>
      <p:sp>
        <p:nvSpPr>
          <p:cNvPr id="9" name="Arrow: Left 8">
            <a:extLst>
              <a:ext uri="{FF2B5EF4-FFF2-40B4-BE49-F238E27FC236}">
                <a16:creationId xmlns:a16="http://schemas.microsoft.com/office/drawing/2014/main" id="{ED5636A7-254E-41A8-9DC2-38E9F836C9B1}"/>
              </a:ext>
            </a:extLst>
          </p:cNvPr>
          <p:cNvSpPr/>
          <p:nvPr/>
        </p:nvSpPr>
        <p:spPr>
          <a:xfrm>
            <a:off x="5169647" y="3633281"/>
            <a:ext cx="13716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a:t>
            </a:r>
          </a:p>
        </p:txBody>
      </p:sp>
      <p:sp>
        <p:nvSpPr>
          <p:cNvPr id="10" name="Arrow: Left 9">
            <a:extLst>
              <a:ext uri="{FF2B5EF4-FFF2-40B4-BE49-F238E27FC236}">
                <a16:creationId xmlns:a16="http://schemas.microsoft.com/office/drawing/2014/main" id="{3948C61A-D407-403C-825F-F04EBABAB68A}"/>
              </a:ext>
            </a:extLst>
          </p:cNvPr>
          <p:cNvSpPr/>
          <p:nvPr/>
        </p:nvSpPr>
        <p:spPr>
          <a:xfrm>
            <a:off x="5169647" y="4715167"/>
            <a:ext cx="13716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a:t>
            </a:r>
          </a:p>
        </p:txBody>
      </p:sp>
      <p:sp>
        <p:nvSpPr>
          <p:cNvPr id="11" name="TextBox 10">
            <a:extLst>
              <a:ext uri="{FF2B5EF4-FFF2-40B4-BE49-F238E27FC236}">
                <a16:creationId xmlns:a16="http://schemas.microsoft.com/office/drawing/2014/main" id="{D41CDBA9-FB91-4CE6-8680-227F9D1DC068}"/>
              </a:ext>
            </a:extLst>
          </p:cNvPr>
          <p:cNvSpPr txBox="1"/>
          <p:nvPr/>
        </p:nvSpPr>
        <p:spPr>
          <a:xfrm>
            <a:off x="5409717" y="2753844"/>
            <a:ext cx="1109599" cy="369332"/>
          </a:xfrm>
          <a:prstGeom prst="rect">
            <a:avLst/>
          </a:prstGeom>
          <a:noFill/>
        </p:spPr>
        <p:txBody>
          <a:bodyPr wrap="none" rtlCol="0">
            <a:spAutoFit/>
          </a:bodyPr>
          <a:lstStyle/>
          <a:p>
            <a:r>
              <a:rPr lang="en-US" dirty="0"/>
              <a:t>Task List</a:t>
            </a:r>
          </a:p>
        </p:txBody>
      </p:sp>
    </p:spTree>
    <p:extLst>
      <p:ext uri="{BB962C8B-B14F-4D97-AF65-F5344CB8AC3E}">
        <p14:creationId xmlns:p14="http://schemas.microsoft.com/office/powerpoint/2010/main" val="2684648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Architecture</a:t>
            </a:r>
          </a:p>
        </p:txBody>
      </p:sp>
      <p:sp>
        <p:nvSpPr>
          <p:cNvPr id="3" name="Content Placeholder 2"/>
          <p:cNvSpPr>
            <a:spLocks noGrp="1"/>
          </p:cNvSpPr>
          <p:nvPr>
            <p:ph idx="1"/>
          </p:nvPr>
        </p:nvSpPr>
        <p:spPr>
          <a:xfrm>
            <a:off x="259882" y="1413163"/>
            <a:ext cx="11569729" cy="487355"/>
          </a:xfrm>
        </p:spPr>
        <p:txBody>
          <a:bodyPr>
            <a:normAutofit/>
          </a:bodyPr>
          <a:lstStyle/>
          <a:p>
            <a:pPr marL="0" indent="0">
              <a:buNone/>
            </a:pPr>
            <a:r>
              <a:rPr lang="en-US" dirty="0"/>
              <a:t>Change-Log Sync – Changes</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15</a:t>
            </a:fld>
            <a:endParaRPr lang="en-US"/>
          </a:p>
        </p:txBody>
      </p:sp>
      <p:graphicFrame>
        <p:nvGraphicFramePr>
          <p:cNvPr id="4" name="Table 4">
            <a:extLst>
              <a:ext uri="{FF2B5EF4-FFF2-40B4-BE49-F238E27FC236}">
                <a16:creationId xmlns:a16="http://schemas.microsoft.com/office/drawing/2014/main" id="{1BFFBBA2-BC97-413F-A254-E009D1349741}"/>
              </a:ext>
            </a:extLst>
          </p:cNvPr>
          <p:cNvGraphicFramePr>
            <a:graphicFrameLocks noGrp="1"/>
          </p:cNvGraphicFramePr>
          <p:nvPr>
            <p:extLst>
              <p:ext uri="{D42A27DB-BD31-4B8C-83A1-F6EECF244321}">
                <p14:modId xmlns:p14="http://schemas.microsoft.com/office/powerpoint/2010/main" val="3404441634"/>
              </p:ext>
            </p:extLst>
          </p:nvPr>
        </p:nvGraphicFramePr>
        <p:xfrm>
          <a:off x="337670" y="2435162"/>
          <a:ext cx="4225365" cy="3535332"/>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883833">
                <a:tc>
                  <a:txBody>
                    <a:bodyPr/>
                    <a:lstStyle/>
                    <a:p>
                      <a:r>
                        <a:rPr lang="en-US" dirty="0">
                          <a:solidFill>
                            <a:schemeClr val="tx1"/>
                          </a:solidFill>
                        </a:rPr>
                        <a:t>Previous Day</a:t>
                      </a:r>
                    </a:p>
                  </a:txBody>
                  <a:tcPr/>
                </a:tc>
                <a:extLst>
                  <a:ext uri="{0D108BD9-81ED-4DB2-BD59-A6C34878D82A}">
                    <a16:rowId xmlns:a16="http://schemas.microsoft.com/office/drawing/2014/main" val="430453685"/>
                  </a:ext>
                </a:extLst>
              </a:tr>
              <a:tr h="883833">
                <a:tc>
                  <a:txBody>
                    <a:bodyPr/>
                    <a:lstStyle/>
                    <a:p>
                      <a:r>
                        <a:rPr lang="en-US" dirty="0"/>
                        <a:t>Paul</a:t>
                      </a:r>
                    </a:p>
                  </a:txBody>
                  <a:tcPr/>
                </a:tc>
                <a:extLst>
                  <a:ext uri="{0D108BD9-81ED-4DB2-BD59-A6C34878D82A}">
                    <a16:rowId xmlns:a16="http://schemas.microsoft.com/office/drawing/2014/main" val="2582788284"/>
                  </a:ext>
                </a:extLst>
              </a:tr>
              <a:tr h="883833">
                <a:tc>
                  <a:txBody>
                    <a:bodyPr/>
                    <a:lstStyle/>
                    <a:p>
                      <a:r>
                        <a:rPr lang="en-US" dirty="0"/>
                        <a:t>Dave</a:t>
                      </a:r>
                    </a:p>
                  </a:txBody>
                  <a:tcPr/>
                </a:tc>
                <a:extLst>
                  <a:ext uri="{0D108BD9-81ED-4DB2-BD59-A6C34878D82A}">
                    <a16:rowId xmlns:a16="http://schemas.microsoft.com/office/drawing/2014/main" val="3145946557"/>
                  </a:ext>
                </a:extLst>
              </a:tr>
              <a:tr h="883833">
                <a:tc>
                  <a:txBody>
                    <a:bodyPr/>
                    <a:lstStyle/>
                    <a:p>
                      <a:endParaRPr lang="en-US" dirty="0"/>
                    </a:p>
                  </a:txBody>
                  <a:tcPr/>
                </a:tc>
                <a:extLst>
                  <a:ext uri="{0D108BD9-81ED-4DB2-BD59-A6C34878D82A}">
                    <a16:rowId xmlns:a16="http://schemas.microsoft.com/office/drawing/2014/main" val="1471892060"/>
                  </a:ext>
                </a:extLst>
              </a:tr>
            </a:tbl>
          </a:graphicData>
        </a:graphic>
      </p:graphicFrame>
      <p:graphicFrame>
        <p:nvGraphicFramePr>
          <p:cNvPr id="8" name="Table 4">
            <a:extLst>
              <a:ext uri="{FF2B5EF4-FFF2-40B4-BE49-F238E27FC236}">
                <a16:creationId xmlns:a16="http://schemas.microsoft.com/office/drawing/2014/main" id="{84B926F0-3DFB-4999-8273-9C14621FE68A}"/>
              </a:ext>
            </a:extLst>
          </p:cNvPr>
          <p:cNvGraphicFramePr>
            <a:graphicFrameLocks noGrp="1"/>
          </p:cNvGraphicFramePr>
          <p:nvPr>
            <p:extLst>
              <p:ext uri="{D42A27DB-BD31-4B8C-83A1-F6EECF244321}">
                <p14:modId xmlns:p14="http://schemas.microsoft.com/office/powerpoint/2010/main" val="2930434614"/>
              </p:ext>
            </p:extLst>
          </p:nvPr>
        </p:nvGraphicFramePr>
        <p:xfrm>
          <a:off x="7365999" y="2435162"/>
          <a:ext cx="4225365" cy="3535332"/>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883833">
                <a:tc>
                  <a:txBody>
                    <a:bodyPr/>
                    <a:lstStyle/>
                    <a:p>
                      <a:r>
                        <a:rPr lang="en-US" dirty="0">
                          <a:solidFill>
                            <a:schemeClr val="tx1"/>
                          </a:solidFill>
                        </a:rPr>
                        <a:t>Today</a:t>
                      </a:r>
                    </a:p>
                  </a:txBody>
                  <a:tcPr/>
                </a:tc>
                <a:extLst>
                  <a:ext uri="{0D108BD9-81ED-4DB2-BD59-A6C34878D82A}">
                    <a16:rowId xmlns:a16="http://schemas.microsoft.com/office/drawing/2014/main" val="430453685"/>
                  </a:ext>
                </a:extLst>
              </a:tr>
              <a:tr h="883833">
                <a:tc>
                  <a:txBody>
                    <a:bodyPr/>
                    <a:lstStyle/>
                    <a:p>
                      <a:r>
                        <a:rPr lang="en-US" dirty="0"/>
                        <a:t>Paul</a:t>
                      </a:r>
                    </a:p>
                  </a:txBody>
                  <a:tcPr/>
                </a:tc>
                <a:extLst>
                  <a:ext uri="{0D108BD9-81ED-4DB2-BD59-A6C34878D82A}">
                    <a16:rowId xmlns:a16="http://schemas.microsoft.com/office/drawing/2014/main" val="2582788284"/>
                  </a:ext>
                </a:extLst>
              </a:tr>
              <a:tr h="883833">
                <a:tc>
                  <a:txBody>
                    <a:bodyPr/>
                    <a:lstStyle/>
                    <a:p>
                      <a:endParaRPr lang="en-US" dirty="0"/>
                    </a:p>
                  </a:txBody>
                  <a:tcPr/>
                </a:tc>
                <a:extLst>
                  <a:ext uri="{0D108BD9-81ED-4DB2-BD59-A6C34878D82A}">
                    <a16:rowId xmlns:a16="http://schemas.microsoft.com/office/drawing/2014/main" val="3145946557"/>
                  </a:ext>
                </a:extLst>
              </a:tr>
              <a:tr h="883833">
                <a:tc>
                  <a:txBody>
                    <a:bodyPr/>
                    <a:lstStyle/>
                    <a:p>
                      <a:r>
                        <a:rPr lang="en-US" dirty="0"/>
                        <a:t>Jan</a:t>
                      </a:r>
                    </a:p>
                  </a:txBody>
                  <a:tcPr/>
                </a:tc>
                <a:extLst>
                  <a:ext uri="{0D108BD9-81ED-4DB2-BD59-A6C34878D82A}">
                    <a16:rowId xmlns:a16="http://schemas.microsoft.com/office/drawing/2014/main" val="876294368"/>
                  </a:ext>
                </a:extLst>
              </a:tr>
            </a:tbl>
          </a:graphicData>
        </a:graphic>
      </p:graphicFrame>
      <p:sp>
        <p:nvSpPr>
          <p:cNvPr id="5" name="Arrow: Right 4">
            <a:extLst>
              <a:ext uri="{FF2B5EF4-FFF2-40B4-BE49-F238E27FC236}">
                <a16:creationId xmlns:a16="http://schemas.microsoft.com/office/drawing/2014/main" id="{7966CE33-060D-4576-BE87-368A6DD5AF6C}"/>
              </a:ext>
            </a:extLst>
          </p:cNvPr>
          <p:cNvSpPr/>
          <p:nvPr/>
        </p:nvSpPr>
        <p:spPr>
          <a:xfrm>
            <a:off x="5232400" y="4320989"/>
            <a:ext cx="1371600" cy="636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Remove</a:t>
            </a:r>
          </a:p>
        </p:txBody>
      </p:sp>
      <p:sp>
        <p:nvSpPr>
          <p:cNvPr id="10" name="Arrow: Left 9">
            <a:extLst>
              <a:ext uri="{FF2B5EF4-FFF2-40B4-BE49-F238E27FC236}">
                <a16:creationId xmlns:a16="http://schemas.microsoft.com/office/drawing/2014/main" id="{EC784C0F-4EBA-4DA5-9CBB-987DF8AD7C97}"/>
              </a:ext>
            </a:extLst>
          </p:cNvPr>
          <p:cNvSpPr/>
          <p:nvPr/>
        </p:nvSpPr>
        <p:spPr>
          <a:xfrm>
            <a:off x="5232400" y="5280194"/>
            <a:ext cx="13716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a:t>
            </a:r>
          </a:p>
        </p:txBody>
      </p:sp>
      <p:sp>
        <p:nvSpPr>
          <p:cNvPr id="11" name="Equals 10">
            <a:extLst>
              <a:ext uri="{FF2B5EF4-FFF2-40B4-BE49-F238E27FC236}">
                <a16:creationId xmlns:a16="http://schemas.microsoft.com/office/drawing/2014/main" id="{22B7690E-453C-466C-87C3-CDBE9E3489CF}"/>
              </a:ext>
            </a:extLst>
          </p:cNvPr>
          <p:cNvSpPr/>
          <p:nvPr/>
        </p:nvSpPr>
        <p:spPr>
          <a:xfrm>
            <a:off x="5637304" y="3321702"/>
            <a:ext cx="654425" cy="71404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589BC414-F937-450E-8321-CD5B66AD3F6A}"/>
              </a:ext>
            </a:extLst>
          </p:cNvPr>
          <p:cNvSpPr txBox="1"/>
          <p:nvPr/>
        </p:nvSpPr>
        <p:spPr>
          <a:xfrm>
            <a:off x="5409717" y="2667129"/>
            <a:ext cx="1109599" cy="369332"/>
          </a:xfrm>
          <a:prstGeom prst="rect">
            <a:avLst/>
          </a:prstGeom>
          <a:noFill/>
        </p:spPr>
        <p:txBody>
          <a:bodyPr wrap="none" rtlCol="0">
            <a:spAutoFit/>
          </a:bodyPr>
          <a:lstStyle/>
          <a:p>
            <a:r>
              <a:rPr lang="en-US" dirty="0"/>
              <a:t>Task List</a:t>
            </a:r>
          </a:p>
        </p:txBody>
      </p:sp>
    </p:spTree>
    <p:extLst>
      <p:ext uri="{BB962C8B-B14F-4D97-AF65-F5344CB8AC3E}">
        <p14:creationId xmlns:p14="http://schemas.microsoft.com/office/powerpoint/2010/main" val="1036564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Architecture</a:t>
            </a:r>
          </a:p>
        </p:txBody>
      </p:sp>
      <p:sp>
        <p:nvSpPr>
          <p:cNvPr id="3" name="Content Placeholder 2"/>
          <p:cNvSpPr>
            <a:spLocks noGrp="1"/>
          </p:cNvSpPr>
          <p:nvPr>
            <p:ph idx="1"/>
          </p:nvPr>
        </p:nvSpPr>
        <p:spPr>
          <a:xfrm>
            <a:off x="259882" y="1413163"/>
            <a:ext cx="11569729" cy="487355"/>
          </a:xfrm>
        </p:spPr>
        <p:txBody>
          <a:bodyPr>
            <a:normAutofit/>
          </a:bodyPr>
          <a:lstStyle/>
          <a:p>
            <a:pPr marL="0" indent="0">
              <a:buNone/>
            </a:pPr>
            <a:r>
              <a:rPr lang="en-US" dirty="0"/>
              <a:t>Change-Log Sync – Term Completed</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16</a:t>
            </a:fld>
            <a:endParaRPr lang="en-US"/>
          </a:p>
        </p:txBody>
      </p:sp>
      <p:graphicFrame>
        <p:nvGraphicFramePr>
          <p:cNvPr id="4" name="Table 4">
            <a:extLst>
              <a:ext uri="{FF2B5EF4-FFF2-40B4-BE49-F238E27FC236}">
                <a16:creationId xmlns:a16="http://schemas.microsoft.com/office/drawing/2014/main" id="{1BFFBBA2-BC97-413F-A254-E009D1349741}"/>
              </a:ext>
            </a:extLst>
          </p:cNvPr>
          <p:cNvGraphicFramePr>
            <a:graphicFrameLocks noGrp="1"/>
          </p:cNvGraphicFramePr>
          <p:nvPr>
            <p:extLst>
              <p:ext uri="{D42A27DB-BD31-4B8C-83A1-F6EECF244321}">
                <p14:modId xmlns:p14="http://schemas.microsoft.com/office/powerpoint/2010/main" val="194428513"/>
              </p:ext>
            </p:extLst>
          </p:nvPr>
        </p:nvGraphicFramePr>
        <p:xfrm>
          <a:off x="337670" y="2435162"/>
          <a:ext cx="4225365" cy="2651499"/>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883833">
                <a:tc>
                  <a:txBody>
                    <a:bodyPr/>
                    <a:lstStyle/>
                    <a:p>
                      <a:r>
                        <a:rPr lang="en-US" dirty="0">
                          <a:solidFill>
                            <a:schemeClr val="tx1"/>
                          </a:solidFill>
                        </a:rPr>
                        <a:t>Previous Day</a:t>
                      </a:r>
                    </a:p>
                  </a:txBody>
                  <a:tcPr/>
                </a:tc>
                <a:extLst>
                  <a:ext uri="{0D108BD9-81ED-4DB2-BD59-A6C34878D82A}">
                    <a16:rowId xmlns:a16="http://schemas.microsoft.com/office/drawing/2014/main" val="430453685"/>
                  </a:ext>
                </a:extLst>
              </a:tr>
              <a:tr h="883833">
                <a:tc>
                  <a:txBody>
                    <a:bodyPr/>
                    <a:lstStyle/>
                    <a:p>
                      <a:r>
                        <a:rPr lang="en-US" dirty="0"/>
                        <a:t>Paul</a:t>
                      </a:r>
                    </a:p>
                  </a:txBody>
                  <a:tcPr/>
                </a:tc>
                <a:extLst>
                  <a:ext uri="{0D108BD9-81ED-4DB2-BD59-A6C34878D82A}">
                    <a16:rowId xmlns:a16="http://schemas.microsoft.com/office/drawing/2014/main" val="2582788284"/>
                  </a:ext>
                </a:extLst>
              </a:tr>
              <a:tr h="883833">
                <a:tc>
                  <a:txBody>
                    <a:bodyPr/>
                    <a:lstStyle/>
                    <a:p>
                      <a:r>
                        <a:rPr lang="en-US" dirty="0"/>
                        <a:t>Jan</a:t>
                      </a:r>
                    </a:p>
                  </a:txBody>
                  <a:tcPr/>
                </a:tc>
                <a:extLst>
                  <a:ext uri="{0D108BD9-81ED-4DB2-BD59-A6C34878D82A}">
                    <a16:rowId xmlns:a16="http://schemas.microsoft.com/office/drawing/2014/main" val="3145946557"/>
                  </a:ext>
                </a:extLst>
              </a:tr>
            </a:tbl>
          </a:graphicData>
        </a:graphic>
      </p:graphicFrame>
      <p:graphicFrame>
        <p:nvGraphicFramePr>
          <p:cNvPr id="8" name="Table 4">
            <a:extLst>
              <a:ext uri="{FF2B5EF4-FFF2-40B4-BE49-F238E27FC236}">
                <a16:creationId xmlns:a16="http://schemas.microsoft.com/office/drawing/2014/main" id="{84B926F0-3DFB-4999-8273-9C14621FE68A}"/>
              </a:ext>
            </a:extLst>
          </p:cNvPr>
          <p:cNvGraphicFramePr>
            <a:graphicFrameLocks noGrp="1"/>
          </p:cNvGraphicFramePr>
          <p:nvPr>
            <p:extLst>
              <p:ext uri="{D42A27DB-BD31-4B8C-83A1-F6EECF244321}">
                <p14:modId xmlns:p14="http://schemas.microsoft.com/office/powerpoint/2010/main" val="265847493"/>
              </p:ext>
            </p:extLst>
          </p:nvPr>
        </p:nvGraphicFramePr>
        <p:xfrm>
          <a:off x="7365999" y="2435162"/>
          <a:ext cx="4225365" cy="2651499"/>
        </p:xfrm>
        <a:graphic>
          <a:graphicData uri="http://schemas.openxmlformats.org/drawingml/2006/table">
            <a:tbl>
              <a:tblPr firstRow="1" bandRow="1">
                <a:tableStyleId>{5C22544A-7EE6-4342-B048-85BDC9FD1C3A}</a:tableStyleId>
              </a:tblPr>
              <a:tblGrid>
                <a:gridCol w="4225365">
                  <a:extLst>
                    <a:ext uri="{9D8B030D-6E8A-4147-A177-3AD203B41FA5}">
                      <a16:colId xmlns:a16="http://schemas.microsoft.com/office/drawing/2014/main" val="1824105168"/>
                    </a:ext>
                  </a:extLst>
                </a:gridCol>
              </a:tblGrid>
              <a:tr h="883833">
                <a:tc>
                  <a:txBody>
                    <a:bodyPr/>
                    <a:lstStyle/>
                    <a:p>
                      <a:r>
                        <a:rPr lang="en-US" dirty="0">
                          <a:solidFill>
                            <a:schemeClr val="tx1"/>
                          </a:solidFill>
                        </a:rPr>
                        <a:t>Today</a:t>
                      </a:r>
                    </a:p>
                  </a:txBody>
                  <a:tcPr/>
                </a:tc>
                <a:extLst>
                  <a:ext uri="{0D108BD9-81ED-4DB2-BD59-A6C34878D82A}">
                    <a16:rowId xmlns:a16="http://schemas.microsoft.com/office/drawing/2014/main" val="430453685"/>
                  </a:ext>
                </a:extLst>
              </a:tr>
              <a:tr h="883833">
                <a:tc>
                  <a:txBody>
                    <a:bodyPr/>
                    <a:lstStyle/>
                    <a:p>
                      <a:endParaRPr lang="en-US" dirty="0"/>
                    </a:p>
                  </a:txBody>
                  <a:tcPr/>
                </a:tc>
                <a:extLst>
                  <a:ext uri="{0D108BD9-81ED-4DB2-BD59-A6C34878D82A}">
                    <a16:rowId xmlns:a16="http://schemas.microsoft.com/office/drawing/2014/main" val="2582788284"/>
                  </a:ext>
                </a:extLst>
              </a:tr>
              <a:tr h="883833">
                <a:tc>
                  <a:txBody>
                    <a:bodyPr/>
                    <a:lstStyle/>
                    <a:p>
                      <a:endParaRPr lang="en-US" dirty="0"/>
                    </a:p>
                  </a:txBody>
                  <a:tcPr/>
                </a:tc>
                <a:extLst>
                  <a:ext uri="{0D108BD9-81ED-4DB2-BD59-A6C34878D82A}">
                    <a16:rowId xmlns:a16="http://schemas.microsoft.com/office/drawing/2014/main" val="3145946557"/>
                  </a:ext>
                </a:extLst>
              </a:tr>
            </a:tbl>
          </a:graphicData>
        </a:graphic>
      </p:graphicFrame>
      <p:sp>
        <p:nvSpPr>
          <p:cNvPr id="5" name="Arrow: Right 4">
            <a:extLst>
              <a:ext uri="{FF2B5EF4-FFF2-40B4-BE49-F238E27FC236}">
                <a16:creationId xmlns:a16="http://schemas.microsoft.com/office/drawing/2014/main" id="{7966CE33-060D-4576-BE87-368A6DD5AF6C}"/>
              </a:ext>
            </a:extLst>
          </p:cNvPr>
          <p:cNvSpPr/>
          <p:nvPr/>
        </p:nvSpPr>
        <p:spPr>
          <a:xfrm>
            <a:off x="5232400" y="4320989"/>
            <a:ext cx="1371600" cy="636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Remove</a:t>
            </a:r>
          </a:p>
        </p:txBody>
      </p:sp>
      <p:sp>
        <p:nvSpPr>
          <p:cNvPr id="12" name="Arrow: Right 11">
            <a:extLst>
              <a:ext uri="{FF2B5EF4-FFF2-40B4-BE49-F238E27FC236}">
                <a16:creationId xmlns:a16="http://schemas.microsoft.com/office/drawing/2014/main" id="{80BFC662-4566-4E34-A0EC-AA96B8D0D8BA}"/>
              </a:ext>
            </a:extLst>
          </p:cNvPr>
          <p:cNvSpPr/>
          <p:nvPr/>
        </p:nvSpPr>
        <p:spPr>
          <a:xfrm>
            <a:off x="5232400" y="3313829"/>
            <a:ext cx="1371600" cy="636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Remove</a:t>
            </a:r>
          </a:p>
        </p:txBody>
      </p:sp>
      <p:sp>
        <p:nvSpPr>
          <p:cNvPr id="13" name="TextBox 12">
            <a:extLst>
              <a:ext uri="{FF2B5EF4-FFF2-40B4-BE49-F238E27FC236}">
                <a16:creationId xmlns:a16="http://schemas.microsoft.com/office/drawing/2014/main" id="{0DB9E10D-DC18-4D65-A7BB-8E7DB375F81B}"/>
              </a:ext>
            </a:extLst>
          </p:cNvPr>
          <p:cNvSpPr txBox="1"/>
          <p:nvPr/>
        </p:nvSpPr>
        <p:spPr>
          <a:xfrm>
            <a:off x="5363400" y="2707861"/>
            <a:ext cx="1109599" cy="369332"/>
          </a:xfrm>
          <a:prstGeom prst="rect">
            <a:avLst/>
          </a:prstGeom>
          <a:noFill/>
        </p:spPr>
        <p:txBody>
          <a:bodyPr wrap="none" rtlCol="0">
            <a:spAutoFit/>
          </a:bodyPr>
          <a:lstStyle/>
          <a:p>
            <a:r>
              <a:rPr lang="en-US" dirty="0"/>
              <a:t>Task List</a:t>
            </a:r>
          </a:p>
        </p:txBody>
      </p:sp>
    </p:spTree>
    <p:extLst>
      <p:ext uri="{BB962C8B-B14F-4D97-AF65-F5344CB8AC3E}">
        <p14:creationId xmlns:p14="http://schemas.microsoft.com/office/powerpoint/2010/main" val="2482377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First Launch</a:t>
            </a:r>
          </a:p>
        </p:txBody>
      </p:sp>
      <p:sp>
        <p:nvSpPr>
          <p:cNvPr id="3" name="Content Placeholder 2"/>
          <p:cNvSpPr>
            <a:spLocks noGrp="1"/>
          </p:cNvSpPr>
          <p:nvPr>
            <p:ph idx="1"/>
          </p:nvPr>
        </p:nvSpPr>
        <p:spPr>
          <a:xfrm>
            <a:off x="259882" y="1413163"/>
            <a:ext cx="11569729" cy="4922146"/>
          </a:xfrm>
        </p:spPr>
        <p:txBody>
          <a:bodyPr>
            <a:normAutofit fontScale="92500"/>
          </a:bodyPr>
          <a:lstStyle/>
          <a:p>
            <a:pPr marL="0" indent="0">
              <a:buNone/>
            </a:pPr>
            <a:r>
              <a:rPr lang="en-US" dirty="0"/>
              <a:t>Between May and August 27, 2020, the first release of the TRS system was built.  This allowed us to be ready for the first day of class in September 2020.  Due to the timelines, we did not have a relatively significant number of Roster Sync Teams (390) created for this term since most professors already had their LEARN courses and standard Teams created for use during that term.  A good handful of standard Teams were converted to TRS for those that missed the opportunity but wanted to take advantage of this new system.</a:t>
            </a:r>
          </a:p>
          <a:p>
            <a:pPr marL="0" indent="0">
              <a:buNone/>
            </a:pPr>
            <a:r>
              <a:rPr lang="en-US" dirty="0"/>
              <a:t>On September 9</a:t>
            </a:r>
            <a:r>
              <a:rPr lang="en-US" baseline="30000" dirty="0"/>
              <a:t>th</a:t>
            </a:r>
            <a:r>
              <a:rPr lang="en-US" dirty="0"/>
              <a:t>, 2020, the first major sync was attempted with ~46000 sync tasks to complete.  It was determined the system halted after 1 hour of sync activity.  While significant effort had been spent to account for a very large number of tasks that could be happening, we reached a bug in the TRS sync code where the token used to access the MS Graph API had expired, halting its use.  We are talking milliseconds of difference between commands in the application.  Even though we considered this token needing to be refreshed, how this was implemented was affected by a millisecond difference.</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17</a:t>
            </a:fld>
            <a:endParaRPr lang="en-US"/>
          </a:p>
        </p:txBody>
      </p:sp>
    </p:spTree>
    <p:extLst>
      <p:ext uri="{BB962C8B-B14F-4D97-AF65-F5344CB8AC3E}">
        <p14:creationId xmlns:p14="http://schemas.microsoft.com/office/powerpoint/2010/main" val="133660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First Launch</a:t>
            </a:r>
          </a:p>
        </p:txBody>
      </p:sp>
      <p:sp>
        <p:nvSpPr>
          <p:cNvPr id="3" name="Content Placeholder 2"/>
          <p:cNvSpPr>
            <a:spLocks noGrp="1"/>
          </p:cNvSpPr>
          <p:nvPr>
            <p:ph idx="1"/>
          </p:nvPr>
        </p:nvSpPr>
        <p:spPr>
          <a:xfrm>
            <a:off x="259882" y="1413163"/>
            <a:ext cx="11569729" cy="1054829"/>
          </a:xfrm>
        </p:spPr>
        <p:txBody>
          <a:bodyPr>
            <a:normAutofit/>
          </a:bodyPr>
          <a:lstStyle/>
          <a:p>
            <a:pPr marL="0" indent="0">
              <a:buNone/>
            </a:pPr>
            <a:r>
              <a:rPr lang="en-US" sz="2000" dirty="0"/>
              <a:t>Mitigation steps were implemented to just get the first sync running so classes could take place.  Within a couple weeks a full replacement of the token system was implemented, fully removing any potential for long running tasks to be affected by expired tokens.</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a:t>TEAMS ROSTER SYNC</a:t>
            </a:r>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18</a:t>
            </a:fld>
            <a:endParaRPr lang="en-US"/>
          </a:p>
        </p:txBody>
      </p:sp>
      <p:sp>
        <p:nvSpPr>
          <p:cNvPr id="5" name="TextBox 4">
            <a:extLst>
              <a:ext uri="{FF2B5EF4-FFF2-40B4-BE49-F238E27FC236}">
                <a16:creationId xmlns:a16="http://schemas.microsoft.com/office/drawing/2014/main" id="{B93CFC39-FB9E-4B3B-B438-749C5256C732}"/>
              </a:ext>
            </a:extLst>
          </p:cNvPr>
          <p:cNvSpPr txBox="1"/>
          <p:nvPr/>
        </p:nvSpPr>
        <p:spPr>
          <a:xfrm>
            <a:off x="259882" y="2551120"/>
            <a:ext cx="11369866" cy="3693319"/>
          </a:xfrm>
          <a:prstGeom prst="rect">
            <a:avLst/>
          </a:prstGeom>
          <a:noFill/>
        </p:spPr>
        <p:txBody>
          <a:bodyPr wrap="square" rtlCol="0">
            <a:spAutoFit/>
          </a:bodyPr>
          <a:lstStyle/>
          <a:p>
            <a:r>
              <a:rPr lang="en-US" dirty="0"/>
              <a:t>1. Do we have a token?</a:t>
            </a:r>
          </a:p>
          <a:p>
            <a:r>
              <a:rPr lang="en-US" dirty="0"/>
              <a:t>  a. If not, get one, putting the result into the token model</a:t>
            </a:r>
          </a:p>
          <a:p>
            <a:r>
              <a:rPr lang="en-US" dirty="0"/>
              <a:t>    </a:t>
            </a:r>
            <a:r>
              <a:rPr lang="en-US" dirty="0" err="1"/>
              <a:t>i</a:t>
            </a:r>
            <a:r>
              <a:rPr lang="en-US" dirty="0"/>
              <a:t>. This includes adding an additional expiration time of the received expiration time minus 5 minutes</a:t>
            </a:r>
          </a:p>
          <a:p>
            <a:r>
              <a:rPr lang="en-US" dirty="0"/>
              <a:t>    ii. If the token request returns unauthorized, generate an RT for support to resolve</a:t>
            </a:r>
          </a:p>
          <a:p>
            <a:r>
              <a:rPr lang="en-US" dirty="0"/>
              <a:t>          - this can happen if our service account password or the azure application password expires</a:t>
            </a:r>
          </a:p>
          <a:p>
            <a:endParaRPr lang="en-US" dirty="0"/>
          </a:p>
          <a:p>
            <a:r>
              <a:rPr lang="en-US" dirty="0"/>
              <a:t>2. If we have a token</a:t>
            </a:r>
          </a:p>
          <a:p>
            <a:r>
              <a:rPr lang="en-US" dirty="0"/>
              <a:t>  a. Has it reached expiration? If the current time is &gt;= the calculated token expiration time, request a new token</a:t>
            </a:r>
          </a:p>
          <a:p>
            <a:r>
              <a:rPr lang="en-US" dirty="0"/>
              <a:t>  b. Does the token work? We check this with a simple Graph API call to ensure it does not return invalid and if so, request a new token</a:t>
            </a:r>
          </a:p>
          <a:p>
            <a:endParaRPr lang="en-US" dirty="0"/>
          </a:p>
          <a:p>
            <a:r>
              <a:rPr lang="en-US" dirty="0"/>
              <a:t>3. If we have reached this point, the token is considered valid, and the requesting function will run</a:t>
            </a:r>
          </a:p>
        </p:txBody>
      </p:sp>
    </p:spTree>
    <p:extLst>
      <p:ext uri="{BB962C8B-B14F-4D97-AF65-F5344CB8AC3E}">
        <p14:creationId xmlns:p14="http://schemas.microsoft.com/office/powerpoint/2010/main" val="138477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First Launch</a:t>
            </a:r>
          </a:p>
        </p:txBody>
      </p:sp>
      <p:sp>
        <p:nvSpPr>
          <p:cNvPr id="3" name="Content Placeholder 2"/>
          <p:cNvSpPr>
            <a:spLocks noGrp="1"/>
          </p:cNvSpPr>
          <p:nvPr>
            <p:ph idx="1"/>
          </p:nvPr>
        </p:nvSpPr>
        <p:spPr>
          <a:xfrm>
            <a:off x="259882" y="1413163"/>
            <a:ext cx="11569729" cy="4922146"/>
          </a:xfrm>
        </p:spPr>
        <p:txBody>
          <a:bodyPr>
            <a:normAutofit/>
          </a:bodyPr>
          <a:lstStyle/>
          <a:p>
            <a:pPr marL="0" indent="0">
              <a:buNone/>
            </a:pPr>
            <a:r>
              <a:rPr lang="en-US" dirty="0"/>
              <a:t>Also addressed quickly was that Roster Sync Teams were not created until the first day of class, also presenting further issues to professors to be ready to go for the first day.  This was updated to create the Team immediately upon an approved request from LEARN Tools giving professors sometimes weeks of preparation time to get the Team setup to their liking before the students were added.  Albeit a minor issue, was well received by the learning community.</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19</a:t>
            </a:fld>
            <a:endParaRPr lang="en-US"/>
          </a:p>
        </p:txBody>
      </p:sp>
    </p:spTree>
    <p:extLst>
      <p:ext uri="{BB962C8B-B14F-4D97-AF65-F5344CB8AC3E}">
        <p14:creationId xmlns:p14="http://schemas.microsoft.com/office/powerpoint/2010/main" val="9451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p:txBody>
          <a:bodyPr>
            <a:normAutofit/>
          </a:bodyPr>
          <a:lstStyle/>
          <a:p>
            <a:r>
              <a:rPr lang="en-US" dirty="0"/>
              <a:t>UW Teams history</a:t>
            </a:r>
          </a:p>
          <a:p>
            <a:r>
              <a:rPr lang="en-US" dirty="0"/>
              <a:t>Classroom Teams investigation</a:t>
            </a:r>
          </a:p>
          <a:p>
            <a:r>
              <a:rPr lang="en-US" dirty="0"/>
              <a:t>School Data Sync</a:t>
            </a:r>
          </a:p>
          <a:p>
            <a:r>
              <a:rPr lang="en-US" dirty="0"/>
              <a:t>Pandemic</a:t>
            </a:r>
          </a:p>
          <a:p>
            <a:r>
              <a:rPr lang="en-US" dirty="0"/>
              <a:t>The birth of Teams Roster Sync (TRS)</a:t>
            </a:r>
          </a:p>
          <a:p>
            <a:r>
              <a:rPr lang="en-US" dirty="0"/>
              <a:t>Architecture</a:t>
            </a:r>
          </a:p>
          <a:p>
            <a:r>
              <a:rPr lang="en-US" dirty="0"/>
              <a:t>First launch (TRS v1.0)</a:t>
            </a:r>
          </a:p>
        </p:txBody>
      </p:sp>
      <p:sp>
        <p:nvSpPr>
          <p:cNvPr id="4" name="Content Placeholder 3"/>
          <p:cNvSpPr>
            <a:spLocks noGrp="1"/>
          </p:cNvSpPr>
          <p:nvPr>
            <p:ph sz="half" idx="2"/>
          </p:nvPr>
        </p:nvSpPr>
        <p:spPr/>
        <p:txBody>
          <a:bodyPr>
            <a:normAutofit/>
          </a:bodyPr>
          <a:lstStyle/>
          <a:p>
            <a:r>
              <a:rPr lang="en-US" dirty="0"/>
              <a:t>End-of-Term Cleanup (TRS v1.5)</a:t>
            </a:r>
          </a:p>
          <a:p>
            <a:r>
              <a:rPr lang="en-US" dirty="0"/>
              <a:t>Operation Warp Speed (TRS v1.7)</a:t>
            </a:r>
          </a:p>
          <a:p>
            <a:r>
              <a:rPr lang="en-US" dirty="0"/>
              <a:t>Continuous Improvement (TRS 2.0)</a:t>
            </a:r>
          </a:p>
          <a:p>
            <a:r>
              <a:rPr lang="en-US" dirty="0"/>
              <a:t>TRS Report!</a:t>
            </a:r>
          </a:p>
        </p:txBody>
      </p:sp>
      <p:sp>
        <p:nvSpPr>
          <p:cNvPr id="5" name="Footer Placeholder 4"/>
          <p:cNvSpPr>
            <a:spLocks noGrp="1"/>
          </p:cNvSpPr>
          <p:nvPr>
            <p:ph type="ftr" sz="quarter" idx="11"/>
          </p:nvPr>
        </p:nvSpPr>
        <p:spPr/>
        <p:txBody>
          <a:bodyPr/>
          <a:lstStyle/>
          <a:p>
            <a:r>
              <a:rPr lang="en-US"/>
              <a:t>TEAMS ROSTER SYNC</a:t>
            </a:r>
            <a:endParaRPr lang="en-US" dirty="0"/>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4168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End-Of-Term Cleanup</a:t>
            </a:r>
          </a:p>
        </p:txBody>
      </p:sp>
      <p:sp>
        <p:nvSpPr>
          <p:cNvPr id="3" name="Content Placeholder 2"/>
          <p:cNvSpPr>
            <a:spLocks noGrp="1"/>
          </p:cNvSpPr>
          <p:nvPr>
            <p:ph idx="1"/>
          </p:nvPr>
        </p:nvSpPr>
        <p:spPr>
          <a:xfrm>
            <a:off x="259882" y="1413163"/>
            <a:ext cx="11569729" cy="4922146"/>
          </a:xfrm>
        </p:spPr>
        <p:txBody>
          <a:bodyPr>
            <a:normAutofit/>
          </a:bodyPr>
          <a:lstStyle/>
          <a:p>
            <a:pPr marL="0" indent="0">
              <a:buNone/>
            </a:pPr>
            <a:r>
              <a:rPr lang="en-US" dirty="0"/>
              <a:t>Once the initial sync bugs were addressed, the race was on to determine how we would now handle the end-of-term cleanup of all roster sync teams.  Based on the existing standards and policies used by LEARN, we knew the following:</a:t>
            </a:r>
          </a:p>
          <a:p>
            <a:pPr>
              <a:buFontTx/>
              <a:buChar char="-"/>
            </a:pPr>
            <a:r>
              <a:rPr lang="en-US" dirty="0"/>
              <a:t>Courses are archived after 30 days past the end date of the course</a:t>
            </a:r>
          </a:p>
          <a:p>
            <a:pPr>
              <a:buFontTx/>
              <a:buChar char="-"/>
            </a:pPr>
            <a:r>
              <a:rPr lang="en-US" dirty="0"/>
              <a:t>Courses are deleted after 365 days past the end date of the course</a:t>
            </a:r>
          </a:p>
          <a:p>
            <a:pPr marL="0" indent="0">
              <a:buNone/>
            </a:pPr>
            <a:r>
              <a:rPr lang="en-US" dirty="0"/>
              <a:t>All it took was implementing further worker services within the TRS service to use our existing data and perform the required action at the required time frames as already determined.</a:t>
            </a:r>
          </a:p>
          <a:p>
            <a:pPr marL="0" indent="0">
              <a:buNone/>
            </a:pPr>
            <a:r>
              <a:rPr lang="en-US" dirty="0"/>
              <a:t>This brought out the release of TRS v1.5 in early November 2020.</a:t>
            </a:r>
          </a:p>
          <a:p>
            <a:pPr marL="0" indent="0">
              <a:buNone/>
            </a:pPr>
            <a:r>
              <a:rPr lang="en-US" sz="1400" dirty="0">
                <a:solidFill>
                  <a:schemeClr val="accent6">
                    <a:lumMod val="60000"/>
                    <a:lumOff val="40000"/>
                  </a:schemeClr>
                </a:solidFill>
                <a:hlinkClick r:id="rId2">
                  <a:extLst>
                    <a:ext uri="{A12FA001-AC4F-418D-AE19-62706E023703}">
                      <ahyp:hlinkClr xmlns:ahyp="http://schemas.microsoft.com/office/drawing/2018/hyperlinkcolor" val="tx"/>
                    </a:ext>
                  </a:extLst>
                </a:hlinkClick>
              </a:rPr>
              <a:t>Changes to the Teams Roster Sync process | Information Systems &amp; Technology | University of Waterloo (uwaterloo.ca)</a:t>
            </a:r>
            <a:endParaRPr lang="en-US" sz="1400" dirty="0">
              <a:solidFill>
                <a:schemeClr val="accent6">
                  <a:lumMod val="60000"/>
                  <a:lumOff val="40000"/>
                </a:schemeClr>
              </a:solidFill>
            </a:endParaRP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20</a:t>
            </a:fld>
            <a:endParaRPr lang="en-US"/>
          </a:p>
        </p:txBody>
      </p:sp>
    </p:spTree>
    <p:extLst>
      <p:ext uri="{BB962C8B-B14F-4D97-AF65-F5344CB8AC3E}">
        <p14:creationId xmlns:p14="http://schemas.microsoft.com/office/powerpoint/2010/main" val="176317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Operation Warp Speed</a:t>
            </a:r>
          </a:p>
        </p:txBody>
      </p:sp>
      <p:sp>
        <p:nvSpPr>
          <p:cNvPr id="3" name="Content Placeholder 2"/>
          <p:cNvSpPr>
            <a:spLocks noGrp="1"/>
          </p:cNvSpPr>
          <p:nvPr>
            <p:ph idx="1"/>
          </p:nvPr>
        </p:nvSpPr>
        <p:spPr>
          <a:xfrm>
            <a:off x="259882" y="1413163"/>
            <a:ext cx="11569729" cy="4922146"/>
          </a:xfrm>
        </p:spPr>
        <p:txBody>
          <a:bodyPr>
            <a:normAutofit/>
          </a:bodyPr>
          <a:lstStyle/>
          <a:p>
            <a:pPr marL="0" indent="0">
              <a:buNone/>
            </a:pPr>
            <a:r>
              <a:rPr lang="en-US" dirty="0"/>
              <a:t>The use of TRS as an addition to LEARN effectively doubled for the Winter 2021 term.  This was great news for all of us a whole, but the next portion of the system that needed a serious overhaul was the sync procedure itself.  We were quite happy that we had built a system that worked, with little to no issues (2020 -&gt; 99.4% success rate on syncing), professors and students were not happy that they were not put in their respective Teams until, on some occasions, after the first day of class.</a:t>
            </a:r>
            <a:endParaRPr lang="en-US" sz="1400" dirty="0">
              <a:solidFill>
                <a:schemeClr val="accent6">
                  <a:lumMod val="60000"/>
                  <a:lumOff val="40000"/>
                </a:schemeClr>
              </a:solidFill>
            </a:endParaRPr>
          </a:p>
          <a:p>
            <a:pPr marL="0" indent="0">
              <a:buNone/>
            </a:pPr>
            <a:r>
              <a:rPr lang="en-US" dirty="0"/>
              <a:t>V1 of the TRS was able to complete ~3853 sync tasks per hour, but when you need to sync 40000+ students, this time adds up.  In these early stages it took 8 hours and 41 minutes to complete 46557 tasks.  Due to the significant pressure from the learning environment, we made a simple change to activate Teams for syncing the day before the scheduled course start date to ensure that all students would be in their required Teams for the start of the first day of class.</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21</a:t>
            </a:fld>
            <a:endParaRPr lang="en-US"/>
          </a:p>
        </p:txBody>
      </p:sp>
    </p:spTree>
    <p:extLst>
      <p:ext uri="{BB962C8B-B14F-4D97-AF65-F5344CB8AC3E}">
        <p14:creationId xmlns:p14="http://schemas.microsoft.com/office/powerpoint/2010/main" val="303794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Operation Warp Speed</a:t>
            </a:r>
          </a:p>
        </p:txBody>
      </p:sp>
      <p:sp>
        <p:nvSpPr>
          <p:cNvPr id="3" name="Content Placeholder 2"/>
          <p:cNvSpPr>
            <a:spLocks noGrp="1"/>
          </p:cNvSpPr>
          <p:nvPr>
            <p:ph idx="1"/>
          </p:nvPr>
        </p:nvSpPr>
        <p:spPr>
          <a:xfrm>
            <a:off x="259882" y="1413163"/>
            <a:ext cx="11569729" cy="4922146"/>
          </a:xfrm>
        </p:spPr>
        <p:txBody>
          <a:bodyPr>
            <a:normAutofit fontScale="92500" lnSpcReduction="10000"/>
          </a:bodyPr>
          <a:lstStyle/>
          <a:p>
            <a:pPr marL="0" indent="0">
              <a:buNone/>
            </a:pPr>
            <a:r>
              <a:rPr lang="en-US" dirty="0"/>
              <a:t>In January 2021, work now began on how we could significantly improve the performance of synchronization by utilizing parallel task handling, or the task parallel library (TPL).  V1 compiled the list of tasks and looped through one-by-one.  Implementing TPL would allow us to start many tasks at once without waiting for the previous one to complete.</a:t>
            </a:r>
          </a:p>
          <a:p>
            <a:pPr marL="0" indent="0">
              <a:buNone/>
            </a:pPr>
            <a:r>
              <a:rPr lang="en-US" dirty="0"/>
              <a:t>As this requires more “power” (CPU threads) and the act of doing this presented Graph API throttling, much testing was spent determining the right threshold of parallel tasks we could run without taking up too much CPU or having to deal with Graph API throttling often.  The magic number was determined to be 25 tasks at a time.</a:t>
            </a:r>
          </a:p>
          <a:p>
            <a:pPr marL="0" indent="0">
              <a:buNone/>
            </a:pPr>
            <a:r>
              <a:rPr lang="en-US" dirty="0"/>
              <a:t>It was required then to implement an additional Graph API throttling detection mechanism to determine if a sync request failed due to throttling and how to manage it.  When throttling occurs, you are locked out for 2 minutes.  Therefore, all affected sync tasks pause for 2.5 minutes and retry.  If the request was throttled again, we just wait another 2.5 minutes and try again.  At most you would have 25 sync tasks in this state waiting for the throttling limit to be lifted, limiting longer wait times or repeated throttling.</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22</a:t>
            </a:fld>
            <a:endParaRPr lang="en-US"/>
          </a:p>
        </p:txBody>
      </p:sp>
    </p:spTree>
    <p:extLst>
      <p:ext uri="{BB962C8B-B14F-4D97-AF65-F5344CB8AC3E}">
        <p14:creationId xmlns:p14="http://schemas.microsoft.com/office/powerpoint/2010/main" val="195423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550988" y="3461559"/>
            <a:ext cx="9070975" cy="2024062"/>
          </a:xfrm>
        </p:spPr>
        <p:txBody>
          <a:bodyPr>
            <a:normAutofit/>
          </a:bodyPr>
          <a:lstStyle/>
          <a:p>
            <a:pPr marL="0" indent="0">
              <a:lnSpc>
                <a:spcPct val="90000"/>
              </a:lnSpc>
              <a:buNone/>
            </a:pPr>
            <a:r>
              <a:rPr lang="en-US" sz="2200" dirty="0"/>
              <a:t>Before the end of the month, Operation Warp Speed was fully tested and implemented into the platform.  This completed sync batches 19.2x faster!</a:t>
            </a:r>
          </a:p>
          <a:p>
            <a:pPr marL="0" indent="0">
              <a:lnSpc>
                <a:spcPct val="90000"/>
              </a:lnSpc>
              <a:buNone/>
            </a:pPr>
            <a:r>
              <a:rPr lang="en-US" sz="2200" b="1" dirty="0"/>
              <a:t>Old: 40000 tasks, 8 hours</a:t>
            </a:r>
          </a:p>
          <a:p>
            <a:pPr marL="0" indent="0">
              <a:lnSpc>
                <a:spcPct val="90000"/>
              </a:lnSpc>
              <a:buNone/>
            </a:pPr>
            <a:r>
              <a:rPr lang="en-US" sz="2200" b="1" dirty="0"/>
              <a:t>New: 40000 tasks, 25 minutes</a:t>
            </a:r>
          </a:p>
        </p:txBody>
      </p:sp>
      <p:sp>
        <p:nvSpPr>
          <p:cNvPr id="2" name="Title 1"/>
          <p:cNvSpPr>
            <a:spLocks noGrp="1"/>
          </p:cNvSpPr>
          <p:nvPr>
            <p:ph type="title"/>
          </p:nvPr>
        </p:nvSpPr>
        <p:spPr>
          <a:xfrm>
            <a:off x="287591" y="2382981"/>
            <a:ext cx="11569729" cy="1046019"/>
          </a:xfrm>
        </p:spPr>
        <p:txBody>
          <a:bodyPr anchor="b">
            <a:normAutofit/>
          </a:bodyPr>
          <a:lstStyle/>
          <a:p>
            <a:r>
              <a:rPr lang="en-US" dirty="0"/>
              <a:t>Operation Warp speed</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23</a:t>
            </a:fld>
            <a:endParaRPr lang="en-US"/>
          </a:p>
        </p:txBody>
      </p:sp>
    </p:spTree>
    <p:extLst>
      <p:ext uri="{BB962C8B-B14F-4D97-AF65-F5344CB8AC3E}">
        <p14:creationId xmlns:p14="http://schemas.microsoft.com/office/powerpoint/2010/main" val="27956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Continuous Improvement</a:t>
            </a:r>
          </a:p>
        </p:txBody>
      </p:sp>
      <p:sp>
        <p:nvSpPr>
          <p:cNvPr id="3" name="Content Placeholder 2"/>
          <p:cNvSpPr>
            <a:spLocks noGrp="1"/>
          </p:cNvSpPr>
          <p:nvPr>
            <p:ph idx="1"/>
          </p:nvPr>
        </p:nvSpPr>
        <p:spPr>
          <a:xfrm>
            <a:off x="259882" y="1413163"/>
            <a:ext cx="11569729" cy="4595117"/>
          </a:xfrm>
        </p:spPr>
        <p:txBody>
          <a:bodyPr>
            <a:normAutofit/>
          </a:bodyPr>
          <a:lstStyle/>
          <a:p>
            <a:pPr marL="0" indent="0">
              <a:lnSpc>
                <a:spcPct val="90000"/>
              </a:lnSpc>
              <a:buNone/>
            </a:pPr>
            <a:r>
              <a:rPr lang="en-US" dirty="0"/>
              <a:t>At multiple points during the current lifetime of the TRS, we have met with and taken feedback from the learning community at various levels.  From conversations with professors directly, to engaging the Learning Environment Operations (LEO), and handling every crazy idea that Jan Willwerth had.  These discussions are what have led to many of the continuous improvements that have been implemented into TRS since its inception.  Continually engaging and collaborating with everyone involved has contributed to the success of this program and leaves the door open to make every part of this better.</a:t>
            </a:r>
          </a:p>
          <a:p>
            <a:pPr marL="0" indent="0">
              <a:lnSpc>
                <a:spcPct val="90000"/>
              </a:lnSpc>
              <a:buNone/>
            </a:pPr>
            <a:r>
              <a:rPr lang="en-US" dirty="0"/>
              <a:t>Whether they are minor changes to make the professors and students experience better, to major changes to allow for operation of the system by the right people (not by me making changes in databases), everything was done with a successful learning experience in mind.</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24</a:t>
            </a:fld>
            <a:endParaRPr lang="en-US"/>
          </a:p>
        </p:txBody>
      </p:sp>
    </p:spTree>
    <p:extLst>
      <p:ext uri="{BB962C8B-B14F-4D97-AF65-F5344CB8AC3E}">
        <p14:creationId xmlns:p14="http://schemas.microsoft.com/office/powerpoint/2010/main" val="414135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Continuous Improvement</a:t>
            </a:r>
          </a:p>
        </p:txBody>
      </p:sp>
      <p:pic>
        <p:nvPicPr>
          <p:cNvPr id="5" name="Picture 4">
            <a:extLst>
              <a:ext uri="{FF2B5EF4-FFF2-40B4-BE49-F238E27FC236}">
                <a16:creationId xmlns:a16="http://schemas.microsoft.com/office/drawing/2014/main" id="{BEEF667A-B9E7-41DC-8CEC-C335B19CC8D9}"/>
              </a:ext>
            </a:extLst>
          </p:cNvPr>
          <p:cNvPicPr>
            <a:picLocks noChangeAspect="1"/>
          </p:cNvPicPr>
          <p:nvPr/>
        </p:nvPicPr>
        <p:blipFill>
          <a:blip r:embed="rId2"/>
          <a:stretch>
            <a:fillRect/>
          </a:stretch>
        </p:blipFill>
        <p:spPr>
          <a:xfrm>
            <a:off x="259882" y="1413164"/>
            <a:ext cx="4942433" cy="2446503"/>
          </a:xfrm>
          <a:prstGeom prst="rect">
            <a:avLst/>
          </a:prstGeom>
          <a:noFill/>
        </p:spPr>
      </p:pic>
      <p:sp>
        <p:nvSpPr>
          <p:cNvPr id="3" name="Content Placeholder 2"/>
          <p:cNvSpPr>
            <a:spLocks noGrp="1"/>
          </p:cNvSpPr>
          <p:nvPr>
            <p:ph sz="half" idx="2"/>
          </p:nvPr>
        </p:nvSpPr>
        <p:spPr>
          <a:xfrm>
            <a:off x="6170992" y="1413164"/>
            <a:ext cx="5658620" cy="4590472"/>
          </a:xfrm>
        </p:spPr>
        <p:txBody>
          <a:bodyPr>
            <a:normAutofit/>
          </a:bodyPr>
          <a:lstStyle/>
          <a:p>
            <a:pPr marL="0" indent="0">
              <a:lnSpc>
                <a:spcPct val="90000"/>
              </a:lnSpc>
              <a:buNone/>
            </a:pPr>
            <a:r>
              <a:rPr lang="en-US" sz="1700" dirty="0"/>
              <a:t>The custom-built admin portal was created so that the entire management of the system could be done by the people who need it most, the LEARN support specialists.  On a regular basis we have added many new features and data sets to expose as much of the environment as possible while extending management capabilities within the portal.  Almost every single aspect of the TRS platform can be fully viewed and managed from this portal.</a:t>
            </a:r>
          </a:p>
          <a:p>
            <a:pPr marL="0" indent="0">
              <a:lnSpc>
                <a:spcPct val="90000"/>
              </a:lnSpc>
              <a:buNone/>
            </a:pPr>
            <a:r>
              <a:rPr lang="en-US" sz="1700" dirty="0"/>
              <a:t>We recently migrated the entire platform to the newly released </a:t>
            </a:r>
            <a:r>
              <a:rPr lang="en-US" sz="1700" dirty="0">
                <a:solidFill>
                  <a:schemeClr val="accent6">
                    <a:lumMod val="75000"/>
                  </a:schemeClr>
                </a:solidFill>
                <a:hlinkClick r:id="rId3">
                  <a:extLst>
                    <a:ext uri="{A12FA001-AC4F-418D-AE19-62706E023703}">
                      <ahyp:hlinkClr xmlns:ahyp="http://schemas.microsoft.com/office/drawing/2018/hyperlinkcolor" val="tx"/>
                    </a:ext>
                  </a:extLst>
                </a:hlinkClick>
              </a:rPr>
              <a:t>dotnet 6</a:t>
            </a:r>
            <a:r>
              <a:rPr lang="en-US" sz="1700" dirty="0"/>
              <a:t> (providing us 3 years of support - LTS) and the entire admin portal had its user-interface overhauled from the </a:t>
            </a:r>
            <a:r>
              <a:rPr lang="en-US" sz="1700" dirty="0">
                <a:solidFill>
                  <a:schemeClr val="accent6">
                    <a:lumMod val="75000"/>
                  </a:schemeClr>
                </a:solidFill>
                <a:hlinkClick r:id="rId4">
                  <a:extLst>
                    <a:ext uri="{A12FA001-AC4F-418D-AE19-62706E023703}">
                      <ahyp:hlinkClr xmlns:ahyp="http://schemas.microsoft.com/office/drawing/2018/hyperlinkcolor" val="tx"/>
                    </a:ext>
                  </a:extLst>
                </a:hlinkClick>
              </a:rPr>
              <a:t>MatBlazor</a:t>
            </a:r>
            <a:r>
              <a:rPr lang="en-US" sz="1700" dirty="0"/>
              <a:t> UI library to now utilizing the </a:t>
            </a:r>
            <a:r>
              <a:rPr lang="en-US" sz="1700" dirty="0">
                <a:solidFill>
                  <a:schemeClr val="accent6">
                    <a:lumMod val="75000"/>
                  </a:schemeClr>
                </a:solidFill>
                <a:hlinkClick r:id="rId5">
                  <a:extLst>
                    <a:ext uri="{A12FA001-AC4F-418D-AE19-62706E023703}">
                      <ahyp:hlinkClr xmlns:ahyp="http://schemas.microsoft.com/office/drawing/2018/hyperlinkcolor" val="tx"/>
                    </a:ext>
                  </a:extLst>
                </a:hlinkClick>
              </a:rPr>
              <a:t>Ant Design</a:t>
            </a:r>
            <a:r>
              <a:rPr lang="en-US" sz="1700" dirty="0">
                <a:solidFill>
                  <a:schemeClr val="accent6">
                    <a:lumMod val="75000"/>
                  </a:schemeClr>
                </a:solidFill>
              </a:rPr>
              <a:t> </a:t>
            </a:r>
            <a:r>
              <a:rPr lang="en-US" sz="1700" dirty="0"/>
              <a:t>UI library to provide a consistent, clean, UW themed look and feel.</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25</a:t>
            </a:fld>
            <a:endParaRPr lang="en-US"/>
          </a:p>
        </p:txBody>
      </p:sp>
      <p:pic>
        <p:nvPicPr>
          <p:cNvPr id="9" name="Picture 8">
            <a:extLst>
              <a:ext uri="{FF2B5EF4-FFF2-40B4-BE49-F238E27FC236}">
                <a16:creationId xmlns:a16="http://schemas.microsoft.com/office/drawing/2014/main" id="{4EB27070-3B69-482A-B46B-FF49550311CE}"/>
              </a:ext>
            </a:extLst>
          </p:cNvPr>
          <p:cNvPicPr>
            <a:picLocks noChangeAspect="1"/>
          </p:cNvPicPr>
          <p:nvPr/>
        </p:nvPicPr>
        <p:blipFill rotWithShape="1">
          <a:blip r:embed="rId6"/>
          <a:srcRect b="12258"/>
          <a:stretch/>
        </p:blipFill>
        <p:spPr>
          <a:xfrm>
            <a:off x="259882" y="3917916"/>
            <a:ext cx="5514554" cy="2198799"/>
          </a:xfrm>
          <a:prstGeom prst="rect">
            <a:avLst/>
          </a:prstGeom>
        </p:spPr>
      </p:pic>
    </p:spTree>
    <p:extLst>
      <p:ext uri="{BB962C8B-B14F-4D97-AF65-F5344CB8AC3E}">
        <p14:creationId xmlns:p14="http://schemas.microsoft.com/office/powerpoint/2010/main" val="270040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TRS Reports! </a:t>
            </a:r>
            <a:r>
              <a:rPr lang="en-US" sz="1400" dirty="0"/>
              <a:t>(as of Feb 7, 2022)</a:t>
            </a:r>
          </a:p>
        </p:txBody>
      </p:sp>
      <p:pic>
        <p:nvPicPr>
          <p:cNvPr id="9" name="Picture 8" descr="Calculator, pen, compass, money and a paper with graphs printed on it">
            <a:extLst>
              <a:ext uri="{FF2B5EF4-FFF2-40B4-BE49-F238E27FC236}">
                <a16:creationId xmlns:a16="http://schemas.microsoft.com/office/drawing/2014/main" id="{CA642814-5E50-428C-9C54-69A783EB61B2}"/>
              </a:ext>
            </a:extLst>
          </p:cNvPr>
          <p:cNvPicPr>
            <a:picLocks noChangeAspect="1"/>
          </p:cNvPicPr>
          <p:nvPr/>
        </p:nvPicPr>
        <p:blipFill rotWithShape="1">
          <a:blip r:embed="rId2"/>
          <a:srcRect t="7579" r="-1" b="26500"/>
          <a:stretch/>
        </p:blipFill>
        <p:spPr>
          <a:xfrm>
            <a:off x="259882" y="1413163"/>
            <a:ext cx="11569729" cy="4595117"/>
          </a:xfrm>
          <a:prstGeom prst="rect">
            <a:avLst/>
          </a:prstGeom>
          <a:noFill/>
        </p:spPr>
      </p:pic>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26</a:t>
            </a:fld>
            <a:endParaRPr lang="en-US"/>
          </a:p>
        </p:txBody>
      </p:sp>
    </p:spTree>
    <p:extLst>
      <p:ext uri="{BB962C8B-B14F-4D97-AF65-F5344CB8AC3E}">
        <p14:creationId xmlns:p14="http://schemas.microsoft.com/office/powerpoint/2010/main" val="190779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
            <a:extLst>
              <a:ext uri="{FF2B5EF4-FFF2-40B4-BE49-F238E27FC236}">
                <a16:creationId xmlns:a16="http://schemas.microsoft.com/office/drawing/2014/main" id="{26ABA8BE-88B7-47BB-8085-88F5FD04C0AF}"/>
              </a:ext>
            </a:extLst>
          </p:cNvPr>
          <p:cNvSpPr>
            <a:spLocks noGrp="1"/>
          </p:cNvSpPr>
          <p:nvPr>
            <p:ph idx="1"/>
          </p:nvPr>
        </p:nvSpPr>
        <p:spPr>
          <a:xfrm>
            <a:off x="259882" y="1413163"/>
            <a:ext cx="11569729" cy="4595117"/>
          </a:xfrm>
        </p:spPr>
        <p:txBody>
          <a:bodyPr>
            <a:normAutofit fontScale="70000" lnSpcReduction="20000"/>
          </a:bodyPr>
          <a:lstStyle/>
          <a:p>
            <a:r>
              <a:rPr lang="en-US" dirty="0"/>
              <a:t>2,808 Roster Sync Teams Created</a:t>
            </a:r>
          </a:p>
          <a:p>
            <a:r>
              <a:rPr lang="en-US" dirty="0"/>
              <a:t>623,113 sync tasks completed</a:t>
            </a:r>
          </a:p>
          <a:p>
            <a:r>
              <a:rPr lang="en-US" dirty="0"/>
              <a:t>1,359 task errors</a:t>
            </a:r>
          </a:p>
          <a:p>
            <a:r>
              <a:rPr lang="en-US" dirty="0"/>
              <a:t>Completed our largest sync batch of 82,037 tasks in 56 minutes on Jan 6, 2022</a:t>
            </a:r>
          </a:p>
          <a:p>
            <a:r>
              <a:rPr lang="en-US" dirty="0"/>
              <a:t>99.74% overall success rate in syncing</a:t>
            </a:r>
          </a:p>
          <a:p>
            <a:pPr lvl="1"/>
            <a:r>
              <a:rPr lang="en-US" dirty="0"/>
              <a:t>Most of the failures contributing to this value were experienced in September 2020</a:t>
            </a:r>
          </a:p>
          <a:p>
            <a:pPr lvl="1"/>
            <a:r>
              <a:rPr lang="en-US" dirty="0"/>
              <a:t>Error identification needs some updating as technically an error could be considered an error in the application (or Graph API), or such as a Team having been deleted.  Both are considered errors, but the latter is not an error of the system that needs to be addressed or one that would affect a success rate calculation.</a:t>
            </a:r>
          </a:p>
          <a:p>
            <a:r>
              <a:rPr lang="en-US" dirty="0"/>
              <a:t>Only once has a sync batch not run as per scheduled in 543 days of the application running, during which 584 sync batches have been run</a:t>
            </a:r>
          </a:p>
          <a:p>
            <a:r>
              <a:rPr lang="en-US" dirty="0"/>
              <a:t>190 code commits to git for the TRS specific application</a:t>
            </a:r>
          </a:p>
          <a:p>
            <a:r>
              <a:rPr lang="en-US" dirty="0"/>
              <a:t>14 releases (currently at version 2.0)</a:t>
            </a:r>
          </a:p>
          <a:p>
            <a:endParaRPr lang="en-US" dirty="0"/>
          </a:p>
        </p:txBody>
      </p:sp>
      <p:sp>
        <p:nvSpPr>
          <p:cNvPr id="6" name="Footer Placeholder 5"/>
          <p:cNvSpPr>
            <a:spLocks noGrp="1"/>
          </p:cNvSpPr>
          <p:nvPr>
            <p:ph type="ftr" sz="quarter" idx="17"/>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8"/>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27</a:t>
            </a:fld>
            <a:endParaRPr lang="en-US"/>
          </a:p>
        </p:txBody>
      </p:sp>
      <p:sp>
        <p:nvSpPr>
          <p:cNvPr id="2" name="Title 1"/>
          <p:cNvSpPr>
            <a:spLocks noGrp="1"/>
          </p:cNvSpPr>
          <p:nvPr>
            <p:ph type="title"/>
          </p:nvPr>
        </p:nvSpPr>
        <p:spPr>
          <a:xfrm>
            <a:off x="259883" y="434108"/>
            <a:ext cx="7046081" cy="895927"/>
          </a:xfrm>
        </p:spPr>
        <p:txBody>
          <a:bodyPr anchor="ctr">
            <a:normAutofit/>
          </a:bodyPr>
          <a:lstStyle/>
          <a:p>
            <a:r>
              <a:rPr lang="en-US" dirty="0"/>
              <a:t>TRS Reports!</a:t>
            </a:r>
          </a:p>
        </p:txBody>
      </p:sp>
    </p:spTree>
    <p:extLst>
      <p:ext uri="{BB962C8B-B14F-4D97-AF65-F5344CB8AC3E}">
        <p14:creationId xmlns:p14="http://schemas.microsoft.com/office/powerpoint/2010/main" val="16532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
            <a:extLst>
              <a:ext uri="{FF2B5EF4-FFF2-40B4-BE49-F238E27FC236}">
                <a16:creationId xmlns:a16="http://schemas.microsoft.com/office/drawing/2014/main" id="{26ABA8BE-88B7-47BB-8085-88F5FD04C0AF}"/>
              </a:ext>
            </a:extLst>
          </p:cNvPr>
          <p:cNvSpPr>
            <a:spLocks noGrp="1"/>
          </p:cNvSpPr>
          <p:nvPr>
            <p:ph idx="1"/>
          </p:nvPr>
        </p:nvSpPr>
        <p:spPr>
          <a:xfrm>
            <a:off x="259882" y="1413163"/>
            <a:ext cx="11569729" cy="4595117"/>
          </a:xfrm>
        </p:spPr>
        <p:txBody>
          <a:bodyPr>
            <a:normAutofit fontScale="92500" lnSpcReduction="20000"/>
          </a:bodyPr>
          <a:lstStyle/>
          <a:p>
            <a:pPr marL="0" indent="0">
              <a:buNone/>
            </a:pPr>
            <a:r>
              <a:rPr lang="en-US" dirty="0"/>
              <a:t>Everyone in this list from IST has specifically contributed in some way to the success of this project - whether they know it or not by just listening to me or providing valuable input to generate the result.  There are probably many others from outside IST as well, but then I would be here until Monday listing them.  None of this would have been possible if it was not for the open communication and strong collaboration between everyone.</a:t>
            </a:r>
          </a:p>
          <a:p>
            <a:r>
              <a:rPr lang="en-US" dirty="0"/>
              <a:t>ITMS: Jan Willwerth, Andrea Chappell, Sean Warren, Funmi Onikan</a:t>
            </a:r>
          </a:p>
          <a:p>
            <a:r>
              <a:rPr lang="en-US" dirty="0"/>
              <a:t>TIS: Adam McFarlane, Dave Hinton, Steve Bourque</a:t>
            </a:r>
          </a:p>
          <a:p>
            <a:r>
              <a:rPr lang="en-US" dirty="0"/>
              <a:t>CS: Carol Lu</a:t>
            </a:r>
          </a:p>
          <a:p>
            <a:r>
              <a:rPr lang="en-US" dirty="0"/>
              <a:t>ISS: Sean Mason, Mark Gaulton</a:t>
            </a:r>
          </a:p>
          <a:p>
            <a:r>
              <a:rPr lang="en-US" dirty="0"/>
              <a:t>ERP: Gina Reichard</a:t>
            </a:r>
          </a:p>
          <a:p>
            <a:r>
              <a:rPr lang="en-US" dirty="0"/>
              <a:t>DCA: Joe Radman, Pavol Chvala</a:t>
            </a:r>
          </a:p>
        </p:txBody>
      </p:sp>
      <p:sp>
        <p:nvSpPr>
          <p:cNvPr id="6" name="Footer Placeholder 5"/>
          <p:cNvSpPr>
            <a:spLocks noGrp="1"/>
          </p:cNvSpPr>
          <p:nvPr>
            <p:ph type="ftr" sz="quarter" idx="17"/>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8"/>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28</a:t>
            </a:fld>
            <a:endParaRPr lang="en-US"/>
          </a:p>
        </p:txBody>
      </p:sp>
      <p:sp>
        <p:nvSpPr>
          <p:cNvPr id="2" name="Title 1"/>
          <p:cNvSpPr>
            <a:spLocks noGrp="1"/>
          </p:cNvSpPr>
          <p:nvPr>
            <p:ph type="title"/>
          </p:nvPr>
        </p:nvSpPr>
        <p:spPr>
          <a:xfrm>
            <a:off x="259883" y="434108"/>
            <a:ext cx="7046081" cy="895927"/>
          </a:xfrm>
        </p:spPr>
        <p:txBody>
          <a:bodyPr anchor="ctr">
            <a:normAutofit/>
          </a:bodyPr>
          <a:lstStyle/>
          <a:p>
            <a:r>
              <a:rPr lang="en-US" dirty="0"/>
              <a:t>Name drop!</a:t>
            </a:r>
          </a:p>
        </p:txBody>
      </p:sp>
    </p:spTree>
    <p:extLst>
      <p:ext uri="{BB962C8B-B14F-4D97-AF65-F5344CB8AC3E}">
        <p14:creationId xmlns:p14="http://schemas.microsoft.com/office/powerpoint/2010/main" val="62477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3590EF6-07EB-604F-BB55-770F915328E1}"/>
              </a:ext>
            </a:extLst>
          </p:cNvPr>
          <p:cNvSpPr>
            <a:spLocks noGrp="1"/>
          </p:cNvSpPr>
          <p:nvPr>
            <p:ph type="ftr" sz="quarter" idx="11"/>
          </p:nvPr>
        </p:nvSpPr>
        <p:spPr/>
        <p:txBody>
          <a:bodyPr/>
          <a:lstStyle/>
          <a:p>
            <a:r>
              <a:rPr lang="en-US" dirty="0"/>
              <a:t>TEAMS ROSTER SYNC</a:t>
            </a:r>
          </a:p>
        </p:txBody>
      </p:sp>
      <p:sp>
        <p:nvSpPr>
          <p:cNvPr id="8" name="Slide Number Placeholder 4">
            <a:extLst>
              <a:ext uri="{FF2B5EF4-FFF2-40B4-BE49-F238E27FC236}">
                <a16:creationId xmlns:a16="http://schemas.microsoft.com/office/drawing/2014/main" id="{5702BF46-31EA-F04E-9AC8-5837B2804B11}"/>
              </a:ext>
            </a:extLst>
          </p:cNvPr>
          <p:cNvSpPr>
            <a:spLocks noGrp="1"/>
          </p:cNvSpPr>
          <p:nvPr>
            <p:ph type="sldNum" sz="quarter" idx="12"/>
          </p:nvPr>
        </p:nvSpPr>
        <p:spPr/>
        <p:txBody>
          <a:bodyPr/>
          <a:lstStyle/>
          <a:p>
            <a:r>
              <a:rPr lang="en-US" dirty="0"/>
              <a:t>PAGE  </a:t>
            </a:r>
            <a:fld id="{93005692-73BE-493E-93AB-ECD6027A7652}" type="slidenum">
              <a:rPr lang="en-US" smtClean="0"/>
              <a:pPr/>
              <a:t>29</a:t>
            </a:fld>
            <a:endParaRPr lang="en-US" dirty="0"/>
          </a:p>
        </p:txBody>
      </p:sp>
    </p:spTree>
    <p:extLst>
      <p:ext uri="{BB962C8B-B14F-4D97-AF65-F5344CB8AC3E}">
        <p14:creationId xmlns:p14="http://schemas.microsoft.com/office/powerpoint/2010/main" val="1906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UW Teams History</a:t>
            </a:r>
          </a:p>
        </p:txBody>
      </p:sp>
      <p:sp>
        <p:nvSpPr>
          <p:cNvPr id="3" name="Content Placeholder 2"/>
          <p:cNvSpPr>
            <a:spLocks noGrp="1"/>
          </p:cNvSpPr>
          <p:nvPr>
            <p:ph idx="1"/>
          </p:nvPr>
        </p:nvSpPr>
        <p:spPr/>
        <p:txBody>
          <a:bodyPr/>
          <a:lstStyle/>
          <a:p>
            <a:pPr marL="0" indent="0">
              <a:buNone/>
            </a:pPr>
            <a:r>
              <a:rPr lang="en-US" dirty="0"/>
              <a:t>We started using Microsoft Teams, a robust collaboration tool, that was introduced to the UW community in July 2018.  The overall usage of Teams has expanded greatly since then.  After we introduced our automation platform in Feb 2020, as of Feb 10, 2022, there have been 8047 Teams created.</a:t>
            </a:r>
          </a:p>
        </p:txBody>
      </p:sp>
      <p:sp>
        <p:nvSpPr>
          <p:cNvPr id="6" name="Footer Placeholder 5"/>
          <p:cNvSpPr>
            <a:spLocks noGrp="1"/>
          </p:cNvSpPr>
          <p:nvPr>
            <p:ph type="ftr" sz="quarter" idx="11"/>
          </p:nvPr>
        </p:nvSpPr>
        <p:spPr/>
        <p:txBody>
          <a:bodyPr/>
          <a:lstStyle/>
          <a:p>
            <a:r>
              <a:rPr lang="en-US" dirty="0"/>
              <a:t>TEAMS ROSTER SYNC</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3</a:t>
            </a:fld>
            <a:endParaRPr lang="en-US" dirty="0"/>
          </a:p>
        </p:txBody>
      </p:sp>
      <p:pic>
        <p:nvPicPr>
          <p:cNvPr id="5" name="Picture 4">
            <a:extLst>
              <a:ext uri="{FF2B5EF4-FFF2-40B4-BE49-F238E27FC236}">
                <a16:creationId xmlns:a16="http://schemas.microsoft.com/office/drawing/2014/main" id="{F1881EEF-6257-4675-B0A1-7656475485EA}"/>
              </a:ext>
            </a:extLst>
          </p:cNvPr>
          <p:cNvPicPr>
            <a:picLocks noChangeAspect="1"/>
          </p:cNvPicPr>
          <p:nvPr/>
        </p:nvPicPr>
        <p:blipFill>
          <a:blip r:embed="rId2"/>
          <a:stretch>
            <a:fillRect/>
          </a:stretch>
        </p:blipFill>
        <p:spPr>
          <a:xfrm>
            <a:off x="6997823" y="2901662"/>
            <a:ext cx="3400424" cy="2862262"/>
          </a:xfrm>
          <a:prstGeom prst="rect">
            <a:avLst/>
          </a:prstGeom>
        </p:spPr>
      </p:pic>
      <p:pic>
        <p:nvPicPr>
          <p:cNvPr id="9" name="Picture 8">
            <a:extLst>
              <a:ext uri="{FF2B5EF4-FFF2-40B4-BE49-F238E27FC236}">
                <a16:creationId xmlns:a16="http://schemas.microsoft.com/office/drawing/2014/main" id="{60A2526D-AF3B-4A2B-ACC9-65EB742A3200}"/>
              </a:ext>
            </a:extLst>
          </p:cNvPr>
          <p:cNvPicPr>
            <a:picLocks noChangeAspect="1"/>
          </p:cNvPicPr>
          <p:nvPr/>
        </p:nvPicPr>
        <p:blipFill>
          <a:blip r:embed="rId3"/>
          <a:stretch>
            <a:fillRect/>
          </a:stretch>
        </p:blipFill>
        <p:spPr>
          <a:xfrm>
            <a:off x="1576170" y="3220750"/>
            <a:ext cx="2776050" cy="2224087"/>
          </a:xfrm>
          <a:prstGeom prst="rect">
            <a:avLst/>
          </a:prstGeom>
        </p:spPr>
      </p:pic>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Classroom Teams Investigation</a:t>
            </a:r>
          </a:p>
        </p:txBody>
      </p:sp>
      <p:sp>
        <p:nvSpPr>
          <p:cNvPr id="3" name="Content Placeholder 2"/>
          <p:cNvSpPr>
            <a:spLocks noGrp="1"/>
          </p:cNvSpPr>
          <p:nvPr>
            <p:ph sz="half" idx="1"/>
          </p:nvPr>
        </p:nvSpPr>
        <p:spPr>
          <a:xfrm>
            <a:off x="259882" y="1413164"/>
            <a:ext cx="5586855" cy="3508344"/>
          </a:xfrm>
        </p:spPr>
        <p:txBody>
          <a:bodyPr>
            <a:normAutofit fontScale="77500" lnSpcReduction="20000"/>
          </a:bodyPr>
          <a:lstStyle/>
          <a:p>
            <a:pPr marL="0" indent="0">
              <a:buNone/>
            </a:pPr>
            <a:r>
              <a:rPr lang="en-US" sz="3000" dirty="0"/>
              <a:t>In December 2019 we received our first request to create a specific purpose-built Classroom Team.  Classroom Teams are the same core as a standard Team with a few differences in default settings* and includes additional Apps, such as Assignments, Grades, Insights, and a Class OneNote Notebook.</a:t>
            </a:r>
          </a:p>
          <a:p>
            <a:pPr marL="0" marR="0" indent="0">
              <a:spcBef>
                <a:spcPts val="0"/>
              </a:spcBef>
              <a:spcAft>
                <a:spcPts val="0"/>
              </a:spcAft>
              <a:buNone/>
            </a:pPr>
            <a:br>
              <a:rPr lang="en-US" sz="1400" dirty="0">
                <a:effectLst/>
              </a:rPr>
            </a:br>
            <a:br>
              <a:rPr lang="en-US" sz="1400" dirty="0">
                <a:effectLst/>
              </a:rPr>
            </a:br>
            <a:br>
              <a:rPr lang="en-US" sz="1400" dirty="0">
                <a:effectLst/>
              </a:rPr>
            </a:br>
            <a:br>
              <a:rPr lang="en-US" sz="1400" dirty="0">
                <a:effectLst/>
              </a:rPr>
            </a:br>
            <a:endParaRPr lang="en-US" dirty="0"/>
          </a:p>
        </p:txBody>
      </p:sp>
      <p:pic>
        <p:nvPicPr>
          <p:cNvPr id="8" name="Picture 7">
            <a:extLst>
              <a:ext uri="{FF2B5EF4-FFF2-40B4-BE49-F238E27FC236}">
                <a16:creationId xmlns:a16="http://schemas.microsoft.com/office/drawing/2014/main" id="{3E9EB7A3-F44C-41EF-B382-1283960307B5}"/>
              </a:ext>
            </a:extLst>
          </p:cNvPr>
          <p:cNvPicPr>
            <a:picLocks noChangeAspect="1"/>
          </p:cNvPicPr>
          <p:nvPr/>
        </p:nvPicPr>
        <p:blipFill>
          <a:blip r:embed="rId2"/>
          <a:stretch>
            <a:fillRect/>
          </a:stretch>
        </p:blipFill>
        <p:spPr>
          <a:xfrm>
            <a:off x="6096000" y="1413164"/>
            <a:ext cx="5658620" cy="3508344"/>
          </a:xfrm>
          <a:prstGeom prst="rect">
            <a:avLst/>
          </a:prstGeom>
          <a:noFill/>
        </p:spPr>
      </p:pic>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4</a:t>
            </a:fld>
            <a:endParaRPr lang="en-US"/>
          </a:p>
        </p:txBody>
      </p:sp>
      <p:sp>
        <p:nvSpPr>
          <p:cNvPr id="4" name="TextBox 3">
            <a:extLst>
              <a:ext uri="{FF2B5EF4-FFF2-40B4-BE49-F238E27FC236}">
                <a16:creationId xmlns:a16="http://schemas.microsoft.com/office/drawing/2014/main" id="{9ACBEB67-8CA0-499D-BE2C-EC70A81AA937}"/>
              </a:ext>
            </a:extLst>
          </p:cNvPr>
          <p:cNvSpPr txBox="1"/>
          <p:nvPr/>
        </p:nvSpPr>
        <p:spPr>
          <a:xfrm>
            <a:off x="807868" y="5699464"/>
            <a:ext cx="9711313" cy="369332"/>
          </a:xfrm>
          <a:prstGeom prst="rect">
            <a:avLst/>
          </a:prstGeom>
          <a:noFill/>
        </p:spPr>
        <p:txBody>
          <a:bodyPr wrap="none" rtlCol="0">
            <a:spAutoFit/>
          </a:bodyPr>
          <a:lstStyle/>
          <a:p>
            <a:r>
              <a:rPr lang="en-US" sz="1800" dirty="0">
                <a:effectLst/>
              </a:rPr>
              <a:t>* ALL settings in either situation can be adjusted as necessary to fit the operation of the Team</a:t>
            </a:r>
          </a:p>
        </p:txBody>
      </p:sp>
    </p:spTree>
    <p:extLst>
      <p:ext uri="{BB962C8B-B14F-4D97-AF65-F5344CB8AC3E}">
        <p14:creationId xmlns:p14="http://schemas.microsoft.com/office/powerpoint/2010/main" val="386935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School Data Sync</a:t>
            </a:r>
          </a:p>
        </p:txBody>
      </p:sp>
      <p:sp>
        <p:nvSpPr>
          <p:cNvPr id="3" name="Content Placeholder 2"/>
          <p:cNvSpPr>
            <a:spLocks noGrp="1"/>
          </p:cNvSpPr>
          <p:nvPr>
            <p:ph idx="1"/>
          </p:nvPr>
        </p:nvSpPr>
        <p:spPr>
          <a:xfrm>
            <a:off x="259882" y="1413163"/>
            <a:ext cx="11569729" cy="4595117"/>
          </a:xfrm>
        </p:spPr>
        <p:txBody>
          <a:bodyPr>
            <a:normAutofit/>
          </a:bodyPr>
          <a:lstStyle/>
          <a:p>
            <a:pPr marL="0" indent="0">
              <a:buNone/>
            </a:pPr>
            <a:r>
              <a:rPr lang="en-US" dirty="0"/>
              <a:t>This investigation led us to the Microsoft provided School Data Sync (SDS) tool that is used to synchronize class rosters into Classroom Teams*.  SDS was originally designed by a 3</a:t>
            </a:r>
            <a:r>
              <a:rPr lang="en-US" baseline="30000" dirty="0"/>
              <a:t>rd</a:t>
            </a:r>
            <a:r>
              <a:rPr lang="en-US" dirty="0"/>
              <a:t> party to implement connections to various Student Information Systems (SIS) via API or CSV to automatically create Classroom Teams and synchronize the rosters.  This was completed either using the APIs (our SIS is not included in the list of supported systems) or via Power Automate to publish updated CSVs.</a:t>
            </a:r>
          </a:p>
          <a:p>
            <a:pPr marL="0" indent="0">
              <a:buNone/>
            </a:pPr>
            <a:r>
              <a:rPr lang="en-US" dirty="0">
                <a:effectLst/>
              </a:rPr>
              <a:t>A small pilot took place wit</a:t>
            </a:r>
            <a:r>
              <a:rPr lang="en-US" dirty="0"/>
              <a:t>h a handful of professors to just provide Classroom Teams to determine the use case for Classroom Teams themselves and continued to investigate SDS and how it could be implemented.</a:t>
            </a:r>
            <a:endParaRPr lang="en-US" dirty="0">
              <a:effectLst/>
            </a:endParaRPr>
          </a:p>
          <a:p>
            <a:pPr marL="0" indent="0">
              <a:buNone/>
            </a:pPr>
            <a:r>
              <a:rPr lang="en-US" sz="1600" dirty="0"/>
              <a:t>* Classroom Teams cannot be used without SDS</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5</a:t>
            </a:fld>
            <a:endParaRPr lang="en-US"/>
          </a:p>
        </p:txBody>
      </p:sp>
    </p:spTree>
    <p:extLst>
      <p:ext uri="{BB962C8B-B14F-4D97-AF65-F5344CB8AC3E}">
        <p14:creationId xmlns:p14="http://schemas.microsoft.com/office/powerpoint/2010/main" val="23393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550988" y="3461559"/>
            <a:ext cx="9070975" cy="2024062"/>
          </a:xfrm>
        </p:spPr>
        <p:txBody>
          <a:bodyPr>
            <a:normAutofit/>
          </a:bodyPr>
          <a:lstStyle/>
          <a:p>
            <a:pPr marL="0" indent="0">
              <a:lnSpc>
                <a:spcPct val="90000"/>
              </a:lnSpc>
              <a:buNone/>
            </a:pPr>
            <a:r>
              <a:rPr lang="en-US" sz="2500" dirty="0"/>
              <a:t>As we neared the end of the Winter 2020 term, the world was hit with the global pandemic (not sure if you were aware of this?).  Overnight, our investigation into Teams as a companion LMS product to LEARN became an immediate priority.</a:t>
            </a:r>
            <a:endParaRPr lang="en-US" sz="2500" dirty="0">
              <a:effectLst/>
            </a:endParaRPr>
          </a:p>
          <a:p>
            <a:pPr marL="0" indent="0">
              <a:lnSpc>
                <a:spcPct val="90000"/>
              </a:lnSpc>
              <a:buNone/>
            </a:pPr>
            <a:endParaRPr lang="en-US" sz="2500" dirty="0"/>
          </a:p>
        </p:txBody>
      </p:sp>
      <p:sp>
        <p:nvSpPr>
          <p:cNvPr id="2" name="Title 1"/>
          <p:cNvSpPr>
            <a:spLocks noGrp="1"/>
          </p:cNvSpPr>
          <p:nvPr>
            <p:ph type="title"/>
          </p:nvPr>
        </p:nvSpPr>
        <p:spPr>
          <a:xfrm>
            <a:off x="287591" y="2382981"/>
            <a:ext cx="11569729" cy="1046019"/>
          </a:xfrm>
        </p:spPr>
        <p:txBody>
          <a:bodyPr anchor="b">
            <a:normAutofit/>
          </a:bodyPr>
          <a:lstStyle/>
          <a:p>
            <a:r>
              <a:rPr lang="en-US" dirty="0"/>
              <a:t>Pandemic</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6</a:t>
            </a:fld>
            <a:endParaRPr lang="en-US"/>
          </a:p>
        </p:txBody>
      </p:sp>
    </p:spTree>
    <p:extLst>
      <p:ext uri="{BB962C8B-B14F-4D97-AF65-F5344CB8AC3E}">
        <p14:creationId xmlns:p14="http://schemas.microsoft.com/office/powerpoint/2010/main" val="2538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The Birth of Teams Roster Sync</a:t>
            </a:r>
          </a:p>
        </p:txBody>
      </p:sp>
      <p:sp>
        <p:nvSpPr>
          <p:cNvPr id="3" name="Content Placeholder 2"/>
          <p:cNvSpPr>
            <a:spLocks noGrp="1"/>
          </p:cNvSpPr>
          <p:nvPr>
            <p:ph sz="half" idx="1"/>
          </p:nvPr>
        </p:nvSpPr>
        <p:spPr>
          <a:xfrm>
            <a:off x="259882" y="1413164"/>
            <a:ext cx="5586855" cy="4590472"/>
          </a:xfrm>
        </p:spPr>
        <p:txBody>
          <a:bodyPr>
            <a:normAutofit/>
          </a:bodyPr>
          <a:lstStyle/>
          <a:p>
            <a:pPr marL="0" indent="0">
              <a:lnSpc>
                <a:spcPct val="90000"/>
              </a:lnSpc>
              <a:buNone/>
            </a:pPr>
            <a:r>
              <a:rPr lang="en-US"/>
              <a:t>Between March and May of 2020, an extremely extensive deep-dive took place into the SDS system as Teams usage exploded as the University transitioned to primary online classroom instruction.  While there was a push and a hope that a system could have been in place for the start of the Spring 2020 term, there just was not enough time to fully understand the platform and implement something that would not already stress out and an extremely stressed-out community.</a:t>
            </a:r>
            <a:endParaRPr lang="en-US">
              <a:effectLst/>
            </a:endParaRPr>
          </a:p>
          <a:p>
            <a:pPr marL="0" indent="0">
              <a:lnSpc>
                <a:spcPct val="90000"/>
              </a:lnSpc>
              <a:buNone/>
            </a:pPr>
            <a:endParaRPr lang="en-US"/>
          </a:p>
        </p:txBody>
      </p:sp>
      <p:pic>
        <p:nvPicPr>
          <p:cNvPr id="9" name="Picture 8">
            <a:extLst>
              <a:ext uri="{FF2B5EF4-FFF2-40B4-BE49-F238E27FC236}">
                <a16:creationId xmlns:a16="http://schemas.microsoft.com/office/drawing/2014/main" id="{89F3E8D1-C9BC-487C-BD7C-51E9C542A4AA}"/>
              </a:ext>
            </a:extLst>
          </p:cNvPr>
          <p:cNvPicPr>
            <a:picLocks noChangeAspect="1"/>
          </p:cNvPicPr>
          <p:nvPr/>
        </p:nvPicPr>
        <p:blipFill>
          <a:blip r:embed="rId2"/>
          <a:stretch>
            <a:fillRect/>
          </a:stretch>
        </p:blipFill>
        <p:spPr>
          <a:xfrm>
            <a:off x="6170992" y="1791543"/>
            <a:ext cx="5658620" cy="3833714"/>
          </a:xfrm>
          <a:prstGeom prst="rect">
            <a:avLst/>
          </a:prstGeom>
          <a:noFill/>
        </p:spPr>
      </p:pic>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7</a:t>
            </a:fld>
            <a:endParaRPr lang="en-US"/>
          </a:p>
        </p:txBody>
      </p:sp>
    </p:spTree>
    <p:extLst>
      <p:ext uri="{BB962C8B-B14F-4D97-AF65-F5344CB8AC3E}">
        <p14:creationId xmlns:p14="http://schemas.microsoft.com/office/powerpoint/2010/main" val="172869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The Birth of Teams Roster Sync</a:t>
            </a:r>
          </a:p>
        </p:txBody>
      </p:sp>
      <p:sp>
        <p:nvSpPr>
          <p:cNvPr id="3" name="Content Placeholder 2"/>
          <p:cNvSpPr>
            <a:spLocks noGrp="1"/>
          </p:cNvSpPr>
          <p:nvPr>
            <p:ph idx="1"/>
          </p:nvPr>
        </p:nvSpPr>
        <p:spPr>
          <a:xfrm>
            <a:off x="259882" y="1413163"/>
            <a:ext cx="11569729" cy="4595117"/>
          </a:xfrm>
        </p:spPr>
        <p:txBody>
          <a:bodyPr>
            <a:normAutofit/>
          </a:bodyPr>
          <a:lstStyle/>
          <a:p>
            <a:pPr marL="0" indent="0">
              <a:buNone/>
            </a:pPr>
            <a:r>
              <a:rPr lang="en-US" dirty="0"/>
              <a:t>After completing our investigation into utilizing SDS, we ran into many complications.  As we had recently gained a lot of experience utilizing the Microsoft Graph API for our standard Teams automation, that led to three (3) possibilities:</a:t>
            </a:r>
          </a:p>
          <a:p>
            <a:pPr>
              <a:buFontTx/>
              <a:buChar char="-"/>
            </a:pPr>
            <a:r>
              <a:rPr lang="en-US" dirty="0"/>
              <a:t>Full transition to SDS for creating and managing Classroom Teams and their rosters</a:t>
            </a:r>
          </a:p>
          <a:p>
            <a:pPr>
              <a:buFontTx/>
              <a:buChar char="-"/>
            </a:pPr>
            <a:r>
              <a:rPr lang="en-US" dirty="0"/>
              <a:t>Hybrid SDS which involved using the Graph API to perform many of the functions that the SDS online portal completed, but allowed us to greater customize it to fit UW learning needs</a:t>
            </a:r>
          </a:p>
          <a:p>
            <a:pPr>
              <a:buFontTx/>
              <a:buChar char="-"/>
            </a:pPr>
            <a:r>
              <a:rPr lang="en-US" dirty="0"/>
              <a:t>Custom built system that best mimicked SDS, using only standard Teams</a:t>
            </a:r>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8</a:t>
            </a:fld>
            <a:endParaRPr lang="en-US"/>
          </a:p>
        </p:txBody>
      </p:sp>
    </p:spTree>
    <p:extLst>
      <p:ext uri="{BB962C8B-B14F-4D97-AF65-F5344CB8AC3E}">
        <p14:creationId xmlns:p14="http://schemas.microsoft.com/office/powerpoint/2010/main" val="338037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US" dirty="0"/>
              <a:t>The Birth of Teams Roster Sync</a:t>
            </a:r>
          </a:p>
        </p:txBody>
      </p:sp>
      <p:sp>
        <p:nvSpPr>
          <p:cNvPr id="3" name="Content Placeholder 2"/>
          <p:cNvSpPr>
            <a:spLocks noGrp="1"/>
          </p:cNvSpPr>
          <p:nvPr>
            <p:ph idx="1"/>
          </p:nvPr>
        </p:nvSpPr>
        <p:spPr>
          <a:xfrm>
            <a:off x="259882" y="1413163"/>
            <a:ext cx="11569729" cy="4595117"/>
          </a:xfrm>
        </p:spPr>
        <p:txBody>
          <a:bodyPr>
            <a:normAutofit fontScale="70000" lnSpcReduction="20000"/>
          </a:bodyPr>
          <a:lstStyle/>
          <a:p>
            <a:pPr marL="0" indent="0">
              <a:buNone/>
            </a:pPr>
            <a:r>
              <a:rPr lang="en-US" dirty="0"/>
              <a:t>Issues we experienced with Classroom Teams and SDS, regardless of a full or hybrid model:</a:t>
            </a:r>
          </a:p>
          <a:p>
            <a:pPr>
              <a:buFontTx/>
              <a:buChar char="-"/>
            </a:pPr>
            <a:r>
              <a:rPr lang="en-US" dirty="0"/>
              <a:t>The roster sync process was extremely slow</a:t>
            </a:r>
          </a:p>
          <a:p>
            <a:pPr>
              <a:buFontTx/>
              <a:buChar char="-"/>
            </a:pPr>
            <a:r>
              <a:rPr lang="en-US" dirty="0"/>
              <a:t>Issues with roster syncs were difficult to address without affecting all other active Classroom Teams</a:t>
            </a:r>
          </a:p>
          <a:p>
            <a:pPr>
              <a:buFontTx/>
              <a:buChar char="-"/>
            </a:pPr>
            <a:r>
              <a:rPr lang="en-US" dirty="0"/>
              <a:t>Unless setup correctly, Forms used for assignments or quizzes were easily taken over by students and significant amounts of cheating took place as students had full access to the Form</a:t>
            </a:r>
          </a:p>
          <a:p>
            <a:pPr lvl="1">
              <a:buFontTx/>
              <a:buChar char="-"/>
            </a:pPr>
            <a:r>
              <a:rPr lang="en-US" dirty="0"/>
              <a:t>This issue has since been addressed by Microsoft, but not until early/mid-2021.</a:t>
            </a:r>
          </a:p>
          <a:p>
            <a:pPr>
              <a:buFontTx/>
              <a:buChar char="-"/>
            </a:pPr>
            <a:r>
              <a:rPr lang="en-US" dirty="0"/>
              <a:t>End of Term cleanup procedures were overly complicated and not very customizable to fit our current guidelines with our existing LMS (LEARN)</a:t>
            </a:r>
          </a:p>
          <a:p>
            <a:pPr>
              <a:buFontTx/>
              <a:buChar char="-"/>
            </a:pPr>
            <a:r>
              <a:rPr lang="en-US" dirty="0"/>
              <a:t>The general uptake and requests for Classroom Teams was not present as by May 2020 professors became comfortable and confident in the use of standard Teams for class instruction</a:t>
            </a:r>
          </a:p>
          <a:p>
            <a:pPr>
              <a:buFontTx/>
              <a:buChar char="-"/>
            </a:pPr>
            <a:r>
              <a:rPr lang="en-US" dirty="0"/>
              <a:t>Classroom Teams and SDS was primarily focused for the K-12 space, so was missing a lot of information that would apply to post-secondary institutions</a:t>
            </a:r>
          </a:p>
          <a:p>
            <a:pPr lvl="1">
              <a:buFontTx/>
              <a:buChar char="-"/>
            </a:pPr>
            <a:r>
              <a:rPr lang="en-US" dirty="0"/>
              <a:t>Teachers could not be students and vice-versa which would have affected TAs</a:t>
            </a:r>
          </a:p>
          <a:p>
            <a:pPr>
              <a:buFontTx/>
              <a:buChar char="-"/>
            </a:pPr>
            <a:endParaRPr lang="en-US" dirty="0"/>
          </a:p>
        </p:txBody>
      </p:sp>
      <p:sp>
        <p:nvSpPr>
          <p:cNvPr id="6" name="Footer Placeholder 5"/>
          <p:cNvSpPr>
            <a:spLocks noGrp="1"/>
          </p:cNvSpPr>
          <p:nvPr>
            <p:ph type="ftr" sz="quarter" idx="11"/>
          </p:nvPr>
        </p:nvSpPr>
        <p:spPr>
          <a:xfrm>
            <a:off x="259882" y="6335309"/>
            <a:ext cx="5226517" cy="250337"/>
          </a:xfrm>
        </p:spPr>
        <p:txBody>
          <a:bodyPr anchor="ctr">
            <a:normAutofit/>
          </a:bodyPr>
          <a:lstStyle/>
          <a:p>
            <a:pPr>
              <a:spcAft>
                <a:spcPts val="600"/>
              </a:spcAft>
            </a:pPr>
            <a:r>
              <a:rPr lang="en-US" dirty="0"/>
              <a:t>TEAMS ROSTER SYNC</a:t>
            </a:r>
            <a:endParaRPr lang="en-US"/>
          </a:p>
        </p:txBody>
      </p:sp>
      <p:sp>
        <p:nvSpPr>
          <p:cNvPr id="7" name="Slide Number Placeholder 6"/>
          <p:cNvSpPr>
            <a:spLocks noGrp="1"/>
          </p:cNvSpPr>
          <p:nvPr>
            <p:ph type="sldNum" sz="quarter" idx="12"/>
          </p:nvPr>
        </p:nvSpPr>
        <p:spPr>
          <a:xfrm>
            <a:off x="5588000" y="6335309"/>
            <a:ext cx="1016000" cy="250337"/>
          </a:xfrm>
        </p:spPr>
        <p:txBody>
          <a:bodyPr anchor="ctr">
            <a:normAutofit/>
          </a:bodyPr>
          <a:lstStyle/>
          <a:p>
            <a:pPr>
              <a:spcAft>
                <a:spcPts val="600"/>
              </a:spcAft>
            </a:pPr>
            <a:r>
              <a:rPr lang="en-US" dirty="0"/>
              <a:t>PAGE  </a:t>
            </a:r>
            <a:fld id="{93005692-73BE-493E-93AB-ECD6027A7652}" type="slidenum">
              <a:rPr lang="en-US" smtClean="0"/>
              <a:pPr>
                <a:spcAft>
                  <a:spcPts val="600"/>
                </a:spcAft>
              </a:pPr>
              <a:t>9</a:t>
            </a:fld>
            <a:endParaRPr lang="en-US"/>
          </a:p>
        </p:txBody>
      </p:sp>
    </p:spTree>
    <p:extLst>
      <p:ext uri="{BB962C8B-B14F-4D97-AF65-F5344CB8AC3E}">
        <p14:creationId xmlns:p14="http://schemas.microsoft.com/office/powerpoint/2010/main" val="357034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 id="{4809F9E8-56BF-8C4D-85E0-7353F442B736}" vid="{D553A0E6-7EAA-F242-A75B-21BFDE7A7B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waterloo_powerpoint_template_16-9_widescreen</Template>
  <TotalTime>753</TotalTime>
  <Words>3192</Words>
  <Application>Microsoft Office PowerPoint</Application>
  <PresentationFormat>Widescreen</PresentationFormat>
  <Paragraphs>226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Barlow Condensed</vt:lpstr>
      <vt:lpstr>Calibri</vt:lpstr>
      <vt:lpstr>Georgia</vt:lpstr>
      <vt:lpstr>Verdana</vt:lpstr>
      <vt:lpstr>Wingdings</vt:lpstr>
      <vt:lpstr>UofWaterloo_WhiteBkgrd</vt:lpstr>
      <vt:lpstr>Teams Roster Sync</vt:lpstr>
      <vt:lpstr>Agenda</vt:lpstr>
      <vt:lpstr>UW Teams History</vt:lpstr>
      <vt:lpstr>Classroom Teams Investigation</vt:lpstr>
      <vt:lpstr>School Data Sync</vt:lpstr>
      <vt:lpstr>Pandemic</vt:lpstr>
      <vt:lpstr>The Birth of Teams Roster Sync</vt:lpstr>
      <vt:lpstr>The Birth of Teams Roster Sync</vt:lpstr>
      <vt:lpstr>The Birth of Teams Roster Sync</vt:lpstr>
      <vt:lpstr>The Birth of Teams Roster Sync</vt:lpstr>
      <vt:lpstr>Architecture</vt:lpstr>
      <vt:lpstr>Architecture</vt:lpstr>
      <vt:lpstr>Architecture</vt:lpstr>
      <vt:lpstr>Architecture</vt:lpstr>
      <vt:lpstr>Architecture</vt:lpstr>
      <vt:lpstr>Architecture</vt:lpstr>
      <vt:lpstr>First Launch</vt:lpstr>
      <vt:lpstr>First Launch</vt:lpstr>
      <vt:lpstr>First Launch</vt:lpstr>
      <vt:lpstr>End-Of-Term Cleanup</vt:lpstr>
      <vt:lpstr>Operation Warp Speed</vt:lpstr>
      <vt:lpstr>Operation Warp Speed</vt:lpstr>
      <vt:lpstr>Operation Warp speed</vt:lpstr>
      <vt:lpstr>Continuous Improvement</vt:lpstr>
      <vt:lpstr>Continuous Improvement</vt:lpstr>
      <vt:lpstr>TRS Reports! (as of Feb 7, 2022)</vt:lpstr>
      <vt:lpstr>TRS Reports!</vt:lpstr>
      <vt:lpstr>Name drop!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Paul Dietrich</dc:creator>
  <cp:lastModifiedBy>Paul Dietrich</cp:lastModifiedBy>
  <cp:revision>1</cp:revision>
  <dcterms:created xsi:type="dcterms:W3CDTF">2022-01-20T14:45:29Z</dcterms:created>
  <dcterms:modified xsi:type="dcterms:W3CDTF">2022-02-10T19:06:21Z</dcterms:modified>
</cp:coreProperties>
</file>