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0"/>
    <p:restoredTop sz="86699"/>
  </p:normalViewPr>
  <p:slideViewPr>
    <p:cSldViewPr snapToGrid="0" snapToObjects="1">
      <p:cViewPr varScale="1">
        <p:scale>
          <a:sx n="92" d="100"/>
          <a:sy n="92" d="100"/>
        </p:scale>
        <p:origin x="9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55476-B7A8-3145-907E-34F118325988}" type="datetimeFigureOut">
              <a:rPr lang="en-US" smtClean="0"/>
              <a:t>4/2/17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3C6A2-0332-C249-B72A-150EDC81A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C6A2-0332-C249-B72A-150EDC81A9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0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Monthly Closing Balance for May 2016:</a:t>
            </a:r>
            <a:r>
              <a:rPr lang="en-US" baseline="0" dirty="0" smtClean="0"/>
              <a:t> $5258.70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C6A2-0332-C249-B72A-150EDC81A9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9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Net Income of ~$2,035.70</a:t>
            </a:r>
            <a:r>
              <a:rPr lang="en-US" baseline="0" dirty="0" smtClean="0"/>
              <a:t> is a rough estimate, as FEDS has not billed all their invoices as of yet.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C6A2-0332-C249-B72A-150EDC81A9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0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9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D2967-31D9-DE4A-A6E0-8A27C6E2F83A}" type="datetimeFigureOut">
              <a:rPr lang="en-US" smtClean="0"/>
              <a:t>4/2/17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798F3C9-14D9-074C-BD73-2E719EC0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Science </a:t>
            </a:r>
            <a:r>
              <a:rPr lang="en-US" dirty="0" err="1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CnD</a:t>
            </a:r>
            <a:r>
              <a:rPr lang="en-US" dirty="0" smtClean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Business Model Results</a:t>
            </a:r>
            <a:endParaRPr lang="en-US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379" y="540326"/>
            <a:ext cx="6802582" cy="129308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Monthly Bank Balances </a:t>
            </a:r>
            <a:br>
              <a:rPr lang="en-US" b="1" dirty="0" smtClean="0"/>
            </a:br>
            <a:r>
              <a:rPr lang="en-US" b="1" dirty="0" smtClean="0"/>
              <a:t>(May 2016 – March 2017)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526309"/>
              </p:ext>
            </p:extLst>
          </p:nvPr>
        </p:nvGraphicFramePr>
        <p:xfrm>
          <a:off x="677336" y="1930398"/>
          <a:ext cx="8596668" cy="4276440"/>
        </p:xfrm>
        <a:graphic>
          <a:graphicData uri="http://schemas.openxmlformats.org/drawingml/2006/table">
            <a:tbl>
              <a:tblPr/>
              <a:tblGrid>
                <a:gridCol w="1232142"/>
                <a:gridCol w="1232142"/>
                <a:gridCol w="1232142"/>
                <a:gridCol w="2110165"/>
                <a:gridCol w="1219200"/>
                <a:gridCol w="1570877"/>
              </a:tblGrid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Date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Expenses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Monthly Closing Balance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Deviation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1-May-16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5258.7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1-Jun-16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1651.01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1329.1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4936.79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1-Jul-16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95.21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838.75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5680.33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1-Aug-16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366.68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5313.65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1-Sep-16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1099.68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1440.2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5654.17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1-Oct-16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3272.34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4236.45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6617.28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1-Nov-16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4377.03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5266.91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7507.16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1-Dec-16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1062. 85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2345.3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6796.8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1-Jan-17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478.89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1161.75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7479.66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1-Feb-17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1306.37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2909.6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9082.89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ACTUAL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37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1-Mar-17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1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200" b="1" i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10582.89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PROJECTED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53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88" y="207818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Graphical Representations of Retained Bank Earnings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88" y="1717964"/>
            <a:ext cx="8740529" cy="4488873"/>
          </a:xfrm>
        </p:spPr>
      </p:pic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07819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Graphical Representations of Retained Bank Earnings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8619"/>
            <a:ext cx="8852199" cy="4927167"/>
          </a:xfrm>
        </p:spPr>
      </p:pic>
    </p:spTree>
    <p:extLst>
      <p:ext uri="{BB962C8B-B14F-4D97-AF65-F5344CB8AC3E}">
        <p14:creationId xmlns:p14="http://schemas.microsoft.com/office/powerpoint/2010/main" val="96444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53491"/>
            <a:ext cx="9286423" cy="421178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22211" y="346364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Monthly Closing Balances </a:t>
            </a:r>
            <a:br>
              <a:rPr lang="en-US" b="1" dirty="0" smtClean="0"/>
            </a:br>
            <a:r>
              <a:rPr lang="en-US" b="1" dirty="0" smtClean="0"/>
              <a:t>(May 2016 – March 2017)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2509"/>
            <a:ext cx="8596668" cy="1320800"/>
          </a:xfrm>
        </p:spPr>
        <p:txBody>
          <a:bodyPr/>
          <a:lstStyle/>
          <a:p>
            <a:pPr algn="ctr"/>
            <a:r>
              <a:rPr lang="en-US" b="1" dirty="0" smtClean="0"/>
              <a:t>Science </a:t>
            </a:r>
            <a:r>
              <a:rPr lang="en-US" b="1" dirty="0" err="1" smtClean="0"/>
              <a:t>CnD</a:t>
            </a:r>
            <a:r>
              <a:rPr lang="en-US" b="1" dirty="0" smtClean="0"/>
              <a:t> Balance Sheet</a:t>
            </a:r>
            <a:br>
              <a:rPr lang="en-US" b="1" dirty="0" smtClean="0"/>
            </a:br>
            <a:r>
              <a:rPr lang="en-US" b="1" dirty="0" smtClean="0"/>
              <a:t>(Winter 2017 Actuals)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37854"/>
            <a:ext cx="8258848" cy="4822018"/>
          </a:xfrm>
        </p:spPr>
      </p:pic>
    </p:spTree>
    <p:extLst>
      <p:ext uri="{BB962C8B-B14F-4D97-AF65-F5344CB8AC3E}">
        <p14:creationId xmlns:p14="http://schemas.microsoft.com/office/powerpoint/2010/main" val="174880635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147</Words>
  <Application>Microsoft Macintosh PowerPoint</Application>
  <PresentationFormat>Widescreen</PresentationFormat>
  <Paragraphs>81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 MT Condensed Extra Bold</vt:lpstr>
      <vt:lpstr>Calibri</vt:lpstr>
      <vt:lpstr>Trebuchet MS</vt:lpstr>
      <vt:lpstr>Wingdings 3</vt:lpstr>
      <vt:lpstr>Arial</vt:lpstr>
      <vt:lpstr>Facet</vt:lpstr>
      <vt:lpstr>Science CnD Business Model Results</vt:lpstr>
      <vt:lpstr>Monthly Bank Balances  (May 2016 – March 2017)</vt:lpstr>
      <vt:lpstr>Graphical Representations of Retained Bank Earnings</vt:lpstr>
      <vt:lpstr>Graphical Representations of Retained Bank Earnings</vt:lpstr>
      <vt:lpstr>Monthly Closing Balances  (May 2016 – March 2017)</vt:lpstr>
      <vt:lpstr>Science CnD Balance Sheet (Winter 2017 Actuals)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CnD Business Model Results</dc:title>
  <dc:creator>Brittani Brown</dc:creator>
  <cp:lastModifiedBy>Brittani Brown</cp:lastModifiedBy>
  <cp:revision>4</cp:revision>
  <dcterms:created xsi:type="dcterms:W3CDTF">2017-04-02T18:44:45Z</dcterms:created>
  <dcterms:modified xsi:type="dcterms:W3CDTF">2017-04-02T20:44:07Z</dcterms:modified>
</cp:coreProperties>
</file>