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8" r:id="rId3"/>
  </p:sldIdLst>
  <p:sldSz cx="32759650" cy="43891200"/>
  <p:notesSz cx="6858000" cy="9144000"/>
  <p:defaultTextStyle>
    <a:defPPr>
      <a:defRPr lang="en-US"/>
    </a:defPPr>
    <a:lvl1pPr marL="0" algn="l" defTabSz="3678929" rtl="0" eaLnBrk="1" latinLnBrk="0" hangingPunct="1">
      <a:defRPr sz="7241" kern="1200">
        <a:solidFill>
          <a:schemeClr val="tx1"/>
        </a:solidFill>
        <a:latin typeface="+mn-lt"/>
        <a:ea typeface="+mn-ea"/>
        <a:cs typeface="+mn-cs"/>
      </a:defRPr>
    </a:lvl1pPr>
    <a:lvl2pPr marL="1839465" algn="l" defTabSz="3678929" rtl="0" eaLnBrk="1" latinLnBrk="0" hangingPunct="1">
      <a:defRPr sz="7241" kern="1200">
        <a:solidFill>
          <a:schemeClr val="tx1"/>
        </a:solidFill>
        <a:latin typeface="+mn-lt"/>
        <a:ea typeface="+mn-ea"/>
        <a:cs typeface="+mn-cs"/>
      </a:defRPr>
    </a:lvl2pPr>
    <a:lvl3pPr marL="3678929" algn="l" defTabSz="3678929" rtl="0" eaLnBrk="1" latinLnBrk="0" hangingPunct="1">
      <a:defRPr sz="7241" kern="1200">
        <a:solidFill>
          <a:schemeClr val="tx1"/>
        </a:solidFill>
        <a:latin typeface="+mn-lt"/>
        <a:ea typeface="+mn-ea"/>
        <a:cs typeface="+mn-cs"/>
      </a:defRPr>
    </a:lvl3pPr>
    <a:lvl4pPr marL="5518390" algn="l" defTabSz="3678929" rtl="0" eaLnBrk="1" latinLnBrk="0" hangingPunct="1">
      <a:defRPr sz="7241" kern="1200">
        <a:solidFill>
          <a:schemeClr val="tx1"/>
        </a:solidFill>
        <a:latin typeface="+mn-lt"/>
        <a:ea typeface="+mn-ea"/>
        <a:cs typeface="+mn-cs"/>
      </a:defRPr>
    </a:lvl4pPr>
    <a:lvl5pPr marL="7357855" algn="l" defTabSz="3678929" rtl="0" eaLnBrk="1" latinLnBrk="0" hangingPunct="1">
      <a:defRPr sz="7241" kern="1200">
        <a:solidFill>
          <a:schemeClr val="tx1"/>
        </a:solidFill>
        <a:latin typeface="+mn-lt"/>
        <a:ea typeface="+mn-ea"/>
        <a:cs typeface="+mn-cs"/>
      </a:defRPr>
    </a:lvl5pPr>
    <a:lvl6pPr marL="9197320" algn="l" defTabSz="3678929" rtl="0" eaLnBrk="1" latinLnBrk="0" hangingPunct="1">
      <a:defRPr sz="7241" kern="1200">
        <a:solidFill>
          <a:schemeClr val="tx1"/>
        </a:solidFill>
        <a:latin typeface="+mn-lt"/>
        <a:ea typeface="+mn-ea"/>
        <a:cs typeface="+mn-cs"/>
      </a:defRPr>
    </a:lvl6pPr>
    <a:lvl7pPr marL="11036784" algn="l" defTabSz="3678929" rtl="0" eaLnBrk="1" latinLnBrk="0" hangingPunct="1">
      <a:defRPr sz="7241" kern="1200">
        <a:solidFill>
          <a:schemeClr val="tx1"/>
        </a:solidFill>
        <a:latin typeface="+mn-lt"/>
        <a:ea typeface="+mn-ea"/>
        <a:cs typeface="+mn-cs"/>
      </a:defRPr>
    </a:lvl7pPr>
    <a:lvl8pPr marL="12876249" algn="l" defTabSz="3678929" rtl="0" eaLnBrk="1" latinLnBrk="0" hangingPunct="1">
      <a:defRPr sz="7241" kern="1200">
        <a:solidFill>
          <a:schemeClr val="tx1"/>
        </a:solidFill>
        <a:latin typeface="+mn-lt"/>
        <a:ea typeface="+mn-ea"/>
        <a:cs typeface="+mn-cs"/>
      </a:defRPr>
    </a:lvl8pPr>
    <a:lvl9pPr marL="14715714" algn="l" defTabSz="3678929" rtl="0" eaLnBrk="1" latinLnBrk="0" hangingPunct="1">
      <a:defRPr sz="724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9FE"/>
    <a:srgbClr val="E2F7FE"/>
    <a:srgbClr val="FFF8EF"/>
    <a:srgbClr val="660033"/>
    <a:srgbClr val="F7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5244" autoAdjust="0"/>
  </p:normalViewPr>
  <p:slideViewPr>
    <p:cSldViewPr snapToGrid="0">
      <p:cViewPr varScale="1">
        <p:scale>
          <a:sx n="20" d="100"/>
          <a:sy n="20" d="100"/>
        </p:scale>
        <p:origin x="31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9" d="100"/>
          <a:sy n="69" d="100"/>
        </p:scale>
        <p:origin x="270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8063" y="1143000"/>
            <a:ext cx="2301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2433" rtl="0" eaLnBrk="1" latinLnBrk="0" hangingPunct="1">
      <a:defRPr sz="1196" kern="1200">
        <a:solidFill>
          <a:schemeClr val="tx1"/>
        </a:solidFill>
        <a:latin typeface="+mn-lt"/>
        <a:ea typeface="+mn-ea"/>
        <a:cs typeface="+mn-cs"/>
      </a:defRPr>
    </a:lvl1pPr>
    <a:lvl2pPr marL="456217" algn="l" defTabSz="912433" rtl="0" eaLnBrk="1" latinLnBrk="0" hangingPunct="1">
      <a:defRPr sz="1196" kern="1200">
        <a:solidFill>
          <a:schemeClr val="tx1"/>
        </a:solidFill>
        <a:latin typeface="+mn-lt"/>
        <a:ea typeface="+mn-ea"/>
        <a:cs typeface="+mn-cs"/>
      </a:defRPr>
    </a:lvl2pPr>
    <a:lvl3pPr marL="912433" algn="l" defTabSz="912433" rtl="0" eaLnBrk="1" latinLnBrk="0" hangingPunct="1">
      <a:defRPr sz="1196" kern="1200">
        <a:solidFill>
          <a:schemeClr val="tx1"/>
        </a:solidFill>
        <a:latin typeface="+mn-lt"/>
        <a:ea typeface="+mn-ea"/>
        <a:cs typeface="+mn-cs"/>
      </a:defRPr>
    </a:lvl3pPr>
    <a:lvl4pPr marL="1368650" algn="l" defTabSz="912433" rtl="0" eaLnBrk="1" latinLnBrk="0" hangingPunct="1">
      <a:defRPr sz="1196" kern="1200">
        <a:solidFill>
          <a:schemeClr val="tx1"/>
        </a:solidFill>
        <a:latin typeface="+mn-lt"/>
        <a:ea typeface="+mn-ea"/>
        <a:cs typeface="+mn-cs"/>
      </a:defRPr>
    </a:lvl4pPr>
    <a:lvl5pPr marL="1824866" algn="l" defTabSz="912433" rtl="0" eaLnBrk="1" latinLnBrk="0" hangingPunct="1">
      <a:defRPr sz="1196" kern="1200">
        <a:solidFill>
          <a:schemeClr val="tx1"/>
        </a:solidFill>
        <a:latin typeface="+mn-lt"/>
        <a:ea typeface="+mn-ea"/>
        <a:cs typeface="+mn-cs"/>
      </a:defRPr>
    </a:lvl5pPr>
    <a:lvl6pPr marL="2281083" algn="l" defTabSz="912433" rtl="0" eaLnBrk="1" latinLnBrk="0" hangingPunct="1">
      <a:defRPr sz="1196" kern="1200">
        <a:solidFill>
          <a:schemeClr val="tx1"/>
        </a:solidFill>
        <a:latin typeface="+mn-lt"/>
        <a:ea typeface="+mn-ea"/>
        <a:cs typeface="+mn-cs"/>
      </a:defRPr>
    </a:lvl6pPr>
    <a:lvl7pPr marL="2737300" algn="l" defTabSz="912433" rtl="0" eaLnBrk="1" latinLnBrk="0" hangingPunct="1">
      <a:defRPr sz="1196" kern="1200">
        <a:solidFill>
          <a:schemeClr val="tx1"/>
        </a:solidFill>
        <a:latin typeface="+mn-lt"/>
        <a:ea typeface="+mn-ea"/>
        <a:cs typeface="+mn-cs"/>
      </a:defRPr>
    </a:lvl7pPr>
    <a:lvl8pPr marL="3193512" algn="l" defTabSz="912433" rtl="0" eaLnBrk="1" latinLnBrk="0" hangingPunct="1">
      <a:defRPr sz="1196" kern="1200">
        <a:solidFill>
          <a:schemeClr val="tx1"/>
        </a:solidFill>
        <a:latin typeface="+mn-lt"/>
        <a:ea typeface="+mn-ea"/>
        <a:cs typeface="+mn-cs"/>
      </a:defRPr>
    </a:lvl8pPr>
    <a:lvl9pPr marL="3649729" algn="l" defTabSz="912433" rtl="0" eaLnBrk="1" latinLnBrk="0" hangingPunct="1">
      <a:defRPr sz="119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Instructions"/>
          <p:cNvSpPr/>
          <p:nvPr userDrawn="1"/>
        </p:nvSpPr>
        <p:spPr>
          <a:xfrm>
            <a:off x="33066771" y="0"/>
            <a:ext cx="9290431" cy="43891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336" rIns="62336" rtlCol="0" anchor="t"/>
          <a:lstStyle/>
          <a:p>
            <a:pPr lvl="0">
              <a:spcBef>
                <a:spcPts val="273"/>
              </a:spcBef>
            </a:pPr>
            <a:r>
              <a:rPr sz="6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Printing:</a:t>
            </a:r>
          </a:p>
          <a:p>
            <a:pPr lvl="0">
              <a:spcBef>
                <a:spcPts val="273"/>
              </a:spcBef>
            </a:pPr>
            <a:r>
              <a:rPr lang="en-US" sz="6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This poster is 36” wide by 48” high (3 feet by 4 feet). It’s designed to be printed on a large-format printer.</a:t>
            </a:r>
          </a:p>
          <a:p>
            <a:pPr lvl="0">
              <a:spcBef>
                <a:spcPts val="68"/>
              </a:spcBef>
            </a:pPr>
            <a:endParaRPr sz="60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273"/>
              </a:spcBef>
            </a:pPr>
            <a:r>
              <a:rPr sz="6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Customizing the Content:</a:t>
            </a:r>
          </a:p>
          <a:p>
            <a:pPr lvl="0">
              <a:spcBef>
                <a:spcPts val="273"/>
              </a:spcBef>
            </a:pPr>
            <a:r>
              <a:rPr sz="6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placeholders in this </a:t>
            </a:r>
            <a:r>
              <a:rPr lang="en-US" sz="6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poster </a:t>
            </a:r>
            <a:r>
              <a:rPr sz="6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are formatted for you. </a:t>
            </a:r>
            <a:r>
              <a:rPr lang="en-US" sz="6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</a:t>
            </a:r>
            <a:r>
              <a:rPr lang="en-US" sz="60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 the placeholders </a:t>
            </a:r>
            <a:r>
              <a:rPr lang="en-US" sz="6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add text, or c</a:t>
            </a:r>
            <a:r>
              <a:rPr lang="en-US" sz="60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lick an icon to add a table, chart, SmartArt graphic, picture or multimedia </a:t>
            </a:r>
            <a:r>
              <a:rPr lang="en-US" sz="6000" baseline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file.</a:t>
            </a:r>
          </a:p>
          <a:p>
            <a:pPr lvl="0">
              <a:spcBef>
                <a:spcPts val="273"/>
              </a:spcBef>
            </a:pPr>
            <a:endParaRPr lang="en-US" sz="6000" baseline="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545"/>
              </a:spcBef>
            </a:pPr>
            <a:r>
              <a:rPr lang="en-US" sz="6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</a:t>
            </a:r>
            <a:r>
              <a:rPr sz="6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 add or remove bullet points from text, click the Bullets button on the Home tab.</a:t>
            </a:r>
            <a:endParaRPr lang="en-US" sz="60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545"/>
              </a:spcBef>
            </a:pPr>
            <a:endParaRPr sz="60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545"/>
              </a:spcBef>
            </a:pPr>
            <a:r>
              <a:rPr sz="6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If you need more placeholders for titles, </a:t>
            </a:r>
            <a:r>
              <a:rPr lang="en-US" sz="6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content</a:t>
            </a:r>
            <a:r>
              <a:rPr sz="6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or body text, make a copy of what you need and drag it into place. PowerPoint’s Smart Guides will help you align it with everything else.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864490" y="5458541"/>
            <a:ext cx="22521671" cy="861776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800">
                <a:solidFill>
                  <a:schemeClr val="bg1">
                    <a:lumMod val="7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545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545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545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545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545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545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545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545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53115" y="7559043"/>
            <a:ext cx="9554898" cy="1706883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4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9" hasCustomPrompt="1"/>
          </p:nvPr>
        </p:nvSpPr>
        <p:spPr bwMode="ltGray">
          <a:xfrm>
            <a:off x="853115" y="9485376"/>
            <a:ext cx="9554898" cy="3643434"/>
          </a:xfrm>
          <a:solidFill>
            <a:schemeClr val="tx2">
              <a:lumMod val="10000"/>
              <a:lumOff val="90000"/>
            </a:schemeClr>
          </a:solidFill>
        </p:spPr>
        <p:txBody>
          <a:bodyPr lIns="365760" rIns="365760" anchor="ctr">
            <a:noAutofit/>
          </a:bodyPr>
          <a:lstStyle>
            <a:lvl1pPr marL="0" indent="0">
              <a:spcBef>
                <a:spcPts val="273"/>
              </a:spcBef>
              <a:buFont typeface="Arial" panose="020B0604020202020204" pitchFamily="34" charset="0"/>
              <a:buNone/>
              <a:defRPr sz="2600" baseline="0"/>
            </a:lvl1pPr>
            <a:lvl2pPr marL="129845" indent="-129845">
              <a:spcBef>
                <a:spcPts val="273"/>
              </a:spcBef>
              <a:buFont typeface="Arial" panose="020B0604020202020204" pitchFamily="34" charset="0"/>
              <a:buChar char="•"/>
              <a:defRPr sz="1000"/>
            </a:lvl2pPr>
            <a:lvl3pPr marL="129845" indent="-129845">
              <a:spcBef>
                <a:spcPts val="273"/>
              </a:spcBef>
              <a:buFont typeface="Arial" panose="020B0604020202020204" pitchFamily="34" charset="0"/>
              <a:buChar char="•"/>
              <a:defRPr sz="1000"/>
            </a:lvl3pPr>
            <a:lvl4pPr marL="0" indent="0">
              <a:spcBef>
                <a:spcPts val="273"/>
              </a:spcBef>
              <a:buNone/>
              <a:defRPr sz="1000"/>
            </a:lvl4pPr>
            <a:lvl5pPr marL="0" indent="0">
              <a:spcBef>
                <a:spcPts val="273"/>
              </a:spcBef>
              <a:buNone/>
              <a:defRPr sz="1000"/>
            </a:lvl5pPr>
            <a:lvl6pPr marL="0" indent="0">
              <a:spcBef>
                <a:spcPts val="273"/>
              </a:spcBef>
              <a:buNone/>
              <a:defRPr sz="1000"/>
            </a:lvl6pPr>
            <a:lvl7pPr marL="0" indent="0">
              <a:spcBef>
                <a:spcPts val="273"/>
              </a:spcBef>
              <a:buNone/>
              <a:defRPr sz="1000"/>
            </a:lvl7pPr>
            <a:lvl8pPr marL="0" indent="0">
              <a:spcBef>
                <a:spcPts val="273"/>
              </a:spcBef>
              <a:buNone/>
              <a:defRPr sz="1000"/>
            </a:lvl8pPr>
            <a:lvl9pPr marL="0" indent="0">
              <a:spcBef>
                <a:spcPts val="273"/>
              </a:spcBef>
              <a:buNone/>
              <a:defRPr sz="1000"/>
            </a:lvl9pPr>
          </a:lstStyle>
          <a:p>
            <a:pPr lvl="0"/>
            <a:r>
              <a:rPr lang="en-US" dirty="0"/>
              <a:t>Type your question or a statement of the problem here</a:t>
            </a:r>
          </a:p>
        </p:txBody>
      </p:sp>
      <p:sp>
        <p:nvSpPr>
          <p:cNvPr id="36" name="Text Placeholder 6"/>
          <p:cNvSpPr>
            <a:spLocks noGrp="1"/>
          </p:cNvSpPr>
          <p:nvPr>
            <p:ph type="body" sz="quarter" idx="37" hasCustomPrompt="1"/>
          </p:nvPr>
        </p:nvSpPr>
        <p:spPr>
          <a:xfrm>
            <a:off x="853115" y="13996415"/>
            <a:ext cx="9554898" cy="1706883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4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37" name="Content Placeholder 17"/>
          <p:cNvSpPr>
            <a:spLocks noGrp="1"/>
          </p:cNvSpPr>
          <p:nvPr>
            <p:ph sz="quarter" idx="38" hasCustomPrompt="1"/>
          </p:nvPr>
        </p:nvSpPr>
        <p:spPr>
          <a:xfrm>
            <a:off x="853115" y="15825221"/>
            <a:ext cx="9554898" cy="3743341"/>
          </a:xfrm>
        </p:spPr>
        <p:txBody>
          <a:bodyPr lIns="91440" tIns="182880">
            <a:normAutofit/>
          </a:bodyPr>
          <a:lstStyle>
            <a:lvl1pPr>
              <a:defRPr sz="2400" baseline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636"/>
            </a:lvl5pPr>
            <a:lvl6pPr>
              <a:defRPr sz="636"/>
            </a:lvl6pPr>
            <a:lvl7pPr>
              <a:defRPr sz="636"/>
            </a:lvl7pPr>
            <a:lvl8pPr>
              <a:defRPr sz="636"/>
            </a:lvl8pPr>
            <a:lvl9pPr>
              <a:defRPr sz="636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853115" y="19933921"/>
            <a:ext cx="9554898" cy="1625599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4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853115" y="21921214"/>
            <a:ext cx="9554898" cy="8036614"/>
          </a:xfrm>
        </p:spPr>
        <p:txBody>
          <a:bodyPr lIns="91440" tIns="182880">
            <a:normAutofit/>
          </a:bodyPr>
          <a:lstStyle>
            <a:lvl1pPr>
              <a:defRPr sz="2400" baseline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853115" y="30516574"/>
            <a:ext cx="9554898" cy="1625599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4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853115" y="32442918"/>
            <a:ext cx="9554898" cy="9729215"/>
          </a:xfrm>
        </p:spPr>
        <p:txBody>
          <a:bodyPr lIns="91440" tIns="182880">
            <a:normAutofit/>
          </a:bodyPr>
          <a:lstStyle>
            <a:lvl1pPr>
              <a:defRPr sz="2400" baseline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1602376" y="7559041"/>
            <a:ext cx="9554898" cy="1625599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4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1602376" y="9485376"/>
            <a:ext cx="9554898" cy="9060740"/>
          </a:xfrm>
        </p:spPr>
        <p:txBody>
          <a:bodyPr lIns="91440" tIns="182880">
            <a:normAutofit/>
          </a:bodyPr>
          <a:lstStyle>
            <a:lvl1pPr>
              <a:defRPr sz="2400" baseline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38" name="Text Placeholder 6"/>
          <p:cNvSpPr>
            <a:spLocks noGrp="1"/>
          </p:cNvSpPr>
          <p:nvPr>
            <p:ph type="body" sz="quarter" idx="40" hasCustomPrompt="1"/>
          </p:nvPr>
        </p:nvSpPr>
        <p:spPr>
          <a:xfrm>
            <a:off x="11602376" y="19104862"/>
            <a:ext cx="9554898" cy="1625599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4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1602376" y="21031198"/>
            <a:ext cx="9554898" cy="8926631"/>
          </a:xfrm>
        </p:spPr>
        <p:txBody>
          <a:bodyPr lIns="91440" tIns="182880">
            <a:normAutofit/>
          </a:bodyPr>
          <a:lstStyle>
            <a:lvl1pPr>
              <a:defRPr sz="2400" baseline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1602376" y="30516574"/>
            <a:ext cx="9554898" cy="1625599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4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1602376" y="32442918"/>
            <a:ext cx="9554898" cy="9729215"/>
          </a:xfrm>
        </p:spPr>
        <p:txBody>
          <a:bodyPr lIns="91440" tIns="182880">
            <a:normAutofit/>
          </a:bodyPr>
          <a:lstStyle>
            <a:lvl1pPr>
              <a:defRPr sz="2400" baseline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2317510" y="7559041"/>
            <a:ext cx="9554898" cy="1625599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4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2317510" y="9485379"/>
            <a:ext cx="9554898" cy="9060737"/>
          </a:xfrm>
        </p:spPr>
        <p:txBody>
          <a:bodyPr lIns="91440" tIns="182880">
            <a:normAutofit/>
          </a:bodyPr>
          <a:lstStyle>
            <a:lvl1pPr>
              <a:defRPr sz="2400" baseline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2317510" y="20985225"/>
            <a:ext cx="9554898" cy="4952703"/>
          </a:xfrm>
        </p:spPr>
        <p:txBody>
          <a:bodyPr lIns="91440" tIns="182880">
            <a:normAutofit/>
          </a:bodyPr>
          <a:lstStyle>
            <a:lvl1pPr>
              <a:defRPr sz="2400" baseline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636"/>
            </a:lvl5pPr>
            <a:lvl6pPr>
              <a:defRPr sz="636"/>
            </a:lvl6pPr>
            <a:lvl7pPr>
              <a:defRPr sz="636"/>
            </a:lvl7pPr>
            <a:lvl8pPr>
              <a:defRPr sz="636"/>
            </a:lvl8pPr>
            <a:lvl9pPr>
              <a:defRPr sz="636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9" name="Text Placeholder 6"/>
          <p:cNvSpPr>
            <a:spLocks noGrp="1"/>
          </p:cNvSpPr>
          <p:nvPr>
            <p:ph type="body" sz="quarter" idx="41" hasCustomPrompt="1"/>
          </p:nvPr>
        </p:nvSpPr>
        <p:spPr>
          <a:xfrm>
            <a:off x="22317510" y="26356794"/>
            <a:ext cx="9554898" cy="1625599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4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40" name="Content Placeholder 17"/>
          <p:cNvSpPr>
            <a:spLocks noGrp="1"/>
          </p:cNvSpPr>
          <p:nvPr>
            <p:ph sz="quarter" idx="42" hasCustomPrompt="1"/>
          </p:nvPr>
        </p:nvSpPr>
        <p:spPr>
          <a:xfrm>
            <a:off x="22317510" y="28283132"/>
            <a:ext cx="9554898" cy="5793048"/>
          </a:xfrm>
        </p:spPr>
        <p:txBody>
          <a:bodyPr lIns="91440" tIns="182880">
            <a:normAutofit/>
          </a:bodyPr>
          <a:lstStyle>
            <a:lvl1pPr>
              <a:defRPr sz="2400" baseline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636"/>
            </a:lvl5pPr>
            <a:lvl6pPr>
              <a:defRPr sz="636"/>
            </a:lvl6pPr>
            <a:lvl7pPr>
              <a:defRPr sz="636"/>
            </a:lvl7pPr>
            <a:lvl8pPr>
              <a:defRPr sz="636"/>
            </a:lvl8pPr>
            <a:lvl9pPr>
              <a:defRPr sz="636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2317510" y="34296094"/>
            <a:ext cx="9554898" cy="1625599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4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2317510" y="36222430"/>
            <a:ext cx="9554898" cy="5949695"/>
          </a:xfrm>
        </p:spPr>
        <p:txBody>
          <a:bodyPr lIns="91440" tIns="182880">
            <a:normAutofit/>
          </a:bodyPr>
          <a:lstStyle>
            <a:lvl1pPr>
              <a:defRPr sz="2400" baseline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636"/>
            </a:lvl7pPr>
            <a:lvl8pPr>
              <a:defRPr sz="636"/>
            </a:lvl8pPr>
            <a:lvl9pPr>
              <a:defRPr sz="636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Text Placeholder 6"/>
          <p:cNvSpPr>
            <a:spLocks noGrp="1"/>
          </p:cNvSpPr>
          <p:nvPr>
            <p:ph type="body" sz="quarter" idx="44" hasCustomPrompt="1"/>
          </p:nvPr>
        </p:nvSpPr>
        <p:spPr>
          <a:xfrm>
            <a:off x="22317509" y="19139712"/>
            <a:ext cx="9554898" cy="1625599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4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363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144B7EB-5EBF-4C32-BA34-14486CB952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8728" y="-103136"/>
            <a:ext cx="7370922" cy="5160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842" userDrawn="1">
          <p15:clr>
            <a:srgbClr val="A4A3A4"/>
          </p15:clr>
        </p15:guide>
        <p15:guide id="2" pos="13794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ltGray">
          <a:xfrm>
            <a:off x="0" y="0"/>
            <a:ext cx="32759650" cy="670560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39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864492" y="914481"/>
            <a:ext cx="22522260" cy="39623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490" y="8026399"/>
            <a:ext cx="31042044" cy="31506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3117" y="42819602"/>
            <a:ext cx="7370922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4038" y="42819602"/>
            <a:ext cx="16311575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535614" y="42819602"/>
            <a:ext cx="7370922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5181603"/>
            <a:ext cx="32759650" cy="152400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39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5181600"/>
            <a:ext cx="32759650" cy="0"/>
          </a:xfrm>
          <a:prstGeom prst="line">
            <a:avLst/>
          </a:prstGeom>
          <a:ln w="1143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97208" rtl="0" eaLnBrk="1" latinLnBrk="0" hangingPunct="1">
        <a:lnSpc>
          <a:spcPct val="90000"/>
        </a:lnSpc>
        <a:spcBef>
          <a:spcPct val="0"/>
        </a:spcBef>
        <a:buNone/>
        <a:defRPr sz="2613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03876" indent="-103876" algn="l" defTabSz="997208" rtl="0" eaLnBrk="1" latinLnBrk="0" hangingPunct="1">
        <a:lnSpc>
          <a:spcPct val="100000"/>
        </a:lnSpc>
        <a:spcBef>
          <a:spcPts val="273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636" kern="1200">
          <a:solidFill>
            <a:schemeClr val="tx1"/>
          </a:solidFill>
          <a:latin typeface="+mn-lt"/>
          <a:ea typeface="+mn-ea"/>
          <a:cs typeface="+mn-cs"/>
        </a:defRPr>
      </a:lvl1pPr>
      <a:lvl2pPr marL="249302" indent="-103876" algn="l" defTabSz="997208" rtl="0" eaLnBrk="1" latinLnBrk="0" hangingPunct="1">
        <a:lnSpc>
          <a:spcPct val="100000"/>
        </a:lnSpc>
        <a:spcBef>
          <a:spcPts val="273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545" kern="1200">
          <a:solidFill>
            <a:schemeClr val="tx1"/>
          </a:solidFill>
          <a:latin typeface="+mn-lt"/>
          <a:ea typeface="+mn-ea"/>
          <a:cs typeface="+mn-cs"/>
        </a:defRPr>
      </a:lvl2pPr>
      <a:lvl3pPr marL="249302" indent="-103876" algn="l" defTabSz="997208" rtl="0" eaLnBrk="1" latinLnBrk="0" hangingPunct="1">
        <a:lnSpc>
          <a:spcPct val="100000"/>
        </a:lnSpc>
        <a:spcBef>
          <a:spcPts val="273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545" kern="1200">
          <a:solidFill>
            <a:schemeClr val="tx1"/>
          </a:solidFill>
          <a:latin typeface="+mn-lt"/>
          <a:ea typeface="+mn-ea"/>
          <a:cs typeface="+mn-cs"/>
        </a:defRPr>
      </a:lvl3pPr>
      <a:lvl4pPr marL="249302" indent="-103876" algn="l" defTabSz="997208" rtl="0" eaLnBrk="1" latinLnBrk="0" hangingPunct="1">
        <a:lnSpc>
          <a:spcPct val="100000"/>
        </a:lnSpc>
        <a:spcBef>
          <a:spcPts val="273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545" kern="1200">
          <a:solidFill>
            <a:schemeClr val="tx1"/>
          </a:solidFill>
          <a:latin typeface="+mn-lt"/>
          <a:ea typeface="+mn-ea"/>
          <a:cs typeface="+mn-cs"/>
        </a:defRPr>
      </a:lvl4pPr>
      <a:lvl5pPr marL="249302" indent="-103876" algn="l" defTabSz="997208" rtl="0" eaLnBrk="1" latinLnBrk="0" hangingPunct="1">
        <a:lnSpc>
          <a:spcPct val="100000"/>
        </a:lnSpc>
        <a:spcBef>
          <a:spcPts val="273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545" kern="1200">
          <a:solidFill>
            <a:schemeClr val="tx1"/>
          </a:solidFill>
          <a:latin typeface="+mn-lt"/>
          <a:ea typeface="+mn-ea"/>
          <a:cs typeface="+mn-cs"/>
        </a:defRPr>
      </a:lvl5pPr>
      <a:lvl6pPr marL="249302" indent="-103876" algn="l" defTabSz="997208" rtl="0" eaLnBrk="1" latinLnBrk="0" hangingPunct="1">
        <a:lnSpc>
          <a:spcPct val="100000"/>
        </a:lnSpc>
        <a:spcBef>
          <a:spcPts val="273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545" kern="1200">
          <a:solidFill>
            <a:schemeClr val="tx1"/>
          </a:solidFill>
          <a:latin typeface="+mn-lt"/>
          <a:ea typeface="+mn-ea"/>
          <a:cs typeface="+mn-cs"/>
        </a:defRPr>
      </a:lvl6pPr>
      <a:lvl7pPr marL="249302" indent="-103876" algn="l" defTabSz="997208" rtl="0" eaLnBrk="1" latinLnBrk="0" hangingPunct="1">
        <a:lnSpc>
          <a:spcPct val="100000"/>
        </a:lnSpc>
        <a:spcBef>
          <a:spcPts val="273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545" kern="1200">
          <a:solidFill>
            <a:schemeClr val="tx1"/>
          </a:solidFill>
          <a:latin typeface="+mn-lt"/>
          <a:ea typeface="+mn-ea"/>
          <a:cs typeface="+mn-cs"/>
        </a:defRPr>
      </a:lvl7pPr>
      <a:lvl8pPr marL="249302" indent="-103876" algn="l" defTabSz="997208" rtl="0" eaLnBrk="1" latinLnBrk="0" hangingPunct="1">
        <a:lnSpc>
          <a:spcPct val="100000"/>
        </a:lnSpc>
        <a:spcBef>
          <a:spcPts val="273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545" kern="1200">
          <a:solidFill>
            <a:schemeClr val="tx1"/>
          </a:solidFill>
          <a:latin typeface="+mn-lt"/>
          <a:ea typeface="+mn-ea"/>
          <a:cs typeface="+mn-cs"/>
        </a:defRPr>
      </a:lvl8pPr>
      <a:lvl9pPr marL="249302" indent="-103876" algn="l" defTabSz="997208" rtl="0" eaLnBrk="1" latinLnBrk="0" hangingPunct="1">
        <a:lnSpc>
          <a:spcPct val="100000"/>
        </a:lnSpc>
        <a:spcBef>
          <a:spcPts val="273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5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7208" rtl="0" eaLnBrk="1" latinLnBrk="0" hangingPunct="1">
        <a:defRPr sz="1963" kern="1200">
          <a:solidFill>
            <a:schemeClr val="tx1"/>
          </a:solidFill>
          <a:latin typeface="+mn-lt"/>
          <a:ea typeface="+mn-ea"/>
          <a:cs typeface="+mn-cs"/>
        </a:defRPr>
      </a:lvl1pPr>
      <a:lvl2pPr marL="498604" algn="l" defTabSz="997208" rtl="0" eaLnBrk="1" latinLnBrk="0" hangingPunct="1">
        <a:defRPr sz="1963" kern="1200">
          <a:solidFill>
            <a:schemeClr val="tx1"/>
          </a:solidFill>
          <a:latin typeface="+mn-lt"/>
          <a:ea typeface="+mn-ea"/>
          <a:cs typeface="+mn-cs"/>
        </a:defRPr>
      </a:lvl2pPr>
      <a:lvl3pPr marL="997208" algn="l" defTabSz="997208" rtl="0" eaLnBrk="1" latinLnBrk="0" hangingPunct="1">
        <a:defRPr sz="1963" kern="1200">
          <a:solidFill>
            <a:schemeClr val="tx1"/>
          </a:solidFill>
          <a:latin typeface="+mn-lt"/>
          <a:ea typeface="+mn-ea"/>
          <a:cs typeface="+mn-cs"/>
        </a:defRPr>
      </a:lvl3pPr>
      <a:lvl4pPr marL="1495812" algn="l" defTabSz="997208" rtl="0" eaLnBrk="1" latinLnBrk="0" hangingPunct="1">
        <a:defRPr sz="1963" kern="1200">
          <a:solidFill>
            <a:schemeClr val="tx1"/>
          </a:solidFill>
          <a:latin typeface="+mn-lt"/>
          <a:ea typeface="+mn-ea"/>
          <a:cs typeface="+mn-cs"/>
        </a:defRPr>
      </a:lvl4pPr>
      <a:lvl5pPr marL="1994416" algn="l" defTabSz="997208" rtl="0" eaLnBrk="1" latinLnBrk="0" hangingPunct="1">
        <a:defRPr sz="1963" kern="1200">
          <a:solidFill>
            <a:schemeClr val="tx1"/>
          </a:solidFill>
          <a:latin typeface="+mn-lt"/>
          <a:ea typeface="+mn-ea"/>
          <a:cs typeface="+mn-cs"/>
        </a:defRPr>
      </a:lvl5pPr>
      <a:lvl6pPr marL="2493020" algn="l" defTabSz="997208" rtl="0" eaLnBrk="1" latinLnBrk="0" hangingPunct="1">
        <a:defRPr sz="1963" kern="1200">
          <a:solidFill>
            <a:schemeClr val="tx1"/>
          </a:solidFill>
          <a:latin typeface="+mn-lt"/>
          <a:ea typeface="+mn-ea"/>
          <a:cs typeface="+mn-cs"/>
        </a:defRPr>
      </a:lvl6pPr>
      <a:lvl7pPr marL="2991624" algn="l" defTabSz="997208" rtl="0" eaLnBrk="1" latinLnBrk="0" hangingPunct="1">
        <a:defRPr sz="1963" kern="1200">
          <a:solidFill>
            <a:schemeClr val="tx1"/>
          </a:solidFill>
          <a:latin typeface="+mn-lt"/>
          <a:ea typeface="+mn-ea"/>
          <a:cs typeface="+mn-cs"/>
        </a:defRPr>
      </a:lvl7pPr>
      <a:lvl8pPr marL="3490228" algn="l" defTabSz="997208" rtl="0" eaLnBrk="1" latinLnBrk="0" hangingPunct="1">
        <a:defRPr sz="1963" kern="1200">
          <a:solidFill>
            <a:schemeClr val="tx1"/>
          </a:solidFill>
          <a:latin typeface="+mn-lt"/>
          <a:ea typeface="+mn-ea"/>
          <a:cs typeface="+mn-cs"/>
        </a:defRPr>
      </a:lvl8pPr>
      <a:lvl9pPr marL="3988832" algn="l" defTabSz="997208" rtl="0" eaLnBrk="1" latinLnBrk="0" hangingPunct="1">
        <a:defRPr sz="19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824" userDrawn="1">
          <p15:clr>
            <a:srgbClr val="A4A3A4"/>
          </p15:clr>
        </p15:guide>
        <p15:guide id="2" pos="538" userDrawn="1">
          <p15:clr>
            <a:srgbClr val="A4A3A4"/>
          </p15:clr>
        </p15:guide>
        <p15:guide id="3" pos="20098" userDrawn="1">
          <p15:clr>
            <a:srgbClr val="A4A3A4"/>
          </p15:clr>
        </p15:guide>
        <p15:guide id="4" pos="1031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Content Placeholder 6"/>
          <p:cNvSpPr>
            <a:spLocks noGrp="1"/>
          </p:cNvSpPr>
          <p:nvPr>
            <p:ph sz="quarter" idx="38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7"/>
          </p:nvPr>
        </p:nvSpPr>
        <p:spPr>
          <a:xfrm>
            <a:off x="11602376" y="9485376"/>
            <a:ext cx="9554898" cy="9060740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32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33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4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44"/>
          </p:nvPr>
        </p:nvSpPr>
        <p:spPr>
          <a:xfrm>
            <a:off x="22317509" y="19025412"/>
            <a:ext cx="9554898" cy="1625599"/>
          </a:xfrm>
        </p:spPr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8538285"/>
      </p:ext>
    </p:extLst>
  </p:cSld>
  <p:clrMapOvr>
    <a:masterClrMapping/>
  </p:clrMapOvr>
</p:sld>
</file>

<file path=ppt/theme/theme1.xml><?xml version="1.0" encoding="utf-8"?>
<a:theme xmlns:a="http://schemas.openxmlformats.org/drawingml/2006/main" name="Science Poster">
  <a:themeElements>
    <a:clrScheme name="Custom 1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C00000"/>
      </a:accent1>
      <a:accent2>
        <a:srgbClr val="8C2027"/>
      </a:accent2>
      <a:accent3>
        <a:srgbClr val="DF767D"/>
      </a:accent3>
      <a:accent4>
        <a:srgbClr val="F4D1D3"/>
      </a:accent4>
      <a:accent5>
        <a:srgbClr val="BB2B35"/>
      </a:accent5>
      <a:accent6>
        <a:srgbClr val="5D151A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A3AC1795-03CA-4218-8E9C-394F2C72EB71}" vid="{9E91E023-53D0-48CE-AFD1-CE3DA49243D0}"/>
    </a:ext>
  </a:extLst>
</a:theme>
</file>

<file path=ppt/theme/theme2.xml><?xml version="1.0" encoding="utf-8"?>
<a:theme xmlns:a="http://schemas.openxmlformats.org/drawingml/2006/main" name="Office Them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9B7E175-EA31-4EB5-9BCC-A945A81036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 Light</vt:lpstr>
      <vt:lpstr>Science Poster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2018-02-16T17:07:17Z</dcterms:created>
  <dcterms:modified xsi:type="dcterms:W3CDTF">2019-01-16T14:27:47Z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TC040013439991</vt:lpwstr>
  </property>
</Properties>
</file>