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AA"/>
    <a:srgbClr val="FED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9D4AFE-52F7-4339-9D0D-D74585332007}" v="3" dt="2021-12-15T20:00:37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" d="100"/>
          <a:sy n="16" d="100"/>
        </p:scale>
        <p:origin x="163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a Rigby" userId="ce87f13b-bc0c-4389-8381-7820a325a269" providerId="ADAL" clId="{4B9D4AFE-52F7-4339-9D0D-D74585332007}"/>
    <pc:docChg chg="custSel modSld modMainMaster">
      <pc:chgData name="Alana Rigby" userId="ce87f13b-bc0c-4389-8381-7820a325a269" providerId="ADAL" clId="{4B9D4AFE-52F7-4339-9D0D-D74585332007}" dt="2021-12-15T20:01:05.769" v="14" actId="207"/>
      <pc:docMkLst>
        <pc:docMk/>
      </pc:docMkLst>
      <pc:sldChg chg="modSp mod">
        <pc:chgData name="Alana Rigby" userId="ce87f13b-bc0c-4389-8381-7820a325a269" providerId="ADAL" clId="{4B9D4AFE-52F7-4339-9D0D-D74585332007}" dt="2021-12-15T20:01:05.769" v="14" actId="207"/>
        <pc:sldMkLst>
          <pc:docMk/>
          <pc:sldMk cId="3234219018" sldId="256"/>
        </pc:sldMkLst>
        <pc:spChg chg="mod">
          <ac:chgData name="Alana Rigby" userId="ce87f13b-bc0c-4389-8381-7820a325a269" providerId="ADAL" clId="{4B9D4AFE-52F7-4339-9D0D-D74585332007}" dt="2021-12-15T20:01:05.769" v="14" actId="207"/>
          <ac:spMkLst>
            <pc:docMk/>
            <pc:sldMk cId="3234219018" sldId="256"/>
            <ac:spMk id="15" creationId="{0BDA7FA0-E05D-D04A-96D6-1A587AA7A737}"/>
          </ac:spMkLst>
        </pc:spChg>
      </pc:sldChg>
      <pc:sldMasterChg chg="addSp delSp modSp mod modSldLayout">
        <pc:chgData name="Alana Rigby" userId="ce87f13b-bc0c-4389-8381-7820a325a269" providerId="ADAL" clId="{4B9D4AFE-52F7-4339-9D0D-D74585332007}" dt="2021-12-15T20:00:56.981" v="13" actId="1036"/>
        <pc:sldMasterMkLst>
          <pc:docMk/>
          <pc:sldMasterMk cId="222957686" sldId="2147483660"/>
        </pc:sldMasterMkLst>
        <pc:picChg chg="del">
          <ac:chgData name="Alana Rigby" userId="ce87f13b-bc0c-4389-8381-7820a325a269" providerId="ADAL" clId="{4B9D4AFE-52F7-4339-9D0D-D74585332007}" dt="2021-12-15T20:00:39.141" v="3" actId="478"/>
          <ac:picMkLst>
            <pc:docMk/>
            <pc:sldMasterMk cId="222957686" sldId="2147483660"/>
            <ac:picMk id="3" creationId="{75039BAD-FB6A-B046-8C84-7F298C52DCD0}"/>
          </ac:picMkLst>
        </pc:picChg>
        <pc:picChg chg="add mod">
          <ac:chgData name="Alana Rigby" userId="ce87f13b-bc0c-4389-8381-7820a325a269" providerId="ADAL" clId="{4B9D4AFE-52F7-4339-9D0D-D74585332007}" dt="2021-12-15T20:00:45.524" v="4" actId="14100"/>
          <ac:picMkLst>
            <pc:docMk/>
            <pc:sldMasterMk cId="222957686" sldId="2147483660"/>
            <ac:picMk id="4" creationId="{FA50BDBE-4B4D-4BAB-9009-FF3D2C33C3AC}"/>
          </ac:picMkLst>
        </pc:picChg>
        <pc:picChg chg="add mod">
          <ac:chgData name="Alana Rigby" userId="ce87f13b-bc0c-4389-8381-7820a325a269" providerId="ADAL" clId="{4B9D4AFE-52F7-4339-9D0D-D74585332007}" dt="2021-12-15T20:00:56.981" v="13" actId="1036"/>
          <ac:picMkLst>
            <pc:docMk/>
            <pc:sldMasterMk cId="222957686" sldId="2147483660"/>
            <ac:picMk id="5" creationId="{9C35A458-E085-4170-9CDF-D91909864C14}"/>
          </ac:picMkLst>
        </pc:picChg>
        <pc:sldLayoutChg chg="addSp delSp modSp">
          <pc:chgData name="Alana Rigby" userId="ce87f13b-bc0c-4389-8381-7820a325a269" providerId="ADAL" clId="{4B9D4AFE-52F7-4339-9D0D-D74585332007}" dt="2021-12-15T20:00:35.380" v="1"/>
          <pc:sldLayoutMkLst>
            <pc:docMk/>
            <pc:sldMasterMk cId="222957686" sldId="2147483660"/>
            <pc:sldLayoutMk cId="1123028367" sldId="2147483661"/>
          </pc:sldLayoutMkLst>
          <pc:picChg chg="add del mod">
            <ac:chgData name="Alana Rigby" userId="ce87f13b-bc0c-4389-8381-7820a325a269" providerId="ADAL" clId="{4B9D4AFE-52F7-4339-9D0D-D74585332007}" dt="2021-12-15T20:00:35.380" v="1"/>
            <ac:picMkLst>
              <pc:docMk/>
              <pc:sldMasterMk cId="222957686" sldId="2147483660"/>
              <pc:sldLayoutMk cId="1123028367" sldId="2147483661"/>
              <ac:picMk id="2" creationId="{60D66F5B-77E8-4339-8FB0-50D63F892C23}"/>
            </ac:picMkLst>
          </pc:picChg>
          <pc:picChg chg="add del mod">
            <ac:chgData name="Alana Rigby" userId="ce87f13b-bc0c-4389-8381-7820a325a269" providerId="ADAL" clId="{4B9D4AFE-52F7-4339-9D0D-D74585332007}" dt="2021-12-15T20:00:35.380" v="1"/>
            <ac:picMkLst>
              <pc:docMk/>
              <pc:sldMasterMk cId="222957686" sldId="2147483660"/>
              <pc:sldLayoutMk cId="1123028367" sldId="2147483661"/>
              <ac:picMk id="3" creationId="{02953587-E582-4F83-8506-4A2F9989FA79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02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50BDBE-4B4D-4BAB-9009-FF3D2C33C3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-321280"/>
            <a:ext cx="43891201" cy="1515763"/>
          </a:xfrm>
          <a:prstGeom prst="rect">
            <a:avLst/>
          </a:prstGeom>
        </p:spPr>
      </p:pic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9C35A458-E085-4170-9CDF-D91909864C1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29505257"/>
            <a:ext cx="1206317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84C999-131F-434D-A695-E999C00A9A7E}"/>
              </a:ext>
            </a:extLst>
          </p:cNvPr>
          <p:cNvSpPr/>
          <p:nvPr/>
        </p:nvSpPr>
        <p:spPr>
          <a:xfrm>
            <a:off x="15343418" y="2613705"/>
            <a:ext cx="8532582" cy="211098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52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0DBFF2-70A4-5C48-B9EC-C5C58CD7F2A9}"/>
              </a:ext>
            </a:extLst>
          </p:cNvPr>
          <p:cNvSpPr txBox="1"/>
          <p:nvPr/>
        </p:nvSpPr>
        <p:spPr>
          <a:xfrm>
            <a:off x="16100815" y="3231412"/>
            <a:ext cx="6809985" cy="19898204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Subheads / Impact</a:t>
            </a:r>
            <a:b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</a:br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font / size 63</a:t>
            </a:r>
            <a:b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</a:br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if possible</a:t>
            </a:r>
          </a:p>
          <a:p>
            <a:pPr>
              <a:lnSpc>
                <a:spcPct val="150000"/>
              </a:lnSpc>
            </a:pP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Body Copy / Georgia font / size 32 if possible / create easy to read content / not too many words / Lorem ipsum dolor sit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elementum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orci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tincidunt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nisl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viverra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odio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nibh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augue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maximus. Lorem ipsum dolor sit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308161-DC3E-A34D-B979-6DF27594DE8B}"/>
              </a:ext>
            </a:extLst>
          </p:cNvPr>
          <p:cNvSpPr txBox="1"/>
          <p:nvPr/>
        </p:nvSpPr>
        <p:spPr>
          <a:xfrm>
            <a:off x="15343418" y="24166002"/>
            <a:ext cx="8532582" cy="604765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F57DB-F0B8-8146-B715-4FC0A66402DC}"/>
              </a:ext>
            </a:extLst>
          </p:cNvPr>
          <p:cNvSpPr txBox="1"/>
          <p:nvPr/>
        </p:nvSpPr>
        <p:spPr>
          <a:xfrm>
            <a:off x="1283070" y="3231412"/>
            <a:ext cx="13095148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0" dirty="0">
                <a:latin typeface="Impact" panose="020B0806030902050204" pitchFamily="34" charset="0"/>
              </a:rPr>
              <a:t>Headline / burning question goes here /</a:t>
            </a:r>
          </a:p>
          <a:p>
            <a:pPr algn="r"/>
            <a:r>
              <a:rPr lang="en-US" sz="14000" dirty="0">
                <a:latin typeface="Impact" panose="020B0806030902050204" pitchFamily="34" charset="0"/>
              </a:rPr>
              <a:t>Impact font / size </a:t>
            </a:r>
            <a:br>
              <a:rPr lang="en-US" sz="14000" dirty="0">
                <a:latin typeface="Impact" panose="020B0806030902050204" pitchFamily="34" charset="0"/>
              </a:rPr>
            </a:br>
            <a:r>
              <a:rPr lang="en-US" sz="14000" dirty="0">
                <a:latin typeface="Impact" panose="020B0806030902050204" pitchFamily="34" charset="0"/>
              </a:rPr>
              <a:t>140 if possible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9471E4-66BA-E945-B46F-E708FEE8BBA7}"/>
              </a:ext>
            </a:extLst>
          </p:cNvPr>
          <p:cNvSpPr txBox="1"/>
          <p:nvPr/>
        </p:nvSpPr>
        <p:spPr>
          <a:xfrm>
            <a:off x="3860801" y="14983330"/>
            <a:ext cx="10720617" cy="10280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>
                <a:latin typeface="Impact" panose="020B0806030902050204" pitchFamily="34" charset="0"/>
              </a:rPr>
              <a:t>Subheads / Impact font /</a:t>
            </a:r>
          </a:p>
          <a:p>
            <a:r>
              <a:rPr lang="en-US" sz="7000" dirty="0">
                <a:latin typeface="Impact" panose="020B0806030902050204" pitchFamily="34" charset="0"/>
              </a:rPr>
              <a:t>size 70 if possible</a:t>
            </a:r>
          </a:p>
          <a:p>
            <a:pPr>
              <a:lnSpc>
                <a:spcPct val="150000"/>
              </a:lnSpc>
            </a:pPr>
            <a:r>
              <a:rPr lang="en-CA" sz="3200" dirty="0">
                <a:latin typeface="Georgia" panose="02040502050405020303" pitchFamily="18" charset="0"/>
              </a:rPr>
              <a:t>You could start with your intro copy here / Georgia font / size 32 if possible / create easy to read content / not too many words / Lorem ipsum dolor sit </a:t>
            </a:r>
            <a:r>
              <a:rPr lang="en-CA" sz="3200" dirty="0" err="1">
                <a:latin typeface="Georgia" panose="02040502050405020303" pitchFamily="18" charset="0"/>
              </a:rPr>
              <a:t>amet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consectetur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adipiscing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latin typeface="Georgia" panose="02040502050405020303" pitchFamily="18" charset="0"/>
              </a:rPr>
              <a:t>sagittis</a:t>
            </a:r>
            <a:r>
              <a:rPr lang="en-CA" sz="3200" dirty="0">
                <a:latin typeface="Georgia" panose="02040502050405020303" pitchFamily="18" charset="0"/>
              </a:rPr>
              <a:t> id </a:t>
            </a:r>
            <a:r>
              <a:rPr lang="en-CA" sz="3200" dirty="0" err="1">
                <a:latin typeface="Georgia" panose="02040502050405020303" pitchFamily="18" charset="0"/>
              </a:rPr>
              <a:t>est</a:t>
            </a:r>
            <a:r>
              <a:rPr lang="en-CA" sz="3200" dirty="0"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latin typeface="Georgia" panose="02040502050405020303" pitchFamily="18" charset="0"/>
              </a:rPr>
              <a:t>ultricies</a:t>
            </a:r>
            <a:r>
              <a:rPr lang="en-CA" sz="3200" dirty="0">
                <a:latin typeface="Georgia" panose="02040502050405020303" pitchFamily="18" charset="0"/>
              </a:rPr>
              <a:t>.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posuere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tellus</a:t>
            </a:r>
            <a:r>
              <a:rPr lang="en-CA" sz="3200" dirty="0">
                <a:latin typeface="Georgia" panose="02040502050405020303" pitchFamily="18" charset="0"/>
              </a:rPr>
              <a:t> at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elementum</a:t>
            </a:r>
            <a:r>
              <a:rPr lang="en-CA" sz="3200" dirty="0"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latin typeface="Georgia" panose="02040502050405020303" pitchFamily="18" charset="0"/>
              </a:rPr>
              <a:t>orci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tincidunt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nisl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viverra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odio</a:t>
            </a:r>
            <a:r>
              <a:rPr lang="en-CA" sz="3200" dirty="0"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latin typeface="Georgia" panose="02040502050405020303" pitchFamily="18" charset="0"/>
              </a:rPr>
              <a:t>nibh</a:t>
            </a:r>
            <a:r>
              <a:rPr lang="en-CA" sz="3200" dirty="0"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augue</a:t>
            </a:r>
            <a:r>
              <a:rPr lang="en-CA" sz="3200" dirty="0">
                <a:latin typeface="Georgia" panose="02040502050405020303" pitchFamily="18" charset="0"/>
              </a:rPr>
              <a:t>, maximus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elementum</a:t>
            </a:r>
            <a:r>
              <a:rPr lang="en-CA" sz="3200" dirty="0"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latin typeface="Georgia" panose="02040502050405020303" pitchFamily="18" charset="0"/>
              </a:rPr>
              <a:t>orci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tincidunt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nisl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viverra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odio</a:t>
            </a:r>
            <a:r>
              <a:rPr lang="en-CA" sz="3200" dirty="0"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latin typeface="Georgia" panose="02040502050405020303" pitchFamily="18" charset="0"/>
              </a:rPr>
              <a:t>nibh</a:t>
            </a:r>
            <a:r>
              <a:rPr lang="en-CA" sz="3200" dirty="0"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augue</a:t>
            </a:r>
            <a:r>
              <a:rPr lang="en-CA" sz="3200" dirty="0">
                <a:latin typeface="Georgia" panose="02040502050405020303" pitchFamily="18" charset="0"/>
              </a:rPr>
              <a:t>, maximus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.</a:t>
            </a: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DA7FA0-E05D-D04A-96D6-1A587AA7A737}"/>
              </a:ext>
            </a:extLst>
          </p:cNvPr>
          <p:cNvSpPr/>
          <p:nvPr/>
        </p:nvSpPr>
        <p:spPr>
          <a:xfrm>
            <a:off x="24335018" y="9103758"/>
            <a:ext cx="8532582" cy="21109895"/>
          </a:xfrm>
          <a:prstGeom prst="rect">
            <a:avLst/>
          </a:prstGeom>
          <a:solidFill>
            <a:srgbClr val="FFA5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52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982201-6C81-FF4D-A19E-E1F9164986D4}"/>
              </a:ext>
            </a:extLst>
          </p:cNvPr>
          <p:cNvSpPr txBox="1"/>
          <p:nvPr/>
        </p:nvSpPr>
        <p:spPr>
          <a:xfrm>
            <a:off x="25092415" y="9721465"/>
            <a:ext cx="6809985" cy="19898204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299" dirty="0">
                <a:latin typeface="Impact" panose="020B0806030902050204" pitchFamily="34" charset="0"/>
              </a:rPr>
              <a:t>Subheads / Impact</a:t>
            </a:r>
            <a:br>
              <a:rPr lang="en-US" sz="6299" dirty="0">
                <a:latin typeface="Impact" panose="020B0806030902050204" pitchFamily="34" charset="0"/>
              </a:rPr>
            </a:br>
            <a:r>
              <a:rPr lang="en-US" sz="6299" dirty="0">
                <a:latin typeface="Impact" panose="020B0806030902050204" pitchFamily="34" charset="0"/>
              </a:rPr>
              <a:t>font / size 63</a:t>
            </a:r>
            <a:br>
              <a:rPr lang="en-US" sz="6299" dirty="0">
                <a:latin typeface="Impact" panose="020B0806030902050204" pitchFamily="34" charset="0"/>
              </a:rPr>
            </a:br>
            <a:r>
              <a:rPr lang="en-US" sz="6299" dirty="0">
                <a:latin typeface="Impact" panose="020B0806030902050204" pitchFamily="34" charset="0"/>
              </a:rPr>
              <a:t>if possible</a:t>
            </a:r>
          </a:p>
          <a:p>
            <a:pPr>
              <a:lnSpc>
                <a:spcPct val="150000"/>
              </a:lnSpc>
            </a:pPr>
            <a:r>
              <a:rPr lang="en-CA" sz="3200" dirty="0">
                <a:latin typeface="Georgia" panose="02040502050405020303" pitchFamily="18" charset="0"/>
              </a:rPr>
              <a:t>Body Copy / Georgia font / size 32 if possible / create easy to read content / not too many words / Lorem ipsum dolor sit </a:t>
            </a:r>
            <a:r>
              <a:rPr lang="en-CA" sz="3200" dirty="0" err="1">
                <a:latin typeface="Georgia" panose="02040502050405020303" pitchFamily="18" charset="0"/>
              </a:rPr>
              <a:t>amet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consectetur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adipiscing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latin typeface="Georgia" panose="02040502050405020303" pitchFamily="18" charset="0"/>
              </a:rPr>
              <a:t>sagittis</a:t>
            </a:r>
            <a:r>
              <a:rPr lang="en-CA" sz="3200" dirty="0">
                <a:latin typeface="Georgia" panose="02040502050405020303" pitchFamily="18" charset="0"/>
              </a:rPr>
              <a:t> id </a:t>
            </a:r>
            <a:r>
              <a:rPr lang="en-CA" sz="3200" dirty="0" err="1">
                <a:latin typeface="Georgia" panose="02040502050405020303" pitchFamily="18" charset="0"/>
              </a:rPr>
              <a:t>est</a:t>
            </a:r>
            <a:r>
              <a:rPr lang="en-CA" sz="3200" dirty="0"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latin typeface="Georgia" panose="02040502050405020303" pitchFamily="18" charset="0"/>
              </a:rPr>
              <a:t>ultricies</a:t>
            </a:r>
            <a:r>
              <a:rPr lang="en-CA" sz="3200" dirty="0">
                <a:latin typeface="Georgia" panose="02040502050405020303" pitchFamily="18" charset="0"/>
              </a:rPr>
              <a:t>.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posuere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tellus</a:t>
            </a:r>
            <a:r>
              <a:rPr lang="en-CA" sz="3200" dirty="0">
                <a:latin typeface="Georgia" panose="02040502050405020303" pitchFamily="18" charset="0"/>
              </a:rPr>
              <a:t> at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elementum</a:t>
            </a:r>
            <a:r>
              <a:rPr lang="en-CA" sz="3200" dirty="0"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latin typeface="Georgia" panose="02040502050405020303" pitchFamily="18" charset="0"/>
              </a:rPr>
              <a:t>orci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tincidunt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nisl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viverra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odio</a:t>
            </a:r>
            <a:r>
              <a:rPr lang="en-CA" sz="3200" dirty="0"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latin typeface="Georgia" panose="02040502050405020303" pitchFamily="18" charset="0"/>
              </a:rPr>
              <a:t>nibh</a:t>
            </a:r>
            <a:r>
              <a:rPr lang="en-CA" sz="3200" dirty="0"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augue</a:t>
            </a:r>
            <a:r>
              <a:rPr lang="en-CA" sz="3200" dirty="0">
                <a:latin typeface="Georgia" panose="02040502050405020303" pitchFamily="18" charset="0"/>
              </a:rPr>
              <a:t>, maximus. Lorem ipsum dolor sit </a:t>
            </a:r>
            <a:r>
              <a:rPr lang="en-CA" sz="3200" dirty="0" err="1">
                <a:latin typeface="Georgia" panose="02040502050405020303" pitchFamily="18" charset="0"/>
              </a:rPr>
              <a:t>amet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consectetur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adipiscing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elit</a:t>
            </a:r>
            <a:r>
              <a:rPr lang="en-CA" sz="3200" dirty="0"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latin typeface="Georgia" panose="02040502050405020303" pitchFamily="18" charset="0"/>
              </a:rPr>
              <a:t>sagittis</a:t>
            </a:r>
            <a:r>
              <a:rPr lang="en-CA" sz="3200" dirty="0">
                <a:latin typeface="Georgia" panose="02040502050405020303" pitchFamily="18" charset="0"/>
              </a:rPr>
              <a:t> id </a:t>
            </a:r>
            <a:r>
              <a:rPr lang="en-CA" sz="3200" dirty="0" err="1">
                <a:latin typeface="Georgia" panose="02040502050405020303" pitchFamily="18" charset="0"/>
              </a:rPr>
              <a:t>est</a:t>
            </a:r>
            <a:r>
              <a:rPr lang="en-CA" sz="3200" dirty="0"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latin typeface="Georgia" panose="02040502050405020303" pitchFamily="18" charset="0"/>
              </a:rPr>
              <a:t>ultricies</a:t>
            </a:r>
            <a:r>
              <a:rPr lang="en-CA" sz="3200" dirty="0">
                <a:latin typeface="Georgia" panose="02040502050405020303" pitchFamily="18" charset="0"/>
              </a:rPr>
              <a:t>.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posuere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tellus</a:t>
            </a:r>
            <a:r>
              <a:rPr lang="en-CA" sz="3200" dirty="0">
                <a:latin typeface="Georgia" panose="02040502050405020303" pitchFamily="18" charset="0"/>
              </a:rPr>
              <a:t> at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latin typeface="Georgia" panose="02040502050405020303" pitchFamily="18" charset="0"/>
              </a:rPr>
              <a:t>sagittis</a:t>
            </a:r>
            <a:r>
              <a:rPr lang="en-CA" sz="3200" dirty="0">
                <a:latin typeface="Georgia" panose="02040502050405020303" pitchFamily="18" charset="0"/>
              </a:rPr>
              <a:t> id </a:t>
            </a:r>
            <a:r>
              <a:rPr lang="en-CA" sz="3200" dirty="0" err="1">
                <a:latin typeface="Georgia" panose="02040502050405020303" pitchFamily="18" charset="0"/>
              </a:rPr>
              <a:t>est</a:t>
            </a:r>
            <a:r>
              <a:rPr lang="en-CA" sz="3200" dirty="0"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latin typeface="Georgia" panose="02040502050405020303" pitchFamily="18" charset="0"/>
              </a:rPr>
              <a:t>ultricies</a:t>
            </a:r>
            <a:r>
              <a:rPr lang="en-CA" sz="3200" dirty="0">
                <a:latin typeface="Georgia" panose="02040502050405020303" pitchFamily="18" charset="0"/>
              </a:rPr>
              <a:t>.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posuere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tellus</a:t>
            </a:r>
            <a:r>
              <a:rPr lang="en-CA" sz="3200" dirty="0">
                <a:latin typeface="Georgia" panose="02040502050405020303" pitchFamily="18" charset="0"/>
              </a:rPr>
              <a:t> at </a:t>
            </a:r>
            <a:r>
              <a:rPr lang="en-CA" sz="3200" dirty="0" err="1">
                <a:latin typeface="Georgia" panose="02040502050405020303" pitchFamily="18" charset="0"/>
              </a:rPr>
              <a:t>mauris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finibus</a:t>
            </a:r>
            <a:r>
              <a:rPr lang="en-CA" sz="3200" dirty="0">
                <a:latin typeface="Georgia" panose="02040502050405020303" pitchFamily="18" charset="0"/>
              </a:rPr>
              <a:t>, </a:t>
            </a:r>
            <a:r>
              <a:rPr lang="en-CA" sz="3200" dirty="0" err="1">
                <a:latin typeface="Georgia" panose="02040502050405020303" pitchFamily="18" charset="0"/>
              </a:rPr>
              <a:t>sollicitudin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mattis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urna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aliquam</a:t>
            </a:r>
            <a:r>
              <a:rPr lang="en-CA" sz="3200" dirty="0"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latin typeface="Georgia" panose="02040502050405020303" pitchFamily="18" charset="0"/>
              </a:rPr>
              <a:t>felis</a:t>
            </a:r>
            <a:r>
              <a:rPr lang="en-CA" sz="3200" dirty="0"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latin typeface="Georgia" panose="02040502050405020303" pitchFamily="18" charset="0"/>
              </a:rPr>
              <a:t>dignissim</a:t>
            </a:r>
            <a:r>
              <a:rPr lang="en-CA" sz="3200" dirty="0"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latin typeface="Georgia" panose="02040502050405020303" pitchFamily="18" charset="0"/>
              </a:rPr>
              <a:t>eu</a:t>
            </a:r>
            <a:r>
              <a:rPr lang="en-CA" sz="3200" dirty="0">
                <a:latin typeface="Georgia" panose="02040502050405020303" pitchFamily="18" charset="0"/>
              </a:rPr>
              <a:t> </a:t>
            </a:r>
            <a:r>
              <a:rPr lang="en-CA" sz="3200" dirty="0" err="1">
                <a:latin typeface="Georgia" panose="02040502050405020303" pitchFamily="18" charset="0"/>
              </a:rPr>
              <a:t>venenatis</a:t>
            </a:r>
            <a:r>
              <a:rPr lang="en-CA" sz="3200" dirty="0">
                <a:latin typeface="Georgia" panose="02040502050405020303" pitchFamily="18" charset="0"/>
              </a:rPr>
              <a:t>.</a:t>
            </a:r>
            <a:endParaRPr lang="en-US" sz="3200" dirty="0">
              <a:latin typeface="Impact" panose="020B080603090205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906218-0CFF-A744-B453-15C137C56607}"/>
              </a:ext>
            </a:extLst>
          </p:cNvPr>
          <p:cNvSpPr txBox="1"/>
          <p:nvPr/>
        </p:nvSpPr>
        <p:spPr>
          <a:xfrm>
            <a:off x="24335018" y="2613705"/>
            <a:ext cx="8532582" cy="604765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14F7C3-9497-0D40-940A-C50A5CD77237}"/>
              </a:ext>
            </a:extLst>
          </p:cNvPr>
          <p:cNvSpPr/>
          <p:nvPr/>
        </p:nvSpPr>
        <p:spPr>
          <a:xfrm>
            <a:off x="33275818" y="2613705"/>
            <a:ext cx="8532582" cy="211098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52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0BF745-B446-4D40-8C1B-BF84CFF37882}"/>
              </a:ext>
            </a:extLst>
          </p:cNvPr>
          <p:cNvSpPr txBox="1"/>
          <p:nvPr/>
        </p:nvSpPr>
        <p:spPr>
          <a:xfrm>
            <a:off x="34033215" y="3231412"/>
            <a:ext cx="6809985" cy="19898204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Subheads / Impact</a:t>
            </a:r>
            <a:b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</a:br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font / size 63</a:t>
            </a:r>
            <a:b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</a:br>
            <a:r>
              <a:rPr lang="en-US" sz="6299" dirty="0">
                <a:solidFill>
                  <a:schemeClr val="bg1"/>
                </a:solidFill>
                <a:latin typeface="Impact" panose="020B0806030902050204" pitchFamily="34" charset="0"/>
              </a:rPr>
              <a:t>if possible</a:t>
            </a:r>
          </a:p>
          <a:p>
            <a:pPr>
              <a:lnSpc>
                <a:spcPct val="150000"/>
              </a:lnSpc>
            </a:pP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Body Copy / Georgia font / size 32 if possible / create easy to read content / not too many words / Lorem ipsum dolor sit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elementum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dolor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orci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tincidunt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nisl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viverra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odio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libero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nibh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In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augue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maximus. Lorem ipsum dolor sit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32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32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0344FD-C1C0-E248-BF9F-F7F2ECF5FF22}"/>
              </a:ext>
            </a:extLst>
          </p:cNvPr>
          <p:cNvSpPr txBox="1"/>
          <p:nvPr/>
        </p:nvSpPr>
        <p:spPr>
          <a:xfrm>
            <a:off x="33275818" y="24166002"/>
            <a:ext cx="8532582" cy="604765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AB9B40-FDAC-C245-953B-2F817FEA0A52}"/>
              </a:ext>
            </a:extLst>
          </p:cNvPr>
          <p:cNvSpPr txBox="1"/>
          <p:nvPr/>
        </p:nvSpPr>
        <p:spPr>
          <a:xfrm>
            <a:off x="15343418" y="31186960"/>
            <a:ext cx="264649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3000" dirty="0">
                <a:latin typeface="Georgia" panose="02040502050405020303" pitchFamily="18" charset="0"/>
              </a:rPr>
              <a:t>Contact copy here / Georgia font / size 30 / not too many words /</a:t>
            </a:r>
            <a:endParaRPr lang="en-US" sz="3000" dirty="0">
              <a:latin typeface="Impact" panose="020B080603090205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4B84F5-C027-494B-A5CC-6238596376F9}"/>
              </a:ext>
            </a:extLst>
          </p:cNvPr>
          <p:cNvSpPr txBox="1"/>
          <p:nvPr/>
        </p:nvSpPr>
        <p:spPr>
          <a:xfrm>
            <a:off x="1283070" y="27318061"/>
            <a:ext cx="4836865" cy="18700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1552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867B86-11B6-8843-94C0-03C55987FC9A}"/>
              </a:ext>
            </a:extLst>
          </p:cNvPr>
          <p:cNvSpPr txBox="1"/>
          <p:nvPr/>
        </p:nvSpPr>
        <p:spPr>
          <a:xfrm>
            <a:off x="6556618" y="27318061"/>
            <a:ext cx="4836865" cy="18700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1552" dirty="0"/>
          </a:p>
        </p:txBody>
      </p:sp>
    </p:spTree>
    <p:extLst>
      <p:ext uri="{BB962C8B-B14F-4D97-AF65-F5344CB8AC3E}">
        <p14:creationId xmlns:p14="http://schemas.microsoft.com/office/powerpoint/2010/main" val="323421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660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Martinez</dc:creator>
  <cp:lastModifiedBy>Alana Rigby</cp:lastModifiedBy>
  <cp:revision>2</cp:revision>
  <dcterms:created xsi:type="dcterms:W3CDTF">2021-10-06T14:13:50Z</dcterms:created>
  <dcterms:modified xsi:type="dcterms:W3CDTF">2021-12-15T20:01:08Z</dcterms:modified>
</cp:coreProperties>
</file>