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5"/>
  </p:sldMasterIdLst>
  <p:notesMasterIdLst>
    <p:notesMasterId r:id="rId39"/>
  </p:notesMasterIdLst>
  <p:sldIdLst>
    <p:sldId id="307" r:id="rId6"/>
    <p:sldId id="308" r:id="rId7"/>
    <p:sldId id="309" r:id="rId8"/>
    <p:sldId id="311" r:id="rId9"/>
    <p:sldId id="312" r:id="rId10"/>
    <p:sldId id="310" r:id="rId11"/>
    <p:sldId id="257" r:id="rId12"/>
    <p:sldId id="302" r:id="rId13"/>
    <p:sldId id="263" r:id="rId14"/>
    <p:sldId id="275" r:id="rId15"/>
    <p:sldId id="276" r:id="rId16"/>
    <p:sldId id="262" r:id="rId17"/>
    <p:sldId id="264" r:id="rId18"/>
    <p:sldId id="270" r:id="rId19"/>
    <p:sldId id="271" r:id="rId20"/>
    <p:sldId id="272" r:id="rId21"/>
    <p:sldId id="273" r:id="rId22"/>
    <p:sldId id="274" r:id="rId23"/>
    <p:sldId id="29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6" r:id="rId33"/>
    <p:sldId id="297" r:id="rId34"/>
    <p:sldId id="298" r:id="rId35"/>
    <p:sldId id="303" r:id="rId36"/>
    <p:sldId id="304" r:id="rId37"/>
    <p:sldId id="30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B429"/>
    <a:srgbClr val="FFD54F"/>
    <a:srgbClr val="FFEA3D"/>
    <a:srgbClr val="FFFFAA"/>
    <a:srgbClr val="E0249A"/>
    <a:srgbClr val="0073CF"/>
    <a:srgbClr val="57068C"/>
    <a:srgbClr val="FFDB43"/>
    <a:srgbClr val="FDD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53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ana Madzarac" userId="7c25286b-f728-4f81-bddf-6b9930a5eb27" providerId="ADAL" clId="{320BBC3C-5D1E-404E-9DE1-D8CEE9AE15E8}"/>
    <pc:docChg chg="modSld">
      <pc:chgData name="Milana Madzarac" userId="7c25286b-f728-4f81-bddf-6b9930a5eb27" providerId="ADAL" clId="{320BBC3C-5D1E-404E-9DE1-D8CEE9AE15E8}" dt="2024-03-20T14:45:31.498" v="22" actId="20577"/>
      <pc:docMkLst>
        <pc:docMk/>
      </pc:docMkLst>
      <pc:sldChg chg="modSp mod">
        <pc:chgData name="Milana Madzarac" userId="7c25286b-f728-4f81-bddf-6b9930a5eb27" providerId="ADAL" clId="{320BBC3C-5D1E-404E-9DE1-D8CEE9AE15E8}" dt="2024-03-20T14:45:31.498" v="22" actId="20577"/>
        <pc:sldMkLst>
          <pc:docMk/>
          <pc:sldMk cId="2534801121" sldId="257"/>
        </pc:sldMkLst>
        <pc:spChg chg="mod">
          <ac:chgData name="Milana Madzarac" userId="7c25286b-f728-4f81-bddf-6b9930a5eb27" providerId="ADAL" clId="{320BBC3C-5D1E-404E-9DE1-D8CEE9AE15E8}" dt="2024-03-20T14:45:31.498" v="22" actId="20577"/>
          <ac:spMkLst>
            <pc:docMk/>
            <pc:sldMk cId="2534801121" sldId="257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A5-45A3-A311-887DAB2690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A5-45A3-A311-887DAB26900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A5-45A3-A311-887DAB2690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9078016"/>
        <c:axId val="259079552"/>
      </c:barChart>
      <c:catAx>
        <c:axId val="25907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079552"/>
        <c:crosses val="autoZero"/>
        <c:auto val="1"/>
        <c:lblAlgn val="ctr"/>
        <c:lblOffset val="100"/>
        <c:noMultiLvlLbl val="0"/>
      </c:catAx>
      <c:valAx>
        <c:axId val="25907955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5907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tx1">
                  <a:lumMod val="50000"/>
                  <a:lumOff val="50000"/>
                </a:schemeClr>
              </a:bgClr>
            </a:patt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93-4762-89E7-4A17FF050E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93-4762-89E7-4A17FF050E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pattFill prst="lgConfetti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93-4762-89E7-4A17FF050E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9429120"/>
        <c:axId val="259430656"/>
      </c:barChart>
      <c:catAx>
        <c:axId val="25942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430656"/>
        <c:crosses val="autoZero"/>
        <c:auto val="1"/>
        <c:lblAlgn val="ctr"/>
        <c:lblOffset val="100"/>
        <c:noMultiLvlLbl val="0"/>
      </c:catAx>
      <c:valAx>
        <c:axId val="25943065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594291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214213162715"/>
          <c:y val="0.13186152867255199"/>
          <c:w val="0.74263028587799196"/>
          <c:h val="0.850461703650679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chemeClr val="accent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26-412C-A7E7-937A4C62139F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26-412C-A7E7-937A4C6213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26-412C-A7E7-937A4C62139F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26-412C-A7E7-937A4C621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26-412C-A7E7-937A4C6213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026-412C-A7E7-937A4C6213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026-412C-A7E7-937A4C6213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026-412C-A7E7-937A4C6213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026-412C-A7E7-937A4C6213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026-412C-A7E7-937A4C6213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026-412C-A7E7-937A4C6213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026-412C-A7E7-937A4C6213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026-412C-A7E7-937A4C621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214213162715"/>
          <c:y val="0.13186152867255199"/>
          <c:w val="0.74263028587799196"/>
          <c:h val="0.850461703650679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plosion val="11"/>
            <c:spPr>
              <a:pattFill prst="wdUpDiag">
                <a:fgClr>
                  <a:schemeClr val="accent1">
                    <a:lumMod val="75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29-4156-8DAD-8482145E41EB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29-4156-8DAD-8482145E41EB}"/>
              </c:ext>
            </c:extLst>
          </c:dPt>
          <c:dPt>
            <c:idx val="2"/>
            <c:bubble3D val="0"/>
            <c:spPr>
              <a:pattFill prst="pct40">
                <a:fgClr>
                  <a:schemeClr val="accent3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29-4156-8DAD-8482145E41EB}"/>
              </c:ext>
            </c:extLst>
          </c:dPt>
          <c:dLbls>
            <c:dLbl>
              <c:idx val="1"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29-4156-8DAD-8482145E41EB}"/>
                </c:ext>
              </c:extLst>
            </c:dLbl>
            <c:dLbl>
              <c:idx val="2"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29-4156-8DAD-8482145E41E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529-4156-8DAD-8482145E41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529-4156-8DAD-8482145E41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529-4156-8DAD-8482145E41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529-4156-8DAD-8482145E41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529-4156-8DAD-8482145E41E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529-4156-8DAD-8482145E41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529-4156-8DAD-8482145E41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529-4156-8DAD-8482145E41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529-4156-8DAD-8482145E4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</c:v>
                </c:pt>
              </c:strCache>
            </c:strRef>
          </c:tx>
          <c:spPr>
            <a:ln w="762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76-4194-A806-83C7DA8D17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Series 2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76-4194-A806-83C7DA8D17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Series 3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76-4194-A806-83C7DA8D1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5457920"/>
        <c:axId val="275459456"/>
      </c:lineChart>
      <c:catAx>
        <c:axId val="27545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459456"/>
        <c:crosses val="autoZero"/>
        <c:auto val="1"/>
        <c:lblAlgn val="ctr"/>
        <c:lblOffset val="100"/>
        <c:noMultiLvlLbl val="0"/>
      </c:catAx>
      <c:valAx>
        <c:axId val="27545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457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277595951002"/>
          <c:y val="0.93580947267955195"/>
          <c:w val="0.712318016477268"/>
          <c:h val="4.90390121689334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9332835600622"/>
          <c:y val="1.5151515151515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</c:v>
                </c:pt>
              </c:strCache>
            </c:strRef>
          </c:tx>
          <c:spPr>
            <a:ln w="50800" cap="rnd">
              <a:solidFill>
                <a:schemeClr val="accent1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square"/>
            <c:size val="11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5B-4B43-A11C-327CAFCD82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Series 2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5B-4B43-A11C-327CAFCD829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Series 3</c:v>
                </c:pt>
              </c:strCache>
            </c:strRef>
          </c:tx>
          <c:spPr>
            <a:ln w="47625" cap="rnd">
              <a:solidFill>
                <a:schemeClr val="accent3"/>
              </a:solidFill>
              <a:round/>
            </a:ln>
            <a:effectLst/>
          </c:spPr>
          <c:marker>
            <c:symbol val="x"/>
            <c:size val="13"/>
            <c:spPr>
              <a:noFill/>
              <a:ln w="2857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5B-4B43-A11C-327CAFCD8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565568"/>
        <c:axId val="275567744"/>
      </c:lineChart>
      <c:catAx>
        <c:axId val="27556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567744"/>
        <c:crosses val="autoZero"/>
        <c:auto val="1"/>
        <c:lblAlgn val="ctr"/>
        <c:lblOffset val="100"/>
        <c:noMultiLvlLbl val="0"/>
      </c:catAx>
      <c:valAx>
        <c:axId val="27556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5655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0751003823753E-2"/>
          <c:y val="8.4984826846471503E-2"/>
          <c:w val="0.97584979923524895"/>
          <c:h val="0.76420276332185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50-4C64-BDB9-526252875D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50-4C64-BDB9-526252875D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50-4C64-BDB9-526252875D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3.2</c:v>
                </c:pt>
                <c:pt idx="1">
                  <c:v>1</c:v>
                </c:pt>
                <c:pt idx="2">
                  <c:v>1.5</c:v>
                </c:pt>
                <c:pt idx="3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50-4C64-BDB9-526252875D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5879040"/>
        <c:axId val="275880576"/>
      </c:barChart>
      <c:catAx>
        <c:axId val="27587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880576"/>
        <c:crosses val="autoZero"/>
        <c:auto val="1"/>
        <c:lblAlgn val="ctr"/>
        <c:lblOffset val="100"/>
        <c:noMultiLvlLbl val="0"/>
      </c:catAx>
      <c:valAx>
        <c:axId val="2758805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7587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045558442110902"/>
          <c:y val="0.94714226260864098"/>
          <c:w val="0.29473212610294097"/>
          <c:h val="5.2857737391358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tx1">
                  <a:lumMod val="50000"/>
                  <a:lumOff val="50000"/>
                </a:schemeClr>
              </a:bgClr>
            </a:patt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0-4CAE-AC36-840FD3558F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B0-4CAE-AC36-840FD3558F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pattFill prst="lgConfetti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B0-4CAE-AC36-840FD3558F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pattFill prst="ltHorz">
              <a:fgClr>
                <a:schemeClr val="bg1"/>
              </a:fgClr>
              <a:bgClr>
                <a:schemeClr val="accent4"/>
              </a:bgClr>
            </a:pattFill>
            <a:ln>
              <a:solidFill>
                <a:schemeClr val="accent4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3.2</c:v>
                </c:pt>
                <c:pt idx="1">
                  <c:v>1</c:v>
                </c:pt>
                <c:pt idx="2">
                  <c:v>1.5</c:v>
                </c:pt>
                <c:pt idx="3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B0-4CAE-AC36-840FD3558F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6096128"/>
        <c:axId val="276097664"/>
      </c:barChart>
      <c:catAx>
        <c:axId val="27609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097664"/>
        <c:crosses val="autoZero"/>
        <c:auto val="1"/>
        <c:lblAlgn val="ctr"/>
        <c:lblOffset val="100"/>
        <c:noMultiLvlLbl val="0"/>
      </c:catAx>
      <c:valAx>
        <c:axId val="27609766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760961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E97C-1779-4CEE-80D0-5BBB1AC4023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F7D1-689C-4BC1-B59B-4A4CE078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1028941"/>
            <a:ext cx="6519149" cy="1474115"/>
          </a:xfrm>
        </p:spPr>
        <p:txBody>
          <a:bodyPr lIns="0" anchor="b">
            <a:noAutofit/>
          </a:bodyPr>
          <a:lstStyle>
            <a:lvl1pPr algn="l">
              <a:defRPr sz="4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2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887187" cy="377962"/>
          </a:xfrm>
          <a:solidFill>
            <a:schemeClr val="accent1"/>
          </a:solidFill>
        </p:spPr>
        <p:txBody>
          <a:bodyPr/>
          <a:lstStyle>
            <a:lvl1pPr>
              <a:defRPr sz="825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3/20/2024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144000" cy="397164"/>
            <a:chOff x="0" y="0"/>
            <a:chExt cx="12192000" cy="3971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DBF558-E0F3-4982-9942-EC60B1581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36"/>
            <a:ext cx="3470538" cy="9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55773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681169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806565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3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8C228CE-C572-4AF5-9728-AA6E475873DD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913" y="434109"/>
            <a:ext cx="5284561" cy="895927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912" y="1709739"/>
            <a:ext cx="7049630" cy="2852737"/>
          </a:xfr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2" y="4589464"/>
            <a:ext cx="704963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D43AC-4B94-471D-A170-0D88FCD1FB54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391" y="3727927"/>
            <a:ext cx="6577965" cy="1212056"/>
          </a:xfrm>
        </p:spPr>
        <p:txBody>
          <a:bodyPr anchor="b">
            <a:noAutofit/>
          </a:bodyPr>
          <a:lstStyle>
            <a:lvl1pPr algn="l">
              <a:defRPr sz="3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20391" y="4947814"/>
            <a:ext cx="6577965" cy="66654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F9E2-52BD-4C8D-9C57-79F661DB94A1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397164"/>
            <a:chOff x="0" y="0"/>
            <a:chExt cx="12192000" cy="39716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6427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913" y="434109"/>
            <a:ext cx="8677297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912" y="1413164"/>
            <a:ext cx="4190141" cy="4590472"/>
          </a:xfrm>
        </p:spPr>
        <p:txBody>
          <a:bodyPr/>
          <a:lstStyle>
            <a:lvl1pPr marL="216694" indent="-216694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1pPr>
            <a:lvl2pPr marL="5143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2pPr>
            <a:lvl3pPr marL="8572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3pPr>
            <a:lvl4pPr marL="12001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4pPr>
            <a:lvl5pPr marL="15430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244" y="1413164"/>
            <a:ext cx="4243965" cy="4590472"/>
          </a:xfrm>
        </p:spPr>
        <p:txBody>
          <a:bodyPr/>
          <a:lstStyle>
            <a:lvl1pPr marL="216694" indent="-216694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1pPr>
            <a:lvl2pPr marL="5143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2pPr>
            <a:lvl3pPr marL="8572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3pPr>
            <a:lvl4pPr marL="12001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4pPr>
            <a:lvl5pPr marL="15430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81F3-AB4F-4026-8B03-DBF7475676B1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1" y="1396192"/>
            <a:ext cx="4157035" cy="670270"/>
          </a:xfrm>
        </p:spPr>
        <p:txBody>
          <a:bodyPr anchor="b">
            <a:noAutofit/>
          </a:bodyPr>
          <a:lstStyle>
            <a:lvl1pPr marL="0" indent="0">
              <a:buNone/>
              <a:defRPr sz="2100" b="1" baseline="0"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911" y="2184401"/>
            <a:ext cx="4157035" cy="3846945"/>
          </a:xfrm>
        </p:spPr>
        <p:txBody>
          <a:bodyPr>
            <a:normAutofit/>
          </a:bodyPr>
          <a:lstStyle>
            <a:lvl1pPr marL="216694" indent="-216694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500"/>
            </a:lvl1pPr>
            <a:lvl2pPr marL="5143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350"/>
            </a:lvl2pPr>
            <a:lvl3pPr marL="8572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200"/>
            </a:lvl3pPr>
            <a:lvl4pPr marL="12001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050"/>
            </a:lvl4pPr>
            <a:lvl5pPr marL="15430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7115" y="1396192"/>
            <a:ext cx="4195094" cy="670270"/>
          </a:xfrm>
        </p:spPr>
        <p:txBody>
          <a:bodyPr anchor="b">
            <a:normAutofit/>
          </a:bodyPr>
          <a:lstStyle>
            <a:lvl1pPr marL="0" indent="0">
              <a:buNone/>
              <a:defRPr sz="2100" b="1"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7115" y="2184401"/>
            <a:ext cx="4195094" cy="3846945"/>
          </a:xfrm>
        </p:spPr>
        <p:txBody>
          <a:bodyPr>
            <a:normAutofit/>
          </a:bodyPr>
          <a:lstStyle>
            <a:lvl1pPr marL="216694" indent="-216694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500"/>
            </a:lvl1pPr>
            <a:lvl2pPr marL="5143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350"/>
            </a:lvl2pPr>
            <a:lvl3pPr marL="8572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200"/>
            </a:lvl3pPr>
            <a:lvl4pPr marL="12001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050"/>
            </a:lvl4pPr>
            <a:lvl5pPr marL="15430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94913" y="434109"/>
            <a:ext cx="8677297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432B-3FBE-4889-963D-BF97BFBB7D3F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CC04-1E76-41EE-A8AC-75AD85313D09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4A9E-84AC-4661-9381-CC35B09E47F7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829F-8847-4C2A-8DD0-690EAD78E53F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7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47554" y="1237675"/>
            <a:ext cx="3248891" cy="910202"/>
          </a:xfrm>
        </p:spPr>
        <p:txBody>
          <a:bodyPr anchor="b">
            <a:normAutofit/>
          </a:bodyPr>
          <a:lstStyle>
            <a:lvl1pPr algn="ctr">
              <a:defRPr sz="21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15710" y="6335310"/>
            <a:ext cx="885836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47555" y="2244437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2947555" y="4668983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5300" y="2420360"/>
            <a:ext cx="8153400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1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2947555" y="4784726"/>
            <a:ext cx="3248891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1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62714" y="495661"/>
            <a:ext cx="4080486" cy="57573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772" y="1237675"/>
            <a:ext cx="3248891" cy="910202"/>
          </a:xfrm>
        </p:spPr>
        <p:txBody>
          <a:bodyPr anchor="b">
            <a:normAutofit/>
          </a:bodyPr>
          <a:lstStyle>
            <a:lvl1pPr algn="ctr">
              <a:defRPr sz="21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19710" y="6335310"/>
            <a:ext cx="885836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4912" y="6335310"/>
            <a:ext cx="2915434" cy="250337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59728" y="6335310"/>
            <a:ext cx="762000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08707" y="2409026"/>
            <a:ext cx="3713021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5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40772" y="4784726"/>
            <a:ext cx="3248891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773" y="2244437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40773" y="4668983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0593" y="397164"/>
            <a:ext cx="4573407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1028941"/>
            <a:ext cx="4114682" cy="1474115"/>
          </a:xfrm>
        </p:spPr>
        <p:txBody>
          <a:bodyPr lIns="0" anchor="b">
            <a:noAutofit/>
          </a:bodyPr>
          <a:lstStyle>
            <a:lvl1pPr algn="l">
              <a:defRPr sz="4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2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887187" cy="377962"/>
          </a:xfrm>
          <a:solidFill>
            <a:schemeClr val="accent1"/>
          </a:solidFill>
        </p:spPr>
        <p:txBody>
          <a:bodyPr/>
          <a:lstStyle>
            <a:lvl1pPr>
              <a:defRPr sz="825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3/20/2024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9144000" cy="397164"/>
            <a:chOff x="0" y="0"/>
            <a:chExt cx="12192000" cy="397164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E7DCE15-C520-4BAC-A730-C56B14335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741" y="6027198"/>
            <a:ext cx="4064157" cy="6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2" y="34615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4" y="2382982"/>
            <a:ext cx="8677297" cy="1046019"/>
          </a:xfrm>
        </p:spPr>
        <p:txBody>
          <a:bodyPr anchor="b">
            <a:norm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2902B-D205-4CDE-A14A-FFF65A774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9766"/>
            <a:ext cx="2581429" cy="736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6E94A-CE5B-4F00-89DA-AA0ADF25B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37268" y="6115712"/>
            <a:ext cx="3906732" cy="5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2" y="34615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4" y="2382982"/>
            <a:ext cx="8677297" cy="1046019"/>
          </a:xfrm>
        </p:spPr>
        <p:txBody>
          <a:bodyPr anchor="b">
            <a:norm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DF9D4-A76D-436C-B47A-6C3AFB0A4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1" y="5988347"/>
            <a:ext cx="2874081" cy="820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86947-8246-4EC4-B3A2-7487F1457257}"/>
              </a:ext>
            </a:extLst>
          </p:cNvPr>
          <p:cNvSpPr txBox="1"/>
          <p:nvPr userDrawn="1"/>
        </p:nvSpPr>
        <p:spPr>
          <a:xfrm>
            <a:off x="6380480" y="6250997"/>
            <a:ext cx="4664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Innovating pharmacy together.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F3616D-56C0-474F-B509-C51523724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40" t="17352" r="62017" b="20888"/>
          <a:stretch/>
        </p:blipFill>
        <p:spPr>
          <a:xfrm>
            <a:off x="4913377" y="6230677"/>
            <a:ext cx="1365504" cy="3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2" y="34615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4" y="2382982"/>
            <a:ext cx="8677297" cy="1046019"/>
          </a:xfrm>
        </p:spPr>
        <p:txBody>
          <a:bodyPr anchor="b">
            <a:normAutofit/>
          </a:bodyPr>
          <a:lstStyle>
            <a:lvl1pPr algn="ctr"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723494-D3B8-4714-8C24-2EBF47E14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5360"/>
            <a:ext cx="2847820" cy="8128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3C36D51-71A1-4FE2-974A-B9FC2C71BE8B}"/>
              </a:ext>
            </a:extLst>
          </p:cNvPr>
          <p:cNvGrpSpPr/>
          <p:nvPr userDrawn="1"/>
        </p:nvGrpSpPr>
        <p:grpSpPr>
          <a:xfrm>
            <a:off x="4638716" y="5995933"/>
            <a:ext cx="4557942" cy="659152"/>
            <a:chOff x="6508155" y="6007030"/>
            <a:chExt cx="5683845" cy="7712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85C011-5998-485B-A0CF-3EFEE7B10B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508155" y="6007030"/>
              <a:ext cx="2170633" cy="7712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BD602D-D034-4B80-8F12-EDF78806D8C6}"/>
                </a:ext>
              </a:extLst>
            </p:cNvPr>
            <p:cNvSpPr txBox="1"/>
            <p:nvPr userDrawn="1"/>
          </p:nvSpPr>
          <p:spPr>
            <a:xfrm>
              <a:off x="8717280" y="6207990"/>
              <a:ext cx="3474720" cy="360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</a:rPr>
                <a:t>Innovating pharmacy together.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50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F80A08-FB99-451C-BC0F-763DE18BF5FF}"/>
              </a:ext>
            </a:extLst>
          </p:cNvPr>
          <p:cNvGrpSpPr/>
          <p:nvPr userDrawn="1"/>
        </p:nvGrpSpPr>
        <p:grpSpPr>
          <a:xfrm>
            <a:off x="0" y="0"/>
            <a:ext cx="9144000" cy="397164"/>
            <a:chOff x="0" y="0"/>
            <a:chExt cx="12192000" cy="3971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E42963-F303-4344-8259-1A739AC587EE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35D64A-AF5C-46BF-9B5D-B2A59EEB9ED2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58995-5F7A-488D-9DBB-1D3B4B952CB4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475448-D77E-4C69-9DEF-6982ACF5C47A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6D7AB2-08F2-49EA-BA56-B7AF81567FDC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61CD689-6805-4388-B1A9-1AAE7ABB5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7138" y="5552634"/>
            <a:ext cx="1970368" cy="7434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5DF364-02A6-47D8-9B00-BC00A22ECC73}"/>
              </a:ext>
            </a:extLst>
          </p:cNvPr>
          <p:cNvSpPr txBox="1"/>
          <p:nvPr userDrawn="1"/>
        </p:nvSpPr>
        <p:spPr>
          <a:xfrm>
            <a:off x="4047506" y="5762249"/>
            <a:ext cx="3522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Innovating pharmacy together.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4168600A-CB01-4304-91D9-7E1CCBE43D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49" y="1787095"/>
            <a:ext cx="4454699" cy="31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9144000" cy="397164"/>
            <a:chOff x="0" y="0"/>
            <a:chExt cx="12192000" cy="3971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EE085AE-7A48-4633-BFC3-F81897D57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33" y="1547942"/>
            <a:ext cx="4408531" cy="3086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EA3A0C-1A65-49B6-89A3-EE34F04377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35199" y="5386981"/>
            <a:ext cx="4673600" cy="6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069" y="4682836"/>
            <a:ext cx="8043863" cy="1559782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350" b="0" i="0">
                <a:solidFill>
                  <a:schemeClr val="bg1">
                    <a:alpha val="81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 OPTION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9893AA-30A5-4667-A214-CA8E16AEA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72" y="298677"/>
            <a:ext cx="5183055" cy="3629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415CA9-2DE1-44B9-888F-4082CE922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9266"/>
            <a:ext cx="10650638" cy="5656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960BF-5A00-420D-9D75-A780ED38AE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18723"/>
            <a:ext cx="4673600" cy="6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64DA30D-176B-442C-8C25-6EC3083E75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9077" y="2983606"/>
            <a:ext cx="3047061" cy="1474115"/>
          </a:xfrm>
        </p:spPr>
        <p:txBody>
          <a:bodyPr lIns="0" anchor="b">
            <a:no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0557BC5-FE3A-4CDF-B665-BBC4FF043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77" y="4558055"/>
            <a:ext cx="4720604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18F421BF-19CC-48D4-8537-4E12B61DC648}"/>
              </a:ext>
            </a:extLst>
          </p:cNvPr>
          <p:cNvSpPr/>
          <p:nvPr userDrawn="1"/>
        </p:nvSpPr>
        <p:spPr>
          <a:xfrm rot="16200000">
            <a:off x="-3277486" y="-1843578"/>
            <a:ext cx="4808030" cy="4084320"/>
          </a:xfrm>
          <a:prstGeom prst="hexagon">
            <a:avLst/>
          </a:prstGeom>
          <a:noFill/>
          <a:ln w="762000">
            <a:solidFill>
              <a:srgbClr val="B7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913798-96B2-4477-B409-AAC87D50E14E}"/>
              </a:ext>
            </a:extLst>
          </p:cNvPr>
          <p:cNvGrpSpPr/>
          <p:nvPr userDrawn="1"/>
        </p:nvGrpSpPr>
        <p:grpSpPr>
          <a:xfrm>
            <a:off x="0" y="0"/>
            <a:ext cx="9144000" cy="384517"/>
            <a:chOff x="0" y="0"/>
            <a:chExt cx="12192000" cy="3971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3E0B1F-D5AC-4574-91BA-80F9A6325B3B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B8A3FF-D70D-4469-ABC8-A28E2DD8C96E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907BA1-D66A-4305-BB5F-02E15E13DF68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A08DF02-0C38-4E40-A20C-73992A93588B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0C95639-A376-4AF5-BE1B-F53F17966818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514E2839-CA8D-4383-994E-8669F7935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1537036" y="384517"/>
            <a:ext cx="7606963" cy="6511419"/>
          </a:xfrm>
          <a:custGeom>
            <a:avLst/>
            <a:gdLst>
              <a:gd name="connsiteX0" fmla="*/ 0 w 8196129"/>
              <a:gd name="connsiteY0" fmla="*/ 6870234 h 6870234"/>
              <a:gd name="connsiteX1" fmla="*/ 2214345 w 8196129"/>
              <a:gd name="connsiteY1" fmla="*/ 0 h 6870234"/>
              <a:gd name="connsiteX2" fmla="*/ 8196129 w 8196129"/>
              <a:gd name="connsiteY2" fmla="*/ 0 h 6870234"/>
              <a:gd name="connsiteX3" fmla="*/ 5981784 w 8196129"/>
              <a:gd name="connsiteY3" fmla="*/ 6870234 h 6870234"/>
              <a:gd name="connsiteX4" fmla="*/ 0 w 8196129"/>
              <a:gd name="connsiteY4" fmla="*/ 6870234 h 6870234"/>
              <a:gd name="connsiteX0" fmla="*/ 0 w 12721830"/>
              <a:gd name="connsiteY0" fmla="*/ 6870234 h 6870234"/>
              <a:gd name="connsiteX1" fmla="*/ 2214345 w 12721830"/>
              <a:gd name="connsiteY1" fmla="*/ 0 h 6870234"/>
              <a:gd name="connsiteX2" fmla="*/ 12721830 w 12721830"/>
              <a:gd name="connsiteY2" fmla="*/ 1782501 h 6870234"/>
              <a:gd name="connsiteX3" fmla="*/ 5981784 w 12721830"/>
              <a:gd name="connsiteY3" fmla="*/ 6870234 h 6870234"/>
              <a:gd name="connsiteX4" fmla="*/ 0 w 12721830"/>
              <a:gd name="connsiteY4" fmla="*/ 6870234 h 6870234"/>
              <a:gd name="connsiteX0" fmla="*/ 0 w 12721830"/>
              <a:gd name="connsiteY0" fmla="*/ 6511419 h 6511419"/>
              <a:gd name="connsiteX1" fmla="*/ 12712583 w 12721830"/>
              <a:gd name="connsiteY1" fmla="*/ 0 h 6511419"/>
              <a:gd name="connsiteX2" fmla="*/ 12721830 w 12721830"/>
              <a:gd name="connsiteY2" fmla="*/ 1423686 h 6511419"/>
              <a:gd name="connsiteX3" fmla="*/ 5981784 w 12721830"/>
              <a:gd name="connsiteY3" fmla="*/ 6511419 h 6511419"/>
              <a:gd name="connsiteX4" fmla="*/ 0 w 12721830"/>
              <a:gd name="connsiteY4" fmla="*/ 6511419 h 6511419"/>
              <a:gd name="connsiteX0" fmla="*/ 0 w 12721830"/>
              <a:gd name="connsiteY0" fmla="*/ 6511419 h 6511419"/>
              <a:gd name="connsiteX1" fmla="*/ 12712583 w 12721830"/>
              <a:gd name="connsiteY1" fmla="*/ 0 h 6511419"/>
              <a:gd name="connsiteX2" fmla="*/ 12721830 w 12721830"/>
              <a:gd name="connsiteY2" fmla="*/ 1423686 h 6511419"/>
              <a:gd name="connsiteX3" fmla="*/ 5981784 w 12721830"/>
              <a:gd name="connsiteY3" fmla="*/ 6511419 h 6511419"/>
              <a:gd name="connsiteX4" fmla="*/ 0 w 12721830"/>
              <a:gd name="connsiteY4" fmla="*/ 6511419 h 6511419"/>
              <a:gd name="connsiteX0" fmla="*/ 0 w 12721830"/>
              <a:gd name="connsiteY0" fmla="*/ 6511419 h 6511419"/>
              <a:gd name="connsiteX1" fmla="*/ 2690583 w 12721830"/>
              <a:gd name="connsiteY1" fmla="*/ 5158106 h 6511419"/>
              <a:gd name="connsiteX2" fmla="*/ 12712583 w 12721830"/>
              <a:gd name="connsiteY2" fmla="*/ 0 h 6511419"/>
              <a:gd name="connsiteX3" fmla="*/ 12721830 w 12721830"/>
              <a:gd name="connsiteY3" fmla="*/ 1423686 h 6511419"/>
              <a:gd name="connsiteX4" fmla="*/ 5981784 w 12721830"/>
              <a:gd name="connsiteY4" fmla="*/ 6511419 h 6511419"/>
              <a:gd name="connsiteX5" fmla="*/ 0 w 12721830"/>
              <a:gd name="connsiteY5" fmla="*/ 6511419 h 6511419"/>
              <a:gd name="connsiteX0" fmla="*/ 0 w 12721830"/>
              <a:gd name="connsiteY0" fmla="*/ 6511419 h 6511419"/>
              <a:gd name="connsiteX1" fmla="*/ 2080983 w 12721830"/>
              <a:gd name="connsiteY1" fmla="*/ 23398 h 6511419"/>
              <a:gd name="connsiteX2" fmla="*/ 12712583 w 12721830"/>
              <a:gd name="connsiteY2" fmla="*/ 0 h 6511419"/>
              <a:gd name="connsiteX3" fmla="*/ 12721830 w 12721830"/>
              <a:gd name="connsiteY3" fmla="*/ 1423686 h 6511419"/>
              <a:gd name="connsiteX4" fmla="*/ 5981784 w 12721830"/>
              <a:gd name="connsiteY4" fmla="*/ 6511419 h 6511419"/>
              <a:gd name="connsiteX5" fmla="*/ 0 w 12721830"/>
              <a:gd name="connsiteY5" fmla="*/ 6511419 h 6511419"/>
              <a:gd name="connsiteX0" fmla="*/ 0 w 10658569"/>
              <a:gd name="connsiteY0" fmla="*/ 6511419 h 6511419"/>
              <a:gd name="connsiteX1" fmla="*/ 17722 w 10658569"/>
              <a:gd name="connsiteY1" fmla="*/ 23398 h 6511419"/>
              <a:gd name="connsiteX2" fmla="*/ 10649322 w 10658569"/>
              <a:gd name="connsiteY2" fmla="*/ 0 h 6511419"/>
              <a:gd name="connsiteX3" fmla="*/ 10658569 w 10658569"/>
              <a:gd name="connsiteY3" fmla="*/ 1423686 h 6511419"/>
              <a:gd name="connsiteX4" fmla="*/ 3918523 w 10658569"/>
              <a:gd name="connsiteY4" fmla="*/ 6511419 h 6511419"/>
              <a:gd name="connsiteX5" fmla="*/ 0 w 10658569"/>
              <a:gd name="connsiteY5" fmla="*/ 6511419 h 6511419"/>
              <a:gd name="connsiteX0" fmla="*/ 0 w 10658569"/>
              <a:gd name="connsiteY0" fmla="*/ 6511419 h 6511419"/>
              <a:gd name="connsiteX1" fmla="*/ 17722 w 10658569"/>
              <a:gd name="connsiteY1" fmla="*/ 23398 h 6511419"/>
              <a:gd name="connsiteX2" fmla="*/ 10649322 w 10658569"/>
              <a:gd name="connsiteY2" fmla="*/ 0 h 6511419"/>
              <a:gd name="connsiteX3" fmla="*/ 10658569 w 10658569"/>
              <a:gd name="connsiteY3" fmla="*/ 1423686 h 6511419"/>
              <a:gd name="connsiteX4" fmla="*/ 10647569 w 10658569"/>
              <a:gd name="connsiteY4" fmla="*/ 1447050 h 6511419"/>
              <a:gd name="connsiteX5" fmla="*/ 0 w 10658569"/>
              <a:gd name="connsiteY5" fmla="*/ 6511419 h 651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58569" h="6511419">
                <a:moveTo>
                  <a:pt x="0" y="6511419"/>
                </a:moveTo>
                <a:cubicBezTo>
                  <a:pt x="5907" y="4348745"/>
                  <a:pt x="11815" y="2186072"/>
                  <a:pt x="17722" y="23398"/>
                </a:cubicBezTo>
                <a:lnTo>
                  <a:pt x="10649322" y="0"/>
                </a:lnTo>
                <a:cubicBezTo>
                  <a:pt x="10652404" y="474562"/>
                  <a:pt x="10655487" y="949124"/>
                  <a:pt x="10658569" y="1423686"/>
                </a:cubicBezTo>
                <a:lnTo>
                  <a:pt x="10647569" y="1447050"/>
                </a:lnTo>
                <a:lnTo>
                  <a:pt x="0" y="6511419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B88C83-E75F-4406-93C8-6872DEE1C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741" y="6027198"/>
            <a:ext cx="4064157" cy="606383"/>
          </a:xfrm>
          <a:prstGeom prst="rect">
            <a:avLst/>
          </a:prstGeom>
        </p:spPr>
      </p:pic>
      <p:sp>
        <p:nvSpPr>
          <p:cNvPr id="33" name="Date Placeholder 6">
            <a:extLst>
              <a:ext uri="{FF2B5EF4-FFF2-40B4-BE49-F238E27FC236}">
                <a16:creationId xmlns:a16="http://schemas.microsoft.com/office/drawing/2014/main" id="{2A0AFAE0-85E4-431F-83C5-DF79E944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076" y="5436920"/>
            <a:ext cx="1182916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365647F-94C3-4995-B807-9CA5D5E10C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3350" y="1171910"/>
            <a:ext cx="4014810" cy="1274892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F088484-9D40-4C01-BCDF-D0C6CC3B9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246" y="3290212"/>
            <a:ext cx="4072914" cy="524432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B4C52188-6C27-4194-9533-AFB0AEF52252}"/>
              </a:ext>
            </a:extLst>
          </p:cNvPr>
          <p:cNvSpPr/>
          <p:nvPr userDrawn="1"/>
        </p:nvSpPr>
        <p:spPr>
          <a:xfrm rot="16200000">
            <a:off x="4803663" y="-1978137"/>
            <a:ext cx="10150802" cy="9624592"/>
          </a:xfrm>
          <a:prstGeom prst="hexagon">
            <a:avLst/>
          </a:prstGeom>
          <a:noFill/>
          <a:ln w="762000">
            <a:solidFill>
              <a:srgbClr val="B7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EC40B8-B048-4B00-82EB-57A75C817A8B}"/>
              </a:ext>
            </a:extLst>
          </p:cNvPr>
          <p:cNvGrpSpPr/>
          <p:nvPr userDrawn="1"/>
        </p:nvGrpSpPr>
        <p:grpSpPr>
          <a:xfrm>
            <a:off x="-60960" y="-70034"/>
            <a:ext cx="9220200" cy="495435"/>
            <a:chOff x="0" y="0"/>
            <a:chExt cx="12192000" cy="3971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B89F48-E20C-4EB5-BF2A-04A17B89A56F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B993E83-5733-433F-9E68-D7CDE555AE21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C1576A-6268-40B0-9718-CF9AE0082A85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2F25C09-7C00-40E2-867B-03F49B3354E4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D7B054-14C9-41CF-A69A-4BD38023F1DF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FE9EECB-1479-4D5D-AD93-E16E2C02A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246" y="5862348"/>
            <a:ext cx="3821988" cy="570251"/>
          </a:xfrm>
          <a:prstGeom prst="rect">
            <a:avLst/>
          </a:prstGeom>
        </p:spPr>
      </p:pic>
      <p:sp>
        <p:nvSpPr>
          <p:cNvPr id="33" name="Date Placeholder 6">
            <a:extLst>
              <a:ext uri="{FF2B5EF4-FFF2-40B4-BE49-F238E27FC236}">
                <a16:creationId xmlns:a16="http://schemas.microsoft.com/office/drawing/2014/main" id="{C339CF2F-4125-4160-9E66-F6E9F47D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291" y="2716476"/>
            <a:ext cx="1023047" cy="326881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68961AF-09F5-40F8-86BB-F3A165B778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34648" y="425450"/>
            <a:ext cx="3725227" cy="6447790"/>
          </a:xfrm>
          <a:custGeom>
            <a:avLst/>
            <a:gdLst>
              <a:gd name="connsiteX0" fmla="*/ 0 w 3727450"/>
              <a:gd name="connsiteY0" fmla="*/ 6669088 h 6669088"/>
              <a:gd name="connsiteX1" fmla="*/ 931863 w 3727450"/>
              <a:gd name="connsiteY1" fmla="*/ 0 h 6669088"/>
              <a:gd name="connsiteX2" fmla="*/ 3727450 w 3727450"/>
              <a:gd name="connsiteY2" fmla="*/ 0 h 6669088"/>
              <a:gd name="connsiteX3" fmla="*/ 2795588 w 3727450"/>
              <a:gd name="connsiteY3" fmla="*/ 6669088 h 6669088"/>
              <a:gd name="connsiteX4" fmla="*/ 0 w 3727450"/>
              <a:gd name="connsiteY4" fmla="*/ 6669088 h 6669088"/>
              <a:gd name="connsiteX0" fmla="*/ 0 w 3727450"/>
              <a:gd name="connsiteY0" fmla="*/ 6669088 h 6669088"/>
              <a:gd name="connsiteX1" fmla="*/ 2223 w 3727450"/>
              <a:gd name="connsiteY1" fmla="*/ 5080 h 6669088"/>
              <a:gd name="connsiteX2" fmla="*/ 3727450 w 3727450"/>
              <a:gd name="connsiteY2" fmla="*/ 0 h 6669088"/>
              <a:gd name="connsiteX3" fmla="*/ 2795588 w 3727450"/>
              <a:gd name="connsiteY3" fmla="*/ 6669088 h 6669088"/>
              <a:gd name="connsiteX4" fmla="*/ 0 w 3727450"/>
              <a:gd name="connsiteY4" fmla="*/ 6669088 h 6669088"/>
              <a:gd name="connsiteX0" fmla="*/ 0 w 3727450"/>
              <a:gd name="connsiteY0" fmla="*/ 6669088 h 6669088"/>
              <a:gd name="connsiteX1" fmla="*/ 2223 w 3727450"/>
              <a:gd name="connsiteY1" fmla="*/ 5080 h 6669088"/>
              <a:gd name="connsiteX2" fmla="*/ 3727450 w 3727450"/>
              <a:gd name="connsiteY2" fmla="*/ 0 h 6669088"/>
              <a:gd name="connsiteX3" fmla="*/ 3709988 w 3727450"/>
              <a:gd name="connsiteY3" fmla="*/ 6425248 h 6669088"/>
              <a:gd name="connsiteX4" fmla="*/ 0 w 3727450"/>
              <a:gd name="connsiteY4" fmla="*/ 6669088 h 6669088"/>
              <a:gd name="connsiteX0" fmla="*/ 0 w 3727450"/>
              <a:gd name="connsiteY0" fmla="*/ 6669088 h 6669088"/>
              <a:gd name="connsiteX1" fmla="*/ 2223 w 3727450"/>
              <a:gd name="connsiteY1" fmla="*/ 5080 h 6669088"/>
              <a:gd name="connsiteX2" fmla="*/ 3727450 w 3727450"/>
              <a:gd name="connsiteY2" fmla="*/ 0 h 6669088"/>
              <a:gd name="connsiteX3" fmla="*/ 3709988 w 3727450"/>
              <a:gd name="connsiteY3" fmla="*/ 6425248 h 6669088"/>
              <a:gd name="connsiteX4" fmla="*/ 2914015 w 3727450"/>
              <a:gd name="connsiteY4" fmla="*/ 6463030 h 6669088"/>
              <a:gd name="connsiteX5" fmla="*/ 0 w 3727450"/>
              <a:gd name="connsiteY5" fmla="*/ 6669088 h 6669088"/>
              <a:gd name="connsiteX0" fmla="*/ 0 w 3727450"/>
              <a:gd name="connsiteY0" fmla="*/ 6669088 h 6669088"/>
              <a:gd name="connsiteX1" fmla="*/ 2223 w 3727450"/>
              <a:gd name="connsiteY1" fmla="*/ 5080 h 6669088"/>
              <a:gd name="connsiteX2" fmla="*/ 3727450 w 3727450"/>
              <a:gd name="connsiteY2" fmla="*/ 0 h 6669088"/>
              <a:gd name="connsiteX3" fmla="*/ 3709988 w 3727450"/>
              <a:gd name="connsiteY3" fmla="*/ 6425248 h 6669088"/>
              <a:gd name="connsiteX4" fmla="*/ 3254375 w 3727450"/>
              <a:gd name="connsiteY4" fmla="*/ 6432550 h 6669088"/>
              <a:gd name="connsiteX5" fmla="*/ 0 w 3727450"/>
              <a:gd name="connsiteY5" fmla="*/ 6669088 h 6669088"/>
              <a:gd name="connsiteX0" fmla="*/ 13017 w 3725227"/>
              <a:gd name="connsiteY0" fmla="*/ 4855528 h 6432550"/>
              <a:gd name="connsiteX1" fmla="*/ 0 w 3725227"/>
              <a:gd name="connsiteY1" fmla="*/ 5080 h 6432550"/>
              <a:gd name="connsiteX2" fmla="*/ 3725227 w 3725227"/>
              <a:gd name="connsiteY2" fmla="*/ 0 h 6432550"/>
              <a:gd name="connsiteX3" fmla="*/ 3707765 w 3725227"/>
              <a:gd name="connsiteY3" fmla="*/ 6425248 h 6432550"/>
              <a:gd name="connsiteX4" fmla="*/ 3252152 w 3725227"/>
              <a:gd name="connsiteY4" fmla="*/ 6432550 h 6432550"/>
              <a:gd name="connsiteX5" fmla="*/ 13017 w 3725227"/>
              <a:gd name="connsiteY5" fmla="*/ 4855528 h 6432550"/>
              <a:gd name="connsiteX0" fmla="*/ 13017 w 3725227"/>
              <a:gd name="connsiteY0" fmla="*/ 4855528 h 6427470"/>
              <a:gd name="connsiteX1" fmla="*/ 0 w 3725227"/>
              <a:gd name="connsiteY1" fmla="*/ 5080 h 6427470"/>
              <a:gd name="connsiteX2" fmla="*/ 3725227 w 3725227"/>
              <a:gd name="connsiteY2" fmla="*/ 0 h 6427470"/>
              <a:gd name="connsiteX3" fmla="*/ 3707765 w 3725227"/>
              <a:gd name="connsiteY3" fmla="*/ 6425248 h 6427470"/>
              <a:gd name="connsiteX4" fmla="*/ 3206432 w 3725227"/>
              <a:gd name="connsiteY4" fmla="*/ 6427470 h 6427470"/>
              <a:gd name="connsiteX5" fmla="*/ 13017 w 3725227"/>
              <a:gd name="connsiteY5" fmla="*/ 4855528 h 6427470"/>
              <a:gd name="connsiteX0" fmla="*/ 13017 w 3725227"/>
              <a:gd name="connsiteY0" fmla="*/ 4855528 h 6432550"/>
              <a:gd name="connsiteX1" fmla="*/ 0 w 3725227"/>
              <a:gd name="connsiteY1" fmla="*/ 5080 h 6432550"/>
              <a:gd name="connsiteX2" fmla="*/ 3725227 w 3725227"/>
              <a:gd name="connsiteY2" fmla="*/ 0 h 6432550"/>
              <a:gd name="connsiteX3" fmla="*/ 3707765 w 3725227"/>
              <a:gd name="connsiteY3" fmla="*/ 6425248 h 6432550"/>
              <a:gd name="connsiteX4" fmla="*/ 3231832 w 3725227"/>
              <a:gd name="connsiteY4" fmla="*/ 6432550 h 6432550"/>
              <a:gd name="connsiteX5" fmla="*/ 13017 w 3725227"/>
              <a:gd name="connsiteY5" fmla="*/ 4855528 h 6432550"/>
              <a:gd name="connsiteX0" fmla="*/ 13017 w 3725227"/>
              <a:gd name="connsiteY0" fmla="*/ 4855528 h 6447790"/>
              <a:gd name="connsiteX1" fmla="*/ 0 w 3725227"/>
              <a:gd name="connsiteY1" fmla="*/ 5080 h 6447790"/>
              <a:gd name="connsiteX2" fmla="*/ 3725227 w 3725227"/>
              <a:gd name="connsiteY2" fmla="*/ 0 h 6447790"/>
              <a:gd name="connsiteX3" fmla="*/ 3707765 w 3725227"/>
              <a:gd name="connsiteY3" fmla="*/ 6425248 h 6447790"/>
              <a:gd name="connsiteX4" fmla="*/ 3236912 w 3725227"/>
              <a:gd name="connsiteY4" fmla="*/ 6447790 h 6447790"/>
              <a:gd name="connsiteX5" fmla="*/ 13017 w 3725227"/>
              <a:gd name="connsiteY5" fmla="*/ 4855528 h 644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5227" h="6447790">
                <a:moveTo>
                  <a:pt x="13017" y="4855528"/>
                </a:moveTo>
                <a:lnTo>
                  <a:pt x="0" y="5080"/>
                </a:lnTo>
                <a:lnTo>
                  <a:pt x="3725227" y="0"/>
                </a:lnTo>
                <a:cubicBezTo>
                  <a:pt x="3719406" y="2141749"/>
                  <a:pt x="3713586" y="4283499"/>
                  <a:pt x="3707765" y="6425248"/>
                </a:cubicBezTo>
                <a:lnTo>
                  <a:pt x="3236912" y="6447790"/>
                </a:lnTo>
                <a:lnTo>
                  <a:pt x="13017" y="4855528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7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1028941"/>
            <a:ext cx="6519149" cy="1474115"/>
          </a:xfrm>
        </p:spPr>
        <p:txBody>
          <a:bodyPr lIns="0" anchor="b">
            <a:noAutofit/>
          </a:bodyPr>
          <a:lstStyle>
            <a:lvl1pPr algn="l"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2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887187" cy="377962"/>
          </a:xfrm>
          <a:solidFill>
            <a:schemeClr val="accent1"/>
          </a:solidFill>
        </p:spPr>
        <p:txBody>
          <a:bodyPr/>
          <a:lstStyle>
            <a:lvl1pPr>
              <a:defRPr sz="825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3/20/2024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9144000" cy="397164"/>
            <a:chOff x="0" y="0"/>
            <a:chExt cx="12192000" cy="3971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F33EBAC-D309-410B-9AAC-61F1389A6B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7565"/>
            <a:ext cx="3329940" cy="9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1028941"/>
            <a:ext cx="4114682" cy="1474115"/>
          </a:xfrm>
        </p:spPr>
        <p:txBody>
          <a:bodyPr lIns="0" anchor="b">
            <a:noAutofit/>
          </a:bodyPr>
          <a:lstStyle>
            <a:lvl1pPr algn="l"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2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887187" cy="377962"/>
          </a:xfrm>
          <a:solidFill>
            <a:schemeClr val="accent1"/>
          </a:solidFill>
        </p:spPr>
        <p:txBody>
          <a:bodyPr/>
          <a:lstStyle>
            <a:lvl1pPr>
              <a:defRPr sz="825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3/20/2024</a:t>
            </a:fld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0" y="0"/>
            <a:ext cx="9144000" cy="397164"/>
            <a:chOff x="0" y="0"/>
            <a:chExt cx="12192000" cy="397164"/>
          </a:xfrm>
        </p:grpSpPr>
        <p:sp>
          <p:nvSpPr>
            <p:cNvPr id="25" name="Rectangle 24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68839D7-69E7-4148-80BB-274293269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66" y="5938270"/>
            <a:ext cx="1761593" cy="664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AA427C-C232-4E42-BAEC-04A08DF61A10}"/>
              </a:ext>
            </a:extLst>
          </p:cNvPr>
          <p:cNvSpPr txBox="1"/>
          <p:nvPr userDrawn="1"/>
        </p:nvSpPr>
        <p:spPr>
          <a:xfrm>
            <a:off x="1826245" y="6163219"/>
            <a:ext cx="320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Innovating pharmacy together.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E8FDDE9-F48A-44DC-A07D-5560E374CB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0593" y="397164"/>
            <a:ext cx="4573407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1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6F33656A-0BB7-4CEB-98D8-1BE2042E32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9077" y="2983606"/>
            <a:ext cx="3047061" cy="1474115"/>
          </a:xfrm>
        </p:spPr>
        <p:txBody>
          <a:bodyPr lIns="0"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A98B8753-8524-4CC1-8E19-00504FAEB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77" y="4558055"/>
            <a:ext cx="4720604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400F195-A517-47EA-AA7E-BD0BF8D25E1B}"/>
              </a:ext>
            </a:extLst>
          </p:cNvPr>
          <p:cNvSpPr/>
          <p:nvPr userDrawn="1"/>
        </p:nvSpPr>
        <p:spPr>
          <a:xfrm rot="16200000">
            <a:off x="-3277486" y="-1843578"/>
            <a:ext cx="4808030" cy="4084320"/>
          </a:xfrm>
          <a:prstGeom prst="hexagon">
            <a:avLst/>
          </a:prstGeom>
          <a:noFill/>
          <a:ln w="762000">
            <a:solidFill>
              <a:srgbClr val="B7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ECA5614-22B4-42DC-8D51-CD9A24F3B005}"/>
              </a:ext>
            </a:extLst>
          </p:cNvPr>
          <p:cNvGrpSpPr/>
          <p:nvPr userDrawn="1"/>
        </p:nvGrpSpPr>
        <p:grpSpPr>
          <a:xfrm>
            <a:off x="0" y="0"/>
            <a:ext cx="9144000" cy="384517"/>
            <a:chOff x="0" y="0"/>
            <a:chExt cx="12192000" cy="39716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87C842C-076A-4445-898A-920D11187E7F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BD65B50-81AF-4FFC-AF3E-6BD4D34C4E3D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F01B04D-F8B0-4763-BA86-BA03DDB4FDBB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6BBA3B-E35F-4136-82F5-E26522D48882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283C5BF-3480-49A6-BC3C-3B8FCF9F015B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Picture Placeholder 9">
            <a:extLst>
              <a:ext uri="{FF2B5EF4-FFF2-40B4-BE49-F238E27FC236}">
                <a16:creationId xmlns:a16="http://schemas.microsoft.com/office/drawing/2014/main" id="{9102F195-75DA-4CF6-8B57-0C129E9CAB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1537036" y="384517"/>
            <a:ext cx="7606963" cy="6511419"/>
          </a:xfrm>
          <a:custGeom>
            <a:avLst/>
            <a:gdLst>
              <a:gd name="connsiteX0" fmla="*/ 0 w 8196129"/>
              <a:gd name="connsiteY0" fmla="*/ 6870234 h 6870234"/>
              <a:gd name="connsiteX1" fmla="*/ 2214345 w 8196129"/>
              <a:gd name="connsiteY1" fmla="*/ 0 h 6870234"/>
              <a:gd name="connsiteX2" fmla="*/ 8196129 w 8196129"/>
              <a:gd name="connsiteY2" fmla="*/ 0 h 6870234"/>
              <a:gd name="connsiteX3" fmla="*/ 5981784 w 8196129"/>
              <a:gd name="connsiteY3" fmla="*/ 6870234 h 6870234"/>
              <a:gd name="connsiteX4" fmla="*/ 0 w 8196129"/>
              <a:gd name="connsiteY4" fmla="*/ 6870234 h 6870234"/>
              <a:gd name="connsiteX0" fmla="*/ 0 w 12721830"/>
              <a:gd name="connsiteY0" fmla="*/ 6870234 h 6870234"/>
              <a:gd name="connsiteX1" fmla="*/ 2214345 w 12721830"/>
              <a:gd name="connsiteY1" fmla="*/ 0 h 6870234"/>
              <a:gd name="connsiteX2" fmla="*/ 12721830 w 12721830"/>
              <a:gd name="connsiteY2" fmla="*/ 1782501 h 6870234"/>
              <a:gd name="connsiteX3" fmla="*/ 5981784 w 12721830"/>
              <a:gd name="connsiteY3" fmla="*/ 6870234 h 6870234"/>
              <a:gd name="connsiteX4" fmla="*/ 0 w 12721830"/>
              <a:gd name="connsiteY4" fmla="*/ 6870234 h 6870234"/>
              <a:gd name="connsiteX0" fmla="*/ 0 w 12721830"/>
              <a:gd name="connsiteY0" fmla="*/ 6511419 h 6511419"/>
              <a:gd name="connsiteX1" fmla="*/ 12712583 w 12721830"/>
              <a:gd name="connsiteY1" fmla="*/ 0 h 6511419"/>
              <a:gd name="connsiteX2" fmla="*/ 12721830 w 12721830"/>
              <a:gd name="connsiteY2" fmla="*/ 1423686 h 6511419"/>
              <a:gd name="connsiteX3" fmla="*/ 5981784 w 12721830"/>
              <a:gd name="connsiteY3" fmla="*/ 6511419 h 6511419"/>
              <a:gd name="connsiteX4" fmla="*/ 0 w 12721830"/>
              <a:gd name="connsiteY4" fmla="*/ 6511419 h 6511419"/>
              <a:gd name="connsiteX0" fmla="*/ 0 w 12721830"/>
              <a:gd name="connsiteY0" fmla="*/ 6511419 h 6511419"/>
              <a:gd name="connsiteX1" fmla="*/ 12712583 w 12721830"/>
              <a:gd name="connsiteY1" fmla="*/ 0 h 6511419"/>
              <a:gd name="connsiteX2" fmla="*/ 12721830 w 12721830"/>
              <a:gd name="connsiteY2" fmla="*/ 1423686 h 6511419"/>
              <a:gd name="connsiteX3" fmla="*/ 5981784 w 12721830"/>
              <a:gd name="connsiteY3" fmla="*/ 6511419 h 6511419"/>
              <a:gd name="connsiteX4" fmla="*/ 0 w 12721830"/>
              <a:gd name="connsiteY4" fmla="*/ 6511419 h 6511419"/>
              <a:gd name="connsiteX0" fmla="*/ 0 w 12721830"/>
              <a:gd name="connsiteY0" fmla="*/ 6511419 h 6511419"/>
              <a:gd name="connsiteX1" fmla="*/ 2690583 w 12721830"/>
              <a:gd name="connsiteY1" fmla="*/ 5158106 h 6511419"/>
              <a:gd name="connsiteX2" fmla="*/ 12712583 w 12721830"/>
              <a:gd name="connsiteY2" fmla="*/ 0 h 6511419"/>
              <a:gd name="connsiteX3" fmla="*/ 12721830 w 12721830"/>
              <a:gd name="connsiteY3" fmla="*/ 1423686 h 6511419"/>
              <a:gd name="connsiteX4" fmla="*/ 5981784 w 12721830"/>
              <a:gd name="connsiteY4" fmla="*/ 6511419 h 6511419"/>
              <a:gd name="connsiteX5" fmla="*/ 0 w 12721830"/>
              <a:gd name="connsiteY5" fmla="*/ 6511419 h 6511419"/>
              <a:gd name="connsiteX0" fmla="*/ 0 w 12721830"/>
              <a:gd name="connsiteY0" fmla="*/ 6511419 h 6511419"/>
              <a:gd name="connsiteX1" fmla="*/ 2080983 w 12721830"/>
              <a:gd name="connsiteY1" fmla="*/ 23398 h 6511419"/>
              <a:gd name="connsiteX2" fmla="*/ 12712583 w 12721830"/>
              <a:gd name="connsiteY2" fmla="*/ 0 h 6511419"/>
              <a:gd name="connsiteX3" fmla="*/ 12721830 w 12721830"/>
              <a:gd name="connsiteY3" fmla="*/ 1423686 h 6511419"/>
              <a:gd name="connsiteX4" fmla="*/ 5981784 w 12721830"/>
              <a:gd name="connsiteY4" fmla="*/ 6511419 h 6511419"/>
              <a:gd name="connsiteX5" fmla="*/ 0 w 12721830"/>
              <a:gd name="connsiteY5" fmla="*/ 6511419 h 6511419"/>
              <a:gd name="connsiteX0" fmla="*/ 0 w 10658569"/>
              <a:gd name="connsiteY0" fmla="*/ 6511419 h 6511419"/>
              <a:gd name="connsiteX1" fmla="*/ 17722 w 10658569"/>
              <a:gd name="connsiteY1" fmla="*/ 23398 h 6511419"/>
              <a:gd name="connsiteX2" fmla="*/ 10649322 w 10658569"/>
              <a:gd name="connsiteY2" fmla="*/ 0 h 6511419"/>
              <a:gd name="connsiteX3" fmla="*/ 10658569 w 10658569"/>
              <a:gd name="connsiteY3" fmla="*/ 1423686 h 6511419"/>
              <a:gd name="connsiteX4" fmla="*/ 3918523 w 10658569"/>
              <a:gd name="connsiteY4" fmla="*/ 6511419 h 6511419"/>
              <a:gd name="connsiteX5" fmla="*/ 0 w 10658569"/>
              <a:gd name="connsiteY5" fmla="*/ 6511419 h 6511419"/>
              <a:gd name="connsiteX0" fmla="*/ 0 w 10658569"/>
              <a:gd name="connsiteY0" fmla="*/ 6511419 h 6511419"/>
              <a:gd name="connsiteX1" fmla="*/ 17722 w 10658569"/>
              <a:gd name="connsiteY1" fmla="*/ 23398 h 6511419"/>
              <a:gd name="connsiteX2" fmla="*/ 10649322 w 10658569"/>
              <a:gd name="connsiteY2" fmla="*/ 0 h 6511419"/>
              <a:gd name="connsiteX3" fmla="*/ 10658569 w 10658569"/>
              <a:gd name="connsiteY3" fmla="*/ 1423686 h 6511419"/>
              <a:gd name="connsiteX4" fmla="*/ 10647569 w 10658569"/>
              <a:gd name="connsiteY4" fmla="*/ 1447050 h 6511419"/>
              <a:gd name="connsiteX5" fmla="*/ 0 w 10658569"/>
              <a:gd name="connsiteY5" fmla="*/ 6511419 h 651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58569" h="6511419">
                <a:moveTo>
                  <a:pt x="0" y="6511419"/>
                </a:moveTo>
                <a:cubicBezTo>
                  <a:pt x="5907" y="4348745"/>
                  <a:pt x="11815" y="2186072"/>
                  <a:pt x="17722" y="23398"/>
                </a:cubicBezTo>
                <a:lnTo>
                  <a:pt x="10649322" y="0"/>
                </a:lnTo>
                <a:cubicBezTo>
                  <a:pt x="10652404" y="474562"/>
                  <a:pt x="10655487" y="949124"/>
                  <a:pt x="10658569" y="1423686"/>
                </a:cubicBezTo>
                <a:lnTo>
                  <a:pt x="10647569" y="1447050"/>
                </a:lnTo>
                <a:lnTo>
                  <a:pt x="0" y="6511419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6" name="Date Placeholder 6">
            <a:extLst>
              <a:ext uri="{FF2B5EF4-FFF2-40B4-BE49-F238E27FC236}">
                <a16:creationId xmlns:a16="http://schemas.microsoft.com/office/drawing/2014/main" id="{344AD420-7B7A-43F1-BB34-B7E426565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076" y="5436920"/>
            <a:ext cx="1182916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3/20/2024</a:t>
            </a:fld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6037CCA-BC1F-4601-BEAF-C375F8D13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046" y="5962852"/>
            <a:ext cx="1794958" cy="67730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7773C33-049D-4D07-BF4F-A2DA6C0F299C}"/>
              </a:ext>
            </a:extLst>
          </p:cNvPr>
          <p:cNvSpPr txBox="1"/>
          <p:nvPr userDrawn="1"/>
        </p:nvSpPr>
        <p:spPr>
          <a:xfrm>
            <a:off x="2013396" y="6147468"/>
            <a:ext cx="3209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Innovating pharmacy together.</a:t>
            </a:r>
          </a:p>
        </p:txBody>
      </p:sp>
    </p:spTree>
    <p:extLst>
      <p:ext uri="{BB962C8B-B14F-4D97-AF65-F5344CB8AC3E}">
        <p14:creationId xmlns:p14="http://schemas.microsoft.com/office/powerpoint/2010/main" val="5373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9D70472-B99C-4124-BABB-DF51B69FD1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3350" y="1171910"/>
            <a:ext cx="4014810" cy="1274892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BECA065-00FE-4AA5-A74B-9C009CD1D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246" y="3290212"/>
            <a:ext cx="4072914" cy="524432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F803D58-D2CB-4D92-B988-4F518FFE47B6}"/>
              </a:ext>
            </a:extLst>
          </p:cNvPr>
          <p:cNvSpPr/>
          <p:nvPr userDrawn="1"/>
        </p:nvSpPr>
        <p:spPr>
          <a:xfrm rot="16200000">
            <a:off x="4803663" y="-1978137"/>
            <a:ext cx="10150802" cy="9624592"/>
          </a:xfrm>
          <a:prstGeom prst="hexagon">
            <a:avLst/>
          </a:prstGeom>
          <a:noFill/>
          <a:ln w="762000">
            <a:solidFill>
              <a:srgbClr val="B7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A37C55-72CA-476E-8517-17BB5A6875E6}"/>
              </a:ext>
            </a:extLst>
          </p:cNvPr>
          <p:cNvGrpSpPr/>
          <p:nvPr userDrawn="1"/>
        </p:nvGrpSpPr>
        <p:grpSpPr>
          <a:xfrm>
            <a:off x="-60960" y="-70034"/>
            <a:ext cx="9220200" cy="495435"/>
            <a:chOff x="0" y="0"/>
            <a:chExt cx="12192000" cy="3971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CE0AAA-8F5C-480C-AB88-406AB2327AF0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6DA2CA-A5D2-459E-BA39-A29195B23CB4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F06634-F67C-4578-940C-AB0D41976731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5928A52-18B0-4A05-BEA2-E395AEDC1558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5763A7E-B424-4C0F-A6CD-7E1F59D0DBEB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Date Placeholder 6">
            <a:extLst>
              <a:ext uri="{FF2B5EF4-FFF2-40B4-BE49-F238E27FC236}">
                <a16:creationId xmlns:a16="http://schemas.microsoft.com/office/drawing/2014/main" id="{6EF78F67-3B1B-4954-9F71-AB067B893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291" y="2716476"/>
            <a:ext cx="1023047" cy="326881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2F0ECE9E-3A6A-4E2C-A706-F94A9E7D65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34648" y="425450"/>
            <a:ext cx="3725227" cy="6447790"/>
          </a:xfrm>
          <a:custGeom>
            <a:avLst/>
            <a:gdLst>
              <a:gd name="connsiteX0" fmla="*/ 0 w 3727450"/>
              <a:gd name="connsiteY0" fmla="*/ 6669088 h 6669088"/>
              <a:gd name="connsiteX1" fmla="*/ 931863 w 3727450"/>
              <a:gd name="connsiteY1" fmla="*/ 0 h 6669088"/>
              <a:gd name="connsiteX2" fmla="*/ 3727450 w 3727450"/>
              <a:gd name="connsiteY2" fmla="*/ 0 h 6669088"/>
              <a:gd name="connsiteX3" fmla="*/ 2795588 w 3727450"/>
              <a:gd name="connsiteY3" fmla="*/ 6669088 h 6669088"/>
              <a:gd name="connsiteX4" fmla="*/ 0 w 3727450"/>
              <a:gd name="connsiteY4" fmla="*/ 6669088 h 6669088"/>
              <a:gd name="connsiteX0" fmla="*/ 0 w 3727450"/>
              <a:gd name="connsiteY0" fmla="*/ 6669088 h 6669088"/>
              <a:gd name="connsiteX1" fmla="*/ 2223 w 3727450"/>
              <a:gd name="connsiteY1" fmla="*/ 5080 h 6669088"/>
              <a:gd name="connsiteX2" fmla="*/ 3727450 w 3727450"/>
              <a:gd name="connsiteY2" fmla="*/ 0 h 6669088"/>
              <a:gd name="connsiteX3" fmla="*/ 2795588 w 3727450"/>
              <a:gd name="connsiteY3" fmla="*/ 6669088 h 6669088"/>
              <a:gd name="connsiteX4" fmla="*/ 0 w 3727450"/>
              <a:gd name="connsiteY4" fmla="*/ 6669088 h 6669088"/>
              <a:gd name="connsiteX0" fmla="*/ 0 w 3727450"/>
              <a:gd name="connsiteY0" fmla="*/ 6669088 h 6669088"/>
              <a:gd name="connsiteX1" fmla="*/ 2223 w 3727450"/>
              <a:gd name="connsiteY1" fmla="*/ 5080 h 6669088"/>
              <a:gd name="connsiteX2" fmla="*/ 3727450 w 3727450"/>
              <a:gd name="connsiteY2" fmla="*/ 0 h 6669088"/>
              <a:gd name="connsiteX3" fmla="*/ 3709988 w 3727450"/>
              <a:gd name="connsiteY3" fmla="*/ 6425248 h 6669088"/>
              <a:gd name="connsiteX4" fmla="*/ 0 w 3727450"/>
              <a:gd name="connsiteY4" fmla="*/ 6669088 h 6669088"/>
              <a:gd name="connsiteX0" fmla="*/ 0 w 3727450"/>
              <a:gd name="connsiteY0" fmla="*/ 6669088 h 6669088"/>
              <a:gd name="connsiteX1" fmla="*/ 2223 w 3727450"/>
              <a:gd name="connsiteY1" fmla="*/ 5080 h 6669088"/>
              <a:gd name="connsiteX2" fmla="*/ 3727450 w 3727450"/>
              <a:gd name="connsiteY2" fmla="*/ 0 h 6669088"/>
              <a:gd name="connsiteX3" fmla="*/ 3709988 w 3727450"/>
              <a:gd name="connsiteY3" fmla="*/ 6425248 h 6669088"/>
              <a:gd name="connsiteX4" fmla="*/ 2914015 w 3727450"/>
              <a:gd name="connsiteY4" fmla="*/ 6463030 h 6669088"/>
              <a:gd name="connsiteX5" fmla="*/ 0 w 3727450"/>
              <a:gd name="connsiteY5" fmla="*/ 6669088 h 6669088"/>
              <a:gd name="connsiteX0" fmla="*/ 0 w 3727450"/>
              <a:gd name="connsiteY0" fmla="*/ 6669088 h 6669088"/>
              <a:gd name="connsiteX1" fmla="*/ 2223 w 3727450"/>
              <a:gd name="connsiteY1" fmla="*/ 5080 h 6669088"/>
              <a:gd name="connsiteX2" fmla="*/ 3727450 w 3727450"/>
              <a:gd name="connsiteY2" fmla="*/ 0 h 6669088"/>
              <a:gd name="connsiteX3" fmla="*/ 3709988 w 3727450"/>
              <a:gd name="connsiteY3" fmla="*/ 6425248 h 6669088"/>
              <a:gd name="connsiteX4" fmla="*/ 3254375 w 3727450"/>
              <a:gd name="connsiteY4" fmla="*/ 6432550 h 6669088"/>
              <a:gd name="connsiteX5" fmla="*/ 0 w 3727450"/>
              <a:gd name="connsiteY5" fmla="*/ 6669088 h 6669088"/>
              <a:gd name="connsiteX0" fmla="*/ 13017 w 3725227"/>
              <a:gd name="connsiteY0" fmla="*/ 4855528 h 6432550"/>
              <a:gd name="connsiteX1" fmla="*/ 0 w 3725227"/>
              <a:gd name="connsiteY1" fmla="*/ 5080 h 6432550"/>
              <a:gd name="connsiteX2" fmla="*/ 3725227 w 3725227"/>
              <a:gd name="connsiteY2" fmla="*/ 0 h 6432550"/>
              <a:gd name="connsiteX3" fmla="*/ 3707765 w 3725227"/>
              <a:gd name="connsiteY3" fmla="*/ 6425248 h 6432550"/>
              <a:gd name="connsiteX4" fmla="*/ 3252152 w 3725227"/>
              <a:gd name="connsiteY4" fmla="*/ 6432550 h 6432550"/>
              <a:gd name="connsiteX5" fmla="*/ 13017 w 3725227"/>
              <a:gd name="connsiteY5" fmla="*/ 4855528 h 6432550"/>
              <a:gd name="connsiteX0" fmla="*/ 13017 w 3725227"/>
              <a:gd name="connsiteY0" fmla="*/ 4855528 h 6427470"/>
              <a:gd name="connsiteX1" fmla="*/ 0 w 3725227"/>
              <a:gd name="connsiteY1" fmla="*/ 5080 h 6427470"/>
              <a:gd name="connsiteX2" fmla="*/ 3725227 w 3725227"/>
              <a:gd name="connsiteY2" fmla="*/ 0 h 6427470"/>
              <a:gd name="connsiteX3" fmla="*/ 3707765 w 3725227"/>
              <a:gd name="connsiteY3" fmla="*/ 6425248 h 6427470"/>
              <a:gd name="connsiteX4" fmla="*/ 3206432 w 3725227"/>
              <a:gd name="connsiteY4" fmla="*/ 6427470 h 6427470"/>
              <a:gd name="connsiteX5" fmla="*/ 13017 w 3725227"/>
              <a:gd name="connsiteY5" fmla="*/ 4855528 h 6427470"/>
              <a:gd name="connsiteX0" fmla="*/ 13017 w 3725227"/>
              <a:gd name="connsiteY0" fmla="*/ 4855528 h 6432550"/>
              <a:gd name="connsiteX1" fmla="*/ 0 w 3725227"/>
              <a:gd name="connsiteY1" fmla="*/ 5080 h 6432550"/>
              <a:gd name="connsiteX2" fmla="*/ 3725227 w 3725227"/>
              <a:gd name="connsiteY2" fmla="*/ 0 h 6432550"/>
              <a:gd name="connsiteX3" fmla="*/ 3707765 w 3725227"/>
              <a:gd name="connsiteY3" fmla="*/ 6425248 h 6432550"/>
              <a:gd name="connsiteX4" fmla="*/ 3231832 w 3725227"/>
              <a:gd name="connsiteY4" fmla="*/ 6432550 h 6432550"/>
              <a:gd name="connsiteX5" fmla="*/ 13017 w 3725227"/>
              <a:gd name="connsiteY5" fmla="*/ 4855528 h 6432550"/>
              <a:gd name="connsiteX0" fmla="*/ 13017 w 3725227"/>
              <a:gd name="connsiteY0" fmla="*/ 4855528 h 6447790"/>
              <a:gd name="connsiteX1" fmla="*/ 0 w 3725227"/>
              <a:gd name="connsiteY1" fmla="*/ 5080 h 6447790"/>
              <a:gd name="connsiteX2" fmla="*/ 3725227 w 3725227"/>
              <a:gd name="connsiteY2" fmla="*/ 0 h 6447790"/>
              <a:gd name="connsiteX3" fmla="*/ 3707765 w 3725227"/>
              <a:gd name="connsiteY3" fmla="*/ 6425248 h 6447790"/>
              <a:gd name="connsiteX4" fmla="*/ 3236912 w 3725227"/>
              <a:gd name="connsiteY4" fmla="*/ 6447790 h 6447790"/>
              <a:gd name="connsiteX5" fmla="*/ 13017 w 3725227"/>
              <a:gd name="connsiteY5" fmla="*/ 4855528 h 644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5227" h="6447790">
                <a:moveTo>
                  <a:pt x="13017" y="4855528"/>
                </a:moveTo>
                <a:lnTo>
                  <a:pt x="0" y="5080"/>
                </a:lnTo>
                <a:lnTo>
                  <a:pt x="3725227" y="0"/>
                </a:lnTo>
                <a:cubicBezTo>
                  <a:pt x="3719406" y="2141749"/>
                  <a:pt x="3713586" y="4283499"/>
                  <a:pt x="3707765" y="6425248"/>
                </a:cubicBezTo>
                <a:lnTo>
                  <a:pt x="3236912" y="6447790"/>
                </a:lnTo>
                <a:lnTo>
                  <a:pt x="13017" y="4855528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D79D152-12FF-410F-A36A-3332F4DA77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046" y="5962852"/>
            <a:ext cx="1794958" cy="6773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598513E-8B93-4262-A422-C9F9B7ED26E1}"/>
              </a:ext>
            </a:extLst>
          </p:cNvPr>
          <p:cNvSpPr txBox="1"/>
          <p:nvPr userDrawn="1"/>
        </p:nvSpPr>
        <p:spPr>
          <a:xfrm>
            <a:off x="2013396" y="6147468"/>
            <a:ext cx="3209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Innovating pharmacy together.</a:t>
            </a:r>
          </a:p>
        </p:txBody>
      </p:sp>
    </p:spTree>
    <p:extLst>
      <p:ext uri="{BB962C8B-B14F-4D97-AF65-F5344CB8AC3E}">
        <p14:creationId xmlns:p14="http://schemas.microsoft.com/office/powerpoint/2010/main" val="22379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B0C9-B47E-4B33-A656-C78D1805DA95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913" y="434109"/>
            <a:ext cx="8677297" cy="8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2" y="1413164"/>
            <a:ext cx="8677297" cy="45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3510" y="6335310"/>
            <a:ext cx="885836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FDFC970-B950-4395-A833-47227D4A68CA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912" y="6335310"/>
            <a:ext cx="3919888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35310"/>
            <a:ext cx="762000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" y="198582"/>
            <a:ext cx="2311648" cy="1985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2288114" y="198582"/>
            <a:ext cx="2285296" cy="198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4573410" y="198582"/>
            <a:ext cx="2285296" cy="1985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6858705" y="198582"/>
            <a:ext cx="2285296" cy="1985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1" y="0"/>
            <a:ext cx="9143999" cy="198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F593F9-EE7F-4601-B50E-B931D2B3198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21" y="6091410"/>
            <a:ext cx="2746113" cy="7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0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4" r:id="rId2"/>
    <p:sldLayoutId id="2147483724" r:id="rId3"/>
    <p:sldLayoutId id="2147483723" r:id="rId4"/>
    <p:sldLayoutId id="2147483715" r:id="rId5"/>
    <p:sldLayoutId id="2147483716" r:id="rId6"/>
    <p:sldLayoutId id="2147483725" r:id="rId7"/>
    <p:sldLayoutId id="2147483726" r:id="rId8"/>
    <p:sldLayoutId id="2147483670" r:id="rId9"/>
    <p:sldLayoutId id="2147483693" r:id="rId10"/>
    <p:sldLayoutId id="2147483671" r:id="rId11"/>
    <p:sldLayoutId id="2147483690" r:id="rId12"/>
    <p:sldLayoutId id="2147483672" r:id="rId13"/>
    <p:sldLayoutId id="2147483673" r:id="rId14"/>
    <p:sldLayoutId id="2147483674" r:id="rId15"/>
    <p:sldLayoutId id="2147483675" r:id="rId16"/>
    <p:sldLayoutId id="2147483710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12" r:id="rId24"/>
    <p:sldLayoutId id="2147483713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700" b="0" kern="1200" spc="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4" indent="-216694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uwaterloo.ca/human-rights-equity-inclusion/indigenousinitiatives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uwaterloo.ca/pharmacy/about-school-pharmacy/indigenous-initiatives/indigenization-journey-artwork" TargetMode="External"/><Relationship Id="rId4" Type="http://schemas.openxmlformats.org/officeDocument/2006/relationships/hyperlink" Target="https://lukeswinsonart.com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E80AD-D639-43D4-8DDD-DE922F261F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6CCA2-3F10-401F-9F28-CC4172FA1C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5" descr="A low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271DAF69-6025-40BB-BE30-8080A3539E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r="11065"/>
          <a:stretch>
            <a:fillRect/>
          </a:stretch>
        </p:blipFill>
        <p:spPr>
          <a:xfrm flipH="1">
            <a:off x="1536700" y="384175"/>
            <a:ext cx="7607300" cy="6511925"/>
          </a:xfrm>
        </p:spPr>
      </p:pic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5955601E-5FCB-4BC5-B0CB-DFE497A7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077" y="5324938"/>
            <a:ext cx="1182916" cy="377962"/>
          </a:xfrm>
        </p:spPr>
        <p:txBody>
          <a:bodyPr/>
          <a:lstStyle/>
          <a:p>
            <a:fld id="{9541D9E1-716A-4165-92A1-0605DFE38AD1}" type="datetime1">
              <a:rPr lang="en-US" smtClean="0"/>
              <a:t>3/20/2024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COLUMN CONTENT SLIDE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</a:t>
            </a:r>
            <a:br>
              <a:rPr lang="en-US" dirty="0"/>
            </a:b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</a:t>
            </a:r>
            <a:br>
              <a:rPr lang="en-US" dirty="0"/>
            </a:b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8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Subheading left 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Subheading right side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COLUMN COMPARISON CONTENT SLIDE LAYOUT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764" r="5335" b="764"/>
          <a:stretch/>
        </p:blipFill>
        <p:spPr>
          <a:xfrm>
            <a:off x="5044158" y="1894261"/>
            <a:ext cx="3660720" cy="254438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 TITLE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4913" y="1917123"/>
            <a:ext cx="4370161" cy="3446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50" dirty="0"/>
              <a:t>Lorem ipsum dolor sit </a:t>
            </a:r>
            <a:r>
              <a:rPr lang="en-US" sz="1350" dirty="0" err="1"/>
              <a:t>amet</a:t>
            </a:r>
            <a:r>
              <a:rPr lang="en-US" sz="1350" dirty="0"/>
              <a:t>, </a:t>
            </a:r>
            <a:r>
              <a:rPr lang="en-US" sz="1350" dirty="0" err="1"/>
              <a:t>consectetuer</a:t>
            </a:r>
            <a:r>
              <a:rPr lang="en-US" sz="1350" dirty="0"/>
              <a:t> </a:t>
            </a:r>
            <a:r>
              <a:rPr lang="en-US" sz="1350" dirty="0" err="1"/>
              <a:t>adipiscing</a:t>
            </a:r>
            <a:r>
              <a:rPr lang="en-US" sz="1350" dirty="0"/>
              <a:t> </a:t>
            </a:r>
            <a:r>
              <a:rPr lang="en-US" sz="1350" dirty="0" err="1"/>
              <a:t>elit</a:t>
            </a:r>
            <a:r>
              <a:rPr lang="en-US" sz="1350" dirty="0"/>
              <a:t>. Maecenas </a:t>
            </a:r>
            <a:r>
              <a:rPr lang="en-US" sz="1350" dirty="0" err="1"/>
              <a:t>porttitor</a:t>
            </a:r>
            <a:r>
              <a:rPr lang="en-US" sz="1350" dirty="0"/>
              <a:t> </a:t>
            </a:r>
            <a:r>
              <a:rPr lang="en-US" sz="1350" dirty="0" err="1"/>
              <a:t>congue</a:t>
            </a:r>
            <a:r>
              <a:rPr lang="en-US" sz="1350" dirty="0"/>
              <a:t> </a:t>
            </a:r>
            <a:r>
              <a:rPr lang="en-US" sz="1350" dirty="0" err="1"/>
              <a:t>massa</a:t>
            </a:r>
            <a:r>
              <a:rPr lang="en-US" sz="1350" dirty="0"/>
              <a:t>. </a:t>
            </a:r>
            <a:r>
              <a:rPr lang="en-US" sz="1350" dirty="0" err="1"/>
              <a:t>Fusce</a:t>
            </a:r>
            <a:r>
              <a:rPr lang="en-US" sz="1350" dirty="0"/>
              <a:t> </a:t>
            </a:r>
            <a:r>
              <a:rPr lang="en-US" sz="1350" dirty="0" err="1"/>
              <a:t>posuere</a:t>
            </a:r>
            <a:r>
              <a:rPr lang="en-US" sz="1350" dirty="0"/>
              <a:t>, magna </a:t>
            </a:r>
            <a:r>
              <a:rPr lang="en-US" sz="1350" dirty="0" err="1"/>
              <a:t>sed</a:t>
            </a:r>
            <a:r>
              <a:rPr lang="en-US" sz="1350" dirty="0"/>
              <a:t> pulvinar </a:t>
            </a:r>
            <a:r>
              <a:rPr lang="en-US" sz="1350" dirty="0" err="1"/>
              <a:t>ultricies</a:t>
            </a:r>
            <a:r>
              <a:rPr lang="en-US" sz="1350" dirty="0"/>
              <a:t>, </a:t>
            </a:r>
            <a:r>
              <a:rPr lang="en-US" sz="1350" dirty="0" err="1"/>
              <a:t>purus</a:t>
            </a:r>
            <a:r>
              <a:rPr lang="en-US" sz="1350" dirty="0"/>
              <a:t> </a:t>
            </a:r>
            <a:r>
              <a:rPr lang="en-US" sz="1350" dirty="0" err="1"/>
              <a:t>lectus</a:t>
            </a:r>
            <a:r>
              <a:rPr lang="en-US" sz="1350" dirty="0"/>
              <a:t> </a:t>
            </a:r>
            <a:r>
              <a:rPr lang="en-US" sz="1350" dirty="0" err="1"/>
              <a:t>malesuada</a:t>
            </a:r>
            <a:r>
              <a:rPr lang="en-US" sz="1350" dirty="0"/>
              <a:t> libero, sit </a:t>
            </a:r>
            <a:r>
              <a:rPr lang="en-US" sz="1350" dirty="0" err="1"/>
              <a:t>amet</a:t>
            </a:r>
            <a:r>
              <a:rPr lang="en-US" sz="1350" dirty="0"/>
              <a:t> </a:t>
            </a:r>
            <a:r>
              <a:rPr lang="en-US" sz="1350" dirty="0" err="1"/>
              <a:t>commodo</a:t>
            </a:r>
            <a:r>
              <a:rPr lang="en-US" sz="1350" dirty="0"/>
              <a:t> magna </a:t>
            </a:r>
            <a:r>
              <a:rPr lang="en-US" sz="1350" dirty="0" err="1"/>
              <a:t>eros</a:t>
            </a:r>
            <a:r>
              <a:rPr lang="en-US" sz="1350" dirty="0"/>
              <a:t> </a:t>
            </a:r>
            <a:r>
              <a:rPr lang="en-US" sz="1350" dirty="0" err="1"/>
              <a:t>quis</a:t>
            </a:r>
            <a:r>
              <a:rPr lang="en-US" sz="1350" dirty="0"/>
              <a:t> </a:t>
            </a:r>
            <a:r>
              <a:rPr lang="en-US" sz="1350" dirty="0" err="1"/>
              <a:t>urna</a:t>
            </a:r>
            <a:r>
              <a:rPr lang="en-US" sz="1350" dirty="0"/>
              <a:t>. Nunc </a:t>
            </a:r>
            <a:r>
              <a:rPr lang="en-US" sz="1350" dirty="0" err="1"/>
              <a:t>viverra</a:t>
            </a:r>
            <a:r>
              <a:rPr lang="en-US" sz="1350" dirty="0"/>
              <a:t> </a:t>
            </a:r>
            <a:r>
              <a:rPr lang="en-US" sz="1350" dirty="0" err="1"/>
              <a:t>imperdiet</a:t>
            </a:r>
            <a:r>
              <a:rPr lang="en-US" sz="1350" dirty="0"/>
              <a:t> </a:t>
            </a:r>
            <a:r>
              <a:rPr lang="en-US" sz="1350" dirty="0" err="1"/>
              <a:t>enim</a:t>
            </a:r>
            <a:r>
              <a:rPr lang="en-US" sz="1350" dirty="0"/>
              <a:t>. </a:t>
            </a:r>
            <a:r>
              <a:rPr lang="en-US" sz="1350" dirty="0" err="1"/>
              <a:t>Fusce</a:t>
            </a:r>
            <a:r>
              <a:rPr lang="en-US" sz="1350" dirty="0"/>
              <a:t> est. </a:t>
            </a:r>
            <a:r>
              <a:rPr lang="en-US" sz="1350" dirty="0" err="1"/>
              <a:t>Vivamus</a:t>
            </a:r>
            <a:r>
              <a:rPr lang="en-US" sz="1350" dirty="0"/>
              <a:t> a </a:t>
            </a:r>
            <a:r>
              <a:rPr lang="en-US" sz="1350" dirty="0" err="1"/>
              <a:t>tellus</a:t>
            </a:r>
            <a:r>
              <a:rPr lang="en-US" sz="1350" dirty="0"/>
              <a:t>.</a:t>
            </a:r>
          </a:p>
          <a:p>
            <a:pPr marL="0" indent="0">
              <a:buNone/>
            </a:pPr>
            <a:r>
              <a:rPr lang="en-US" sz="1350" dirty="0" err="1"/>
              <a:t>Pellentesque</a:t>
            </a:r>
            <a:r>
              <a:rPr lang="en-US" sz="1350" dirty="0"/>
              <a:t> habitant </a:t>
            </a:r>
            <a:r>
              <a:rPr lang="en-US" sz="1350" dirty="0" err="1"/>
              <a:t>morbi</a:t>
            </a:r>
            <a:r>
              <a:rPr lang="en-US" sz="1350" dirty="0"/>
              <a:t> </a:t>
            </a:r>
            <a:r>
              <a:rPr lang="en-US" sz="1350" dirty="0" err="1"/>
              <a:t>tristique</a:t>
            </a:r>
            <a:r>
              <a:rPr lang="en-US" sz="1350" dirty="0"/>
              <a:t> </a:t>
            </a:r>
            <a:r>
              <a:rPr lang="en-US" sz="1350" dirty="0" err="1"/>
              <a:t>senectus</a:t>
            </a:r>
            <a:r>
              <a:rPr lang="en-US" sz="1350" dirty="0"/>
              <a:t> et </a:t>
            </a:r>
            <a:r>
              <a:rPr lang="en-US" sz="1350" dirty="0" err="1"/>
              <a:t>netus</a:t>
            </a:r>
            <a:r>
              <a:rPr lang="en-US" sz="1350" dirty="0"/>
              <a:t> et </a:t>
            </a:r>
            <a:r>
              <a:rPr lang="en-US" sz="1350" dirty="0" err="1"/>
              <a:t>malesuada</a:t>
            </a:r>
            <a:r>
              <a:rPr lang="en-US" sz="1350" dirty="0"/>
              <a:t> fames ac </a:t>
            </a:r>
            <a:r>
              <a:rPr lang="en-US" sz="1350" dirty="0" err="1"/>
              <a:t>turpis</a:t>
            </a:r>
            <a:r>
              <a:rPr lang="en-US" sz="1350" dirty="0"/>
              <a:t> </a:t>
            </a:r>
            <a:r>
              <a:rPr lang="en-US" sz="1350" dirty="0" err="1"/>
              <a:t>egestas</a:t>
            </a:r>
            <a:r>
              <a:rPr lang="en-US" sz="1350" dirty="0"/>
              <a:t>. </a:t>
            </a:r>
            <a:r>
              <a:rPr lang="en-US" sz="1350" dirty="0" err="1"/>
              <a:t>Proin</a:t>
            </a:r>
            <a:r>
              <a:rPr lang="en-US" sz="1350" dirty="0"/>
              <a:t> pharetra </a:t>
            </a:r>
            <a:r>
              <a:rPr lang="en-US" sz="1350" dirty="0" err="1"/>
              <a:t>nonummy</a:t>
            </a:r>
            <a:r>
              <a:rPr lang="en-US" sz="1350" dirty="0"/>
              <a:t> </a:t>
            </a:r>
            <a:r>
              <a:rPr lang="en-US" sz="1350" dirty="0" err="1"/>
              <a:t>pede</a:t>
            </a:r>
            <a:r>
              <a:rPr lang="en-US" sz="1350" dirty="0"/>
              <a:t>. </a:t>
            </a:r>
            <a:r>
              <a:rPr lang="en-US" sz="1350" dirty="0" err="1"/>
              <a:t>Mauris</a:t>
            </a:r>
            <a:r>
              <a:rPr lang="en-US" sz="1350" dirty="0"/>
              <a:t> et </a:t>
            </a:r>
            <a:r>
              <a:rPr lang="en-US" sz="1350" dirty="0" err="1"/>
              <a:t>orci</a:t>
            </a:r>
            <a:r>
              <a:rPr lang="en-US" sz="1350" dirty="0"/>
              <a:t>. Lorem ipsum dolor sit </a:t>
            </a:r>
            <a:r>
              <a:rPr lang="en-US" sz="1350" dirty="0" err="1"/>
              <a:t>amet</a:t>
            </a:r>
            <a:r>
              <a:rPr lang="en-US" sz="1350" dirty="0"/>
              <a:t>, </a:t>
            </a:r>
            <a:r>
              <a:rPr lang="en-US" sz="1350" dirty="0" err="1"/>
              <a:t>consectetuer</a:t>
            </a:r>
            <a:r>
              <a:rPr lang="en-US" sz="1350" dirty="0"/>
              <a:t> </a:t>
            </a:r>
            <a:r>
              <a:rPr lang="en-US" sz="1350" dirty="0" err="1"/>
              <a:t>adipiscing</a:t>
            </a:r>
            <a:r>
              <a:rPr lang="en-US" sz="1350" dirty="0"/>
              <a:t> </a:t>
            </a:r>
            <a:r>
              <a:rPr lang="en-US" sz="1350" dirty="0" err="1"/>
              <a:t>elit</a:t>
            </a:r>
            <a:r>
              <a:rPr lang="en-US" sz="1350" dirty="0"/>
              <a:t>. Maecenas </a:t>
            </a:r>
            <a:r>
              <a:rPr lang="en-US" sz="1350" dirty="0" err="1"/>
              <a:t>porttitor</a:t>
            </a:r>
            <a:r>
              <a:rPr lang="en-US" sz="1350" dirty="0"/>
              <a:t> </a:t>
            </a:r>
            <a:r>
              <a:rPr lang="en-US" sz="1350" dirty="0" err="1"/>
              <a:t>congue</a:t>
            </a:r>
            <a:r>
              <a:rPr lang="en-US" sz="1350" dirty="0"/>
              <a:t> </a:t>
            </a:r>
            <a:r>
              <a:rPr lang="en-US" sz="1350" dirty="0" err="1"/>
              <a:t>massa</a:t>
            </a:r>
            <a:r>
              <a:rPr lang="en-US" sz="1350" dirty="0"/>
              <a:t>. </a:t>
            </a:r>
            <a:r>
              <a:rPr lang="en-US" sz="1350" dirty="0" err="1"/>
              <a:t>Fusce</a:t>
            </a:r>
            <a:r>
              <a:rPr lang="en-US" sz="1350" dirty="0"/>
              <a:t> </a:t>
            </a:r>
            <a:r>
              <a:rPr lang="en-US" sz="1350" dirty="0" err="1"/>
              <a:t>posuere</a:t>
            </a:r>
            <a:r>
              <a:rPr lang="en-US" sz="1350" dirty="0"/>
              <a:t>, magna </a:t>
            </a:r>
            <a:r>
              <a:rPr lang="en-US" sz="1350" dirty="0" err="1"/>
              <a:t>sed</a:t>
            </a:r>
            <a:r>
              <a:rPr lang="en-US" sz="1350" dirty="0"/>
              <a:t> pulvinar </a:t>
            </a:r>
            <a:r>
              <a:rPr lang="en-US" sz="1350" dirty="0" err="1"/>
              <a:t>ultricies</a:t>
            </a:r>
            <a:r>
              <a:rPr lang="en-US" sz="1350" dirty="0"/>
              <a:t>, </a:t>
            </a:r>
            <a:r>
              <a:rPr lang="en-US" sz="1350" dirty="0" err="1"/>
              <a:t>purus</a:t>
            </a:r>
            <a:r>
              <a:rPr lang="en-US" sz="1350" dirty="0"/>
              <a:t> </a:t>
            </a:r>
            <a:r>
              <a:rPr lang="en-US" sz="1350" dirty="0" err="1"/>
              <a:t>lectus</a:t>
            </a:r>
            <a:r>
              <a:rPr lang="en-US" sz="1350" dirty="0"/>
              <a:t> </a:t>
            </a:r>
            <a:r>
              <a:rPr lang="en-US" sz="1350" dirty="0" err="1"/>
              <a:t>malesuada</a:t>
            </a:r>
            <a:r>
              <a:rPr lang="en-US" sz="1350" dirty="0"/>
              <a:t> libero, sit </a:t>
            </a:r>
            <a:r>
              <a:rPr lang="en-US" sz="1350" dirty="0" err="1"/>
              <a:t>amet</a:t>
            </a:r>
            <a:r>
              <a:rPr lang="en-US" sz="1350" dirty="0"/>
              <a:t> </a:t>
            </a:r>
            <a:r>
              <a:rPr lang="en-US" sz="1350" dirty="0" err="1"/>
              <a:t>commodo</a:t>
            </a:r>
            <a:r>
              <a:rPr lang="en-US" sz="1350" dirty="0"/>
              <a:t> magna </a:t>
            </a:r>
            <a:r>
              <a:rPr lang="en-US" sz="1350" dirty="0" err="1"/>
              <a:t>eros</a:t>
            </a:r>
            <a:r>
              <a:rPr lang="en-US" sz="1350" dirty="0"/>
              <a:t> </a:t>
            </a:r>
            <a:r>
              <a:rPr lang="en-US" sz="1350" dirty="0" err="1"/>
              <a:t>quis</a:t>
            </a:r>
            <a:r>
              <a:rPr lang="en-US" sz="1350" dirty="0"/>
              <a:t> </a:t>
            </a:r>
            <a:r>
              <a:rPr lang="en-US" sz="1350" dirty="0" err="1"/>
              <a:t>urna</a:t>
            </a:r>
            <a:r>
              <a:rPr lang="en-US" sz="1350" dirty="0"/>
              <a:t>.</a:t>
            </a:r>
          </a:p>
          <a:p>
            <a:pPr marL="0" indent="0">
              <a:buNone/>
            </a:pPr>
            <a:r>
              <a:rPr lang="en-US" sz="1350" dirty="0" err="1"/>
              <a:t>Pellentesque</a:t>
            </a:r>
            <a:r>
              <a:rPr lang="en-US" sz="1350" dirty="0"/>
              <a:t> habitant </a:t>
            </a:r>
            <a:r>
              <a:rPr lang="en-US" sz="1350" dirty="0" err="1"/>
              <a:t>morbi</a:t>
            </a:r>
            <a:r>
              <a:rPr lang="en-US" sz="1350" dirty="0"/>
              <a:t> </a:t>
            </a:r>
            <a:r>
              <a:rPr lang="en-US" sz="1350" dirty="0" err="1"/>
              <a:t>tristique</a:t>
            </a:r>
            <a:r>
              <a:rPr lang="en-US" sz="1350" dirty="0"/>
              <a:t> </a:t>
            </a:r>
            <a:r>
              <a:rPr lang="en-US" sz="1350" dirty="0" err="1"/>
              <a:t>senectus</a:t>
            </a:r>
            <a:r>
              <a:rPr lang="en-US" sz="1350" dirty="0"/>
              <a:t> et </a:t>
            </a:r>
            <a:r>
              <a:rPr lang="en-US" sz="1350" dirty="0" err="1"/>
              <a:t>netus</a:t>
            </a:r>
            <a:r>
              <a:rPr lang="en-US" sz="1350" dirty="0"/>
              <a:t> et </a:t>
            </a:r>
            <a:r>
              <a:rPr lang="en-US" sz="1350" dirty="0" err="1"/>
              <a:t>malesuada</a:t>
            </a:r>
            <a:r>
              <a:rPr lang="en-US" sz="1350" dirty="0"/>
              <a:t> fames ac </a:t>
            </a:r>
            <a:r>
              <a:rPr lang="en-US" sz="1350" dirty="0" err="1"/>
              <a:t>turpis</a:t>
            </a:r>
            <a:r>
              <a:rPr lang="en-US" sz="1350" dirty="0"/>
              <a:t> </a:t>
            </a:r>
            <a:r>
              <a:rPr lang="en-US" sz="1350" dirty="0" err="1"/>
              <a:t>egestas</a:t>
            </a:r>
            <a:r>
              <a:rPr lang="en-US" sz="1350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36130" y="4542555"/>
            <a:ext cx="2112818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88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 CREDIT: NAME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8095" y="4826575"/>
            <a:ext cx="23440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Lorem ipsum dolor sit </a:t>
            </a:r>
            <a:r>
              <a:rPr lang="en-US" sz="900" dirty="0" err="1"/>
              <a:t>amet</a:t>
            </a:r>
            <a:r>
              <a:rPr lang="en-US" sz="900" dirty="0"/>
              <a:t>, </a:t>
            </a:r>
            <a:r>
              <a:rPr lang="en-US" sz="900" dirty="0" err="1"/>
              <a:t>consectetur</a:t>
            </a:r>
            <a:r>
              <a:rPr lang="en-US" sz="900" dirty="0"/>
              <a:t> </a:t>
            </a:r>
            <a:r>
              <a:rPr lang="en-US" sz="900" dirty="0" err="1"/>
              <a:t>adipiscing</a:t>
            </a:r>
            <a:r>
              <a:rPr lang="en-US" sz="900" dirty="0"/>
              <a:t> </a:t>
            </a:r>
            <a:r>
              <a:rPr lang="en-US" sz="900" dirty="0" err="1"/>
              <a:t>elit</a:t>
            </a:r>
            <a:r>
              <a:rPr lang="en-US" sz="900" dirty="0"/>
              <a:t>. </a:t>
            </a:r>
            <a:r>
              <a:rPr lang="en-US" sz="900" dirty="0" err="1"/>
              <a:t>Phasellus</a:t>
            </a:r>
            <a:r>
              <a:rPr lang="en-US" sz="900" dirty="0"/>
              <a:t> non </a:t>
            </a:r>
            <a:r>
              <a:rPr lang="en-US" sz="900" dirty="0" err="1"/>
              <a:t>sem</a:t>
            </a:r>
            <a:r>
              <a:rPr lang="en-US" sz="900" dirty="0"/>
              <a:t> semper,</a:t>
            </a:r>
          </a:p>
          <a:p>
            <a:r>
              <a:rPr lang="en-US" sz="900" dirty="0" err="1"/>
              <a:t>rhoncus</a:t>
            </a:r>
            <a:r>
              <a:rPr lang="en-US" sz="900" dirty="0"/>
              <a:t> </a:t>
            </a:r>
            <a:r>
              <a:rPr lang="en-US" sz="900" dirty="0" err="1"/>
              <a:t>quam</a:t>
            </a:r>
            <a:r>
              <a:rPr lang="en-US" sz="900" dirty="0"/>
              <a:t> </a:t>
            </a:r>
            <a:r>
              <a:rPr lang="en-US" sz="900" dirty="0" err="1"/>
              <a:t>nec</a:t>
            </a:r>
            <a:r>
              <a:rPr lang="en-US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1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r="11338"/>
          <a:stretch/>
        </p:blipFill>
        <p:spPr>
          <a:xfrm>
            <a:off x="5996241" y="1930718"/>
            <a:ext cx="2656456" cy="22862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3" b="19121"/>
          <a:stretch/>
        </p:blipFill>
        <p:spPr>
          <a:xfrm>
            <a:off x="252947" y="1930719"/>
            <a:ext cx="2656456" cy="22862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5" t="41163" r="11265" b="14387"/>
          <a:stretch/>
        </p:blipFill>
        <p:spPr>
          <a:xfrm>
            <a:off x="3124594" y="1930719"/>
            <a:ext cx="2656456" cy="2286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 TITLE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2947" y="4369376"/>
            <a:ext cx="903909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912" y="4701885"/>
            <a:ext cx="27144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Lorem ipsum dolor sit </a:t>
            </a:r>
            <a:r>
              <a:rPr lang="en-US" sz="1050" dirty="0" err="1"/>
              <a:t>amet</a:t>
            </a:r>
            <a:r>
              <a:rPr lang="en-US" sz="1050" dirty="0"/>
              <a:t>, </a:t>
            </a:r>
            <a:r>
              <a:rPr lang="en-US" sz="1050" dirty="0" err="1"/>
              <a:t>consectetur</a:t>
            </a:r>
            <a:r>
              <a:rPr lang="en-US" sz="1050" dirty="0"/>
              <a:t> </a:t>
            </a:r>
            <a:r>
              <a:rPr lang="en-US" sz="1050" dirty="0" err="1"/>
              <a:t>adipiscing</a:t>
            </a:r>
            <a:r>
              <a:rPr lang="en-US" sz="1050" dirty="0"/>
              <a:t> </a:t>
            </a:r>
            <a:r>
              <a:rPr lang="en-US" sz="1050" dirty="0" err="1"/>
              <a:t>elit</a:t>
            </a:r>
            <a:r>
              <a:rPr lang="en-US" sz="1050" dirty="0"/>
              <a:t>. </a:t>
            </a:r>
            <a:r>
              <a:rPr lang="en-US" sz="1050" dirty="0" err="1"/>
              <a:t>Phasellus</a:t>
            </a:r>
            <a:r>
              <a:rPr lang="en-US" sz="1050" dirty="0"/>
              <a:t> non </a:t>
            </a:r>
            <a:r>
              <a:rPr lang="en-US" sz="1050" dirty="0" err="1"/>
              <a:t>sem</a:t>
            </a:r>
            <a:r>
              <a:rPr lang="en-US" sz="1050" dirty="0"/>
              <a:t> semper,</a:t>
            </a:r>
          </a:p>
          <a:p>
            <a:r>
              <a:rPr lang="en-US" sz="1050" dirty="0" err="1"/>
              <a:t>rhoncus</a:t>
            </a:r>
            <a:r>
              <a:rPr lang="en-US" sz="1050" dirty="0"/>
              <a:t> </a:t>
            </a:r>
            <a:r>
              <a:rPr lang="en-US" sz="1050" dirty="0" err="1"/>
              <a:t>quam</a:t>
            </a:r>
            <a:r>
              <a:rPr lang="en-US" sz="1050" dirty="0"/>
              <a:t> </a:t>
            </a:r>
            <a:r>
              <a:rPr lang="en-US" sz="1050" dirty="0" err="1"/>
              <a:t>nec</a:t>
            </a:r>
            <a:r>
              <a:rPr lang="en-US" sz="105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9335" y="4369376"/>
            <a:ext cx="903909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EXAMPLE.2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00982" y="4369376"/>
            <a:ext cx="903909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EXAMPLE.3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6559" y="4701885"/>
            <a:ext cx="27144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Lorem ipsum dolor sit </a:t>
            </a:r>
            <a:r>
              <a:rPr lang="en-US" sz="1050" dirty="0" err="1"/>
              <a:t>amet</a:t>
            </a:r>
            <a:r>
              <a:rPr lang="en-US" sz="1050" dirty="0"/>
              <a:t>, </a:t>
            </a:r>
            <a:r>
              <a:rPr lang="en-US" sz="1050" dirty="0" err="1"/>
              <a:t>consectetur</a:t>
            </a:r>
            <a:r>
              <a:rPr lang="en-US" sz="1050" dirty="0"/>
              <a:t> </a:t>
            </a:r>
            <a:r>
              <a:rPr lang="en-US" sz="1050" dirty="0" err="1"/>
              <a:t>adipiscing</a:t>
            </a:r>
            <a:r>
              <a:rPr lang="en-US" sz="1050" dirty="0"/>
              <a:t> </a:t>
            </a:r>
            <a:r>
              <a:rPr lang="en-US" sz="1050" dirty="0" err="1"/>
              <a:t>elit</a:t>
            </a:r>
            <a:r>
              <a:rPr lang="en-US" sz="1050" dirty="0"/>
              <a:t>. </a:t>
            </a:r>
            <a:r>
              <a:rPr lang="en-US" sz="1050" dirty="0" err="1"/>
              <a:t>Phasellus</a:t>
            </a:r>
            <a:r>
              <a:rPr lang="en-US" sz="1050" dirty="0"/>
              <a:t> non </a:t>
            </a:r>
            <a:r>
              <a:rPr lang="en-US" sz="1050" dirty="0" err="1"/>
              <a:t>sem</a:t>
            </a:r>
            <a:r>
              <a:rPr lang="en-US" sz="1050" dirty="0"/>
              <a:t> semper,</a:t>
            </a:r>
          </a:p>
          <a:p>
            <a:r>
              <a:rPr lang="en-US" sz="1050" dirty="0" err="1"/>
              <a:t>rhoncus</a:t>
            </a:r>
            <a:r>
              <a:rPr lang="en-US" sz="1050" dirty="0"/>
              <a:t> </a:t>
            </a:r>
            <a:r>
              <a:rPr lang="en-US" sz="1050" dirty="0" err="1"/>
              <a:t>quam</a:t>
            </a:r>
            <a:r>
              <a:rPr lang="en-US" sz="1050" dirty="0"/>
              <a:t> </a:t>
            </a:r>
            <a:r>
              <a:rPr lang="en-US" sz="1050" dirty="0" err="1"/>
              <a:t>nec</a:t>
            </a:r>
            <a:r>
              <a:rPr lang="en-US" sz="105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38206" y="4701885"/>
            <a:ext cx="27144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Lorem ipsum dolor sit </a:t>
            </a:r>
            <a:r>
              <a:rPr lang="en-US" sz="1050" dirty="0" err="1"/>
              <a:t>amet</a:t>
            </a:r>
            <a:r>
              <a:rPr lang="en-US" sz="1050" dirty="0"/>
              <a:t>, </a:t>
            </a:r>
            <a:r>
              <a:rPr lang="en-US" sz="1050" dirty="0" err="1"/>
              <a:t>consectetur</a:t>
            </a:r>
            <a:r>
              <a:rPr lang="en-US" sz="1050" dirty="0"/>
              <a:t> </a:t>
            </a:r>
            <a:r>
              <a:rPr lang="en-US" sz="1050" dirty="0" err="1"/>
              <a:t>adipiscing</a:t>
            </a:r>
            <a:r>
              <a:rPr lang="en-US" sz="1050" dirty="0"/>
              <a:t> </a:t>
            </a:r>
            <a:r>
              <a:rPr lang="en-US" sz="1050" dirty="0" err="1"/>
              <a:t>elit</a:t>
            </a:r>
            <a:r>
              <a:rPr lang="en-US" sz="1050" dirty="0"/>
              <a:t>. </a:t>
            </a:r>
            <a:r>
              <a:rPr lang="en-US" sz="1050" dirty="0" err="1"/>
              <a:t>Phasellus</a:t>
            </a:r>
            <a:r>
              <a:rPr lang="en-US" sz="1050" dirty="0"/>
              <a:t> non </a:t>
            </a:r>
            <a:r>
              <a:rPr lang="en-US" sz="1050" dirty="0" err="1"/>
              <a:t>sem</a:t>
            </a:r>
            <a:r>
              <a:rPr lang="en-US" sz="1050" dirty="0"/>
              <a:t> semper,</a:t>
            </a:r>
          </a:p>
          <a:p>
            <a:r>
              <a:rPr lang="en-US" sz="1050" dirty="0" err="1"/>
              <a:t>rhoncus</a:t>
            </a:r>
            <a:r>
              <a:rPr lang="en-US" sz="1050" dirty="0"/>
              <a:t> </a:t>
            </a:r>
            <a:r>
              <a:rPr lang="en-US" sz="1050" dirty="0" err="1"/>
              <a:t>quam</a:t>
            </a:r>
            <a:r>
              <a:rPr lang="en-US" sz="1050" dirty="0"/>
              <a:t> </a:t>
            </a:r>
            <a:r>
              <a:rPr lang="en-US" sz="1050" dirty="0" err="1"/>
              <a:t>nec</a:t>
            </a:r>
            <a:r>
              <a:rPr lang="en-US" sz="10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25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OR THEME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“Lorem ipsum dolor sit amet, consectetur adipiscing elit.</a:t>
            </a:r>
            <a:br>
              <a:rPr lang="en-US"/>
            </a:br>
            <a:r>
              <a:rPr lang="en-US"/>
              <a:t>Phasellus non sem semper, rhoncus quam nec, suscipit erat.</a:t>
            </a:r>
            <a:br>
              <a:rPr lang="en-US"/>
            </a:br>
            <a:r>
              <a:rPr lang="en-US"/>
              <a:t>In non scelerisque est. Cras eu sodales mauris.”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NAME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OR THEME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“Lorem ipsum dolor sit amet, consectetur adipiscing elit. Phasellus non sem semper, rhoncus quam nec, suscipit erat. In non scelerisque est. Cras eu sodales mauris.”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NAME HERE</a:t>
            </a:r>
            <a:endParaRPr lang="en-US" dirty="0"/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lum bright="10000" contrast="10000"/>
          </a:blip>
          <a:srcRect l="18489" r="18489"/>
          <a:stretch/>
        </p:blipFill>
        <p:spPr>
          <a:xfrm>
            <a:off x="4765643" y="884380"/>
            <a:ext cx="4080486" cy="45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4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9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SYMBOLS /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945477" y="3583647"/>
            <a:ext cx="1508637" cy="1508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reeform: Shape 19"/>
          <p:cNvSpPr/>
          <p:nvPr/>
        </p:nvSpPr>
        <p:spPr>
          <a:xfrm>
            <a:off x="3255147" y="2062449"/>
            <a:ext cx="889298" cy="1149342"/>
          </a:xfrm>
          <a:custGeom>
            <a:avLst/>
            <a:gdLst>
              <a:gd name="connsiteX0" fmla="*/ 582716 w 3219059"/>
              <a:gd name="connsiteY0" fmla="*/ 358249 h 4160366"/>
              <a:gd name="connsiteX1" fmla="*/ 523854 w 3219059"/>
              <a:gd name="connsiteY1" fmla="*/ 423014 h 4160366"/>
              <a:gd name="connsiteX2" fmla="*/ 155278 w 3219059"/>
              <a:gd name="connsiteY2" fmla="*/ 1449712 h 4160366"/>
              <a:gd name="connsiteX3" fmla="*/ 1769348 w 3219059"/>
              <a:gd name="connsiteY3" fmla="*/ 3063782 h 4160366"/>
              <a:gd name="connsiteX4" fmla="*/ 2796047 w 3219059"/>
              <a:gd name="connsiteY4" fmla="*/ 2695207 h 4160366"/>
              <a:gd name="connsiteX5" fmla="*/ 2841455 w 3219059"/>
              <a:gd name="connsiteY5" fmla="*/ 2653937 h 4160366"/>
              <a:gd name="connsiteX6" fmla="*/ 2725235 w 3219059"/>
              <a:gd name="connsiteY6" fmla="*/ 2537717 h 4160366"/>
              <a:gd name="connsiteX7" fmla="*/ 2691499 w 3219059"/>
              <a:gd name="connsiteY7" fmla="*/ 2568379 h 4160366"/>
              <a:gd name="connsiteX8" fmla="*/ 1769348 w 3219059"/>
              <a:gd name="connsiteY8" fmla="*/ 2899422 h 4160366"/>
              <a:gd name="connsiteX9" fmla="*/ 319637 w 3219059"/>
              <a:gd name="connsiteY9" fmla="*/ 1449711 h 4160366"/>
              <a:gd name="connsiteX10" fmla="*/ 650681 w 3219059"/>
              <a:gd name="connsiteY10" fmla="*/ 527561 h 4160366"/>
              <a:gd name="connsiteX11" fmla="*/ 698935 w 3219059"/>
              <a:gd name="connsiteY11" fmla="*/ 474468 h 4160366"/>
              <a:gd name="connsiteX12" fmla="*/ 1769348 w 3219059"/>
              <a:gd name="connsiteY12" fmla="*/ 155758 h 4160366"/>
              <a:gd name="connsiteX13" fmla="*/ 475394 w 3219059"/>
              <a:gd name="connsiteY13" fmla="*/ 1449711 h 4160366"/>
              <a:gd name="connsiteX14" fmla="*/ 1769348 w 3219059"/>
              <a:gd name="connsiteY14" fmla="*/ 2743665 h 4160366"/>
              <a:gd name="connsiteX15" fmla="*/ 3063302 w 3219059"/>
              <a:gd name="connsiteY15" fmla="*/ 1449711 h 4160366"/>
              <a:gd name="connsiteX16" fmla="*/ 1769348 w 3219059"/>
              <a:gd name="connsiteY16" fmla="*/ 155758 h 4160366"/>
              <a:gd name="connsiteX17" fmla="*/ 1769348 w 3219059"/>
              <a:gd name="connsiteY17" fmla="*/ 0 h 4160366"/>
              <a:gd name="connsiteX18" fmla="*/ 3219059 w 3219059"/>
              <a:gd name="connsiteY18" fmla="*/ 1449711 h 4160366"/>
              <a:gd name="connsiteX19" fmla="*/ 2888015 w 3219059"/>
              <a:gd name="connsiteY19" fmla="*/ 2371862 h 4160366"/>
              <a:gd name="connsiteX20" fmla="*/ 2841107 w 3219059"/>
              <a:gd name="connsiteY20" fmla="*/ 2423474 h 4160366"/>
              <a:gd name="connsiteX21" fmla="*/ 3163494 w 3219059"/>
              <a:gd name="connsiteY21" fmla="*/ 2745863 h 4160366"/>
              <a:gd name="connsiteX22" fmla="*/ 3163494 w 3219059"/>
              <a:gd name="connsiteY22" fmla="*/ 2860920 h 4160366"/>
              <a:gd name="connsiteX23" fmla="*/ 3163494 w 3219059"/>
              <a:gd name="connsiteY23" fmla="*/ 2860919 h 4160366"/>
              <a:gd name="connsiteX24" fmla="*/ 3048437 w 3219059"/>
              <a:gd name="connsiteY24" fmla="*/ 2860919 h 4160366"/>
              <a:gd name="connsiteX25" fmla="*/ 2951253 w 3219059"/>
              <a:gd name="connsiteY25" fmla="*/ 2763735 h 4160366"/>
              <a:gd name="connsiteX26" fmla="*/ 2894818 w 3219059"/>
              <a:gd name="connsiteY26" fmla="*/ 2815027 h 4160366"/>
              <a:gd name="connsiteX27" fmla="*/ 1950254 w 3219059"/>
              <a:gd name="connsiteY27" fmla="*/ 3209925 h 4160366"/>
              <a:gd name="connsiteX28" fmla="*/ 1794260 w 3219059"/>
              <a:gd name="connsiteY28" fmla="*/ 3217802 h 4160366"/>
              <a:gd name="connsiteX29" fmla="*/ 1794260 w 3219059"/>
              <a:gd name="connsiteY29" fmla="*/ 3995774 h 4160366"/>
              <a:gd name="connsiteX30" fmla="*/ 2173776 w 3219059"/>
              <a:gd name="connsiteY30" fmla="*/ 3995774 h 4160366"/>
              <a:gd name="connsiteX31" fmla="*/ 2256072 w 3219059"/>
              <a:gd name="connsiteY31" fmla="*/ 4078070 h 4160366"/>
              <a:gd name="connsiteX32" fmla="*/ 2173776 w 3219059"/>
              <a:gd name="connsiteY32" fmla="*/ 4160366 h 4160366"/>
              <a:gd name="connsiteX33" fmla="*/ 1250152 w 3219059"/>
              <a:gd name="connsiteY33" fmla="*/ 4160366 h 4160366"/>
              <a:gd name="connsiteX34" fmla="*/ 1167856 w 3219059"/>
              <a:gd name="connsiteY34" fmla="*/ 4078070 h 4160366"/>
              <a:gd name="connsiteX35" fmla="*/ 1250152 w 3219059"/>
              <a:gd name="connsiteY35" fmla="*/ 3995774 h 4160366"/>
              <a:gd name="connsiteX36" fmla="*/ 1629668 w 3219059"/>
              <a:gd name="connsiteY36" fmla="*/ 3995774 h 4160366"/>
              <a:gd name="connsiteX37" fmla="*/ 1629668 w 3219059"/>
              <a:gd name="connsiteY37" fmla="*/ 3212007 h 4160366"/>
              <a:gd name="connsiteX38" fmla="*/ 1588442 w 3219059"/>
              <a:gd name="connsiteY38" fmla="*/ 3209925 h 4160366"/>
              <a:gd name="connsiteX39" fmla="*/ 0 w 3219059"/>
              <a:gd name="connsiteY39" fmla="*/ 1449712 h 4160366"/>
              <a:gd name="connsiteX40" fmla="*/ 404033 w 3219059"/>
              <a:gd name="connsiteY40" fmla="*/ 324242 h 4160366"/>
              <a:gd name="connsiteX41" fmla="*/ 472917 w 3219059"/>
              <a:gd name="connsiteY41" fmla="*/ 248451 h 4160366"/>
              <a:gd name="connsiteX42" fmla="*/ 365063 w 3219059"/>
              <a:gd name="connsiteY42" fmla="*/ 140597 h 4160366"/>
              <a:gd name="connsiteX43" fmla="*/ 365063 w 3219059"/>
              <a:gd name="connsiteY43" fmla="*/ 25539 h 4160366"/>
              <a:gd name="connsiteX44" fmla="*/ 480120 w 3219059"/>
              <a:gd name="connsiteY44" fmla="*/ 25539 h 4160366"/>
              <a:gd name="connsiteX45" fmla="*/ 814941 w 3219059"/>
              <a:gd name="connsiteY45" fmla="*/ 360361 h 4160366"/>
              <a:gd name="connsiteX46" fmla="*/ 847198 w 3219059"/>
              <a:gd name="connsiteY46" fmla="*/ 331044 h 4160366"/>
              <a:gd name="connsiteX47" fmla="*/ 1769348 w 3219059"/>
              <a:gd name="connsiteY47" fmla="*/ 0 h 416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19059" h="4160366">
                <a:moveTo>
                  <a:pt x="582716" y="358249"/>
                </a:moveTo>
                <a:lnTo>
                  <a:pt x="523854" y="423014"/>
                </a:lnTo>
                <a:cubicBezTo>
                  <a:pt x="293596" y="702021"/>
                  <a:pt x="155278" y="1059713"/>
                  <a:pt x="155278" y="1449712"/>
                </a:cubicBezTo>
                <a:cubicBezTo>
                  <a:pt x="155278" y="2341138"/>
                  <a:pt x="877922" y="3063782"/>
                  <a:pt x="1769348" y="3063782"/>
                </a:cubicBezTo>
                <a:cubicBezTo>
                  <a:pt x="2159347" y="3063782"/>
                  <a:pt x="2517040" y="2925464"/>
                  <a:pt x="2796047" y="2695207"/>
                </a:cubicBezTo>
                <a:lnTo>
                  <a:pt x="2841455" y="2653937"/>
                </a:lnTo>
                <a:lnTo>
                  <a:pt x="2725235" y="2537717"/>
                </a:lnTo>
                <a:lnTo>
                  <a:pt x="2691499" y="2568379"/>
                </a:lnTo>
                <a:cubicBezTo>
                  <a:pt x="2440903" y="2775188"/>
                  <a:pt x="2119634" y="2899422"/>
                  <a:pt x="1769348" y="2899422"/>
                </a:cubicBezTo>
                <a:cubicBezTo>
                  <a:pt x="968695" y="2899422"/>
                  <a:pt x="319637" y="2250364"/>
                  <a:pt x="319637" y="1449711"/>
                </a:cubicBezTo>
                <a:cubicBezTo>
                  <a:pt x="319637" y="1099425"/>
                  <a:pt x="443871" y="778156"/>
                  <a:pt x="650681" y="527561"/>
                </a:cubicBezTo>
                <a:lnTo>
                  <a:pt x="698935" y="474468"/>
                </a:lnTo>
                <a:close/>
                <a:moveTo>
                  <a:pt x="1769348" y="155758"/>
                </a:moveTo>
                <a:cubicBezTo>
                  <a:pt x="1054717" y="155758"/>
                  <a:pt x="475394" y="735081"/>
                  <a:pt x="475394" y="1449711"/>
                </a:cubicBezTo>
                <a:cubicBezTo>
                  <a:pt x="475394" y="2164342"/>
                  <a:pt x="1054717" y="2743665"/>
                  <a:pt x="1769348" y="2743665"/>
                </a:cubicBezTo>
                <a:cubicBezTo>
                  <a:pt x="2483979" y="2743665"/>
                  <a:pt x="3063302" y="2164342"/>
                  <a:pt x="3063302" y="1449711"/>
                </a:cubicBezTo>
                <a:cubicBezTo>
                  <a:pt x="3063302" y="735081"/>
                  <a:pt x="2483979" y="155758"/>
                  <a:pt x="1769348" y="155758"/>
                </a:cubicBezTo>
                <a:close/>
                <a:moveTo>
                  <a:pt x="1769348" y="0"/>
                </a:moveTo>
                <a:cubicBezTo>
                  <a:pt x="2570001" y="0"/>
                  <a:pt x="3219059" y="649058"/>
                  <a:pt x="3219059" y="1449711"/>
                </a:cubicBezTo>
                <a:cubicBezTo>
                  <a:pt x="3219059" y="1799997"/>
                  <a:pt x="3094825" y="2121266"/>
                  <a:pt x="2888015" y="2371862"/>
                </a:cubicBezTo>
                <a:lnTo>
                  <a:pt x="2841107" y="2423474"/>
                </a:lnTo>
                <a:lnTo>
                  <a:pt x="3163494" y="2745863"/>
                </a:lnTo>
                <a:cubicBezTo>
                  <a:pt x="3195267" y="2777635"/>
                  <a:pt x="3195267" y="2829148"/>
                  <a:pt x="3163494" y="2860920"/>
                </a:cubicBezTo>
                <a:lnTo>
                  <a:pt x="3163494" y="2860919"/>
                </a:lnTo>
                <a:cubicBezTo>
                  <a:pt x="3131722" y="2892691"/>
                  <a:pt x="3080209" y="2892691"/>
                  <a:pt x="3048437" y="2860919"/>
                </a:cubicBezTo>
                <a:lnTo>
                  <a:pt x="2951253" y="2763735"/>
                </a:lnTo>
                <a:lnTo>
                  <a:pt x="2894818" y="2815027"/>
                </a:lnTo>
                <a:cubicBezTo>
                  <a:pt x="2632663" y="3031377"/>
                  <a:pt x="2307135" y="3173682"/>
                  <a:pt x="1950254" y="3209925"/>
                </a:cubicBezTo>
                <a:lnTo>
                  <a:pt x="1794260" y="3217802"/>
                </a:lnTo>
                <a:lnTo>
                  <a:pt x="1794260" y="3995774"/>
                </a:lnTo>
                <a:lnTo>
                  <a:pt x="2173776" y="3995774"/>
                </a:lnTo>
                <a:cubicBezTo>
                  <a:pt x="2219227" y="3995774"/>
                  <a:pt x="2256072" y="4032619"/>
                  <a:pt x="2256072" y="4078070"/>
                </a:cubicBezTo>
                <a:cubicBezTo>
                  <a:pt x="2256072" y="4123521"/>
                  <a:pt x="2219227" y="4160366"/>
                  <a:pt x="2173776" y="4160366"/>
                </a:cubicBezTo>
                <a:lnTo>
                  <a:pt x="1250152" y="4160366"/>
                </a:lnTo>
                <a:cubicBezTo>
                  <a:pt x="1204701" y="4160366"/>
                  <a:pt x="1167856" y="4123521"/>
                  <a:pt x="1167856" y="4078070"/>
                </a:cubicBezTo>
                <a:cubicBezTo>
                  <a:pt x="1167856" y="4032619"/>
                  <a:pt x="1204701" y="3995774"/>
                  <a:pt x="1250152" y="3995774"/>
                </a:cubicBezTo>
                <a:lnTo>
                  <a:pt x="1629668" y="3995774"/>
                </a:lnTo>
                <a:lnTo>
                  <a:pt x="1629668" y="3212007"/>
                </a:lnTo>
                <a:lnTo>
                  <a:pt x="1588442" y="3209925"/>
                </a:lnTo>
                <a:cubicBezTo>
                  <a:pt x="696238" y="3119317"/>
                  <a:pt x="0" y="2365822"/>
                  <a:pt x="0" y="1449712"/>
                </a:cubicBezTo>
                <a:cubicBezTo>
                  <a:pt x="0" y="1022194"/>
                  <a:pt x="151625" y="630090"/>
                  <a:pt x="404033" y="324242"/>
                </a:cubicBezTo>
                <a:lnTo>
                  <a:pt x="472917" y="248451"/>
                </a:lnTo>
                <a:lnTo>
                  <a:pt x="365063" y="140597"/>
                </a:lnTo>
                <a:cubicBezTo>
                  <a:pt x="333290" y="108824"/>
                  <a:pt x="333290" y="57311"/>
                  <a:pt x="365063" y="25539"/>
                </a:cubicBezTo>
                <a:cubicBezTo>
                  <a:pt x="396835" y="-6234"/>
                  <a:pt x="448348" y="-6234"/>
                  <a:pt x="480120" y="25539"/>
                </a:cubicBezTo>
                <a:lnTo>
                  <a:pt x="814941" y="360361"/>
                </a:lnTo>
                <a:lnTo>
                  <a:pt x="847198" y="331044"/>
                </a:lnTo>
                <a:cubicBezTo>
                  <a:pt x="1097793" y="124234"/>
                  <a:pt x="1419062" y="0"/>
                  <a:pt x="17693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Freeform: Shape 20"/>
          <p:cNvSpPr/>
          <p:nvPr/>
        </p:nvSpPr>
        <p:spPr>
          <a:xfrm>
            <a:off x="3255147" y="3784155"/>
            <a:ext cx="889298" cy="1149342"/>
          </a:xfrm>
          <a:custGeom>
            <a:avLst/>
            <a:gdLst>
              <a:gd name="connsiteX0" fmla="*/ 582716 w 3219059"/>
              <a:gd name="connsiteY0" fmla="*/ 358249 h 4160366"/>
              <a:gd name="connsiteX1" fmla="*/ 523854 w 3219059"/>
              <a:gd name="connsiteY1" fmla="*/ 423014 h 4160366"/>
              <a:gd name="connsiteX2" fmla="*/ 155278 w 3219059"/>
              <a:gd name="connsiteY2" fmla="*/ 1449712 h 4160366"/>
              <a:gd name="connsiteX3" fmla="*/ 1769348 w 3219059"/>
              <a:gd name="connsiteY3" fmla="*/ 3063782 h 4160366"/>
              <a:gd name="connsiteX4" fmla="*/ 2796047 w 3219059"/>
              <a:gd name="connsiteY4" fmla="*/ 2695207 h 4160366"/>
              <a:gd name="connsiteX5" fmla="*/ 2841455 w 3219059"/>
              <a:gd name="connsiteY5" fmla="*/ 2653937 h 4160366"/>
              <a:gd name="connsiteX6" fmla="*/ 2725235 w 3219059"/>
              <a:gd name="connsiteY6" fmla="*/ 2537717 h 4160366"/>
              <a:gd name="connsiteX7" fmla="*/ 2691499 w 3219059"/>
              <a:gd name="connsiteY7" fmla="*/ 2568379 h 4160366"/>
              <a:gd name="connsiteX8" fmla="*/ 1769348 w 3219059"/>
              <a:gd name="connsiteY8" fmla="*/ 2899422 h 4160366"/>
              <a:gd name="connsiteX9" fmla="*/ 319637 w 3219059"/>
              <a:gd name="connsiteY9" fmla="*/ 1449711 h 4160366"/>
              <a:gd name="connsiteX10" fmla="*/ 650681 w 3219059"/>
              <a:gd name="connsiteY10" fmla="*/ 527561 h 4160366"/>
              <a:gd name="connsiteX11" fmla="*/ 698935 w 3219059"/>
              <a:gd name="connsiteY11" fmla="*/ 474468 h 4160366"/>
              <a:gd name="connsiteX12" fmla="*/ 1769348 w 3219059"/>
              <a:gd name="connsiteY12" fmla="*/ 155758 h 4160366"/>
              <a:gd name="connsiteX13" fmla="*/ 475394 w 3219059"/>
              <a:gd name="connsiteY13" fmla="*/ 1449711 h 4160366"/>
              <a:gd name="connsiteX14" fmla="*/ 1769348 w 3219059"/>
              <a:gd name="connsiteY14" fmla="*/ 2743665 h 4160366"/>
              <a:gd name="connsiteX15" fmla="*/ 3063302 w 3219059"/>
              <a:gd name="connsiteY15" fmla="*/ 1449711 h 4160366"/>
              <a:gd name="connsiteX16" fmla="*/ 1769348 w 3219059"/>
              <a:gd name="connsiteY16" fmla="*/ 155758 h 4160366"/>
              <a:gd name="connsiteX17" fmla="*/ 1769348 w 3219059"/>
              <a:gd name="connsiteY17" fmla="*/ 0 h 4160366"/>
              <a:gd name="connsiteX18" fmla="*/ 3219059 w 3219059"/>
              <a:gd name="connsiteY18" fmla="*/ 1449711 h 4160366"/>
              <a:gd name="connsiteX19" fmla="*/ 2888015 w 3219059"/>
              <a:gd name="connsiteY19" fmla="*/ 2371862 h 4160366"/>
              <a:gd name="connsiteX20" fmla="*/ 2841107 w 3219059"/>
              <a:gd name="connsiteY20" fmla="*/ 2423474 h 4160366"/>
              <a:gd name="connsiteX21" fmla="*/ 3163494 w 3219059"/>
              <a:gd name="connsiteY21" fmla="*/ 2745863 h 4160366"/>
              <a:gd name="connsiteX22" fmla="*/ 3163494 w 3219059"/>
              <a:gd name="connsiteY22" fmla="*/ 2860920 h 4160366"/>
              <a:gd name="connsiteX23" fmla="*/ 3163494 w 3219059"/>
              <a:gd name="connsiteY23" fmla="*/ 2860919 h 4160366"/>
              <a:gd name="connsiteX24" fmla="*/ 3048437 w 3219059"/>
              <a:gd name="connsiteY24" fmla="*/ 2860919 h 4160366"/>
              <a:gd name="connsiteX25" fmla="*/ 2951253 w 3219059"/>
              <a:gd name="connsiteY25" fmla="*/ 2763735 h 4160366"/>
              <a:gd name="connsiteX26" fmla="*/ 2894818 w 3219059"/>
              <a:gd name="connsiteY26" fmla="*/ 2815027 h 4160366"/>
              <a:gd name="connsiteX27" fmla="*/ 1950254 w 3219059"/>
              <a:gd name="connsiteY27" fmla="*/ 3209925 h 4160366"/>
              <a:gd name="connsiteX28" fmla="*/ 1794260 w 3219059"/>
              <a:gd name="connsiteY28" fmla="*/ 3217802 h 4160366"/>
              <a:gd name="connsiteX29" fmla="*/ 1794260 w 3219059"/>
              <a:gd name="connsiteY29" fmla="*/ 3995774 h 4160366"/>
              <a:gd name="connsiteX30" fmla="*/ 2173776 w 3219059"/>
              <a:gd name="connsiteY30" fmla="*/ 3995774 h 4160366"/>
              <a:gd name="connsiteX31" fmla="*/ 2256072 w 3219059"/>
              <a:gd name="connsiteY31" fmla="*/ 4078070 h 4160366"/>
              <a:gd name="connsiteX32" fmla="*/ 2173776 w 3219059"/>
              <a:gd name="connsiteY32" fmla="*/ 4160366 h 4160366"/>
              <a:gd name="connsiteX33" fmla="*/ 1250152 w 3219059"/>
              <a:gd name="connsiteY33" fmla="*/ 4160366 h 4160366"/>
              <a:gd name="connsiteX34" fmla="*/ 1167856 w 3219059"/>
              <a:gd name="connsiteY34" fmla="*/ 4078070 h 4160366"/>
              <a:gd name="connsiteX35" fmla="*/ 1250152 w 3219059"/>
              <a:gd name="connsiteY35" fmla="*/ 3995774 h 4160366"/>
              <a:gd name="connsiteX36" fmla="*/ 1629668 w 3219059"/>
              <a:gd name="connsiteY36" fmla="*/ 3995774 h 4160366"/>
              <a:gd name="connsiteX37" fmla="*/ 1629668 w 3219059"/>
              <a:gd name="connsiteY37" fmla="*/ 3212007 h 4160366"/>
              <a:gd name="connsiteX38" fmla="*/ 1588442 w 3219059"/>
              <a:gd name="connsiteY38" fmla="*/ 3209925 h 4160366"/>
              <a:gd name="connsiteX39" fmla="*/ 0 w 3219059"/>
              <a:gd name="connsiteY39" fmla="*/ 1449712 h 4160366"/>
              <a:gd name="connsiteX40" fmla="*/ 404033 w 3219059"/>
              <a:gd name="connsiteY40" fmla="*/ 324242 h 4160366"/>
              <a:gd name="connsiteX41" fmla="*/ 472917 w 3219059"/>
              <a:gd name="connsiteY41" fmla="*/ 248451 h 4160366"/>
              <a:gd name="connsiteX42" fmla="*/ 365063 w 3219059"/>
              <a:gd name="connsiteY42" fmla="*/ 140597 h 4160366"/>
              <a:gd name="connsiteX43" fmla="*/ 365063 w 3219059"/>
              <a:gd name="connsiteY43" fmla="*/ 25539 h 4160366"/>
              <a:gd name="connsiteX44" fmla="*/ 480120 w 3219059"/>
              <a:gd name="connsiteY44" fmla="*/ 25539 h 4160366"/>
              <a:gd name="connsiteX45" fmla="*/ 814941 w 3219059"/>
              <a:gd name="connsiteY45" fmla="*/ 360361 h 4160366"/>
              <a:gd name="connsiteX46" fmla="*/ 847198 w 3219059"/>
              <a:gd name="connsiteY46" fmla="*/ 331044 h 4160366"/>
              <a:gd name="connsiteX47" fmla="*/ 1769348 w 3219059"/>
              <a:gd name="connsiteY47" fmla="*/ 0 h 416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19059" h="4160366">
                <a:moveTo>
                  <a:pt x="582716" y="358249"/>
                </a:moveTo>
                <a:lnTo>
                  <a:pt x="523854" y="423014"/>
                </a:lnTo>
                <a:cubicBezTo>
                  <a:pt x="293596" y="702021"/>
                  <a:pt x="155278" y="1059713"/>
                  <a:pt x="155278" y="1449712"/>
                </a:cubicBezTo>
                <a:cubicBezTo>
                  <a:pt x="155278" y="2341138"/>
                  <a:pt x="877922" y="3063782"/>
                  <a:pt x="1769348" y="3063782"/>
                </a:cubicBezTo>
                <a:cubicBezTo>
                  <a:pt x="2159347" y="3063782"/>
                  <a:pt x="2517040" y="2925464"/>
                  <a:pt x="2796047" y="2695207"/>
                </a:cubicBezTo>
                <a:lnTo>
                  <a:pt x="2841455" y="2653937"/>
                </a:lnTo>
                <a:lnTo>
                  <a:pt x="2725235" y="2537717"/>
                </a:lnTo>
                <a:lnTo>
                  <a:pt x="2691499" y="2568379"/>
                </a:lnTo>
                <a:cubicBezTo>
                  <a:pt x="2440903" y="2775188"/>
                  <a:pt x="2119634" y="2899422"/>
                  <a:pt x="1769348" y="2899422"/>
                </a:cubicBezTo>
                <a:cubicBezTo>
                  <a:pt x="968695" y="2899422"/>
                  <a:pt x="319637" y="2250364"/>
                  <a:pt x="319637" y="1449711"/>
                </a:cubicBezTo>
                <a:cubicBezTo>
                  <a:pt x="319637" y="1099425"/>
                  <a:pt x="443871" y="778156"/>
                  <a:pt x="650681" y="527561"/>
                </a:cubicBezTo>
                <a:lnTo>
                  <a:pt x="698935" y="474468"/>
                </a:lnTo>
                <a:close/>
                <a:moveTo>
                  <a:pt x="1769348" y="155758"/>
                </a:moveTo>
                <a:cubicBezTo>
                  <a:pt x="1054717" y="155758"/>
                  <a:pt x="475394" y="735081"/>
                  <a:pt x="475394" y="1449711"/>
                </a:cubicBezTo>
                <a:cubicBezTo>
                  <a:pt x="475394" y="2164342"/>
                  <a:pt x="1054717" y="2743665"/>
                  <a:pt x="1769348" y="2743665"/>
                </a:cubicBezTo>
                <a:cubicBezTo>
                  <a:pt x="2483979" y="2743665"/>
                  <a:pt x="3063302" y="2164342"/>
                  <a:pt x="3063302" y="1449711"/>
                </a:cubicBezTo>
                <a:cubicBezTo>
                  <a:pt x="3063302" y="735081"/>
                  <a:pt x="2483979" y="155758"/>
                  <a:pt x="1769348" y="155758"/>
                </a:cubicBezTo>
                <a:close/>
                <a:moveTo>
                  <a:pt x="1769348" y="0"/>
                </a:moveTo>
                <a:cubicBezTo>
                  <a:pt x="2570001" y="0"/>
                  <a:pt x="3219059" y="649058"/>
                  <a:pt x="3219059" y="1449711"/>
                </a:cubicBezTo>
                <a:cubicBezTo>
                  <a:pt x="3219059" y="1799997"/>
                  <a:pt x="3094825" y="2121266"/>
                  <a:pt x="2888015" y="2371862"/>
                </a:cubicBezTo>
                <a:lnTo>
                  <a:pt x="2841107" y="2423474"/>
                </a:lnTo>
                <a:lnTo>
                  <a:pt x="3163494" y="2745863"/>
                </a:lnTo>
                <a:cubicBezTo>
                  <a:pt x="3195267" y="2777635"/>
                  <a:pt x="3195267" y="2829148"/>
                  <a:pt x="3163494" y="2860920"/>
                </a:cubicBezTo>
                <a:lnTo>
                  <a:pt x="3163494" y="2860919"/>
                </a:lnTo>
                <a:cubicBezTo>
                  <a:pt x="3131722" y="2892691"/>
                  <a:pt x="3080209" y="2892691"/>
                  <a:pt x="3048437" y="2860919"/>
                </a:cubicBezTo>
                <a:lnTo>
                  <a:pt x="2951253" y="2763735"/>
                </a:lnTo>
                <a:lnTo>
                  <a:pt x="2894818" y="2815027"/>
                </a:lnTo>
                <a:cubicBezTo>
                  <a:pt x="2632663" y="3031377"/>
                  <a:pt x="2307135" y="3173682"/>
                  <a:pt x="1950254" y="3209925"/>
                </a:cubicBezTo>
                <a:lnTo>
                  <a:pt x="1794260" y="3217802"/>
                </a:lnTo>
                <a:lnTo>
                  <a:pt x="1794260" y="3995774"/>
                </a:lnTo>
                <a:lnTo>
                  <a:pt x="2173776" y="3995774"/>
                </a:lnTo>
                <a:cubicBezTo>
                  <a:pt x="2219227" y="3995774"/>
                  <a:pt x="2256072" y="4032619"/>
                  <a:pt x="2256072" y="4078070"/>
                </a:cubicBezTo>
                <a:cubicBezTo>
                  <a:pt x="2256072" y="4123521"/>
                  <a:pt x="2219227" y="4160366"/>
                  <a:pt x="2173776" y="4160366"/>
                </a:cubicBezTo>
                <a:lnTo>
                  <a:pt x="1250152" y="4160366"/>
                </a:lnTo>
                <a:cubicBezTo>
                  <a:pt x="1204701" y="4160366"/>
                  <a:pt x="1167856" y="4123521"/>
                  <a:pt x="1167856" y="4078070"/>
                </a:cubicBezTo>
                <a:cubicBezTo>
                  <a:pt x="1167856" y="4032619"/>
                  <a:pt x="1204701" y="3995774"/>
                  <a:pt x="1250152" y="3995774"/>
                </a:cubicBezTo>
                <a:lnTo>
                  <a:pt x="1629668" y="3995774"/>
                </a:lnTo>
                <a:lnTo>
                  <a:pt x="1629668" y="3212007"/>
                </a:lnTo>
                <a:lnTo>
                  <a:pt x="1588442" y="3209925"/>
                </a:lnTo>
                <a:cubicBezTo>
                  <a:pt x="696238" y="3119317"/>
                  <a:pt x="0" y="2365822"/>
                  <a:pt x="0" y="1449712"/>
                </a:cubicBezTo>
                <a:cubicBezTo>
                  <a:pt x="0" y="1022194"/>
                  <a:pt x="151625" y="630090"/>
                  <a:pt x="404033" y="324242"/>
                </a:cubicBezTo>
                <a:lnTo>
                  <a:pt x="472917" y="248451"/>
                </a:lnTo>
                <a:lnTo>
                  <a:pt x="365063" y="140597"/>
                </a:lnTo>
                <a:cubicBezTo>
                  <a:pt x="333290" y="108824"/>
                  <a:pt x="333290" y="57311"/>
                  <a:pt x="365063" y="25539"/>
                </a:cubicBezTo>
                <a:cubicBezTo>
                  <a:pt x="396835" y="-6234"/>
                  <a:pt x="448348" y="-6234"/>
                  <a:pt x="480120" y="25539"/>
                </a:cubicBezTo>
                <a:lnTo>
                  <a:pt x="814941" y="360361"/>
                </a:lnTo>
                <a:lnTo>
                  <a:pt x="847198" y="331044"/>
                </a:lnTo>
                <a:cubicBezTo>
                  <a:pt x="1097793" y="124234"/>
                  <a:pt x="1419062" y="0"/>
                  <a:pt x="17693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/>
          <p:cNvSpPr/>
          <p:nvPr/>
        </p:nvSpPr>
        <p:spPr>
          <a:xfrm>
            <a:off x="1244101" y="3583646"/>
            <a:ext cx="1508637" cy="1508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reeform: Shape 25"/>
          <p:cNvSpPr/>
          <p:nvPr/>
        </p:nvSpPr>
        <p:spPr>
          <a:xfrm>
            <a:off x="1491187" y="3924087"/>
            <a:ext cx="1014465" cy="827754"/>
          </a:xfrm>
          <a:custGeom>
            <a:avLst/>
            <a:gdLst>
              <a:gd name="connsiteX0" fmla="*/ 3033164 w 5362575"/>
              <a:gd name="connsiteY0" fmla="*/ 223208 h 4375602"/>
              <a:gd name="connsiteX1" fmla="*/ 2127548 w 5362575"/>
              <a:gd name="connsiteY1" fmla="*/ 223208 h 4375602"/>
              <a:gd name="connsiteX2" fmla="*/ 3561230 w 5362575"/>
              <a:gd name="connsiteY2" fmla="*/ 1590866 h 4375602"/>
              <a:gd name="connsiteX3" fmla="*/ 3564923 w 5362575"/>
              <a:gd name="connsiteY3" fmla="*/ 1747570 h 4375602"/>
              <a:gd name="connsiteX4" fmla="*/ 3561080 w 5362575"/>
              <a:gd name="connsiteY4" fmla="*/ 1750255 h 4375602"/>
              <a:gd name="connsiteX5" fmla="*/ 3555865 w 5362575"/>
              <a:gd name="connsiteY5" fmla="*/ 1757990 h 4375602"/>
              <a:gd name="connsiteX6" fmla="*/ 3477491 w 5362575"/>
              <a:gd name="connsiteY6" fmla="*/ 1790453 h 4375602"/>
              <a:gd name="connsiteX7" fmla="*/ 221675 w 5362575"/>
              <a:gd name="connsiteY7" fmla="*/ 1790452 h 4375602"/>
              <a:gd name="connsiteX8" fmla="*/ 221675 w 5362575"/>
              <a:gd name="connsiteY8" fmla="*/ 2579008 h 4375602"/>
              <a:gd name="connsiteX9" fmla="*/ 3477491 w 5362575"/>
              <a:gd name="connsiteY9" fmla="*/ 2579007 h 4375602"/>
              <a:gd name="connsiteX10" fmla="*/ 3579618 w 5362575"/>
              <a:gd name="connsiteY10" fmla="*/ 2646701 h 4375602"/>
              <a:gd name="connsiteX11" fmla="*/ 3581399 w 5362575"/>
              <a:gd name="connsiteY11" fmla="*/ 2655520 h 4375602"/>
              <a:gd name="connsiteX12" fmla="*/ 3587542 w 5362575"/>
              <a:gd name="connsiteY12" fmla="*/ 2665261 h 4375602"/>
              <a:gd name="connsiteX13" fmla="*/ 3560371 w 5362575"/>
              <a:gd name="connsiteY13" fmla="*/ 2784737 h 4375602"/>
              <a:gd name="connsiteX14" fmla="*/ 2126688 w 5362575"/>
              <a:gd name="connsiteY14" fmla="*/ 4152395 h 4375602"/>
              <a:gd name="connsiteX15" fmla="*/ 3032305 w 5362575"/>
              <a:gd name="connsiteY15" fmla="*/ 4152395 h 4375602"/>
              <a:gd name="connsiteX16" fmla="*/ 5092170 w 5362575"/>
              <a:gd name="connsiteY16" fmla="*/ 2187392 h 4375602"/>
              <a:gd name="connsiteX17" fmla="*/ 3073332 w 5362575"/>
              <a:gd name="connsiteY17" fmla="*/ 31 h 4375602"/>
              <a:gd name="connsiteX18" fmla="*/ 3152448 w 5362575"/>
              <a:gd name="connsiteY18" fmla="*/ 30639 h 4375602"/>
              <a:gd name="connsiteX19" fmla="*/ 5328274 w 5362575"/>
              <a:gd name="connsiteY19" fmla="*/ 2106262 h 4375602"/>
              <a:gd name="connsiteX20" fmla="*/ 5362575 w 5362575"/>
              <a:gd name="connsiteY20" fmla="*/ 2183849 h 4375602"/>
              <a:gd name="connsiteX21" fmla="*/ 5361473 w 5362575"/>
              <a:gd name="connsiteY21" fmla="*/ 2190324 h 4375602"/>
              <a:gd name="connsiteX22" fmla="*/ 5361716 w 5362575"/>
              <a:gd name="connsiteY22" fmla="*/ 2191753 h 4375602"/>
              <a:gd name="connsiteX23" fmla="*/ 5359536 w 5362575"/>
              <a:gd name="connsiteY23" fmla="*/ 2201700 h 4375602"/>
              <a:gd name="connsiteX24" fmla="*/ 5355444 w 5362575"/>
              <a:gd name="connsiteY24" fmla="*/ 2225737 h 4375602"/>
              <a:gd name="connsiteX25" fmla="*/ 5353642 w 5362575"/>
              <a:gd name="connsiteY25" fmla="*/ 2228594 h 4375602"/>
              <a:gd name="connsiteX26" fmla="*/ 5352620 w 5362575"/>
              <a:gd name="connsiteY26" fmla="*/ 2233258 h 4375602"/>
              <a:gd name="connsiteX27" fmla="*/ 5332889 w 5362575"/>
              <a:gd name="connsiteY27" fmla="*/ 2261505 h 4375602"/>
              <a:gd name="connsiteX28" fmla="*/ 5331968 w 5362575"/>
              <a:gd name="connsiteY28" fmla="*/ 2262966 h 4375602"/>
              <a:gd name="connsiteX29" fmla="*/ 5331773 w 5362575"/>
              <a:gd name="connsiteY29" fmla="*/ 2263101 h 4375602"/>
              <a:gd name="connsiteX30" fmla="*/ 5327415 w 5362575"/>
              <a:gd name="connsiteY30" fmla="*/ 2269340 h 4375602"/>
              <a:gd name="connsiteX31" fmla="*/ 3151590 w 5362575"/>
              <a:gd name="connsiteY31" fmla="*/ 4344964 h 4375602"/>
              <a:gd name="connsiteX32" fmla="*/ 3072473 w 5362575"/>
              <a:gd name="connsiteY32" fmla="*/ 4375572 h 4375602"/>
              <a:gd name="connsiteX33" fmla="*/ 3065614 w 5362575"/>
              <a:gd name="connsiteY33" fmla="*/ 4374068 h 4375602"/>
              <a:gd name="connsiteX34" fmla="*/ 1851034 w 5362575"/>
              <a:gd name="connsiteY34" fmla="*/ 4374069 h 4375602"/>
              <a:gd name="connsiteX35" fmla="*/ 1740197 w 5362575"/>
              <a:gd name="connsiteY35" fmla="*/ 4263231 h 4375602"/>
              <a:gd name="connsiteX36" fmla="*/ 1741077 w 5362575"/>
              <a:gd name="connsiteY36" fmla="*/ 4258872 h 4375602"/>
              <a:gd name="connsiteX37" fmla="*/ 1741059 w 5362575"/>
              <a:gd name="connsiteY37" fmla="*/ 4258769 h 4375602"/>
              <a:gd name="connsiteX38" fmla="*/ 1741540 w 5362575"/>
              <a:gd name="connsiteY38" fmla="*/ 4256578 h 4375602"/>
              <a:gd name="connsiteX39" fmla="*/ 1748907 w 5362575"/>
              <a:gd name="connsiteY39" fmla="*/ 4220088 h 4375602"/>
              <a:gd name="connsiteX40" fmla="*/ 1749841 w 5362575"/>
              <a:gd name="connsiteY40" fmla="*/ 4218703 h 4375602"/>
              <a:gd name="connsiteX41" fmla="*/ 1750156 w 5362575"/>
              <a:gd name="connsiteY41" fmla="*/ 4217264 h 4375602"/>
              <a:gd name="connsiteX42" fmla="*/ 1768954 w 5362575"/>
              <a:gd name="connsiteY42" fmla="*/ 4190356 h 4375602"/>
              <a:gd name="connsiteX43" fmla="*/ 1772660 w 5362575"/>
              <a:gd name="connsiteY43" fmla="*/ 4184858 h 4375602"/>
              <a:gd name="connsiteX44" fmla="*/ 1772912 w 5362575"/>
              <a:gd name="connsiteY44" fmla="*/ 4184687 h 4375602"/>
              <a:gd name="connsiteX45" fmla="*/ 1775361 w 5362575"/>
              <a:gd name="connsiteY45" fmla="*/ 4181183 h 4375602"/>
              <a:gd name="connsiteX46" fmla="*/ 3222506 w 5362575"/>
              <a:gd name="connsiteY46" fmla="*/ 2800681 h 4375602"/>
              <a:gd name="connsiteX47" fmla="*/ 110837 w 5362575"/>
              <a:gd name="connsiteY47" fmla="*/ 2800680 h 4375602"/>
              <a:gd name="connsiteX48" fmla="*/ 0 w 5362575"/>
              <a:gd name="connsiteY48" fmla="*/ 2689843 h 4375602"/>
              <a:gd name="connsiteX49" fmla="*/ 1 w 5362575"/>
              <a:gd name="connsiteY49" fmla="*/ 2689844 h 4375602"/>
              <a:gd name="connsiteX50" fmla="*/ 1283 w 5362575"/>
              <a:gd name="connsiteY50" fmla="*/ 2683491 h 4375602"/>
              <a:gd name="connsiteX51" fmla="*/ 2 w 5362575"/>
              <a:gd name="connsiteY51" fmla="*/ 2677143 h 4375602"/>
              <a:gd name="connsiteX52" fmla="*/ 2 w 5362575"/>
              <a:gd name="connsiteY52" fmla="*/ 1679625 h 4375602"/>
              <a:gd name="connsiteX53" fmla="*/ 0 w 5362575"/>
              <a:gd name="connsiteY53" fmla="*/ 1679615 h 4375602"/>
              <a:gd name="connsiteX54" fmla="*/ 0 w 5362575"/>
              <a:gd name="connsiteY54" fmla="*/ 1679616 h 4375602"/>
              <a:gd name="connsiteX55" fmla="*/ 110838 w 5362575"/>
              <a:gd name="connsiteY55" fmla="*/ 1568779 h 4375602"/>
              <a:gd name="connsiteX56" fmla="*/ 110839 w 5362575"/>
              <a:gd name="connsiteY56" fmla="*/ 1568779 h 4375602"/>
              <a:gd name="connsiteX57" fmla="*/ 3216926 w 5362575"/>
              <a:gd name="connsiteY57" fmla="*/ 1568779 h 4375602"/>
              <a:gd name="connsiteX58" fmla="*/ 1776220 w 5362575"/>
              <a:gd name="connsiteY58" fmla="*/ 194420 h 4375602"/>
              <a:gd name="connsiteX59" fmla="*/ 1773771 w 5362575"/>
              <a:gd name="connsiteY59" fmla="*/ 190915 h 4375602"/>
              <a:gd name="connsiteX60" fmla="*/ 1773519 w 5362575"/>
              <a:gd name="connsiteY60" fmla="*/ 190745 h 4375602"/>
              <a:gd name="connsiteX61" fmla="*/ 1769813 w 5362575"/>
              <a:gd name="connsiteY61" fmla="*/ 185248 h 4375602"/>
              <a:gd name="connsiteX62" fmla="*/ 1751016 w 5362575"/>
              <a:gd name="connsiteY62" fmla="*/ 158338 h 4375602"/>
              <a:gd name="connsiteX63" fmla="*/ 1750699 w 5362575"/>
              <a:gd name="connsiteY63" fmla="*/ 156900 h 4375602"/>
              <a:gd name="connsiteX64" fmla="*/ 1749766 w 5362575"/>
              <a:gd name="connsiteY64" fmla="*/ 155514 h 4375602"/>
              <a:gd name="connsiteX65" fmla="*/ 1742399 w 5362575"/>
              <a:gd name="connsiteY65" fmla="*/ 119023 h 4375602"/>
              <a:gd name="connsiteX66" fmla="*/ 1741919 w 5362575"/>
              <a:gd name="connsiteY66" fmla="*/ 116833 h 4375602"/>
              <a:gd name="connsiteX67" fmla="*/ 1741936 w 5362575"/>
              <a:gd name="connsiteY67" fmla="*/ 116731 h 4375602"/>
              <a:gd name="connsiteX68" fmla="*/ 1741056 w 5362575"/>
              <a:gd name="connsiteY68" fmla="*/ 112371 h 4375602"/>
              <a:gd name="connsiteX69" fmla="*/ 1851892 w 5362575"/>
              <a:gd name="connsiteY69" fmla="*/ 1534 h 4375602"/>
              <a:gd name="connsiteX70" fmla="*/ 3066473 w 5362575"/>
              <a:gd name="connsiteY70" fmla="*/ 1534 h 4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62575" h="4375602">
                <a:moveTo>
                  <a:pt x="3033164" y="223208"/>
                </a:moveTo>
                <a:lnTo>
                  <a:pt x="2127548" y="223208"/>
                </a:lnTo>
                <a:lnTo>
                  <a:pt x="3561230" y="1590866"/>
                </a:lnTo>
                <a:cubicBezTo>
                  <a:pt x="3605523" y="1633119"/>
                  <a:pt x="3607176" y="1703277"/>
                  <a:pt x="3564923" y="1747570"/>
                </a:cubicBezTo>
                <a:lnTo>
                  <a:pt x="3561080" y="1750255"/>
                </a:lnTo>
                <a:lnTo>
                  <a:pt x="3555865" y="1757990"/>
                </a:lnTo>
                <a:cubicBezTo>
                  <a:pt x="3535807" y="1778047"/>
                  <a:pt x="3508098" y="1790454"/>
                  <a:pt x="3477491" y="1790453"/>
                </a:cubicBezTo>
                <a:lnTo>
                  <a:pt x="221675" y="1790452"/>
                </a:lnTo>
                <a:lnTo>
                  <a:pt x="221675" y="2579008"/>
                </a:lnTo>
                <a:lnTo>
                  <a:pt x="3477491" y="2579007"/>
                </a:lnTo>
                <a:cubicBezTo>
                  <a:pt x="3523402" y="2579007"/>
                  <a:pt x="3562792" y="2606920"/>
                  <a:pt x="3579618" y="2646701"/>
                </a:cubicBezTo>
                <a:lnTo>
                  <a:pt x="3581399" y="2655520"/>
                </a:lnTo>
                <a:lnTo>
                  <a:pt x="3587542" y="2665261"/>
                </a:lnTo>
                <a:cubicBezTo>
                  <a:pt x="3602826" y="2705660"/>
                  <a:pt x="3593591" y="2753046"/>
                  <a:pt x="3560371" y="2784737"/>
                </a:cubicBezTo>
                <a:lnTo>
                  <a:pt x="2126688" y="4152395"/>
                </a:lnTo>
                <a:lnTo>
                  <a:pt x="3032305" y="4152395"/>
                </a:lnTo>
                <a:lnTo>
                  <a:pt x="5092170" y="2187392"/>
                </a:lnTo>
                <a:close/>
                <a:moveTo>
                  <a:pt x="3073332" y="31"/>
                </a:moveTo>
                <a:cubicBezTo>
                  <a:pt x="3101689" y="-638"/>
                  <a:pt x="3130302" y="9512"/>
                  <a:pt x="3152448" y="30639"/>
                </a:cubicBezTo>
                <a:lnTo>
                  <a:pt x="5328274" y="2106262"/>
                </a:lnTo>
                <a:cubicBezTo>
                  <a:pt x="5350421" y="2127389"/>
                  <a:pt x="5361906" y="2155491"/>
                  <a:pt x="5362575" y="2183849"/>
                </a:cubicBezTo>
                <a:lnTo>
                  <a:pt x="5361473" y="2190324"/>
                </a:lnTo>
                <a:lnTo>
                  <a:pt x="5361716" y="2191753"/>
                </a:lnTo>
                <a:lnTo>
                  <a:pt x="5359536" y="2201700"/>
                </a:lnTo>
                <a:lnTo>
                  <a:pt x="5355444" y="2225737"/>
                </a:lnTo>
                <a:lnTo>
                  <a:pt x="5353642" y="2228594"/>
                </a:lnTo>
                <a:lnTo>
                  <a:pt x="5352620" y="2233258"/>
                </a:lnTo>
                <a:lnTo>
                  <a:pt x="5332889" y="2261505"/>
                </a:lnTo>
                <a:lnTo>
                  <a:pt x="5331968" y="2262966"/>
                </a:lnTo>
                <a:lnTo>
                  <a:pt x="5331773" y="2263101"/>
                </a:lnTo>
                <a:lnTo>
                  <a:pt x="5327415" y="2269340"/>
                </a:lnTo>
                <a:lnTo>
                  <a:pt x="3151590" y="4344964"/>
                </a:lnTo>
                <a:cubicBezTo>
                  <a:pt x="3129443" y="4366090"/>
                  <a:pt x="3100831" y="4376239"/>
                  <a:pt x="3072473" y="4375572"/>
                </a:cubicBezTo>
                <a:lnTo>
                  <a:pt x="3065614" y="4374068"/>
                </a:lnTo>
                <a:lnTo>
                  <a:pt x="1851034" y="4374069"/>
                </a:lnTo>
                <a:cubicBezTo>
                  <a:pt x="1789820" y="4374068"/>
                  <a:pt x="1740197" y="4324446"/>
                  <a:pt x="1740197" y="4263231"/>
                </a:cubicBezTo>
                <a:lnTo>
                  <a:pt x="1741077" y="4258872"/>
                </a:lnTo>
                <a:lnTo>
                  <a:pt x="1741059" y="4258769"/>
                </a:lnTo>
                <a:lnTo>
                  <a:pt x="1741540" y="4256578"/>
                </a:lnTo>
                <a:lnTo>
                  <a:pt x="1748907" y="4220088"/>
                </a:lnTo>
                <a:lnTo>
                  <a:pt x="1749841" y="4218703"/>
                </a:lnTo>
                <a:lnTo>
                  <a:pt x="1750156" y="4217264"/>
                </a:lnTo>
                <a:lnTo>
                  <a:pt x="1768954" y="4190356"/>
                </a:lnTo>
                <a:lnTo>
                  <a:pt x="1772660" y="4184858"/>
                </a:lnTo>
                <a:lnTo>
                  <a:pt x="1772912" y="4184687"/>
                </a:lnTo>
                <a:lnTo>
                  <a:pt x="1775361" y="4181183"/>
                </a:lnTo>
                <a:lnTo>
                  <a:pt x="3222506" y="2800681"/>
                </a:lnTo>
                <a:lnTo>
                  <a:pt x="110837" y="2800680"/>
                </a:lnTo>
                <a:cubicBezTo>
                  <a:pt x="49623" y="2800680"/>
                  <a:pt x="0" y="2751057"/>
                  <a:pt x="0" y="2689843"/>
                </a:cubicBezTo>
                <a:lnTo>
                  <a:pt x="1" y="2689844"/>
                </a:lnTo>
                <a:lnTo>
                  <a:pt x="1283" y="2683491"/>
                </a:lnTo>
                <a:lnTo>
                  <a:pt x="2" y="2677143"/>
                </a:lnTo>
                <a:lnTo>
                  <a:pt x="2" y="1679625"/>
                </a:lnTo>
                <a:lnTo>
                  <a:pt x="0" y="1679615"/>
                </a:lnTo>
                <a:lnTo>
                  <a:pt x="0" y="1679616"/>
                </a:lnTo>
                <a:cubicBezTo>
                  <a:pt x="1" y="1618402"/>
                  <a:pt x="49624" y="1568779"/>
                  <a:pt x="110838" y="1568779"/>
                </a:cubicBezTo>
                <a:lnTo>
                  <a:pt x="110839" y="1568779"/>
                </a:lnTo>
                <a:lnTo>
                  <a:pt x="3216926" y="1568779"/>
                </a:lnTo>
                <a:lnTo>
                  <a:pt x="1776220" y="194420"/>
                </a:lnTo>
                <a:lnTo>
                  <a:pt x="1773771" y="190915"/>
                </a:lnTo>
                <a:lnTo>
                  <a:pt x="1773519" y="190745"/>
                </a:lnTo>
                <a:lnTo>
                  <a:pt x="1769813" y="185248"/>
                </a:lnTo>
                <a:lnTo>
                  <a:pt x="1751016" y="158338"/>
                </a:lnTo>
                <a:lnTo>
                  <a:pt x="1750699" y="156900"/>
                </a:lnTo>
                <a:lnTo>
                  <a:pt x="1749766" y="155514"/>
                </a:lnTo>
                <a:lnTo>
                  <a:pt x="1742399" y="119023"/>
                </a:lnTo>
                <a:lnTo>
                  <a:pt x="1741919" y="116833"/>
                </a:lnTo>
                <a:lnTo>
                  <a:pt x="1741936" y="116731"/>
                </a:lnTo>
                <a:lnTo>
                  <a:pt x="1741056" y="112371"/>
                </a:lnTo>
                <a:cubicBezTo>
                  <a:pt x="1741056" y="51157"/>
                  <a:pt x="1790678" y="1534"/>
                  <a:pt x="1851892" y="1534"/>
                </a:cubicBezTo>
                <a:lnTo>
                  <a:pt x="3066473" y="153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Freeform: Shape 29"/>
          <p:cNvSpPr/>
          <p:nvPr/>
        </p:nvSpPr>
        <p:spPr>
          <a:xfrm>
            <a:off x="1491187" y="2223242"/>
            <a:ext cx="1014465" cy="827754"/>
          </a:xfrm>
          <a:custGeom>
            <a:avLst/>
            <a:gdLst>
              <a:gd name="connsiteX0" fmla="*/ 3033164 w 5362575"/>
              <a:gd name="connsiteY0" fmla="*/ 223208 h 4375602"/>
              <a:gd name="connsiteX1" fmla="*/ 2127548 w 5362575"/>
              <a:gd name="connsiteY1" fmla="*/ 223208 h 4375602"/>
              <a:gd name="connsiteX2" fmla="*/ 3561230 w 5362575"/>
              <a:gd name="connsiteY2" fmla="*/ 1590866 h 4375602"/>
              <a:gd name="connsiteX3" fmla="*/ 3564923 w 5362575"/>
              <a:gd name="connsiteY3" fmla="*/ 1747570 h 4375602"/>
              <a:gd name="connsiteX4" fmla="*/ 3561080 w 5362575"/>
              <a:gd name="connsiteY4" fmla="*/ 1750255 h 4375602"/>
              <a:gd name="connsiteX5" fmla="*/ 3555865 w 5362575"/>
              <a:gd name="connsiteY5" fmla="*/ 1757990 h 4375602"/>
              <a:gd name="connsiteX6" fmla="*/ 3477491 w 5362575"/>
              <a:gd name="connsiteY6" fmla="*/ 1790453 h 4375602"/>
              <a:gd name="connsiteX7" fmla="*/ 221675 w 5362575"/>
              <a:gd name="connsiteY7" fmla="*/ 1790452 h 4375602"/>
              <a:gd name="connsiteX8" fmla="*/ 221675 w 5362575"/>
              <a:gd name="connsiteY8" fmla="*/ 2579008 h 4375602"/>
              <a:gd name="connsiteX9" fmla="*/ 3477491 w 5362575"/>
              <a:gd name="connsiteY9" fmla="*/ 2579007 h 4375602"/>
              <a:gd name="connsiteX10" fmla="*/ 3579618 w 5362575"/>
              <a:gd name="connsiteY10" fmla="*/ 2646701 h 4375602"/>
              <a:gd name="connsiteX11" fmla="*/ 3581399 w 5362575"/>
              <a:gd name="connsiteY11" fmla="*/ 2655520 h 4375602"/>
              <a:gd name="connsiteX12" fmla="*/ 3587542 w 5362575"/>
              <a:gd name="connsiteY12" fmla="*/ 2665261 h 4375602"/>
              <a:gd name="connsiteX13" fmla="*/ 3560371 w 5362575"/>
              <a:gd name="connsiteY13" fmla="*/ 2784737 h 4375602"/>
              <a:gd name="connsiteX14" fmla="*/ 2126688 w 5362575"/>
              <a:gd name="connsiteY14" fmla="*/ 4152395 h 4375602"/>
              <a:gd name="connsiteX15" fmla="*/ 3032305 w 5362575"/>
              <a:gd name="connsiteY15" fmla="*/ 4152395 h 4375602"/>
              <a:gd name="connsiteX16" fmla="*/ 5092170 w 5362575"/>
              <a:gd name="connsiteY16" fmla="*/ 2187392 h 4375602"/>
              <a:gd name="connsiteX17" fmla="*/ 3073332 w 5362575"/>
              <a:gd name="connsiteY17" fmla="*/ 31 h 4375602"/>
              <a:gd name="connsiteX18" fmla="*/ 3152448 w 5362575"/>
              <a:gd name="connsiteY18" fmla="*/ 30639 h 4375602"/>
              <a:gd name="connsiteX19" fmla="*/ 5328274 w 5362575"/>
              <a:gd name="connsiteY19" fmla="*/ 2106262 h 4375602"/>
              <a:gd name="connsiteX20" fmla="*/ 5362575 w 5362575"/>
              <a:gd name="connsiteY20" fmla="*/ 2183849 h 4375602"/>
              <a:gd name="connsiteX21" fmla="*/ 5361473 w 5362575"/>
              <a:gd name="connsiteY21" fmla="*/ 2190324 h 4375602"/>
              <a:gd name="connsiteX22" fmla="*/ 5361716 w 5362575"/>
              <a:gd name="connsiteY22" fmla="*/ 2191753 h 4375602"/>
              <a:gd name="connsiteX23" fmla="*/ 5359536 w 5362575"/>
              <a:gd name="connsiteY23" fmla="*/ 2201700 h 4375602"/>
              <a:gd name="connsiteX24" fmla="*/ 5355444 w 5362575"/>
              <a:gd name="connsiteY24" fmla="*/ 2225737 h 4375602"/>
              <a:gd name="connsiteX25" fmla="*/ 5353642 w 5362575"/>
              <a:gd name="connsiteY25" fmla="*/ 2228594 h 4375602"/>
              <a:gd name="connsiteX26" fmla="*/ 5352620 w 5362575"/>
              <a:gd name="connsiteY26" fmla="*/ 2233258 h 4375602"/>
              <a:gd name="connsiteX27" fmla="*/ 5332889 w 5362575"/>
              <a:gd name="connsiteY27" fmla="*/ 2261505 h 4375602"/>
              <a:gd name="connsiteX28" fmla="*/ 5331968 w 5362575"/>
              <a:gd name="connsiteY28" fmla="*/ 2262966 h 4375602"/>
              <a:gd name="connsiteX29" fmla="*/ 5331773 w 5362575"/>
              <a:gd name="connsiteY29" fmla="*/ 2263101 h 4375602"/>
              <a:gd name="connsiteX30" fmla="*/ 5327415 w 5362575"/>
              <a:gd name="connsiteY30" fmla="*/ 2269340 h 4375602"/>
              <a:gd name="connsiteX31" fmla="*/ 3151590 w 5362575"/>
              <a:gd name="connsiteY31" fmla="*/ 4344964 h 4375602"/>
              <a:gd name="connsiteX32" fmla="*/ 3072473 w 5362575"/>
              <a:gd name="connsiteY32" fmla="*/ 4375572 h 4375602"/>
              <a:gd name="connsiteX33" fmla="*/ 3065614 w 5362575"/>
              <a:gd name="connsiteY33" fmla="*/ 4374068 h 4375602"/>
              <a:gd name="connsiteX34" fmla="*/ 1851034 w 5362575"/>
              <a:gd name="connsiteY34" fmla="*/ 4374069 h 4375602"/>
              <a:gd name="connsiteX35" fmla="*/ 1740197 w 5362575"/>
              <a:gd name="connsiteY35" fmla="*/ 4263231 h 4375602"/>
              <a:gd name="connsiteX36" fmla="*/ 1741077 w 5362575"/>
              <a:gd name="connsiteY36" fmla="*/ 4258872 h 4375602"/>
              <a:gd name="connsiteX37" fmla="*/ 1741059 w 5362575"/>
              <a:gd name="connsiteY37" fmla="*/ 4258769 h 4375602"/>
              <a:gd name="connsiteX38" fmla="*/ 1741540 w 5362575"/>
              <a:gd name="connsiteY38" fmla="*/ 4256578 h 4375602"/>
              <a:gd name="connsiteX39" fmla="*/ 1748907 w 5362575"/>
              <a:gd name="connsiteY39" fmla="*/ 4220088 h 4375602"/>
              <a:gd name="connsiteX40" fmla="*/ 1749841 w 5362575"/>
              <a:gd name="connsiteY40" fmla="*/ 4218703 h 4375602"/>
              <a:gd name="connsiteX41" fmla="*/ 1750156 w 5362575"/>
              <a:gd name="connsiteY41" fmla="*/ 4217264 h 4375602"/>
              <a:gd name="connsiteX42" fmla="*/ 1768954 w 5362575"/>
              <a:gd name="connsiteY42" fmla="*/ 4190356 h 4375602"/>
              <a:gd name="connsiteX43" fmla="*/ 1772660 w 5362575"/>
              <a:gd name="connsiteY43" fmla="*/ 4184858 h 4375602"/>
              <a:gd name="connsiteX44" fmla="*/ 1772912 w 5362575"/>
              <a:gd name="connsiteY44" fmla="*/ 4184687 h 4375602"/>
              <a:gd name="connsiteX45" fmla="*/ 1775361 w 5362575"/>
              <a:gd name="connsiteY45" fmla="*/ 4181183 h 4375602"/>
              <a:gd name="connsiteX46" fmla="*/ 3222506 w 5362575"/>
              <a:gd name="connsiteY46" fmla="*/ 2800681 h 4375602"/>
              <a:gd name="connsiteX47" fmla="*/ 110837 w 5362575"/>
              <a:gd name="connsiteY47" fmla="*/ 2800680 h 4375602"/>
              <a:gd name="connsiteX48" fmla="*/ 0 w 5362575"/>
              <a:gd name="connsiteY48" fmla="*/ 2689843 h 4375602"/>
              <a:gd name="connsiteX49" fmla="*/ 1 w 5362575"/>
              <a:gd name="connsiteY49" fmla="*/ 2689844 h 4375602"/>
              <a:gd name="connsiteX50" fmla="*/ 1283 w 5362575"/>
              <a:gd name="connsiteY50" fmla="*/ 2683491 h 4375602"/>
              <a:gd name="connsiteX51" fmla="*/ 2 w 5362575"/>
              <a:gd name="connsiteY51" fmla="*/ 2677143 h 4375602"/>
              <a:gd name="connsiteX52" fmla="*/ 2 w 5362575"/>
              <a:gd name="connsiteY52" fmla="*/ 1679625 h 4375602"/>
              <a:gd name="connsiteX53" fmla="*/ 0 w 5362575"/>
              <a:gd name="connsiteY53" fmla="*/ 1679615 h 4375602"/>
              <a:gd name="connsiteX54" fmla="*/ 0 w 5362575"/>
              <a:gd name="connsiteY54" fmla="*/ 1679616 h 4375602"/>
              <a:gd name="connsiteX55" fmla="*/ 110838 w 5362575"/>
              <a:gd name="connsiteY55" fmla="*/ 1568779 h 4375602"/>
              <a:gd name="connsiteX56" fmla="*/ 110839 w 5362575"/>
              <a:gd name="connsiteY56" fmla="*/ 1568779 h 4375602"/>
              <a:gd name="connsiteX57" fmla="*/ 3216926 w 5362575"/>
              <a:gd name="connsiteY57" fmla="*/ 1568779 h 4375602"/>
              <a:gd name="connsiteX58" fmla="*/ 1776220 w 5362575"/>
              <a:gd name="connsiteY58" fmla="*/ 194420 h 4375602"/>
              <a:gd name="connsiteX59" fmla="*/ 1773771 w 5362575"/>
              <a:gd name="connsiteY59" fmla="*/ 190915 h 4375602"/>
              <a:gd name="connsiteX60" fmla="*/ 1773519 w 5362575"/>
              <a:gd name="connsiteY60" fmla="*/ 190745 h 4375602"/>
              <a:gd name="connsiteX61" fmla="*/ 1769813 w 5362575"/>
              <a:gd name="connsiteY61" fmla="*/ 185248 h 4375602"/>
              <a:gd name="connsiteX62" fmla="*/ 1751016 w 5362575"/>
              <a:gd name="connsiteY62" fmla="*/ 158338 h 4375602"/>
              <a:gd name="connsiteX63" fmla="*/ 1750699 w 5362575"/>
              <a:gd name="connsiteY63" fmla="*/ 156900 h 4375602"/>
              <a:gd name="connsiteX64" fmla="*/ 1749766 w 5362575"/>
              <a:gd name="connsiteY64" fmla="*/ 155514 h 4375602"/>
              <a:gd name="connsiteX65" fmla="*/ 1742399 w 5362575"/>
              <a:gd name="connsiteY65" fmla="*/ 119023 h 4375602"/>
              <a:gd name="connsiteX66" fmla="*/ 1741919 w 5362575"/>
              <a:gd name="connsiteY66" fmla="*/ 116833 h 4375602"/>
              <a:gd name="connsiteX67" fmla="*/ 1741936 w 5362575"/>
              <a:gd name="connsiteY67" fmla="*/ 116731 h 4375602"/>
              <a:gd name="connsiteX68" fmla="*/ 1741056 w 5362575"/>
              <a:gd name="connsiteY68" fmla="*/ 112371 h 4375602"/>
              <a:gd name="connsiteX69" fmla="*/ 1851892 w 5362575"/>
              <a:gd name="connsiteY69" fmla="*/ 1534 h 4375602"/>
              <a:gd name="connsiteX70" fmla="*/ 3066473 w 5362575"/>
              <a:gd name="connsiteY70" fmla="*/ 1534 h 4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62575" h="4375602">
                <a:moveTo>
                  <a:pt x="3033164" y="223208"/>
                </a:moveTo>
                <a:lnTo>
                  <a:pt x="2127548" y="223208"/>
                </a:lnTo>
                <a:lnTo>
                  <a:pt x="3561230" y="1590866"/>
                </a:lnTo>
                <a:cubicBezTo>
                  <a:pt x="3605523" y="1633119"/>
                  <a:pt x="3607176" y="1703277"/>
                  <a:pt x="3564923" y="1747570"/>
                </a:cubicBezTo>
                <a:lnTo>
                  <a:pt x="3561080" y="1750255"/>
                </a:lnTo>
                <a:lnTo>
                  <a:pt x="3555865" y="1757990"/>
                </a:lnTo>
                <a:cubicBezTo>
                  <a:pt x="3535807" y="1778047"/>
                  <a:pt x="3508098" y="1790454"/>
                  <a:pt x="3477491" y="1790453"/>
                </a:cubicBezTo>
                <a:lnTo>
                  <a:pt x="221675" y="1790452"/>
                </a:lnTo>
                <a:lnTo>
                  <a:pt x="221675" y="2579008"/>
                </a:lnTo>
                <a:lnTo>
                  <a:pt x="3477491" y="2579007"/>
                </a:lnTo>
                <a:cubicBezTo>
                  <a:pt x="3523402" y="2579007"/>
                  <a:pt x="3562792" y="2606920"/>
                  <a:pt x="3579618" y="2646701"/>
                </a:cubicBezTo>
                <a:lnTo>
                  <a:pt x="3581399" y="2655520"/>
                </a:lnTo>
                <a:lnTo>
                  <a:pt x="3587542" y="2665261"/>
                </a:lnTo>
                <a:cubicBezTo>
                  <a:pt x="3602826" y="2705660"/>
                  <a:pt x="3593591" y="2753046"/>
                  <a:pt x="3560371" y="2784737"/>
                </a:cubicBezTo>
                <a:lnTo>
                  <a:pt x="2126688" y="4152395"/>
                </a:lnTo>
                <a:lnTo>
                  <a:pt x="3032305" y="4152395"/>
                </a:lnTo>
                <a:lnTo>
                  <a:pt x="5092170" y="2187392"/>
                </a:lnTo>
                <a:close/>
                <a:moveTo>
                  <a:pt x="3073332" y="31"/>
                </a:moveTo>
                <a:cubicBezTo>
                  <a:pt x="3101689" y="-638"/>
                  <a:pt x="3130302" y="9512"/>
                  <a:pt x="3152448" y="30639"/>
                </a:cubicBezTo>
                <a:lnTo>
                  <a:pt x="5328274" y="2106262"/>
                </a:lnTo>
                <a:cubicBezTo>
                  <a:pt x="5350421" y="2127389"/>
                  <a:pt x="5361906" y="2155491"/>
                  <a:pt x="5362575" y="2183849"/>
                </a:cubicBezTo>
                <a:lnTo>
                  <a:pt x="5361473" y="2190324"/>
                </a:lnTo>
                <a:lnTo>
                  <a:pt x="5361716" y="2191753"/>
                </a:lnTo>
                <a:lnTo>
                  <a:pt x="5359536" y="2201700"/>
                </a:lnTo>
                <a:lnTo>
                  <a:pt x="5355444" y="2225737"/>
                </a:lnTo>
                <a:lnTo>
                  <a:pt x="5353642" y="2228594"/>
                </a:lnTo>
                <a:lnTo>
                  <a:pt x="5352620" y="2233258"/>
                </a:lnTo>
                <a:lnTo>
                  <a:pt x="5332889" y="2261505"/>
                </a:lnTo>
                <a:lnTo>
                  <a:pt x="5331968" y="2262966"/>
                </a:lnTo>
                <a:lnTo>
                  <a:pt x="5331773" y="2263101"/>
                </a:lnTo>
                <a:lnTo>
                  <a:pt x="5327415" y="2269340"/>
                </a:lnTo>
                <a:lnTo>
                  <a:pt x="3151590" y="4344964"/>
                </a:lnTo>
                <a:cubicBezTo>
                  <a:pt x="3129443" y="4366090"/>
                  <a:pt x="3100831" y="4376239"/>
                  <a:pt x="3072473" y="4375572"/>
                </a:cubicBezTo>
                <a:lnTo>
                  <a:pt x="3065614" y="4374068"/>
                </a:lnTo>
                <a:lnTo>
                  <a:pt x="1851034" y="4374069"/>
                </a:lnTo>
                <a:cubicBezTo>
                  <a:pt x="1789820" y="4374068"/>
                  <a:pt x="1740197" y="4324446"/>
                  <a:pt x="1740197" y="4263231"/>
                </a:cubicBezTo>
                <a:lnTo>
                  <a:pt x="1741077" y="4258872"/>
                </a:lnTo>
                <a:lnTo>
                  <a:pt x="1741059" y="4258769"/>
                </a:lnTo>
                <a:lnTo>
                  <a:pt x="1741540" y="4256578"/>
                </a:lnTo>
                <a:lnTo>
                  <a:pt x="1748907" y="4220088"/>
                </a:lnTo>
                <a:lnTo>
                  <a:pt x="1749841" y="4218703"/>
                </a:lnTo>
                <a:lnTo>
                  <a:pt x="1750156" y="4217264"/>
                </a:lnTo>
                <a:lnTo>
                  <a:pt x="1768954" y="4190356"/>
                </a:lnTo>
                <a:lnTo>
                  <a:pt x="1772660" y="4184858"/>
                </a:lnTo>
                <a:lnTo>
                  <a:pt x="1772912" y="4184687"/>
                </a:lnTo>
                <a:lnTo>
                  <a:pt x="1775361" y="4181183"/>
                </a:lnTo>
                <a:lnTo>
                  <a:pt x="3222506" y="2800681"/>
                </a:lnTo>
                <a:lnTo>
                  <a:pt x="110837" y="2800680"/>
                </a:lnTo>
                <a:cubicBezTo>
                  <a:pt x="49623" y="2800680"/>
                  <a:pt x="0" y="2751057"/>
                  <a:pt x="0" y="2689843"/>
                </a:cubicBezTo>
                <a:lnTo>
                  <a:pt x="1" y="2689844"/>
                </a:lnTo>
                <a:lnTo>
                  <a:pt x="1283" y="2683491"/>
                </a:lnTo>
                <a:lnTo>
                  <a:pt x="2" y="2677143"/>
                </a:lnTo>
                <a:lnTo>
                  <a:pt x="2" y="1679625"/>
                </a:lnTo>
                <a:lnTo>
                  <a:pt x="0" y="1679615"/>
                </a:lnTo>
                <a:lnTo>
                  <a:pt x="0" y="1679616"/>
                </a:lnTo>
                <a:cubicBezTo>
                  <a:pt x="1" y="1618402"/>
                  <a:pt x="49624" y="1568779"/>
                  <a:pt x="110838" y="1568779"/>
                </a:cubicBezTo>
                <a:lnTo>
                  <a:pt x="110839" y="1568779"/>
                </a:lnTo>
                <a:lnTo>
                  <a:pt x="3216926" y="1568779"/>
                </a:lnTo>
                <a:lnTo>
                  <a:pt x="1776220" y="194420"/>
                </a:lnTo>
                <a:lnTo>
                  <a:pt x="1773771" y="190915"/>
                </a:lnTo>
                <a:lnTo>
                  <a:pt x="1773519" y="190745"/>
                </a:lnTo>
                <a:lnTo>
                  <a:pt x="1769813" y="185248"/>
                </a:lnTo>
                <a:lnTo>
                  <a:pt x="1751016" y="158338"/>
                </a:lnTo>
                <a:lnTo>
                  <a:pt x="1750699" y="156900"/>
                </a:lnTo>
                <a:lnTo>
                  <a:pt x="1749766" y="155514"/>
                </a:lnTo>
                <a:lnTo>
                  <a:pt x="1742399" y="119023"/>
                </a:lnTo>
                <a:lnTo>
                  <a:pt x="1741919" y="116833"/>
                </a:lnTo>
                <a:lnTo>
                  <a:pt x="1741936" y="116731"/>
                </a:lnTo>
                <a:lnTo>
                  <a:pt x="1741056" y="112371"/>
                </a:lnTo>
                <a:cubicBezTo>
                  <a:pt x="1741056" y="51157"/>
                  <a:pt x="1790678" y="1534"/>
                  <a:pt x="1851892" y="1534"/>
                </a:cubicBezTo>
                <a:lnTo>
                  <a:pt x="3066473" y="15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Rectangle 74"/>
          <p:cNvSpPr/>
          <p:nvPr/>
        </p:nvSpPr>
        <p:spPr>
          <a:xfrm>
            <a:off x="4661476" y="3580257"/>
            <a:ext cx="1508637" cy="1508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Freeform: Shape 101"/>
          <p:cNvSpPr/>
          <p:nvPr/>
        </p:nvSpPr>
        <p:spPr>
          <a:xfrm>
            <a:off x="5163885" y="3784143"/>
            <a:ext cx="503819" cy="1149353"/>
          </a:xfrm>
          <a:custGeom>
            <a:avLst/>
            <a:gdLst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983256 w 2262739"/>
              <a:gd name="connsiteY64" fmla="*/ 3315 h 5161948"/>
              <a:gd name="connsiteX65" fmla="*/ 1079325 w 2262739"/>
              <a:gd name="connsiteY65" fmla="*/ 99384 h 5161948"/>
              <a:gd name="connsiteX66" fmla="*/ 983256 w 2262739"/>
              <a:gd name="connsiteY66" fmla="*/ 195453 h 5161948"/>
              <a:gd name="connsiteX67" fmla="*/ 972320 w 2262739"/>
              <a:gd name="connsiteY67" fmla="*/ 193245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30859 h 5161948"/>
              <a:gd name="connsiteX100" fmla="*/ 1309522 w 2262739"/>
              <a:gd name="connsiteY100" fmla="*/ 1325376 h 5161948"/>
              <a:gd name="connsiteX101" fmla="*/ 1291923 w 2262739"/>
              <a:gd name="connsiteY101" fmla="*/ 1328929 h 5161948"/>
              <a:gd name="connsiteX102" fmla="*/ 1195854 w 2262739"/>
              <a:gd name="connsiteY102" fmla="*/ 1232860 h 5161948"/>
              <a:gd name="connsiteX103" fmla="*/ 1291923 w 2262739"/>
              <a:gd name="connsiteY103" fmla="*/ 1136791 h 5161948"/>
              <a:gd name="connsiteX104" fmla="*/ 1309522 w 2262739"/>
              <a:gd name="connsiteY104" fmla="*/ 1140344 h 5161948"/>
              <a:gd name="connsiteX105" fmla="*/ 1309522 w 2262739"/>
              <a:gd name="connsiteY105" fmla="*/ 1134438 h 5161948"/>
              <a:gd name="connsiteX106" fmla="*/ 1337935 w 2262739"/>
              <a:gd name="connsiteY106" fmla="*/ 1125619 h 5161948"/>
              <a:gd name="connsiteX107" fmla="*/ 1641997 w 2262739"/>
              <a:gd name="connsiteY107" fmla="*/ 666894 h 5161948"/>
              <a:gd name="connsiteX108" fmla="*/ 1337935 w 2262739"/>
              <a:gd name="connsiteY108" fmla="*/ 208170 h 5161948"/>
              <a:gd name="connsiteX109" fmla="*/ 1309522 w 2262739"/>
              <a:gd name="connsiteY109" fmla="*/ 199350 h 5161948"/>
              <a:gd name="connsiteX110" fmla="*/ 1309522 w 2262739"/>
              <a:gd name="connsiteY110" fmla="*/ 187916 h 5161948"/>
              <a:gd name="connsiteX111" fmla="*/ 1288612 w 2262739"/>
              <a:gd name="connsiteY111" fmla="*/ 192138 h 5161948"/>
              <a:gd name="connsiteX112" fmla="*/ 1192543 w 2262739"/>
              <a:gd name="connsiteY112" fmla="*/ 96069 h 5161948"/>
              <a:gd name="connsiteX113" fmla="*/ 1288612 w 2262739"/>
              <a:gd name="connsiteY113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193245 h 5161948"/>
              <a:gd name="connsiteX69" fmla="*/ 972320 w 2262739"/>
              <a:gd name="connsiteY69" fmla="*/ 201354 h 5161948"/>
              <a:gd name="connsiteX70" fmla="*/ 950365 w 2262739"/>
              <a:gd name="connsiteY70" fmla="*/ 208170 h 5161948"/>
              <a:gd name="connsiteX71" fmla="*/ 646302 w 2262739"/>
              <a:gd name="connsiteY71" fmla="*/ 666894 h 5161948"/>
              <a:gd name="connsiteX72" fmla="*/ 950365 w 2262739"/>
              <a:gd name="connsiteY72" fmla="*/ 1125619 h 5161948"/>
              <a:gd name="connsiteX73" fmla="*/ 972320 w 2262739"/>
              <a:gd name="connsiteY73" fmla="*/ 1132434 h 5161948"/>
              <a:gd name="connsiteX74" fmla="*/ 972320 w 2262739"/>
              <a:gd name="connsiteY74" fmla="*/ 1139401 h 5161948"/>
              <a:gd name="connsiteX75" fmla="*/ 985249 w 2262739"/>
              <a:gd name="connsiteY75" fmla="*/ 1136791 h 5161948"/>
              <a:gd name="connsiteX76" fmla="*/ 1081318 w 2262739"/>
              <a:gd name="connsiteY76" fmla="*/ 1232860 h 5161948"/>
              <a:gd name="connsiteX77" fmla="*/ 985249 w 2262739"/>
              <a:gd name="connsiteY77" fmla="*/ 1328929 h 5161948"/>
              <a:gd name="connsiteX78" fmla="*/ 972320 w 2262739"/>
              <a:gd name="connsiteY78" fmla="*/ 1326319 h 5161948"/>
              <a:gd name="connsiteX79" fmla="*/ 972320 w 2262739"/>
              <a:gd name="connsiteY79" fmla="*/ 1328854 h 5161948"/>
              <a:gd name="connsiteX80" fmla="*/ 948958 w 2262739"/>
              <a:gd name="connsiteY80" fmla="*/ 1321602 h 5161948"/>
              <a:gd name="connsiteX81" fmla="*/ 947855 w 2262739"/>
              <a:gd name="connsiteY81" fmla="*/ 1321380 h 5161948"/>
              <a:gd name="connsiteX82" fmla="*/ 947526 w 2262739"/>
              <a:gd name="connsiteY82" fmla="*/ 1321158 h 5161948"/>
              <a:gd name="connsiteX83" fmla="*/ 877009 w 2262739"/>
              <a:gd name="connsiteY83" fmla="*/ 1299268 h 5161948"/>
              <a:gd name="connsiteX84" fmla="*/ 457843 w 2262739"/>
              <a:gd name="connsiteY84" fmla="*/ 666894 h 5161948"/>
              <a:gd name="connsiteX85" fmla="*/ 877009 w 2262739"/>
              <a:gd name="connsiteY85" fmla="*/ 34521 h 5161948"/>
              <a:gd name="connsiteX86" fmla="*/ 939587 w 2262739"/>
              <a:gd name="connsiteY86" fmla="*/ 15095 h 5161948"/>
              <a:gd name="connsiteX87" fmla="*/ 945862 w 2262739"/>
              <a:gd name="connsiteY87" fmla="*/ 10865 h 5161948"/>
              <a:gd name="connsiteX88" fmla="*/ 966894 w 2262739"/>
              <a:gd name="connsiteY88" fmla="*/ 6618 h 5161948"/>
              <a:gd name="connsiteX89" fmla="*/ 972320 w 2262739"/>
              <a:gd name="connsiteY89" fmla="*/ 4934 h 5161948"/>
              <a:gd name="connsiteX90" fmla="*/ 972320 w 2262739"/>
              <a:gd name="connsiteY90" fmla="*/ 5523 h 5161948"/>
              <a:gd name="connsiteX91" fmla="*/ 983256 w 2262739"/>
              <a:gd name="connsiteY91" fmla="*/ 3315 h 5161948"/>
              <a:gd name="connsiteX92" fmla="*/ 1288612 w 2262739"/>
              <a:gd name="connsiteY92" fmla="*/ 0 h 5161948"/>
              <a:gd name="connsiteX93" fmla="*/ 1309522 w 2262739"/>
              <a:gd name="connsiteY93" fmla="*/ 4222 h 5161948"/>
              <a:gd name="connsiteX94" fmla="*/ 1309522 w 2262739"/>
              <a:gd name="connsiteY94" fmla="*/ 2930 h 5161948"/>
              <a:gd name="connsiteX95" fmla="*/ 1321424 w 2262739"/>
              <a:gd name="connsiteY95" fmla="*/ 6624 h 5161948"/>
              <a:gd name="connsiteX96" fmla="*/ 1326006 w 2262739"/>
              <a:gd name="connsiteY96" fmla="*/ 7550 h 5161948"/>
              <a:gd name="connsiteX97" fmla="*/ 1327373 w 2262739"/>
              <a:gd name="connsiteY97" fmla="*/ 8471 h 5161948"/>
              <a:gd name="connsiteX98" fmla="*/ 1411291 w 2262739"/>
              <a:gd name="connsiteY98" fmla="*/ 34521 h 5161948"/>
              <a:gd name="connsiteX99" fmla="*/ 1830457 w 2262739"/>
              <a:gd name="connsiteY99" fmla="*/ 666894 h 5161948"/>
              <a:gd name="connsiteX100" fmla="*/ 1411291 w 2262739"/>
              <a:gd name="connsiteY100" fmla="*/ 1299268 h 5161948"/>
              <a:gd name="connsiteX101" fmla="*/ 1309522 w 2262739"/>
              <a:gd name="connsiteY101" fmla="*/ 1330859 h 5161948"/>
              <a:gd name="connsiteX102" fmla="*/ 1309522 w 2262739"/>
              <a:gd name="connsiteY102" fmla="*/ 1325376 h 5161948"/>
              <a:gd name="connsiteX103" fmla="*/ 1291923 w 2262739"/>
              <a:gd name="connsiteY103" fmla="*/ 1328929 h 5161948"/>
              <a:gd name="connsiteX104" fmla="*/ 1195854 w 2262739"/>
              <a:gd name="connsiteY104" fmla="*/ 1232860 h 5161948"/>
              <a:gd name="connsiteX105" fmla="*/ 1291923 w 2262739"/>
              <a:gd name="connsiteY105" fmla="*/ 1136791 h 5161948"/>
              <a:gd name="connsiteX106" fmla="*/ 1309522 w 2262739"/>
              <a:gd name="connsiteY106" fmla="*/ 1140344 h 5161948"/>
              <a:gd name="connsiteX107" fmla="*/ 1309522 w 2262739"/>
              <a:gd name="connsiteY107" fmla="*/ 1134438 h 5161948"/>
              <a:gd name="connsiteX108" fmla="*/ 1337935 w 2262739"/>
              <a:gd name="connsiteY108" fmla="*/ 1125619 h 5161948"/>
              <a:gd name="connsiteX109" fmla="*/ 1641997 w 2262739"/>
              <a:gd name="connsiteY109" fmla="*/ 666894 h 5161948"/>
              <a:gd name="connsiteX110" fmla="*/ 1337935 w 2262739"/>
              <a:gd name="connsiteY110" fmla="*/ 208170 h 5161948"/>
              <a:gd name="connsiteX111" fmla="*/ 1309522 w 2262739"/>
              <a:gd name="connsiteY111" fmla="*/ 199350 h 5161948"/>
              <a:gd name="connsiteX112" fmla="*/ 1288612 w 2262739"/>
              <a:gd name="connsiteY112" fmla="*/ 192138 h 5161948"/>
              <a:gd name="connsiteX113" fmla="*/ 1192543 w 2262739"/>
              <a:gd name="connsiteY113" fmla="*/ 96069 h 5161948"/>
              <a:gd name="connsiteX114" fmla="*/ 1288612 w 2262739"/>
              <a:gd name="connsiteY114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983256 w 2262739"/>
              <a:gd name="connsiteY90" fmla="*/ 3315 h 5161948"/>
              <a:gd name="connsiteX91" fmla="*/ 1288612 w 2262739"/>
              <a:gd name="connsiteY91" fmla="*/ 0 h 5161948"/>
              <a:gd name="connsiteX92" fmla="*/ 1309522 w 2262739"/>
              <a:gd name="connsiteY92" fmla="*/ 4222 h 5161948"/>
              <a:gd name="connsiteX93" fmla="*/ 1309522 w 2262739"/>
              <a:gd name="connsiteY93" fmla="*/ 2930 h 5161948"/>
              <a:gd name="connsiteX94" fmla="*/ 1321424 w 2262739"/>
              <a:gd name="connsiteY94" fmla="*/ 6624 h 5161948"/>
              <a:gd name="connsiteX95" fmla="*/ 1326006 w 2262739"/>
              <a:gd name="connsiteY95" fmla="*/ 7550 h 5161948"/>
              <a:gd name="connsiteX96" fmla="*/ 1327373 w 2262739"/>
              <a:gd name="connsiteY96" fmla="*/ 8471 h 5161948"/>
              <a:gd name="connsiteX97" fmla="*/ 1411291 w 2262739"/>
              <a:gd name="connsiteY97" fmla="*/ 34521 h 5161948"/>
              <a:gd name="connsiteX98" fmla="*/ 1830457 w 2262739"/>
              <a:gd name="connsiteY98" fmla="*/ 666894 h 5161948"/>
              <a:gd name="connsiteX99" fmla="*/ 1411291 w 2262739"/>
              <a:gd name="connsiteY99" fmla="*/ 1299268 h 5161948"/>
              <a:gd name="connsiteX100" fmla="*/ 1309522 w 2262739"/>
              <a:gd name="connsiteY100" fmla="*/ 1330859 h 5161948"/>
              <a:gd name="connsiteX101" fmla="*/ 1309522 w 2262739"/>
              <a:gd name="connsiteY101" fmla="*/ 1325376 h 5161948"/>
              <a:gd name="connsiteX102" fmla="*/ 1291923 w 2262739"/>
              <a:gd name="connsiteY102" fmla="*/ 1328929 h 5161948"/>
              <a:gd name="connsiteX103" fmla="*/ 1195854 w 2262739"/>
              <a:gd name="connsiteY103" fmla="*/ 1232860 h 5161948"/>
              <a:gd name="connsiteX104" fmla="*/ 1291923 w 2262739"/>
              <a:gd name="connsiteY104" fmla="*/ 1136791 h 5161948"/>
              <a:gd name="connsiteX105" fmla="*/ 1309522 w 2262739"/>
              <a:gd name="connsiteY105" fmla="*/ 1140344 h 5161948"/>
              <a:gd name="connsiteX106" fmla="*/ 1309522 w 2262739"/>
              <a:gd name="connsiteY106" fmla="*/ 1134438 h 5161948"/>
              <a:gd name="connsiteX107" fmla="*/ 1337935 w 2262739"/>
              <a:gd name="connsiteY107" fmla="*/ 1125619 h 5161948"/>
              <a:gd name="connsiteX108" fmla="*/ 1641997 w 2262739"/>
              <a:gd name="connsiteY108" fmla="*/ 666894 h 5161948"/>
              <a:gd name="connsiteX109" fmla="*/ 1337935 w 2262739"/>
              <a:gd name="connsiteY109" fmla="*/ 208170 h 5161948"/>
              <a:gd name="connsiteX110" fmla="*/ 1309522 w 2262739"/>
              <a:gd name="connsiteY110" fmla="*/ 199350 h 5161948"/>
              <a:gd name="connsiteX111" fmla="*/ 1288612 w 2262739"/>
              <a:gd name="connsiteY111" fmla="*/ 192138 h 5161948"/>
              <a:gd name="connsiteX112" fmla="*/ 1192543 w 2262739"/>
              <a:gd name="connsiteY112" fmla="*/ 96069 h 5161948"/>
              <a:gd name="connsiteX113" fmla="*/ 1288612 w 2262739"/>
              <a:gd name="connsiteY113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983256 w 2262739"/>
              <a:gd name="connsiteY90" fmla="*/ 3315 h 5161948"/>
              <a:gd name="connsiteX91" fmla="*/ 1288612 w 2262739"/>
              <a:gd name="connsiteY91" fmla="*/ 0 h 5161948"/>
              <a:gd name="connsiteX92" fmla="*/ 1309522 w 2262739"/>
              <a:gd name="connsiteY92" fmla="*/ 4222 h 5161948"/>
              <a:gd name="connsiteX93" fmla="*/ 1309522 w 2262739"/>
              <a:gd name="connsiteY93" fmla="*/ 2930 h 5161948"/>
              <a:gd name="connsiteX94" fmla="*/ 1321424 w 2262739"/>
              <a:gd name="connsiteY94" fmla="*/ 6624 h 5161948"/>
              <a:gd name="connsiteX95" fmla="*/ 1326006 w 2262739"/>
              <a:gd name="connsiteY95" fmla="*/ 7550 h 5161948"/>
              <a:gd name="connsiteX96" fmla="*/ 1327373 w 2262739"/>
              <a:gd name="connsiteY96" fmla="*/ 8471 h 5161948"/>
              <a:gd name="connsiteX97" fmla="*/ 1411291 w 2262739"/>
              <a:gd name="connsiteY97" fmla="*/ 34521 h 5161948"/>
              <a:gd name="connsiteX98" fmla="*/ 1830457 w 2262739"/>
              <a:gd name="connsiteY98" fmla="*/ 666894 h 5161948"/>
              <a:gd name="connsiteX99" fmla="*/ 1411291 w 2262739"/>
              <a:gd name="connsiteY99" fmla="*/ 1299268 h 5161948"/>
              <a:gd name="connsiteX100" fmla="*/ 1309522 w 2262739"/>
              <a:gd name="connsiteY100" fmla="*/ 1330859 h 5161948"/>
              <a:gd name="connsiteX101" fmla="*/ 1309522 w 2262739"/>
              <a:gd name="connsiteY101" fmla="*/ 1325376 h 5161948"/>
              <a:gd name="connsiteX102" fmla="*/ 1291923 w 2262739"/>
              <a:gd name="connsiteY102" fmla="*/ 1328929 h 5161948"/>
              <a:gd name="connsiteX103" fmla="*/ 1195854 w 2262739"/>
              <a:gd name="connsiteY103" fmla="*/ 1232860 h 5161948"/>
              <a:gd name="connsiteX104" fmla="*/ 1291923 w 2262739"/>
              <a:gd name="connsiteY104" fmla="*/ 1136791 h 5161948"/>
              <a:gd name="connsiteX105" fmla="*/ 1309522 w 2262739"/>
              <a:gd name="connsiteY105" fmla="*/ 1140344 h 5161948"/>
              <a:gd name="connsiteX106" fmla="*/ 1337935 w 2262739"/>
              <a:gd name="connsiteY106" fmla="*/ 1125619 h 5161948"/>
              <a:gd name="connsiteX107" fmla="*/ 1641997 w 2262739"/>
              <a:gd name="connsiteY107" fmla="*/ 666894 h 5161948"/>
              <a:gd name="connsiteX108" fmla="*/ 1337935 w 2262739"/>
              <a:gd name="connsiteY108" fmla="*/ 208170 h 5161948"/>
              <a:gd name="connsiteX109" fmla="*/ 1309522 w 2262739"/>
              <a:gd name="connsiteY109" fmla="*/ 199350 h 5161948"/>
              <a:gd name="connsiteX110" fmla="*/ 1288612 w 2262739"/>
              <a:gd name="connsiteY110" fmla="*/ 192138 h 5161948"/>
              <a:gd name="connsiteX111" fmla="*/ 1192543 w 2262739"/>
              <a:gd name="connsiteY111" fmla="*/ 96069 h 5161948"/>
              <a:gd name="connsiteX112" fmla="*/ 1288612 w 2262739"/>
              <a:gd name="connsiteY112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30859 h 5161948"/>
              <a:gd name="connsiteX100" fmla="*/ 1309522 w 2262739"/>
              <a:gd name="connsiteY100" fmla="*/ 1325376 h 5161948"/>
              <a:gd name="connsiteX101" fmla="*/ 1291923 w 2262739"/>
              <a:gd name="connsiteY101" fmla="*/ 1328929 h 5161948"/>
              <a:gd name="connsiteX102" fmla="*/ 1195854 w 2262739"/>
              <a:gd name="connsiteY102" fmla="*/ 1232860 h 5161948"/>
              <a:gd name="connsiteX103" fmla="*/ 1291923 w 2262739"/>
              <a:gd name="connsiteY103" fmla="*/ 1136791 h 5161948"/>
              <a:gd name="connsiteX104" fmla="*/ 1309522 w 2262739"/>
              <a:gd name="connsiteY104" fmla="*/ 1140344 h 5161948"/>
              <a:gd name="connsiteX105" fmla="*/ 1337935 w 2262739"/>
              <a:gd name="connsiteY105" fmla="*/ 1125619 h 5161948"/>
              <a:gd name="connsiteX106" fmla="*/ 1641997 w 2262739"/>
              <a:gd name="connsiteY106" fmla="*/ 666894 h 5161948"/>
              <a:gd name="connsiteX107" fmla="*/ 1337935 w 2262739"/>
              <a:gd name="connsiteY107" fmla="*/ 208170 h 5161948"/>
              <a:gd name="connsiteX108" fmla="*/ 1309522 w 2262739"/>
              <a:gd name="connsiteY108" fmla="*/ 199350 h 5161948"/>
              <a:gd name="connsiteX109" fmla="*/ 1288612 w 2262739"/>
              <a:gd name="connsiteY109" fmla="*/ 192138 h 5161948"/>
              <a:gd name="connsiteX110" fmla="*/ 1192543 w 2262739"/>
              <a:gd name="connsiteY110" fmla="*/ 96069 h 5161948"/>
              <a:gd name="connsiteX111" fmla="*/ 1288612 w 2262739"/>
              <a:gd name="connsiteY111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25376 h 5161948"/>
              <a:gd name="connsiteX100" fmla="*/ 1291923 w 2262739"/>
              <a:gd name="connsiteY100" fmla="*/ 1328929 h 5161948"/>
              <a:gd name="connsiteX101" fmla="*/ 1195854 w 2262739"/>
              <a:gd name="connsiteY101" fmla="*/ 1232860 h 5161948"/>
              <a:gd name="connsiteX102" fmla="*/ 1291923 w 2262739"/>
              <a:gd name="connsiteY102" fmla="*/ 1136791 h 5161948"/>
              <a:gd name="connsiteX103" fmla="*/ 1309522 w 2262739"/>
              <a:gd name="connsiteY103" fmla="*/ 1140344 h 5161948"/>
              <a:gd name="connsiteX104" fmla="*/ 1337935 w 2262739"/>
              <a:gd name="connsiteY104" fmla="*/ 1125619 h 5161948"/>
              <a:gd name="connsiteX105" fmla="*/ 1641997 w 2262739"/>
              <a:gd name="connsiteY105" fmla="*/ 666894 h 5161948"/>
              <a:gd name="connsiteX106" fmla="*/ 1337935 w 2262739"/>
              <a:gd name="connsiteY106" fmla="*/ 208170 h 5161948"/>
              <a:gd name="connsiteX107" fmla="*/ 1309522 w 2262739"/>
              <a:gd name="connsiteY107" fmla="*/ 199350 h 5161948"/>
              <a:gd name="connsiteX108" fmla="*/ 1288612 w 2262739"/>
              <a:gd name="connsiteY108" fmla="*/ 192138 h 5161948"/>
              <a:gd name="connsiteX109" fmla="*/ 1192543 w 2262739"/>
              <a:gd name="connsiteY109" fmla="*/ 96069 h 5161948"/>
              <a:gd name="connsiteX110" fmla="*/ 1288612 w 2262739"/>
              <a:gd name="connsiteY110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25376 h 5161948"/>
              <a:gd name="connsiteX100" fmla="*/ 1291923 w 2262739"/>
              <a:gd name="connsiteY100" fmla="*/ 1328929 h 5161948"/>
              <a:gd name="connsiteX101" fmla="*/ 1195854 w 2262739"/>
              <a:gd name="connsiteY101" fmla="*/ 1232860 h 5161948"/>
              <a:gd name="connsiteX102" fmla="*/ 1291923 w 2262739"/>
              <a:gd name="connsiteY102" fmla="*/ 1136791 h 5161948"/>
              <a:gd name="connsiteX103" fmla="*/ 1337935 w 2262739"/>
              <a:gd name="connsiteY103" fmla="*/ 1125619 h 5161948"/>
              <a:gd name="connsiteX104" fmla="*/ 1641997 w 2262739"/>
              <a:gd name="connsiteY104" fmla="*/ 666894 h 5161948"/>
              <a:gd name="connsiteX105" fmla="*/ 1337935 w 2262739"/>
              <a:gd name="connsiteY105" fmla="*/ 208170 h 5161948"/>
              <a:gd name="connsiteX106" fmla="*/ 1309522 w 2262739"/>
              <a:gd name="connsiteY106" fmla="*/ 199350 h 5161948"/>
              <a:gd name="connsiteX107" fmla="*/ 1288612 w 2262739"/>
              <a:gd name="connsiteY107" fmla="*/ 192138 h 5161948"/>
              <a:gd name="connsiteX108" fmla="*/ 1192543 w 2262739"/>
              <a:gd name="connsiteY108" fmla="*/ 96069 h 5161948"/>
              <a:gd name="connsiteX109" fmla="*/ 1288612 w 2262739"/>
              <a:gd name="connsiteY109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13346 w 2262739"/>
              <a:gd name="connsiteY63" fmla="*/ 1505567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13346 w 2262739"/>
              <a:gd name="connsiteY63" fmla="*/ 1505567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2262739" h="5161948">
                <a:moveTo>
                  <a:pt x="1324539" y="1501038"/>
                </a:moveTo>
                <a:lnTo>
                  <a:pt x="2140543" y="1501038"/>
                </a:lnTo>
                <a:lnTo>
                  <a:pt x="2156843" y="1507791"/>
                </a:lnTo>
                <a:lnTo>
                  <a:pt x="2160676" y="1506203"/>
                </a:lnTo>
                <a:lnTo>
                  <a:pt x="2160676" y="1506206"/>
                </a:lnTo>
                <a:cubicBezTo>
                  <a:pt x="2217042" y="1506206"/>
                  <a:pt x="2262739" y="1551903"/>
                  <a:pt x="2262739" y="1608269"/>
                </a:cubicBezTo>
                <a:cubicBezTo>
                  <a:pt x="2262739" y="2146992"/>
                  <a:pt x="2262736" y="2685715"/>
                  <a:pt x="2262736" y="3224438"/>
                </a:cubicBezTo>
                <a:cubicBezTo>
                  <a:pt x="2262318" y="3243529"/>
                  <a:pt x="2261902" y="3262616"/>
                  <a:pt x="2261484" y="3281706"/>
                </a:cubicBezTo>
                <a:cubicBezTo>
                  <a:pt x="2261484" y="3331956"/>
                  <a:pt x="2220750" y="3372690"/>
                  <a:pt x="2170500" y="3372690"/>
                </a:cubicBezTo>
                <a:lnTo>
                  <a:pt x="1845354" y="3372690"/>
                </a:lnTo>
                <a:lnTo>
                  <a:pt x="1845354" y="5063482"/>
                </a:lnTo>
                <a:cubicBezTo>
                  <a:pt x="1845354" y="5117861"/>
                  <a:pt x="1801269" y="5161945"/>
                  <a:pt x="1746890" y="5161945"/>
                </a:cubicBezTo>
                <a:lnTo>
                  <a:pt x="1741131" y="5159558"/>
                </a:lnTo>
                <a:lnTo>
                  <a:pt x="1735359" y="5161948"/>
                </a:lnTo>
                <a:lnTo>
                  <a:pt x="1307781" y="5161945"/>
                </a:lnTo>
                <a:lnTo>
                  <a:pt x="1266638" y="5161942"/>
                </a:lnTo>
                <a:cubicBezTo>
                  <a:pt x="1212259" y="5161942"/>
                  <a:pt x="1168175" y="5117858"/>
                  <a:pt x="1168175" y="5063479"/>
                </a:cubicBezTo>
                <a:lnTo>
                  <a:pt x="1168175" y="4114957"/>
                </a:lnTo>
                <a:cubicBezTo>
                  <a:pt x="1168175" y="4060578"/>
                  <a:pt x="1212259" y="4016494"/>
                  <a:pt x="1266638" y="4016494"/>
                </a:cubicBezTo>
                <a:cubicBezTo>
                  <a:pt x="1321017" y="4016494"/>
                  <a:pt x="1365101" y="4060578"/>
                  <a:pt x="1365101" y="4114957"/>
                </a:cubicBezTo>
                <a:lnTo>
                  <a:pt x="1365101" y="4971753"/>
                </a:lnTo>
                <a:lnTo>
                  <a:pt x="1648427" y="4971753"/>
                </a:lnTo>
                <a:lnTo>
                  <a:pt x="1648427" y="2207315"/>
                </a:lnTo>
                <a:cubicBezTo>
                  <a:pt x="1648427" y="2152936"/>
                  <a:pt x="1692512" y="2108852"/>
                  <a:pt x="1746890" y="2108852"/>
                </a:cubicBezTo>
                <a:cubicBezTo>
                  <a:pt x="1801269" y="2108852"/>
                  <a:pt x="1845354" y="2152936"/>
                  <a:pt x="1845354" y="2207315"/>
                </a:cubicBezTo>
                <a:lnTo>
                  <a:pt x="1845354" y="3190722"/>
                </a:lnTo>
                <a:lnTo>
                  <a:pt x="2058614" y="3190722"/>
                </a:lnTo>
                <a:lnTo>
                  <a:pt x="2058614" y="1724749"/>
                </a:lnTo>
                <a:lnTo>
                  <a:pt x="1324539" y="1724746"/>
                </a:lnTo>
                <a:cubicBezTo>
                  <a:pt x="1293653" y="1724746"/>
                  <a:pt x="1265690" y="1712227"/>
                  <a:pt x="1245446" y="1691983"/>
                </a:cubicBezTo>
                <a:cubicBezTo>
                  <a:pt x="1234524" y="1665620"/>
                  <a:pt x="1211699" y="1651163"/>
                  <a:pt x="1212684" y="1612893"/>
                </a:cubicBezTo>
                <a:cubicBezTo>
                  <a:pt x="1213668" y="1574623"/>
                  <a:pt x="1226805" y="1552441"/>
                  <a:pt x="1245446" y="1533800"/>
                </a:cubicBezTo>
                <a:cubicBezTo>
                  <a:pt x="1265690" y="1513559"/>
                  <a:pt x="1293653" y="1501038"/>
                  <a:pt x="1324539" y="1501038"/>
                </a:cubicBezTo>
                <a:close/>
                <a:moveTo>
                  <a:pt x="452440" y="1501035"/>
                </a:moveTo>
                <a:lnTo>
                  <a:pt x="927484" y="1501035"/>
                </a:lnTo>
                <a:cubicBezTo>
                  <a:pt x="986699" y="1501035"/>
                  <a:pt x="1034700" y="1549036"/>
                  <a:pt x="1034700" y="1608251"/>
                </a:cubicBezTo>
                <a:cubicBezTo>
                  <a:pt x="1034700" y="1667466"/>
                  <a:pt x="986699" y="1715467"/>
                  <a:pt x="927484" y="1715467"/>
                </a:cubicBezTo>
                <a:lnTo>
                  <a:pt x="541544" y="1715467"/>
                </a:lnTo>
                <a:lnTo>
                  <a:pt x="237922" y="4016494"/>
                </a:lnTo>
                <a:lnTo>
                  <a:pt x="472663" y="4016494"/>
                </a:lnTo>
                <a:lnTo>
                  <a:pt x="479013" y="4019124"/>
                </a:lnTo>
                <a:lnTo>
                  <a:pt x="485366" y="4016494"/>
                </a:lnTo>
                <a:cubicBezTo>
                  <a:pt x="539744" y="4016494"/>
                  <a:pt x="583829" y="4060578"/>
                  <a:pt x="583829" y="4114957"/>
                </a:cubicBezTo>
                <a:lnTo>
                  <a:pt x="583829" y="4971753"/>
                </a:lnTo>
                <a:lnTo>
                  <a:pt x="795689" y="4971753"/>
                </a:lnTo>
                <a:lnTo>
                  <a:pt x="795689" y="4114957"/>
                </a:lnTo>
                <a:cubicBezTo>
                  <a:pt x="795689" y="4060578"/>
                  <a:pt x="839773" y="4016494"/>
                  <a:pt x="894152" y="4016494"/>
                </a:cubicBezTo>
                <a:cubicBezTo>
                  <a:pt x="948531" y="4016494"/>
                  <a:pt x="992615" y="4060578"/>
                  <a:pt x="992615" y="4114957"/>
                </a:cubicBezTo>
                <a:lnTo>
                  <a:pt x="992615" y="5063479"/>
                </a:lnTo>
                <a:cubicBezTo>
                  <a:pt x="992615" y="5117858"/>
                  <a:pt x="948531" y="5161942"/>
                  <a:pt x="894152" y="5161942"/>
                </a:cubicBezTo>
                <a:lnTo>
                  <a:pt x="888008" y="5159398"/>
                </a:lnTo>
                <a:lnTo>
                  <a:pt x="881846" y="5161948"/>
                </a:lnTo>
                <a:lnTo>
                  <a:pt x="493466" y="5161945"/>
                </a:lnTo>
                <a:lnTo>
                  <a:pt x="489412" y="5160265"/>
                </a:lnTo>
                <a:lnTo>
                  <a:pt x="485366" y="5161942"/>
                </a:lnTo>
                <a:cubicBezTo>
                  <a:pt x="430984" y="5161942"/>
                  <a:pt x="386900" y="5117858"/>
                  <a:pt x="386900" y="5063479"/>
                </a:cubicBezTo>
                <a:lnTo>
                  <a:pt x="386900" y="4206689"/>
                </a:lnTo>
                <a:lnTo>
                  <a:pt x="95098" y="4206686"/>
                </a:lnTo>
                <a:cubicBezTo>
                  <a:pt x="68836" y="4206686"/>
                  <a:pt x="45063" y="4196041"/>
                  <a:pt x="27853" y="4178833"/>
                </a:cubicBezTo>
                <a:cubicBezTo>
                  <a:pt x="18569" y="4156419"/>
                  <a:pt x="6902" y="4155436"/>
                  <a:pt x="0" y="4111591"/>
                </a:cubicBezTo>
                <a:lnTo>
                  <a:pt x="8375" y="4051244"/>
                </a:lnTo>
                <a:lnTo>
                  <a:pt x="332053" y="1598178"/>
                </a:lnTo>
                <a:cubicBezTo>
                  <a:pt x="336084" y="1567649"/>
                  <a:pt x="352104" y="1541639"/>
                  <a:pt x="374750" y="1524272"/>
                </a:cubicBezTo>
                <a:lnTo>
                  <a:pt x="413346" y="1505567"/>
                </a:lnTo>
                <a:lnTo>
                  <a:pt x="452440" y="1501035"/>
                </a:lnTo>
                <a:close/>
                <a:moveTo>
                  <a:pt x="983256" y="3315"/>
                </a:moveTo>
                <a:cubicBezTo>
                  <a:pt x="1036313" y="3315"/>
                  <a:pt x="1079325" y="46327"/>
                  <a:pt x="1079325" y="99384"/>
                </a:cubicBezTo>
                <a:cubicBezTo>
                  <a:pt x="1079325" y="152441"/>
                  <a:pt x="1036313" y="195453"/>
                  <a:pt x="983256" y="195453"/>
                </a:cubicBezTo>
                <a:lnTo>
                  <a:pt x="950365" y="208170"/>
                </a:lnTo>
                <a:cubicBezTo>
                  <a:pt x="771679" y="283747"/>
                  <a:pt x="646302" y="460678"/>
                  <a:pt x="646302" y="666894"/>
                </a:cubicBezTo>
                <a:cubicBezTo>
                  <a:pt x="646302" y="873110"/>
                  <a:pt x="771679" y="1050042"/>
                  <a:pt x="950365" y="1125619"/>
                </a:cubicBezTo>
                <a:lnTo>
                  <a:pt x="972320" y="1132434"/>
                </a:lnTo>
                <a:lnTo>
                  <a:pt x="985249" y="1136791"/>
                </a:lnTo>
                <a:cubicBezTo>
                  <a:pt x="1038306" y="1136791"/>
                  <a:pt x="1081318" y="1179803"/>
                  <a:pt x="1081318" y="1232860"/>
                </a:cubicBezTo>
                <a:cubicBezTo>
                  <a:pt x="1081318" y="1285917"/>
                  <a:pt x="1038306" y="1328929"/>
                  <a:pt x="985249" y="1328929"/>
                </a:cubicBezTo>
                <a:lnTo>
                  <a:pt x="972320" y="1326319"/>
                </a:lnTo>
                <a:lnTo>
                  <a:pt x="972320" y="1328854"/>
                </a:lnTo>
                <a:lnTo>
                  <a:pt x="948958" y="1321602"/>
                </a:lnTo>
                <a:lnTo>
                  <a:pt x="947855" y="1321380"/>
                </a:lnTo>
                <a:lnTo>
                  <a:pt x="947526" y="1321158"/>
                </a:lnTo>
                <a:lnTo>
                  <a:pt x="877009" y="1299268"/>
                </a:lnTo>
                <a:cubicBezTo>
                  <a:pt x="630683" y="1195080"/>
                  <a:pt x="457843" y="951171"/>
                  <a:pt x="457843" y="666894"/>
                </a:cubicBezTo>
                <a:cubicBezTo>
                  <a:pt x="457843" y="382617"/>
                  <a:pt x="630683" y="138708"/>
                  <a:pt x="877009" y="34521"/>
                </a:cubicBezTo>
                <a:lnTo>
                  <a:pt x="939587" y="15095"/>
                </a:lnTo>
                <a:lnTo>
                  <a:pt x="945862" y="10865"/>
                </a:lnTo>
                <a:lnTo>
                  <a:pt x="966894" y="6618"/>
                </a:lnTo>
                <a:lnTo>
                  <a:pt x="972320" y="4934"/>
                </a:lnTo>
                <a:lnTo>
                  <a:pt x="972320" y="5523"/>
                </a:lnTo>
                <a:lnTo>
                  <a:pt x="983256" y="3315"/>
                </a:lnTo>
                <a:close/>
                <a:moveTo>
                  <a:pt x="1288612" y="0"/>
                </a:moveTo>
                <a:lnTo>
                  <a:pt x="1309522" y="4222"/>
                </a:lnTo>
                <a:lnTo>
                  <a:pt x="1309522" y="2930"/>
                </a:lnTo>
                <a:lnTo>
                  <a:pt x="1321424" y="6624"/>
                </a:lnTo>
                <a:lnTo>
                  <a:pt x="1326006" y="7550"/>
                </a:lnTo>
                <a:lnTo>
                  <a:pt x="1327373" y="8471"/>
                </a:lnTo>
                <a:lnTo>
                  <a:pt x="1411291" y="34521"/>
                </a:lnTo>
                <a:cubicBezTo>
                  <a:pt x="1657617" y="138708"/>
                  <a:pt x="1830457" y="382617"/>
                  <a:pt x="1830457" y="666894"/>
                </a:cubicBezTo>
                <a:cubicBezTo>
                  <a:pt x="1830457" y="951171"/>
                  <a:pt x="1657617" y="1195080"/>
                  <a:pt x="1411291" y="1299268"/>
                </a:cubicBezTo>
                <a:lnTo>
                  <a:pt x="1309522" y="1325376"/>
                </a:lnTo>
                <a:lnTo>
                  <a:pt x="1291923" y="1328929"/>
                </a:lnTo>
                <a:cubicBezTo>
                  <a:pt x="1238866" y="1328929"/>
                  <a:pt x="1195854" y="1285917"/>
                  <a:pt x="1195854" y="1232860"/>
                </a:cubicBezTo>
                <a:cubicBezTo>
                  <a:pt x="1195854" y="1179803"/>
                  <a:pt x="1238866" y="1136791"/>
                  <a:pt x="1291923" y="1136791"/>
                </a:cubicBezTo>
                <a:lnTo>
                  <a:pt x="1337935" y="1125619"/>
                </a:lnTo>
                <a:cubicBezTo>
                  <a:pt x="1516620" y="1050042"/>
                  <a:pt x="1641997" y="873110"/>
                  <a:pt x="1641997" y="666894"/>
                </a:cubicBezTo>
                <a:cubicBezTo>
                  <a:pt x="1641997" y="460678"/>
                  <a:pt x="1516620" y="283747"/>
                  <a:pt x="1337935" y="208170"/>
                </a:cubicBezTo>
                <a:lnTo>
                  <a:pt x="1309522" y="199350"/>
                </a:lnTo>
                <a:lnTo>
                  <a:pt x="1288612" y="192138"/>
                </a:lnTo>
                <a:cubicBezTo>
                  <a:pt x="1235555" y="192138"/>
                  <a:pt x="1192543" y="149126"/>
                  <a:pt x="1192543" y="96069"/>
                </a:cubicBezTo>
                <a:cubicBezTo>
                  <a:pt x="1192543" y="43012"/>
                  <a:pt x="1235555" y="0"/>
                  <a:pt x="12886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Freeform: Shape 102"/>
          <p:cNvSpPr/>
          <p:nvPr/>
        </p:nvSpPr>
        <p:spPr>
          <a:xfrm>
            <a:off x="5163885" y="2062438"/>
            <a:ext cx="503819" cy="1149353"/>
          </a:xfrm>
          <a:custGeom>
            <a:avLst/>
            <a:gdLst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983256 w 2262739"/>
              <a:gd name="connsiteY64" fmla="*/ 3315 h 5161948"/>
              <a:gd name="connsiteX65" fmla="*/ 1079325 w 2262739"/>
              <a:gd name="connsiteY65" fmla="*/ 99384 h 5161948"/>
              <a:gd name="connsiteX66" fmla="*/ 983256 w 2262739"/>
              <a:gd name="connsiteY66" fmla="*/ 195453 h 5161948"/>
              <a:gd name="connsiteX67" fmla="*/ 972320 w 2262739"/>
              <a:gd name="connsiteY67" fmla="*/ 193245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30859 h 5161948"/>
              <a:gd name="connsiteX100" fmla="*/ 1309522 w 2262739"/>
              <a:gd name="connsiteY100" fmla="*/ 1325376 h 5161948"/>
              <a:gd name="connsiteX101" fmla="*/ 1291923 w 2262739"/>
              <a:gd name="connsiteY101" fmla="*/ 1328929 h 5161948"/>
              <a:gd name="connsiteX102" fmla="*/ 1195854 w 2262739"/>
              <a:gd name="connsiteY102" fmla="*/ 1232860 h 5161948"/>
              <a:gd name="connsiteX103" fmla="*/ 1291923 w 2262739"/>
              <a:gd name="connsiteY103" fmla="*/ 1136791 h 5161948"/>
              <a:gd name="connsiteX104" fmla="*/ 1309522 w 2262739"/>
              <a:gd name="connsiteY104" fmla="*/ 1140344 h 5161948"/>
              <a:gd name="connsiteX105" fmla="*/ 1309522 w 2262739"/>
              <a:gd name="connsiteY105" fmla="*/ 1134438 h 5161948"/>
              <a:gd name="connsiteX106" fmla="*/ 1337935 w 2262739"/>
              <a:gd name="connsiteY106" fmla="*/ 1125619 h 5161948"/>
              <a:gd name="connsiteX107" fmla="*/ 1641997 w 2262739"/>
              <a:gd name="connsiteY107" fmla="*/ 666894 h 5161948"/>
              <a:gd name="connsiteX108" fmla="*/ 1337935 w 2262739"/>
              <a:gd name="connsiteY108" fmla="*/ 208170 h 5161948"/>
              <a:gd name="connsiteX109" fmla="*/ 1309522 w 2262739"/>
              <a:gd name="connsiteY109" fmla="*/ 199350 h 5161948"/>
              <a:gd name="connsiteX110" fmla="*/ 1309522 w 2262739"/>
              <a:gd name="connsiteY110" fmla="*/ 187916 h 5161948"/>
              <a:gd name="connsiteX111" fmla="*/ 1288612 w 2262739"/>
              <a:gd name="connsiteY111" fmla="*/ 192138 h 5161948"/>
              <a:gd name="connsiteX112" fmla="*/ 1192543 w 2262739"/>
              <a:gd name="connsiteY112" fmla="*/ 96069 h 5161948"/>
              <a:gd name="connsiteX113" fmla="*/ 1288612 w 2262739"/>
              <a:gd name="connsiteY113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193245 h 5161948"/>
              <a:gd name="connsiteX69" fmla="*/ 972320 w 2262739"/>
              <a:gd name="connsiteY69" fmla="*/ 201354 h 5161948"/>
              <a:gd name="connsiteX70" fmla="*/ 950365 w 2262739"/>
              <a:gd name="connsiteY70" fmla="*/ 208170 h 5161948"/>
              <a:gd name="connsiteX71" fmla="*/ 646302 w 2262739"/>
              <a:gd name="connsiteY71" fmla="*/ 666894 h 5161948"/>
              <a:gd name="connsiteX72" fmla="*/ 950365 w 2262739"/>
              <a:gd name="connsiteY72" fmla="*/ 1125619 h 5161948"/>
              <a:gd name="connsiteX73" fmla="*/ 972320 w 2262739"/>
              <a:gd name="connsiteY73" fmla="*/ 1132434 h 5161948"/>
              <a:gd name="connsiteX74" fmla="*/ 972320 w 2262739"/>
              <a:gd name="connsiteY74" fmla="*/ 1139401 h 5161948"/>
              <a:gd name="connsiteX75" fmla="*/ 985249 w 2262739"/>
              <a:gd name="connsiteY75" fmla="*/ 1136791 h 5161948"/>
              <a:gd name="connsiteX76" fmla="*/ 1081318 w 2262739"/>
              <a:gd name="connsiteY76" fmla="*/ 1232860 h 5161948"/>
              <a:gd name="connsiteX77" fmla="*/ 985249 w 2262739"/>
              <a:gd name="connsiteY77" fmla="*/ 1328929 h 5161948"/>
              <a:gd name="connsiteX78" fmla="*/ 972320 w 2262739"/>
              <a:gd name="connsiteY78" fmla="*/ 1326319 h 5161948"/>
              <a:gd name="connsiteX79" fmla="*/ 972320 w 2262739"/>
              <a:gd name="connsiteY79" fmla="*/ 1328854 h 5161948"/>
              <a:gd name="connsiteX80" fmla="*/ 948958 w 2262739"/>
              <a:gd name="connsiteY80" fmla="*/ 1321602 h 5161948"/>
              <a:gd name="connsiteX81" fmla="*/ 947855 w 2262739"/>
              <a:gd name="connsiteY81" fmla="*/ 1321380 h 5161948"/>
              <a:gd name="connsiteX82" fmla="*/ 947526 w 2262739"/>
              <a:gd name="connsiteY82" fmla="*/ 1321158 h 5161948"/>
              <a:gd name="connsiteX83" fmla="*/ 877009 w 2262739"/>
              <a:gd name="connsiteY83" fmla="*/ 1299268 h 5161948"/>
              <a:gd name="connsiteX84" fmla="*/ 457843 w 2262739"/>
              <a:gd name="connsiteY84" fmla="*/ 666894 h 5161948"/>
              <a:gd name="connsiteX85" fmla="*/ 877009 w 2262739"/>
              <a:gd name="connsiteY85" fmla="*/ 34521 h 5161948"/>
              <a:gd name="connsiteX86" fmla="*/ 939587 w 2262739"/>
              <a:gd name="connsiteY86" fmla="*/ 15095 h 5161948"/>
              <a:gd name="connsiteX87" fmla="*/ 945862 w 2262739"/>
              <a:gd name="connsiteY87" fmla="*/ 10865 h 5161948"/>
              <a:gd name="connsiteX88" fmla="*/ 966894 w 2262739"/>
              <a:gd name="connsiteY88" fmla="*/ 6618 h 5161948"/>
              <a:gd name="connsiteX89" fmla="*/ 972320 w 2262739"/>
              <a:gd name="connsiteY89" fmla="*/ 4934 h 5161948"/>
              <a:gd name="connsiteX90" fmla="*/ 972320 w 2262739"/>
              <a:gd name="connsiteY90" fmla="*/ 5523 h 5161948"/>
              <a:gd name="connsiteX91" fmla="*/ 983256 w 2262739"/>
              <a:gd name="connsiteY91" fmla="*/ 3315 h 5161948"/>
              <a:gd name="connsiteX92" fmla="*/ 1288612 w 2262739"/>
              <a:gd name="connsiteY92" fmla="*/ 0 h 5161948"/>
              <a:gd name="connsiteX93" fmla="*/ 1309522 w 2262739"/>
              <a:gd name="connsiteY93" fmla="*/ 4222 h 5161948"/>
              <a:gd name="connsiteX94" fmla="*/ 1309522 w 2262739"/>
              <a:gd name="connsiteY94" fmla="*/ 2930 h 5161948"/>
              <a:gd name="connsiteX95" fmla="*/ 1321424 w 2262739"/>
              <a:gd name="connsiteY95" fmla="*/ 6624 h 5161948"/>
              <a:gd name="connsiteX96" fmla="*/ 1326006 w 2262739"/>
              <a:gd name="connsiteY96" fmla="*/ 7550 h 5161948"/>
              <a:gd name="connsiteX97" fmla="*/ 1327373 w 2262739"/>
              <a:gd name="connsiteY97" fmla="*/ 8471 h 5161948"/>
              <a:gd name="connsiteX98" fmla="*/ 1411291 w 2262739"/>
              <a:gd name="connsiteY98" fmla="*/ 34521 h 5161948"/>
              <a:gd name="connsiteX99" fmla="*/ 1830457 w 2262739"/>
              <a:gd name="connsiteY99" fmla="*/ 666894 h 5161948"/>
              <a:gd name="connsiteX100" fmla="*/ 1411291 w 2262739"/>
              <a:gd name="connsiteY100" fmla="*/ 1299268 h 5161948"/>
              <a:gd name="connsiteX101" fmla="*/ 1309522 w 2262739"/>
              <a:gd name="connsiteY101" fmla="*/ 1330859 h 5161948"/>
              <a:gd name="connsiteX102" fmla="*/ 1309522 w 2262739"/>
              <a:gd name="connsiteY102" fmla="*/ 1325376 h 5161948"/>
              <a:gd name="connsiteX103" fmla="*/ 1291923 w 2262739"/>
              <a:gd name="connsiteY103" fmla="*/ 1328929 h 5161948"/>
              <a:gd name="connsiteX104" fmla="*/ 1195854 w 2262739"/>
              <a:gd name="connsiteY104" fmla="*/ 1232860 h 5161948"/>
              <a:gd name="connsiteX105" fmla="*/ 1291923 w 2262739"/>
              <a:gd name="connsiteY105" fmla="*/ 1136791 h 5161948"/>
              <a:gd name="connsiteX106" fmla="*/ 1309522 w 2262739"/>
              <a:gd name="connsiteY106" fmla="*/ 1140344 h 5161948"/>
              <a:gd name="connsiteX107" fmla="*/ 1309522 w 2262739"/>
              <a:gd name="connsiteY107" fmla="*/ 1134438 h 5161948"/>
              <a:gd name="connsiteX108" fmla="*/ 1337935 w 2262739"/>
              <a:gd name="connsiteY108" fmla="*/ 1125619 h 5161948"/>
              <a:gd name="connsiteX109" fmla="*/ 1641997 w 2262739"/>
              <a:gd name="connsiteY109" fmla="*/ 666894 h 5161948"/>
              <a:gd name="connsiteX110" fmla="*/ 1337935 w 2262739"/>
              <a:gd name="connsiteY110" fmla="*/ 208170 h 5161948"/>
              <a:gd name="connsiteX111" fmla="*/ 1309522 w 2262739"/>
              <a:gd name="connsiteY111" fmla="*/ 199350 h 5161948"/>
              <a:gd name="connsiteX112" fmla="*/ 1288612 w 2262739"/>
              <a:gd name="connsiteY112" fmla="*/ 192138 h 5161948"/>
              <a:gd name="connsiteX113" fmla="*/ 1192543 w 2262739"/>
              <a:gd name="connsiteY113" fmla="*/ 96069 h 5161948"/>
              <a:gd name="connsiteX114" fmla="*/ 1288612 w 2262739"/>
              <a:gd name="connsiteY114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983256 w 2262739"/>
              <a:gd name="connsiteY90" fmla="*/ 3315 h 5161948"/>
              <a:gd name="connsiteX91" fmla="*/ 1288612 w 2262739"/>
              <a:gd name="connsiteY91" fmla="*/ 0 h 5161948"/>
              <a:gd name="connsiteX92" fmla="*/ 1309522 w 2262739"/>
              <a:gd name="connsiteY92" fmla="*/ 4222 h 5161948"/>
              <a:gd name="connsiteX93" fmla="*/ 1309522 w 2262739"/>
              <a:gd name="connsiteY93" fmla="*/ 2930 h 5161948"/>
              <a:gd name="connsiteX94" fmla="*/ 1321424 w 2262739"/>
              <a:gd name="connsiteY94" fmla="*/ 6624 h 5161948"/>
              <a:gd name="connsiteX95" fmla="*/ 1326006 w 2262739"/>
              <a:gd name="connsiteY95" fmla="*/ 7550 h 5161948"/>
              <a:gd name="connsiteX96" fmla="*/ 1327373 w 2262739"/>
              <a:gd name="connsiteY96" fmla="*/ 8471 h 5161948"/>
              <a:gd name="connsiteX97" fmla="*/ 1411291 w 2262739"/>
              <a:gd name="connsiteY97" fmla="*/ 34521 h 5161948"/>
              <a:gd name="connsiteX98" fmla="*/ 1830457 w 2262739"/>
              <a:gd name="connsiteY98" fmla="*/ 666894 h 5161948"/>
              <a:gd name="connsiteX99" fmla="*/ 1411291 w 2262739"/>
              <a:gd name="connsiteY99" fmla="*/ 1299268 h 5161948"/>
              <a:gd name="connsiteX100" fmla="*/ 1309522 w 2262739"/>
              <a:gd name="connsiteY100" fmla="*/ 1330859 h 5161948"/>
              <a:gd name="connsiteX101" fmla="*/ 1309522 w 2262739"/>
              <a:gd name="connsiteY101" fmla="*/ 1325376 h 5161948"/>
              <a:gd name="connsiteX102" fmla="*/ 1291923 w 2262739"/>
              <a:gd name="connsiteY102" fmla="*/ 1328929 h 5161948"/>
              <a:gd name="connsiteX103" fmla="*/ 1195854 w 2262739"/>
              <a:gd name="connsiteY103" fmla="*/ 1232860 h 5161948"/>
              <a:gd name="connsiteX104" fmla="*/ 1291923 w 2262739"/>
              <a:gd name="connsiteY104" fmla="*/ 1136791 h 5161948"/>
              <a:gd name="connsiteX105" fmla="*/ 1309522 w 2262739"/>
              <a:gd name="connsiteY105" fmla="*/ 1140344 h 5161948"/>
              <a:gd name="connsiteX106" fmla="*/ 1309522 w 2262739"/>
              <a:gd name="connsiteY106" fmla="*/ 1134438 h 5161948"/>
              <a:gd name="connsiteX107" fmla="*/ 1337935 w 2262739"/>
              <a:gd name="connsiteY107" fmla="*/ 1125619 h 5161948"/>
              <a:gd name="connsiteX108" fmla="*/ 1641997 w 2262739"/>
              <a:gd name="connsiteY108" fmla="*/ 666894 h 5161948"/>
              <a:gd name="connsiteX109" fmla="*/ 1337935 w 2262739"/>
              <a:gd name="connsiteY109" fmla="*/ 208170 h 5161948"/>
              <a:gd name="connsiteX110" fmla="*/ 1309522 w 2262739"/>
              <a:gd name="connsiteY110" fmla="*/ 199350 h 5161948"/>
              <a:gd name="connsiteX111" fmla="*/ 1288612 w 2262739"/>
              <a:gd name="connsiteY111" fmla="*/ 192138 h 5161948"/>
              <a:gd name="connsiteX112" fmla="*/ 1192543 w 2262739"/>
              <a:gd name="connsiteY112" fmla="*/ 96069 h 5161948"/>
              <a:gd name="connsiteX113" fmla="*/ 1288612 w 2262739"/>
              <a:gd name="connsiteY113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983256 w 2262739"/>
              <a:gd name="connsiteY90" fmla="*/ 3315 h 5161948"/>
              <a:gd name="connsiteX91" fmla="*/ 1288612 w 2262739"/>
              <a:gd name="connsiteY91" fmla="*/ 0 h 5161948"/>
              <a:gd name="connsiteX92" fmla="*/ 1309522 w 2262739"/>
              <a:gd name="connsiteY92" fmla="*/ 4222 h 5161948"/>
              <a:gd name="connsiteX93" fmla="*/ 1309522 w 2262739"/>
              <a:gd name="connsiteY93" fmla="*/ 2930 h 5161948"/>
              <a:gd name="connsiteX94" fmla="*/ 1321424 w 2262739"/>
              <a:gd name="connsiteY94" fmla="*/ 6624 h 5161948"/>
              <a:gd name="connsiteX95" fmla="*/ 1326006 w 2262739"/>
              <a:gd name="connsiteY95" fmla="*/ 7550 h 5161948"/>
              <a:gd name="connsiteX96" fmla="*/ 1327373 w 2262739"/>
              <a:gd name="connsiteY96" fmla="*/ 8471 h 5161948"/>
              <a:gd name="connsiteX97" fmla="*/ 1411291 w 2262739"/>
              <a:gd name="connsiteY97" fmla="*/ 34521 h 5161948"/>
              <a:gd name="connsiteX98" fmla="*/ 1830457 w 2262739"/>
              <a:gd name="connsiteY98" fmla="*/ 666894 h 5161948"/>
              <a:gd name="connsiteX99" fmla="*/ 1411291 w 2262739"/>
              <a:gd name="connsiteY99" fmla="*/ 1299268 h 5161948"/>
              <a:gd name="connsiteX100" fmla="*/ 1309522 w 2262739"/>
              <a:gd name="connsiteY100" fmla="*/ 1330859 h 5161948"/>
              <a:gd name="connsiteX101" fmla="*/ 1309522 w 2262739"/>
              <a:gd name="connsiteY101" fmla="*/ 1325376 h 5161948"/>
              <a:gd name="connsiteX102" fmla="*/ 1291923 w 2262739"/>
              <a:gd name="connsiteY102" fmla="*/ 1328929 h 5161948"/>
              <a:gd name="connsiteX103" fmla="*/ 1195854 w 2262739"/>
              <a:gd name="connsiteY103" fmla="*/ 1232860 h 5161948"/>
              <a:gd name="connsiteX104" fmla="*/ 1291923 w 2262739"/>
              <a:gd name="connsiteY104" fmla="*/ 1136791 h 5161948"/>
              <a:gd name="connsiteX105" fmla="*/ 1309522 w 2262739"/>
              <a:gd name="connsiteY105" fmla="*/ 1140344 h 5161948"/>
              <a:gd name="connsiteX106" fmla="*/ 1337935 w 2262739"/>
              <a:gd name="connsiteY106" fmla="*/ 1125619 h 5161948"/>
              <a:gd name="connsiteX107" fmla="*/ 1641997 w 2262739"/>
              <a:gd name="connsiteY107" fmla="*/ 666894 h 5161948"/>
              <a:gd name="connsiteX108" fmla="*/ 1337935 w 2262739"/>
              <a:gd name="connsiteY108" fmla="*/ 208170 h 5161948"/>
              <a:gd name="connsiteX109" fmla="*/ 1309522 w 2262739"/>
              <a:gd name="connsiteY109" fmla="*/ 199350 h 5161948"/>
              <a:gd name="connsiteX110" fmla="*/ 1288612 w 2262739"/>
              <a:gd name="connsiteY110" fmla="*/ 192138 h 5161948"/>
              <a:gd name="connsiteX111" fmla="*/ 1192543 w 2262739"/>
              <a:gd name="connsiteY111" fmla="*/ 96069 h 5161948"/>
              <a:gd name="connsiteX112" fmla="*/ 1288612 w 2262739"/>
              <a:gd name="connsiteY112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30859 h 5161948"/>
              <a:gd name="connsiteX100" fmla="*/ 1309522 w 2262739"/>
              <a:gd name="connsiteY100" fmla="*/ 1325376 h 5161948"/>
              <a:gd name="connsiteX101" fmla="*/ 1291923 w 2262739"/>
              <a:gd name="connsiteY101" fmla="*/ 1328929 h 5161948"/>
              <a:gd name="connsiteX102" fmla="*/ 1195854 w 2262739"/>
              <a:gd name="connsiteY102" fmla="*/ 1232860 h 5161948"/>
              <a:gd name="connsiteX103" fmla="*/ 1291923 w 2262739"/>
              <a:gd name="connsiteY103" fmla="*/ 1136791 h 5161948"/>
              <a:gd name="connsiteX104" fmla="*/ 1309522 w 2262739"/>
              <a:gd name="connsiteY104" fmla="*/ 1140344 h 5161948"/>
              <a:gd name="connsiteX105" fmla="*/ 1337935 w 2262739"/>
              <a:gd name="connsiteY105" fmla="*/ 1125619 h 5161948"/>
              <a:gd name="connsiteX106" fmla="*/ 1641997 w 2262739"/>
              <a:gd name="connsiteY106" fmla="*/ 666894 h 5161948"/>
              <a:gd name="connsiteX107" fmla="*/ 1337935 w 2262739"/>
              <a:gd name="connsiteY107" fmla="*/ 208170 h 5161948"/>
              <a:gd name="connsiteX108" fmla="*/ 1309522 w 2262739"/>
              <a:gd name="connsiteY108" fmla="*/ 199350 h 5161948"/>
              <a:gd name="connsiteX109" fmla="*/ 1288612 w 2262739"/>
              <a:gd name="connsiteY109" fmla="*/ 192138 h 5161948"/>
              <a:gd name="connsiteX110" fmla="*/ 1192543 w 2262739"/>
              <a:gd name="connsiteY110" fmla="*/ 96069 h 5161948"/>
              <a:gd name="connsiteX111" fmla="*/ 1288612 w 2262739"/>
              <a:gd name="connsiteY111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25376 h 5161948"/>
              <a:gd name="connsiteX100" fmla="*/ 1291923 w 2262739"/>
              <a:gd name="connsiteY100" fmla="*/ 1328929 h 5161948"/>
              <a:gd name="connsiteX101" fmla="*/ 1195854 w 2262739"/>
              <a:gd name="connsiteY101" fmla="*/ 1232860 h 5161948"/>
              <a:gd name="connsiteX102" fmla="*/ 1291923 w 2262739"/>
              <a:gd name="connsiteY102" fmla="*/ 1136791 h 5161948"/>
              <a:gd name="connsiteX103" fmla="*/ 1309522 w 2262739"/>
              <a:gd name="connsiteY103" fmla="*/ 1140344 h 5161948"/>
              <a:gd name="connsiteX104" fmla="*/ 1337935 w 2262739"/>
              <a:gd name="connsiteY104" fmla="*/ 1125619 h 5161948"/>
              <a:gd name="connsiteX105" fmla="*/ 1641997 w 2262739"/>
              <a:gd name="connsiteY105" fmla="*/ 666894 h 5161948"/>
              <a:gd name="connsiteX106" fmla="*/ 1337935 w 2262739"/>
              <a:gd name="connsiteY106" fmla="*/ 208170 h 5161948"/>
              <a:gd name="connsiteX107" fmla="*/ 1309522 w 2262739"/>
              <a:gd name="connsiteY107" fmla="*/ 199350 h 5161948"/>
              <a:gd name="connsiteX108" fmla="*/ 1288612 w 2262739"/>
              <a:gd name="connsiteY108" fmla="*/ 192138 h 5161948"/>
              <a:gd name="connsiteX109" fmla="*/ 1192543 w 2262739"/>
              <a:gd name="connsiteY109" fmla="*/ 96069 h 5161948"/>
              <a:gd name="connsiteX110" fmla="*/ 1288612 w 2262739"/>
              <a:gd name="connsiteY110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25376 h 5161948"/>
              <a:gd name="connsiteX100" fmla="*/ 1291923 w 2262739"/>
              <a:gd name="connsiteY100" fmla="*/ 1328929 h 5161948"/>
              <a:gd name="connsiteX101" fmla="*/ 1195854 w 2262739"/>
              <a:gd name="connsiteY101" fmla="*/ 1232860 h 5161948"/>
              <a:gd name="connsiteX102" fmla="*/ 1291923 w 2262739"/>
              <a:gd name="connsiteY102" fmla="*/ 1136791 h 5161948"/>
              <a:gd name="connsiteX103" fmla="*/ 1337935 w 2262739"/>
              <a:gd name="connsiteY103" fmla="*/ 1125619 h 5161948"/>
              <a:gd name="connsiteX104" fmla="*/ 1641997 w 2262739"/>
              <a:gd name="connsiteY104" fmla="*/ 666894 h 5161948"/>
              <a:gd name="connsiteX105" fmla="*/ 1337935 w 2262739"/>
              <a:gd name="connsiteY105" fmla="*/ 208170 h 5161948"/>
              <a:gd name="connsiteX106" fmla="*/ 1309522 w 2262739"/>
              <a:gd name="connsiteY106" fmla="*/ 199350 h 5161948"/>
              <a:gd name="connsiteX107" fmla="*/ 1288612 w 2262739"/>
              <a:gd name="connsiteY107" fmla="*/ 192138 h 5161948"/>
              <a:gd name="connsiteX108" fmla="*/ 1192543 w 2262739"/>
              <a:gd name="connsiteY108" fmla="*/ 96069 h 5161948"/>
              <a:gd name="connsiteX109" fmla="*/ 1288612 w 2262739"/>
              <a:gd name="connsiteY109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13346 w 2262739"/>
              <a:gd name="connsiteY63" fmla="*/ 1505567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13346 w 2262739"/>
              <a:gd name="connsiteY63" fmla="*/ 1505567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2262739" h="5161948">
                <a:moveTo>
                  <a:pt x="1324539" y="1501038"/>
                </a:moveTo>
                <a:lnTo>
                  <a:pt x="2140543" y="1501038"/>
                </a:lnTo>
                <a:lnTo>
                  <a:pt x="2156843" y="1507791"/>
                </a:lnTo>
                <a:lnTo>
                  <a:pt x="2160676" y="1506203"/>
                </a:lnTo>
                <a:lnTo>
                  <a:pt x="2160676" y="1506206"/>
                </a:lnTo>
                <a:cubicBezTo>
                  <a:pt x="2217042" y="1506206"/>
                  <a:pt x="2262739" y="1551903"/>
                  <a:pt x="2262739" y="1608269"/>
                </a:cubicBezTo>
                <a:cubicBezTo>
                  <a:pt x="2262739" y="2146992"/>
                  <a:pt x="2262736" y="2685715"/>
                  <a:pt x="2262736" y="3224438"/>
                </a:cubicBezTo>
                <a:cubicBezTo>
                  <a:pt x="2262318" y="3243529"/>
                  <a:pt x="2261902" y="3262616"/>
                  <a:pt x="2261484" y="3281706"/>
                </a:cubicBezTo>
                <a:cubicBezTo>
                  <a:pt x="2261484" y="3331956"/>
                  <a:pt x="2220750" y="3372690"/>
                  <a:pt x="2170500" y="3372690"/>
                </a:cubicBezTo>
                <a:lnTo>
                  <a:pt x="1845354" y="3372690"/>
                </a:lnTo>
                <a:lnTo>
                  <a:pt x="1845354" y="5063482"/>
                </a:lnTo>
                <a:cubicBezTo>
                  <a:pt x="1845354" y="5117861"/>
                  <a:pt x="1801269" y="5161945"/>
                  <a:pt x="1746890" y="5161945"/>
                </a:cubicBezTo>
                <a:lnTo>
                  <a:pt x="1741131" y="5159558"/>
                </a:lnTo>
                <a:lnTo>
                  <a:pt x="1735359" y="5161948"/>
                </a:lnTo>
                <a:lnTo>
                  <a:pt x="1307781" y="5161945"/>
                </a:lnTo>
                <a:lnTo>
                  <a:pt x="1266638" y="5161942"/>
                </a:lnTo>
                <a:cubicBezTo>
                  <a:pt x="1212259" y="5161942"/>
                  <a:pt x="1168175" y="5117858"/>
                  <a:pt x="1168175" y="5063479"/>
                </a:cubicBezTo>
                <a:lnTo>
                  <a:pt x="1168175" y="4114957"/>
                </a:lnTo>
                <a:cubicBezTo>
                  <a:pt x="1168175" y="4060578"/>
                  <a:pt x="1212259" y="4016494"/>
                  <a:pt x="1266638" y="4016494"/>
                </a:cubicBezTo>
                <a:cubicBezTo>
                  <a:pt x="1321017" y="4016494"/>
                  <a:pt x="1365101" y="4060578"/>
                  <a:pt x="1365101" y="4114957"/>
                </a:cubicBezTo>
                <a:lnTo>
                  <a:pt x="1365101" y="4971753"/>
                </a:lnTo>
                <a:lnTo>
                  <a:pt x="1648427" y="4971753"/>
                </a:lnTo>
                <a:lnTo>
                  <a:pt x="1648427" y="2207315"/>
                </a:lnTo>
                <a:cubicBezTo>
                  <a:pt x="1648427" y="2152936"/>
                  <a:pt x="1692512" y="2108852"/>
                  <a:pt x="1746890" y="2108852"/>
                </a:cubicBezTo>
                <a:cubicBezTo>
                  <a:pt x="1801269" y="2108852"/>
                  <a:pt x="1845354" y="2152936"/>
                  <a:pt x="1845354" y="2207315"/>
                </a:cubicBezTo>
                <a:lnTo>
                  <a:pt x="1845354" y="3190722"/>
                </a:lnTo>
                <a:lnTo>
                  <a:pt x="2058614" y="3190722"/>
                </a:lnTo>
                <a:lnTo>
                  <a:pt x="2058614" y="1724749"/>
                </a:lnTo>
                <a:lnTo>
                  <a:pt x="1324539" y="1724746"/>
                </a:lnTo>
                <a:cubicBezTo>
                  <a:pt x="1293653" y="1724746"/>
                  <a:pt x="1265690" y="1712227"/>
                  <a:pt x="1245446" y="1691983"/>
                </a:cubicBezTo>
                <a:cubicBezTo>
                  <a:pt x="1234524" y="1665620"/>
                  <a:pt x="1211699" y="1651163"/>
                  <a:pt x="1212684" y="1612893"/>
                </a:cubicBezTo>
                <a:cubicBezTo>
                  <a:pt x="1213668" y="1574623"/>
                  <a:pt x="1226805" y="1552441"/>
                  <a:pt x="1245446" y="1533800"/>
                </a:cubicBezTo>
                <a:cubicBezTo>
                  <a:pt x="1265690" y="1513559"/>
                  <a:pt x="1293653" y="1501038"/>
                  <a:pt x="1324539" y="1501038"/>
                </a:cubicBezTo>
                <a:close/>
                <a:moveTo>
                  <a:pt x="452440" y="1501035"/>
                </a:moveTo>
                <a:lnTo>
                  <a:pt x="927484" y="1501035"/>
                </a:lnTo>
                <a:cubicBezTo>
                  <a:pt x="986699" y="1501035"/>
                  <a:pt x="1034700" y="1549036"/>
                  <a:pt x="1034700" y="1608251"/>
                </a:cubicBezTo>
                <a:cubicBezTo>
                  <a:pt x="1034700" y="1667466"/>
                  <a:pt x="986699" y="1715467"/>
                  <a:pt x="927484" y="1715467"/>
                </a:cubicBezTo>
                <a:lnTo>
                  <a:pt x="541544" y="1715467"/>
                </a:lnTo>
                <a:lnTo>
                  <a:pt x="237922" y="4016494"/>
                </a:lnTo>
                <a:lnTo>
                  <a:pt x="472663" y="4016494"/>
                </a:lnTo>
                <a:lnTo>
                  <a:pt x="479013" y="4019124"/>
                </a:lnTo>
                <a:lnTo>
                  <a:pt x="485366" y="4016494"/>
                </a:lnTo>
                <a:cubicBezTo>
                  <a:pt x="539744" y="4016494"/>
                  <a:pt x="583829" y="4060578"/>
                  <a:pt x="583829" y="4114957"/>
                </a:cubicBezTo>
                <a:lnTo>
                  <a:pt x="583829" y="4971753"/>
                </a:lnTo>
                <a:lnTo>
                  <a:pt x="795689" y="4971753"/>
                </a:lnTo>
                <a:lnTo>
                  <a:pt x="795689" y="4114957"/>
                </a:lnTo>
                <a:cubicBezTo>
                  <a:pt x="795689" y="4060578"/>
                  <a:pt x="839773" y="4016494"/>
                  <a:pt x="894152" y="4016494"/>
                </a:cubicBezTo>
                <a:cubicBezTo>
                  <a:pt x="948531" y="4016494"/>
                  <a:pt x="992615" y="4060578"/>
                  <a:pt x="992615" y="4114957"/>
                </a:cubicBezTo>
                <a:lnTo>
                  <a:pt x="992615" y="5063479"/>
                </a:lnTo>
                <a:cubicBezTo>
                  <a:pt x="992615" y="5117858"/>
                  <a:pt x="948531" y="5161942"/>
                  <a:pt x="894152" y="5161942"/>
                </a:cubicBezTo>
                <a:lnTo>
                  <a:pt x="888008" y="5159398"/>
                </a:lnTo>
                <a:lnTo>
                  <a:pt x="881846" y="5161948"/>
                </a:lnTo>
                <a:lnTo>
                  <a:pt x="493466" y="5161945"/>
                </a:lnTo>
                <a:lnTo>
                  <a:pt x="489412" y="5160265"/>
                </a:lnTo>
                <a:lnTo>
                  <a:pt x="485366" y="5161942"/>
                </a:lnTo>
                <a:cubicBezTo>
                  <a:pt x="430984" y="5161942"/>
                  <a:pt x="386900" y="5117858"/>
                  <a:pt x="386900" y="5063479"/>
                </a:cubicBezTo>
                <a:lnTo>
                  <a:pt x="386900" y="4206689"/>
                </a:lnTo>
                <a:lnTo>
                  <a:pt x="95098" y="4206686"/>
                </a:lnTo>
                <a:cubicBezTo>
                  <a:pt x="68836" y="4206686"/>
                  <a:pt x="45063" y="4196041"/>
                  <a:pt x="27853" y="4178833"/>
                </a:cubicBezTo>
                <a:cubicBezTo>
                  <a:pt x="18569" y="4156419"/>
                  <a:pt x="6902" y="4155436"/>
                  <a:pt x="0" y="4111591"/>
                </a:cubicBezTo>
                <a:lnTo>
                  <a:pt x="8375" y="4051244"/>
                </a:lnTo>
                <a:lnTo>
                  <a:pt x="332053" y="1598178"/>
                </a:lnTo>
                <a:cubicBezTo>
                  <a:pt x="336084" y="1567649"/>
                  <a:pt x="352104" y="1541639"/>
                  <a:pt x="374750" y="1524272"/>
                </a:cubicBezTo>
                <a:lnTo>
                  <a:pt x="413346" y="1505567"/>
                </a:lnTo>
                <a:lnTo>
                  <a:pt x="452440" y="1501035"/>
                </a:lnTo>
                <a:close/>
                <a:moveTo>
                  <a:pt x="983256" y="3315"/>
                </a:moveTo>
                <a:cubicBezTo>
                  <a:pt x="1036313" y="3315"/>
                  <a:pt x="1079325" y="46327"/>
                  <a:pt x="1079325" y="99384"/>
                </a:cubicBezTo>
                <a:cubicBezTo>
                  <a:pt x="1079325" y="152441"/>
                  <a:pt x="1036313" y="195453"/>
                  <a:pt x="983256" y="195453"/>
                </a:cubicBezTo>
                <a:lnTo>
                  <a:pt x="950365" y="208170"/>
                </a:lnTo>
                <a:cubicBezTo>
                  <a:pt x="771679" y="283747"/>
                  <a:pt x="646302" y="460678"/>
                  <a:pt x="646302" y="666894"/>
                </a:cubicBezTo>
                <a:cubicBezTo>
                  <a:pt x="646302" y="873110"/>
                  <a:pt x="771679" y="1050042"/>
                  <a:pt x="950365" y="1125619"/>
                </a:cubicBezTo>
                <a:lnTo>
                  <a:pt x="972320" y="1132434"/>
                </a:lnTo>
                <a:lnTo>
                  <a:pt x="985249" y="1136791"/>
                </a:lnTo>
                <a:cubicBezTo>
                  <a:pt x="1038306" y="1136791"/>
                  <a:pt x="1081318" y="1179803"/>
                  <a:pt x="1081318" y="1232860"/>
                </a:cubicBezTo>
                <a:cubicBezTo>
                  <a:pt x="1081318" y="1285917"/>
                  <a:pt x="1038306" y="1328929"/>
                  <a:pt x="985249" y="1328929"/>
                </a:cubicBezTo>
                <a:lnTo>
                  <a:pt x="972320" y="1326319"/>
                </a:lnTo>
                <a:lnTo>
                  <a:pt x="972320" y="1328854"/>
                </a:lnTo>
                <a:lnTo>
                  <a:pt x="948958" y="1321602"/>
                </a:lnTo>
                <a:lnTo>
                  <a:pt x="947855" y="1321380"/>
                </a:lnTo>
                <a:lnTo>
                  <a:pt x="947526" y="1321158"/>
                </a:lnTo>
                <a:lnTo>
                  <a:pt x="877009" y="1299268"/>
                </a:lnTo>
                <a:cubicBezTo>
                  <a:pt x="630683" y="1195080"/>
                  <a:pt x="457843" y="951171"/>
                  <a:pt x="457843" y="666894"/>
                </a:cubicBezTo>
                <a:cubicBezTo>
                  <a:pt x="457843" y="382617"/>
                  <a:pt x="630683" y="138708"/>
                  <a:pt x="877009" y="34521"/>
                </a:cubicBezTo>
                <a:lnTo>
                  <a:pt x="939587" y="15095"/>
                </a:lnTo>
                <a:lnTo>
                  <a:pt x="945862" y="10865"/>
                </a:lnTo>
                <a:lnTo>
                  <a:pt x="966894" y="6618"/>
                </a:lnTo>
                <a:lnTo>
                  <a:pt x="972320" y="4934"/>
                </a:lnTo>
                <a:lnTo>
                  <a:pt x="972320" y="5523"/>
                </a:lnTo>
                <a:lnTo>
                  <a:pt x="983256" y="3315"/>
                </a:lnTo>
                <a:close/>
                <a:moveTo>
                  <a:pt x="1288612" y="0"/>
                </a:moveTo>
                <a:lnTo>
                  <a:pt x="1309522" y="4222"/>
                </a:lnTo>
                <a:lnTo>
                  <a:pt x="1309522" y="2930"/>
                </a:lnTo>
                <a:lnTo>
                  <a:pt x="1321424" y="6624"/>
                </a:lnTo>
                <a:lnTo>
                  <a:pt x="1326006" y="7550"/>
                </a:lnTo>
                <a:lnTo>
                  <a:pt x="1327373" y="8471"/>
                </a:lnTo>
                <a:lnTo>
                  <a:pt x="1411291" y="34521"/>
                </a:lnTo>
                <a:cubicBezTo>
                  <a:pt x="1657617" y="138708"/>
                  <a:pt x="1830457" y="382617"/>
                  <a:pt x="1830457" y="666894"/>
                </a:cubicBezTo>
                <a:cubicBezTo>
                  <a:pt x="1830457" y="951171"/>
                  <a:pt x="1657617" y="1195080"/>
                  <a:pt x="1411291" y="1299268"/>
                </a:cubicBezTo>
                <a:lnTo>
                  <a:pt x="1309522" y="1325376"/>
                </a:lnTo>
                <a:lnTo>
                  <a:pt x="1291923" y="1328929"/>
                </a:lnTo>
                <a:cubicBezTo>
                  <a:pt x="1238866" y="1328929"/>
                  <a:pt x="1195854" y="1285917"/>
                  <a:pt x="1195854" y="1232860"/>
                </a:cubicBezTo>
                <a:cubicBezTo>
                  <a:pt x="1195854" y="1179803"/>
                  <a:pt x="1238866" y="1136791"/>
                  <a:pt x="1291923" y="1136791"/>
                </a:cubicBezTo>
                <a:lnTo>
                  <a:pt x="1337935" y="1125619"/>
                </a:lnTo>
                <a:cubicBezTo>
                  <a:pt x="1516620" y="1050042"/>
                  <a:pt x="1641997" y="873110"/>
                  <a:pt x="1641997" y="666894"/>
                </a:cubicBezTo>
                <a:cubicBezTo>
                  <a:pt x="1641997" y="460678"/>
                  <a:pt x="1516620" y="283747"/>
                  <a:pt x="1337935" y="208170"/>
                </a:cubicBezTo>
                <a:lnTo>
                  <a:pt x="1309522" y="199350"/>
                </a:lnTo>
                <a:lnTo>
                  <a:pt x="1288612" y="192138"/>
                </a:lnTo>
                <a:cubicBezTo>
                  <a:pt x="1235555" y="192138"/>
                  <a:pt x="1192543" y="149126"/>
                  <a:pt x="1192543" y="96069"/>
                </a:cubicBezTo>
                <a:cubicBezTo>
                  <a:pt x="1192543" y="43012"/>
                  <a:pt x="1235555" y="0"/>
                  <a:pt x="128861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Rectangle 103"/>
          <p:cNvSpPr/>
          <p:nvPr/>
        </p:nvSpPr>
        <p:spPr>
          <a:xfrm>
            <a:off x="6377474" y="3580256"/>
            <a:ext cx="1508637" cy="1508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1" name="Freeform: Shape 110"/>
          <p:cNvSpPr/>
          <p:nvPr/>
        </p:nvSpPr>
        <p:spPr>
          <a:xfrm>
            <a:off x="6584836" y="3939944"/>
            <a:ext cx="1093913" cy="837750"/>
          </a:xfrm>
          <a:custGeom>
            <a:avLst/>
            <a:gdLst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2017104 w 5438098"/>
              <a:gd name="connsiteY15" fmla="*/ 3447172 h 4151088"/>
              <a:gd name="connsiteX16" fmla="*/ 1783025 w 5438098"/>
              <a:gd name="connsiteY16" fmla="*/ 3605213 h 4151088"/>
              <a:gd name="connsiteX17" fmla="*/ 1711063 w 5438098"/>
              <a:gd name="connsiteY17" fmla="*/ 3561496 h 4151088"/>
              <a:gd name="connsiteX18" fmla="*/ 916205 w 5438098"/>
              <a:gd name="connsiteY18" fmla="*/ 2066553 h 4151088"/>
              <a:gd name="connsiteX19" fmla="*/ 1711063 w 5438098"/>
              <a:gd name="connsiteY19" fmla="*/ 571611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4483380 w 5438098"/>
              <a:gd name="connsiteY30" fmla="*/ 0 h 4151088"/>
              <a:gd name="connsiteX31" fmla="*/ 4641707 w 5438098"/>
              <a:gd name="connsiteY31" fmla="*/ 143898 h 4151088"/>
              <a:gd name="connsiteX32" fmla="*/ 5438098 w 5438098"/>
              <a:gd name="connsiteY32" fmla="*/ 2066549 h 4151088"/>
              <a:gd name="connsiteX33" fmla="*/ 4641707 w 5438098"/>
              <a:gd name="connsiteY33" fmla="*/ 3989201 h 4151088"/>
              <a:gd name="connsiteX34" fmla="*/ 4463586 w 5438098"/>
              <a:gd name="connsiteY34" fmla="*/ 4151087 h 4151088"/>
              <a:gd name="connsiteX35" fmla="*/ 4216594 w 5438098"/>
              <a:gd name="connsiteY35" fmla="*/ 3984328 h 4151088"/>
              <a:gd name="connsiteX36" fmla="*/ 4268154 w 5438098"/>
              <a:gd name="connsiteY36" fmla="*/ 3945772 h 4151088"/>
              <a:gd name="connsiteX37" fmla="*/ 5154393 w 5438098"/>
              <a:gd name="connsiteY37" fmla="*/ 2066549 h 4151088"/>
              <a:gd name="connsiteX38" fmla="*/ 4268154 w 5438098"/>
              <a:gd name="connsiteY38" fmla="*/ 187326 h 4151088"/>
              <a:gd name="connsiteX39" fmla="*/ 4238628 w 5438098"/>
              <a:gd name="connsiteY39" fmla="*/ 165247 h 4151088"/>
              <a:gd name="connsiteX40" fmla="*/ 954719 w 5438098"/>
              <a:gd name="connsiteY40" fmla="*/ 0 h 4151088"/>
              <a:gd name="connsiteX41" fmla="*/ 1199471 w 5438098"/>
              <a:gd name="connsiteY41" fmla="*/ 165247 h 4151088"/>
              <a:gd name="connsiteX42" fmla="*/ 1169945 w 5438098"/>
              <a:gd name="connsiteY42" fmla="*/ 187326 h 4151088"/>
              <a:gd name="connsiteX43" fmla="*/ 283705 w 5438098"/>
              <a:gd name="connsiteY43" fmla="*/ 2066549 h 4151088"/>
              <a:gd name="connsiteX44" fmla="*/ 1169945 w 5438098"/>
              <a:gd name="connsiteY44" fmla="*/ 3945772 h 4151088"/>
              <a:gd name="connsiteX45" fmla="*/ 1221505 w 5438098"/>
              <a:gd name="connsiteY45" fmla="*/ 3984328 h 4151088"/>
              <a:gd name="connsiteX46" fmla="*/ 974513 w 5438098"/>
              <a:gd name="connsiteY46" fmla="*/ 4151088 h 4151088"/>
              <a:gd name="connsiteX47" fmla="*/ 796391 w 5438098"/>
              <a:gd name="connsiteY47" fmla="*/ 3989201 h 4151088"/>
              <a:gd name="connsiteX48" fmla="*/ 0 w 5438098"/>
              <a:gd name="connsiteY48" fmla="*/ 2066549 h 4151088"/>
              <a:gd name="connsiteX49" fmla="*/ 796391 w 5438098"/>
              <a:gd name="connsiteY49" fmla="*/ 143898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974513 w 5438098"/>
              <a:gd name="connsiteY47" fmla="*/ 4151088 h 4151088"/>
              <a:gd name="connsiteX48" fmla="*/ 796391 w 5438098"/>
              <a:gd name="connsiteY48" fmla="*/ 3989201 h 4151088"/>
              <a:gd name="connsiteX49" fmla="*/ 0 w 5438098"/>
              <a:gd name="connsiteY49" fmla="*/ 2066549 h 4151088"/>
              <a:gd name="connsiteX50" fmla="*/ 796391 w 5438098"/>
              <a:gd name="connsiteY50" fmla="*/ 143898 h 4151088"/>
              <a:gd name="connsiteX51" fmla="*/ 954719 w 5438098"/>
              <a:gd name="connsiteY51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974513 w 5438098"/>
              <a:gd name="connsiteY47" fmla="*/ 4151088 h 4151088"/>
              <a:gd name="connsiteX48" fmla="*/ 796391 w 5438098"/>
              <a:gd name="connsiteY48" fmla="*/ 3989201 h 4151088"/>
              <a:gd name="connsiteX49" fmla="*/ 0 w 5438098"/>
              <a:gd name="connsiteY49" fmla="*/ 2066549 h 4151088"/>
              <a:gd name="connsiteX50" fmla="*/ 796391 w 5438098"/>
              <a:gd name="connsiteY50" fmla="*/ 143898 h 4151088"/>
              <a:gd name="connsiteX51" fmla="*/ 954719 w 5438098"/>
              <a:gd name="connsiteY51" fmla="*/ 0 h 4151088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20998 w 5438098"/>
              <a:gd name="connsiteY25" fmla="*/ 3447173 h 4151209"/>
              <a:gd name="connsiteX26" fmla="*/ 3457848 w 5438098"/>
              <a:gd name="connsiteY26" fmla="*/ 3429421 h 4151209"/>
              <a:gd name="connsiteX27" fmla="*/ 4268997 w 5438098"/>
              <a:gd name="connsiteY27" fmla="*/ 2066553 h 4151209"/>
              <a:gd name="connsiteX28" fmla="*/ 3457848 w 5438098"/>
              <a:gd name="connsiteY28" fmla="*/ 703685 h 4151209"/>
              <a:gd name="connsiteX29" fmla="*/ 3448092 w 5438098"/>
              <a:gd name="connsiteY29" fmla="*/ 698985 h 4151209"/>
              <a:gd name="connsiteX30" fmla="*/ 3679515 w 5438098"/>
              <a:gd name="connsiteY30" fmla="*/ 542738 h 4151209"/>
              <a:gd name="connsiteX31" fmla="*/ 4483380 w 5438098"/>
              <a:gd name="connsiteY31" fmla="*/ 0 h 4151209"/>
              <a:gd name="connsiteX32" fmla="*/ 4641707 w 5438098"/>
              <a:gd name="connsiteY32" fmla="*/ 143898 h 4151209"/>
              <a:gd name="connsiteX33" fmla="*/ 5438098 w 5438098"/>
              <a:gd name="connsiteY33" fmla="*/ 2066549 h 4151209"/>
              <a:gd name="connsiteX34" fmla="*/ 4641707 w 5438098"/>
              <a:gd name="connsiteY34" fmla="*/ 3989201 h 4151209"/>
              <a:gd name="connsiteX35" fmla="*/ 4463586 w 5438098"/>
              <a:gd name="connsiteY35" fmla="*/ 4151087 h 4151209"/>
              <a:gd name="connsiteX36" fmla="*/ 4216594 w 5438098"/>
              <a:gd name="connsiteY36" fmla="*/ 3984328 h 4151209"/>
              <a:gd name="connsiteX37" fmla="*/ 4268154 w 5438098"/>
              <a:gd name="connsiteY37" fmla="*/ 3945772 h 4151209"/>
              <a:gd name="connsiteX38" fmla="*/ 5154393 w 5438098"/>
              <a:gd name="connsiteY38" fmla="*/ 2066549 h 4151209"/>
              <a:gd name="connsiteX39" fmla="*/ 4268154 w 5438098"/>
              <a:gd name="connsiteY39" fmla="*/ 187326 h 4151209"/>
              <a:gd name="connsiteX40" fmla="*/ 4238628 w 5438098"/>
              <a:gd name="connsiteY40" fmla="*/ 165247 h 4151209"/>
              <a:gd name="connsiteX41" fmla="*/ 4483380 w 5438098"/>
              <a:gd name="connsiteY41" fmla="*/ 0 h 4151209"/>
              <a:gd name="connsiteX42" fmla="*/ 954719 w 5438098"/>
              <a:gd name="connsiteY42" fmla="*/ 0 h 4151209"/>
              <a:gd name="connsiteX43" fmla="*/ 1199471 w 5438098"/>
              <a:gd name="connsiteY43" fmla="*/ 165247 h 4151209"/>
              <a:gd name="connsiteX44" fmla="*/ 1169945 w 5438098"/>
              <a:gd name="connsiteY44" fmla="*/ 187326 h 4151209"/>
              <a:gd name="connsiteX45" fmla="*/ 283705 w 5438098"/>
              <a:gd name="connsiteY45" fmla="*/ 2066549 h 4151209"/>
              <a:gd name="connsiteX46" fmla="*/ 1169945 w 5438098"/>
              <a:gd name="connsiteY46" fmla="*/ 3945772 h 4151209"/>
              <a:gd name="connsiteX47" fmla="*/ 974513 w 5438098"/>
              <a:gd name="connsiteY47" fmla="*/ 4151088 h 4151209"/>
              <a:gd name="connsiteX48" fmla="*/ 796391 w 5438098"/>
              <a:gd name="connsiteY48" fmla="*/ 3989201 h 4151209"/>
              <a:gd name="connsiteX49" fmla="*/ 0 w 5438098"/>
              <a:gd name="connsiteY49" fmla="*/ 2066549 h 4151209"/>
              <a:gd name="connsiteX50" fmla="*/ 796391 w 5438098"/>
              <a:gd name="connsiteY50" fmla="*/ 143898 h 4151209"/>
              <a:gd name="connsiteX51" fmla="*/ 954719 w 5438098"/>
              <a:gd name="connsiteY51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68154 w 5438098"/>
              <a:gd name="connsiteY35" fmla="*/ 3945772 h 4151209"/>
              <a:gd name="connsiteX36" fmla="*/ 5154393 w 5438098"/>
              <a:gd name="connsiteY36" fmla="*/ 2066549 h 4151209"/>
              <a:gd name="connsiteX37" fmla="*/ 4268154 w 5438098"/>
              <a:gd name="connsiteY37" fmla="*/ 187326 h 4151209"/>
              <a:gd name="connsiteX38" fmla="*/ 4238628 w 5438098"/>
              <a:gd name="connsiteY38" fmla="*/ 165247 h 4151209"/>
              <a:gd name="connsiteX39" fmla="*/ 4483380 w 5438098"/>
              <a:gd name="connsiteY39" fmla="*/ 0 h 4151209"/>
              <a:gd name="connsiteX40" fmla="*/ 954719 w 5438098"/>
              <a:gd name="connsiteY40" fmla="*/ 0 h 4151209"/>
              <a:gd name="connsiteX41" fmla="*/ 1199471 w 5438098"/>
              <a:gd name="connsiteY41" fmla="*/ 165247 h 4151209"/>
              <a:gd name="connsiteX42" fmla="*/ 1169945 w 5438098"/>
              <a:gd name="connsiteY42" fmla="*/ 187326 h 4151209"/>
              <a:gd name="connsiteX43" fmla="*/ 283705 w 5438098"/>
              <a:gd name="connsiteY43" fmla="*/ 2066549 h 4151209"/>
              <a:gd name="connsiteX44" fmla="*/ 1169945 w 5438098"/>
              <a:gd name="connsiteY44" fmla="*/ 3945772 h 4151209"/>
              <a:gd name="connsiteX45" fmla="*/ 974513 w 5438098"/>
              <a:gd name="connsiteY45" fmla="*/ 4151088 h 4151209"/>
              <a:gd name="connsiteX46" fmla="*/ 796391 w 5438098"/>
              <a:gd name="connsiteY46" fmla="*/ 3989201 h 4151209"/>
              <a:gd name="connsiteX47" fmla="*/ 0 w 5438098"/>
              <a:gd name="connsiteY47" fmla="*/ 2066549 h 4151209"/>
              <a:gd name="connsiteX48" fmla="*/ 796391 w 5438098"/>
              <a:gd name="connsiteY48" fmla="*/ 143898 h 4151209"/>
              <a:gd name="connsiteX49" fmla="*/ 954719 w 5438098"/>
              <a:gd name="connsiteY49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68154 w 5438098"/>
              <a:gd name="connsiteY35" fmla="*/ 3945772 h 4151209"/>
              <a:gd name="connsiteX36" fmla="*/ 5154393 w 5438098"/>
              <a:gd name="connsiteY36" fmla="*/ 2066549 h 4151209"/>
              <a:gd name="connsiteX37" fmla="*/ 4268154 w 5438098"/>
              <a:gd name="connsiteY37" fmla="*/ 187326 h 4151209"/>
              <a:gd name="connsiteX38" fmla="*/ 4238628 w 5438098"/>
              <a:gd name="connsiteY38" fmla="*/ 165247 h 4151209"/>
              <a:gd name="connsiteX39" fmla="*/ 4483380 w 5438098"/>
              <a:gd name="connsiteY39" fmla="*/ 0 h 4151209"/>
              <a:gd name="connsiteX40" fmla="*/ 954719 w 5438098"/>
              <a:gd name="connsiteY40" fmla="*/ 0 h 4151209"/>
              <a:gd name="connsiteX41" fmla="*/ 1199471 w 5438098"/>
              <a:gd name="connsiteY41" fmla="*/ 165247 h 4151209"/>
              <a:gd name="connsiteX42" fmla="*/ 1169945 w 5438098"/>
              <a:gd name="connsiteY42" fmla="*/ 187326 h 4151209"/>
              <a:gd name="connsiteX43" fmla="*/ 283705 w 5438098"/>
              <a:gd name="connsiteY43" fmla="*/ 2066549 h 4151209"/>
              <a:gd name="connsiteX44" fmla="*/ 1169945 w 5438098"/>
              <a:gd name="connsiteY44" fmla="*/ 3945772 h 4151209"/>
              <a:gd name="connsiteX45" fmla="*/ 974513 w 5438098"/>
              <a:gd name="connsiteY45" fmla="*/ 4151088 h 4151209"/>
              <a:gd name="connsiteX46" fmla="*/ 796391 w 5438098"/>
              <a:gd name="connsiteY46" fmla="*/ 3989201 h 4151209"/>
              <a:gd name="connsiteX47" fmla="*/ 0 w 5438098"/>
              <a:gd name="connsiteY47" fmla="*/ 2066549 h 4151209"/>
              <a:gd name="connsiteX48" fmla="*/ 796391 w 5438098"/>
              <a:gd name="connsiteY48" fmla="*/ 143898 h 4151209"/>
              <a:gd name="connsiteX49" fmla="*/ 954719 w 5438098"/>
              <a:gd name="connsiteY49" fmla="*/ 0 h 4151209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90010 w 5438098"/>
              <a:gd name="connsiteY11" fmla="*/ 698987 h 4152897"/>
              <a:gd name="connsiteX12" fmla="*/ 1980256 w 5438098"/>
              <a:gd name="connsiteY12" fmla="*/ 703685 h 4152897"/>
              <a:gd name="connsiteX13" fmla="*/ 1169107 w 5438098"/>
              <a:gd name="connsiteY13" fmla="*/ 2066553 h 4152897"/>
              <a:gd name="connsiteX14" fmla="*/ 1980256 w 5438098"/>
              <a:gd name="connsiteY14" fmla="*/ 3429421 h 4152897"/>
              <a:gd name="connsiteX15" fmla="*/ 1783025 w 5438098"/>
              <a:gd name="connsiteY15" fmla="*/ 3605213 h 4152897"/>
              <a:gd name="connsiteX16" fmla="*/ 1711063 w 5438098"/>
              <a:gd name="connsiteY16" fmla="*/ 3561496 h 4152897"/>
              <a:gd name="connsiteX17" fmla="*/ 916205 w 5438098"/>
              <a:gd name="connsiteY17" fmla="*/ 2066553 h 4152897"/>
              <a:gd name="connsiteX18" fmla="*/ 1711063 w 5438098"/>
              <a:gd name="connsiteY18" fmla="*/ 571611 h 4152897"/>
              <a:gd name="connsiteX19" fmla="*/ 1758587 w 5438098"/>
              <a:gd name="connsiteY19" fmla="*/ 542739 h 4152897"/>
              <a:gd name="connsiteX20" fmla="*/ 3679515 w 5438098"/>
              <a:gd name="connsiteY20" fmla="*/ 542738 h 4152897"/>
              <a:gd name="connsiteX21" fmla="*/ 3727041 w 5438098"/>
              <a:gd name="connsiteY21" fmla="*/ 571611 h 4152897"/>
              <a:gd name="connsiteX22" fmla="*/ 4521899 w 5438098"/>
              <a:gd name="connsiteY22" fmla="*/ 2066553 h 4152897"/>
              <a:gd name="connsiteX23" fmla="*/ 3727041 w 5438098"/>
              <a:gd name="connsiteY23" fmla="*/ 3561496 h 4152897"/>
              <a:gd name="connsiteX24" fmla="*/ 3655078 w 5438098"/>
              <a:gd name="connsiteY24" fmla="*/ 3605214 h 4152897"/>
              <a:gd name="connsiteX25" fmla="*/ 3457848 w 5438098"/>
              <a:gd name="connsiteY25" fmla="*/ 3429421 h 4152897"/>
              <a:gd name="connsiteX26" fmla="*/ 4268997 w 5438098"/>
              <a:gd name="connsiteY26" fmla="*/ 2066553 h 4152897"/>
              <a:gd name="connsiteX27" fmla="*/ 3457848 w 5438098"/>
              <a:gd name="connsiteY27" fmla="*/ 703685 h 4152897"/>
              <a:gd name="connsiteX28" fmla="*/ 3448092 w 5438098"/>
              <a:gd name="connsiteY28" fmla="*/ 698985 h 4152897"/>
              <a:gd name="connsiteX29" fmla="*/ 3679515 w 5438098"/>
              <a:gd name="connsiteY29" fmla="*/ 542738 h 4152897"/>
              <a:gd name="connsiteX30" fmla="*/ 4483380 w 5438098"/>
              <a:gd name="connsiteY30" fmla="*/ 0 h 4152897"/>
              <a:gd name="connsiteX31" fmla="*/ 4641707 w 5438098"/>
              <a:gd name="connsiteY31" fmla="*/ 143898 h 4152897"/>
              <a:gd name="connsiteX32" fmla="*/ 5438098 w 5438098"/>
              <a:gd name="connsiteY32" fmla="*/ 2066549 h 4152897"/>
              <a:gd name="connsiteX33" fmla="*/ 4641707 w 5438098"/>
              <a:gd name="connsiteY33" fmla="*/ 3989201 h 4152897"/>
              <a:gd name="connsiteX34" fmla="*/ 4463586 w 5438098"/>
              <a:gd name="connsiteY34" fmla="*/ 4151087 h 4152897"/>
              <a:gd name="connsiteX35" fmla="*/ 4268154 w 5438098"/>
              <a:gd name="connsiteY35" fmla="*/ 3945772 h 4152897"/>
              <a:gd name="connsiteX36" fmla="*/ 5154393 w 5438098"/>
              <a:gd name="connsiteY36" fmla="*/ 2066549 h 4152897"/>
              <a:gd name="connsiteX37" fmla="*/ 4268154 w 5438098"/>
              <a:gd name="connsiteY37" fmla="*/ 187326 h 4152897"/>
              <a:gd name="connsiteX38" fmla="*/ 4238628 w 5438098"/>
              <a:gd name="connsiteY38" fmla="*/ 165247 h 4152897"/>
              <a:gd name="connsiteX39" fmla="*/ 4483380 w 5438098"/>
              <a:gd name="connsiteY39" fmla="*/ 0 h 4152897"/>
              <a:gd name="connsiteX40" fmla="*/ 954719 w 5438098"/>
              <a:gd name="connsiteY40" fmla="*/ 0 h 4152897"/>
              <a:gd name="connsiteX41" fmla="*/ 1199471 w 5438098"/>
              <a:gd name="connsiteY41" fmla="*/ 165247 h 4152897"/>
              <a:gd name="connsiteX42" fmla="*/ 1169945 w 5438098"/>
              <a:gd name="connsiteY42" fmla="*/ 187326 h 4152897"/>
              <a:gd name="connsiteX43" fmla="*/ 283705 w 5438098"/>
              <a:gd name="connsiteY43" fmla="*/ 2066549 h 4152897"/>
              <a:gd name="connsiteX44" fmla="*/ 1169945 w 5438098"/>
              <a:gd name="connsiteY44" fmla="*/ 3945772 h 4152897"/>
              <a:gd name="connsiteX45" fmla="*/ 974513 w 5438098"/>
              <a:gd name="connsiteY45" fmla="*/ 4151088 h 4152897"/>
              <a:gd name="connsiteX46" fmla="*/ 796391 w 5438098"/>
              <a:gd name="connsiteY46" fmla="*/ 3989201 h 4152897"/>
              <a:gd name="connsiteX47" fmla="*/ 0 w 5438098"/>
              <a:gd name="connsiteY47" fmla="*/ 2066549 h 4152897"/>
              <a:gd name="connsiteX48" fmla="*/ 796391 w 5438098"/>
              <a:gd name="connsiteY48" fmla="*/ 143898 h 4152897"/>
              <a:gd name="connsiteX49" fmla="*/ 954719 w 5438098"/>
              <a:gd name="connsiteY49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90010 w 5438098"/>
              <a:gd name="connsiteY11" fmla="*/ 698987 h 4152897"/>
              <a:gd name="connsiteX12" fmla="*/ 1980256 w 5438098"/>
              <a:gd name="connsiteY12" fmla="*/ 703685 h 4152897"/>
              <a:gd name="connsiteX13" fmla="*/ 1169107 w 5438098"/>
              <a:gd name="connsiteY13" fmla="*/ 2066553 h 4152897"/>
              <a:gd name="connsiteX14" fmla="*/ 1980256 w 5438098"/>
              <a:gd name="connsiteY14" fmla="*/ 3429421 h 4152897"/>
              <a:gd name="connsiteX15" fmla="*/ 1783025 w 5438098"/>
              <a:gd name="connsiteY15" fmla="*/ 3605213 h 4152897"/>
              <a:gd name="connsiteX16" fmla="*/ 1711063 w 5438098"/>
              <a:gd name="connsiteY16" fmla="*/ 3561496 h 4152897"/>
              <a:gd name="connsiteX17" fmla="*/ 916205 w 5438098"/>
              <a:gd name="connsiteY17" fmla="*/ 2066553 h 4152897"/>
              <a:gd name="connsiteX18" fmla="*/ 1711063 w 5438098"/>
              <a:gd name="connsiteY18" fmla="*/ 571611 h 4152897"/>
              <a:gd name="connsiteX19" fmla="*/ 1758587 w 5438098"/>
              <a:gd name="connsiteY19" fmla="*/ 542739 h 4152897"/>
              <a:gd name="connsiteX20" fmla="*/ 3679515 w 5438098"/>
              <a:gd name="connsiteY20" fmla="*/ 542738 h 4152897"/>
              <a:gd name="connsiteX21" fmla="*/ 3727041 w 5438098"/>
              <a:gd name="connsiteY21" fmla="*/ 571611 h 4152897"/>
              <a:gd name="connsiteX22" fmla="*/ 4521899 w 5438098"/>
              <a:gd name="connsiteY22" fmla="*/ 2066553 h 4152897"/>
              <a:gd name="connsiteX23" fmla="*/ 3727041 w 5438098"/>
              <a:gd name="connsiteY23" fmla="*/ 3561496 h 4152897"/>
              <a:gd name="connsiteX24" fmla="*/ 3655078 w 5438098"/>
              <a:gd name="connsiteY24" fmla="*/ 3605214 h 4152897"/>
              <a:gd name="connsiteX25" fmla="*/ 3457848 w 5438098"/>
              <a:gd name="connsiteY25" fmla="*/ 3429421 h 4152897"/>
              <a:gd name="connsiteX26" fmla="*/ 4268997 w 5438098"/>
              <a:gd name="connsiteY26" fmla="*/ 2066553 h 4152897"/>
              <a:gd name="connsiteX27" fmla="*/ 3457848 w 5438098"/>
              <a:gd name="connsiteY27" fmla="*/ 703685 h 4152897"/>
              <a:gd name="connsiteX28" fmla="*/ 3448092 w 5438098"/>
              <a:gd name="connsiteY28" fmla="*/ 698985 h 4152897"/>
              <a:gd name="connsiteX29" fmla="*/ 3679515 w 5438098"/>
              <a:gd name="connsiteY29" fmla="*/ 542738 h 4152897"/>
              <a:gd name="connsiteX30" fmla="*/ 4483380 w 5438098"/>
              <a:gd name="connsiteY30" fmla="*/ 0 h 4152897"/>
              <a:gd name="connsiteX31" fmla="*/ 4641707 w 5438098"/>
              <a:gd name="connsiteY31" fmla="*/ 143898 h 4152897"/>
              <a:gd name="connsiteX32" fmla="*/ 5438098 w 5438098"/>
              <a:gd name="connsiteY32" fmla="*/ 2066549 h 4152897"/>
              <a:gd name="connsiteX33" fmla="*/ 4641707 w 5438098"/>
              <a:gd name="connsiteY33" fmla="*/ 3989201 h 4152897"/>
              <a:gd name="connsiteX34" fmla="*/ 4463586 w 5438098"/>
              <a:gd name="connsiteY34" fmla="*/ 4151087 h 4152897"/>
              <a:gd name="connsiteX35" fmla="*/ 4268154 w 5438098"/>
              <a:gd name="connsiteY35" fmla="*/ 3945772 h 4152897"/>
              <a:gd name="connsiteX36" fmla="*/ 5154393 w 5438098"/>
              <a:gd name="connsiteY36" fmla="*/ 2066549 h 4152897"/>
              <a:gd name="connsiteX37" fmla="*/ 4268154 w 5438098"/>
              <a:gd name="connsiteY37" fmla="*/ 187326 h 4152897"/>
              <a:gd name="connsiteX38" fmla="*/ 4238628 w 5438098"/>
              <a:gd name="connsiteY38" fmla="*/ 165247 h 4152897"/>
              <a:gd name="connsiteX39" fmla="*/ 4483380 w 5438098"/>
              <a:gd name="connsiteY39" fmla="*/ 0 h 4152897"/>
              <a:gd name="connsiteX40" fmla="*/ 954719 w 5438098"/>
              <a:gd name="connsiteY40" fmla="*/ 0 h 4152897"/>
              <a:gd name="connsiteX41" fmla="*/ 1199471 w 5438098"/>
              <a:gd name="connsiteY41" fmla="*/ 165247 h 4152897"/>
              <a:gd name="connsiteX42" fmla="*/ 1169945 w 5438098"/>
              <a:gd name="connsiteY42" fmla="*/ 187326 h 4152897"/>
              <a:gd name="connsiteX43" fmla="*/ 283705 w 5438098"/>
              <a:gd name="connsiteY43" fmla="*/ 2066549 h 4152897"/>
              <a:gd name="connsiteX44" fmla="*/ 1169945 w 5438098"/>
              <a:gd name="connsiteY44" fmla="*/ 3945772 h 4152897"/>
              <a:gd name="connsiteX45" fmla="*/ 974513 w 5438098"/>
              <a:gd name="connsiteY45" fmla="*/ 4151088 h 4152897"/>
              <a:gd name="connsiteX46" fmla="*/ 796391 w 5438098"/>
              <a:gd name="connsiteY46" fmla="*/ 3989201 h 4152897"/>
              <a:gd name="connsiteX47" fmla="*/ 0 w 5438098"/>
              <a:gd name="connsiteY47" fmla="*/ 2066549 h 4152897"/>
              <a:gd name="connsiteX48" fmla="*/ 796391 w 5438098"/>
              <a:gd name="connsiteY48" fmla="*/ 143898 h 4152897"/>
              <a:gd name="connsiteX49" fmla="*/ 954719 w 5438098"/>
              <a:gd name="connsiteY49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483380 w 5438098"/>
              <a:gd name="connsiteY37" fmla="*/ 0 h 4152897"/>
              <a:gd name="connsiteX38" fmla="*/ 954719 w 5438098"/>
              <a:gd name="connsiteY38" fmla="*/ 0 h 4152897"/>
              <a:gd name="connsiteX39" fmla="*/ 1199471 w 5438098"/>
              <a:gd name="connsiteY39" fmla="*/ 165247 h 4152897"/>
              <a:gd name="connsiteX40" fmla="*/ 1169945 w 5438098"/>
              <a:gd name="connsiteY40" fmla="*/ 187326 h 4152897"/>
              <a:gd name="connsiteX41" fmla="*/ 283705 w 5438098"/>
              <a:gd name="connsiteY41" fmla="*/ 2066549 h 4152897"/>
              <a:gd name="connsiteX42" fmla="*/ 1169945 w 5438098"/>
              <a:gd name="connsiteY42" fmla="*/ 3945772 h 4152897"/>
              <a:gd name="connsiteX43" fmla="*/ 974513 w 5438098"/>
              <a:gd name="connsiteY43" fmla="*/ 4151088 h 4152897"/>
              <a:gd name="connsiteX44" fmla="*/ 796391 w 5438098"/>
              <a:gd name="connsiteY44" fmla="*/ 3989201 h 4152897"/>
              <a:gd name="connsiteX45" fmla="*/ 0 w 5438098"/>
              <a:gd name="connsiteY45" fmla="*/ 2066549 h 4152897"/>
              <a:gd name="connsiteX46" fmla="*/ 796391 w 5438098"/>
              <a:gd name="connsiteY46" fmla="*/ 143898 h 4152897"/>
              <a:gd name="connsiteX47" fmla="*/ 954719 w 5438098"/>
              <a:gd name="connsiteY47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483380 w 5438098"/>
              <a:gd name="connsiteY37" fmla="*/ 0 h 4152897"/>
              <a:gd name="connsiteX38" fmla="*/ 954719 w 5438098"/>
              <a:gd name="connsiteY38" fmla="*/ 0 h 4152897"/>
              <a:gd name="connsiteX39" fmla="*/ 1199471 w 5438098"/>
              <a:gd name="connsiteY39" fmla="*/ 165247 h 4152897"/>
              <a:gd name="connsiteX40" fmla="*/ 1169945 w 5438098"/>
              <a:gd name="connsiteY40" fmla="*/ 187326 h 4152897"/>
              <a:gd name="connsiteX41" fmla="*/ 283705 w 5438098"/>
              <a:gd name="connsiteY41" fmla="*/ 2066549 h 4152897"/>
              <a:gd name="connsiteX42" fmla="*/ 1169945 w 5438098"/>
              <a:gd name="connsiteY42" fmla="*/ 3945772 h 4152897"/>
              <a:gd name="connsiteX43" fmla="*/ 974513 w 5438098"/>
              <a:gd name="connsiteY43" fmla="*/ 4151088 h 4152897"/>
              <a:gd name="connsiteX44" fmla="*/ 796391 w 5438098"/>
              <a:gd name="connsiteY44" fmla="*/ 3989201 h 4152897"/>
              <a:gd name="connsiteX45" fmla="*/ 0 w 5438098"/>
              <a:gd name="connsiteY45" fmla="*/ 2066549 h 4152897"/>
              <a:gd name="connsiteX46" fmla="*/ 796391 w 5438098"/>
              <a:gd name="connsiteY46" fmla="*/ 143898 h 4152897"/>
              <a:gd name="connsiteX47" fmla="*/ 954719 w 5438098"/>
              <a:gd name="connsiteY47" fmla="*/ 0 h 4152897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448092 w 5438098"/>
              <a:gd name="connsiteY27" fmla="*/ 710740 h 4164652"/>
              <a:gd name="connsiteX28" fmla="*/ 3679515 w 5438098"/>
              <a:gd name="connsiteY28" fmla="*/ 554493 h 4164652"/>
              <a:gd name="connsiteX29" fmla="*/ 4483380 w 5438098"/>
              <a:gd name="connsiteY29" fmla="*/ 11755 h 4164652"/>
              <a:gd name="connsiteX30" fmla="*/ 4641707 w 5438098"/>
              <a:gd name="connsiteY30" fmla="*/ 155653 h 4164652"/>
              <a:gd name="connsiteX31" fmla="*/ 5438098 w 5438098"/>
              <a:gd name="connsiteY31" fmla="*/ 2078304 h 4164652"/>
              <a:gd name="connsiteX32" fmla="*/ 4641707 w 5438098"/>
              <a:gd name="connsiteY32" fmla="*/ 4000956 h 4164652"/>
              <a:gd name="connsiteX33" fmla="*/ 4463586 w 5438098"/>
              <a:gd name="connsiteY33" fmla="*/ 4162842 h 4164652"/>
              <a:gd name="connsiteX34" fmla="*/ 4268154 w 5438098"/>
              <a:gd name="connsiteY34" fmla="*/ 3957527 h 4164652"/>
              <a:gd name="connsiteX35" fmla="*/ 5154393 w 5438098"/>
              <a:gd name="connsiteY35" fmla="*/ 2078304 h 4164652"/>
              <a:gd name="connsiteX36" fmla="*/ 4268154 w 5438098"/>
              <a:gd name="connsiteY36" fmla="*/ 199081 h 4164652"/>
              <a:gd name="connsiteX37" fmla="*/ 4483380 w 5438098"/>
              <a:gd name="connsiteY37" fmla="*/ 11755 h 4164652"/>
              <a:gd name="connsiteX38" fmla="*/ 954719 w 5438098"/>
              <a:gd name="connsiteY38" fmla="*/ 11755 h 4164652"/>
              <a:gd name="connsiteX39" fmla="*/ 1199471 w 5438098"/>
              <a:gd name="connsiteY39" fmla="*/ 177002 h 4164652"/>
              <a:gd name="connsiteX40" fmla="*/ 1169945 w 5438098"/>
              <a:gd name="connsiteY40" fmla="*/ 199081 h 4164652"/>
              <a:gd name="connsiteX41" fmla="*/ 283705 w 5438098"/>
              <a:gd name="connsiteY41" fmla="*/ 2078304 h 4164652"/>
              <a:gd name="connsiteX42" fmla="*/ 1169945 w 5438098"/>
              <a:gd name="connsiteY42" fmla="*/ 3957527 h 4164652"/>
              <a:gd name="connsiteX43" fmla="*/ 974513 w 5438098"/>
              <a:gd name="connsiteY43" fmla="*/ 4162843 h 4164652"/>
              <a:gd name="connsiteX44" fmla="*/ 796391 w 5438098"/>
              <a:gd name="connsiteY44" fmla="*/ 4000956 h 4164652"/>
              <a:gd name="connsiteX45" fmla="*/ 0 w 5438098"/>
              <a:gd name="connsiteY45" fmla="*/ 2078304 h 4164652"/>
              <a:gd name="connsiteX46" fmla="*/ 796391 w 5438098"/>
              <a:gd name="connsiteY46" fmla="*/ 155653 h 4164652"/>
              <a:gd name="connsiteX47" fmla="*/ 954719 w 5438098"/>
              <a:gd name="connsiteY47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38098" h="4164652">
                <a:moveTo>
                  <a:pt x="2719058" y="1578133"/>
                </a:moveTo>
                <a:cubicBezTo>
                  <a:pt x="2442813" y="1578133"/>
                  <a:pt x="2218872" y="1802073"/>
                  <a:pt x="2218872" y="2078316"/>
                </a:cubicBezTo>
                <a:cubicBezTo>
                  <a:pt x="2218872" y="2354559"/>
                  <a:pt x="2442813" y="2578499"/>
                  <a:pt x="2719058" y="2578499"/>
                </a:cubicBezTo>
                <a:cubicBezTo>
                  <a:pt x="2995303" y="2578499"/>
                  <a:pt x="3219244" y="2354559"/>
                  <a:pt x="3219244" y="2078316"/>
                </a:cubicBezTo>
                <a:cubicBezTo>
                  <a:pt x="3219244" y="1802073"/>
                  <a:pt x="2995303" y="1578133"/>
                  <a:pt x="2719058" y="1578133"/>
                </a:cubicBezTo>
                <a:close/>
                <a:moveTo>
                  <a:pt x="2719058" y="1309892"/>
                </a:moveTo>
                <a:cubicBezTo>
                  <a:pt x="3143449" y="1309892"/>
                  <a:pt x="3487485" y="1653927"/>
                  <a:pt x="3487485" y="2078316"/>
                </a:cubicBezTo>
                <a:cubicBezTo>
                  <a:pt x="3487485" y="2502705"/>
                  <a:pt x="3143449" y="2846740"/>
                  <a:pt x="2719058" y="2846740"/>
                </a:cubicBezTo>
                <a:cubicBezTo>
                  <a:pt x="2294667" y="2846740"/>
                  <a:pt x="1950631" y="2502705"/>
                  <a:pt x="1950631" y="2078316"/>
                </a:cubicBezTo>
                <a:cubicBezTo>
                  <a:pt x="1950631" y="1653927"/>
                  <a:pt x="2294667" y="1309892"/>
                  <a:pt x="2719058" y="1309892"/>
                </a:cubicBezTo>
                <a:close/>
                <a:moveTo>
                  <a:pt x="1758587" y="554494"/>
                </a:moveTo>
                <a:cubicBezTo>
                  <a:pt x="1845540" y="510172"/>
                  <a:pt x="1994540" y="540960"/>
                  <a:pt x="1980256" y="715440"/>
                </a:cubicBezTo>
                <a:cubicBezTo>
                  <a:pt x="1497100" y="977905"/>
                  <a:pt x="1169107" y="1489803"/>
                  <a:pt x="1169107" y="2078308"/>
                </a:cubicBezTo>
                <a:cubicBezTo>
                  <a:pt x="1169107" y="2666813"/>
                  <a:pt x="1497100" y="3178711"/>
                  <a:pt x="1980256" y="3441176"/>
                </a:cubicBezTo>
                <a:cubicBezTo>
                  <a:pt x="2045141" y="3614074"/>
                  <a:pt x="1874894" y="3659608"/>
                  <a:pt x="1783025" y="3616968"/>
                </a:cubicBezTo>
                <a:lnTo>
                  <a:pt x="1711063" y="3573251"/>
                </a:lnTo>
                <a:cubicBezTo>
                  <a:pt x="1231503" y="3249267"/>
                  <a:pt x="916205" y="2700608"/>
                  <a:pt x="916205" y="2078308"/>
                </a:cubicBezTo>
                <a:cubicBezTo>
                  <a:pt x="916205" y="1456008"/>
                  <a:pt x="1231503" y="907349"/>
                  <a:pt x="1711063" y="583366"/>
                </a:cubicBezTo>
                <a:lnTo>
                  <a:pt x="1758587" y="554494"/>
                </a:lnTo>
                <a:close/>
                <a:moveTo>
                  <a:pt x="3679515" y="554493"/>
                </a:moveTo>
                <a:lnTo>
                  <a:pt x="3727041" y="583366"/>
                </a:lnTo>
                <a:cubicBezTo>
                  <a:pt x="4206601" y="907349"/>
                  <a:pt x="4521899" y="1456008"/>
                  <a:pt x="4521899" y="2078308"/>
                </a:cubicBezTo>
                <a:cubicBezTo>
                  <a:pt x="4521899" y="2700608"/>
                  <a:pt x="4206601" y="3249267"/>
                  <a:pt x="3727041" y="3573251"/>
                </a:cubicBezTo>
                <a:lnTo>
                  <a:pt x="3655078" y="3616969"/>
                </a:lnTo>
                <a:cubicBezTo>
                  <a:pt x="3569741" y="3633483"/>
                  <a:pt x="3409291" y="3594479"/>
                  <a:pt x="3457848" y="3441176"/>
                </a:cubicBezTo>
                <a:cubicBezTo>
                  <a:pt x="3941005" y="3178711"/>
                  <a:pt x="4268997" y="2666813"/>
                  <a:pt x="4268997" y="2078308"/>
                </a:cubicBezTo>
                <a:cubicBezTo>
                  <a:pt x="4268997" y="1489803"/>
                  <a:pt x="3941005" y="977905"/>
                  <a:pt x="3457848" y="715440"/>
                </a:cubicBezTo>
                <a:cubicBezTo>
                  <a:pt x="3430500" y="488708"/>
                  <a:pt x="3641549" y="510171"/>
                  <a:pt x="3679515" y="554493"/>
                </a:cubicBezTo>
                <a:close/>
                <a:moveTo>
                  <a:pt x="4483380" y="11755"/>
                </a:moveTo>
                <a:lnTo>
                  <a:pt x="4641707" y="155653"/>
                </a:lnTo>
                <a:cubicBezTo>
                  <a:pt x="5133758" y="647702"/>
                  <a:pt x="5438098" y="1327462"/>
                  <a:pt x="5438098" y="2078304"/>
                </a:cubicBezTo>
                <a:cubicBezTo>
                  <a:pt x="5438098" y="2829146"/>
                  <a:pt x="5133758" y="3508906"/>
                  <a:pt x="4641707" y="4000956"/>
                </a:cubicBezTo>
                <a:lnTo>
                  <a:pt x="4463586" y="4162842"/>
                </a:lnTo>
                <a:cubicBezTo>
                  <a:pt x="4365785" y="4172782"/>
                  <a:pt x="4261452" y="4146797"/>
                  <a:pt x="4268154" y="3957527"/>
                </a:cubicBezTo>
                <a:cubicBezTo>
                  <a:pt x="4809402" y="3510851"/>
                  <a:pt x="5154393" y="2834866"/>
                  <a:pt x="5154393" y="2078304"/>
                </a:cubicBezTo>
                <a:cubicBezTo>
                  <a:pt x="5154393" y="1321743"/>
                  <a:pt x="4809402" y="645758"/>
                  <a:pt x="4268154" y="199081"/>
                </a:cubicBezTo>
                <a:cubicBezTo>
                  <a:pt x="4212533" y="28871"/>
                  <a:pt x="4352855" y="-27040"/>
                  <a:pt x="4483380" y="11755"/>
                </a:cubicBezTo>
                <a:close/>
                <a:moveTo>
                  <a:pt x="954719" y="11755"/>
                </a:moveTo>
                <a:cubicBezTo>
                  <a:pt x="1121212" y="-21337"/>
                  <a:pt x="1212593" y="43542"/>
                  <a:pt x="1199471" y="177002"/>
                </a:cubicBezTo>
                <a:lnTo>
                  <a:pt x="1169945" y="199081"/>
                </a:lnTo>
                <a:cubicBezTo>
                  <a:pt x="628696" y="645758"/>
                  <a:pt x="283705" y="1321743"/>
                  <a:pt x="283705" y="2078304"/>
                </a:cubicBezTo>
                <a:cubicBezTo>
                  <a:pt x="283705" y="2834866"/>
                  <a:pt x="628696" y="3510851"/>
                  <a:pt x="1169945" y="3957527"/>
                </a:cubicBezTo>
                <a:cubicBezTo>
                  <a:pt x="1176647" y="4097811"/>
                  <a:pt x="1085377" y="4166250"/>
                  <a:pt x="974513" y="4162843"/>
                </a:cubicBezTo>
                <a:lnTo>
                  <a:pt x="796391" y="4000956"/>
                </a:lnTo>
                <a:cubicBezTo>
                  <a:pt x="304340" y="3508906"/>
                  <a:pt x="0" y="2829146"/>
                  <a:pt x="0" y="2078304"/>
                </a:cubicBezTo>
                <a:cubicBezTo>
                  <a:pt x="0" y="1327462"/>
                  <a:pt x="304340" y="647702"/>
                  <a:pt x="796391" y="155653"/>
                </a:cubicBezTo>
                <a:lnTo>
                  <a:pt x="954719" y="1175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2" name="Freeform: Shape 111"/>
          <p:cNvSpPr/>
          <p:nvPr/>
        </p:nvSpPr>
        <p:spPr>
          <a:xfrm>
            <a:off x="6584835" y="2178122"/>
            <a:ext cx="1093913" cy="837750"/>
          </a:xfrm>
          <a:custGeom>
            <a:avLst/>
            <a:gdLst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2017104 w 5438098"/>
              <a:gd name="connsiteY15" fmla="*/ 3447172 h 4151088"/>
              <a:gd name="connsiteX16" fmla="*/ 1783025 w 5438098"/>
              <a:gd name="connsiteY16" fmla="*/ 3605213 h 4151088"/>
              <a:gd name="connsiteX17" fmla="*/ 1711063 w 5438098"/>
              <a:gd name="connsiteY17" fmla="*/ 3561496 h 4151088"/>
              <a:gd name="connsiteX18" fmla="*/ 916205 w 5438098"/>
              <a:gd name="connsiteY18" fmla="*/ 2066553 h 4151088"/>
              <a:gd name="connsiteX19" fmla="*/ 1711063 w 5438098"/>
              <a:gd name="connsiteY19" fmla="*/ 571611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4483380 w 5438098"/>
              <a:gd name="connsiteY30" fmla="*/ 0 h 4151088"/>
              <a:gd name="connsiteX31" fmla="*/ 4641707 w 5438098"/>
              <a:gd name="connsiteY31" fmla="*/ 143898 h 4151088"/>
              <a:gd name="connsiteX32" fmla="*/ 5438098 w 5438098"/>
              <a:gd name="connsiteY32" fmla="*/ 2066549 h 4151088"/>
              <a:gd name="connsiteX33" fmla="*/ 4641707 w 5438098"/>
              <a:gd name="connsiteY33" fmla="*/ 3989201 h 4151088"/>
              <a:gd name="connsiteX34" fmla="*/ 4463586 w 5438098"/>
              <a:gd name="connsiteY34" fmla="*/ 4151087 h 4151088"/>
              <a:gd name="connsiteX35" fmla="*/ 4216594 w 5438098"/>
              <a:gd name="connsiteY35" fmla="*/ 3984328 h 4151088"/>
              <a:gd name="connsiteX36" fmla="*/ 4268154 w 5438098"/>
              <a:gd name="connsiteY36" fmla="*/ 3945772 h 4151088"/>
              <a:gd name="connsiteX37" fmla="*/ 5154393 w 5438098"/>
              <a:gd name="connsiteY37" fmla="*/ 2066549 h 4151088"/>
              <a:gd name="connsiteX38" fmla="*/ 4268154 w 5438098"/>
              <a:gd name="connsiteY38" fmla="*/ 187326 h 4151088"/>
              <a:gd name="connsiteX39" fmla="*/ 4238628 w 5438098"/>
              <a:gd name="connsiteY39" fmla="*/ 165247 h 4151088"/>
              <a:gd name="connsiteX40" fmla="*/ 954719 w 5438098"/>
              <a:gd name="connsiteY40" fmla="*/ 0 h 4151088"/>
              <a:gd name="connsiteX41" fmla="*/ 1199471 w 5438098"/>
              <a:gd name="connsiteY41" fmla="*/ 165247 h 4151088"/>
              <a:gd name="connsiteX42" fmla="*/ 1169945 w 5438098"/>
              <a:gd name="connsiteY42" fmla="*/ 187326 h 4151088"/>
              <a:gd name="connsiteX43" fmla="*/ 283705 w 5438098"/>
              <a:gd name="connsiteY43" fmla="*/ 2066549 h 4151088"/>
              <a:gd name="connsiteX44" fmla="*/ 1169945 w 5438098"/>
              <a:gd name="connsiteY44" fmla="*/ 3945772 h 4151088"/>
              <a:gd name="connsiteX45" fmla="*/ 1221505 w 5438098"/>
              <a:gd name="connsiteY45" fmla="*/ 3984328 h 4151088"/>
              <a:gd name="connsiteX46" fmla="*/ 974513 w 5438098"/>
              <a:gd name="connsiteY46" fmla="*/ 4151088 h 4151088"/>
              <a:gd name="connsiteX47" fmla="*/ 796391 w 5438098"/>
              <a:gd name="connsiteY47" fmla="*/ 3989201 h 4151088"/>
              <a:gd name="connsiteX48" fmla="*/ 0 w 5438098"/>
              <a:gd name="connsiteY48" fmla="*/ 2066549 h 4151088"/>
              <a:gd name="connsiteX49" fmla="*/ 796391 w 5438098"/>
              <a:gd name="connsiteY49" fmla="*/ 143898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974513 w 5438098"/>
              <a:gd name="connsiteY47" fmla="*/ 4151088 h 4151088"/>
              <a:gd name="connsiteX48" fmla="*/ 796391 w 5438098"/>
              <a:gd name="connsiteY48" fmla="*/ 3989201 h 4151088"/>
              <a:gd name="connsiteX49" fmla="*/ 0 w 5438098"/>
              <a:gd name="connsiteY49" fmla="*/ 2066549 h 4151088"/>
              <a:gd name="connsiteX50" fmla="*/ 796391 w 5438098"/>
              <a:gd name="connsiteY50" fmla="*/ 143898 h 4151088"/>
              <a:gd name="connsiteX51" fmla="*/ 954719 w 5438098"/>
              <a:gd name="connsiteY51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974513 w 5438098"/>
              <a:gd name="connsiteY47" fmla="*/ 4151088 h 4151088"/>
              <a:gd name="connsiteX48" fmla="*/ 796391 w 5438098"/>
              <a:gd name="connsiteY48" fmla="*/ 3989201 h 4151088"/>
              <a:gd name="connsiteX49" fmla="*/ 0 w 5438098"/>
              <a:gd name="connsiteY49" fmla="*/ 2066549 h 4151088"/>
              <a:gd name="connsiteX50" fmla="*/ 796391 w 5438098"/>
              <a:gd name="connsiteY50" fmla="*/ 143898 h 4151088"/>
              <a:gd name="connsiteX51" fmla="*/ 954719 w 5438098"/>
              <a:gd name="connsiteY51" fmla="*/ 0 h 4151088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20998 w 5438098"/>
              <a:gd name="connsiteY25" fmla="*/ 3447173 h 4151209"/>
              <a:gd name="connsiteX26" fmla="*/ 3457848 w 5438098"/>
              <a:gd name="connsiteY26" fmla="*/ 3429421 h 4151209"/>
              <a:gd name="connsiteX27" fmla="*/ 4268997 w 5438098"/>
              <a:gd name="connsiteY27" fmla="*/ 2066553 h 4151209"/>
              <a:gd name="connsiteX28" fmla="*/ 3457848 w 5438098"/>
              <a:gd name="connsiteY28" fmla="*/ 703685 h 4151209"/>
              <a:gd name="connsiteX29" fmla="*/ 3448092 w 5438098"/>
              <a:gd name="connsiteY29" fmla="*/ 698985 h 4151209"/>
              <a:gd name="connsiteX30" fmla="*/ 3679515 w 5438098"/>
              <a:gd name="connsiteY30" fmla="*/ 542738 h 4151209"/>
              <a:gd name="connsiteX31" fmla="*/ 4483380 w 5438098"/>
              <a:gd name="connsiteY31" fmla="*/ 0 h 4151209"/>
              <a:gd name="connsiteX32" fmla="*/ 4641707 w 5438098"/>
              <a:gd name="connsiteY32" fmla="*/ 143898 h 4151209"/>
              <a:gd name="connsiteX33" fmla="*/ 5438098 w 5438098"/>
              <a:gd name="connsiteY33" fmla="*/ 2066549 h 4151209"/>
              <a:gd name="connsiteX34" fmla="*/ 4641707 w 5438098"/>
              <a:gd name="connsiteY34" fmla="*/ 3989201 h 4151209"/>
              <a:gd name="connsiteX35" fmla="*/ 4463586 w 5438098"/>
              <a:gd name="connsiteY35" fmla="*/ 4151087 h 4151209"/>
              <a:gd name="connsiteX36" fmla="*/ 4216594 w 5438098"/>
              <a:gd name="connsiteY36" fmla="*/ 3984328 h 4151209"/>
              <a:gd name="connsiteX37" fmla="*/ 4268154 w 5438098"/>
              <a:gd name="connsiteY37" fmla="*/ 3945772 h 4151209"/>
              <a:gd name="connsiteX38" fmla="*/ 5154393 w 5438098"/>
              <a:gd name="connsiteY38" fmla="*/ 2066549 h 4151209"/>
              <a:gd name="connsiteX39" fmla="*/ 4268154 w 5438098"/>
              <a:gd name="connsiteY39" fmla="*/ 187326 h 4151209"/>
              <a:gd name="connsiteX40" fmla="*/ 4238628 w 5438098"/>
              <a:gd name="connsiteY40" fmla="*/ 165247 h 4151209"/>
              <a:gd name="connsiteX41" fmla="*/ 4483380 w 5438098"/>
              <a:gd name="connsiteY41" fmla="*/ 0 h 4151209"/>
              <a:gd name="connsiteX42" fmla="*/ 954719 w 5438098"/>
              <a:gd name="connsiteY42" fmla="*/ 0 h 4151209"/>
              <a:gd name="connsiteX43" fmla="*/ 1199471 w 5438098"/>
              <a:gd name="connsiteY43" fmla="*/ 165247 h 4151209"/>
              <a:gd name="connsiteX44" fmla="*/ 1169945 w 5438098"/>
              <a:gd name="connsiteY44" fmla="*/ 187326 h 4151209"/>
              <a:gd name="connsiteX45" fmla="*/ 283705 w 5438098"/>
              <a:gd name="connsiteY45" fmla="*/ 2066549 h 4151209"/>
              <a:gd name="connsiteX46" fmla="*/ 1169945 w 5438098"/>
              <a:gd name="connsiteY46" fmla="*/ 3945772 h 4151209"/>
              <a:gd name="connsiteX47" fmla="*/ 974513 w 5438098"/>
              <a:gd name="connsiteY47" fmla="*/ 4151088 h 4151209"/>
              <a:gd name="connsiteX48" fmla="*/ 796391 w 5438098"/>
              <a:gd name="connsiteY48" fmla="*/ 3989201 h 4151209"/>
              <a:gd name="connsiteX49" fmla="*/ 0 w 5438098"/>
              <a:gd name="connsiteY49" fmla="*/ 2066549 h 4151209"/>
              <a:gd name="connsiteX50" fmla="*/ 796391 w 5438098"/>
              <a:gd name="connsiteY50" fmla="*/ 143898 h 4151209"/>
              <a:gd name="connsiteX51" fmla="*/ 954719 w 5438098"/>
              <a:gd name="connsiteY51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68154 w 5438098"/>
              <a:gd name="connsiteY35" fmla="*/ 3945772 h 4151209"/>
              <a:gd name="connsiteX36" fmla="*/ 5154393 w 5438098"/>
              <a:gd name="connsiteY36" fmla="*/ 2066549 h 4151209"/>
              <a:gd name="connsiteX37" fmla="*/ 4268154 w 5438098"/>
              <a:gd name="connsiteY37" fmla="*/ 187326 h 4151209"/>
              <a:gd name="connsiteX38" fmla="*/ 4238628 w 5438098"/>
              <a:gd name="connsiteY38" fmla="*/ 165247 h 4151209"/>
              <a:gd name="connsiteX39" fmla="*/ 4483380 w 5438098"/>
              <a:gd name="connsiteY39" fmla="*/ 0 h 4151209"/>
              <a:gd name="connsiteX40" fmla="*/ 954719 w 5438098"/>
              <a:gd name="connsiteY40" fmla="*/ 0 h 4151209"/>
              <a:gd name="connsiteX41" fmla="*/ 1199471 w 5438098"/>
              <a:gd name="connsiteY41" fmla="*/ 165247 h 4151209"/>
              <a:gd name="connsiteX42" fmla="*/ 1169945 w 5438098"/>
              <a:gd name="connsiteY42" fmla="*/ 187326 h 4151209"/>
              <a:gd name="connsiteX43" fmla="*/ 283705 w 5438098"/>
              <a:gd name="connsiteY43" fmla="*/ 2066549 h 4151209"/>
              <a:gd name="connsiteX44" fmla="*/ 1169945 w 5438098"/>
              <a:gd name="connsiteY44" fmla="*/ 3945772 h 4151209"/>
              <a:gd name="connsiteX45" fmla="*/ 974513 w 5438098"/>
              <a:gd name="connsiteY45" fmla="*/ 4151088 h 4151209"/>
              <a:gd name="connsiteX46" fmla="*/ 796391 w 5438098"/>
              <a:gd name="connsiteY46" fmla="*/ 3989201 h 4151209"/>
              <a:gd name="connsiteX47" fmla="*/ 0 w 5438098"/>
              <a:gd name="connsiteY47" fmla="*/ 2066549 h 4151209"/>
              <a:gd name="connsiteX48" fmla="*/ 796391 w 5438098"/>
              <a:gd name="connsiteY48" fmla="*/ 143898 h 4151209"/>
              <a:gd name="connsiteX49" fmla="*/ 954719 w 5438098"/>
              <a:gd name="connsiteY49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68154 w 5438098"/>
              <a:gd name="connsiteY35" fmla="*/ 3945772 h 4151209"/>
              <a:gd name="connsiteX36" fmla="*/ 5154393 w 5438098"/>
              <a:gd name="connsiteY36" fmla="*/ 2066549 h 4151209"/>
              <a:gd name="connsiteX37" fmla="*/ 4268154 w 5438098"/>
              <a:gd name="connsiteY37" fmla="*/ 187326 h 4151209"/>
              <a:gd name="connsiteX38" fmla="*/ 4238628 w 5438098"/>
              <a:gd name="connsiteY38" fmla="*/ 165247 h 4151209"/>
              <a:gd name="connsiteX39" fmla="*/ 4483380 w 5438098"/>
              <a:gd name="connsiteY39" fmla="*/ 0 h 4151209"/>
              <a:gd name="connsiteX40" fmla="*/ 954719 w 5438098"/>
              <a:gd name="connsiteY40" fmla="*/ 0 h 4151209"/>
              <a:gd name="connsiteX41" fmla="*/ 1199471 w 5438098"/>
              <a:gd name="connsiteY41" fmla="*/ 165247 h 4151209"/>
              <a:gd name="connsiteX42" fmla="*/ 1169945 w 5438098"/>
              <a:gd name="connsiteY42" fmla="*/ 187326 h 4151209"/>
              <a:gd name="connsiteX43" fmla="*/ 283705 w 5438098"/>
              <a:gd name="connsiteY43" fmla="*/ 2066549 h 4151209"/>
              <a:gd name="connsiteX44" fmla="*/ 1169945 w 5438098"/>
              <a:gd name="connsiteY44" fmla="*/ 3945772 h 4151209"/>
              <a:gd name="connsiteX45" fmla="*/ 974513 w 5438098"/>
              <a:gd name="connsiteY45" fmla="*/ 4151088 h 4151209"/>
              <a:gd name="connsiteX46" fmla="*/ 796391 w 5438098"/>
              <a:gd name="connsiteY46" fmla="*/ 3989201 h 4151209"/>
              <a:gd name="connsiteX47" fmla="*/ 0 w 5438098"/>
              <a:gd name="connsiteY47" fmla="*/ 2066549 h 4151209"/>
              <a:gd name="connsiteX48" fmla="*/ 796391 w 5438098"/>
              <a:gd name="connsiteY48" fmla="*/ 143898 h 4151209"/>
              <a:gd name="connsiteX49" fmla="*/ 954719 w 5438098"/>
              <a:gd name="connsiteY49" fmla="*/ 0 h 4151209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90010 w 5438098"/>
              <a:gd name="connsiteY11" fmla="*/ 698987 h 4152897"/>
              <a:gd name="connsiteX12" fmla="*/ 1980256 w 5438098"/>
              <a:gd name="connsiteY12" fmla="*/ 703685 h 4152897"/>
              <a:gd name="connsiteX13" fmla="*/ 1169107 w 5438098"/>
              <a:gd name="connsiteY13" fmla="*/ 2066553 h 4152897"/>
              <a:gd name="connsiteX14" fmla="*/ 1980256 w 5438098"/>
              <a:gd name="connsiteY14" fmla="*/ 3429421 h 4152897"/>
              <a:gd name="connsiteX15" fmla="*/ 1783025 w 5438098"/>
              <a:gd name="connsiteY15" fmla="*/ 3605213 h 4152897"/>
              <a:gd name="connsiteX16" fmla="*/ 1711063 w 5438098"/>
              <a:gd name="connsiteY16" fmla="*/ 3561496 h 4152897"/>
              <a:gd name="connsiteX17" fmla="*/ 916205 w 5438098"/>
              <a:gd name="connsiteY17" fmla="*/ 2066553 h 4152897"/>
              <a:gd name="connsiteX18" fmla="*/ 1711063 w 5438098"/>
              <a:gd name="connsiteY18" fmla="*/ 571611 h 4152897"/>
              <a:gd name="connsiteX19" fmla="*/ 1758587 w 5438098"/>
              <a:gd name="connsiteY19" fmla="*/ 542739 h 4152897"/>
              <a:gd name="connsiteX20" fmla="*/ 3679515 w 5438098"/>
              <a:gd name="connsiteY20" fmla="*/ 542738 h 4152897"/>
              <a:gd name="connsiteX21" fmla="*/ 3727041 w 5438098"/>
              <a:gd name="connsiteY21" fmla="*/ 571611 h 4152897"/>
              <a:gd name="connsiteX22" fmla="*/ 4521899 w 5438098"/>
              <a:gd name="connsiteY22" fmla="*/ 2066553 h 4152897"/>
              <a:gd name="connsiteX23" fmla="*/ 3727041 w 5438098"/>
              <a:gd name="connsiteY23" fmla="*/ 3561496 h 4152897"/>
              <a:gd name="connsiteX24" fmla="*/ 3655078 w 5438098"/>
              <a:gd name="connsiteY24" fmla="*/ 3605214 h 4152897"/>
              <a:gd name="connsiteX25" fmla="*/ 3457848 w 5438098"/>
              <a:gd name="connsiteY25" fmla="*/ 3429421 h 4152897"/>
              <a:gd name="connsiteX26" fmla="*/ 4268997 w 5438098"/>
              <a:gd name="connsiteY26" fmla="*/ 2066553 h 4152897"/>
              <a:gd name="connsiteX27" fmla="*/ 3457848 w 5438098"/>
              <a:gd name="connsiteY27" fmla="*/ 703685 h 4152897"/>
              <a:gd name="connsiteX28" fmla="*/ 3448092 w 5438098"/>
              <a:gd name="connsiteY28" fmla="*/ 698985 h 4152897"/>
              <a:gd name="connsiteX29" fmla="*/ 3679515 w 5438098"/>
              <a:gd name="connsiteY29" fmla="*/ 542738 h 4152897"/>
              <a:gd name="connsiteX30" fmla="*/ 4483380 w 5438098"/>
              <a:gd name="connsiteY30" fmla="*/ 0 h 4152897"/>
              <a:gd name="connsiteX31" fmla="*/ 4641707 w 5438098"/>
              <a:gd name="connsiteY31" fmla="*/ 143898 h 4152897"/>
              <a:gd name="connsiteX32" fmla="*/ 5438098 w 5438098"/>
              <a:gd name="connsiteY32" fmla="*/ 2066549 h 4152897"/>
              <a:gd name="connsiteX33" fmla="*/ 4641707 w 5438098"/>
              <a:gd name="connsiteY33" fmla="*/ 3989201 h 4152897"/>
              <a:gd name="connsiteX34" fmla="*/ 4463586 w 5438098"/>
              <a:gd name="connsiteY34" fmla="*/ 4151087 h 4152897"/>
              <a:gd name="connsiteX35" fmla="*/ 4268154 w 5438098"/>
              <a:gd name="connsiteY35" fmla="*/ 3945772 h 4152897"/>
              <a:gd name="connsiteX36" fmla="*/ 5154393 w 5438098"/>
              <a:gd name="connsiteY36" fmla="*/ 2066549 h 4152897"/>
              <a:gd name="connsiteX37" fmla="*/ 4268154 w 5438098"/>
              <a:gd name="connsiteY37" fmla="*/ 187326 h 4152897"/>
              <a:gd name="connsiteX38" fmla="*/ 4238628 w 5438098"/>
              <a:gd name="connsiteY38" fmla="*/ 165247 h 4152897"/>
              <a:gd name="connsiteX39" fmla="*/ 4483380 w 5438098"/>
              <a:gd name="connsiteY39" fmla="*/ 0 h 4152897"/>
              <a:gd name="connsiteX40" fmla="*/ 954719 w 5438098"/>
              <a:gd name="connsiteY40" fmla="*/ 0 h 4152897"/>
              <a:gd name="connsiteX41" fmla="*/ 1199471 w 5438098"/>
              <a:gd name="connsiteY41" fmla="*/ 165247 h 4152897"/>
              <a:gd name="connsiteX42" fmla="*/ 1169945 w 5438098"/>
              <a:gd name="connsiteY42" fmla="*/ 187326 h 4152897"/>
              <a:gd name="connsiteX43" fmla="*/ 283705 w 5438098"/>
              <a:gd name="connsiteY43" fmla="*/ 2066549 h 4152897"/>
              <a:gd name="connsiteX44" fmla="*/ 1169945 w 5438098"/>
              <a:gd name="connsiteY44" fmla="*/ 3945772 h 4152897"/>
              <a:gd name="connsiteX45" fmla="*/ 974513 w 5438098"/>
              <a:gd name="connsiteY45" fmla="*/ 4151088 h 4152897"/>
              <a:gd name="connsiteX46" fmla="*/ 796391 w 5438098"/>
              <a:gd name="connsiteY46" fmla="*/ 3989201 h 4152897"/>
              <a:gd name="connsiteX47" fmla="*/ 0 w 5438098"/>
              <a:gd name="connsiteY47" fmla="*/ 2066549 h 4152897"/>
              <a:gd name="connsiteX48" fmla="*/ 796391 w 5438098"/>
              <a:gd name="connsiteY48" fmla="*/ 143898 h 4152897"/>
              <a:gd name="connsiteX49" fmla="*/ 954719 w 5438098"/>
              <a:gd name="connsiteY49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90010 w 5438098"/>
              <a:gd name="connsiteY11" fmla="*/ 698987 h 4152897"/>
              <a:gd name="connsiteX12" fmla="*/ 1980256 w 5438098"/>
              <a:gd name="connsiteY12" fmla="*/ 703685 h 4152897"/>
              <a:gd name="connsiteX13" fmla="*/ 1169107 w 5438098"/>
              <a:gd name="connsiteY13" fmla="*/ 2066553 h 4152897"/>
              <a:gd name="connsiteX14" fmla="*/ 1980256 w 5438098"/>
              <a:gd name="connsiteY14" fmla="*/ 3429421 h 4152897"/>
              <a:gd name="connsiteX15" fmla="*/ 1783025 w 5438098"/>
              <a:gd name="connsiteY15" fmla="*/ 3605213 h 4152897"/>
              <a:gd name="connsiteX16" fmla="*/ 1711063 w 5438098"/>
              <a:gd name="connsiteY16" fmla="*/ 3561496 h 4152897"/>
              <a:gd name="connsiteX17" fmla="*/ 916205 w 5438098"/>
              <a:gd name="connsiteY17" fmla="*/ 2066553 h 4152897"/>
              <a:gd name="connsiteX18" fmla="*/ 1711063 w 5438098"/>
              <a:gd name="connsiteY18" fmla="*/ 571611 h 4152897"/>
              <a:gd name="connsiteX19" fmla="*/ 1758587 w 5438098"/>
              <a:gd name="connsiteY19" fmla="*/ 542739 h 4152897"/>
              <a:gd name="connsiteX20" fmla="*/ 3679515 w 5438098"/>
              <a:gd name="connsiteY20" fmla="*/ 542738 h 4152897"/>
              <a:gd name="connsiteX21" fmla="*/ 3727041 w 5438098"/>
              <a:gd name="connsiteY21" fmla="*/ 571611 h 4152897"/>
              <a:gd name="connsiteX22" fmla="*/ 4521899 w 5438098"/>
              <a:gd name="connsiteY22" fmla="*/ 2066553 h 4152897"/>
              <a:gd name="connsiteX23" fmla="*/ 3727041 w 5438098"/>
              <a:gd name="connsiteY23" fmla="*/ 3561496 h 4152897"/>
              <a:gd name="connsiteX24" fmla="*/ 3655078 w 5438098"/>
              <a:gd name="connsiteY24" fmla="*/ 3605214 h 4152897"/>
              <a:gd name="connsiteX25" fmla="*/ 3457848 w 5438098"/>
              <a:gd name="connsiteY25" fmla="*/ 3429421 h 4152897"/>
              <a:gd name="connsiteX26" fmla="*/ 4268997 w 5438098"/>
              <a:gd name="connsiteY26" fmla="*/ 2066553 h 4152897"/>
              <a:gd name="connsiteX27" fmla="*/ 3457848 w 5438098"/>
              <a:gd name="connsiteY27" fmla="*/ 703685 h 4152897"/>
              <a:gd name="connsiteX28" fmla="*/ 3448092 w 5438098"/>
              <a:gd name="connsiteY28" fmla="*/ 698985 h 4152897"/>
              <a:gd name="connsiteX29" fmla="*/ 3679515 w 5438098"/>
              <a:gd name="connsiteY29" fmla="*/ 542738 h 4152897"/>
              <a:gd name="connsiteX30" fmla="*/ 4483380 w 5438098"/>
              <a:gd name="connsiteY30" fmla="*/ 0 h 4152897"/>
              <a:gd name="connsiteX31" fmla="*/ 4641707 w 5438098"/>
              <a:gd name="connsiteY31" fmla="*/ 143898 h 4152897"/>
              <a:gd name="connsiteX32" fmla="*/ 5438098 w 5438098"/>
              <a:gd name="connsiteY32" fmla="*/ 2066549 h 4152897"/>
              <a:gd name="connsiteX33" fmla="*/ 4641707 w 5438098"/>
              <a:gd name="connsiteY33" fmla="*/ 3989201 h 4152897"/>
              <a:gd name="connsiteX34" fmla="*/ 4463586 w 5438098"/>
              <a:gd name="connsiteY34" fmla="*/ 4151087 h 4152897"/>
              <a:gd name="connsiteX35" fmla="*/ 4268154 w 5438098"/>
              <a:gd name="connsiteY35" fmla="*/ 3945772 h 4152897"/>
              <a:gd name="connsiteX36" fmla="*/ 5154393 w 5438098"/>
              <a:gd name="connsiteY36" fmla="*/ 2066549 h 4152897"/>
              <a:gd name="connsiteX37" fmla="*/ 4268154 w 5438098"/>
              <a:gd name="connsiteY37" fmla="*/ 187326 h 4152897"/>
              <a:gd name="connsiteX38" fmla="*/ 4238628 w 5438098"/>
              <a:gd name="connsiteY38" fmla="*/ 165247 h 4152897"/>
              <a:gd name="connsiteX39" fmla="*/ 4483380 w 5438098"/>
              <a:gd name="connsiteY39" fmla="*/ 0 h 4152897"/>
              <a:gd name="connsiteX40" fmla="*/ 954719 w 5438098"/>
              <a:gd name="connsiteY40" fmla="*/ 0 h 4152897"/>
              <a:gd name="connsiteX41" fmla="*/ 1199471 w 5438098"/>
              <a:gd name="connsiteY41" fmla="*/ 165247 h 4152897"/>
              <a:gd name="connsiteX42" fmla="*/ 1169945 w 5438098"/>
              <a:gd name="connsiteY42" fmla="*/ 187326 h 4152897"/>
              <a:gd name="connsiteX43" fmla="*/ 283705 w 5438098"/>
              <a:gd name="connsiteY43" fmla="*/ 2066549 h 4152897"/>
              <a:gd name="connsiteX44" fmla="*/ 1169945 w 5438098"/>
              <a:gd name="connsiteY44" fmla="*/ 3945772 h 4152897"/>
              <a:gd name="connsiteX45" fmla="*/ 974513 w 5438098"/>
              <a:gd name="connsiteY45" fmla="*/ 4151088 h 4152897"/>
              <a:gd name="connsiteX46" fmla="*/ 796391 w 5438098"/>
              <a:gd name="connsiteY46" fmla="*/ 3989201 h 4152897"/>
              <a:gd name="connsiteX47" fmla="*/ 0 w 5438098"/>
              <a:gd name="connsiteY47" fmla="*/ 2066549 h 4152897"/>
              <a:gd name="connsiteX48" fmla="*/ 796391 w 5438098"/>
              <a:gd name="connsiteY48" fmla="*/ 143898 h 4152897"/>
              <a:gd name="connsiteX49" fmla="*/ 954719 w 5438098"/>
              <a:gd name="connsiteY49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483380 w 5438098"/>
              <a:gd name="connsiteY37" fmla="*/ 0 h 4152897"/>
              <a:gd name="connsiteX38" fmla="*/ 954719 w 5438098"/>
              <a:gd name="connsiteY38" fmla="*/ 0 h 4152897"/>
              <a:gd name="connsiteX39" fmla="*/ 1199471 w 5438098"/>
              <a:gd name="connsiteY39" fmla="*/ 165247 h 4152897"/>
              <a:gd name="connsiteX40" fmla="*/ 1169945 w 5438098"/>
              <a:gd name="connsiteY40" fmla="*/ 187326 h 4152897"/>
              <a:gd name="connsiteX41" fmla="*/ 283705 w 5438098"/>
              <a:gd name="connsiteY41" fmla="*/ 2066549 h 4152897"/>
              <a:gd name="connsiteX42" fmla="*/ 1169945 w 5438098"/>
              <a:gd name="connsiteY42" fmla="*/ 3945772 h 4152897"/>
              <a:gd name="connsiteX43" fmla="*/ 974513 w 5438098"/>
              <a:gd name="connsiteY43" fmla="*/ 4151088 h 4152897"/>
              <a:gd name="connsiteX44" fmla="*/ 796391 w 5438098"/>
              <a:gd name="connsiteY44" fmla="*/ 3989201 h 4152897"/>
              <a:gd name="connsiteX45" fmla="*/ 0 w 5438098"/>
              <a:gd name="connsiteY45" fmla="*/ 2066549 h 4152897"/>
              <a:gd name="connsiteX46" fmla="*/ 796391 w 5438098"/>
              <a:gd name="connsiteY46" fmla="*/ 143898 h 4152897"/>
              <a:gd name="connsiteX47" fmla="*/ 954719 w 5438098"/>
              <a:gd name="connsiteY47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483380 w 5438098"/>
              <a:gd name="connsiteY37" fmla="*/ 0 h 4152897"/>
              <a:gd name="connsiteX38" fmla="*/ 954719 w 5438098"/>
              <a:gd name="connsiteY38" fmla="*/ 0 h 4152897"/>
              <a:gd name="connsiteX39" fmla="*/ 1199471 w 5438098"/>
              <a:gd name="connsiteY39" fmla="*/ 165247 h 4152897"/>
              <a:gd name="connsiteX40" fmla="*/ 1169945 w 5438098"/>
              <a:gd name="connsiteY40" fmla="*/ 187326 h 4152897"/>
              <a:gd name="connsiteX41" fmla="*/ 283705 w 5438098"/>
              <a:gd name="connsiteY41" fmla="*/ 2066549 h 4152897"/>
              <a:gd name="connsiteX42" fmla="*/ 1169945 w 5438098"/>
              <a:gd name="connsiteY42" fmla="*/ 3945772 h 4152897"/>
              <a:gd name="connsiteX43" fmla="*/ 974513 w 5438098"/>
              <a:gd name="connsiteY43" fmla="*/ 4151088 h 4152897"/>
              <a:gd name="connsiteX44" fmla="*/ 796391 w 5438098"/>
              <a:gd name="connsiteY44" fmla="*/ 3989201 h 4152897"/>
              <a:gd name="connsiteX45" fmla="*/ 0 w 5438098"/>
              <a:gd name="connsiteY45" fmla="*/ 2066549 h 4152897"/>
              <a:gd name="connsiteX46" fmla="*/ 796391 w 5438098"/>
              <a:gd name="connsiteY46" fmla="*/ 143898 h 4152897"/>
              <a:gd name="connsiteX47" fmla="*/ 954719 w 5438098"/>
              <a:gd name="connsiteY47" fmla="*/ 0 h 4152897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448092 w 5438098"/>
              <a:gd name="connsiteY27" fmla="*/ 710740 h 4164652"/>
              <a:gd name="connsiteX28" fmla="*/ 3679515 w 5438098"/>
              <a:gd name="connsiteY28" fmla="*/ 554493 h 4164652"/>
              <a:gd name="connsiteX29" fmla="*/ 4483380 w 5438098"/>
              <a:gd name="connsiteY29" fmla="*/ 11755 h 4164652"/>
              <a:gd name="connsiteX30" fmla="*/ 4641707 w 5438098"/>
              <a:gd name="connsiteY30" fmla="*/ 155653 h 4164652"/>
              <a:gd name="connsiteX31" fmla="*/ 5438098 w 5438098"/>
              <a:gd name="connsiteY31" fmla="*/ 2078304 h 4164652"/>
              <a:gd name="connsiteX32" fmla="*/ 4641707 w 5438098"/>
              <a:gd name="connsiteY32" fmla="*/ 4000956 h 4164652"/>
              <a:gd name="connsiteX33" fmla="*/ 4463586 w 5438098"/>
              <a:gd name="connsiteY33" fmla="*/ 4162842 h 4164652"/>
              <a:gd name="connsiteX34" fmla="*/ 4268154 w 5438098"/>
              <a:gd name="connsiteY34" fmla="*/ 3957527 h 4164652"/>
              <a:gd name="connsiteX35" fmla="*/ 5154393 w 5438098"/>
              <a:gd name="connsiteY35" fmla="*/ 2078304 h 4164652"/>
              <a:gd name="connsiteX36" fmla="*/ 4268154 w 5438098"/>
              <a:gd name="connsiteY36" fmla="*/ 199081 h 4164652"/>
              <a:gd name="connsiteX37" fmla="*/ 4483380 w 5438098"/>
              <a:gd name="connsiteY37" fmla="*/ 11755 h 4164652"/>
              <a:gd name="connsiteX38" fmla="*/ 954719 w 5438098"/>
              <a:gd name="connsiteY38" fmla="*/ 11755 h 4164652"/>
              <a:gd name="connsiteX39" fmla="*/ 1199471 w 5438098"/>
              <a:gd name="connsiteY39" fmla="*/ 177002 h 4164652"/>
              <a:gd name="connsiteX40" fmla="*/ 1169945 w 5438098"/>
              <a:gd name="connsiteY40" fmla="*/ 199081 h 4164652"/>
              <a:gd name="connsiteX41" fmla="*/ 283705 w 5438098"/>
              <a:gd name="connsiteY41" fmla="*/ 2078304 h 4164652"/>
              <a:gd name="connsiteX42" fmla="*/ 1169945 w 5438098"/>
              <a:gd name="connsiteY42" fmla="*/ 3957527 h 4164652"/>
              <a:gd name="connsiteX43" fmla="*/ 974513 w 5438098"/>
              <a:gd name="connsiteY43" fmla="*/ 4162843 h 4164652"/>
              <a:gd name="connsiteX44" fmla="*/ 796391 w 5438098"/>
              <a:gd name="connsiteY44" fmla="*/ 4000956 h 4164652"/>
              <a:gd name="connsiteX45" fmla="*/ 0 w 5438098"/>
              <a:gd name="connsiteY45" fmla="*/ 2078304 h 4164652"/>
              <a:gd name="connsiteX46" fmla="*/ 796391 w 5438098"/>
              <a:gd name="connsiteY46" fmla="*/ 155653 h 4164652"/>
              <a:gd name="connsiteX47" fmla="*/ 954719 w 5438098"/>
              <a:gd name="connsiteY47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38098" h="4164652">
                <a:moveTo>
                  <a:pt x="2719058" y="1578133"/>
                </a:moveTo>
                <a:cubicBezTo>
                  <a:pt x="2442813" y="1578133"/>
                  <a:pt x="2218872" y="1802073"/>
                  <a:pt x="2218872" y="2078316"/>
                </a:cubicBezTo>
                <a:cubicBezTo>
                  <a:pt x="2218872" y="2354559"/>
                  <a:pt x="2442813" y="2578499"/>
                  <a:pt x="2719058" y="2578499"/>
                </a:cubicBezTo>
                <a:cubicBezTo>
                  <a:pt x="2995303" y="2578499"/>
                  <a:pt x="3219244" y="2354559"/>
                  <a:pt x="3219244" y="2078316"/>
                </a:cubicBezTo>
                <a:cubicBezTo>
                  <a:pt x="3219244" y="1802073"/>
                  <a:pt x="2995303" y="1578133"/>
                  <a:pt x="2719058" y="1578133"/>
                </a:cubicBezTo>
                <a:close/>
                <a:moveTo>
                  <a:pt x="2719058" y="1309892"/>
                </a:moveTo>
                <a:cubicBezTo>
                  <a:pt x="3143449" y="1309892"/>
                  <a:pt x="3487485" y="1653927"/>
                  <a:pt x="3487485" y="2078316"/>
                </a:cubicBezTo>
                <a:cubicBezTo>
                  <a:pt x="3487485" y="2502705"/>
                  <a:pt x="3143449" y="2846740"/>
                  <a:pt x="2719058" y="2846740"/>
                </a:cubicBezTo>
                <a:cubicBezTo>
                  <a:pt x="2294667" y="2846740"/>
                  <a:pt x="1950631" y="2502705"/>
                  <a:pt x="1950631" y="2078316"/>
                </a:cubicBezTo>
                <a:cubicBezTo>
                  <a:pt x="1950631" y="1653927"/>
                  <a:pt x="2294667" y="1309892"/>
                  <a:pt x="2719058" y="1309892"/>
                </a:cubicBezTo>
                <a:close/>
                <a:moveTo>
                  <a:pt x="1758587" y="554494"/>
                </a:moveTo>
                <a:cubicBezTo>
                  <a:pt x="1845540" y="510172"/>
                  <a:pt x="1994540" y="540960"/>
                  <a:pt x="1980256" y="715440"/>
                </a:cubicBezTo>
                <a:cubicBezTo>
                  <a:pt x="1497100" y="977905"/>
                  <a:pt x="1169107" y="1489803"/>
                  <a:pt x="1169107" y="2078308"/>
                </a:cubicBezTo>
                <a:cubicBezTo>
                  <a:pt x="1169107" y="2666813"/>
                  <a:pt x="1497100" y="3178711"/>
                  <a:pt x="1980256" y="3441176"/>
                </a:cubicBezTo>
                <a:cubicBezTo>
                  <a:pt x="2045141" y="3614074"/>
                  <a:pt x="1874894" y="3659608"/>
                  <a:pt x="1783025" y="3616968"/>
                </a:cubicBezTo>
                <a:lnTo>
                  <a:pt x="1711063" y="3573251"/>
                </a:lnTo>
                <a:cubicBezTo>
                  <a:pt x="1231503" y="3249267"/>
                  <a:pt x="916205" y="2700608"/>
                  <a:pt x="916205" y="2078308"/>
                </a:cubicBezTo>
                <a:cubicBezTo>
                  <a:pt x="916205" y="1456008"/>
                  <a:pt x="1231503" y="907349"/>
                  <a:pt x="1711063" y="583366"/>
                </a:cubicBezTo>
                <a:lnTo>
                  <a:pt x="1758587" y="554494"/>
                </a:lnTo>
                <a:close/>
                <a:moveTo>
                  <a:pt x="3679515" y="554493"/>
                </a:moveTo>
                <a:lnTo>
                  <a:pt x="3727041" y="583366"/>
                </a:lnTo>
                <a:cubicBezTo>
                  <a:pt x="4206601" y="907349"/>
                  <a:pt x="4521899" y="1456008"/>
                  <a:pt x="4521899" y="2078308"/>
                </a:cubicBezTo>
                <a:cubicBezTo>
                  <a:pt x="4521899" y="2700608"/>
                  <a:pt x="4206601" y="3249267"/>
                  <a:pt x="3727041" y="3573251"/>
                </a:cubicBezTo>
                <a:lnTo>
                  <a:pt x="3655078" y="3616969"/>
                </a:lnTo>
                <a:cubicBezTo>
                  <a:pt x="3569741" y="3633483"/>
                  <a:pt x="3409291" y="3594479"/>
                  <a:pt x="3457848" y="3441176"/>
                </a:cubicBezTo>
                <a:cubicBezTo>
                  <a:pt x="3941005" y="3178711"/>
                  <a:pt x="4268997" y="2666813"/>
                  <a:pt x="4268997" y="2078308"/>
                </a:cubicBezTo>
                <a:cubicBezTo>
                  <a:pt x="4268997" y="1489803"/>
                  <a:pt x="3941005" y="977905"/>
                  <a:pt x="3457848" y="715440"/>
                </a:cubicBezTo>
                <a:cubicBezTo>
                  <a:pt x="3430500" y="488708"/>
                  <a:pt x="3641549" y="510171"/>
                  <a:pt x="3679515" y="554493"/>
                </a:cubicBezTo>
                <a:close/>
                <a:moveTo>
                  <a:pt x="4483380" y="11755"/>
                </a:moveTo>
                <a:lnTo>
                  <a:pt x="4641707" y="155653"/>
                </a:lnTo>
                <a:cubicBezTo>
                  <a:pt x="5133758" y="647702"/>
                  <a:pt x="5438098" y="1327462"/>
                  <a:pt x="5438098" y="2078304"/>
                </a:cubicBezTo>
                <a:cubicBezTo>
                  <a:pt x="5438098" y="2829146"/>
                  <a:pt x="5133758" y="3508906"/>
                  <a:pt x="4641707" y="4000956"/>
                </a:cubicBezTo>
                <a:lnTo>
                  <a:pt x="4463586" y="4162842"/>
                </a:lnTo>
                <a:cubicBezTo>
                  <a:pt x="4365785" y="4172782"/>
                  <a:pt x="4261452" y="4146797"/>
                  <a:pt x="4268154" y="3957527"/>
                </a:cubicBezTo>
                <a:cubicBezTo>
                  <a:pt x="4809402" y="3510851"/>
                  <a:pt x="5154393" y="2834866"/>
                  <a:pt x="5154393" y="2078304"/>
                </a:cubicBezTo>
                <a:cubicBezTo>
                  <a:pt x="5154393" y="1321743"/>
                  <a:pt x="4809402" y="645758"/>
                  <a:pt x="4268154" y="199081"/>
                </a:cubicBezTo>
                <a:cubicBezTo>
                  <a:pt x="4212533" y="28871"/>
                  <a:pt x="4352855" y="-27040"/>
                  <a:pt x="4483380" y="11755"/>
                </a:cubicBezTo>
                <a:close/>
                <a:moveTo>
                  <a:pt x="954719" y="11755"/>
                </a:moveTo>
                <a:cubicBezTo>
                  <a:pt x="1121212" y="-21337"/>
                  <a:pt x="1212593" y="43542"/>
                  <a:pt x="1199471" y="177002"/>
                </a:cubicBezTo>
                <a:lnTo>
                  <a:pt x="1169945" y="199081"/>
                </a:lnTo>
                <a:cubicBezTo>
                  <a:pt x="628696" y="645758"/>
                  <a:pt x="283705" y="1321743"/>
                  <a:pt x="283705" y="2078304"/>
                </a:cubicBezTo>
                <a:cubicBezTo>
                  <a:pt x="283705" y="2834866"/>
                  <a:pt x="628696" y="3510851"/>
                  <a:pt x="1169945" y="3957527"/>
                </a:cubicBezTo>
                <a:cubicBezTo>
                  <a:pt x="1176647" y="4097811"/>
                  <a:pt x="1085377" y="4166250"/>
                  <a:pt x="974513" y="4162843"/>
                </a:cubicBezTo>
                <a:lnTo>
                  <a:pt x="796391" y="4000956"/>
                </a:lnTo>
                <a:cubicBezTo>
                  <a:pt x="304340" y="3508906"/>
                  <a:pt x="0" y="2829146"/>
                  <a:pt x="0" y="2078304"/>
                </a:cubicBezTo>
                <a:cubicBezTo>
                  <a:pt x="0" y="1327462"/>
                  <a:pt x="304340" y="647702"/>
                  <a:pt x="796391" y="155653"/>
                </a:cubicBezTo>
                <a:lnTo>
                  <a:pt x="954719" y="117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B6FD-B141-4608-A540-5DC585178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1D528-1D77-4343-93A4-5503D5DB36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5" descr="A group of people in lab coats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1BB7F0D9-41AD-4A55-95C4-B14005D6CA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t="241" r="22904" b="-45"/>
          <a:stretch/>
        </p:blipFill>
        <p:spPr>
          <a:xfrm>
            <a:off x="5434013" y="425450"/>
            <a:ext cx="3725862" cy="6448425"/>
          </a:xfrm>
        </p:spPr>
      </p:pic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81815416-3A16-4865-9C82-1BAE8DBB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350" y="2679526"/>
            <a:ext cx="1182916" cy="377962"/>
          </a:xfrm>
        </p:spPr>
        <p:txBody>
          <a:bodyPr/>
          <a:lstStyle/>
          <a:p>
            <a:fld id="{9541D9E1-716A-4165-92A1-0605DFE38AD1}" type="datetime1">
              <a:rPr lang="en-US" smtClean="0"/>
              <a:t>3/20/2024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SLIDE CHART OPTION 1</a:t>
            </a:r>
          </a:p>
        </p:txBody>
      </p:sp>
      <p:graphicFrame>
        <p:nvGraphicFramePr>
          <p:cNvPr id="14" name="Content Placeholder 13" title="column chart"/>
          <p:cNvGraphicFramePr>
            <a:graphicFrameLocks noGrp="1"/>
          </p:cNvGraphicFramePr>
          <p:nvPr>
            <p:ph sz="half" idx="1"/>
          </p:nvPr>
        </p:nvGraphicFramePr>
        <p:xfrm>
          <a:off x="195262" y="1718072"/>
          <a:ext cx="4319588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75909" y="1786197"/>
            <a:ext cx="3990110" cy="3703776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br>
              <a:rPr lang="en-US" dirty="0"/>
            </a:b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17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SLIDE CHART OPTION 1 (accessible version)</a:t>
            </a:r>
          </a:p>
        </p:txBody>
      </p:sp>
      <p:graphicFrame>
        <p:nvGraphicFramePr>
          <p:cNvPr id="14" name="Content Placeholder 13" title="column chart"/>
          <p:cNvGraphicFramePr>
            <a:graphicFrameLocks noGrp="1"/>
          </p:cNvGraphicFramePr>
          <p:nvPr>
            <p:ph sz="half" idx="1"/>
          </p:nvPr>
        </p:nvGraphicFramePr>
        <p:xfrm>
          <a:off x="138637" y="1718072"/>
          <a:ext cx="4319588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10"/>
          <p:cNvSpPr>
            <a:spLocks noGrp="1"/>
          </p:cNvSpPr>
          <p:nvPr>
            <p:ph sz="half" idx="2"/>
          </p:nvPr>
        </p:nvSpPr>
        <p:spPr>
          <a:xfrm>
            <a:off x="4675909" y="1786197"/>
            <a:ext cx="3934691" cy="3703776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br>
              <a:rPr lang="en-US" dirty="0"/>
            </a:b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34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SLIDE CHART OPTION 2</a:t>
            </a:r>
          </a:p>
        </p:txBody>
      </p:sp>
      <p:graphicFrame>
        <p:nvGraphicFramePr>
          <p:cNvPr id="14" name="Content Placeholder 13" title="pie chart"/>
          <p:cNvGraphicFramePr>
            <a:graphicFrameLocks noGrp="1"/>
          </p:cNvGraphicFramePr>
          <p:nvPr>
            <p:ph sz="half" idx="1"/>
          </p:nvPr>
        </p:nvGraphicFramePr>
        <p:xfrm>
          <a:off x="195262" y="1718072"/>
          <a:ext cx="4319588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10"/>
          <p:cNvSpPr>
            <a:spLocks noGrp="1"/>
          </p:cNvSpPr>
          <p:nvPr>
            <p:ph sz="half" idx="2"/>
          </p:nvPr>
        </p:nvSpPr>
        <p:spPr>
          <a:xfrm>
            <a:off x="4405745" y="1786197"/>
            <a:ext cx="4239491" cy="3703776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43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SLIDE CHART OPTION 2 (accessible version)</a:t>
            </a:r>
          </a:p>
        </p:txBody>
      </p:sp>
      <p:graphicFrame>
        <p:nvGraphicFramePr>
          <p:cNvPr id="14" name="Content Placeholder 13" title="pie chart"/>
          <p:cNvGraphicFramePr>
            <a:graphicFrameLocks noGrp="1"/>
          </p:cNvGraphicFramePr>
          <p:nvPr>
            <p:ph sz="half" idx="1"/>
          </p:nvPr>
        </p:nvGraphicFramePr>
        <p:xfrm>
          <a:off x="195262" y="1718072"/>
          <a:ext cx="4319588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10"/>
          <p:cNvSpPr>
            <a:spLocks noGrp="1"/>
          </p:cNvSpPr>
          <p:nvPr>
            <p:ph sz="half" idx="2"/>
          </p:nvPr>
        </p:nvSpPr>
        <p:spPr>
          <a:xfrm>
            <a:off x="4405745" y="1786197"/>
            <a:ext cx="4135582" cy="3703776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23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SLIDE CHART OPTION 3</a:t>
            </a:r>
          </a:p>
        </p:txBody>
      </p:sp>
      <p:graphicFrame>
        <p:nvGraphicFramePr>
          <p:cNvPr id="8" name="Content Placeholder 7" title="line chart"/>
          <p:cNvGraphicFramePr>
            <a:graphicFrameLocks noGrp="1"/>
          </p:cNvGraphicFramePr>
          <p:nvPr>
            <p:ph sz="half" idx="1"/>
          </p:nvPr>
        </p:nvGraphicFramePr>
        <p:xfrm>
          <a:off x="195263" y="1718072"/>
          <a:ext cx="4101998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10"/>
          <p:cNvSpPr>
            <a:spLocks noGrp="1"/>
          </p:cNvSpPr>
          <p:nvPr>
            <p:ph sz="half" idx="2"/>
          </p:nvPr>
        </p:nvSpPr>
        <p:spPr>
          <a:xfrm>
            <a:off x="4419600" y="1786197"/>
            <a:ext cx="4080164" cy="3703776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6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SLIDE CHART OPTION 3 (accessible version)</a:t>
            </a:r>
          </a:p>
        </p:txBody>
      </p:sp>
      <p:graphicFrame>
        <p:nvGraphicFramePr>
          <p:cNvPr id="8" name="Content Placeholder 7" title="line chart"/>
          <p:cNvGraphicFramePr>
            <a:graphicFrameLocks noGrp="1"/>
          </p:cNvGraphicFramePr>
          <p:nvPr>
            <p:ph sz="half" idx="1"/>
          </p:nvPr>
        </p:nvGraphicFramePr>
        <p:xfrm>
          <a:off x="82011" y="1718072"/>
          <a:ext cx="4319588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10"/>
          <p:cNvSpPr>
            <a:spLocks noGrp="1"/>
          </p:cNvSpPr>
          <p:nvPr>
            <p:ph sz="half" idx="2"/>
          </p:nvPr>
        </p:nvSpPr>
        <p:spPr>
          <a:xfrm>
            <a:off x="4419600" y="1786197"/>
            <a:ext cx="4080164" cy="3703776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10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SLIDE CHART OPTION 4</a:t>
            </a:r>
          </a:p>
        </p:txBody>
      </p:sp>
      <p:graphicFrame>
        <p:nvGraphicFramePr>
          <p:cNvPr id="10" name="Content Placeholder 9" title="column ch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0936"/>
              </p:ext>
            </p:extLst>
          </p:nvPr>
        </p:nvGraphicFramePr>
        <p:xfrm>
          <a:off x="195262" y="1685926"/>
          <a:ext cx="8676947" cy="370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21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SLIDE CHART OPTION 4 (accessible version)</a:t>
            </a:r>
          </a:p>
        </p:txBody>
      </p:sp>
      <p:graphicFrame>
        <p:nvGraphicFramePr>
          <p:cNvPr id="10" name="Content Placeholder 9" title="column ch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25898"/>
              </p:ext>
            </p:extLst>
          </p:nvPr>
        </p:nvGraphicFramePr>
        <p:xfrm>
          <a:off x="195262" y="1685926"/>
          <a:ext cx="8540029" cy="358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29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SYSTEM EXAMPLE</a:t>
            </a:r>
          </a:p>
        </p:txBody>
      </p:sp>
    </p:spTree>
    <p:extLst>
      <p:ext uri="{BB962C8B-B14F-4D97-AF65-F5344CB8AC3E}">
        <p14:creationId xmlns:p14="http://schemas.microsoft.com/office/powerpoint/2010/main" val="468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SYSTEM EXAMPLE</a:t>
            </a:r>
          </a:p>
        </p:txBody>
      </p:sp>
    </p:spTree>
    <p:extLst>
      <p:ext uri="{BB962C8B-B14F-4D97-AF65-F5344CB8AC3E}">
        <p14:creationId xmlns:p14="http://schemas.microsoft.com/office/powerpoint/2010/main" val="20087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E418D2-7107-45D3-B8D2-90178BD2BB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2D3E1E8-32F2-4902-96A3-3895A4D1F3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021AB-3AFC-4CA0-B39E-994979A251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967756" y="6377232"/>
            <a:ext cx="3220281" cy="250337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0992C-16F8-4025-8F2E-59D51F67FF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61312" y="6377232"/>
            <a:ext cx="415425" cy="250337"/>
          </a:xfrm>
        </p:spPr>
        <p:txBody>
          <a:bodyPr/>
          <a:lstStyle/>
          <a:p>
            <a:fld id="{93005692-73BE-493E-93AB-ECD6027A765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Placeholder 6" descr="A group of 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4D898470-72A9-4957-9005-94FCCD0BB9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4" r="10808"/>
          <a:stretch/>
        </p:blipFill>
        <p:spPr>
          <a:xfrm>
            <a:off x="4570413" y="396875"/>
            <a:ext cx="4573587" cy="6461125"/>
          </a:xfrm>
        </p:spPr>
      </p:pic>
      <p:sp>
        <p:nvSpPr>
          <p:cNvPr id="9" name="Date Placeholder 9">
            <a:extLst>
              <a:ext uri="{FF2B5EF4-FFF2-40B4-BE49-F238E27FC236}">
                <a16:creationId xmlns:a16="http://schemas.microsoft.com/office/drawing/2014/main" id="{FCA6F5EC-4541-433C-8306-168C3C23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556" y="2918958"/>
            <a:ext cx="1182916" cy="377962"/>
          </a:xfrm>
        </p:spPr>
        <p:txBody>
          <a:bodyPr/>
          <a:lstStyle/>
          <a:p>
            <a:fld id="{9541D9E1-716A-4165-92A1-0605DFE38AD1}" type="datetime1">
              <a:rPr lang="en-US" smtClean="0"/>
              <a:t>3/20/2024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SYSTEM EXAMPLE</a:t>
            </a:r>
          </a:p>
        </p:txBody>
      </p:sp>
    </p:spTree>
    <p:extLst>
      <p:ext uri="{BB962C8B-B14F-4D97-AF65-F5344CB8AC3E}">
        <p14:creationId xmlns:p14="http://schemas.microsoft.com/office/powerpoint/2010/main" val="20796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1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0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38B7-75BD-4CC3-9CC7-B85399BA27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4D52F-28CC-4264-B5AF-E74243CF8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1D6236E2-7648-4284-BBD7-77CFD49F34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1" r="20871" b="-589"/>
          <a:stretch/>
        </p:blipFill>
        <p:spPr>
          <a:xfrm flipH="1">
            <a:off x="1536700" y="384175"/>
            <a:ext cx="7607300" cy="6511925"/>
          </a:xfrm>
        </p:spPr>
      </p:pic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C9D20642-0E6B-4FF5-92A5-50127FAF5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556" y="5372598"/>
            <a:ext cx="1182916" cy="377962"/>
          </a:xfrm>
        </p:spPr>
        <p:txBody>
          <a:bodyPr/>
          <a:lstStyle/>
          <a:p>
            <a:fld id="{9541D9E1-716A-4165-92A1-0605DFE38AD1}" type="datetime1">
              <a:rPr lang="en-US" smtClean="0"/>
              <a:t>3/20/2024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D49B8-9595-4001-8752-93CE3278EB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91FCE-1101-4CD0-9C8D-49D4BF8FB9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E3F8B5AE-21C2-4EF6-9C23-6EDE687BD0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/>
        </p:blipFill>
        <p:spPr>
          <a:xfrm>
            <a:off x="5434013" y="425450"/>
            <a:ext cx="3725862" cy="6448425"/>
          </a:xfrm>
        </p:spPr>
      </p:pic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71372A8A-705D-4F04-A4ED-9950FBEE1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556" y="2705598"/>
            <a:ext cx="1182916" cy="377962"/>
          </a:xfrm>
        </p:spPr>
        <p:txBody>
          <a:bodyPr/>
          <a:lstStyle/>
          <a:p>
            <a:fld id="{9541D9E1-716A-4165-92A1-0605DFE38AD1}" type="datetime1">
              <a:rPr lang="en-US" smtClean="0"/>
              <a:t>3/20/2024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D22BF1-6B81-468B-9D5F-4AF7AE45F4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964D50E-AFFA-4DFA-913F-0356D4010E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E41F8-235B-474A-903E-F7ABDC5B7C8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967756" y="6377232"/>
            <a:ext cx="3220281" cy="250337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94F70-92F7-4497-996D-773AFF3483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61312" y="6377232"/>
            <a:ext cx="415425" cy="250337"/>
          </a:xfrm>
        </p:spPr>
        <p:txBody>
          <a:bodyPr/>
          <a:lstStyle/>
          <a:p>
            <a:fld id="{93005692-73BE-493E-93AB-ECD6027A765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717A5196-5DED-4875-B67C-3CB637EE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556" y="2918958"/>
            <a:ext cx="1182916" cy="377962"/>
          </a:xfrm>
        </p:spPr>
        <p:txBody>
          <a:bodyPr/>
          <a:lstStyle/>
          <a:p>
            <a:fld id="{9541D9E1-716A-4165-92A1-0605DFE38AD1}" type="datetime1">
              <a:rPr lang="en-US" smtClean="0"/>
              <a:t>3/20/2024</a:t>
            </a:fld>
            <a:endParaRPr lang="en-US" dirty="0"/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6A0510B3-0331-4328-B58C-6033B8D98E8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" b="2902"/>
          <a:stretch/>
        </p:blipFill>
        <p:spPr>
          <a:xfrm>
            <a:off x="4570413" y="396875"/>
            <a:ext cx="4573587" cy="6461125"/>
          </a:xfrm>
        </p:spPr>
      </p:pic>
    </p:spTree>
    <p:extLst>
      <p:ext uri="{BB962C8B-B14F-4D97-AF65-F5344CB8AC3E}">
        <p14:creationId xmlns:p14="http://schemas.microsoft.com/office/powerpoint/2010/main" val="29076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Territorial 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912" y="1330036"/>
            <a:ext cx="4599725" cy="4839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0" i="0" dirty="0">
                <a:effectLst/>
              </a:rPr>
              <a:t>The University of Waterloo acknowledges that much of our work takes place on the traditional territory of the Neutral</a:t>
            </a:r>
            <a:r>
              <a:rPr lang="en-US" sz="1900" b="0" i="0">
                <a:effectLst/>
              </a:rPr>
              <a:t>, Anishinaabeg, </a:t>
            </a:r>
            <a:r>
              <a:rPr lang="en-US" sz="1900" b="0" i="0" dirty="0">
                <a:effectLst/>
              </a:rPr>
              <a:t>and Haudenosaunee peoples. Our main campus is situated on the Haldimand Tract, the land granted to the Six Nations that includes six miles on each side of the Grand River. </a:t>
            </a:r>
          </a:p>
          <a:p>
            <a:pPr marL="0" indent="0">
              <a:buNone/>
            </a:pPr>
            <a:r>
              <a:rPr lang="en-US" sz="1900" b="0" i="0" dirty="0">
                <a:effectLst/>
              </a:rPr>
              <a:t>Our active work toward reconciliation takes place across our campuses through research, learning, teaching, and community building, and is </a:t>
            </a:r>
            <a:r>
              <a:rPr lang="en-US" sz="1900" b="0" i="0" dirty="0" err="1">
                <a:effectLst/>
              </a:rPr>
              <a:t>co-ordinated</a:t>
            </a:r>
            <a:r>
              <a:rPr lang="en-US" sz="1900" b="0" i="0" dirty="0">
                <a:effectLst/>
              </a:rPr>
              <a:t> within our </a:t>
            </a:r>
            <a:r>
              <a:rPr lang="en-US" sz="1900" b="0" i="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Indigenous Initiatives Office</a:t>
            </a:r>
            <a:r>
              <a:rPr lang="en-US" sz="1900" b="0" i="0" dirty="0">
                <a:effectLst/>
              </a:rPr>
              <a:t>.</a:t>
            </a:r>
            <a:endParaRPr lang="en-US" sz="1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A drawing of a flower&#10;&#10;Description automatically generated with medium confidence">
            <a:extLst>
              <a:ext uri="{FF2B5EF4-FFF2-40B4-BE49-F238E27FC236}">
                <a16:creationId xmlns:a16="http://schemas.microsoft.com/office/drawing/2014/main" id="{C144D9F8-A3E4-40F6-B660-3841B41204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96" y="397525"/>
            <a:ext cx="4205103" cy="542283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246F289E-29D8-4ECE-A044-7C6136E12F13}"/>
              </a:ext>
            </a:extLst>
          </p:cNvPr>
          <p:cNvSpPr txBox="1">
            <a:spLocks/>
          </p:cNvSpPr>
          <p:nvPr/>
        </p:nvSpPr>
        <p:spPr>
          <a:xfrm>
            <a:off x="4953000" y="5856939"/>
            <a:ext cx="4190998" cy="6249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By </a:t>
            </a:r>
            <a:r>
              <a:rPr lang="en-US" sz="1000" dirty="0">
                <a:hlinkClick r:id="rId4"/>
              </a:rPr>
              <a:t>Luke Swinson</a:t>
            </a:r>
            <a:r>
              <a:rPr lang="en-US" sz="1000" dirty="0"/>
              <a:t>, a visual artist with Anishinaabe roots from Kitchener. Learn about Luke's vision for this piece by reading his </a:t>
            </a:r>
            <a:r>
              <a:rPr lang="en-US" sz="1000" dirty="0">
                <a:hlinkClick r:id="rId5"/>
              </a:rPr>
              <a:t>artist's statement.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348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massa. Fusce posuere, magna sed pulvinar ultricies, purus lectus malesuada libero, sit amet commodo magna eros quis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non </a:t>
            </a:r>
            <a:r>
              <a:rPr lang="en-US" dirty="0" err="1"/>
              <a:t>sem</a:t>
            </a:r>
            <a:br>
              <a:rPr lang="en-US" dirty="0"/>
            </a:br>
            <a:r>
              <a:rPr lang="en-US" dirty="0"/>
              <a:t>semper,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In non </a:t>
            </a:r>
            <a:r>
              <a:rPr lang="en-US" dirty="0" err="1"/>
              <a:t>scelerisque</a:t>
            </a:r>
            <a:r>
              <a:rPr lang="en-US" dirty="0"/>
              <a:t> est. Cras </a:t>
            </a:r>
            <a:r>
              <a:rPr lang="en-US" dirty="0" err="1"/>
              <a:t>eu</a:t>
            </a:r>
            <a:br>
              <a:rPr lang="en-US" dirty="0"/>
            </a:b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Integer a magna non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vel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et ligula </a:t>
            </a:r>
            <a:r>
              <a:rPr lang="en-US" dirty="0" err="1"/>
              <a:t>sed</a:t>
            </a:r>
            <a:r>
              <a:rPr lang="en-US" dirty="0"/>
              <a:t> maximus.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id libero</a:t>
            </a:r>
            <a:br>
              <a:rPr lang="en-US" dirty="0"/>
            </a:b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vitae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2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Waterloo-school_16x9_school_of_pharmacy">
  <a:themeElements>
    <a:clrScheme name="Custom 13">
      <a:dk1>
        <a:srgbClr val="000000"/>
      </a:dk1>
      <a:lt1>
        <a:srgbClr val="FFFFFF"/>
      </a:lt1>
      <a:dk2>
        <a:srgbClr val="757575"/>
      </a:dk2>
      <a:lt2>
        <a:srgbClr val="D6D6D6"/>
      </a:lt2>
      <a:accent1>
        <a:srgbClr val="FFA5AA"/>
      </a:accent1>
      <a:accent2>
        <a:srgbClr val="0C0C0C"/>
      </a:accent2>
      <a:accent3>
        <a:srgbClr val="AEAEAE"/>
      </a:accent3>
      <a:accent4>
        <a:srgbClr val="E31740"/>
      </a:accent4>
      <a:accent5>
        <a:srgbClr val="B71233"/>
      </a:accent5>
      <a:accent6>
        <a:srgbClr val="80001F"/>
      </a:accent6>
      <a:hlink>
        <a:srgbClr val="353535"/>
      </a:hlink>
      <a:folHlink>
        <a:srgbClr val="595959"/>
      </a:folHlink>
    </a:clrScheme>
    <a:fontScheme name="Impact + Georgia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aterloo-school_16x9_school_of_pharmacy" id="{25162060-6D36-A541-93F9-AD613C640BF7}" vid="{F8B6EDBC-799E-1649-BC63-32016FC648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3B1F69D472EE48B314D23696DBE227" ma:contentTypeVersion="15" ma:contentTypeDescription="Create a new document." ma:contentTypeScope="" ma:versionID="ab981ef221ab1dec2a8d2a35b1366b4d">
  <xsd:schema xmlns:xsd="http://www.w3.org/2001/XMLSchema" xmlns:xs="http://www.w3.org/2001/XMLSchema" xmlns:p="http://schemas.microsoft.com/office/2006/metadata/properties" xmlns:ns2="8db55bd4-2fe1-4850-9b49-789d265e0489" xmlns:ns3="730efd46-a66a-450b-8008-995178c94c56" xmlns:ns4="a70e8ea8-04f1-4caf-bf70-95f4190fc882" targetNamespace="http://schemas.microsoft.com/office/2006/metadata/properties" ma:root="true" ma:fieldsID="a6c8ead8a1ca30f1291a15331850d5dc" ns2:_="" ns3:_="" ns4:_="">
    <xsd:import namespace="8db55bd4-2fe1-4850-9b49-789d265e0489"/>
    <xsd:import namespace="730efd46-a66a-450b-8008-995178c94c56"/>
    <xsd:import namespace="a70e8ea8-04f1-4caf-bf70-95f4190fc88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b55bd4-2fe1-4850-9b49-789d265e048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8f64e4b0-31b6-4ac7-9184-57e3112bab0c}" ma:internalName="TaxCatchAll" ma:showField="CatchAllData" ma:web="8db55bd4-2fe1-4850-9b49-789d265e04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efd46-a66a-450b-8008-995178c94c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bf906fe-3e8e-4b22-a6fd-bde302b921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e8ea8-04f1-4caf-bf70-95f4190fc882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b55bd4-2fe1-4850-9b49-789d265e0489" xsi:nil="true"/>
    <lcf76f155ced4ddcb4097134ff3c332f xmlns="730efd46-a66a-450b-8008-995178c94c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362EB9-4ED3-4D66-8B19-1E460E609A7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9E8F037-DB28-4D89-8BED-A73E786222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858E8E-A70B-406D-8230-9C7C9EBC1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b55bd4-2fe1-4850-9b49-789d265e0489"/>
    <ds:schemaRef ds:uri="730efd46-a66a-450b-8008-995178c94c56"/>
    <ds:schemaRef ds:uri="a70e8ea8-04f1-4caf-bf70-95f4190fc8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3F36FDC-A47A-4A15-AA80-B5E1C7411FD9}">
  <ds:schemaRefs>
    <ds:schemaRef ds:uri="http://schemas.microsoft.com/office/2006/metadata/properties"/>
    <ds:schemaRef ds:uri="http://schemas.microsoft.com/office/infopath/2007/PartnerControls"/>
    <ds:schemaRef ds:uri="8db55bd4-2fe1-4850-9b49-789d265e0489"/>
    <ds:schemaRef ds:uri="730efd46-a66a-450b-8008-995178c94c5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UWaterloo-school_16x9_school_of_pharmacy</Template>
  <TotalTime>43</TotalTime>
  <Words>1094</Words>
  <Application>Microsoft Office PowerPoint</Application>
  <PresentationFormat>On-screen Show (4:3)</PresentationFormat>
  <Paragraphs>126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Georgia</vt:lpstr>
      <vt:lpstr>Impact</vt:lpstr>
      <vt:lpstr>Verdana</vt:lpstr>
      <vt:lpstr>Wingdings</vt:lpstr>
      <vt:lpstr>UWaterloo-school_16x9_school_of_pharmacy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Territorial acknowledgement</vt:lpstr>
      <vt:lpstr>PAGE  TITLE HERE</vt:lpstr>
      <vt:lpstr>PAGE  TITLE HERE</vt:lpstr>
      <vt:lpstr>TWO COLUMN CONTENT SLIDE LAYOUT</vt:lpstr>
      <vt:lpstr>TWO COLUMN COMPARISON CONTENT SLIDE LAYOUT</vt:lpstr>
      <vt:lpstr>PAGE  TITLE HERE</vt:lpstr>
      <vt:lpstr>PAGE  TITLE HERE</vt:lpstr>
      <vt:lpstr>CONTEXT OR THEME</vt:lpstr>
      <vt:lpstr>CONTEXT OR THEME</vt:lpstr>
      <vt:lpstr>PowerPoint Presentation</vt:lpstr>
      <vt:lpstr>PowerPoint Presentation</vt:lpstr>
      <vt:lpstr>PowerPoint Presentation</vt:lpstr>
      <vt:lpstr>INFOGRAPHIC SYMBOLS / STYLE</vt:lpstr>
      <vt:lpstr>MASTER SLIDE CHART OPTION 1</vt:lpstr>
      <vt:lpstr>MASTER SLIDE CHART OPTION 1 (accessible version)</vt:lpstr>
      <vt:lpstr>MASTER SLIDE CHART OPTION 2</vt:lpstr>
      <vt:lpstr>MASTER SLIDE CHART OPTION 2 (accessible version)</vt:lpstr>
      <vt:lpstr>MASTER SLIDE CHART OPTION 3</vt:lpstr>
      <vt:lpstr>MASTER SLIDE CHART OPTION 3 (accessible version)</vt:lpstr>
      <vt:lpstr>MASTER SLIDE CHART OPTION 4</vt:lpstr>
      <vt:lpstr>MASTER SLIDE CHART OPTION 4 (accessible version)</vt:lpstr>
      <vt:lpstr>MENU SYSTEM EXAMPLE</vt:lpstr>
      <vt:lpstr>MENU SYSTEM EXAMPLE</vt:lpstr>
      <vt:lpstr>MENU SYSTEM EXAMPLE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THIS SPACE HERE</dc:title>
  <dc:creator>Alana Rigby</dc:creator>
  <cp:lastModifiedBy>Milana Madzarac</cp:lastModifiedBy>
  <cp:revision>9</cp:revision>
  <dcterms:created xsi:type="dcterms:W3CDTF">2017-09-25T18:58:06Z</dcterms:created>
  <dcterms:modified xsi:type="dcterms:W3CDTF">2024-03-20T14:45:33Z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0x0101009D3B1F69D472EE48B314D23696DBE227</vt:lpwstr>
  </property>
</Properties>
</file>