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352" r:id="rId4"/>
    <p:sldId id="348" r:id="rId5"/>
    <p:sldId id="351" r:id="rId6"/>
    <p:sldId id="347" r:id="rId7"/>
    <p:sldId id="355" r:id="rId8"/>
    <p:sldId id="302" r:id="rId9"/>
    <p:sldId id="353" r:id="rId10"/>
    <p:sldId id="344" r:id="rId11"/>
    <p:sldId id="356" r:id="rId12"/>
    <p:sldId id="345" r:id="rId13"/>
    <p:sldId id="331" r:id="rId14"/>
    <p:sldId id="350" r:id="rId15"/>
    <p:sldId id="354" r:id="rId16"/>
    <p:sldId id="35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26B14D-6E5F-47CF-B0D9-8FDE08EE616D}">
          <p14:sldIdLst>
            <p14:sldId id="256"/>
            <p14:sldId id="300"/>
            <p14:sldId id="352"/>
            <p14:sldId id="348"/>
            <p14:sldId id="351"/>
            <p14:sldId id="347"/>
            <p14:sldId id="355"/>
            <p14:sldId id="302"/>
            <p14:sldId id="353"/>
            <p14:sldId id="344"/>
            <p14:sldId id="356"/>
            <p14:sldId id="345"/>
            <p14:sldId id="331"/>
            <p14:sldId id="350"/>
            <p14:sldId id="354"/>
            <p14:sldId id="357"/>
          </p14:sldIdLst>
        </p14:section>
        <p14:section name="Untitled Section" id="{BB163187-F74A-4B90-B93E-1319AC7768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D067D-6D7D-46CA-BC7C-30ED224EA154}" v="586" dt="2022-05-11T10:44:03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1" autoAdjust="0"/>
  </p:normalViewPr>
  <p:slideViewPr>
    <p:cSldViewPr snapToGrid="0" snapToObjects="1">
      <p:cViewPr varScale="1">
        <p:scale>
          <a:sx n="98" d="100"/>
          <a:sy n="9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nce Woudsma" userId="a90894ba-e0e9-4ea7-b178-30a3d197a7d8" providerId="ADAL" clId="{5F2D067D-6D7D-46CA-BC7C-30ED224EA154}"/>
    <pc:docChg chg="undo custSel addSld delSld modSld sldOrd modSection">
      <pc:chgData name="Clarence Woudsma" userId="a90894ba-e0e9-4ea7-b178-30a3d197a7d8" providerId="ADAL" clId="{5F2D067D-6D7D-46CA-BC7C-30ED224EA154}" dt="2022-05-11T11:22:47.721" v="5493" actId="14100"/>
      <pc:docMkLst>
        <pc:docMk/>
      </pc:docMkLst>
      <pc:sldChg chg="addSp delSp modSp">
        <pc:chgData name="Clarence Woudsma" userId="a90894ba-e0e9-4ea7-b178-30a3d197a7d8" providerId="ADAL" clId="{5F2D067D-6D7D-46CA-BC7C-30ED224EA154}" dt="2022-05-10T13:54:28.030" v="556" actId="478"/>
        <pc:sldMkLst>
          <pc:docMk/>
          <pc:sldMk cId="0" sldId="256"/>
        </pc:sldMkLst>
        <pc:picChg chg="add del mod">
          <ac:chgData name="Clarence Woudsma" userId="a90894ba-e0e9-4ea7-b178-30a3d197a7d8" providerId="ADAL" clId="{5F2D067D-6D7D-46CA-BC7C-30ED224EA154}" dt="2022-05-10T13:54:28.030" v="556" actId="478"/>
          <ac:picMkLst>
            <pc:docMk/>
            <pc:sldMk cId="0" sldId="256"/>
            <ac:picMk id="5" creationId="{58AF2968-606A-D0DE-3E2B-0D48512758C6}"/>
          </ac:picMkLst>
        </pc:picChg>
      </pc:sldChg>
      <pc:sldChg chg="modSp mod ord">
        <pc:chgData name="Clarence Woudsma" userId="a90894ba-e0e9-4ea7-b178-30a3d197a7d8" providerId="ADAL" clId="{5F2D067D-6D7D-46CA-BC7C-30ED224EA154}" dt="2022-05-11T11:22:47.721" v="5493" actId="14100"/>
        <pc:sldMkLst>
          <pc:docMk/>
          <pc:sldMk cId="1433010454" sldId="300"/>
        </pc:sldMkLst>
        <pc:spChg chg="mod">
          <ac:chgData name="Clarence Woudsma" userId="a90894ba-e0e9-4ea7-b178-30a3d197a7d8" providerId="ADAL" clId="{5F2D067D-6D7D-46CA-BC7C-30ED224EA154}" dt="2022-05-11T11:22:47.721" v="5493" actId="14100"/>
          <ac:spMkLst>
            <pc:docMk/>
            <pc:sldMk cId="1433010454" sldId="300"/>
            <ac:spMk id="3" creationId="{00000000-0000-0000-0000-000000000000}"/>
          </ac:spMkLst>
        </pc:spChg>
      </pc:sldChg>
      <pc:sldChg chg="addSp delSp modSp mod">
        <pc:chgData name="Clarence Woudsma" userId="a90894ba-e0e9-4ea7-b178-30a3d197a7d8" providerId="ADAL" clId="{5F2D067D-6D7D-46CA-BC7C-30ED224EA154}" dt="2022-05-11T10:13:36.060" v="4797" actId="1076"/>
        <pc:sldMkLst>
          <pc:docMk/>
          <pc:sldMk cId="3260527888" sldId="302"/>
        </pc:sldMkLst>
        <pc:spChg chg="mod">
          <ac:chgData name="Clarence Woudsma" userId="a90894ba-e0e9-4ea7-b178-30a3d197a7d8" providerId="ADAL" clId="{5F2D067D-6D7D-46CA-BC7C-30ED224EA154}" dt="2022-05-11T02:59:57.658" v="2179" actId="404"/>
          <ac:spMkLst>
            <pc:docMk/>
            <pc:sldMk cId="3260527888" sldId="302"/>
            <ac:spMk id="7" creationId="{00000000-0000-0000-0000-000000000000}"/>
          </ac:spMkLst>
        </pc:spChg>
        <pc:spChg chg="del">
          <ac:chgData name="Clarence Woudsma" userId="a90894ba-e0e9-4ea7-b178-30a3d197a7d8" providerId="ADAL" clId="{5F2D067D-6D7D-46CA-BC7C-30ED224EA154}" dt="2022-05-10T18:52:01.039" v="597" actId="478"/>
          <ac:spMkLst>
            <pc:docMk/>
            <pc:sldMk cId="3260527888" sldId="302"/>
            <ac:spMk id="12" creationId="{00000000-0000-0000-0000-000000000000}"/>
          </ac:spMkLst>
        </pc:spChg>
        <pc:picChg chg="add del mod">
          <ac:chgData name="Clarence Woudsma" userId="a90894ba-e0e9-4ea7-b178-30a3d197a7d8" providerId="ADAL" clId="{5F2D067D-6D7D-46CA-BC7C-30ED224EA154}" dt="2022-05-11T02:52:05.028" v="1909" actId="478"/>
          <ac:picMkLst>
            <pc:docMk/>
            <pc:sldMk cId="3260527888" sldId="302"/>
            <ac:picMk id="2" creationId="{52061FDB-B050-BC0B-4D09-1FC6CCE0FDF7}"/>
          </ac:picMkLst>
        </pc:picChg>
        <pc:picChg chg="del">
          <ac:chgData name="Clarence Woudsma" userId="a90894ba-e0e9-4ea7-b178-30a3d197a7d8" providerId="ADAL" clId="{5F2D067D-6D7D-46CA-BC7C-30ED224EA154}" dt="2022-05-10T01:35:04.818" v="22" actId="478"/>
          <ac:picMkLst>
            <pc:docMk/>
            <pc:sldMk cId="3260527888" sldId="302"/>
            <ac:picMk id="4" creationId="{00000000-0000-0000-0000-000000000000}"/>
          </ac:picMkLst>
        </pc:picChg>
        <pc:picChg chg="add mod">
          <ac:chgData name="Clarence Woudsma" userId="a90894ba-e0e9-4ea7-b178-30a3d197a7d8" providerId="ADAL" clId="{5F2D067D-6D7D-46CA-BC7C-30ED224EA154}" dt="2022-05-11T10:13:36.060" v="4797" actId="1076"/>
          <ac:picMkLst>
            <pc:docMk/>
            <pc:sldMk cId="3260527888" sldId="302"/>
            <ac:picMk id="4" creationId="{115E0FE4-36A1-C46D-8D55-2788B209455D}"/>
          </ac:picMkLst>
        </pc:picChg>
        <pc:picChg chg="del">
          <ac:chgData name="Clarence Woudsma" userId="a90894ba-e0e9-4ea7-b178-30a3d197a7d8" providerId="ADAL" clId="{5F2D067D-6D7D-46CA-BC7C-30ED224EA154}" dt="2022-05-10T01:35:13.944" v="23" actId="21"/>
          <ac:picMkLst>
            <pc:docMk/>
            <pc:sldMk cId="3260527888" sldId="302"/>
            <ac:picMk id="1026" creationId="{00000000-0000-0000-0000-000000000000}"/>
          </ac:picMkLst>
        </pc:picChg>
      </pc:sldChg>
      <pc:sldChg chg="del">
        <pc:chgData name="Clarence Woudsma" userId="a90894ba-e0e9-4ea7-b178-30a3d197a7d8" providerId="ADAL" clId="{5F2D067D-6D7D-46CA-BC7C-30ED224EA154}" dt="2022-05-10T01:21:31.688" v="12" actId="47"/>
        <pc:sldMkLst>
          <pc:docMk/>
          <pc:sldMk cId="4234720938" sldId="310"/>
        </pc:sldMkLst>
      </pc:sldChg>
      <pc:sldChg chg="del">
        <pc:chgData name="Clarence Woudsma" userId="a90894ba-e0e9-4ea7-b178-30a3d197a7d8" providerId="ADAL" clId="{5F2D067D-6D7D-46CA-BC7C-30ED224EA154}" dt="2022-05-10T18:52:05.166" v="598" actId="47"/>
        <pc:sldMkLst>
          <pc:docMk/>
          <pc:sldMk cId="1588866340" sldId="311"/>
        </pc:sldMkLst>
      </pc:sldChg>
      <pc:sldChg chg="del">
        <pc:chgData name="Clarence Woudsma" userId="a90894ba-e0e9-4ea7-b178-30a3d197a7d8" providerId="ADAL" clId="{5F2D067D-6D7D-46CA-BC7C-30ED224EA154}" dt="2022-05-11T02:57:10.621" v="2136" actId="47"/>
        <pc:sldMkLst>
          <pc:docMk/>
          <pc:sldMk cId="1749075676" sldId="312"/>
        </pc:sldMkLst>
      </pc:sldChg>
      <pc:sldChg chg="del">
        <pc:chgData name="Clarence Woudsma" userId="a90894ba-e0e9-4ea7-b178-30a3d197a7d8" providerId="ADAL" clId="{5F2D067D-6D7D-46CA-BC7C-30ED224EA154}" dt="2022-05-10T01:23:38.792" v="20" actId="47"/>
        <pc:sldMkLst>
          <pc:docMk/>
          <pc:sldMk cId="223455147" sldId="314"/>
        </pc:sldMkLst>
      </pc:sldChg>
      <pc:sldChg chg="del">
        <pc:chgData name="Clarence Woudsma" userId="a90894ba-e0e9-4ea7-b178-30a3d197a7d8" providerId="ADAL" clId="{5F2D067D-6D7D-46CA-BC7C-30ED224EA154}" dt="2022-05-10T01:21:09.674" v="7" actId="47"/>
        <pc:sldMkLst>
          <pc:docMk/>
          <pc:sldMk cId="277569664" sldId="315"/>
        </pc:sldMkLst>
      </pc:sldChg>
      <pc:sldChg chg="del">
        <pc:chgData name="Clarence Woudsma" userId="a90894ba-e0e9-4ea7-b178-30a3d197a7d8" providerId="ADAL" clId="{5F2D067D-6D7D-46CA-BC7C-30ED224EA154}" dt="2022-05-10T01:22:54.840" v="16" actId="47"/>
        <pc:sldMkLst>
          <pc:docMk/>
          <pc:sldMk cId="3120248496" sldId="316"/>
        </pc:sldMkLst>
      </pc:sldChg>
      <pc:sldChg chg="del">
        <pc:chgData name="Clarence Woudsma" userId="a90894ba-e0e9-4ea7-b178-30a3d197a7d8" providerId="ADAL" clId="{5F2D067D-6D7D-46CA-BC7C-30ED224EA154}" dt="2022-05-10T01:21:37.074" v="14" actId="47"/>
        <pc:sldMkLst>
          <pc:docMk/>
          <pc:sldMk cId="2438100031" sldId="317"/>
        </pc:sldMkLst>
      </pc:sldChg>
      <pc:sldChg chg="addSp delSp modSp del mod">
        <pc:chgData name="Clarence Woudsma" userId="a90894ba-e0e9-4ea7-b178-30a3d197a7d8" providerId="ADAL" clId="{5F2D067D-6D7D-46CA-BC7C-30ED224EA154}" dt="2022-05-11T02:51:30.748" v="1891" actId="47"/>
        <pc:sldMkLst>
          <pc:docMk/>
          <pc:sldMk cId="1273269269" sldId="318"/>
        </pc:sldMkLst>
        <pc:spChg chg="mod">
          <ac:chgData name="Clarence Woudsma" userId="a90894ba-e0e9-4ea7-b178-30a3d197a7d8" providerId="ADAL" clId="{5F2D067D-6D7D-46CA-BC7C-30ED224EA154}" dt="2022-05-11T02:51:27.943" v="1890" actId="6549"/>
          <ac:spMkLst>
            <pc:docMk/>
            <pc:sldMk cId="1273269269" sldId="318"/>
            <ac:spMk id="3" creationId="{00000000-0000-0000-0000-000000000000}"/>
          </ac:spMkLst>
        </pc:spChg>
        <pc:picChg chg="del">
          <ac:chgData name="Clarence Woudsma" userId="a90894ba-e0e9-4ea7-b178-30a3d197a7d8" providerId="ADAL" clId="{5F2D067D-6D7D-46CA-BC7C-30ED224EA154}" dt="2022-05-10T22:17:14.033" v="630" actId="478"/>
          <ac:picMkLst>
            <pc:docMk/>
            <pc:sldMk cId="1273269269" sldId="318"/>
            <ac:picMk id="6" creationId="{00000000-0000-0000-0000-000000000000}"/>
          </ac:picMkLst>
        </pc:picChg>
        <pc:picChg chg="del">
          <ac:chgData name="Clarence Woudsma" userId="a90894ba-e0e9-4ea7-b178-30a3d197a7d8" providerId="ADAL" clId="{5F2D067D-6D7D-46CA-BC7C-30ED224EA154}" dt="2022-05-10T22:17:14.608" v="631" actId="478"/>
          <ac:picMkLst>
            <pc:docMk/>
            <pc:sldMk cId="1273269269" sldId="318"/>
            <ac:picMk id="7" creationId="{00000000-0000-0000-0000-000000000000}"/>
          </ac:picMkLst>
        </pc:picChg>
        <pc:picChg chg="del">
          <ac:chgData name="Clarence Woudsma" userId="a90894ba-e0e9-4ea7-b178-30a3d197a7d8" providerId="ADAL" clId="{5F2D067D-6D7D-46CA-BC7C-30ED224EA154}" dt="2022-05-10T22:12:25.122" v="603" actId="478"/>
          <ac:picMkLst>
            <pc:docMk/>
            <pc:sldMk cId="1273269269" sldId="318"/>
            <ac:picMk id="8" creationId="{00000000-0000-0000-0000-000000000000}"/>
          </ac:picMkLst>
        </pc:picChg>
        <pc:picChg chg="add del mod">
          <ac:chgData name="Clarence Woudsma" userId="a90894ba-e0e9-4ea7-b178-30a3d197a7d8" providerId="ADAL" clId="{5F2D067D-6D7D-46CA-BC7C-30ED224EA154}" dt="2022-05-10T22:22:57.013" v="670" actId="478"/>
          <ac:picMkLst>
            <pc:docMk/>
            <pc:sldMk cId="1273269269" sldId="318"/>
            <ac:picMk id="9" creationId="{8506CF4E-C1DD-80F3-98F5-BBB088405F70}"/>
          </ac:picMkLst>
        </pc:picChg>
        <pc:picChg chg="add del mod">
          <ac:chgData name="Clarence Woudsma" userId="a90894ba-e0e9-4ea7-b178-30a3d197a7d8" providerId="ADAL" clId="{5F2D067D-6D7D-46CA-BC7C-30ED224EA154}" dt="2022-05-10T22:23:00.382" v="671" actId="478"/>
          <ac:picMkLst>
            <pc:docMk/>
            <pc:sldMk cId="1273269269" sldId="318"/>
            <ac:picMk id="11" creationId="{959F0518-E947-F6E3-3CDA-21B02C9D1830}"/>
          </ac:picMkLst>
        </pc:picChg>
        <pc:picChg chg="add del mod">
          <ac:chgData name="Clarence Woudsma" userId="a90894ba-e0e9-4ea7-b178-30a3d197a7d8" providerId="ADAL" clId="{5F2D067D-6D7D-46CA-BC7C-30ED224EA154}" dt="2022-05-11T02:08:21.398" v="1889" actId="478"/>
          <ac:picMkLst>
            <pc:docMk/>
            <pc:sldMk cId="1273269269" sldId="318"/>
            <ac:picMk id="13" creationId="{41AB9926-83C4-BA86-9265-B06918EB49F4}"/>
          </ac:picMkLst>
        </pc:picChg>
        <pc:picChg chg="add del mod">
          <ac:chgData name="Clarence Woudsma" userId="a90894ba-e0e9-4ea7-b178-30a3d197a7d8" providerId="ADAL" clId="{5F2D067D-6D7D-46CA-BC7C-30ED224EA154}" dt="2022-05-11T02:08:20.349" v="1888" actId="478"/>
          <ac:picMkLst>
            <pc:docMk/>
            <pc:sldMk cId="1273269269" sldId="318"/>
            <ac:picMk id="15" creationId="{184EBF85-9899-3FA7-A431-9E1F9CC89D79}"/>
          </ac:picMkLst>
        </pc:picChg>
      </pc:sldChg>
      <pc:sldChg chg="del">
        <pc:chgData name="Clarence Woudsma" userId="a90894ba-e0e9-4ea7-b178-30a3d197a7d8" providerId="ADAL" clId="{5F2D067D-6D7D-46CA-BC7C-30ED224EA154}" dt="2022-05-09T19:45:25.412" v="3" actId="47"/>
        <pc:sldMkLst>
          <pc:docMk/>
          <pc:sldMk cId="1513411936" sldId="319"/>
        </pc:sldMkLst>
      </pc:sldChg>
      <pc:sldChg chg="del">
        <pc:chgData name="Clarence Woudsma" userId="a90894ba-e0e9-4ea7-b178-30a3d197a7d8" providerId="ADAL" clId="{5F2D067D-6D7D-46CA-BC7C-30ED224EA154}" dt="2022-05-09T19:45:27.939" v="4" actId="47"/>
        <pc:sldMkLst>
          <pc:docMk/>
          <pc:sldMk cId="3594739320" sldId="320"/>
        </pc:sldMkLst>
      </pc:sldChg>
      <pc:sldChg chg="del">
        <pc:chgData name="Clarence Woudsma" userId="a90894ba-e0e9-4ea7-b178-30a3d197a7d8" providerId="ADAL" clId="{5F2D067D-6D7D-46CA-BC7C-30ED224EA154}" dt="2022-05-10T01:21:06.829" v="6" actId="47"/>
        <pc:sldMkLst>
          <pc:docMk/>
          <pc:sldMk cId="1863218271" sldId="321"/>
        </pc:sldMkLst>
      </pc:sldChg>
      <pc:sldChg chg="del">
        <pc:chgData name="Clarence Woudsma" userId="a90894ba-e0e9-4ea7-b178-30a3d197a7d8" providerId="ADAL" clId="{5F2D067D-6D7D-46CA-BC7C-30ED224EA154}" dt="2022-05-10T01:20:56.158" v="5" actId="47"/>
        <pc:sldMkLst>
          <pc:docMk/>
          <pc:sldMk cId="1671527217" sldId="322"/>
        </pc:sldMkLst>
      </pc:sldChg>
      <pc:sldChg chg="del">
        <pc:chgData name="Clarence Woudsma" userId="a90894ba-e0e9-4ea7-b178-30a3d197a7d8" providerId="ADAL" clId="{5F2D067D-6D7D-46CA-BC7C-30ED224EA154}" dt="2022-05-10T01:21:12.615" v="8" actId="47"/>
        <pc:sldMkLst>
          <pc:docMk/>
          <pc:sldMk cId="3371188296" sldId="323"/>
        </pc:sldMkLst>
      </pc:sldChg>
      <pc:sldChg chg="del">
        <pc:chgData name="Clarence Woudsma" userId="a90894ba-e0e9-4ea7-b178-30a3d197a7d8" providerId="ADAL" clId="{5F2D067D-6D7D-46CA-BC7C-30ED224EA154}" dt="2022-05-10T01:21:23.449" v="9" actId="47"/>
        <pc:sldMkLst>
          <pc:docMk/>
          <pc:sldMk cId="1345008406" sldId="324"/>
        </pc:sldMkLst>
      </pc:sldChg>
      <pc:sldChg chg="del">
        <pc:chgData name="Clarence Woudsma" userId="a90894ba-e0e9-4ea7-b178-30a3d197a7d8" providerId="ADAL" clId="{5F2D067D-6D7D-46CA-BC7C-30ED224EA154}" dt="2022-05-10T22:26:34.270" v="743" actId="47"/>
        <pc:sldMkLst>
          <pc:docMk/>
          <pc:sldMk cId="3694154395" sldId="325"/>
        </pc:sldMkLst>
      </pc:sldChg>
      <pc:sldChg chg="del">
        <pc:chgData name="Clarence Woudsma" userId="a90894ba-e0e9-4ea7-b178-30a3d197a7d8" providerId="ADAL" clId="{5F2D067D-6D7D-46CA-BC7C-30ED224EA154}" dt="2022-05-10T01:21:35.425" v="13" actId="47"/>
        <pc:sldMkLst>
          <pc:docMk/>
          <pc:sldMk cId="1190336314" sldId="326"/>
        </pc:sldMkLst>
      </pc:sldChg>
      <pc:sldChg chg="del">
        <pc:chgData name="Clarence Woudsma" userId="a90894ba-e0e9-4ea7-b178-30a3d197a7d8" providerId="ADAL" clId="{5F2D067D-6D7D-46CA-BC7C-30ED224EA154}" dt="2022-05-10T01:21:39.539" v="15" actId="47"/>
        <pc:sldMkLst>
          <pc:docMk/>
          <pc:sldMk cId="319849731" sldId="327"/>
        </pc:sldMkLst>
      </pc:sldChg>
      <pc:sldChg chg="del">
        <pc:chgData name="Clarence Woudsma" userId="a90894ba-e0e9-4ea7-b178-30a3d197a7d8" providerId="ADAL" clId="{5F2D067D-6D7D-46CA-BC7C-30ED224EA154}" dt="2022-05-10T22:26:39.401" v="744" actId="47"/>
        <pc:sldMkLst>
          <pc:docMk/>
          <pc:sldMk cId="1297500448" sldId="328"/>
        </pc:sldMkLst>
      </pc:sldChg>
      <pc:sldChg chg="del">
        <pc:chgData name="Clarence Woudsma" userId="a90894ba-e0e9-4ea7-b178-30a3d197a7d8" providerId="ADAL" clId="{5F2D067D-6D7D-46CA-BC7C-30ED224EA154}" dt="2022-05-10T22:35:43.926" v="1683" actId="47"/>
        <pc:sldMkLst>
          <pc:docMk/>
          <pc:sldMk cId="1058841970" sldId="329"/>
        </pc:sldMkLst>
      </pc:sldChg>
      <pc:sldChg chg="del">
        <pc:chgData name="Clarence Woudsma" userId="a90894ba-e0e9-4ea7-b178-30a3d197a7d8" providerId="ADAL" clId="{5F2D067D-6D7D-46CA-BC7C-30ED224EA154}" dt="2022-05-11T02:57:17.429" v="2138" actId="47"/>
        <pc:sldMkLst>
          <pc:docMk/>
          <pc:sldMk cId="2833584165" sldId="330"/>
        </pc:sldMkLst>
      </pc:sldChg>
      <pc:sldChg chg="addSp delSp modSp mod">
        <pc:chgData name="Clarence Woudsma" userId="a90894ba-e0e9-4ea7-b178-30a3d197a7d8" providerId="ADAL" clId="{5F2D067D-6D7D-46CA-BC7C-30ED224EA154}" dt="2022-05-11T09:56:32.921" v="4004" actId="5793"/>
        <pc:sldMkLst>
          <pc:docMk/>
          <pc:sldMk cId="3061313756" sldId="331"/>
        </pc:sldMkLst>
        <pc:spChg chg="add mod">
          <ac:chgData name="Clarence Woudsma" userId="a90894ba-e0e9-4ea7-b178-30a3d197a7d8" providerId="ADAL" clId="{5F2D067D-6D7D-46CA-BC7C-30ED224EA154}" dt="2022-05-10T22:40:38.112" v="1789" actId="1076"/>
          <ac:spMkLst>
            <pc:docMk/>
            <pc:sldMk cId="3061313756" sldId="331"/>
            <ac:spMk id="5" creationId="{5882EA17-BA89-6F0D-4E7F-FE827E7CB23E}"/>
          </ac:spMkLst>
        </pc:spChg>
        <pc:spChg chg="mod">
          <ac:chgData name="Clarence Woudsma" userId="a90894ba-e0e9-4ea7-b178-30a3d197a7d8" providerId="ADAL" clId="{5F2D067D-6D7D-46CA-BC7C-30ED224EA154}" dt="2022-05-11T09:56:32.921" v="4004" actId="5793"/>
          <ac:spMkLst>
            <pc:docMk/>
            <pc:sldMk cId="3061313756" sldId="331"/>
            <ac:spMk id="7" creationId="{00000000-0000-0000-0000-000000000000}"/>
          </ac:spMkLst>
        </pc:spChg>
        <pc:spChg chg="del">
          <ac:chgData name="Clarence Woudsma" userId="a90894ba-e0e9-4ea7-b178-30a3d197a7d8" providerId="ADAL" clId="{5F2D067D-6D7D-46CA-BC7C-30ED224EA154}" dt="2022-05-10T22:28:26.566" v="932" actId="478"/>
          <ac:spMkLst>
            <pc:docMk/>
            <pc:sldMk cId="3061313756" sldId="331"/>
            <ac:spMk id="12" creationId="{00000000-0000-0000-0000-000000000000}"/>
          </ac:spMkLst>
        </pc:spChg>
        <pc:spChg chg="add mod">
          <ac:chgData name="Clarence Woudsma" userId="a90894ba-e0e9-4ea7-b178-30a3d197a7d8" providerId="ADAL" clId="{5F2D067D-6D7D-46CA-BC7C-30ED224EA154}" dt="2022-05-10T22:41:00.271" v="1797" actId="14100"/>
          <ac:spMkLst>
            <pc:docMk/>
            <pc:sldMk cId="3061313756" sldId="331"/>
            <ac:spMk id="14" creationId="{48A03F81-D832-88C6-5689-5D4B29326126}"/>
          </ac:spMkLst>
        </pc:spChg>
        <pc:picChg chg="del">
          <ac:chgData name="Clarence Woudsma" userId="a90894ba-e0e9-4ea7-b178-30a3d197a7d8" providerId="ADAL" clId="{5F2D067D-6D7D-46CA-BC7C-30ED224EA154}" dt="2022-05-10T22:28:20.949" v="930" actId="478"/>
          <ac:picMkLst>
            <pc:docMk/>
            <pc:sldMk cId="3061313756" sldId="331"/>
            <ac:picMk id="3" creationId="{00000000-0000-0000-0000-000000000000}"/>
          </ac:picMkLst>
        </pc:picChg>
        <pc:picChg chg="add mod">
          <ac:chgData name="Clarence Woudsma" userId="a90894ba-e0e9-4ea7-b178-30a3d197a7d8" providerId="ADAL" clId="{5F2D067D-6D7D-46CA-BC7C-30ED224EA154}" dt="2022-05-10T22:37:03.666" v="1770" actId="1076"/>
          <ac:picMkLst>
            <pc:docMk/>
            <pc:sldMk cId="3061313756" sldId="331"/>
            <ac:picMk id="4" creationId="{7A6C6A87-2445-BFB8-AA5E-E26CFD8FF3D4}"/>
          </ac:picMkLst>
        </pc:picChg>
        <pc:picChg chg="add mod">
          <ac:chgData name="Clarence Woudsma" userId="a90894ba-e0e9-4ea7-b178-30a3d197a7d8" providerId="ADAL" clId="{5F2D067D-6D7D-46CA-BC7C-30ED224EA154}" dt="2022-05-10T22:39:40.262" v="1783" actId="14100"/>
          <ac:picMkLst>
            <pc:docMk/>
            <pc:sldMk cId="3061313756" sldId="331"/>
            <ac:picMk id="9" creationId="{BF36FF58-C0E7-8C94-3BEE-CF6833E13437}"/>
          </ac:picMkLst>
        </pc:picChg>
        <pc:picChg chg="add mod">
          <ac:chgData name="Clarence Woudsma" userId="a90894ba-e0e9-4ea7-b178-30a3d197a7d8" providerId="ADAL" clId="{5F2D067D-6D7D-46CA-BC7C-30ED224EA154}" dt="2022-05-10T22:40:17.245" v="1788" actId="14100"/>
          <ac:picMkLst>
            <pc:docMk/>
            <pc:sldMk cId="3061313756" sldId="331"/>
            <ac:picMk id="13" creationId="{1F50549C-7CFC-4EAE-531F-97DAEF7C674C}"/>
          </ac:picMkLst>
        </pc:picChg>
      </pc:sldChg>
      <pc:sldChg chg="del">
        <pc:chgData name="Clarence Woudsma" userId="a90894ba-e0e9-4ea7-b178-30a3d197a7d8" providerId="ADAL" clId="{5F2D067D-6D7D-46CA-BC7C-30ED224EA154}" dt="2022-05-11T02:57:12.462" v="2137" actId="47"/>
        <pc:sldMkLst>
          <pc:docMk/>
          <pc:sldMk cId="2405380509" sldId="332"/>
        </pc:sldMkLst>
      </pc:sldChg>
      <pc:sldChg chg="del">
        <pc:chgData name="Clarence Woudsma" userId="a90894ba-e0e9-4ea7-b178-30a3d197a7d8" providerId="ADAL" clId="{5F2D067D-6D7D-46CA-BC7C-30ED224EA154}" dt="2022-05-10T01:23:14.657" v="17" actId="47"/>
        <pc:sldMkLst>
          <pc:docMk/>
          <pc:sldMk cId="1055134858" sldId="333"/>
        </pc:sldMkLst>
      </pc:sldChg>
      <pc:sldChg chg="del">
        <pc:chgData name="Clarence Woudsma" userId="a90894ba-e0e9-4ea7-b178-30a3d197a7d8" providerId="ADAL" clId="{5F2D067D-6D7D-46CA-BC7C-30ED224EA154}" dt="2022-05-10T01:23:18.430" v="18" actId="47"/>
        <pc:sldMkLst>
          <pc:docMk/>
          <pc:sldMk cId="1791696145" sldId="334"/>
        </pc:sldMkLst>
      </pc:sldChg>
      <pc:sldChg chg="del">
        <pc:chgData name="Clarence Woudsma" userId="a90894ba-e0e9-4ea7-b178-30a3d197a7d8" providerId="ADAL" clId="{5F2D067D-6D7D-46CA-BC7C-30ED224EA154}" dt="2022-05-10T01:23:19.133" v="19" actId="47"/>
        <pc:sldMkLst>
          <pc:docMk/>
          <pc:sldMk cId="566480024" sldId="335"/>
        </pc:sldMkLst>
      </pc:sldChg>
      <pc:sldChg chg="del">
        <pc:chgData name="Clarence Woudsma" userId="a90894ba-e0e9-4ea7-b178-30a3d197a7d8" providerId="ADAL" clId="{5F2D067D-6D7D-46CA-BC7C-30ED224EA154}" dt="2022-05-11T02:57:21.694" v="2139" actId="47"/>
        <pc:sldMkLst>
          <pc:docMk/>
          <pc:sldMk cId="184544660" sldId="336"/>
        </pc:sldMkLst>
      </pc:sldChg>
      <pc:sldChg chg="del">
        <pc:chgData name="Clarence Woudsma" userId="a90894ba-e0e9-4ea7-b178-30a3d197a7d8" providerId="ADAL" clId="{5F2D067D-6D7D-46CA-BC7C-30ED224EA154}" dt="2022-05-11T02:57:32.535" v="2141" actId="47"/>
        <pc:sldMkLst>
          <pc:docMk/>
          <pc:sldMk cId="2106169984" sldId="337"/>
        </pc:sldMkLst>
      </pc:sldChg>
      <pc:sldChg chg="del">
        <pc:chgData name="Clarence Woudsma" userId="a90894ba-e0e9-4ea7-b178-30a3d197a7d8" providerId="ADAL" clId="{5F2D067D-6D7D-46CA-BC7C-30ED224EA154}" dt="2022-05-11T02:57:35.441" v="2142" actId="47"/>
        <pc:sldMkLst>
          <pc:docMk/>
          <pc:sldMk cId="247034619" sldId="338"/>
        </pc:sldMkLst>
      </pc:sldChg>
      <pc:sldChg chg="del">
        <pc:chgData name="Clarence Woudsma" userId="a90894ba-e0e9-4ea7-b178-30a3d197a7d8" providerId="ADAL" clId="{5F2D067D-6D7D-46CA-BC7C-30ED224EA154}" dt="2022-05-10T22:26:33.113" v="742" actId="47"/>
        <pc:sldMkLst>
          <pc:docMk/>
          <pc:sldMk cId="3986673812" sldId="339"/>
        </pc:sldMkLst>
      </pc:sldChg>
      <pc:sldChg chg="del">
        <pc:chgData name="Clarence Woudsma" userId="a90894ba-e0e9-4ea7-b178-30a3d197a7d8" providerId="ADAL" clId="{5F2D067D-6D7D-46CA-BC7C-30ED224EA154}" dt="2022-05-10T22:26:31.490" v="741" actId="47"/>
        <pc:sldMkLst>
          <pc:docMk/>
          <pc:sldMk cId="2998844975" sldId="340"/>
        </pc:sldMkLst>
      </pc:sldChg>
      <pc:sldChg chg="del">
        <pc:chgData name="Clarence Woudsma" userId="a90894ba-e0e9-4ea7-b178-30a3d197a7d8" providerId="ADAL" clId="{5F2D067D-6D7D-46CA-BC7C-30ED224EA154}" dt="2022-05-11T02:57:30.833" v="2140" actId="47"/>
        <pc:sldMkLst>
          <pc:docMk/>
          <pc:sldMk cId="2420633738" sldId="342"/>
        </pc:sldMkLst>
      </pc:sldChg>
      <pc:sldChg chg="del">
        <pc:chgData name="Clarence Woudsma" userId="a90894ba-e0e9-4ea7-b178-30a3d197a7d8" providerId="ADAL" clId="{5F2D067D-6D7D-46CA-BC7C-30ED224EA154}" dt="2022-05-11T02:57:40.424" v="2143" actId="47"/>
        <pc:sldMkLst>
          <pc:docMk/>
          <pc:sldMk cId="56465663" sldId="343"/>
        </pc:sldMkLst>
      </pc:sldChg>
      <pc:sldChg chg="addSp delSp modSp add mod">
        <pc:chgData name="Clarence Woudsma" userId="a90894ba-e0e9-4ea7-b178-30a3d197a7d8" providerId="ADAL" clId="{5F2D067D-6D7D-46CA-BC7C-30ED224EA154}" dt="2022-05-11T10:13:11.186" v="4796" actId="1076"/>
        <pc:sldMkLst>
          <pc:docMk/>
          <pc:sldMk cId="255227548" sldId="344"/>
        </pc:sldMkLst>
        <pc:spChg chg="mod">
          <ac:chgData name="Clarence Woudsma" userId="a90894ba-e0e9-4ea7-b178-30a3d197a7d8" providerId="ADAL" clId="{5F2D067D-6D7D-46CA-BC7C-30ED224EA154}" dt="2022-05-11T10:13:11.186" v="4796" actId="1076"/>
          <ac:spMkLst>
            <pc:docMk/>
            <pc:sldMk cId="255227548" sldId="344"/>
            <ac:spMk id="7" creationId="{00000000-0000-0000-0000-000000000000}"/>
          </ac:spMkLst>
        </pc:spChg>
        <pc:spChg chg="del mod">
          <ac:chgData name="Clarence Woudsma" userId="a90894ba-e0e9-4ea7-b178-30a3d197a7d8" providerId="ADAL" clId="{5F2D067D-6D7D-46CA-BC7C-30ED224EA154}" dt="2022-05-10T18:51:54.886" v="596" actId="478"/>
          <ac:spMkLst>
            <pc:docMk/>
            <pc:sldMk cId="255227548" sldId="344"/>
            <ac:spMk id="12" creationId="{00000000-0000-0000-0000-000000000000}"/>
          </ac:spMkLst>
        </pc:spChg>
        <pc:picChg chg="del">
          <ac:chgData name="Clarence Woudsma" userId="a90894ba-e0e9-4ea7-b178-30a3d197a7d8" providerId="ADAL" clId="{5F2D067D-6D7D-46CA-BC7C-30ED224EA154}" dt="2022-05-10T02:09:29.050" v="329" actId="478"/>
          <ac:picMkLst>
            <pc:docMk/>
            <pc:sldMk cId="255227548" sldId="344"/>
            <ac:picMk id="2" creationId="{52061FDB-B050-BC0B-4D09-1FC6CCE0FDF7}"/>
          </ac:picMkLst>
        </pc:picChg>
        <pc:picChg chg="add mod">
          <ac:chgData name="Clarence Woudsma" userId="a90894ba-e0e9-4ea7-b178-30a3d197a7d8" providerId="ADAL" clId="{5F2D067D-6D7D-46CA-BC7C-30ED224EA154}" dt="2022-05-11T04:26:51.951" v="3758" actId="1076"/>
          <ac:picMkLst>
            <pc:docMk/>
            <pc:sldMk cId="255227548" sldId="344"/>
            <ac:picMk id="4" creationId="{049C5D33-46F1-EB92-BFE0-3DE3DE45777E}"/>
          </ac:picMkLst>
        </pc:picChg>
        <pc:picChg chg="add mod">
          <ac:chgData name="Clarence Woudsma" userId="a90894ba-e0e9-4ea7-b178-30a3d197a7d8" providerId="ADAL" clId="{5F2D067D-6D7D-46CA-BC7C-30ED224EA154}" dt="2022-05-11T09:53:07.482" v="3959" actId="1076"/>
          <ac:picMkLst>
            <pc:docMk/>
            <pc:sldMk cId="255227548" sldId="344"/>
            <ac:picMk id="9" creationId="{1C64E00E-BCE1-B083-6C30-E9E8FB7CAE67}"/>
          </ac:picMkLst>
        </pc:picChg>
      </pc:sldChg>
      <pc:sldChg chg="del">
        <pc:chgData name="Clarence Woudsma" userId="a90894ba-e0e9-4ea7-b178-30a3d197a7d8" providerId="ADAL" clId="{5F2D067D-6D7D-46CA-BC7C-30ED224EA154}" dt="2022-05-10T01:23:42.811" v="21" actId="47"/>
        <pc:sldMkLst>
          <pc:docMk/>
          <pc:sldMk cId="3578662718" sldId="344"/>
        </pc:sldMkLst>
      </pc:sldChg>
      <pc:sldChg chg="addSp delSp modSp add mod">
        <pc:chgData name="Clarence Woudsma" userId="a90894ba-e0e9-4ea7-b178-30a3d197a7d8" providerId="ADAL" clId="{5F2D067D-6D7D-46CA-BC7C-30ED224EA154}" dt="2022-05-11T10:28:38.340" v="5242" actId="14100"/>
        <pc:sldMkLst>
          <pc:docMk/>
          <pc:sldMk cId="233513307" sldId="345"/>
        </pc:sldMkLst>
        <pc:spChg chg="mod">
          <ac:chgData name="Clarence Woudsma" userId="a90894ba-e0e9-4ea7-b178-30a3d197a7d8" providerId="ADAL" clId="{5F2D067D-6D7D-46CA-BC7C-30ED224EA154}" dt="2022-05-11T10:28:38.340" v="5242" actId="14100"/>
          <ac:spMkLst>
            <pc:docMk/>
            <pc:sldMk cId="233513307" sldId="345"/>
            <ac:spMk id="7" creationId="{00000000-0000-0000-0000-000000000000}"/>
          </ac:spMkLst>
        </pc:spChg>
        <pc:spChg chg="del">
          <ac:chgData name="Clarence Woudsma" userId="a90894ba-e0e9-4ea7-b178-30a3d197a7d8" providerId="ADAL" clId="{5F2D067D-6D7D-46CA-BC7C-30ED224EA154}" dt="2022-05-11T10:16:47.646" v="4919" actId="478"/>
          <ac:spMkLst>
            <pc:docMk/>
            <pc:sldMk cId="233513307" sldId="345"/>
            <ac:spMk id="12" creationId="{00000000-0000-0000-0000-000000000000}"/>
          </ac:spMkLst>
        </pc:spChg>
        <pc:picChg chg="add mod">
          <ac:chgData name="Clarence Woudsma" userId="a90894ba-e0e9-4ea7-b178-30a3d197a7d8" providerId="ADAL" clId="{5F2D067D-6D7D-46CA-BC7C-30ED224EA154}" dt="2022-05-11T10:15:30.797" v="4798" actId="1076"/>
          <ac:picMkLst>
            <pc:docMk/>
            <pc:sldMk cId="233513307" sldId="345"/>
            <ac:picMk id="3" creationId="{99B287CD-27A1-E69F-E811-CFD80A7EEBC3}"/>
          </ac:picMkLst>
        </pc:picChg>
        <pc:picChg chg="del">
          <ac:chgData name="Clarence Woudsma" userId="a90894ba-e0e9-4ea7-b178-30a3d197a7d8" providerId="ADAL" clId="{5F2D067D-6D7D-46CA-BC7C-30ED224EA154}" dt="2022-05-10T17:08:26.080" v="558" actId="478"/>
          <ac:picMkLst>
            <pc:docMk/>
            <pc:sldMk cId="233513307" sldId="345"/>
            <ac:picMk id="4" creationId="{049C5D33-46F1-EB92-BFE0-3DE3DE45777E}"/>
          </ac:picMkLst>
        </pc:picChg>
      </pc:sldChg>
      <pc:sldChg chg="del">
        <pc:chgData name="Clarence Woudsma" userId="a90894ba-e0e9-4ea7-b178-30a3d197a7d8" providerId="ADAL" clId="{5F2D067D-6D7D-46CA-BC7C-30ED224EA154}" dt="2022-05-10T01:21:26.624" v="10" actId="47"/>
        <pc:sldMkLst>
          <pc:docMk/>
          <pc:sldMk cId="1400353998" sldId="345"/>
        </pc:sldMkLst>
      </pc:sldChg>
      <pc:sldChg chg="addSp delSp modSp add del mod">
        <pc:chgData name="Clarence Woudsma" userId="a90894ba-e0e9-4ea7-b178-30a3d197a7d8" providerId="ADAL" clId="{5F2D067D-6D7D-46CA-BC7C-30ED224EA154}" dt="2022-05-11T10:00:05.328" v="4073" actId="47"/>
        <pc:sldMkLst>
          <pc:docMk/>
          <pc:sldMk cId="1117136380" sldId="346"/>
        </pc:sldMkLst>
        <pc:spChg chg="del">
          <ac:chgData name="Clarence Woudsma" userId="a90894ba-e0e9-4ea7-b178-30a3d197a7d8" providerId="ADAL" clId="{5F2D067D-6D7D-46CA-BC7C-30ED224EA154}" dt="2022-05-10T18:51:50.438" v="594" actId="478"/>
          <ac:spMkLst>
            <pc:docMk/>
            <pc:sldMk cId="1117136380" sldId="346"/>
            <ac:spMk id="12" creationId="{00000000-0000-0000-0000-000000000000}"/>
          </ac:spMkLst>
        </pc:spChg>
        <pc:picChg chg="add del mod">
          <ac:chgData name="Clarence Woudsma" userId="a90894ba-e0e9-4ea7-b178-30a3d197a7d8" providerId="ADAL" clId="{5F2D067D-6D7D-46CA-BC7C-30ED224EA154}" dt="2022-05-11T04:26:34.611" v="3754" actId="21"/>
          <ac:picMkLst>
            <pc:docMk/>
            <pc:sldMk cId="1117136380" sldId="346"/>
            <ac:picMk id="3" creationId="{1ADEEF0D-5333-3F88-AEA5-3BC222B62BE9}"/>
          </ac:picMkLst>
        </pc:picChg>
        <pc:picChg chg="del">
          <ac:chgData name="Clarence Woudsma" userId="a90894ba-e0e9-4ea7-b178-30a3d197a7d8" providerId="ADAL" clId="{5F2D067D-6D7D-46CA-BC7C-30ED224EA154}" dt="2022-05-10T18:51:33.703" v="590" actId="478"/>
          <ac:picMkLst>
            <pc:docMk/>
            <pc:sldMk cId="1117136380" sldId="346"/>
            <ac:picMk id="4" creationId="{049C5D33-46F1-EB92-BFE0-3DE3DE45777E}"/>
          </ac:picMkLst>
        </pc:picChg>
      </pc:sldChg>
      <pc:sldChg chg="del">
        <pc:chgData name="Clarence Woudsma" userId="a90894ba-e0e9-4ea7-b178-30a3d197a7d8" providerId="ADAL" clId="{5F2D067D-6D7D-46CA-BC7C-30ED224EA154}" dt="2022-05-10T01:21:29.541" v="11" actId="47"/>
        <pc:sldMkLst>
          <pc:docMk/>
          <pc:sldMk cId="1604755000" sldId="346"/>
        </pc:sldMkLst>
      </pc:sldChg>
      <pc:sldChg chg="modSp add mod modAnim">
        <pc:chgData name="Clarence Woudsma" userId="a90894ba-e0e9-4ea7-b178-30a3d197a7d8" providerId="ADAL" clId="{5F2D067D-6D7D-46CA-BC7C-30ED224EA154}" dt="2022-05-11T03:32:04.511" v="3222" actId="6549"/>
        <pc:sldMkLst>
          <pc:docMk/>
          <pc:sldMk cId="3590300775" sldId="347"/>
        </pc:sldMkLst>
        <pc:spChg chg="mod">
          <ac:chgData name="Clarence Woudsma" userId="a90894ba-e0e9-4ea7-b178-30a3d197a7d8" providerId="ADAL" clId="{5F2D067D-6D7D-46CA-BC7C-30ED224EA154}" dt="2022-05-11T03:32:04.511" v="3222" actId="6549"/>
          <ac:spMkLst>
            <pc:docMk/>
            <pc:sldMk cId="3590300775" sldId="347"/>
            <ac:spMk id="3" creationId="{00000000-0000-0000-0000-000000000000}"/>
          </ac:spMkLst>
        </pc:spChg>
        <pc:picChg chg="mod ord">
          <ac:chgData name="Clarence Woudsma" userId="a90894ba-e0e9-4ea7-b178-30a3d197a7d8" providerId="ADAL" clId="{5F2D067D-6D7D-46CA-BC7C-30ED224EA154}" dt="2022-05-11T03:01:15.492" v="2192" actId="166"/>
          <ac:picMkLst>
            <pc:docMk/>
            <pc:sldMk cId="3590300775" sldId="347"/>
            <ac:picMk id="6" creationId="{00000000-0000-0000-0000-000000000000}"/>
          </ac:picMkLst>
        </pc:picChg>
        <pc:picChg chg="mod">
          <ac:chgData name="Clarence Woudsma" userId="a90894ba-e0e9-4ea7-b178-30a3d197a7d8" providerId="ADAL" clId="{5F2D067D-6D7D-46CA-BC7C-30ED224EA154}" dt="2022-05-11T03:31:53.219" v="3218" actId="1076"/>
          <ac:picMkLst>
            <pc:docMk/>
            <pc:sldMk cId="3590300775" sldId="347"/>
            <ac:picMk id="7" creationId="{00000000-0000-0000-0000-000000000000}"/>
          </ac:picMkLst>
        </pc:picChg>
      </pc:sldChg>
      <pc:sldChg chg="modSp add mod">
        <pc:chgData name="Clarence Woudsma" userId="a90894ba-e0e9-4ea7-b178-30a3d197a7d8" providerId="ADAL" clId="{5F2D067D-6D7D-46CA-BC7C-30ED224EA154}" dt="2022-05-11T03:05:11.680" v="2375" actId="1076"/>
        <pc:sldMkLst>
          <pc:docMk/>
          <pc:sldMk cId="1498293112" sldId="348"/>
        </pc:sldMkLst>
        <pc:spChg chg="mod">
          <ac:chgData name="Clarence Woudsma" userId="a90894ba-e0e9-4ea7-b178-30a3d197a7d8" providerId="ADAL" clId="{5F2D067D-6D7D-46CA-BC7C-30ED224EA154}" dt="2022-05-11T03:05:06.250" v="2373" actId="14100"/>
          <ac:spMkLst>
            <pc:docMk/>
            <pc:sldMk cId="1498293112" sldId="348"/>
            <ac:spMk id="3" creationId="{00000000-0000-0000-0000-000000000000}"/>
          </ac:spMkLst>
        </pc:spChg>
        <pc:picChg chg="mod">
          <ac:chgData name="Clarence Woudsma" userId="a90894ba-e0e9-4ea7-b178-30a3d197a7d8" providerId="ADAL" clId="{5F2D067D-6D7D-46CA-BC7C-30ED224EA154}" dt="2022-05-11T03:05:09.218" v="2374" actId="14100"/>
          <ac:picMkLst>
            <pc:docMk/>
            <pc:sldMk cId="1498293112" sldId="348"/>
            <ac:picMk id="9" creationId="{8506CF4E-C1DD-80F3-98F5-BBB088405F70}"/>
          </ac:picMkLst>
        </pc:picChg>
        <pc:picChg chg="mod">
          <ac:chgData name="Clarence Woudsma" userId="a90894ba-e0e9-4ea7-b178-30a3d197a7d8" providerId="ADAL" clId="{5F2D067D-6D7D-46CA-BC7C-30ED224EA154}" dt="2022-05-11T03:05:11.680" v="2375" actId="1076"/>
          <ac:picMkLst>
            <pc:docMk/>
            <pc:sldMk cId="1498293112" sldId="348"/>
            <ac:picMk id="11" creationId="{959F0518-E947-F6E3-3CDA-21B02C9D1830}"/>
          </ac:picMkLst>
        </pc:picChg>
      </pc:sldChg>
      <pc:sldChg chg="addSp delSp modSp add del mod">
        <pc:chgData name="Clarence Woudsma" userId="a90894ba-e0e9-4ea7-b178-30a3d197a7d8" providerId="ADAL" clId="{5F2D067D-6D7D-46CA-BC7C-30ED224EA154}" dt="2022-05-11T10:44:19.280" v="5405" actId="47"/>
        <pc:sldMkLst>
          <pc:docMk/>
          <pc:sldMk cId="3557004335" sldId="349"/>
        </pc:sldMkLst>
        <pc:spChg chg="mod">
          <ac:chgData name="Clarence Woudsma" userId="a90894ba-e0e9-4ea7-b178-30a3d197a7d8" providerId="ADAL" clId="{5F2D067D-6D7D-46CA-BC7C-30ED224EA154}" dt="2022-05-11T10:17:11.240" v="4921" actId="14100"/>
          <ac:spMkLst>
            <pc:docMk/>
            <pc:sldMk cId="3557004335" sldId="349"/>
            <ac:spMk id="7" creationId="{00000000-0000-0000-0000-000000000000}"/>
          </ac:spMkLst>
        </pc:spChg>
        <pc:spChg chg="mod">
          <ac:chgData name="Clarence Woudsma" userId="a90894ba-e0e9-4ea7-b178-30a3d197a7d8" providerId="ADAL" clId="{5F2D067D-6D7D-46CA-BC7C-30ED224EA154}" dt="2022-05-11T10:19:33.600" v="4930" actId="1076"/>
          <ac:spMkLst>
            <pc:docMk/>
            <pc:sldMk cId="3557004335" sldId="349"/>
            <ac:spMk id="11" creationId="{98D38934-AA06-E3D0-216F-AD853931ED32}"/>
          </ac:spMkLst>
        </pc:spChg>
        <pc:grpChg chg="add del mod">
          <ac:chgData name="Clarence Woudsma" userId="a90894ba-e0e9-4ea7-b178-30a3d197a7d8" providerId="ADAL" clId="{5F2D067D-6D7D-46CA-BC7C-30ED224EA154}" dt="2022-05-11T10:43:46.934" v="5397" actId="21"/>
          <ac:grpSpMkLst>
            <pc:docMk/>
            <pc:sldMk cId="3557004335" sldId="349"/>
            <ac:grpSpMk id="5" creationId="{BB664AE0-7D83-DB08-FAB8-F923D27066D8}"/>
          </ac:grpSpMkLst>
        </pc:grpChg>
        <pc:grpChg chg="mod">
          <ac:chgData name="Clarence Woudsma" userId="a90894ba-e0e9-4ea7-b178-30a3d197a7d8" providerId="ADAL" clId="{5F2D067D-6D7D-46CA-BC7C-30ED224EA154}" dt="2022-05-11T10:19:33.600" v="4930" actId="1076"/>
          <ac:grpSpMkLst>
            <pc:docMk/>
            <pc:sldMk cId="3557004335" sldId="349"/>
            <ac:grpSpMk id="9" creationId="{C7D6D3DC-067B-65CB-7659-D15060F25203}"/>
          </ac:grpSpMkLst>
        </pc:grpChg>
        <pc:picChg chg="mod">
          <ac:chgData name="Clarence Woudsma" userId="a90894ba-e0e9-4ea7-b178-30a3d197a7d8" providerId="ADAL" clId="{5F2D067D-6D7D-46CA-BC7C-30ED224EA154}" dt="2022-05-11T10:19:33.600" v="4930" actId="1076"/>
          <ac:picMkLst>
            <pc:docMk/>
            <pc:sldMk cId="3557004335" sldId="349"/>
            <ac:picMk id="6" creationId="{E15378B3-BC85-7F9C-C660-4261F4559319}"/>
          </ac:picMkLst>
        </pc:picChg>
        <pc:cxnChg chg="mod">
          <ac:chgData name="Clarence Woudsma" userId="a90894ba-e0e9-4ea7-b178-30a3d197a7d8" providerId="ADAL" clId="{5F2D067D-6D7D-46CA-BC7C-30ED224EA154}" dt="2022-05-11T10:19:33.600" v="4930" actId="1076"/>
          <ac:cxnSpMkLst>
            <pc:docMk/>
            <pc:sldMk cId="3557004335" sldId="349"/>
            <ac:cxnSpMk id="12" creationId="{ADD2B804-B846-A9BD-4990-35DFDEEAD83F}"/>
          </ac:cxnSpMkLst>
        </pc:cxnChg>
      </pc:sldChg>
      <pc:sldChg chg="addSp delSp modSp add mod">
        <pc:chgData name="Clarence Woudsma" userId="a90894ba-e0e9-4ea7-b178-30a3d197a7d8" providerId="ADAL" clId="{5F2D067D-6D7D-46CA-BC7C-30ED224EA154}" dt="2022-05-11T10:53:51.255" v="5490" actId="14100"/>
        <pc:sldMkLst>
          <pc:docMk/>
          <pc:sldMk cId="3667996619" sldId="350"/>
        </pc:sldMkLst>
        <pc:spChg chg="del">
          <ac:chgData name="Clarence Woudsma" userId="a90894ba-e0e9-4ea7-b178-30a3d197a7d8" providerId="ADAL" clId="{5F2D067D-6D7D-46CA-BC7C-30ED224EA154}" dt="2022-05-10T22:50:14.682" v="1813" actId="478"/>
          <ac:spMkLst>
            <pc:docMk/>
            <pc:sldMk cId="3667996619" sldId="350"/>
            <ac:spMk id="5" creationId="{5882EA17-BA89-6F0D-4E7F-FE827E7CB23E}"/>
          </ac:spMkLst>
        </pc:spChg>
        <pc:spChg chg="mod">
          <ac:chgData name="Clarence Woudsma" userId="a90894ba-e0e9-4ea7-b178-30a3d197a7d8" providerId="ADAL" clId="{5F2D067D-6D7D-46CA-BC7C-30ED224EA154}" dt="2022-05-11T10:27:39.725" v="5218" actId="20577"/>
          <ac:spMkLst>
            <pc:docMk/>
            <pc:sldMk cId="3667996619" sldId="350"/>
            <ac:spMk id="7" creationId="{00000000-0000-0000-0000-000000000000}"/>
          </ac:spMkLst>
        </pc:spChg>
        <pc:spChg chg="del">
          <ac:chgData name="Clarence Woudsma" userId="a90894ba-e0e9-4ea7-b178-30a3d197a7d8" providerId="ADAL" clId="{5F2D067D-6D7D-46CA-BC7C-30ED224EA154}" dt="2022-05-10T22:50:18.422" v="1815" actId="478"/>
          <ac:spMkLst>
            <pc:docMk/>
            <pc:sldMk cId="3667996619" sldId="350"/>
            <ac:spMk id="14" creationId="{48A03F81-D832-88C6-5689-5D4B29326126}"/>
          </ac:spMkLst>
        </pc:spChg>
        <pc:picChg chg="add mod">
          <ac:chgData name="Clarence Woudsma" userId="a90894ba-e0e9-4ea7-b178-30a3d197a7d8" providerId="ADAL" clId="{5F2D067D-6D7D-46CA-BC7C-30ED224EA154}" dt="2022-05-11T10:53:51.255" v="5490" actId="14100"/>
          <ac:picMkLst>
            <pc:docMk/>
            <pc:sldMk cId="3667996619" sldId="350"/>
            <ac:picMk id="3" creationId="{3064ECBC-0109-8AFE-7DED-E67858F46A13}"/>
          </ac:picMkLst>
        </pc:picChg>
        <pc:picChg chg="del">
          <ac:chgData name="Clarence Woudsma" userId="a90894ba-e0e9-4ea7-b178-30a3d197a7d8" providerId="ADAL" clId="{5F2D067D-6D7D-46CA-BC7C-30ED224EA154}" dt="2022-05-10T22:50:12.715" v="1812" actId="478"/>
          <ac:picMkLst>
            <pc:docMk/>
            <pc:sldMk cId="3667996619" sldId="350"/>
            <ac:picMk id="4" creationId="{7A6C6A87-2445-BFB8-AA5E-E26CFD8FF3D4}"/>
          </ac:picMkLst>
        </pc:picChg>
        <pc:picChg chg="add mod">
          <ac:chgData name="Clarence Woudsma" userId="a90894ba-e0e9-4ea7-b178-30a3d197a7d8" providerId="ADAL" clId="{5F2D067D-6D7D-46CA-BC7C-30ED224EA154}" dt="2022-05-11T10:53:45.293" v="5489" actId="1076"/>
          <ac:picMkLst>
            <pc:docMk/>
            <pc:sldMk cId="3667996619" sldId="350"/>
            <ac:picMk id="5" creationId="{6057C7DC-D78E-25F1-E0C7-2234BBED369A}"/>
          </ac:picMkLst>
        </pc:picChg>
        <pc:picChg chg="del">
          <ac:chgData name="Clarence Woudsma" userId="a90894ba-e0e9-4ea7-b178-30a3d197a7d8" providerId="ADAL" clId="{5F2D067D-6D7D-46CA-BC7C-30ED224EA154}" dt="2022-05-10T22:50:19.123" v="1816" actId="478"/>
          <ac:picMkLst>
            <pc:docMk/>
            <pc:sldMk cId="3667996619" sldId="350"/>
            <ac:picMk id="9" creationId="{BF36FF58-C0E7-8C94-3BEE-CF6833E13437}"/>
          </ac:picMkLst>
        </pc:picChg>
        <pc:picChg chg="del">
          <ac:chgData name="Clarence Woudsma" userId="a90894ba-e0e9-4ea7-b178-30a3d197a7d8" providerId="ADAL" clId="{5F2D067D-6D7D-46CA-BC7C-30ED224EA154}" dt="2022-05-10T22:50:15.856" v="1814" actId="478"/>
          <ac:picMkLst>
            <pc:docMk/>
            <pc:sldMk cId="3667996619" sldId="350"/>
            <ac:picMk id="13" creationId="{1F50549C-7CFC-4EAE-531F-97DAEF7C674C}"/>
          </ac:picMkLst>
        </pc:picChg>
      </pc:sldChg>
      <pc:sldChg chg="addSp delSp modSp add mod">
        <pc:chgData name="Clarence Woudsma" userId="a90894ba-e0e9-4ea7-b178-30a3d197a7d8" providerId="ADAL" clId="{5F2D067D-6D7D-46CA-BC7C-30ED224EA154}" dt="2022-05-11T03:31:45.806" v="3216" actId="14100"/>
        <pc:sldMkLst>
          <pc:docMk/>
          <pc:sldMk cId="1428783089" sldId="351"/>
        </pc:sldMkLst>
        <pc:spChg chg="mod">
          <ac:chgData name="Clarence Woudsma" userId="a90894ba-e0e9-4ea7-b178-30a3d197a7d8" providerId="ADAL" clId="{5F2D067D-6D7D-46CA-BC7C-30ED224EA154}" dt="2022-05-11T03:31:43.204" v="3215" actId="27636"/>
          <ac:spMkLst>
            <pc:docMk/>
            <pc:sldMk cId="1428783089" sldId="351"/>
            <ac:spMk id="3" creationId="{00000000-0000-0000-0000-000000000000}"/>
          </ac:spMkLst>
        </pc:spChg>
        <pc:picChg chg="add mod">
          <ac:chgData name="Clarence Woudsma" userId="a90894ba-e0e9-4ea7-b178-30a3d197a7d8" providerId="ADAL" clId="{5F2D067D-6D7D-46CA-BC7C-30ED224EA154}" dt="2022-05-11T03:31:45.806" v="3216" actId="14100"/>
          <ac:picMkLst>
            <pc:docMk/>
            <pc:sldMk cId="1428783089" sldId="351"/>
            <ac:picMk id="6" creationId="{DEA3BF34-368D-BA9C-ECF2-85040F12CA39}"/>
          </ac:picMkLst>
        </pc:picChg>
        <pc:picChg chg="del">
          <ac:chgData name="Clarence Woudsma" userId="a90894ba-e0e9-4ea7-b178-30a3d197a7d8" providerId="ADAL" clId="{5F2D067D-6D7D-46CA-BC7C-30ED224EA154}" dt="2022-05-11T01:55:51.715" v="1822" actId="478"/>
          <ac:picMkLst>
            <pc:docMk/>
            <pc:sldMk cId="1428783089" sldId="351"/>
            <ac:picMk id="9" creationId="{8506CF4E-C1DD-80F3-98F5-BBB088405F70}"/>
          </ac:picMkLst>
        </pc:picChg>
        <pc:picChg chg="del">
          <ac:chgData name="Clarence Woudsma" userId="a90894ba-e0e9-4ea7-b178-30a3d197a7d8" providerId="ADAL" clId="{5F2D067D-6D7D-46CA-BC7C-30ED224EA154}" dt="2022-05-11T01:55:50.797" v="1821" actId="478"/>
          <ac:picMkLst>
            <pc:docMk/>
            <pc:sldMk cId="1428783089" sldId="351"/>
            <ac:picMk id="11" creationId="{959F0518-E947-F6E3-3CDA-21B02C9D1830}"/>
          </ac:picMkLst>
        </pc:picChg>
      </pc:sldChg>
      <pc:sldChg chg="modSp add mod">
        <pc:chgData name="Clarence Woudsma" userId="a90894ba-e0e9-4ea7-b178-30a3d197a7d8" providerId="ADAL" clId="{5F2D067D-6D7D-46CA-BC7C-30ED224EA154}" dt="2022-05-11T03:31:23.528" v="3209" actId="14100"/>
        <pc:sldMkLst>
          <pc:docMk/>
          <pc:sldMk cId="3163630571" sldId="352"/>
        </pc:sldMkLst>
        <pc:spChg chg="mod">
          <ac:chgData name="Clarence Woudsma" userId="a90894ba-e0e9-4ea7-b178-30a3d197a7d8" providerId="ADAL" clId="{5F2D067D-6D7D-46CA-BC7C-30ED224EA154}" dt="2022-05-11T03:31:23.528" v="3209" actId="14100"/>
          <ac:spMkLst>
            <pc:docMk/>
            <pc:sldMk cId="3163630571" sldId="352"/>
            <ac:spMk id="3" creationId="{00000000-0000-0000-0000-000000000000}"/>
          </ac:spMkLst>
        </pc:spChg>
        <pc:picChg chg="mod">
          <ac:chgData name="Clarence Woudsma" userId="a90894ba-e0e9-4ea7-b178-30a3d197a7d8" providerId="ADAL" clId="{5F2D067D-6D7D-46CA-BC7C-30ED224EA154}" dt="2022-05-11T03:01:57.196" v="2201" actId="14100"/>
          <ac:picMkLst>
            <pc:docMk/>
            <pc:sldMk cId="3163630571" sldId="352"/>
            <ac:picMk id="13" creationId="{41AB9926-83C4-BA86-9265-B06918EB49F4}"/>
          </ac:picMkLst>
        </pc:picChg>
        <pc:picChg chg="mod">
          <ac:chgData name="Clarence Woudsma" userId="a90894ba-e0e9-4ea7-b178-30a3d197a7d8" providerId="ADAL" clId="{5F2D067D-6D7D-46CA-BC7C-30ED224EA154}" dt="2022-05-11T03:01:53.225" v="2200" actId="14100"/>
          <ac:picMkLst>
            <pc:docMk/>
            <pc:sldMk cId="3163630571" sldId="352"/>
            <ac:picMk id="15" creationId="{184EBF85-9899-3FA7-A431-9E1F9CC89D79}"/>
          </ac:picMkLst>
        </pc:picChg>
      </pc:sldChg>
      <pc:sldChg chg="addSp modSp add mod modAnim">
        <pc:chgData name="Clarence Woudsma" userId="a90894ba-e0e9-4ea7-b178-30a3d197a7d8" providerId="ADAL" clId="{5F2D067D-6D7D-46CA-BC7C-30ED224EA154}" dt="2022-05-11T03:44:38.656" v="3529"/>
        <pc:sldMkLst>
          <pc:docMk/>
          <pc:sldMk cId="1284274330" sldId="353"/>
        </pc:sldMkLst>
        <pc:spChg chg="mod">
          <ac:chgData name="Clarence Woudsma" userId="a90894ba-e0e9-4ea7-b178-30a3d197a7d8" providerId="ADAL" clId="{5F2D067D-6D7D-46CA-BC7C-30ED224EA154}" dt="2022-05-11T03:44:11.272" v="3527" actId="20577"/>
          <ac:spMkLst>
            <pc:docMk/>
            <pc:sldMk cId="1284274330" sldId="353"/>
            <ac:spMk id="7" creationId="{00000000-0000-0000-0000-000000000000}"/>
          </ac:spMkLst>
        </pc:spChg>
        <pc:picChg chg="mod">
          <ac:chgData name="Clarence Woudsma" userId="a90894ba-e0e9-4ea7-b178-30a3d197a7d8" providerId="ADAL" clId="{5F2D067D-6D7D-46CA-BC7C-30ED224EA154}" dt="2022-05-11T03:42:45.468" v="3436" actId="14100"/>
          <ac:picMkLst>
            <pc:docMk/>
            <pc:sldMk cId="1284274330" sldId="353"/>
            <ac:picMk id="2" creationId="{52061FDB-B050-BC0B-4D09-1FC6CCE0FDF7}"/>
          </ac:picMkLst>
        </pc:picChg>
        <pc:picChg chg="add mod">
          <ac:chgData name="Clarence Woudsma" userId="a90894ba-e0e9-4ea7-b178-30a3d197a7d8" providerId="ADAL" clId="{5F2D067D-6D7D-46CA-BC7C-30ED224EA154}" dt="2022-05-11T03:42:48.335" v="3437" actId="1076"/>
          <ac:picMkLst>
            <pc:docMk/>
            <pc:sldMk cId="1284274330" sldId="353"/>
            <ac:picMk id="4" creationId="{0262CBA4-F838-64E4-04A0-CBD9034B1DE4}"/>
          </ac:picMkLst>
        </pc:picChg>
      </pc:sldChg>
      <pc:sldChg chg="addSp delSp modSp add mod ord modAnim">
        <pc:chgData name="Clarence Woudsma" userId="a90894ba-e0e9-4ea7-b178-30a3d197a7d8" providerId="ADAL" clId="{5F2D067D-6D7D-46CA-BC7C-30ED224EA154}" dt="2022-05-11T10:44:03.473" v="5404" actId="14100"/>
        <pc:sldMkLst>
          <pc:docMk/>
          <pc:sldMk cId="3805816185" sldId="354"/>
        </pc:sldMkLst>
        <pc:spChg chg="mod">
          <ac:chgData name="Clarence Woudsma" userId="a90894ba-e0e9-4ea7-b178-30a3d197a7d8" providerId="ADAL" clId="{5F2D067D-6D7D-46CA-BC7C-30ED224EA154}" dt="2022-05-11T10:42:18.661" v="5390" actId="20577"/>
          <ac:spMkLst>
            <pc:docMk/>
            <pc:sldMk cId="3805816185" sldId="354"/>
            <ac:spMk id="7" creationId="{00000000-0000-0000-0000-000000000000}"/>
          </ac:spMkLst>
        </pc:spChg>
        <pc:spChg chg="mod">
          <ac:chgData name="Clarence Woudsma" userId="a90894ba-e0e9-4ea7-b178-30a3d197a7d8" providerId="ADAL" clId="{5F2D067D-6D7D-46CA-BC7C-30ED224EA154}" dt="2022-05-11T10:44:03.473" v="5404" actId="14100"/>
          <ac:spMkLst>
            <pc:docMk/>
            <pc:sldMk cId="3805816185" sldId="354"/>
            <ac:spMk id="13" creationId="{1D362718-69BB-568C-83F3-3A09D5EE1EDE}"/>
          </ac:spMkLst>
        </pc:spChg>
        <pc:grpChg chg="add mod">
          <ac:chgData name="Clarence Woudsma" userId="a90894ba-e0e9-4ea7-b178-30a3d197a7d8" providerId="ADAL" clId="{5F2D067D-6D7D-46CA-BC7C-30ED224EA154}" dt="2022-05-11T10:44:03.473" v="5404" actId="14100"/>
          <ac:grpSpMkLst>
            <pc:docMk/>
            <pc:sldMk cId="3805816185" sldId="354"/>
            <ac:grpSpMk id="9" creationId="{D0AB0A56-88EB-42D8-FA26-9F5C7BD6BA89}"/>
          </ac:grpSpMkLst>
        </pc:grpChg>
        <pc:grpChg chg="mod">
          <ac:chgData name="Clarence Woudsma" userId="a90894ba-e0e9-4ea7-b178-30a3d197a7d8" providerId="ADAL" clId="{5F2D067D-6D7D-46CA-BC7C-30ED224EA154}" dt="2022-05-11T10:44:03.473" v="5404" actId="14100"/>
          <ac:grpSpMkLst>
            <pc:docMk/>
            <pc:sldMk cId="3805816185" sldId="354"/>
            <ac:grpSpMk id="12" creationId="{86B9163C-80E2-F905-4A68-133D7D96027C}"/>
          </ac:grpSpMkLst>
        </pc:grpChg>
        <pc:picChg chg="add mod">
          <ac:chgData name="Clarence Woudsma" userId="a90894ba-e0e9-4ea7-b178-30a3d197a7d8" providerId="ADAL" clId="{5F2D067D-6D7D-46CA-BC7C-30ED224EA154}" dt="2022-05-11T10:43:57.585" v="5402" actId="14100"/>
          <ac:picMkLst>
            <pc:docMk/>
            <pc:sldMk cId="3805816185" sldId="354"/>
            <ac:picMk id="3" creationId="{FF47E40F-DD76-2EA3-91A5-487817EADF27}"/>
          </ac:picMkLst>
        </pc:picChg>
        <pc:picChg chg="add del mod">
          <ac:chgData name="Clarence Woudsma" userId="a90894ba-e0e9-4ea7-b178-30a3d197a7d8" providerId="ADAL" clId="{5F2D067D-6D7D-46CA-BC7C-30ED224EA154}" dt="2022-05-11T10:19:13.934" v="4924" actId="478"/>
          <ac:picMkLst>
            <pc:docMk/>
            <pc:sldMk cId="3805816185" sldId="354"/>
            <ac:picMk id="5" creationId="{79803FA3-3AC8-F19F-0399-ABA8908B29F2}"/>
          </ac:picMkLst>
        </pc:picChg>
        <pc:picChg chg="mod">
          <ac:chgData name="Clarence Woudsma" userId="a90894ba-e0e9-4ea7-b178-30a3d197a7d8" providerId="ADAL" clId="{5F2D067D-6D7D-46CA-BC7C-30ED224EA154}" dt="2022-05-11T10:44:03.473" v="5404" actId="14100"/>
          <ac:picMkLst>
            <pc:docMk/>
            <pc:sldMk cId="3805816185" sldId="354"/>
            <ac:picMk id="11" creationId="{BCAFE097-FE59-1329-6D32-18D2040DC8D9}"/>
          </ac:picMkLst>
        </pc:picChg>
        <pc:cxnChg chg="mod">
          <ac:chgData name="Clarence Woudsma" userId="a90894ba-e0e9-4ea7-b178-30a3d197a7d8" providerId="ADAL" clId="{5F2D067D-6D7D-46CA-BC7C-30ED224EA154}" dt="2022-05-11T10:44:03.473" v="5404" actId="14100"/>
          <ac:cxnSpMkLst>
            <pc:docMk/>
            <pc:sldMk cId="3805816185" sldId="354"/>
            <ac:cxnSpMk id="14" creationId="{2353271A-8F16-F586-C2CF-9A2A8AE296C5}"/>
          </ac:cxnSpMkLst>
        </pc:cxnChg>
      </pc:sldChg>
      <pc:sldChg chg="delSp modSp add mod modAnim">
        <pc:chgData name="Clarence Woudsma" userId="a90894ba-e0e9-4ea7-b178-30a3d197a7d8" providerId="ADAL" clId="{5F2D067D-6D7D-46CA-BC7C-30ED224EA154}" dt="2022-05-11T03:36:55.687" v="3418" actId="20577"/>
        <pc:sldMkLst>
          <pc:docMk/>
          <pc:sldMk cId="3758335999" sldId="355"/>
        </pc:sldMkLst>
        <pc:spChg chg="mod">
          <ac:chgData name="Clarence Woudsma" userId="a90894ba-e0e9-4ea7-b178-30a3d197a7d8" providerId="ADAL" clId="{5F2D067D-6D7D-46CA-BC7C-30ED224EA154}" dt="2022-05-11T03:36:55.687" v="3418" actId="20577"/>
          <ac:spMkLst>
            <pc:docMk/>
            <pc:sldMk cId="3758335999" sldId="355"/>
            <ac:spMk id="3" creationId="{00000000-0000-0000-0000-000000000000}"/>
          </ac:spMkLst>
        </pc:spChg>
        <pc:picChg chg="del">
          <ac:chgData name="Clarence Woudsma" userId="a90894ba-e0e9-4ea7-b178-30a3d197a7d8" providerId="ADAL" clId="{5F2D067D-6D7D-46CA-BC7C-30ED224EA154}" dt="2022-05-11T03:19:50.197" v="2956" actId="478"/>
          <ac:picMkLst>
            <pc:docMk/>
            <pc:sldMk cId="3758335999" sldId="355"/>
            <ac:picMk id="6" creationId="{00000000-0000-0000-0000-000000000000}"/>
          </ac:picMkLst>
        </pc:picChg>
        <pc:picChg chg="del">
          <ac:chgData name="Clarence Woudsma" userId="a90894ba-e0e9-4ea7-b178-30a3d197a7d8" providerId="ADAL" clId="{5F2D067D-6D7D-46CA-BC7C-30ED224EA154}" dt="2022-05-11T03:19:49.639" v="2955" actId="478"/>
          <ac:picMkLst>
            <pc:docMk/>
            <pc:sldMk cId="3758335999" sldId="355"/>
            <ac:picMk id="7" creationId="{00000000-0000-0000-0000-000000000000}"/>
          </ac:picMkLst>
        </pc:picChg>
      </pc:sldChg>
      <pc:sldChg chg="addSp delSp modSp add mod modAnim">
        <pc:chgData name="Clarence Woudsma" userId="a90894ba-e0e9-4ea7-b178-30a3d197a7d8" providerId="ADAL" clId="{5F2D067D-6D7D-46CA-BC7C-30ED224EA154}" dt="2022-05-11T10:12:40.350" v="4791" actId="20577"/>
        <pc:sldMkLst>
          <pc:docMk/>
          <pc:sldMk cId="1737923840" sldId="356"/>
        </pc:sldMkLst>
        <pc:spChg chg="mod">
          <ac:chgData name="Clarence Woudsma" userId="a90894ba-e0e9-4ea7-b178-30a3d197a7d8" providerId="ADAL" clId="{5F2D067D-6D7D-46CA-BC7C-30ED224EA154}" dt="2022-05-11T10:12:40.350" v="4791" actId="20577"/>
          <ac:spMkLst>
            <pc:docMk/>
            <pc:sldMk cId="1737923840" sldId="356"/>
            <ac:spMk id="7" creationId="{00000000-0000-0000-0000-000000000000}"/>
          </ac:spMkLst>
        </pc:spChg>
        <pc:picChg chg="del">
          <ac:chgData name="Clarence Woudsma" userId="a90894ba-e0e9-4ea7-b178-30a3d197a7d8" providerId="ADAL" clId="{5F2D067D-6D7D-46CA-BC7C-30ED224EA154}" dt="2022-05-11T04:25:30.835" v="3712" actId="478"/>
          <ac:picMkLst>
            <pc:docMk/>
            <pc:sldMk cId="1737923840" sldId="356"/>
            <ac:picMk id="3" creationId="{1ADEEF0D-5333-3F88-AEA5-3BC222B62BE9}"/>
          </ac:picMkLst>
        </pc:picChg>
        <pc:picChg chg="add mod">
          <ac:chgData name="Clarence Woudsma" userId="a90894ba-e0e9-4ea7-b178-30a3d197a7d8" providerId="ADAL" clId="{5F2D067D-6D7D-46CA-BC7C-30ED224EA154}" dt="2022-05-11T10:11:12.533" v="4699" actId="1076"/>
          <ac:picMkLst>
            <pc:docMk/>
            <pc:sldMk cId="1737923840" sldId="356"/>
            <ac:picMk id="5" creationId="{94C30B8C-C0EE-C648-0763-CB6CC05C63C2}"/>
          </ac:picMkLst>
        </pc:picChg>
        <pc:picChg chg="add mod">
          <ac:chgData name="Clarence Woudsma" userId="a90894ba-e0e9-4ea7-b178-30a3d197a7d8" providerId="ADAL" clId="{5F2D067D-6D7D-46CA-BC7C-30ED224EA154}" dt="2022-05-11T10:11:16.964" v="4700" actId="14100"/>
          <ac:picMkLst>
            <pc:docMk/>
            <pc:sldMk cId="1737923840" sldId="356"/>
            <ac:picMk id="6" creationId="{DCCA929A-258F-3203-3BD6-830BD40D115B}"/>
          </ac:picMkLst>
        </pc:picChg>
      </pc:sldChg>
      <pc:sldChg chg="new del">
        <pc:chgData name="Clarence Woudsma" userId="a90894ba-e0e9-4ea7-b178-30a3d197a7d8" providerId="ADAL" clId="{5F2D067D-6D7D-46CA-BC7C-30ED224EA154}" dt="2022-05-11T04:25:20.927" v="3710" actId="680"/>
        <pc:sldMkLst>
          <pc:docMk/>
          <pc:sldMk cId="2491291677" sldId="356"/>
        </pc:sldMkLst>
      </pc:sldChg>
      <pc:sldChg chg="addSp modSp add mod">
        <pc:chgData name="Clarence Woudsma" userId="a90894ba-e0e9-4ea7-b178-30a3d197a7d8" providerId="ADAL" clId="{5F2D067D-6D7D-46CA-BC7C-30ED224EA154}" dt="2022-05-11T10:46:13.444" v="5484" actId="5793"/>
        <pc:sldMkLst>
          <pc:docMk/>
          <pc:sldMk cId="2450203697" sldId="357"/>
        </pc:sldMkLst>
        <pc:spChg chg="mod">
          <ac:chgData name="Clarence Woudsma" userId="a90894ba-e0e9-4ea7-b178-30a3d197a7d8" providerId="ADAL" clId="{5F2D067D-6D7D-46CA-BC7C-30ED224EA154}" dt="2022-05-11T10:46:13.444" v="5484" actId="5793"/>
          <ac:spMkLst>
            <pc:docMk/>
            <pc:sldMk cId="2450203697" sldId="357"/>
            <ac:spMk id="7" creationId="{00000000-0000-0000-0000-000000000000}"/>
          </ac:spMkLst>
        </pc:spChg>
        <pc:picChg chg="add mod">
          <ac:chgData name="Clarence Woudsma" userId="a90894ba-e0e9-4ea7-b178-30a3d197a7d8" providerId="ADAL" clId="{5F2D067D-6D7D-46CA-BC7C-30ED224EA154}" dt="2022-05-11T10:34:49.832" v="5252" actId="1076"/>
          <ac:picMkLst>
            <pc:docMk/>
            <pc:sldMk cId="2450203697" sldId="357"/>
            <ac:picMk id="3" creationId="{2C8645D3-2180-1C0B-DE5F-3C882E7E0B65}"/>
          </ac:picMkLst>
        </pc:picChg>
      </pc:sldChg>
      <pc:sldChg chg="new del">
        <pc:chgData name="Clarence Woudsma" userId="a90894ba-e0e9-4ea7-b178-30a3d197a7d8" providerId="ADAL" clId="{5F2D067D-6D7D-46CA-BC7C-30ED224EA154}" dt="2022-05-11T10:21:20.423" v="4932" actId="47"/>
        <pc:sldMkLst>
          <pc:docMk/>
          <pc:sldMk cId="4077701280" sldId="3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FE06-F365-3F45-A684-A7967F1AC56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B91B-720D-F846-8B6A-ECA08D9B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8EB81A-5FB6-8443-BBC3-AA9057D6861A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701F7-FEC4-3B4A-8097-2FF95D8E0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5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4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Labour force/population 15</a:t>
            </a:r>
            <a:r>
              <a:rPr lang="en-US" baseline="0" dirty="0"/>
              <a:t> and over (excluding institutional residents)</a:t>
            </a:r>
          </a:p>
          <a:p>
            <a:endParaRPr lang="en-US" baseline="0" dirty="0"/>
          </a:p>
          <a:p>
            <a:r>
              <a:rPr lang="en-US" baseline="0" dirty="0"/>
              <a:t>Students, homemakers, retired before 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701F7-FEC4-3B4A-8097-2FF95D8E08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Your name here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2AFA-0594-2B44-BF2E-49E943421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5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2A13-7211-5B4B-89D7-6233BF3A1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9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5CB6-ADBC-2346-B3A3-44F4B17F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1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B794-90B0-3848-8367-73ACD5352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4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AE8B-E04B-DB4C-A98F-64529CB6B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2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132003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7C562B-36A6-CD4B-B7EA-8775F0E99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9" r:id="rId5"/>
    <p:sldLayoutId id="2147483697" r:id="rId6"/>
    <p:sldLayoutId id="2147483700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0"/>
        </a:buBlip>
        <a:defRPr sz="2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urricane i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029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75" y="267570"/>
            <a:ext cx="5261880" cy="126052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Who’s on First?: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Exploring Jurisdictional Complexities in the Climate Emergency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36" y="5991684"/>
            <a:ext cx="571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Clarence </a:t>
            </a:r>
            <a:r>
              <a:rPr lang="en-US" sz="1400" dirty="0" err="1"/>
              <a:t>Woudsma</a:t>
            </a:r>
            <a:r>
              <a:rPr lang="en-US" sz="1400" dirty="0"/>
              <a:t>, Ph.D., MCIP, RPP</a:t>
            </a:r>
          </a:p>
          <a:p>
            <a:r>
              <a:rPr lang="en-US" sz="1400" dirty="0"/>
              <a:t>School of Planning, University of Waterloo</a:t>
            </a:r>
          </a:p>
          <a:p>
            <a:r>
              <a:rPr lang="en-US" sz="1400" dirty="0"/>
              <a:t>Pragma Council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300560" y="195404"/>
            <a:ext cx="5154311" cy="526231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Provinces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Traditional power sharing and fiscal relationships with Federal government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And cities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Character of our decentralized federalism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Efforts for intergovernmental coordination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Feds decide…Provinces implement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And the politics…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Current Ford government cancels previous government plans immediately upon taking office..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" y="563750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C5D33-46F1-EB92-BFE0-3DE3DE45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235" y="104350"/>
            <a:ext cx="3428739" cy="3178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4E00E-BCE1-B083-6C30-E9E8FB7CA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871" y="3672567"/>
            <a:ext cx="3505432" cy="18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332090" y="165722"/>
            <a:ext cx="4950030" cy="5203946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Municipal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Really creating the places we live –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Significant role in emissions – significant need for adaptation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Built form – the character of our living environments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Transportation systems and integration with built form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long game of intensification and “the 15 minute city” 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Fiscal reality of development charges and the property tax base 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u="sng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" y="563750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350px-Highway_401_18_lanes">
            <a:extLst>
              <a:ext uri="{FF2B5EF4-FFF2-40B4-BE49-F238E27FC236}">
                <a16:creationId xmlns:a16="http://schemas.microsoft.com/office/drawing/2014/main" id="{94C30B8C-C0EE-C648-0763-CB6CC05C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81" y="3070087"/>
            <a:ext cx="3024536" cy="263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rbanplanning.library.cornell.edu/DOCS/howard3.gif">
            <a:extLst>
              <a:ext uri="{FF2B5EF4-FFF2-40B4-BE49-F238E27FC236}">
                <a16:creationId xmlns:a16="http://schemas.microsoft.com/office/drawing/2014/main" id="{DCCA929A-258F-3203-3BD6-830BD40D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77" y="0"/>
            <a:ext cx="3007740" cy="31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300608" y="136525"/>
            <a:ext cx="4806413" cy="546660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Partnership Organizations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NGOs, Agencies and Clubs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Efforts to support policy and program implementation and the efforts on the 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" y="563750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287CD-27A1-E69F-E811-CFD80A7EE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13" y="136525"/>
            <a:ext cx="3793787" cy="4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261358" y="11120"/>
            <a:ext cx="3532430" cy="572819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3. Discussion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Who’s on First…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control, influence, and outcomes of decades of government efforts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Constitution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Provinces fighting for the legality of their climate  legislation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" y="414525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6A87-2445-BFB8-AA5E-E26CFD8F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65" y="136525"/>
            <a:ext cx="4140135" cy="1784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2EA17-BA89-6F0D-4E7F-FE827E7CB23E}"/>
              </a:ext>
            </a:extLst>
          </p:cNvPr>
          <p:cNvSpPr txBox="1"/>
          <p:nvPr/>
        </p:nvSpPr>
        <p:spPr>
          <a:xfrm>
            <a:off x="8230889" y="659655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FF58-C0E7-8C94-3BEE-CF6833E13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65" y="2342771"/>
            <a:ext cx="4140135" cy="478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0549C-7CFC-4EAE-531F-97DAEF7C6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674" y="2821021"/>
            <a:ext cx="4139326" cy="26357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A03F81-D832-88C6-5689-5D4B29326126}"/>
              </a:ext>
            </a:extLst>
          </p:cNvPr>
          <p:cNvSpPr txBox="1"/>
          <p:nvPr/>
        </p:nvSpPr>
        <p:spPr>
          <a:xfrm>
            <a:off x="8230889" y="3242343"/>
            <a:ext cx="78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06131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261357" y="11120"/>
            <a:ext cx="5069399" cy="572819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3. Discussion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Constitution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Cities as creatures of the province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Cities as nexus for CC emissions, adaptations and solutions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Another imbalance added to the current fiscal imbalance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emissions/adaption added to taxes (revenues) and cities and 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" y="414525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4ECBC-0109-8AFE-7DED-E67858F46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491" y="414525"/>
            <a:ext cx="3622493" cy="2265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7C7DC-D78E-25F1-E0C7-2234BBED3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097" y="3116804"/>
            <a:ext cx="3372111" cy="24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261357" y="11120"/>
            <a:ext cx="4777571" cy="605894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Climate Emergency Conversation…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challenges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Canada’s decentralized structure of governance and shared jurisdiction over climate policy will require careful navigation of a sensitive intergovernmental landscape. (CICC 2020)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Overlap among provincial, territorial, municipal, Indigenous, and federal governments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Influence vs control – policy vs </a:t>
            </a:r>
            <a:r>
              <a:rPr lang="en-US" sz="1600" spc="10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regulatio</a:t>
            </a: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growth narrative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And consider recent PPS from an environmental standpoint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" y="414525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E40F-DD76-2EA3-91A5-487817EAD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2" y="11120"/>
            <a:ext cx="3743903" cy="35916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AB0A56-88EB-42D8-FA26-9F5C7BD6BA89}"/>
              </a:ext>
            </a:extLst>
          </p:cNvPr>
          <p:cNvGrpSpPr/>
          <p:nvPr/>
        </p:nvGrpSpPr>
        <p:grpSpPr>
          <a:xfrm>
            <a:off x="5096192" y="3602793"/>
            <a:ext cx="3743903" cy="2173456"/>
            <a:chOff x="5402262" y="1587"/>
            <a:chExt cx="7078663" cy="4953000"/>
          </a:xfrm>
        </p:grpSpPr>
        <p:pic>
          <p:nvPicPr>
            <p:cNvPr id="11" name="Picture 2" descr="http://stocktoncitylimits.files.wordpress.com/2013/01/scl-sprawl-overhead.jpg">
              <a:extLst>
                <a:ext uri="{FF2B5EF4-FFF2-40B4-BE49-F238E27FC236}">
                  <a16:creationId xmlns:a16="http://schemas.microsoft.com/office/drawing/2014/main" id="{BCAFE097-FE59-1329-6D32-18D2040DC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2" y="77787"/>
              <a:ext cx="7078663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B9163C-80E2-F905-4A68-133D7D96027C}"/>
                </a:ext>
              </a:extLst>
            </p:cNvPr>
            <p:cNvGrpSpPr/>
            <p:nvPr/>
          </p:nvGrpSpPr>
          <p:grpSpPr>
            <a:xfrm>
              <a:off x="5554662" y="1587"/>
              <a:ext cx="6705600" cy="4572000"/>
              <a:chOff x="5554662" y="915988"/>
              <a:chExt cx="6705600" cy="457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D362718-69BB-568C-83F3-3A09D5EE1EDE}"/>
                  </a:ext>
                </a:extLst>
              </p:cNvPr>
              <p:cNvSpPr/>
              <p:nvPr/>
            </p:nvSpPr>
            <p:spPr>
              <a:xfrm>
                <a:off x="5554662" y="915988"/>
                <a:ext cx="6705600" cy="4572000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53271A-8F16-F586-C2CF-9A2A8AE296C5}"/>
                  </a:ext>
                </a:extLst>
              </p:cNvPr>
              <p:cNvCxnSpPr>
                <a:stCxn id="13" idx="1"/>
                <a:endCxn id="13" idx="5"/>
              </p:cNvCxnSpPr>
              <p:nvPr/>
            </p:nvCxnSpPr>
            <p:spPr>
              <a:xfrm>
                <a:off x="6536674" y="1585542"/>
                <a:ext cx="4741576" cy="3232892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58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261357" y="11120"/>
            <a:ext cx="4903734" cy="572819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Climate Emergency Conversation…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local autonomy at the municipal level to go above and beyond the Provincial/Fed climate  policy directives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What should that autonomy look like?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Official Plans and Climate Action Plans etc. 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Timelines?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" y="414525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645D3-2180-1C0B-DE5F-3C882E7E0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091" y="136525"/>
            <a:ext cx="3605493" cy="3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mp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2" b="6504"/>
          <a:stretch/>
        </p:blipFill>
        <p:spPr>
          <a:xfrm>
            <a:off x="0" y="0"/>
            <a:ext cx="4286250" cy="5858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6250" y="0"/>
            <a:ext cx="4857750" cy="5853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285" y="192694"/>
            <a:ext cx="4245515" cy="5468100"/>
          </a:xfrm>
          <a:solidFill>
            <a:srgbClr val="0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Outline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 career perspective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jurisdictions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Discussion points 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0336" y="6055272"/>
            <a:ext cx="571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Outline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301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345691"/>
            <a:ext cx="3869561" cy="559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Career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Early 2000s - Roundtables on emissions reduction related to Kyoto Protocol</a:t>
            </a:r>
          </a:p>
          <a:p>
            <a:endParaRPr lang="en-US" sz="2000" dirty="0"/>
          </a:p>
          <a:p>
            <a:r>
              <a:rPr lang="en-US" sz="2000" dirty="0"/>
              <a:t>…in Calgary ….Ralph Klein era..</a:t>
            </a:r>
          </a:p>
          <a:p>
            <a:endParaRPr lang="en-US" sz="2000" dirty="0"/>
          </a:p>
          <a:p>
            <a:r>
              <a:rPr lang="en-US" sz="2000" dirty="0"/>
              <a:t>Axle grease to PM 10 in diesel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B9926-83C4-BA86-9265-B06918EB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96" y="163128"/>
            <a:ext cx="4037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4EBF85-9899-3FA7-A431-9E1F9CC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96" y="528253"/>
            <a:ext cx="4037298" cy="30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345691"/>
            <a:ext cx="3834711" cy="559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Career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2004 – Transportation GHG Emissions forecast Transport Canada</a:t>
            </a:r>
          </a:p>
          <a:p>
            <a:endParaRPr lang="en-US" sz="1800" dirty="0"/>
          </a:p>
          <a:p>
            <a:r>
              <a:rPr lang="en-US" sz="1800" dirty="0"/>
              <a:t>The dance between NRCAN, Environment Canada and Transport Canada</a:t>
            </a:r>
          </a:p>
          <a:p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6CF4E-C1DD-80F3-98F5-BBB08840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06" y="136525"/>
            <a:ext cx="3638145" cy="4710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F0518-E947-F6E3-3CDA-21B02C9D1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64" y="3429000"/>
            <a:ext cx="924128" cy="8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345691"/>
            <a:ext cx="4068175" cy="559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Career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2006 – Surface Freight Impacts and Adaptation (NRCAN)</a:t>
            </a:r>
          </a:p>
          <a:p>
            <a:endParaRPr lang="en-US" sz="2600" dirty="0"/>
          </a:p>
          <a:p>
            <a:r>
              <a:rPr lang="en-US" sz="2600" dirty="0"/>
              <a:t>Tackling the “costs” to the economy </a:t>
            </a:r>
          </a:p>
          <a:p>
            <a:endParaRPr lang="en-US" sz="2600" dirty="0"/>
          </a:p>
          <a:p>
            <a:r>
              <a:rPr lang="en-US" sz="2600" dirty="0"/>
              <a:t>Dusty tools on the shelf of history!</a:t>
            </a:r>
          </a:p>
          <a:p>
            <a:pPr marL="0" indent="0">
              <a:buNone/>
            </a:pP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BF34-368D-BA9C-ECF2-85040F12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57" y="56000"/>
            <a:ext cx="3513699" cy="46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345691"/>
            <a:ext cx="3873621" cy="559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Career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2017 Transportation Sector specific adaptation assessment NRCAN</a:t>
            </a:r>
          </a:p>
          <a:p>
            <a:endParaRPr lang="en-US" sz="1800" dirty="0"/>
          </a:p>
          <a:p>
            <a:r>
              <a:rPr lang="en-US" sz="1800" dirty="0"/>
              <a:t>Province of Ontario with local case study exemplars</a:t>
            </a:r>
          </a:p>
          <a:p>
            <a:endParaRPr lang="en-US" sz="1800" dirty="0"/>
          </a:p>
          <a:p>
            <a:r>
              <a:rPr lang="en-US" sz="1800" dirty="0"/>
              <a:t>Impacts vary! (spoiler alert)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14" y="0"/>
            <a:ext cx="2998735" cy="4056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72" y="2476974"/>
            <a:ext cx="2525949" cy="32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4" y="345691"/>
            <a:ext cx="6607093" cy="559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Consistent Career Themes..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Challenges of connecting to the local level</a:t>
            </a:r>
          </a:p>
          <a:p>
            <a:endParaRPr lang="en-US" sz="2000" dirty="0"/>
          </a:p>
          <a:p>
            <a:r>
              <a:rPr lang="en-US" sz="2000" dirty="0"/>
              <a:t>Interrelationships and interdependencies throughout the climate analysis</a:t>
            </a:r>
          </a:p>
          <a:p>
            <a:endParaRPr lang="en-US" sz="2000" dirty="0"/>
          </a:p>
          <a:p>
            <a:r>
              <a:rPr lang="en-US" sz="2000" dirty="0"/>
              <a:t>Jurisdictional transferability of case studies and pilots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Determining best approaches in a multilevel governance context</a:t>
            </a:r>
          </a:p>
          <a:p>
            <a:pPr lvl="1"/>
            <a:r>
              <a:rPr lang="en-US" sz="1600" dirty="0"/>
              <a:t>Add in departmental and intergovernmental silos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195902" y="-233112"/>
            <a:ext cx="5154311" cy="602106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2. The Jurisdictions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Global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Considerations of influence, control, power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Concept of “Regime Complex” of institutions and elements </a:t>
            </a:r>
            <a:r>
              <a:rPr lang="en-US" sz="8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(Keohane and Victor, 2010)</a:t>
            </a: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Rule making for the tasks to manage climate change</a:t>
            </a: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" y="563750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E0FE4-36A1-C46D-8D55-2788B209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053" y="199755"/>
            <a:ext cx="3894045" cy="34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 "/>
          <p:cNvSpPr txBox="1"/>
          <p:nvPr/>
        </p:nvSpPr>
        <p:spPr bwMode="auto">
          <a:xfrm>
            <a:off x="367352" y="189864"/>
            <a:ext cx="3708537" cy="787905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Federal Commitments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What the Federal Level has “signed” up for in terms of global commitments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2050 Net Zero ACT: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1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Average Annual Change in Carbon Emissions that we need to achieve to meet 2050 Net Zero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1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" y="563750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02AFA-0594-2B44-BF2E-49E943421F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61FDB-B050-BC0B-4D09-1FC6CCE0F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43" y="3713789"/>
            <a:ext cx="4950857" cy="2364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2CBA4-F838-64E4-04A0-CBD9034B1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339" y="424583"/>
            <a:ext cx="4759918" cy="31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9453</TotalTime>
  <Words>607</Words>
  <Application>Microsoft Office PowerPoint</Application>
  <PresentationFormat>On-screen Show (4:3)</PresentationFormat>
  <Paragraphs>188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Theme</vt:lpstr>
      <vt:lpstr>Who’s on First?: Exploring Jurisdictional Complexities in the Climate Emergency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Sweet</dc:creator>
  <cp:lastModifiedBy>Clarence Woudsma</cp:lastModifiedBy>
  <cp:revision>279</cp:revision>
  <dcterms:created xsi:type="dcterms:W3CDTF">2013-10-09T18:54:28Z</dcterms:created>
  <dcterms:modified xsi:type="dcterms:W3CDTF">2022-05-11T11:22:51Z</dcterms:modified>
</cp:coreProperties>
</file>