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1"/>
  </p:notesMasterIdLst>
  <p:sldIdLst>
    <p:sldId id="256" r:id="rId3"/>
    <p:sldId id="275" r:id="rId4"/>
    <p:sldId id="258" r:id="rId5"/>
    <p:sldId id="262" r:id="rId6"/>
    <p:sldId id="263" r:id="rId7"/>
    <p:sldId id="266" r:id="rId8"/>
    <p:sldId id="273" r:id="rId9"/>
    <p:sldId id="27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0ZHPl609AFzvxLyrO4zGq1iA0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FD868-2E15-4AF0-86BD-C37A4DC421B2}" v="266" dt="2022-05-10T14:28:40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448" autoAdjust="0"/>
  </p:normalViewPr>
  <p:slideViewPr>
    <p:cSldViewPr snapToGrid="0">
      <p:cViewPr varScale="1">
        <p:scale>
          <a:sx n="81" d="100"/>
          <a:sy n="81" d="100"/>
        </p:scale>
        <p:origin x="24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on Calder" userId="9dcb585145c5d124" providerId="LiveId" clId="{805FD868-2E15-4AF0-86BD-C37A4DC421B2}"/>
    <pc:docChg chg="undo custSel addSld delSld modSld">
      <pc:chgData name="Devon Calder" userId="9dcb585145c5d124" providerId="LiveId" clId="{805FD868-2E15-4AF0-86BD-C37A4DC421B2}" dt="2022-05-10T14:28:52.187" v="1488" actId="1076"/>
      <pc:docMkLst>
        <pc:docMk/>
      </pc:docMkLst>
      <pc:sldChg chg="del modNotesTx">
        <pc:chgData name="Devon Calder" userId="9dcb585145c5d124" providerId="LiveId" clId="{805FD868-2E15-4AF0-86BD-C37A4DC421B2}" dt="2022-05-05T21:27:59.055" v="1451" actId="47"/>
        <pc:sldMkLst>
          <pc:docMk/>
          <pc:sldMk cId="0" sldId="257"/>
        </pc:sldMkLst>
      </pc:sldChg>
      <pc:sldChg chg="modNotesTx">
        <pc:chgData name="Devon Calder" userId="9dcb585145c5d124" providerId="LiveId" clId="{805FD868-2E15-4AF0-86BD-C37A4DC421B2}" dt="2022-05-05T20:14:12.874" v="1" actId="20577"/>
        <pc:sldMkLst>
          <pc:docMk/>
          <pc:sldMk cId="0" sldId="258"/>
        </pc:sldMkLst>
      </pc:sldChg>
      <pc:sldChg chg="del modNotesTx">
        <pc:chgData name="Devon Calder" userId="9dcb585145c5d124" providerId="LiveId" clId="{805FD868-2E15-4AF0-86BD-C37A4DC421B2}" dt="2022-05-05T21:06:23.470" v="943" actId="47"/>
        <pc:sldMkLst>
          <pc:docMk/>
          <pc:sldMk cId="0" sldId="259"/>
        </pc:sldMkLst>
      </pc:sldChg>
      <pc:sldChg chg="del modNotesTx">
        <pc:chgData name="Devon Calder" userId="9dcb585145c5d124" providerId="LiveId" clId="{805FD868-2E15-4AF0-86BD-C37A4DC421B2}" dt="2022-05-05T20:14:32.720" v="5" actId="47"/>
        <pc:sldMkLst>
          <pc:docMk/>
          <pc:sldMk cId="0" sldId="260"/>
        </pc:sldMkLst>
      </pc:sldChg>
      <pc:sldChg chg="del modNotesTx">
        <pc:chgData name="Devon Calder" userId="9dcb585145c5d124" providerId="LiveId" clId="{805FD868-2E15-4AF0-86BD-C37A4DC421B2}" dt="2022-05-05T20:14:34.049" v="6" actId="47"/>
        <pc:sldMkLst>
          <pc:docMk/>
          <pc:sldMk cId="0" sldId="261"/>
        </pc:sldMkLst>
      </pc:sldChg>
      <pc:sldChg chg="modNotesTx">
        <pc:chgData name="Devon Calder" userId="9dcb585145c5d124" providerId="LiveId" clId="{805FD868-2E15-4AF0-86BD-C37A4DC421B2}" dt="2022-05-05T20:47:00.139" v="465" actId="20577"/>
        <pc:sldMkLst>
          <pc:docMk/>
          <pc:sldMk cId="0" sldId="262"/>
        </pc:sldMkLst>
      </pc:sldChg>
      <pc:sldChg chg="addSp delSp modSp mod modNotesTx">
        <pc:chgData name="Devon Calder" userId="9dcb585145c5d124" providerId="LiveId" clId="{805FD868-2E15-4AF0-86BD-C37A4DC421B2}" dt="2022-05-05T21:29:28.008" v="1454" actId="5793"/>
        <pc:sldMkLst>
          <pc:docMk/>
          <pc:sldMk cId="0" sldId="263"/>
        </pc:sldMkLst>
        <pc:spChg chg="add mod">
          <ac:chgData name="Devon Calder" userId="9dcb585145c5d124" providerId="LiveId" clId="{805FD868-2E15-4AF0-86BD-C37A4DC421B2}" dt="2022-05-05T21:22:48.570" v="1356" actId="1076"/>
          <ac:spMkLst>
            <pc:docMk/>
            <pc:sldMk cId="0" sldId="263"/>
            <ac:spMk id="3" creationId="{77D24E4E-D71E-909A-9004-A047C5F353B7}"/>
          </ac:spMkLst>
        </pc:spChg>
        <pc:spChg chg="add mod">
          <ac:chgData name="Devon Calder" userId="9dcb585145c5d124" providerId="LiveId" clId="{805FD868-2E15-4AF0-86BD-C37A4DC421B2}" dt="2022-05-05T21:22:48.570" v="1356" actId="1076"/>
          <ac:spMkLst>
            <pc:docMk/>
            <pc:sldMk cId="0" sldId="263"/>
            <ac:spMk id="4" creationId="{82D39977-FDA3-D7C4-FCA0-9F43C0806713}"/>
          </ac:spMkLst>
        </pc:spChg>
        <pc:spChg chg="add mod">
          <ac:chgData name="Devon Calder" userId="9dcb585145c5d124" providerId="LiveId" clId="{805FD868-2E15-4AF0-86BD-C37A4DC421B2}" dt="2022-05-05T21:22:48.570" v="1356" actId="1076"/>
          <ac:spMkLst>
            <pc:docMk/>
            <pc:sldMk cId="0" sldId="263"/>
            <ac:spMk id="7" creationId="{F25BB608-A628-69D4-FDC1-1EE8A0A3817B}"/>
          </ac:spMkLst>
        </pc:spChg>
        <pc:spChg chg="add mod">
          <ac:chgData name="Devon Calder" userId="9dcb585145c5d124" providerId="LiveId" clId="{805FD868-2E15-4AF0-86BD-C37A4DC421B2}" dt="2022-05-05T21:22:48.570" v="1356" actId="1076"/>
          <ac:spMkLst>
            <pc:docMk/>
            <pc:sldMk cId="0" sldId="263"/>
            <ac:spMk id="8" creationId="{A4B378FE-9306-051C-D2C9-0EB9C596B4A0}"/>
          </ac:spMkLst>
        </pc:spChg>
        <pc:spChg chg="add mod">
          <ac:chgData name="Devon Calder" userId="9dcb585145c5d124" providerId="LiveId" clId="{805FD868-2E15-4AF0-86BD-C37A4DC421B2}" dt="2022-05-05T21:28:35.454" v="1453" actId="1076"/>
          <ac:spMkLst>
            <pc:docMk/>
            <pc:sldMk cId="0" sldId="263"/>
            <ac:spMk id="9" creationId="{4C17AD88-ED84-4D97-BA50-B05607D5139A}"/>
          </ac:spMkLst>
        </pc:spChg>
        <pc:spChg chg="add mod">
          <ac:chgData name="Devon Calder" userId="9dcb585145c5d124" providerId="LiveId" clId="{805FD868-2E15-4AF0-86BD-C37A4DC421B2}" dt="2022-05-05T21:28:35.454" v="1453" actId="1076"/>
          <ac:spMkLst>
            <pc:docMk/>
            <pc:sldMk cId="0" sldId="263"/>
            <ac:spMk id="10" creationId="{99DD5EDF-8A63-27D8-F4F0-70790A50D7DD}"/>
          </ac:spMkLst>
        </pc:spChg>
        <pc:spChg chg="add mod">
          <ac:chgData name="Devon Calder" userId="9dcb585145c5d124" providerId="LiveId" clId="{805FD868-2E15-4AF0-86BD-C37A4DC421B2}" dt="2022-05-05T21:23:28.817" v="1363" actId="1076"/>
          <ac:spMkLst>
            <pc:docMk/>
            <pc:sldMk cId="0" sldId="263"/>
            <ac:spMk id="11" creationId="{F5503636-C7E8-C920-577E-0E88DDD0A325}"/>
          </ac:spMkLst>
        </pc:spChg>
        <pc:spChg chg="add mod">
          <ac:chgData name="Devon Calder" userId="9dcb585145c5d124" providerId="LiveId" clId="{805FD868-2E15-4AF0-86BD-C37A4DC421B2}" dt="2022-05-05T21:23:45.875" v="1391" actId="1076"/>
          <ac:spMkLst>
            <pc:docMk/>
            <pc:sldMk cId="0" sldId="263"/>
            <ac:spMk id="12" creationId="{EF66FEC3-DF8D-7259-7088-63194D6DD148}"/>
          </ac:spMkLst>
        </pc:spChg>
        <pc:spChg chg="mod">
          <ac:chgData name="Devon Calder" userId="9dcb585145c5d124" providerId="LiveId" clId="{805FD868-2E15-4AF0-86BD-C37A4DC421B2}" dt="2022-05-05T21:22:00.987" v="1351" actId="404"/>
          <ac:spMkLst>
            <pc:docMk/>
            <pc:sldMk cId="0" sldId="263"/>
            <ac:spMk id="236" creationId="{00000000-0000-0000-0000-000000000000}"/>
          </ac:spMkLst>
        </pc:spChg>
        <pc:graphicFrameChg chg="add mod">
          <ac:chgData name="Devon Calder" userId="9dcb585145c5d124" providerId="LiveId" clId="{805FD868-2E15-4AF0-86BD-C37A4DC421B2}" dt="2022-05-05T21:22:55.836" v="1357" actId="1076"/>
          <ac:graphicFrameMkLst>
            <pc:docMk/>
            <pc:sldMk cId="0" sldId="263"/>
            <ac:graphicFrameMk id="2" creationId="{A01A15F7-9EF4-FAE9-9E45-1125A3BA832C}"/>
          </ac:graphicFrameMkLst>
        </pc:graphicFrameChg>
        <pc:graphicFrameChg chg="add mod">
          <ac:chgData name="Devon Calder" userId="9dcb585145c5d124" providerId="LiveId" clId="{805FD868-2E15-4AF0-86BD-C37A4DC421B2}" dt="2022-05-05T21:22:59.855" v="1358" actId="1076"/>
          <ac:graphicFrameMkLst>
            <pc:docMk/>
            <pc:sldMk cId="0" sldId="263"/>
            <ac:graphicFrameMk id="5" creationId="{88FBD4F7-B16A-89F6-CB31-F061C9FBC61F}"/>
          </ac:graphicFrameMkLst>
        </pc:graphicFrameChg>
        <pc:picChg chg="del">
          <ac:chgData name="Devon Calder" userId="9dcb585145c5d124" providerId="LiveId" clId="{805FD868-2E15-4AF0-86BD-C37A4DC421B2}" dt="2022-05-05T21:10:12.986" v="944" actId="478"/>
          <ac:picMkLst>
            <pc:docMk/>
            <pc:sldMk cId="0" sldId="263"/>
            <ac:picMk id="237" creationId="{00000000-0000-0000-0000-000000000000}"/>
          </ac:picMkLst>
        </pc:picChg>
      </pc:sldChg>
      <pc:sldChg chg="del">
        <pc:chgData name="Devon Calder" userId="9dcb585145c5d124" providerId="LiveId" clId="{805FD868-2E15-4AF0-86BD-C37A4DC421B2}" dt="2022-05-05T20:15:11.793" v="8" actId="47"/>
        <pc:sldMkLst>
          <pc:docMk/>
          <pc:sldMk cId="0" sldId="264"/>
        </pc:sldMkLst>
      </pc:sldChg>
      <pc:sldChg chg="add del">
        <pc:chgData name="Devon Calder" userId="9dcb585145c5d124" providerId="LiveId" clId="{805FD868-2E15-4AF0-86BD-C37A4DC421B2}" dt="2022-05-05T20:15:51.183" v="11" actId="47"/>
        <pc:sldMkLst>
          <pc:docMk/>
          <pc:sldMk cId="0" sldId="265"/>
        </pc:sldMkLst>
      </pc:sldChg>
      <pc:sldChg chg="addSp delSp modSp mod">
        <pc:chgData name="Devon Calder" userId="9dcb585145c5d124" providerId="LiveId" clId="{805FD868-2E15-4AF0-86BD-C37A4DC421B2}" dt="2022-05-05T21:21:36.257" v="1346" actId="20577"/>
        <pc:sldMkLst>
          <pc:docMk/>
          <pc:sldMk cId="0" sldId="266"/>
        </pc:sldMkLst>
        <pc:spChg chg="add mod">
          <ac:chgData name="Devon Calder" userId="9dcb585145c5d124" providerId="LiveId" clId="{805FD868-2E15-4AF0-86BD-C37A4DC421B2}" dt="2022-05-05T20:33:52.356" v="296" actId="207"/>
          <ac:spMkLst>
            <pc:docMk/>
            <pc:sldMk cId="0" sldId="266"/>
            <ac:spMk id="5" creationId="{3E7A3988-C11F-426C-0CBC-72D304B09B9F}"/>
          </ac:spMkLst>
        </pc:spChg>
        <pc:spChg chg="add mod">
          <ac:chgData name="Devon Calder" userId="9dcb585145c5d124" providerId="LiveId" clId="{805FD868-2E15-4AF0-86BD-C37A4DC421B2}" dt="2022-05-05T20:35:02.920" v="307" actId="20577"/>
          <ac:spMkLst>
            <pc:docMk/>
            <pc:sldMk cId="0" sldId="266"/>
            <ac:spMk id="22" creationId="{8C12097E-DCD0-00D3-51DE-CCDE9C6848BB}"/>
          </ac:spMkLst>
        </pc:spChg>
        <pc:spChg chg="add mod">
          <ac:chgData name="Devon Calder" userId="9dcb585145c5d124" providerId="LiveId" clId="{805FD868-2E15-4AF0-86BD-C37A4DC421B2}" dt="2022-05-05T20:40:36.996" v="311" actId="20577"/>
          <ac:spMkLst>
            <pc:docMk/>
            <pc:sldMk cId="0" sldId="266"/>
            <ac:spMk id="23" creationId="{1D1AC471-8A92-D6F8-D576-78F75B5C46E9}"/>
          </ac:spMkLst>
        </pc:spChg>
        <pc:spChg chg="add mod">
          <ac:chgData name="Devon Calder" userId="9dcb585145c5d124" providerId="LiveId" clId="{805FD868-2E15-4AF0-86BD-C37A4DC421B2}" dt="2022-05-05T20:40:58.210" v="315" actId="20577"/>
          <ac:spMkLst>
            <pc:docMk/>
            <pc:sldMk cId="0" sldId="266"/>
            <ac:spMk id="24" creationId="{04528B32-3F12-1566-2B19-6201AC0BB1FC}"/>
          </ac:spMkLst>
        </pc:spChg>
        <pc:spChg chg="add mod">
          <ac:chgData name="Devon Calder" userId="9dcb585145c5d124" providerId="LiveId" clId="{805FD868-2E15-4AF0-86BD-C37A4DC421B2}" dt="2022-05-05T20:40:21.340" v="309" actId="20577"/>
          <ac:spMkLst>
            <pc:docMk/>
            <pc:sldMk cId="0" sldId="266"/>
            <ac:spMk id="25" creationId="{2E689F1E-AD59-9072-FF85-90FA75C37EFA}"/>
          </ac:spMkLst>
        </pc:spChg>
        <pc:spChg chg="add mod">
          <ac:chgData name="Devon Calder" userId="9dcb585145c5d124" providerId="LiveId" clId="{805FD868-2E15-4AF0-86BD-C37A4DC421B2}" dt="2022-05-05T20:41:14.212" v="317" actId="20577"/>
          <ac:spMkLst>
            <pc:docMk/>
            <pc:sldMk cId="0" sldId="266"/>
            <ac:spMk id="26" creationId="{1480C904-ABEE-9536-8132-2F5B223AF317}"/>
          </ac:spMkLst>
        </pc:spChg>
        <pc:spChg chg="mod">
          <ac:chgData name="Devon Calder" userId="9dcb585145c5d124" providerId="LiveId" clId="{805FD868-2E15-4AF0-86BD-C37A4DC421B2}" dt="2022-05-05T21:21:36.257" v="1346" actId="20577"/>
          <ac:spMkLst>
            <pc:docMk/>
            <pc:sldMk cId="0" sldId="266"/>
            <ac:spMk id="272" creationId="{00000000-0000-0000-0000-000000000000}"/>
          </ac:spMkLst>
        </pc:spChg>
        <pc:spChg chg="mod">
          <ac:chgData name="Devon Calder" userId="9dcb585145c5d124" providerId="LiveId" clId="{805FD868-2E15-4AF0-86BD-C37A4DC421B2}" dt="2022-05-05T20:29:51.501" v="115" actId="1076"/>
          <ac:spMkLst>
            <pc:docMk/>
            <pc:sldMk cId="0" sldId="266"/>
            <ac:spMk id="274" creationId="{00000000-0000-0000-0000-000000000000}"/>
          </ac:spMkLst>
        </pc:spChg>
        <pc:spChg chg="mod">
          <ac:chgData name="Devon Calder" userId="9dcb585145c5d124" providerId="LiveId" clId="{805FD868-2E15-4AF0-86BD-C37A4DC421B2}" dt="2022-05-05T20:30:11.482" v="119" actId="1076"/>
          <ac:spMkLst>
            <pc:docMk/>
            <pc:sldMk cId="0" sldId="266"/>
            <ac:spMk id="275" creationId="{00000000-0000-0000-0000-000000000000}"/>
          </ac:spMkLst>
        </pc:spChg>
        <pc:spChg chg="mod">
          <ac:chgData name="Devon Calder" userId="9dcb585145c5d124" providerId="LiveId" clId="{805FD868-2E15-4AF0-86BD-C37A4DC421B2}" dt="2022-05-05T20:29:51.501" v="115" actId="1076"/>
          <ac:spMkLst>
            <pc:docMk/>
            <pc:sldMk cId="0" sldId="266"/>
            <ac:spMk id="278" creationId="{00000000-0000-0000-0000-000000000000}"/>
          </ac:spMkLst>
        </pc:spChg>
        <pc:spChg chg="mod">
          <ac:chgData name="Devon Calder" userId="9dcb585145c5d124" providerId="LiveId" clId="{805FD868-2E15-4AF0-86BD-C37A4DC421B2}" dt="2022-05-05T20:33:36.445" v="295" actId="1076"/>
          <ac:spMkLst>
            <pc:docMk/>
            <pc:sldMk cId="0" sldId="266"/>
            <ac:spMk id="279" creationId="{00000000-0000-0000-0000-000000000000}"/>
          </ac:spMkLst>
        </pc:spChg>
        <pc:graphicFrameChg chg="add del mod">
          <ac:chgData name="Devon Calder" userId="9dcb585145c5d124" providerId="LiveId" clId="{805FD868-2E15-4AF0-86BD-C37A4DC421B2}" dt="2022-05-05T20:23:32.275" v="43" actId="3680"/>
          <ac:graphicFrameMkLst>
            <pc:docMk/>
            <pc:sldMk cId="0" sldId="266"/>
            <ac:graphicFrameMk id="2" creationId="{FCCE48BF-4BC1-1A71-F3F3-9AEB45BC2FD0}"/>
          </ac:graphicFrameMkLst>
        </pc:graphicFrameChg>
        <pc:picChg chg="add mod modCrop">
          <ac:chgData name="Devon Calder" userId="9dcb585145c5d124" providerId="LiveId" clId="{805FD868-2E15-4AF0-86BD-C37A4DC421B2}" dt="2022-05-05T20:29:57.065" v="116" actId="1076"/>
          <ac:picMkLst>
            <pc:docMk/>
            <pc:sldMk cId="0" sldId="266"/>
            <ac:picMk id="12" creationId="{24F5D2C6-7359-FB3E-4D8B-88A51E8A8C17}"/>
          </ac:picMkLst>
        </pc:picChg>
        <pc:picChg chg="add mod modCrop">
          <ac:chgData name="Devon Calder" userId="9dcb585145c5d124" providerId="LiveId" clId="{805FD868-2E15-4AF0-86BD-C37A4DC421B2}" dt="2022-05-05T20:29:25.742" v="110" actId="1076"/>
          <ac:picMkLst>
            <pc:docMk/>
            <pc:sldMk cId="0" sldId="266"/>
            <ac:picMk id="13" creationId="{77E980DC-0C89-E401-6FA0-2A449288050A}"/>
          </ac:picMkLst>
        </pc:picChg>
        <pc:picChg chg="add del mod modCrop">
          <ac:chgData name="Devon Calder" userId="9dcb585145c5d124" providerId="LiveId" clId="{805FD868-2E15-4AF0-86BD-C37A4DC421B2}" dt="2022-05-05T20:29:51.501" v="115" actId="1076"/>
          <ac:picMkLst>
            <pc:docMk/>
            <pc:sldMk cId="0" sldId="266"/>
            <ac:picMk id="273" creationId="{00000000-0000-0000-0000-000000000000}"/>
          </ac:picMkLst>
        </pc:picChg>
        <pc:picChg chg="mod">
          <ac:chgData name="Devon Calder" userId="9dcb585145c5d124" providerId="LiveId" clId="{805FD868-2E15-4AF0-86BD-C37A4DC421B2}" dt="2022-05-05T20:28:19.875" v="99" actId="14100"/>
          <ac:picMkLst>
            <pc:docMk/>
            <pc:sldMk cId="0" sldId="266"/>
            <ac:picMk id="276" creationId="{00000000-0000-0000-0000-000000000000}"/>
          </ac:picMkLst>
        </pc:picChg>
        <pc:picChg chg="mod modCrop">
          <ac:chgData name="Devon Calder" userId="9dcb585145c5d124" providerId="LiveId" clId="{805FD868-2E15-4AF0-86BD-C37A4DC421B2}" dt="2022-05-05T20:29:51.501" v="115" actId="1076"/>
          <ac:picMkLst>
            <pc:docMk/>
            <pc:sldMk cId="0" sldId="266"/>
            <ac:picMk id="277" creationId="{00000000-0000-0000-0000-000000000000}"/>
          </ac:picMkLst>
        </pc:picChg>
        <pc:picChg chg="mod">
          <ac:chgData name="Devon Calder" userId="9dcb585145c5d124" providerId="LiveId" clId="{805FD868-2E15-4AF0-86BD-C37A4DC421B2}" dt="2022-05-05T20:28:19.875" v="99" actId="14100"/>
          <ac:picMkLst>
            <pc:docMk/>
            <pc:sldMk cId="0" sldId="266"/>
            <ac:picMk id="280" creationId="{00000000-0000-0000-0000-000000000000}"/>
          </ac:picMkLst>
        </pc:picChg>
        <pc:cxnChg chg="add mod">
          <ac:chgData name="Devon Calder" userId="9dcb585145c5d124" providerId="LiveId" clId="{805FD868-2E15-4AF0-86BD-C37A4DC421B2}" dt="2022-05-05T20:29:51.501" v="115" actId="1076"/>
          <ac:cxnSpMkLst>
            <pc:docMk/>
            <pc:sldMk cId="0" sldId="266"/>
            <ac:cxnSpMk id="4" creationId="{52D26F3E-2C10-B4EE-C0E7-E86E955DED30}"/>
          </ac:cxnSpMkLst>
        </pc:cxnChg>
        <pc:cxnChg chg="add mod">
          <ac:chgData name="Devon Calder" userId="9dcb585145c5d124" providerId="LiveId" clId="{805FD868-2E15-4AF0-86BD-C37A4DC421B2}" dt="2022-05-05T20:29:13.222" v="107" actId="1076"/>
          <ac:cxnSpMkLst>
            <pc:docMk/>
            <pc:sldMk cId="0" sldId="266"/>
            <ac:cxnSpMk id="16" creationId="{F904B71A-4FC5-A5E4-A67E-5CF6D585A171}"/>
          </ac:cxnSpMkLst>
        </pc:cxnChg>
        <pc:cxnChg chg="add mod">
          <ac:chgData name="Devon Calder" userId="9dcb585145c5d124" providerId="LiveId" clId="{805FD868-2E15-4AF0-86BD-C37A4DC421B2}" dt="2022-05-05T20:29:17.607" v="109" actId="1076"/>
          <ac:cxnSpMkLst>
            <pc:docMk/>
            <pc:sldMk cId="0" sldId="266"/>
            <ac:cxnSpMk id="17" creationId="{881292DE-B007-49F3-24EC-1C124417168A}"/>
          </ac:cxnSpMkLst>
        </pc:cxnChg>
        <pc:cxnChg chg="add mod">
          <ac:chgData name="Devon Calder" userId="9dcb585145c5d124" providerId="LiveId" clId="{805FD868-2E15-4AF0-86BD-C37A4DC421B2}" dt="2022-05-05T20:34:28.845" v="303" actId="1076"/>
          <ac:cxnSpMkLst>
            <pc:docMk/>
            <pc:sldMk cId="0" sldId="266"/>
            <ac:cxnSpMk id="18" creationId="{AC6EE7C8-F947-DE9B-9CD6-ECE256B95982}"/>
          </ac:cxnSpMkLst>
        </pc:cxnChg>
        <pc:cxnChg chg="add mod">
          <ac:chgData name="Devon Calder" userId="9dcb585145c5d124" providerId="LiveId" clId="{805FD868-2E15-4AF0-86BD-C37A4DC421B2}" dt="2022-05-05T20:29:40.853" v="114" actId="1076"/>
          <ac:cxnSpMkLst>
            <pc:docMk/>
            <pc:sldMk cId="0" sldId="266"/>
            <ac:cxnSpMk id="19" creationId="{20CEC311-D35C-3A69-9B7E-80661E957811}"/>
          </ac:cxnSpMkLst>
        </pc:cxnChg>
        <pc:cxnChg chg="add mod">
          <ac:chgData name="Devon Calder" userId="9dcb585145c5d124" providerId="LiveId" clId="{805FD868-2E15-4AF0-86BD-C37A4DC421B2}" dt="2022-05-05T20:33:24.813" v="294" actId="1076"/>
          <ac:cxnSpMkLst>
            <pc:docMk/>
            <pc:sldMk cId="0" sldId="266"/>
            <ac:cxnSpMk id="20" creationId="{CEEF8537-BB3D-E608-FD6E-B139A2CA14F8}"/>
          </ac:cxnSpMkLst>
        </pc:cxnChg>
      </pc:sldChg>
      <pc:sldChg chg="del">
        <pc:chgData name="Devon Calder" userId="9dcb585145c5d124" providerId="LiveId" clId="{805FD868-2E15-4AF0-86BD-C37A4DC421B2}" dt="2022-05-05T20:16:19.303" v="12" actId="47"/>
        <pc:sldMkLst>
          <pc:docMk/>
          <pc:sldMk cId="0" sldId="267"/>
        </pc:sldMkLst>
      </pc:sldChg>
      <pc:sldChg chg="del">
        <pc:chgData name="Devon Calder" userId="9dcb585145c5d124" providerId="LiveId" clId="{805FD868-2E15-4AF0-86BD-C37A4DC421B2}" dt="2022-05-05T20:16:21.843" v="13" actId="47"/>
        <pc:sldMkLst>
          <pc:docMk/>
          <pc:sldMk cId="0" sldId="268"/>
        </pc:sldMkLst>
      </pc:sldChg>
      <pc:sldChg chg="del">
        <pc:chgData name="Devon Calder" userId="9dcb585145c5d124" providerId="LiveId" clId="{805FD868-2E15-4AF0-86BD-C37A4DC421B2}" dt="2022-05-05T20:16:22.840" v="14" actId="47"/>
        <pc:sldMkLst>
          <pc:docMk/>
          <pc:sldMk cId="0" sldId="269"/>
        </pc:sldMkLst>
      </pc:sldChg>
      <pc:sldChg chg="del">
        <pc:chgData name="Devon Calder" userId="9dcb585145c5d124" providerId="LiveId" clId="{805FD868-2E15-4AF0-86BD-C37A4DC421B2}" dt="2022-05-05T20:16:25.543" v="15" actId="47"/>
        <pc:sldMkLst>
          <pc:docMk/>
          <pc:sldMk cId="0" sldId="270"/>
        </pc:sldMkLst>
      </pc:sldChg>
      <pc:sldChg chg="del">
        <pc:chgData name="Devon Calder" userId="9dcb585145c5d124" providerId="LiveId" clId="{805FD868-2E15-4AF0-86BD-C37A4DC421B2}" dt="2022-05-05T20:16:27.620" v="16" actId="47"/>
        <pc:sldMkLst>
          <pc:docMk/>
          <pc:sldMk cId="0" sldId="271"/>
        </pc:sldMkLst>
      </pc:sldChg>
      <pc:sldChg chg="del">
        <pc:chgData name="Devon Calder" userId="9dcb585145c5d124" providerId="LiveId" clId="{805FD868-2E15-4AF0-86BD-C37A4DC421B2}" dt="2022-05-05T20:16:31.386" v="17" actId="47"/>
        <pc:sldMkLst>
          <pc:docMk/>
          <pc:sldMk cId="0" sldId="272"/>
        </pc:sldMkLst>
      </pc:sldChg>
      <pc:sldChg chg="addSp delSp modSp mod modNotesTx">
        <pc:chgData name="Devon Calder" userId="9dcb585145c5d124" providerId="LiveId" clId="{805FD868-2E15-4AF0-86BD-C37A4DC421B2}" dt="2022-05-05T21:05:24.332" v="942" actId="20577"/>
        <pc:sldMkLst>
          <pc:docMk/>
          <pc:sldMk cId="0" sldId="273"/>
        </pc:sldMkLst>
        <pc:spChg chg="mod">
          <ac:chgData name="Devon Calder" userId="9dcb585145c5d124" providerId="LiveId" clId="{805FD868-2E15-4AF0-86BD-C37A4DC421B2}" dt="2022-05-05T20:54:58.755" v="701" actId="18245"/>
          <ac:spMkLst>
            <pc:docMk/>
            <pc:sldMk cId="0" sldId="273"/>
            <ac:spMk id="4" creationId="{310BEA6D-4DED-669A-00A5-B3E25637ADDF}"/>
          </ac:spMkLst>
        </pc:spChg>
        <pc:spChg chg="mod">
          <ac:chgData name="Devon Calder" userId="9dcb585145c5d124" providerId="LiveId" clId="{805FD868-2E15-4AF0-86BD-C37A4DC421B2}" dt="2022-05-05T20:54:58.755" v="701" actId="18245"/>
          <ac:spMkLst>
            <pc:docMk/>
            <pc:sldMk cId="0" sldId="273"/>
            <ac:spMk id="5" creationId="{62123CB7-7836-1D4D-4779-ABEEBFD8D752}"/>
          </ac:spMkLst>
        </pc:spChg>
        <pc:spChg chg="mod">
          <ac:chgData name="Devon Calder" userId="9dcb585145c5d124" providerId="LiveId" clId="{805FD868-2E15-4AF0-86BD-C37A4DC421B2}" dt="2022-05-05T20:54:44.185" v="695" actId="6549"/>
          <ac:spMkLst>
            <pc:docMk/>
            <pc:sldMk cId="0" sldId="273"/>
            <ac:spMk id="6" creationId="{44F6F87B-A112-0ACB-847F-CF384E5D6744}"/>
          </ac:spMkLst>
        </pc:spChg>
        <pc:spChg chg="mod">
          <ac:chgData name="Devon Calder" userId="9dcb585145c5d124" providerId="LiveId" clId="{805FD868-2E15-4AF0-86BD-C37A4DC421B2}" dt="2022-05-05T20:56:02.974" v="749" actId="20577"/>
          <ac:spMkLst>
            <pc:docMk/>
            <pc:sldMk cId="0" sldId="273"/>
            <ac:spMk id="340" creationId="{00000000-0000-0000-0000-000000000000}"/>
          </ac:spMkLst>
        </pc:spChg>
        <pc:spChg chg="del">
          <ac:chgData name="Devon Calder" userId="9dcb585145c5d124" providerId="LiveId" clId="{805FD868-2E15-4AF0-86BD-C37A4DC421B2}" dt="2022-05-05T20:46:55.224" v="464" actId="478"/>
          <ac:spMkLst>
            <pc:docMk/>
            <pc:sldMk cId="0" sldId="273"/>
            <ac:spMk id="341" creationId="{00000000-0000-0000-0000-000000000000}"/>
          </ac:spMkLst>
        </pc:spChg>
        <pc:spChg chg="add del mod">
          <ac:chgData name="Devon Calder" userId="9dcb585145c5d124" providerId="LiveId" clId="{805FD868-2E15-4AF0-86BD-C37A4DC421B2}" dt="2022-05-05T20:55:38.547" v="704" actId="478"/>
          <ac:spMkLst>
            <pc:docMk/>
            <pc:sldMk cId="0" sldId="273"/>
            <ac:spMk id="342" creationId="{00000000-0000-0000-0000-000000000000}"/>
          </ac:spMkLst>
        </pc:spChg>
        <pc:grpChg chg="mod">
          <ac:chgData name="Devon Calder" userId="9dcb585145c5d124" providerId="LiveId" clId="{805FD868-2E15-4AF0-86BD-C37A4DC421B2}" dt="2022-05-05T20:54:58.755" v="701" actId="18245"/>
          <ac:grpSpMkLst>
            <pc:docMk/>
            <pc:sldMk cId="0" sldId="273"/>
            <ac:grpSpMk id="3" creationId="{1A5E70A4-25AF-C38D-2F9B-039BB6B95B2E}"/>
          </ac:grpSpMkLst>
        </pc:grpChg>
        <pc:graphicFrameChg chg="add del mod modGraphic">
          <ac:chgData name="Devon Calder" userId="9dcb585145c5d124" providerId="LiveId" clId="{805FD868-2E15-4AF0-86BD-C37A4DC421B2}" dt="2022-05-05T21:05:24.332" v="942" actId="20577"/>
          <ac:graphicFrameMkLst>
            <pc:docMk/>
            <pc:sldMk cId="0" sldId="273"/>
            <ac:graphicFrameMk id="2" creationId="{6AB35B7B-1821-61E0-080F-0BDA2AF8A218}"/>
          </ac:graphicFrameMkLst>
        </pc:graphicFrameChg>
      </pc:sldChg>
      <pc:sldChg chg="addSp modSp mod">
        <pc:chgData name="Devon Calder" userId="9dcb585145c5d124" providerId="LiveId" clId="{805FD868-2E15-4AF0-86BD-C37A4DC421B2}" dt="2022-05-10T14:28:52.187" v="1488" actId="1076"/>
        <pc:sldMkLst>
          <pc:docMk/>
          <pc:sldMk cId="0" sldId="274"/>
        </pc:sldMkLst>
        <pc:spChg chg="add mod">
          <ac:chgData name="Devon Calder" userId="9dcb585145c5d124" providerId="LiveId" clId="{805FD868-2E15-4AF0-86BD-C37A4DC421B2}" dt="2022-05-05T21:25:15.644" v="1449" actId="1076"/>
          <ac:spMkLst>
            <pc:docMk/>
            <pc:sldMk cId="0" sldId="274"/>
            <ac:spMk id="2" creationId="{309B7ADC-E691-91C0-5832-C7F1D4F3D6CB}"/>
          </ac:spMkLst>
        </pc:spChg>
        <pc:spChg chg="add mod">
          <ac:chgData name="Devon Calder" userId="9dcb585145c5d124" providerId="LiveId" clId="{805FD868-2E15-4AF0-86BD-C37A4DC421B2}" dt="2022-05-10T14:28:45.267" v="1487" actId="1076"/>
          <ac:spMkLst>
            <pc:docMk/>
            <pc:sldMk cId="0" sldId="274"/>
            <ac:spMk id="12" creationId="{02AFEE8B-E54E-56E0-DAA0-507589939AD8}"/>
          </ac:spMkLst>
        </pc:spChg>
        <pc:picChg chg="add mod">
          <ac:chgData name="Devon Calder" userId="9dcb585145c5d124" providerId="LiveId" clId="{805FD868-2E15-4AF0-86BD-C37A4DC421B2}" dt="2022-05-10T14:28:52.187" v="1488" actId="1076"/>
          <ac:picMkLst>
            <pc:docMk/>
            <pc:sldMk cId="0" sldId="274"/>
            <ac:picMk id="5" creationId="{D1DF504B-606F-196A-CFDE-86DF6BE6E6C4}"/>
          </ac:picMkLst>
        </pc:picChg>
      </pc:sldChg>
      <pc:sldChg chg="add modNotesTx">
        <pc:chgData name="Devon Calder" userId="9dcb585145c5d124" providerId="LiveId" clId="{805FD868-2E15-4AF0-86BD-C37A4DC421B2}" dt="2022-05-05T21:28:03.689" v="1452" actId="20577"/>
        <pc:sldMkLst>
          <pc:docMk/>
          <pc:sldMk cId="0" sldId="275"/>
        </pc:sldMkLst>
      </pc:sldChg>
      <pc:sldChg chg="addSp delSp modSp add del mod">
        <pc:chgData name="Devon Calder" userId="9dcb585145c5d124" providerId="LiveId" clId="{805FD868-2E15-4AF0-86BD-C37A4DC421B2}" dt="2022-05-05T20:45:15.096" v="381" actId="47"/>
        <pc:sldMkLst>
          <pc:docMk/>
          <pc:sldMk cId="2219465111" sldId="275"/>
        </pc:sldMkLst>
        <pc:spChg chg="add del mod">
          <ac:chgData name="Devon Calder" userId="9dcb585145c5d124" providerId="LiveId" clId="{805FD868-2E15-4AF0-86BD-C37A4DC421B2}" dt="2022-05-05T20:24:31.843" v="52" actId="22"/>
          <ac:spMkLst>
            <pc:docMk/>
            <pc:sldMk cId="2219465111" sldId="275"/>
            <ac:spMk id="12" creationId="{C5F63410-4F1E-AE2F-CEEC-4BBB71F273D9}"/>
          </ac:spMkLst>
        </pc:spChg>
        <pc:spChg chg="mod">
          <ac:chgData name="Devon Calder" userId="9dcb585145c5d124" providerId="LiveId" clId="{805FD868-2E15-4AF0-86BD-C37A4DC421B2}" dt="2022-05-05T20:18:20.295" v="29" actId="20577"/>
          <ac:spMkLst>
            <pc:docMk/>
            <pc:sldMk cId="2219465111" sldId="275"/>
            <ac:spMk id="272" creationId="{00000000-0000-0000-0000-000000000000}"/>
          </ac:spMkLst>
        </pc:spChg>
        <pc:spChg chg="del">
          <ac:chgData name="Devon Calder" userId="9dcb585145c5d124" providerId="LiveId" clId="{805FD868-2E15-4AF0-86BD-C37A4DC421B2}" dt="2022-05-05T20:18:26.610" v="31" actId="478"/>
          <ac:spMkLst>
            <pc:docMk/>
            <pc:sldMk cId="2219465111" sldId="275"/>
            <ac:spMk id="274" creationId="{00000000-0000-0000-0000-000000000000}"/>
          </ac:spMkLst>
        </pc:spChg>
        <pc:spChg chg="del mod">
          <ac:chgData name="Devon Calder" userId="9dcb585145c5d124" providerId="LiveId" clId="{805FD868-2E15-4AF0-86BD-C37A4DC421B2}" dt="2022-05-05T20:18:31.667" v="36" actId="478"/>
          <ac:spMkLst>
            <pc:docMk/>
            <pc:sldMk cId="2219465111" sldId="275"/>
            <ac:spMk id="275" creationId="{00000000-0000-0000-0000-000000000000}"/>
          </ac:spMkLst>
        </pc:spChg>
        <pc:spChg chg="del">
          <ac:chgData name="Devon Calder" userId="9dcb585145c5d124" providerId="LiveId" clId="{805FD868-2E15-4AF0-86BD-C37A4DC421B2}" dt="2022-05-05T20:18:28.850" v="33" actId="478"/>
          <ac:spMkLst>
            <pc:docMk/>
            <pc:sldMk cId="2219465111" sldId="275"/>
            <ac:spMk id="278" creationId="{00000000-0000-0000-0000-000000000000}"/>
          </ac:spMkLst>
        </pc:spChg>
        <pc:spChg chg="del">
          <ac:chgData name="Devon Calder" userId="9dcb585145c5d124" providerId="LiveId" clId="{805FD868-2E15-4AF0-86BD-C37A4DC421B2}" dt="2022-05-05T20:18:33.986" v="38" actId="478"/>
          <ac:spMkLst>
            <pc:docMk/>
            <pc:sldMk cId="2219465111" sldId="275"/>
            <ac:spMk id="279" creationId="{00000000-0000-0000-0000-000000000000}"/>
          </ac:spMkLst>
        </pc:spChg>
        <pc:picChg chg="del">
          <ac:chgData name="Devon Calder" userId="9dcb585145c5d124" providerId="LiveId" clId="{805FD868-2E15-4AF0-86BD-C37A4DC421B2}" dt="2022-05-05T20:18:24.743" v="30" actId="478"/>
          <ac:picMkLst>
            <pc:docMk/>
            <pc:sldMk cId="2219465111" sldId="275"/>
            <ac:picMk id="273" creationId="{00000000-0000-0000-0000-000000000000}"/>
          </ac:picMkLst>
        </pc:picChg>
        <pc:picChg chg="del">
          <ac:chgData name="Devon Calder" userId="9dcb585145c5d124" providerId="LiveId" clId="{805FD868-2E15-4AF0-86BD-C37A4DC421B2}" dt="2022-05-05T20:18:29.821" v="34" actId="478"/>
          <ac:picMkLst>
            <pc:docMk/>
            <pc:sldMk cId="2219465111" sldId="275"/>
            <ac:picMk id="276" creationId="{00000000-0000-0000-0000-000000000000}"/>
          </ac:picMkLst>
        </pc:picChg>
        <pc:picChg chg="del">
          <ac:chgData name="Devon Calder" userId="9dcb585145c5d124" providerId="LiveId" clId="{805FD868-2E15-4AF0-86BD-C37A4DC421B2}" dt="2022-05-05T20:18:27.493" v="32" actId="478"/>
          <ac:picMkLst>
            <pc:docMk/>
            <pc:sldMk cId="2219465111" sldId="275"/>
            <ac:picMk id="277" creationId="{00000000-0000-0000-0000-000000000000}"/>
          </ac:picMkLst>
        </pc:picChg>
        <pc:picChg chg="del">
          <ac:chgData name="Devon Calder" userId="9dcb585145c5d124" providerId="LiveId" clId="{805FD868-2E15-4AF0-86BD-C37A4DC421B2}" dt="2022-05-05T20:18:32.949" v="37" actId="478"/>
          <ac:picMkLst>
            <pc:docMk/>
            <pc:sldMk cId="2219465111" sldId="275"/>
            <ac:picMk id="280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44820-82E8-4636-AD27-EA5AAE6C2F57}" type="doc">
      <dgm:prSet loTypeId="urn:microsoft.com/office/officeart/2005/8/layout/cycle4" loCatId="relationship" qsTypeId="urn:microsoft.com/office/officeart/2005/8/quickstyle/simple3" qsCatId="simple" csTypeId="urn:microsoft.com/office/officeart/2005/8/colors/accent1_2" csCatId="accent1" phldr="1"/>
      <dgm:spPr/>
    </dgm:pt>
    <dgm:pt modelId="{61506F29-2B6A-43EC-91CE-5D29AEE05791}">
      <dgm:prSet phldrT="[Text]" custT="1"/>
      <dgm:spPr/>
      <dgm:t>
        <a:bodyPr/>
        <a:lstStyle/>
        <a:p>
          <a:pPr>
            <a:buClr>
              <a:srgbClr val="4DBDDB"/>
            </a:buClr>
            <a:buSzPts val="3200"/>
            <a:buFont typeface="Arial"/>
            <a:buChar char="●"/>
          </a:pPr>
          <a:r>
            <a:rPr lang="en-US" sz="1400" b="1" dirty="0">
              <a:latin typeface="Calibri"/>
              <a:cs typeface="Calibri"/>
              <a:sym typeface="Calibri"/>
            </a:rPr>
            <a:t>Collaborative Leadership &amp; Engagement</a:t>
          </a:r>
          <a:endParaRPr lang="en-CA" sz="1400" b="1" dirty="0"/>
        </a:p>
      </dgm:t>
    </dgm:pt>
    <dgm:pt modelId="{1E3CC937-8043-4D40-A8B4-F22A053979EA}" type="parTrans" cxnId="{5ED6B7A8-FBFC-432D-9CA5-BF9A5AE07144}">
      <dgm:prSet/>
      <dgm:spPr/>
      <dgm:t>
        <a:bodyPr/>
        <a:lstStyle/>
        <a:p>
          <a:endParaRPr lang="en-CA" sz="2000"/>
        </a:p>
      </dgm:t>
    </dgm:pt>
    <dgm:pt modelId="{26A8DD02-EA0D-448C-961F-E5B06D8785B9}" type="sibTrans" cxnId="{5ED6B7A8-FBFC-432D-9CA5-BF9A5AE07144}">
      <dgm:prSet/>
      <dgm:spPr/>
      <dgm:t>
        <a:bodyPr/>
        <a:lstStyle/>
        <a:p>
          <a:endParaRPr lang="en-CA" sz="2000"/>
        </a:p>
      </dgm:t>
    </dgm:pt>
    <dgm:pt modelId="{919CD6C8-0226-4CF2-8971-64CAC0A89E9A}">
      <dgm:prSet custT="1"/>
      <dgm:spPr/>
      <dgm:t>
        <a:bodyPr/>
        <a:lstStyle/>
        <a:p>
          <a:r>
            <a:rPr lang="en-US" sz="1400" b="1" dirty="0">
              <a:latin typeface="Calibri"/>
              <a:cs typeface="Calibri"/>
              <a:sym typeface="Calibri"/>
            </a:rPr>
            <a:t>Clearly Defined Goals and Calls to Action</a:t>
          </a:r>
        </a:p>
      </dgm:t>
    </dgm:pt>
    <dgm:pt modelId="{EC277E2C-0B41-4E16-8AF4-F571494D6D85}" type="parTrans" cxnId="{BFFFA4BD-527A-4931-8182-B6C8D900A052}">
      <dgm:prSet/>
      <dgm:spPr/>
      <dgm:t>
        <a:bodyPr/>
        <a:lstStyle/>
        <a:p>
          <a:endParaRPr lang="en-CA" sz="2000"/>
        </a:p>
      </dgm:t>
    </dgm:pt>
    <dgm:pt modelId="{9E3BC370-4728-4548-B52F-CD94484D1F7D}" type="sibTrans" cxnId="{BFFFA4BD-527A-4931-8182-B6C8D900A052}">
      <dgm:prSet/>
      <dgm:spPr/>
      <dgm:t>
        <a:bodyPr/>
        <a:lstStyle/>
        <a:p>
          <a:endParaRPr lang="en-CA" sz="2000"/>
        </a:p>
      </dgm:t>
    </dgm:pt>
    <dgm:pt modelId="{9D6C2D98-84D9-4B55-9918-BCB19F067775}">
      <dgm:prSet custT="1"/>
      <dgm:spPr/>
      <dgm:t>
        <a:bodyPr/>
        <a:lstStyle/>
        <a:p>
          <a:endParaRPr lang="en-US" sz="1400" b="1" dirty="0">
            <a:latin typeface="Calibri"/>
            <a:cs typeface="Calibri"/>
            <a:sym typeface="Calibri"/>
          </a:endParaRPr>
        </a:p>
        <a:p>
          <a:r>
            <a:rPr lang="en-US" sz="1400" b="1" dirty="0">
              <a:latin typeface="Calibri"/>
              <a:cs typeface="Calibri"/>
              <a:sym typeface="Calibri"/>
            </a:rPr>
            <a:t>Sustained Climate Action Support to Empower Community Owners</a:t>
          </a:r>
        </a:p>
      </dgm:t>
    </dgm:pt>
    <dgm:pt modelId="{EB20B3D8-56E9-4C04-888B-E5A66F67326D}" type="parTrans" cxnId="{84741CE9-14DD-4014-854D-ED1255D1ED43}">
      <dgm:prSet/>
      <dgm:spPr/>
      <dgm:t>
        <a:bodyPr/>
        <a:lstStyle/>
        <a:p>
          <a:endParaRPr lang="en-CA" sz="2000"/>
        </a:p>
      </dgm:t>
    </dgm:pt>
    <dgm:pt modelId="{58F5D716-C20C-4E4E-A216-B4B1B2AF7E1C}" type="sibTrans" cxnId="{84741CE9-14DD-4014-854D-ED1255D1ED43}">
      <dgm:prSet/>
      <dgm:spPr/>
      <dgm:t>
        <a:bodyPr/>
        <a:lstStyle/>
        <a:p>
          <a:endParaRPr lang="en-CA" sz="2000"/>
        </a:p>
      </dgm:t>
    </dgm:pt>
    <dgm:pt modelId="{373DCCEE-DD6E-4AB1-986B-287E7303B99B}">
      <dgm:prSet custT="1"/>
      <dgm:spPr/>
      <dgm:t>
        <a:bodyPr/>
        <a:lstStyle/>
        <a:p>
          <a:r>
            <a:rPr lang="en-US" sz="1400" b="1" dirty="0">
              <a:latin typeface="Calibri"/>
              <a:cs typeface="Calibri"/>
              <a:sym typeface="Calibri"/>
            </a:rPr>
            <a:t>Robust and Resilient Frameworks</a:t>
          </a:r>
        </a:p>
      </dgm:t>
    </dgm:pt>
    <dgm:pt modelId="{42530043-A355-4AAF-BE42-0BBC51FA1005}" type="parTrans" cxnId="{A8591B9C-BA17-4673-9729-C0D9C04AE291}">
      <dgm:prSet/>
      <dgm:spPr/>
      <dgm:t>
        <a:bodyPr/>
        <a:lstStyle/>
        <a:p>
          <a:endParaRPr lang="en-CA" sz="2000"/>
        </a:p>
      </dgm:t>
    </dgm:pt>
    <dgm:pt modelId="{354853C7-392C-4B05-95DC-3F193DC91A07}" type="sibTrans" cxnId="{A8591B9C-BA17-4673-9729-C0D9C04AE291}">
      <dgm:prSet/>
      <dgm:spPr/>
      <dgm:t>
        <a:bodyPr/>
        <a:lstStyle/>
        <a:p>
          <a:endParaRPr lang="en-CA" sz="2000"/>
        </a:p>
      </dgm:t>
    </dgm:pt>
    <dgm:pt modelId="{9CED4EDC-E0EE-4D45-83A3-AE46E7869039}" type="pres">
      <dgm:prSet presAssocID="{FF944820-82E8-4636-AD27-EA5AAE6C2F5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4C35D21-6714-4261-903E-847C98F79A5B}" type="pres">
      <dgm:prSet presAssocID="{FF944820-82E8-4636-AD27-EA5AAE6C2F57}" presName="children" presStyleCnt="0"/>
      <dgm:spPr/>
    </dgm:pt>
    <dgm:pt modelId="{E20A247C-EE45-4F25-B574-812DD5400812}" type="pres">
      <dgm:prSet presAssocID="{FF944820-82E8-4636-AD27-EA5AAE6C2F57}" presName="childPlaceholder" presStyleCnt="0"/>
      <dgm:spPr/>
    </dgm:pt>
    <dgm:pt modelId="{5A4B3CE3-8C7A-4EAA-BB1E-2DF7896C6FD8}" type="pres">
      <dgm:prSet presAssocID="{FF944820-82E8-4636-AD27-EA5AAE6C2F57}" presName="circle" presStyleCnt="0"/>
      <dgm:spPr/>
    </dgm:pt>
    <dgm:pt modelId="{E03B1358-A8E5-4820-BE8C-861EC6CC66E9}" type="pres">
      <dgm:prSet presAssocID="{FF944820-82E8-4636-AD27-EA5AAE6C2F5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119636A-D490-42E5-941E-4F3B7F69927B}" type="pres">
      <dgm:prSet presAssocID="{FF944820-82E8-4636-AD27-EA5AAE6C2F5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09FD661-61DC-4136-AEB1-1F7431D3C5F4}" type="pres">
      <dgm:prSet presAssocID="{FF944820-82E8-4636-AD27-EA5AAE6C2F5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73B6732-D87A-4F1B-B202-C5433360C6B1}" type="pres">
      <dgm:prSet presAssocID="{FF944820-82E8-4636-AD27-EA5AAE6C2F5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2C6FD1B-36F4-4460-A954-5FC0D864A557}" type="pres">
      <dgm:prSet presAssocID="{FF944820-82E8-4636-AD27-EA5AAE6C2F57}" presName="quadrantPlaceholder" presStyleCnt="0"/>
      <dgm:spPr/>
    </dgm:pt>
    <dgm:pt modelId="{FD63CB3E-9879-4EA5-814E-902B1EBCA4D3}" type="pres">
      <dgm:prSet presAssocID="{FF944820-82E8-4636-AD27-EA5AAE6C2F57}" presName="center1" presStyleLbl="fgShp" presStyleIdx="0" presStyleCnt="2"/>
      <dgm:spPr/>
    </dgm:pt>
    <dgm:pt modelId="{AC886E88-70A1-424C-830E-369B0BEB7DBA}" type="pres">
      <dgm:prSet presAssocID="{FF944820-82E8-4636-AD27-EA5AAE6C2F57}" presName="center2" presStyleLbl="fgShp" presStyleIdx="1" presStyleCnt="2"/>
      <dgm:spPr/>
    </dgm:pt>
  </dgm:ptLst>
  <dgm:cxnLst>
    <dgm:cxn modelId="{E789A300-7F83-45FD-B7A2-7F8DB58690AB}" type="presOf" srcId="{9D6C2D98-84D9-4B55-9918-BCB19F067775}" destId="{F09FD661-61DC-4136-AEB1-1F7431D3C5F4}" srcOrd="0" destOrd="0" presId="urn:microsoft.com/office/officeart/2005/8/layout/cycle4"/>
    <dgm:cxn modelId="{4223B708-F915-4C8C-AD8F-71A9D32D37CA}" type="presOf" srcId="{FF944820-82E8-4636-AD27-EA5AAE6C2F57}" destId="{9CED4EDC-E0EE-4D45-83A3-AE46E7869039}" srcOrd="0" destOrd="0" presId="urn:microsoft.com/office/officeart/2005/8/layout/cycle4"/>
    <dgm:cxn modelId="{F7F96039-07F6-4B39-8C7F-F8A7A38FF083}" type="presOf" srcId="{373DCCEE-DD6E-4AB1-986B-287E7303B99B}" destId="{D73B6732-D87A-4F1B-B202-C5433360C6B1}" srcOrd="0" destOrd="0" presId="urn:microsoft.com/office/officeart/2005/8/layout/cycle4"/>
    <dgm:cxn modelId="{673B4971-9892-486E-8048-96A1153A5E9D}" type="presOf" srcId="{919CD6C8-0226-4CF2-8971-64CAC0A89E9A}" destId="{4119636A-D490-42E5-941E-4F3B7F69927B}" srcOrd="0" destOrd="0" presId="urn:microsoft.com/office/officeart/2005/8/layout/cycle4"/>
    <dgm:cxn modelId="{1DECEE83-8519-4322-9737-F6A1C60D061E}" type="presOf" srcId="{61506F29-2B6A-43EC-91CE-5D29AEE05791}" destId="{E03B1358-A8E5-4820-BE8C-861EC6CC66E9}" srcOrd="0" destOrd="0" presId="urn:microsoft.com/office/officeart/2005/8/layout/cycle4"/>
    <dgm:cxn modelId="{A8591B9C-BA17-4673-9729-C0D9C04AE291}" srcId="{FF944820-82E8-4636-AD27-EA5AAE6C2F57}" destId="{373DCCEE-DD6E-4AB1-986B-287E7303B99B}" srcOrd="3" destOrd="0" parTransId="{42530043-A355-4AAF-BE42-0BBC51FA1005}" sibTransId="{354853C7-392C-4B05-95DC-3F193DC91A07}"/>
    <dgm:cxn modelId="{5ED6B7A8-FBFC-432D-9CA5-BF9A5AE07144}" srcId="{FF944820-82E8-4636-AD27-EA5AAE6C2F57}" destId="{61506F29-2B6A-43EC-91CE-5D29AEE05791}" srcOrd="0" destOrd="0" parTransId="{1E3CC937-8043-4D40-A8B4-F22A053979EA}" sibTransId="{26A8DD02-EA0D-448C-961F-E5B06D8785B9}"/>
    <dgm:cxn modelId="{BFFFA4BD-527A-4931-8182-B6C8D900A052}" srcId="{FF944820-82E8-4636-AD27-EA5AAE6C2F57}" destId="{919CD6C8-0226-4CF2-8971-64CAC0A89E9A}" srcOrd="1" destOrd="0" parTransId="{EC277E2C-0B41-4E16-8AF4-F571494D6D85}" sibTransId="{9E3BC370-4728-4548-B52F-CD94484D1F7D}"/>
    <dgm:cxn modelId="{84741CE9-14DD-4014-854D-ED1255D1ED43}" srcId="{FF944820-82E8-4636-AD27-EA5AAE6C2F57}" destId="{9D6C2D98-84D9-4B55-9918-BCB19F067775}" srcOrd="2" destOrd="0" parTransId="{EB20B3D8-56E9-4C04-888B-E5A66F67326D}" sibTransId="{58F5D716-C20C-4E4E-A216-B4B1B2AF7E1C}"/>
    <dgm:cxn modelId="{498CEE00-1C56-4933-940A-DFCFA33D3680}" type="presParOf" srcId="{9CED4EDC-E0EE-4D45-83A3-AE46E7869039}" destId="{54C35D21-6714-4261-903E-847C98F79A5B}" srcOrd="0" destOrd="0" presId="urn:microsoft.com/office/officeart/2005/8/layout/cycle4"/>
    <dgm:cxn modelId="{4B4DB881-EB6A-4222-AA10-DEA51149A282}" type="presParOf" srcId="{54C35D21-6714-4261-903E-847C98F79A5B}" destId="{E20A247C-EE45-4F25-B574-812DD5400812}" srcOrd="0" destOrd="0" presId="urn:microsoft.com/office/officeart/2005/8/layout/cycle4"/>
    <dgm:cxn modelId="{730DD292-72C3-468C-9A35-0D5156F816ED}" type="presParOf" srcId="{9CED4EDC-E0EE-4D45-83A3-AE46E7869039}" destId="{5A4B3CE3-8C7A-4EAA-BB1E-2DF7896C6FD8}" srcOrd="1" destOrd="0" presId="urn:microsoft.com/office/officeart/2005/8/layout/cycle4"/>
    <dgm:cxn modelId="{7CD2A419-44DA-44E9-9BD2-76B23D9C5947}" type="presParOf" srcId="{5A4B3CE3-8C7A-4EAA-BB1E-2DF7896C6FD8}" destId="{E03B1358-A8E5-4820-BE8C-861EC6CC66E9}" srcOrd="0" destOrd="0" presId="urn:microsoft.com/office/officeart/2005/8/layout/cycle4"/>
    <dgm:cxn modelId="{909EE651-9FC2-45F9-8FFF-6C1C6390B173}" type="presParOf" srcId="{5A4B3CE3-8C7A-4EAA-BB1E-2DF7896C6FD8}" destId="{4119636A-D490-42E5-941E-4F3B7F69927B}" srcOrd="1" destOrd="0" presId="urn:microsoft.com/office/officeart/2005/8/layout/cycle4"/>
    <dgm:cxn modelId="{1184B895-E955-47B0-B477-B88F21EBEC21}" type="presParOf" srcId="{5A4B3CE3-8C7A-4EAA-BB1E-2DF7896C6FD8}" destId="{F09FD661-61DC-4136-AEB1-1F7431D3C5F4}" srcOrd="2" destOrd="0" presId="urn:microsoft.com/office/officeart/2005/8/layout/cycle4"/>
    <dgm:cxn modelId="{0359CE8E-F308-4446-A5F1-A0CC4B93E4AF}" type="presParOf" srcId="{5A4B3CE3-8C7A-4EAA-BB1E-2DF7896C6FD8}" destId="{D73B6732-D87A-4F1B-B202-C5433360C6B1}" srcOrd="3" destOrd="0" presId="urn:microsoft.com/office/officeart/2005/8/layout/cycle4"/>
    <dgm:cxn modelId="{AC396890-77A8-4C22-880E-DE175D7177EE}" type="presParOf" srcId="{5A4B3CE3-8C7A-4EAA-BB1E-2DF7896C6FD8}" destId="{E2C6FD1B-36F4-4460-A954-5FC0D864A557}" srcOrd="4" destOrd="0" presId="urn:microsoft.com/office/officeart/2005/8/layout/cycle4"/>
    <dgm:cxn modelId="{BF9C3F41-2F3F-4C2E-BE46-83C0FF500F24}" type="presParOf" srcId="{9CED4EDC-E0EE-4D45-83A3-AE46E7869039}" destId="{FD63CB3E-9879-4EA5-814E-902B1EBCA4D3}" srcOrd="2" destOrd="0" presId="urn:microsoft.com/office/officeart/2005/8/layout/cycle4"/>
    <dgm:cxn modelId="{A771054B-7597-49F5-ACF1-94B86A9E7ECC}" type="presParOf" srcId="{9CED4EDC-E0EE-4D45-83A3-AE46E7869039}" destId="{AC886E88-70A1-424C-830E-369B0BEB7DB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B1358-A8E5-4820-BE8C-861EC6CC66E9}">
      <dsp:nvSpPr>
        <dsp:cNvPr id="0" name=""/>
        <dsp:cNvSpPr/>
      </dsp:nvSpPr>
      <dsp:spPr>
        <a:xfrm>
          <a:off x="2394554" y="253919"/>
          <a:ext cx="1928898" cy="1928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4DBDDB"/>
            </a:buClr>
            <a:buSzPts val="3200"/>
            <a:buFont typeface="Arial"/>
            <a:buNone/>
          </a:pPr>
          <a:r>
            <a:rPr lang="en-US" sz="1400" b="1" kern="1200" dirty="0">
              <a:latin typeface="Calibri"/>
              <a:cs typeface="Calibri"/>
              <a:sym typeface="Calibri"/>
            </a:rPr>
            <a:t>Collaborative Leadership &amp; Engagement</a:t>
          </a:r>
          <a:endParaRPr lang="en-CA" sz="1400" b="1" kern="1200" dirty="0"/>
        </a:p>
      </dsp:txBody>
      <dsp:txXfrm>
        <a:off x="2959515" y="818880"/>
        <a:ext cx="1363937" cy="1363937"/>
      </dsp:txXfrm>
    </dsp:sp>
    <dsp:sp modelId="{4119636A-D490-42E5-941E-4F3B7F69927B}">
      <dsp:nvSpPr>
        <dsp:cNvPr id="0" name=""/>
        <dsp:cNvSpPr/>
      </dsp:nvSpPr>
      <dsp:spPr>
        <a:xfrm rot="5400000">
          <a:off x="4412547" y="253919"/>
          <a:ext cx="1928898" cy="1928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/>
              <a:cs typeface="Calibri"/>
              <a:sym typeface="Calibri"/>
            </a:rPr>
            <a:t>Clearly Defined Goals and Calls to Action</a:t>
          </a:r>
        </a:p>
      </dsp:txBody>
      <dsp:txXfrm rot="-5400000">
        <a:off x="4412547" y="818880"/>
        <a:ext cx="1363937" cy="1363937"/>
      </dsp:txXfrm>
    </dsp:sp>
    <dsp:sp modelId="{F09FD661-61DC-4136-AEB1-1F7431D3C5F4}">
      <dsp:nvSpPr>
        <dsp:cNvPr id="0" name=""/>
        <dsp:cNvSpPr/>
      </dsp:nvSpPr>
      <dsp:spPr>
        <a:xfrm rot="10800000">
          <a:off x="4412547" y="2271912"/>
          <a:ext cx="1928898" cy="1928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alibri"/>
            <a:cs typeface="Calibri"/>
            <a:sym typeface="Calibri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/>
              <a:cs typeface="Calibri"/>
              <a:sym typeface="Calibri"/>
            </a:rPr>
            <a:t>Sustained Climate Action Support to Empower Community Owners</a:t>
          </a:r>
        </a:p>
      </dsp:txBody>
      <dsp:txXfrm rot="10800000">
        <a:off x="4412547" y="2271912"/>
        <a:ext cx="1363937" cy="1363937"/>
      </dsp:txXfrm>
    </dsp:sp>
    <dsp:sp modelId="{D73B6732-D87A-4F1B-B202-C5433360C6B1}">
      <dsp:nvSpPr>
        <dsp:cNvPr id="0" name=""/>
        <dsp:cNvSpPr/>
      </dsp:nvSpPr>
      <dsp:spPr>
        <a:xfrm rot="16200000">
          <a:off x="2394554" y="2271912"/>
          <a:ext cx="1928898" cy="192889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/>
              <a:cs typeface="Calibri"/>
              <a:sym typeface="Calibri"/>
            </a:rPr>
            <a:t>Robust and Resilient Frameworks</a:t>
          </a:r>
        </a:p>
      </dsp:txBody>
      <dsp:txXfrm rot="5400000">
        <a:off x="2959515" y="2271912"/>
        <a:ext cx="1363937" cy="1363937"/>
      </dsp:txXfrm>
    </dsp:sp>
    <dsp:sp modelId="{FD63CB3E-9879-4EA5-814E-902B1EBCA4D3}">
      <dsp:nvSpPr>
        <dsp:cNvPr id="0" name=""/>
        <dsp:cNvSpPr/>
      </dsp:nvSpPr>
      <dsp:spPr>
        <a:xfrm>
          <a:off x="4035008" y="1826439"/>
          <a:ext cx="665982" cy="57911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C886E88-70A1-424C-830E-369B0BEB7DBA}">
      <dsp:nvSpPr>
        <dsp:cNvPr id="0" name=""/>
        <dsp:cNvSpPr/>
      </dsp:nvSpPr>
      <dsp:spPr>
        <a:xfrm rot="10800000">
          <a:off x="4035008" y="2049176"/>
          <a:ext cx="665982" cy="57911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endParaRPr dirty="0"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338" name="Google Shape;33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ctrTitle"/>
          </p:nvPr>
        </p:nvSpPr>
        <p:spPr>
          <a:xfrm>
            <a:off x="3345064" y="101115"/>
            <a:ext cx="5616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cap="small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72" name="Google Shape;72;p24"/>
          <p:cNvCxnSpPr/>
          <p:nvPr/>
        </p:nvCxnSpPr>
        <p:spPr>
          <a:xfrm>
            <a:off x="36000" y="681540"/>
            <a:ext cx="9072000" cy="0"/>
          </a:xfrm>
          <a:prstGeom prst="straightConnector1">
            <a:avLst/>
          </a:prstGeom>
          <a:noFill/>
          <a:ln w="28575" cap="sq" cmpd="sng">
            <a:solidFill>
              <a:srgbClr val="80B84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24" descr="logo_main_small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74" y="44714"/>
            <a:ext cx="1101248" cy="5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ctrTitle"/>
          </p:nvPr>
        </p:nvSpPr>
        <p:spPr>
          <a:xfrm>
            <a:off x="3345064" y="101116"/>
            <a:ext cx="5616567" cy="4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700" b="0" cap="small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76" name="Google Shape;76;p25"/>
          <p:cNvCxnSpPr/>
          <p:nvPr/>
        </p:nvCxnSpPr>
        <p:spPr>
          <a:xfrm>
            <a:off x="36000" y="681540"/>
            <a:ext cx="9072000" cy="0"/>
          </a:xfrm>
          <a:prstGeom prst="straightConnector1">
            <a:avLst/>
          </a:prstGeom>
          <a:noFill/>
          <a:ln w="28575" cap="sq" cmpd="sng">
            <a:solidFill>
              <a:srgbClr val="80B84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5" descr="logo_main_small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74" y="44714"/>
            <a:ext cx="1101248" cy="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3345064" y="101115"/>
            <a:ext cx="5616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cap="small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22"/>
          <p:cNvCxnSpPr/>
          <p:nvPr/>
        </p:nvCxnSpPr>
        <p:spPr>
          <a:xfrm>
            <a:off x="36000" y="681540"/>
            <a:ext cx="9072000" cy="0"/>
          </a:xfrm>
          <a:prstGeom prst="straightConnector1">
            <a:avLst/>
          </a:prstGeom>
          <a:noFill/>
          <a:ln w="28575" cap="sq" cmpd="sng">
            <a:solidFill>
              <a:srgbClr val="80B84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Google Shape;18;p22" descr="logo_main_small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74" y="44714"/>
            <a:ext cx="1101248" cy="5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3491937" y="87484"/>
            <a:ext cx="5616567" cy="4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26"/>
          <p:cNvCxnSpPr/>
          <p:nvPr/>
        </p:nvCxnSpPr>
        <p:spPr>
          <a:xfrm>
            <a:off x="36000" y="681540"/>
            <a:ext cx="9072000" cy="0"/>
          </a:xfrm>
          <a:prstGeom prst="straightConnector1">
            <a:avLst/>
          </a:prstGeom>
          <a:noFill/>
          <a:ln w="28575" cap="sq" cmpd="sng">
            <a:solidFill>
              <a:srgbClr val="80B84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" name="Google Shape;22;p26" descr="logo_main_small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74" y="44714"/>
            <a:ext cx="1101248" cy="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789" y="1821976"/>
            <a:ext cx="2794216" cy="14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"/>
          <p:cNvCxnSpPr/>
          <p:nvPr/>
        </p:nvCxnSpPr>
        <p:spPr>
          <a:xfrm>
            <a:off x="3510011" y="422850"/>
            <a:ext cx="0" cy="4297800"/>
          </a:xfrm>
          <a:prstGeom prst="straightConnector1">
            <a:avLst/>
          </a:prstGeom>
          <a:noFill/>
          <a:ln w="44450" cap="sq" cmpd="sng">
            <a:solidFill>
              <a:srgbClr val="4F4F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7" name="Google Shape;147;p1"/>
          <p:cNvSpPr txBox="1"/>
          <p:nvPr/>
        </p:nvSpPr>
        <p:spPr>
          <a:xfrm>
            <a:off x="3608750" y="1667500"/>
            <a:ext cx="46785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>
                <a:solidFill>
                  <a:srgbClr val="80B8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TransformWR:</a:t>
            </a:r>
            <a:endParaRPr sz="2900" b="1" i="0" u="none" strike="noStrike" cap="none">
              <a:solidFill>
                <a:srgbClr val="80B8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Waterloo Region’s Transition to an Equitable, Prosperous, Resilient Low Carbon Community</a:t>
            </a:r>
            <a:endParaRPr sz="14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" descr="Image result for reep green solutions"/>
          <p:cNvPicPr preferRelativeResize="0"/>
          <p:nvPr/>
        </p:nvPicPr>
        <p:blipFill rotWithShape="1">
          <a:blip r:embed="rId3">
            <a:alphaModFix/>
          </a:blip>
          <a:srcRect l="21264" t="17040" r="19221" b="17692"/>
          <a:stretch/>
        </p:blipFill>
        <p:spPr>
          <a:xfrm>
            <a:off x="1373967" y="1594979"/>
            <a:ext cx="1114200" cy="12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8191" y="1988215"/>
            <a:ext cx="2007618" cy="1017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/>
          <p:nvPr/>
        </p:nvSpPr>
        <p:spPr>
          <a:xfrm rot="-5400000">
            <a:off x="4337100" y="-217599"/>
            <a:ext cx="469800" cy="7194745"/>
          </a:xfrm>
          <a:prstGeom prst="rightBrace">
            <a:avLst>
              <a:gd name="adj1" fmla="val 49179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ctrTitle"/>
          </p:nvPr>
        </p:nvSpPr>
        <p:spPr>
          <a:xfrm>
            <a:off x="3345064" y="101115"/>
            <a:ext cx="5616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/>
              <a:t>About ClimateActionWR</a:t>
            </a:r>
            <a:endParaRPr/>
          </a:p>
        </p:txBody>
      </p:sp>
      <p:grpSp>
        <p:nvGrpSpPr>
          <p:cNvPr id="157" name="Google Shape;157;p2"/>
          <p:cNvGrpSpPr/>
          <p:nvPr/>
        </p:nvGrpSpPr>
        <p:grpSpPr>
          <a:xfrm>
            <a:off x="2813721" y="2315298"/>
            <a:ext cx="3310087" cy="266595"/>
            <a:chOff x="3771251" y="3087064"/>
            <a:chExt cx="4413449" cy="355460"/>
          </a:xfrm>
        </p:grpSpPr>
        <p:sp>
          <p:nvSpPr>
            <p:cNvPr id="158" name="Google Shape;158;p2"/>
            <p:cNvSpPr/>
            <p:nvPr/>
          </p:nvSpPr>
          <p:spPr>
            <a:xfrm rot="9200666">
              <a:off x="7670381" y="3193821"/>
              <a:ext cx="509556" cy="141946"/>
            </a:xfrm>
            <a:prstGeom prst="rightArrow">
              <a:avLst>
                <a:gd name="adj1" fmla="val 0"/>
                <a:gd name="adj2" fmla="val 33184"/>
              </a:avLst>
            </a:prstGeom>
            <a:solidFill>
              <a:schemeClr val="dk1"/>
            </a:solidFill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DBD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9200666" flipH="1">
              <a:off x="3776013" y="3193821"/>
              <a:ext cx="509556" cy="141946"/>
            </a:xfrm>
            <a:prstGeom prst="rightArrow">
              <a:avLst>
                <a:gd name="adj1" fmla="val 0"/>
                <a:gd name="adj2" fmla="val 33184"/>
              </a:avLst>
            </a:prstGeom>
            <a:solidFill>
              <a:schemeClr val="dk1"/>
            </a:solidFill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DBD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1138889" y="889582"/>
            <a:ext cx="6866222" cy="636875"/>
            <a:chOff x="1548015" y="1186110"/>
            <a:chExt cx="9154963" cy="849167"/>
          </a:xfrm>
        </p:grpSpPr>
        <p:sp>
          <p:nvSpPr>
            <p:cNvPr id="161" name="Google Shape;161;p2"/>
            <p:cNvSpPr/>
            <p:nvPr/>
          </p:nvSpPr>
          <p:spPr>
            <a:xfrm>
              <a:off x="1548015" y="1186110"/>
              <a:ext cx="2925500" cy="849167"/>
            </a:xfrm>
            <a:custGeom>
              <a:avLst/>
              <a:gdLst/>
              <a:ahLst/>
              <a:cxnLst/>
              <a:rect l="l" t="t" r="r" b="b"/>
              <a:pathLst>
                <a:path w="2925500" h="849167" extrusionOk="0">
                  <a:moveTo>
                    <a:pt x="0" y="0"/>
                  </a:moveTo>
                  <a:lnTo>
                    <a:pt x="2500917" y="0"/>
                  </a:lnTo>
                  <a:lnTo>
                    <a:pt x="2925500" y="424584"/>
                  </a:lnTo>
                  <a:lnTo>
                    <a:pt x="2500917" y="849167"/>
                  </a:lnTo>
                  <a:lnTo>
                    <a:pt x="0" y="849167"/>
                  </a:lnTo>
                  <a:lnTo>
                    <a:pt x="424584" y="42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11450" tIns="31000" rIns="349425" bIns="31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662747" y="1186110"/>
              <a:ext cx="2925500" cy="849167"/>
            </a:xfrm>
            <a:custGeom>
              <a:avLst/>
              <a:gdLst/>
              <a:ahLst/>
              <a:cxnLst/>
              <a:rect l="l" t="t" r="r" b="b"/>
              <a:pathLst>
                <a:path w="2925500" h="849167" extrusionOk="0">
                  <a:moveTo>
                    <a:pt x="0" y="0"/>
                  </a:moveTo>
                  <a:lnTo>
                    <a:pt x="2500917" y="0"/>
                  </a:lnTo>
                  <a:lnTo>
                    <a:pt x="2925500" y="424584"/>
                  </a:lnTo>
                  <a:lnTo>
                    <a:pt x="2500917" y="849167"/>
                  </a:lnTo>
                  <a:lnTo>
                    <a:pt x="0" y="849167"/>
                  </a:lnTo>
                  <a:lnTo>
                    <a:pt x="424584" y="42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84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11450" tIns="31000" rIns="349425" bIns="31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Measure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777478" y="1186110"/>
              <a:ext cx="2925500" cy="849167"/>
            </a:xfrm>
            <a:custGeom>
              <a:avLst/>
              <a:gdLst/>
              <a:ahLst/>
              <a:cxnLst/>
              <a:rect l="l" t="t" r="r" b="b"/>
              <a:pathLst>
                <a:path w="2925500" h="849167" extrusionOk="0">
                  <a:moveTo>
                    <a:pt x="0" y="0"/>
                  </a:moveTo>
                  <a:lnTo>
                    <a:pt x="2500917" y="0"/>
                  </a:lnTo>
                  <a:lnTo>
                    <a:pt x="2925500" y="424584"/>
                  </a:lnTo>
                  <a:lnTo>
                    <a:pt x="2500917" y="849167"/>
                  </a:lnTo>
                  <a:lnTo>
                    <a:pt x="0" y="849167"/>
                  </a:lnTo>
                  <a:lnTo>
                    <a:pt x="424584" y="424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11450" tIns="31000" rIns="349425" bIns="31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"/>
          <p:cNvPicPr preferRelativeResize="0"/>
          <p:nvPr/>
        </p:nvPicPr>
        <p:blipFill>
          <a:blip r:embed="rId5"/>
          <a:srcRect/>
          <a:stretch/>
        </p:blipFill>
        <p:spPr>
          <a:xfrm>
            <a:off x="6282496" y="1892250"/>
            <a:ext cx="2232903" cy="704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"/>
          <p:cNvGrpSpPr/>
          <p:nvPr/>
        </p:nvGrpSpPr>
        <p:grpSpPr>
          <a:xfrm>
            <a:off x="673083" y="3379773"/>
            <a:ext cx="6969501" cy="1577969"/>
            <a:chOff x="532731" y="3379773"/>
            <a:chExt cx="6969501" cy="1577969"/>
          </a:xfrm>
        </p:grpSpPr>
        <p:grpSp>
          <p:nvGrpSpPr>
            <p:cNvPr id="166" name="Google Shape;166;p2"/>
            <p:cNvGrpSpPr/>
            <p:nvPr/>
          </p:nvGrpSpPr>
          <p:grpSpPr>
            <a:xfrm>
              <a:off x="2680002" y="3379773"/>
              <a:ext cx="3714003" cy="1577969"/>
              <a:chOff x="3607011" y="4733943"/>
              <a:chExt cx="4952004" cy="2103958"/>
            </a:xfrm>
          </p:grpSpPr>
          <p:pic>
            <p:nvPicPr>
              <p:cNvPr id="167" name="Google Shape;167;p2" descr="Image result for region of waterloo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334022" y="4733943"/>
                <a:ext cx="1234302" cy="1060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2" descr="Image result for city of waterloo"/>
              <p:cNvPicPr preferRelativeResize="0"/>
              <p:nvPr/>
            </p:nvPicPr>
            <p:blipFill rotWithShape="1">
              <a:blip r:embed="rId7">
                <a:alphaModFix/>
              </a:blip>
              <a:srcRect t="11781" b="10504"/>
              <a:stretch/>
            </p:blipFill>
            <p:spPr>
              <a:xfrm>
                <a:off x="6928515" y="5673639"/>
                <a:ext cx="1630500" cy="633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2" descr="Image result for city of kitchener"/>
              <p:cNvPicPr preferRelativeResize="0"/>
              <p:nvPr/>
            </p:nvPicPr>
            <p:blipFill rotWithShape="1">
              <a:blip r:embed="rId8">
                <a:alphaModFix/>
              </a:blip>
              <a:srcRect l="4259" t="16605" r="3734" b="15004"/>
              <a:stretch/>
            </p:blipFill>
            <p:spPr>
              <a:xfrm>
                <a:off x="3607011" y="5291114"/>
                <a:ext cx="1366825" cy="1016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2" descr="Image result for city of cambridge"/>
              <p:cNvPicPr preferRelativeResize="0"/>
              <p:nvPr/>
            </p:nvPicPr>
            <p:blipFill rotWithShape="1">
              <a:blip r:embed="rId9">
                <a:alphaModFix/>
              </a:blip>
              <a:srcRect l="6180" t="18437" r="5899" b="17983"/>
              <a:stretch/>
            </p:blipFill>
            <p:spPr>
              <a:xfrm>
                <a:off x="5392172" y="6029476"/>
                <a:ext cx="1118000" cy="808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1" name="Google Shape;171;p2"/>
            <p:cNvPicPr preferRelativeResize="0"/>
            <p:nvPr/>
          </p:nvPicPr>
          <p:blipFill rotWithShape="1">
            <a:blip r:embed="rId10">
              <a:alphaModFix/>
            </a:blip>
            <a:srcRect t="23066" b="34965"/>
            <a:stretch/>
          </p:blipFill>
          <p:spPr>
            <a:xfrm>
              <a:off x="6252282" y="3510666"/>
              <a:ext cx="1249950" cy="52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"/>
            <p:cNvPicPr preferRelativeResize="0"/>
            <p:nvPr/>
          </p:nvPicPr>
          <p:blipFill rotWithShape="1">
            <a:blip r:embed="rId11">
              <a:alphaModFix/>
            </a:blip>
            <a:srcRect t="32362"/>
            <a:stretch/>
          </p:blipFill>
          <p:spPr>
            <a:xfrm>
              <a:off x="532731" y="4381484"/>
              <a:ext cx="1758766" cy="5762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Google Shape;173;p2" descr="View our Homep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09589" y="3719715"/>
            <a:ext cx="1490661" cy="35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48114" y="4440605"/>
            <a:ext cx="1536567" cy="39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ctrTitle"/>
          </p:nvPr>
        </p:nvSpPr>
        <p:spPr>
          <a:xfrm>
            <a:off x="3345064" y="101116"/>
            <a:ext cx="5616567" cy="4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GHG Emissions Breakdown (2010)</a:t>
            </a:r>
            <a:endParaRPr/>
          </a:p>
        </p:txBody>
      </p:sp>
      <p:grpSp>
        <p:nvGrpSpPr>
          <p:cNvPr id="181" name="Google Shape;181;p3"/>
          <p:cNvGrpSpPr/>
          <p:nvPr/>
        </p:nvGrpSpPr>
        <p:grpSpPr>
          <a:xfrm>
            <a:off x="5360612" y="902649"/>
            <a:ext cx="2911850" cy="3965942"/>
            <a:chOff x="7137958" y="1357393"/>
            <a:chExt cx="2962716" cy="4035221"/>
          </a:xfrm>
        </p:grpSpPr>
        <p:grpSp>
          <p:nvGrpSpPr>
            <p:cNvPr id="182" name="Google Shape;182;p3"/>
            <p:cNvGrpSpPr/>
            <p:nvPr/>
          </p:nvGrpSpPr>
          <p:grpSpPr>
            <a:xfrm>
              <a:off x="7137958" y="1502811"/>
              <a:ext cx="1790409" cy="3889803"/>
              <a:chOff x="7812035" y="1532119"/>
              <a:chExt cx="1790409" cy="3889803"/>
            </a:xfrm>
          </p:grpSpPr>
          <p:pic>
            <p:nvPicPr>
              <p:cNvPr id="183" name="Google Shape;183;p3" descr="C:\Users\SWR User\AppData\Local\Temp\Temp1_(CA) Our Progress, Our Path - Design Files - FINAL 17-05-12.zip\Report Graphics\p3 changes graph.png"/>
              <p:cNvPicPr preferRelativeResize="0"/>
              <p:nvPr/>
            </p:nvPicPr>
            <p:blipFill rotWithShape="1">
              <a:blip r:embed="rId3">
                <a:alphaModFix/>
              </a:blip>
              <a:srcRect r="73273" b="8043"/>
              <a:stretch/>
            </p:blipFill>
            <p:spPr>
              <a:xfrm>
                <a:off x="7812035" y="1532119"/>
                <a:ext cx="1533846" cy="3889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" name="Google Shape;184;p3"/>
              <p:cNvSpPr/>
              <p:nvPr/>
            </p:nvSpPr>
            <p:spPr>
              <a:xfrm rot="10800000">
                <a:off x="8805275" y="1566864"/>
                <a:ext cx="797169" cy="484313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3"/>
            <p:cNvGrpSpPr/>
            <p:nvPr/>
          </p:nvGrpSpPr>
          <p:grpSpPr>
            <a:xfrm>
              <a:off x="8868456" y="1357393"/>
              <a:ext cx="1232218" cy="3046542"/>
              <a:chOff x="8868456" y="1380841"/>
              <a:chExt cx="1232218" cy="3046542"/>
            </a:xfrm>
          </p:grpSpPr>
          <p:pic>
            <p:nvPicPr>
              <p:cNvPr id="186" name="Google Shape;186;p3" descr="C:\Users\SWR User\AppData\Local\Temp\Temp1_(CA) Our Progress, Our Path - Design Files - FINAL 17-05-12.zip\Report Graphics\p3 changes graph.png"/>
              <p:cNvPicPr preferRelativeResize="0"/>
              <p:nvPr/>
            </p:nvPicPr>
            <p:blipFill rotWithShape="1">
              <a:blip r:embed="rId3">
                <a:alphaModFix/>
              </a:blip>
              <a:srcRect l="82594" t="94590"/>
              <a:stretch/>
            </p:blipFill>
            <p:spPr>
              <a:xfrm>
                <a:off x="8868456" y="1380841"/>
                <a:ext cx="998952" cy="2288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3" descr="C:\Users\SWR User\AppData\Local\Temp\Temp1_(CA) Our Progress, Our Path - Design Files - FINAL 17-05-12.zip\Report Graphics\p3 changes graph.png"/>
              <p:cNvPicPr preferRelativeResize="0"/>
              <p:nvPr/>
            </p:nvPicPr>
            <p:blipFill rotWithShape="1">
              <a:blip r:embed="rId3">
                <a:alphaModFix/>
              </a:blip>
              <a:srcRect l="64107" t="94450" r="18834" b="-132"/>
              <a:stretch/>
            </p:blipFill>
            <p:spPr>
              <a:xfrm>
                <a:off x="9026787" y="1927628"/>
                <a:ext cx="978876" cy="2403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3" descr="C:\Users\SWR User\AppData\Local\Temp\Temp1_(CA) Our Progress, Our Path - Design Files - FINAL 17-05-12.zip\Report Graphics\p3 changes graph.png"/>
              <p:cNvPicPr preferRelativeResize="0"/>
              <p:nvPr/>
            </p:nvPicPr>
            <p:blipFill rotWithShape="1">
              <a:blip r:embed="rId3">
                <a:alphaModFix/>
              </a:blip>
              <a:srcRect l="40003" t="94449" r="40385" b="6"/>
              <a:stretch/>
            </p:blipFill>
            <p:spPr>
              <a:xfrm>
                <a:off x="8975258" y="2660436"/>
                <a:ext cx="1125416" cy="2344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3" descr="C:\Users\SWR User\AppData\Local\Temp\Temp1_(CA) Our Progress, Our Path - Design Files - FINAL 17-05-12.zip\Report Graphics\p3 changes graph.png"/>
              <p:cNvPicPr preferRelativeResize="0"/>
              <p:nvPr/>
            </p:nvPicPr>
            <p:blipFill rotWithShape="1">
              <a:blip r:embed="rId3">
                <a:alphaModFix/>
              </a:blip>
              <a:srcRect l="18757" t="95837" r="62754" b="-272"/>
              <a:stretch/>
            </p:blipFill>
            <p:spPr>
              <a:xfrm>
                <a:off x="8960606" y="3579293"/>
                <a:ext cx="1060939" cy="1875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3" descr="C:\Users\SWR User\AppData\Local\Temp\Temp1_(CA) Our Progress, Our Path - Design Files - FINAL 17-05-12.zip\Report Graphics\p3 changes graph.png"/>
              <p:cNvPicPr preferRelativeResize="0"/>
              <p:nvPr/>
            </p:nvPicPr>
            <p:blipFill rotWithShape="1">
              <a:blip r:embed="rId3">
                <a:alphaModFix/>
              </a:blip>
              <a:srcRect l="3479" t="95986" r="83591" b="145"/>
              <a:stretch/>
            </p:blipFill>
            <p:spPr>
              <a:xfrm>
                <a:off x="8985173" y="4263699"/>
                <a:ext cx="742071" cy="1636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91" name="Google Shape;1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15" y="1242337"/>
            <a:ext cx="4546204" cy="342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 descr="GHG Reductions and Targe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197" y="1705639"/>
            <a:ext cx="7599606" cy="332356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311923" y="881555"/>
            <a:ext cx="8649708" cy="122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85763" marR="0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BDDB"/>
              </a:buClr>
              <a:buSzPts val="2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8 municipalities unanimously endorsed 80% GHG reduction target by 2050!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BDDB"/>
              </a:buClr>
              <a:buSzPts val="2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long-term strategy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ctrTitle"/>
          </p:nvPr>
        </p:nvSpPr>
        <p:spPr>
          <a:xfrm>
            <a:off x="3345064" y="101116"/>
            <a:ext cx="5616567" cy="4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Long-term Target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ctrTitle"/>
          </p:nvPr>
        </p:nvSpPr>
        <p:spPr>
          <a:xfrm>
            <a:off x="1056904" y="101116"/>
            <a:ext cx="7904727" cy="4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TransformWR</a:t>
            </a:r>
            <a:r>
              <a:rPr lang="en-US" dirty="0"/>
              <a:t>: </a:t>
            </a:r>
            <a:br>
              <a:rPr lang="en-US" dirty="0"/>
            </a:br>
            <a:r>
              <a:rPr lang="en-US" sz="2000" dirty="0"/>
              <a:t>Waterloo Region’s  Long-Term Community Climate Action Strategy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1A15F7-9EF4-FAE9-9E45-1125A3BA8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70305"/>
              </p:ext>
            </p:extLst>
          </p:nvPr>
        </p:nvGraphicFramePr>
        <p:xfrm>
          <a:off x="670448" y="944576"/>
          <a:ext cx="2435528" cy="20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72120" imgH="4419720" progId="Paint.Picture">
                  <p:embed/>
                </p:oleObj>
              </mc:Choice>
              <mc:Fallback>
                <p:oleObj name="Bitmap Image" r:id="rId3" imgW="5172120" imgH="441972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01A15F7-9EF4-FAE9-9E45-1125A3BA8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448" y="944576"/>
                        <a:ext cx="2435528" cy="208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D24E4E-D71E-909A-9004-A047C5F353B7}"/>
              </a:ext>
            </a:extLst>
          </p:cNvPr>
          <p:cNvSpPr txBox="1"/>
          <p:nvPr/>
        </p:nvSpPr>
        <p:spPr>
          <a:xfrm>
            <a:off x="4228581" y="11355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39977-FDA3-D7C4-FCA0-9F43C0806713}"/>
              </a:ext>
            </a:extLst>
          </p:cNvPr>
          <p:cNvSpPr txBox="1"/>
          <p:nvPr/>
        </p:nvSpPr>
        <p:spPr>
          <a:xfrm>
            <a:off x="4698581" y="1335554"/>
            <a:ext cx="326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Municipalities endorsed </a:t>
            </a:r>
            <a:r>
              <a:rPr lang="en-US" dirty="0" err="1"/>
              <a:t>TransformWR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BB608-A628-69D4-FDC1-1EE8A0A3817B}"/>
              </a:ext>
            </a:extLst>
          </p:cNvPr>
          <p:cNvSpPr txBox="1"/>
          <p:nvPr/>
        </p:nvSpPr>
        <p:spPr>
          <a:xfrm>
            <a:off x="4228581" y="17926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378FE-9306-051C-D2C9-0EB9C596B4A0}"/>
              </a:ext>
            </a:extLst>
          </p:cNvPr>
          <p:cNvSpPr txBox="1"/>
          <p:nvPr/>
        </p:nvSpPr>
        <p:spPr>
          <a:xfrm>
            <a:off x="4698581" y="2011135"/>
            <a:ext cx="302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carbon emitting sectors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7AD88-ED84-4D97-BA50-B05607D5139A}"/>
              </a:ext>
            </a:extLst>
          </p:cNvPr>
          <p:cNvSpPr txBox="1"/>
          <p:nvPr/>
        </p:nvSpPr>
        <p:spPr>
          <a:xfrm>
            <a:off x="4228581" y="260059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D5EDF-8A63-27D8-F4F0-70790A50D7DD}"/>
              </a:ext>
            </a:extLst>
          </p:cNvPr>
          <p:cNvSpPr txBox="1"/>
          <p:nvPr/>
        </p:nvSpPr>
        <p:spPr>
          <a:xfrm>
            <a:off x="4698581" y="2719021"/>
            <a:ext cx="418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Transformative Changes: </a:t>
            </a:r>
          </a:p>
          <a:p>
            <a:r>
              <a:rPr lang="en-US" dirty="0"/>
              <a:t>The big changes that need to occur by 2050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03636-C7E8-C920-577E-0E88DDD0A325}"/>
              </a:ext>
            </a:extLst>
          </p:cNvPr>
          <p:cNvSpPr txBox="1"/>
          <p:nvPr/>
        </p:nvSpPr>
        <p:spPr>
          <a:xfrm>
            <a:off x="3943246" y="338839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78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6FEC3-DF8D-7259-7088-63194D6DD148}"/>
              </a:ext>
            </a:extLst>
          </p:cNvPr>
          <p:cNvSpPr txBox="1"/>
          <p:nvPr/>
        </p:nvSpPr>
        <p:spPr>
          <a:xfrm>
            <a:off x="4698581" y="3588448"/>
            <a:ext cx="258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Measurable action areas</a:t>
            </a: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FBD4F7-B16A-89F6-CB31-F061C9FBC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10242"/>
              </p:ext>
            </p:extLst>
          </p:nvPr>
        </p:nvGraphicFramePr>
        <p:xfrm>
          <a:off x="670448" y="3025763"/>
          <a:ext cx="2873014" cy="20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3649400" imgH="9887040" progId="Paint.Picture">
                  <p:embed/>
                </p:oleObj>
              </mc:Choice>
              <mc:Fallback>
                <p:oleObj name="Bitmap Image" r:id="rId5" imgW="13649400" imgH="988704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FBD4F7-B16A-89F6-CB31-F061C9FBC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448" y="3025763"/>
                        <a:ext cx="2873014" cy="208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ctrTitle"/>
          </p:nvPr>
        </p:nvSpPr>
        <p:spPr>
          <a:xfrm>
            <a:off x="2173184" y="101115"/>
            <a:ext cx="678848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-US" dirty="0"/>
              <a:t>Calls to Action</a:t>
            </a:r>
            <a:endParaRPr dirty="0"/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 t="-1" r="49935" b="74437"/>
          <a:stretch/>
        </p:blipFill>
        <p:spPr>
          <a:xfrm>
            <a:off x="137626" y="1111254"/>
            <a:ext cx="4056842" cy="6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137626" y="821640"/>
            <a:ext cx="2518638" cy="31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 dirty="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Transform The Way We Move: </a:t>
            </a:r>
            <a:endParaRPr dirty="0"/>
          </a:p>
        </p:txBody>
      </p:sp>
      <p:sp>
        <p:nvSpPr>
          <p:cNvPr id="275" name="Google Shape;275;p11"/>
          <p:cNvSpPr/>
          <p:nvPr/>
        </p:nvSpPr>
        <p:spPr>
          <a:xfrm>
            <a:off x="3435" y="3533318"/>
            <a:ext cx="4325223" cy="31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 dirty="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Transform The Ways We Build &amp; Operate Our Spaces</a:t>
            </a:r>
            <a:endParaRPr dirty="0"/>
          </a:p>
        </p:txBody>
      </p:sp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 l="303" t="54460" r="52672" b="17117"/>
          <a:stretch/>
        </p:blipFill>
        <p:spPr>
          <a:xfrm>
            <a:off x="137626" y="3856851"/>
            <a:ext cx="3810663" cy="70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 l="50995" t="4774" b="74436"/>
          <a:stretch/>
        </p:blipFill>
        <p:spPr>
          <a:xfrm>
            <a:off x="4572000" y="1213155"/>
            <a:ext cx="3971037" cy="51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/>
          <p:nvPr/>
        </p:nvSpPr>
        <p:spPr>
          <a:xfrm>
            <a:off x="4537994" y="821640"/>
            <a:ext cx="4710204" cy="31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Transform The Ways We Produce, Consume, and Waste</a:t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537994" y="3567780"/>
            <a:ext cx="2629246" cy="31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Transform The Ways We Relate</a:t>
            </a:r>
            <a:endParaRPr dirty="0"/>
          </a:p>
        </p:txBody>
      </p:sp>
      <p:pic>
        <p:nvPicPr>
          <p:cNvPr id="280" name="Google Shape;280;p11"/>
          <p:cNvPicPr preferRelativeResize="0"/>
          <p:nvPr/>
        </p:nvPicPr>
        <p:blipFill rotWithShape="1">
          <a:blip r:embed="rId3">
            <a:alphaModFix/>
          </a:blip>
          <a:srcRect l="51817" t="65518"/>
          <a:stretch/>
        </p:blipFill>
        <p:spPr>
          <a:xfrm>
            <a:off x="4537994" y="3792463"/>
            <a:ext cx="3904392" cy="85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3;p11">
            <a:extLst>
              <a:ext uri="{FF2B5EF4-FFF2-40B4-BE49-F238E27FC236}">
                <a16:creationId xmlns:a16="http://schemas.microsoft.com/office/drawing/2014/main" id="{24F5D2C6-7359-FB3E-4D8B-88A51E8A8C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9572" r="49935" b="48034"/>
          <a:stretch/>
        </p:blipFill>
        <p:spPr>
          <a:xfrm>
            <a:off x="137626" y="2324988"/>
            <a:ext cx="4056842" cy="55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7;p11">
            <a:extLst>
              <a:ext uri="{FF2B5EF4-FFF2-40B4-BE49-F238E27FC236}">
                <a16:creationId xmlns:a16="http://schemas.microsoft.com/office/drawing/2014/main" id="{77E980DC-0C89-E401-6FA0-2A44928805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823" t="29868" r="822" b="35140"/>
          <a:stretch/>
        </p:blipFill>
        <p:spPr>
          <a:xfrm>
            <a:off x="4572000" y="2337690"/>
            <a:ext cx="3756300" cy="8685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2D26F3E-2C10-B4EE-C0E7-E86E955DED30}"/>
              </a:ext>
            </a:extLst>
          </p:cNvPr>
          <p:cNvCxnSpPr/>
          <p:nvPr/>
        </p:nvCxnSpPr>
        <p:spPr>
          <a:xfrm>
            <a:off x="486888" y="1745800"/>
            <a:ext cx="910057" cy="27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904B71A-4FC5-A5E4-A67E-5CF6D585A171}"/>
              </a:ext>
            </a:extLst>
          </p:cNvPr>
          <p:cNvCxnSpPr/>
          <p:nvPr/>
        </p:nvCxnSpPr>
        <p:spPr>
          <a:xfrm>
            <a:off x="486887" y="2995113"/>
            <a:ext cx="910057" cy="27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81292DE-B007-49F3-24EC-1C124417168A}"/>
              </a:ext>
            </a:extLst>
          </p:cNvPr>
          <p:cNvCxnSpPr/>
          <p:nvPr/>
        </p:nvCxnSpPr>
        <p:spPr>
          <a:xfrm>
            <a:off x="486887" y="4684016"/>
            <a:ext cx="910057" cy="27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C6EE7C8-F947-DE9B-9CD6-ECE256B95982}"/>
              </a:ext>
            </a:extLst>
          </p:cNvPr>
          <p:cNvCxnSpPr/>
          <p:nvPr/>
        </p:nvCxnSpPr>
        <p:spPr>
          <a:xfrm>
            <a:off x="4805165" y="1818329"/>
            <a:ext cx="910057" cy="27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0CEC311-D35C-3A69-9B7E-80661E957811}"/>
              </a:ext>
            </a:extLst>
          </p:cNvPr>
          <p:cNvCxnSpPr/>
          <p:nvPr/>
        </p:nvCxnSpPr>
        <p:spPr>
          <a:xfrm>
            <a:off x="4942560" y="4648353"/>
            <a:ext cx="910057" cy="27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EEF8537-BB3D-E608-FD6E-B139A2CA14F8}"/>
              </a:ext>
            </a:extLst>
          </p:cNvPr>
          <p:cNvCxnSpPr/>
          <p:nvPr/>
        </p:nvCxnSpPr>
        <p:spPr>
          <a:xfrm>
            <a:off x="4805165" y="3229587"/>
            <a:ext cx="910057" cy="27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7A3988-C11F-426C-0CBC-72D304B09B9F}"/>
              </a:ext>
            </a:extLst>
          </p:cNvPr>
          <p:cNvSpPr txBox="1"/>
          <p:nvPr/>
        </p:nvSpPr>
        <p:spPr>
          <a:xfrm>
            <a:off x="1396944" y="1887338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 strategies with 19 total actions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097E-DCD0-00D3-51DE-CCDE9C6848BB}"/>
              </a:ext>
            </a:extLst>
          </p:cNvPr>
          <p:cNvSpPr txBox="1"/>
          <p:nvPr/>
        </p:nvSpPr>
        <p:spPr>
          <a:xfrm>
            <a:off x="1396944" y="3119988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 strategies with 10 total actions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1AC471-8A92-D6F8-D576-78F75B5C46E9}"/>
              </a:ext>
            </a:extLst>
          </p:cNvPr>
          <p:cNvSpPr txBox="1"/>
          <p:nvPr/>
        </p:nvSpPr>
        <p:spPr>
          <a:xfrm>
            <a:off x="5715222" y="1938871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 strategies with 8 total actions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28B32-3F12-1566-2B19-6201AC0BB1FC}"/>
              </a:ext>
            </a:extLst>
          </p:cNvPr>
          <p:cNvSpPr txBox="1"/>
          <p:nvPr/>
        </p:nvSpPr>
        <p:spPr>
          <a:xfrm>
            <a:off x="5715222" y="3335784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 strategies with 6 total actions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689F1E-AD59-9072-FF85-90FA75C37EFA}"/>
              </a:ext>
            </a:extLst>
          </p:cNvPr>
          <p:cNvSpPr txBox="1"/>
          <p:nvPr/>
        </p:nvSpPr>
        <p:spPr>
          <a:xfrm>
            <a:off x="1396944" y="4786344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 strategies with 19 total actions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80C904-ABEE-9536-8132-2F5B223AF317}"/>
              </a:ext>
            </a:extLst>
          </p:cNvPr>
          <p:cNvSpPr txBox="1"/>
          <p:nvPr/>
        </p:nvSpPr>
        <p:spPr>
          <a:xfrm>
            <a:off x="5852617" y="4734608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 strategies with 16 total actions</a:t>
            </a:r>
            <a:endParaRPr lang="en-CA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>
            <a:spLocks noGrp="1"/>
          </p:cNvSpPr>
          <p:nvPr>
            <p:ph type="ctrTitle"/>
          </p:nvPr>
        </p:nvSpPr>
        <p:spPr>
          <a:xfrm>
            <a:off x="3345064" y="101116"/>
            <a:ext cx="5616567" cy="4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INGREDIENTS FOR A SUCCESSFUL COMMUNITY CLIMATE ACTION MODEL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B35B7B-1821-61E0-080F-0BDA2AF8A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266231"/>
              </p:ext>
            </p:extLst>
          </p:nvPr>
        </p:nvGraphicFramePr>
        <p:xfrm>
          <a:off x="225631" y="688769"/>
          <a:ext cx="8736000" cy="445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/>
          <p:nvPr/>
        </p:nvSpPr>
        <p:spPr>
          <a:xfrm>
            <a:off x="0" y="931076"/>
            <a:ext cx="9144000" cy="953566"/>
          </a:xfrm>
          <a:prstGeom prst="rect">
            <a:avLst/>
          </a:prstGeom>
          <a:solidFill>
            <a:srgbClr val="4CBEDC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0" y="4657725"/>
            <a:ext cx="9144000" cy="514350"/>
          </a:xfrm>
          <a:prstGeom prst="rect">
            <a:avLst/>
          </a:prstGeom>
          <a:solidFill>
            <a:srgbClr val="4CBEDC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1428750" y="4800600"/>
            <a:ext cx="161235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www.climateactionwr.ca</a:t>
            </a: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179311" y="4800600"/>
            <a:ext cx="1307025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@ClimateActionWR</a:t>
            </a: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6529031" y="4800600"/>
            <a:ext cx="1243350" cy="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/ClimateActionWR</a:t>
            </a: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 descr="C:\Users\Chris1\SWR Google Drive\Google Drive\Graphic Design\ClimateAction\Powerpoint Template\twit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3350" y="48006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C:\Users\Chris1\SWR Google Drive\Google Drive\Graphic Design\ClimateAction\Powerpoint Template\faceboo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48006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6901" y="1926522"/>
            <a:ext cx="3810199" cy="2689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B7ADC-E691-91C0-5832-C7F1D4F3D6CB}"/>
              </a:ext>
            </a:extLst>
          </p:cNvPr>
          <p:cNvSpPr txBox="1"/>
          <p:nvPr/>
        </p:nvSpPr>
        <p:spPr>
          <a:xfrm>
            <a:off x="6545122" y="2571750"/>
            <a:ext cx="24545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Devon Calder</a:t>
            </a:r>
          </a:p>
          <a:p>
            <a:r>
              <a:rPr lang="en-US" dirty="0"/>
              <a:t>ClimateAction Plan Manager</a:t>
            </a:r>
          </a:p>
          <a:p>
            <a:r>
              <a:rPr lang="en-US" dirty="0"/>
              <a:t>ClimateActionWR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FEE8B-E54E-56E0-DAA0-507589939AD8}"/>
              </a:ext>
            </a:extLst>
          </p:cNvPr>
          <p:cNvSpPr txBox="1"/>
          <p:nvPr/>
        </p:nvSpPr>
        <p:spPr>
          <a:xfrm>
            <a:off x="144360" y="2051292"/>
            <a:ext cx="2454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Link to </a:t>
            </a:r>
            <a:r>
              <a:rPr lang="en-CA" b="1" dirty="0" err="1"/>
              <a:t>TransformWR</a:t>
            </a:r>
            <a:r>
              <a:rPr lang="en-CA" b="1" dirty="0"/>
              <a:t>:</a:t>
            </a:r>
          </a:p>
          <a:p>
            <a:endParaRPr lang="en-CA" b="1" dirty="0"/>
          </a:p>
          <a:p>
            <a:r>
              <a:rPr lang="en-CA" b="1" dirty="0"/>
              <a:t>https://climateactionwr.ca/transformwr/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1DF504B-606F-196A-CFDE-86DF6BE6E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44" y="2973938"/>
            <a:ext cx="1612350" cy="1612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216</Words>
  <Application>Microsoft Office PowerPoint</Application>
  <PresentationFormat>On-screen Show (16:9)</PresentationFormat>
  <Paragraphs>53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Oswald</vt:lpstr>
      <vt:lpstr>Arial</vt:lpstr>
      <vt:lpstr>Helvetica Neue</vt:lpstr>
      <vt:lpstr>Calibri</vt:lpstr>
      <vt:lpstr>Simple Light</vt:lpstr>
      <vt:lpstr>Office Theme</vt:lpstr>
      <vt:lpstr>Bitmap Image</vt:lpstr>
      <vt:lpstr>PowerPoint Presentation</vt:lpstr>
      <vt:lpstr>About ClimateActionWR</vt:lpstr>
      <vt:lpstr>GHG Emissions Breakdown (2010)</vt:lpstr>
      <vt:lpstr>Long-term Target</vt:lpstr>
      <vt:lpstr>TransformWR:  Waterloo Region’s  Long-Term Community Climate Action Strategy</vt:lpstr>
      <vt:lpstr>Calls to Action</vt:lpstr>
      <vt:lpstr>INGREDIENTS FOR A SUCCESSFUL COMMUNITY CLIMATE ACTION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Tremmel</dc:creator>
  <cp:lastModifiedBy>Devon Calder</cp:lastModifiedBy>
  <cp:revision>1</cp:revision>
  <dcterms:modified xsi:type="dcterms:W3CDTF">2022-05-10T14:29:02Z</dcterms:modified>
</cp:coreProperties>
</file>