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Gill Sans Light"/>
        <a:ea typeface="Gill Sans Light"/>
        <a:cs typeface="Gill Sans Light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5" name="Shape 2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+mn-lt"/>
        <a:ea typeface="+mn-ea"/>
        <a:cs typeface="+mn-cs"/>
        <a:sym typeface="Lucida Grande"/>
      </a:defRPr>
    </a:lvl1pPr>
    <a:lvl2pPr indent="228600" defTabSz="584200" latinLnBrk="0">
      <a:defRPr sz="2200">
        <a:latin typeface="+mn-lt"/>
        <a:ea typeface="+mn-ea"/>
        <a:cs typeface="+mn-cs"/>
        <a:sym typeface="Lucida Grande"/>
      </a:defRPr>
    </a:lvl2pPr>
    <a:lvl3pPr indent="457200" defTabSz="584200" latinLnBrk="0">
      <a:defRPr sz="2200">
        <a:latin typeface="+mn-lt"/>
        <a:ea typeface="+mn-ea"/>
        <a:cs typeface="+mn-cs"/>
        <a:sym typeface="Lucida Grande"/>
      </a:defRPr>
    </a:lvl3pPr>
    <a:lvl4pPr indent="685800" defTabSz="584200" latinLnBrk="0">
      <a:defRPr sz="2200">
        <a:latin typeface="+mn-lt"/>
        <a:ea typeface="+mn-ea"/>
        <a:cs typeface="+mn-cs"/>
        <a:sym typeface="Lucida Grande"/>
      </a:defRPr>
    </a:lvl4pPr>
    <a:lvl5pPr indent="914400" defTabSz="584200" latinLnBrk="0">
      <a:defRPr sz="2200">
        <a:latin typeface="+mn-lt"/>
        <a:ea typeface="+mn-ea"/>
        <a:cs typeface="+mn-cs"/>
        <a:sym typeface="Lucida Grande"/>
      </a:defRPr>
    </a:lvl5pPr>
    <a:lvl6pPr indent="1143000" defTabSz="584200" latinLnBrk="0">
      <a:defRPr sz="2200">
        <a:latin typeface="+mn-lt"/>
        <a:ea typeface="+mn-ea"/>
        <a:cs typeface="+mn-cs"/>
        <a:sym typeface="Lucida Grande"/>
      </a:defRPr>
    </a:lvl6pPr>
    <a:lvl7pPr indent="1371600" defTabSz="584200" latinLnBrk="0">
      <a:defRPr sz="2200">
        <a:latin typeface="+mn-lt"/>
        <a:ea typeface="+mn-ea"/>
        <a:cs typeface="+mn-cs"/>
        <a:sym typeface="Lucida Grande"/>
      </a:defRPr>
    </a:lvl7pPr>
    <a:lvl8pPr indent="1600200" defTabSz="584200" latinLnBrk="0">
      <a:defRPr sz="2200">
        <a:latin typeface="+mn-lt"/>
        <a:ea typeface="+mn-ea"/>
        <a:cs typeface="+mn-cs"/>
        <a:sym typeface="Lucida Grande"/>
      </a:defRPr>
    </a:lvl8pPr>
    <a:lvl9pPr indent="1828800" defTabSz="584200" latinLnBrk="0">
      <a:defRPr sz="2200">
        <a:latin typeface="+mn-lt"/>
        <a:ea typeface="+mn-ea"/>
        <a:cs typeface="+mn-cs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15251"/>
                </a:solidFill>
                <a:uFill>
                  <a:solidFill>
                    <a:srgbClr val="515251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0" name="Body Level One…"/>
          <p:cNvSpPr txBox="1"/>
          <p:nvPr>
            <p:ph type="body" sz="half" idx="1"/>
          </p:nvPr>
        </p:nvSpPr>
        <p:spPr>
          <a:xfrm>
            <a:off x="4749800" y="1978025"/>
            <a:ext cx="4152900" cy="46148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15251"/>
                </a:solidFill>
                <a:uFill>
                  <a:solidFill>
                    <a:srgbClr val="515251"/>
                  </a:solidFill>
                </a:uFill>
              </a:defRPr>
            </a:lvl1pPr>
            <a:lvl2pPr>
              <a:defRPr>
                <a:solidFill>
                  <a:srgbClr val="515251"/>
                </a:solidFill>
                <a:uFill>
                  <a:solidFill>
                    <a:srgbClr val="515251"/>
                  </a:solidFill>
                </a:uFill>
              </a:defRPr>
            </a:lvl2pPr>
            <a:lvl3pPr>
              <a:defRPr>
                <a:solidFill>
                  <a:srgbClr val="515251"/>
                </a:solidFill>
                <a:uFill>
                  <a:solidFill>
                    <a:srgbClr val="515251"/>
                  </a:solidFill>
                </a:uFill>
              </a:defRPr>
            </a:lvl3pPr>
            <a:lvl4pPr>
              <a:defRPr>
                <a:solidFill>
                  <a:srgbClr val="515251"/>
                </a:solidFill>
                <a:uFill>
                  <a:solidFill>
                    <a:srgbClr val="515251"/>
                  </a:solidFill>
                </a:uFill>
              </a:defRPr>
            </a:lvl4pPr>
            <a:lvl5pPr>
              <a:defRPr>
                <a:solidFill>
                  <a:srgbClr val="515251"/>
                </a:solidFill>
                <a:uFill>
                  <a:solidFill>
                    <a:srgbClr val="515251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/>
          <p:nvPr>
            <p:ph type="title"/>
          </p:nvPr>
        </p:nvSpPr>
        <p:spPr>
          <a:xfrm>
            <a:off x="254000" y="0"/>
            <a:ext cx="8636000" cy="2070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idx="1"/>
          </p:nvPr>
        </p:nvSpPr>
        <p:spPr>
          <a:xfrm>
            <a:off x="254000" y="2235200"/>
            <a:ext cx="8636000" cy="46228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8" name="Body Level One…"/>
          <p:cNvSpPr txBox="1"/>
          <p:nvPr>
            <p:ph type="body" sz="half" idx="1"/>
          </p:nvPr>
        </p:nvSpPr>
        <p:spPr>
          <a:xfrm>
            <a:off x="254000" y="1978025"/>
            <a:ext cx="4152900" cy="46148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half" idx="1"/>
          </p:nvPr>
        </p:nvSpPr>
        <p:spPr>
          <a:xfrm>
            <a:off x="254000" y="1978025"/>
            <a:ext cx="4152900" cy="46148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Body Level One…"/>
          <p:cNvSpPr txBox="1"/>
          <p:nvPr>
            <p:ph type="body" idx="1"/>
          </p:nvPr>
        </p:nvSpPr>
        <p:spPr>
          <a:xfrm>
            <a:off x="254000" y="177800"/>
            <a:ext cx="8636000" cy="648970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3000">
                <a:solidFill>
                  <a:srgbClr val="515251"/>
                </a:solidFill>
                <a:uFill>
                  <a:solidFill>
                    <a:srgbClr val="515251"/>
                  </a:solidFill>
                </a:uFill>
              </a:defRPr>
            </a:lvl1pPr>
            <a:lvl2pPr>
              <a:lnSpc>
                <a:spcPct val="120000"/>
              </a:lnSpc>
              <a:defRPr sz="3000">
                <a:solidFill>
                  <a:srgbClr val="515251"/>
                </a:solidFill>
                <a:uFill>
                  <a:solidFill>
                    <a:srgbClr val="515251"/>
                  </a:solidFill>
                </a:uFill>
              </a:defRPr>
            </a:lvl2pPr>
            <a:lvl3pPr>
              <a:lnSpc>
                <a:spcPct val="120000"/>
              </a:lnSpc>
              <a:defRPr sz="3000">
                <a:solidFill>
                  <a:srgbClr val="515251"/>
                </a:solidFill>
                <a:uFill>
                  <a:solidFill>
                    <a:srgbClr val="515251"/>
                  </a:solidFill>
                </a:uFill>
              </a:defRPr>
            </a:lvl3pPr>
            <a:lvl4pPr>
              <a:lnSpc>
                <a:spcPct val="120000"/>
              </a:lnSpc>
              <a:defRPr sz="3000">
                <a:solidFill>
                  <a:srgbClr val="515251"/>
                </a:solidFill>
                <a:uFill>
                  <a:solidFill>
                    <a:srgbClr val="515251"/>
                  </a:solidFill>
                </a:uFill>
              </a:defRPr>
            </a:lvl4pPr>
            <a:lvl5pPr>
              <a:lnSpc>
                <a:spcPct val="120000"/>
              </a:lnSpc>
              <a:defRPr sz="3000">
                <a:solidFill>
                  <a:srgbClr val="515251"/>
                </a:solidFill>
                <a:uFill>
                  <a:solidFill>
                    <a:srgbClr val="515251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254000" y="177800"/>
            <a:ext cx="8636000" cy="1714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Text"/>
          <p:cNvSpPr txBox="1"/>
          <p:nvPr>
            <p:ph type="title"/>
          </p:nvPr>
        </p:nvSpPr>
        <p:spPr>
          <a:xfrm>
            <a:off x="254000" y="177800"/>
            <a:ext cx="8636000" cy="1714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1.png" descr="image1.png"/>
          <p:cNvPicPr>
            <a:picLocks noChangeAspect="1"/>
          </p:cNvPicPr>
          <p:nvPr/>
        </p:nvPicPr>
        <p:blipFill>
          <a:blip r:embed="rId2">
            <a:alphaModFix amt="30000"/>
            <a:extLst/>
          </a:blip>
          <a:srcRect l="0" t="1272" r="11778" b="87"/>
          <a:stretch>
            <a:fillRect/>
          </a:stretch>
        </p:blipFill>
        <p:spPr>
          <a:xfrm>
            <a:off x="7298356" y="863599"/>
            <a:ext cx="1845646" cy="393803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Rectangle"/>
          <p:cNvSpPr/>
          <p:nvPr/>
        </p:nvSpPr>
        <p:spPr>
          <a:xfrm>
            <a:off x="0" y="0"/>
            <a:ext cx="9156700" cy="18289"/>
          </a:xfrm>
          <a:prstGeom prst="rect">
            <a:avLst/>
          </a:prstGeom>
          <a:solidFill>
            <a:srgbClr val="CBCB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pPr>
          </a:p>
        </p:txBody>
      </p:sp>
      <p:sp>
        <p:nvSpPr>
          <p:cNvPr id="165" name="Rectangle"/>
          <p:cNvSpPr/>
          <p:nvPr/>
        </p:nvSpPr>
        <p:spPr>
          <a:xfrm>
            <a:off x="0" y="6839711"/>
            <a:ext cx="9156700" cy="18290"/>
          </a:xfrm>
          <a:prstGeom prst="rect">
            <a:avLst/>
          </a:prstGeom>
          <a:solidFill>
            <a:srgbClr val="CBCB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pPr>
          </a:p>
        </p:txBody>
      </p:sp>
      <p:pic>
        <p:nvPicPr>
          <p:cNvPr id="166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rcRect l="6041" t="6042" r="6042" b="14093"/>
          <a:stretch>
            <a:fillRect/>
          </a:stretch>
        </p:blipFill>
        <p:spPr>
          <a:xfrm>
            <a:off x="7165908" y="5264372"/>
            <a:ext cx="1850861" cy="67415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itle Text"/>
          <p:cNvSpPr txBox="1"/>
          <p:nvPr>
            <p:ph type="title"/>
          </p:nvPr>
        </p:nvSpPr>
        <p:spPr>
          <a:xfrm>
            <a:off x="194912" y="68278"/>
            <a:ext cx="7024692" cy="963354"/>
          </a:xfrm>
          <a:prstGeom prst="rect">
            <a:avLst/>
          </a:prstGeom>
        </p:spPr>
        <p:txBody>
          <a:bodyPr/>
          <a:lstStyle>
            <a:lvl1pPr algn="l">
              <a:lnSpc>
                <a:spcPct val="85000"/>
              </a:lnSpc>
              <a:defRPr spc="300"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8" name="Body Level One…"/>
          <p:cNvSpPr txBox="1"/>
          <p:nvPr>
            <p:ph type="body" idx="1"/>
          </p:nvPr>
        </p:nvSpPr>
        <p:spPr>
          <a:xfrm>
            <a:off x="194912" y="1243651"/>
            <a:ext cx="7024692" cy="5073483"/>
          </a:xfrm>
          <a:prstGeom prst="rect">
            <a:avLst/>
          </a:prstGeom>
        </p:spPr>
        <p:txBody>
          <a:bodyPr anchor="t"/>
          <a:lstStyle>
            <a:lvl1pPr marL="288925" indent="-28892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85000"/>
              <a:buFont typeface="Arial"/>
              <a:defRPr sz="32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85000"/>
              <a:buFont typeface="Arial"/>
              <a:defRPr sz="32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19200" indent="-304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85000"/>
              <a:buFont typeface="Arial"/>
              <a:defRPr sz="32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37360" indent="-3657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85000"/>
              <a:buFont typeface="Arial"/>
              <a:defRPr sz="32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94560" indent="-3657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85000"/>
              <a:buFont typeface="Arial"/>
              <a:defRPr sz="32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194910" y="6411790"/>
            <a:ext cx="204739" cy="215901"/>
          </a:xfrm>
          <a:prstGeom prst="rect">
            <a:avLst/>
          </a:prstGeom>
        </p:spPr>
        <p:txBody>
          <a:bodyPr lIns="38100" tIns="38100" rIns="38100" bIns="38100" anchor="b"/>
          <a:lstStyle>
            <a:lvl1pPr algn="l" defTabSz="914400">
              <a:defRPr sz="10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254000" y="0"/>
            <a:ext cx="8636000" cy="3708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254000" y="3708400"/>
            <a:ext cx="8636000" cy="3149600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0"/>
              </a:spcBef>
              <a:buClrTx/>
              <a:buSzTx/>
              <a:buFontTx/>
              <a:buNone/>
            </a:lvl1pPr>
            <a:lvl2pPr marL="342900" indent="76200" algn="ctr">
              <a:spcBef>
                <a:spcPts val="0"/>
              </a:spcBef>
              <a:buClrTx/>
              <a:buSzTx/>
              <a:buFontTx/>
              <a:buNone/>
            </a:lvl2pPr>
            <a:lvl3pPr marL="342900" indent="533400" algn="ctr">
              <a:spcBef>
                <a:spcPts val="0"/>
              </a:spcBef>
              <a:buClrTx/>
              <a:buSzTx/>
              <a:buFontTx/>
              <a:buNone/>
            </a:lvl3pPr>
            <a:lvl4pPr marL="342900" indent="990600" algn="ctr">
              <a:spcBef>
                <a:spcPts val="0"/>
              </a:spcBef>
              <a:buClrTx/>
              <a:buSzTx/>
              <a:buFontTx/>
              <a:buNone/>
            </a:lvl4pPr>
            <a:lvl5pPr marL="342900" indent="1447800" algn="ctr">
              <a:spcBef>
                <a:spcPts val="0"/>
              </a:spcBef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itle and Content_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rcRect l="6041" t="6042" r="6042" b="14093"/>
          <a:stretch>
            <a:fillRect/>
          </a:stretch>
        </p:blipFill>
        <p:spPr>
          <a:xfrm>
            <a:off x="7165908" y="5264372"/>
            <a:ext cx="1850861" cy="674157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Rectangle"/>
          <p:cNvSpPr/>
          <p:nvPr/>
        </p:nvSpPr>
        <p:spPr>
          <a:xfrm>
            <a:off x="0" y="0"/>
            <a:ext cx="9156700" cy="18289"/>
          </a:xfrm>
          <a:prstGeom prst="rect">
            <a:avLst/>
          </a:prstGeom>
          <a:solidFill>
            <a:srgbClr val="CBCB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pPr>
          </a:p>
        </p:txBody>
      </p:sp>
      <p:sp>
        <p:nvSpPr>
          <p:cNvPr id="178" name="Rectangle"/>
          <p:cNvSpPr/>
          <p:nvPr/>
        </p:nvSpPr>
        <p:spPr>
          <a:xfrm>
            <a:off x="0" y="6839711"/>
            <a:ext cx="9156700" cy="18290"/>
          </a:xfrm>
          <a:prstGeom prst="rect">
            <a:avLst/>
          </a:prstGeom>
          <a:solidFill>
            <a:srgbClr val="CBCB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pPr>
          </a:p>
        </p:txBody>
      </p:sp>
      <p:sp>
        <p:nvSpPr>
          <p:cNvPr id="179" name="Title Text"/>
          <p:cNvSpPr txBox="1"/>
          <p:nvPr>
            <p:ph type="title"/>
          </p:nvPr>
        </p:nvSpPr>
        <p:spPr>
          <a:xfrm>
            <a:off x="194912" y="68278"/>
            <a:ext cx="7024692" cy="963354"/>
          </a:xfrm>
          <a:prstGeom prst="rect">
            <a:avLst/>
          </a:prstGeom>
        </p:spPr>
        <p:txBody>
          <a:bodyPr/>
          <a:lstStyle>
            <a:lvl1pPr algn="l">
              <a:lnSpc>
                <a:spcPct val="85000"/>
              </a:lnSpc>
              <a:defRPr spc="300"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0" name="Body Level One…"/>
          <p:cNvSpPr txBox="1"/>
          <p:nvPr>
            <p:ph type="body" idx="1"/>
          </p:nvPr>
        </p:nvSpPr>
        <p:spPr>
          <a:xfrm>
            <a:off x="194912" y="1243651"/>
            <a:ext cx="7024692" cy="5073483"/>
          </a:xfrm>
          <a:prstGeom prst="rect">
            <a:avLst/>
          </a:prstGeom>
        </p:spPr>
        <p:txBody>
          <a:bodyPr anchor="t"/>
          <a:lstStyle>
            <a:lvl1pPr marL="288925" indent="-28892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85000"/>
              <a:buFont typeface="Arial"/>
              <a:defRPr sz="32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85000"/>
              <a:buFont typeface="Arial"/>
              <a:defRPr sz="32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19200" indent="-304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85000"/>
              <a:buFont typeface="Arial"/>
              <a:defRPr sz="32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37360" indent="-3657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85000"/>
              <a:buFont typeface="Arial"/>
              <a:defRPr sz="32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94560" indent="-36576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85000"/>
              <a:buFont typeface="Arial"/>
              <a:defRPr sz="32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" name="Slide Number"/>
          <p:cNvSpPr txBox="1"/>
          <p:nvPr>
            <p:ph type="sldNum" sz="quarter" idx="2"/>
          </p:nvPr>
        </p:nvSpPr>
        <p:spPr>
          <a:xfrm>
            <a:off x="194910" y="6411790"/>
            <a:ext cx="204739" cy="215901"/>
          </a:xfrm>
          <a:prstGeom prst="rect">
            <a:avLst/>
          </a:prstGeom>
        </p:spPr>
        <p:txBody>
          <a:bodyPr lIns="38100" tIns="38100" rIns="38100" bIns="38100" anchor="b"/>
          <a:lstStyle>
            <a:lvl1pPr algn="l" defTabSz="914400">
              <a:defRPr sz="10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Section Header_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1.png" descr="image1.png"/>
          <p:cNvPicPr>
            <a:picLocks noChangeAspect="1"/>
          </p:cNvPicPr>
          <p:nvPr/>
        </p:nvPicPr>
        <p:blipFill>
          <a:blip r:embed="rId2">
            <a:alphaModFix amt="30000"/>
            <a:extLst/>
          </a:blip>
          <a:srcRect l="0" t="1272" r="11778" b="87"/>
          <a:stretch>
            <a:fillRect/>
          </a:stretch>
        </p:blipFill>
        <p:spPr>
          <a:xfrm>
            <a:off x="7298356" y="863599"/>
            <a:ext cx="1845646" cy="393803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Rectangle"/>
          <p:cNvSpPr/>
          <p:nvPr/>
        </p:nvSpPr>
        <p:spPr>
          <a:xfrm>
            <a:off x="0" y="0"/>
            <a:ext cx="9156700" cy="18289"/>
          </a:xfrm>
          <a:prstGeom prst="rect">
            <a:avLst/>
          </a:prstGeom>
          <a:solidFill>
            <a:srgbClr val="CBCB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pPr>
          </a:p>
        </p:txBody>
      </p:sp>
      <p:sp>
        <p:nvSpPr>
          <p:cNvPr id="190" name="Rectangle"/>
          <p:cNvSpPr/>
          <p:nvPr/>
        </p:nvSpPr>
        <p:spPr>
          <a:xfrm>
            <a:off x="0" y="6839711"/>
            <a:ext cx="9156700" cy="18290"/>
          </a:xfrm>
          <a:prstGeom prst="rect">
            <a:avLst/>
          </a:prstGeom>
          <a:solidFill>
            <a:srgbClr val="CBCB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pPr>
          </a:p>
        </p:txBody>
      </p:sp>
      <p:pic>
        <p:nvPicPr>
          <p:cNvPr id="191" name="image4.png" descr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178" y="1392414"/>
            <a:ext cx="5225502" cy="2095178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itle Text"/>
          <p:cNvSpPr txBox="1"/>
          <p:nvPr>
            <p:ph type="title"/>
          </p:nvPr>
        </p:nvSpPr>
        <p:spPr>
          <a:xfrm>
            <a:off x="720389" y="1784155"/>
            <a:ext cx="6577967" cy="292655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5000"/>
              </a:lnSpc>
              <a:defRPr spc="300"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3" name="Body Level One…"/>
          <p:cNvSpPr txBox="1"/>
          <p:nvPr>
            <p:ph type="body" sz="quarter" idx="1"/>
          </p:nvPr>
        </p:nvSpPr>
        <p:spPr>
          <a:xfrm>
            <a:off x="720389" y="4718541"/>
            <a:ext cx="6577967" cy="66655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28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28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28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28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28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Slide Number"/>
          <p:cNvSpPr txBox="1"/>
          <p:nvPr>
            <p:ph type="sldNum" sz="quarter" idx="2"/>
          </p:nvPr>
        </p:nvSpPr>
        <p:spPr>
          <a:xfrm>
            <a:off x="194910" y="6411790"/>
            <a:ext cx="204739" cy="215901"/>
          </a:xfrm>
          <a:prstGeom prst="rect">
            <a:avLst/>
          </a:prstGeom>
        </p:spPr>
        <p:txBody>
          <a:bodyPr lIns="38100" tIns="38100" rIns="38100" bIns="38100" anchor="b"/>
          <a:lstStyle>
            <a:lvl1pPr algn="l" defTabSz="914400">
              <a:defRPr sz="10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rcRect l="0" t="1272" r="11778" b="87"/>
          <a:stretch>
            <a:fillRect/>
          </a:stretch>
        </p:blipFill>
        <p:spPr>
          <a:xfrm>
            <a:off x="7298356" y="863599"/>
            <a:ext cx="1845646" cy="3938032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Rectangle"/>
          <p:cNvSpPr/>
          <p:nvPr/>
        </p:nvSpPr>
        <p:spPr>
          <a:xfrm>
            <a:off x="0" y="0"/>
            <a:ext cx="9156700" cy="18289"/>
          </a:xfrm>
          <a:prstGeom prst="rect">
            <a:avLst/>
          </a:prstGeom>
          <a:solidFill>
            <a:srgbClr val="CBCB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pPr>
          </a:p>
        </p:txBody>
      </p:sp>
      <p:sp>
        <p:nvSpPr>
          <p:cNvPr id="203" name="Rectangle"/>
          <p:cNvSpPr/>
          <p:nvPr/>
        </p:nvSpPr>
        <p:spPr>
          <a:xfrm>
            <a:off x="0" y="6839711"/>
            <a:ext cx="9156700" cy="18290"/>
          </a:xfrm>
          <a:prstGeom prst="rect">
            <a:avLst/>
          </a:prstGeom>
          <a:solidFill>
            <a:srgbClr val="CBCBC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pPr>
          </a:p>
        </p:txBody>
      </p:sp>
      <p:pic>
        <p:nvPicPr>
          <p:cNvPr id="204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rcRect l="6041" t="6042" r="6042" b="14093"/>
          <a:stretch>
            <a:fillRect/>
          </a:stretch>
        </p:blipFill>
        <p:spPr>
          <a:xfrm>
            <a:off x="7165908" y="5264372"/>
            <a:ext cx="1850861" cy="674157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Body Level One…"/>
          <p:cNvSpPr txBox="1"/>
          <p:nvPr>
            <p:ph type="body" sz="half" idx="1"/>
          </p:nvPr>
        </p:nvSpPr>
        <p:spPr>
          <a:xfrm>
            <a:off x="194910" y="2061941"/>
            <a:ext cx="3471004" cy="4127723"/>
          </a:xfrm>
          <a:prstGeom prst="rect">
            <a:avLst/>
          </a:prstGeom>
        </p:spPr>
        <p:txBody>
          <a:bodyPr anchor="t"/>
          <a:lstStyle>
            <a:lvl1pPr marL="288925" indent="-28892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85000"/>
              <a:buFont typeface="Arial"/>
              <a:defRPr sz="28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508000" indent="-2667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/>
              <a:defRPr sz="28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825500" indent="-2667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/>
              <a:defRPr sz="28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143000" indent="-2667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/>
              <a:defRPr sz="28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460500" indent="-2667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/>
              <a:defRPr sz="28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" name="Click to edit Master text styles"/>
          <p:cNvSpPr txBox="1"/>
          <p:nvPr>
            <p:ph type="body" sz="quarter" idx="21"/>
          </p:nvPr>
        </p:nvSpPr>
        <p:spPr>
          <a:xfrm>
            <a:off x="3784369" y="1288473"/>
            <a:ext cx="3435235" cy="670270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32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pPr>
          </a:p>
        </p:txBody>
      </p:sp>
      <p:sp>
        <p:nvSpPr>
          <p:cNvPr id="207" name="Click to edit Master text styles"/>
          <p:cNvSpPr txBox="1"/>
          <p:nvPr>
            <p:ph type="body" sz="half" idx="22"/>
          </p:nvPr>
        </p:nvSpPr>
        <p:spPr>
          <a:xfrm>
            <a:off x="3784369" y="2061941"/>
            <a:ext cx="3435235" cy="4127723"/>
          </a:xfrm>
          <a:prstGeom prst="rect">
            <a:avLst/>
          </a:prstGeom>
        </p:spPr>
        <p:txBody>
          <a:bodyPr anchor="t"/>
          <a:lstStyle/>
          <a:p>
            <a:pPr marL="288925" indent="-288925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85000"/>
              <a:buFont typeface="Arial"/>
              <a:defRPr sz="28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pPr>
          </a:p>
        </p:txBody>
      </p:sp>
      <p:sp>
        <p:nvSpPr>
          <p:cNvPr id="208" name="Title Text"/>
          <p:cNvSpPr txBox="1"/>
          <p:nvPr>
            <p:ph type="title"/>
          </p:nvPr>
        </p:nvSpPr>
        <p:spPr>
          <a:xfrm>
            <a:off x="194912" y="68278"/>
            <a:ext cx="7024692" cy="963354"/>
          </a:xfrm>
          <a:prstGeom prst="rect">
            <a:avLst/>
          </a:prstGeom>
        </p:spPr>
        <p:txBody>
          <a:bodyPr/>
          <a:lstStyle>
            <a:lvl1pPr algn="l">
              <a:lnSpc>
                <a:spcPct val="85000"/>
              </a:lnSpc>
              <a:defRPr spc="300"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9" name="Body Level One…"/>
          <p:cNvSpPr txBox="1"/>
          <p:nvPr>
            <p:ph type="body" sz="quarter" idx="23"/>
          </p:nvPr>
        </p:nvSpPr>
        <p:spPr>
          <a:xfrm>
            <a:off x="194910" y="1288473"/>
            <a:ext cx="3471004" cy="670270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b="1" sz="3200">
                <a:solidFill>
                  <a:srgbClr val="6C6C6C"/>
                </a:solidFill>
                <a:uFill>
                  <a:solidFill>
                    <a:srgbClr val="6C6C6C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pP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xfrm>
            <a:off x="194910" y="6411790"/>
            <a:ext cx="204739" cy="215901"/>
          </a:xfrm>
          <a:prstGeom prst="rect">
            <a:avLst/>
          </a:prstGeom>
        </p:spPr>
        <p:txBody>
          <a:bodyPr lIns="38100" tIns="38100" rIns="38100" bIns="38100" anchor="b"/>
          <a:lstStyle>
            <a:lvl1pPr algn="l" defTabSz="914400">
              <a:defRPr sz="10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Library_Blac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Text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/>
          <a:lstStyle>
            <a:lvl1pPr marR="40639" indent="40639" defTabSz="457200">
              <a:defRPr b="1"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8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50800" tIns="50800" rIns="50800" bIns="50800" anchor="t"/>
          <a:lstStyle>
            <a:lvl1pPr marL="383540" marR="40639" indent="-342900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824411" marR="40639" indent="-326571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259838" marR="40639" indent="-304800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777999" marR="40639" indent="-365760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235199" marR="40639" indent="-365760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»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Slide Number"/>
          <p:cNvSpPr txBox="1"/>
          <p:nvPr>
            <p:ph type="sldNum" sz="quarter" idx="2"/>
          </p:nvPr>
        </p:nvSpPr>
        <p:spPr>
          <a:xfrm>
            <a:off x="4345334" y="6388100"/>
            <a:ext cx="453332" cy="44722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ibrary_Blac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Text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/>
          <a:lstStyle>
            <a:lvl1pPr marR="40639" indent="40639" defTabSz="457200">
              <a:defRPr b="1"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7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50800" tIns="50800" rIns="50800" bIns="50800" anchor="t"/>
          <a:lstStyle>
            <a:lvl1pPr marL="383540" marR="40639" indent="-342900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824411" marR="40639" indent="-326571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259838" marR="40639" indent="-304800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777999" marR="40639" indent="-365760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235199" marR="40639" indent="-365760" defTabSz="45720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»"/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" name="Slide Number"/>
          <p:cNvSpPr txBox="1"/>
          <p:nvPr>
            <p:ph type="sldNum" sz="quarter" idx="2"/>
          </p:nvPr>
        </p:nvSpPr>
        <p:spPr>
          <a:xfrm>
            <a:off x="8151986" y="6180360"/>
            <a:ext cx="283816" cy="274416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254000" y="977900"/>
            <a:ext cx="4152900" cy="24638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515251"/>
                </a:solidFill>
                <a:uFill>
                  <a:solidFill>
                    <a:srgbClr val="515251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254000" y="3429000"/>
            <a:ext cx="4152900" cy="914400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515251"/>
                </a:solidFill>
                <a:uFill>
                  <a:solidFill>
                    <a:srgbClr val="515251"/>
                  </a:solidFill>
                </a:uFill>
              </a:defRPr>
            </a:lvl1pPr>
            <a:lvl2pPr marL="342900" indent="762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515251"/>
                </a:solidFill>
                <a:uFill>
                  <a:solidFill>
                    <a:srgbClr val="515251"/>
                  </a:solidFill>
                </a:uFill>
              </a:defRPr>
            </a:lvl2pPr>
            <a:lvl3pPr marL="342900" indent="5334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515251"/>
                </a:solidFill>
                <a:uFill>
                  <a:solidFill>
                    <a:srgbClr val="515251"/>
                  </a:solidFill>
                </a:uFill>
              </a:defRPr>
            </a:lvl3pPr>
            <a:lvl4pPr marL="342900" indent="9906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515251"/>
                </a:solidFill>
                <a:uFill>
                  <a:solidFill>
                    <a:srgbClr val="515251"/>
                  </a:solidFill>
                </a:uFill>
              </a:defRPr>
            </a:lvl4pPr>
            <a:lvl5pPr marL="342900" indent="14478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515251"/>
                </a:solidFill>
                <a:uFill>
                  <a:solidFill>
                    <a:srgbClr val="515251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254000" y="977900"/>
            <a:ext cx="4152900" cy="24638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254000" y="3429000"/>
            <a:ext cx="4152900" cy="914400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0"/>
              </a:spcBef>
              <a:buClrTx/>
              <a:buSzTx/>
              <a:buFontTx/>
              <a:buNone/>
            </a:lvl1pPr>
            <a:lvl2pPr marL="342900" indent="76200" algn="ctr">
              <a:spcBef>
                <a:spcPts val="0"/>
              </a:spcBef>
              <a:buClrTx/>
              <a:buSzTx/>
              <a:buFontTx/>
              <a:buNone/>
            </a:lvl2pPr>
            <a:lvl3pPr marL="342900" indent="533400" algn="ctr">
              <a:spcBef>
                <a:spcPts val="0"/>
              </a:spcBef>
              <a:buClrTx/>
              <a:buSzTx/>
              <a:buFontTx/>
              <a:buNone/>
            </a:lvl3pPr>
            <a:lvl4pPr marL="342900" indent="990600" algn="ctr">
              <a:spcBef>
                <a:spcPts val="0"/>
              </a:spcBef>
              <a:buClrTx/>
              <a:buSzTx/>
              <a:buFontTx/>
              <a:buNone/>
            </a:lvl4pPr>
            <a:lvl5pPr marL="342900" indent="1447800" algn="ctr">
              <a:spcBef>
                <a:spcPts val="0"/>
              </a:spcBef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254000" y="2260600"/>
            <a:ext cx="8636000" cy="2324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xfrm>
            <a:off x="254000" y="5207000"/>
            <a:ext cx="8636000" cy="901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/>
          <p:nvPr>
            <p:ph type="title"/>
          </p:nvPr>
        </p:nvSpPr>
        <p:spPr>
          <a:xfrm>
            <a:off x="254000" y="5207000"/>
            <a:ext cx="8636000" cy="901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/>
          <p:nvPr>
            <p:ph type="title"/>
          </p:nvPr>
        </p:nvSpPr>
        <p:spPr>
          <a:xfrm>
            <a:off x="254000" y="4813300"/>
            <a:ext cx="8636000" cy="876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quarter" idx="1"/>
          </p:nvPr>
        </p:nvSpPr>
        <p:spPr>
          <a:xfrm>
            <a:off x="254000" y="5676900"/>
            <a:ext cx="8636000" cy="850900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0"/>
              </a:spcBef>
              <a:buClrTx/>
              <a:buSzTx/>
              <a:buFontTx/>
              <a:buNone/>
            </a:lvl1pPr>
            <a:lvl2pPr marL="342900" indent="76200" algn="ctr">
              <a:spcBef>
                <a:spcPts val="0"/>
              </a:spcBef>
              <a:buClrTx/>
              <a:buSzTx/>
              <a:buFontTx/>
              <a:buNone/>
            </a:lvl2pPr>
            <a:lvl3pPr marL="342900" indent="533400" algn="ctr">
              <a:spcBef>
                <a:spcPts val="0"/>
              </a:spcBef>
              <a:buClrTx/>
              <a:buSzTx/>
              <a:buFontTx/>
              <a:buNone/>
            </a:lvl3pPr>
            <a:lvl4pPr marL="342900" indent="990600" algn="ctr">
              <a:spcBef>
                <a:spcPts val="0"/>
              </a:spcBef>
              <a:buClrTx/>
              <a:buSzTx/>
              <a:buFontTx/>
              <a:buNone/>
            </a:lvl4pPr>
            <a:lvl5pPr marL="342900" indent="1447800" algn="ctr">
              <a:spcBef>
                <a:spcPts val="0"/>
              </a:spcBef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 - Photo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/>
          <p:nvPr>
            <p:ph type="title"/>
          </p:nvPr>
        </p:nvSpPr>
        <p:spPr>
          <a:xfrm>
            <a:off x="254000" y="4813300"/>
            <a:ext cx="8636000" cy="876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quarter" idx="1"/>
          </p:nvPr>
        </p:nvSpPr>
        <p:spPr>
          <a:xfrm>
            <a:off x="254000" y="5676900"/>
            <a:ext cx="8636000" cy="850900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0"/>
              </a:spcBef>
              <a:buClrTx/>
              <a:buSzTx/>
              <a:buFontTx/>
              <a:buNone/>
            </a:lvl1pPr>
            <a:lvl2pPr marL="342900" indent="76200" algn="ctr">
              <a:spcBef>
                <a:spcPts val="0"/>
              </a:spcBef>
              <a:buClrTx/>
              <a:buSzTx/>
              <a:buFontTx/>
              <a:buNone/>
            </a:lvl2pPr>
            <a:lvl3pPr marL="342900" indent="533400" algn="ctr">
              <a:spcBef>
                <a:spcPts val="0"/>
              </a:spcBef>
              <a:buClrTx/>
              <a:buSzTx/>
              <a:buFontTx/>
              <a:buNone/>
            </a:lvl3pPr>
            <a:lvl4pPr marL="342900" indent="990600" algn="ctr">
              <a:spcBef>
                <a:spcPts val="0"/>
              </a:spcBef>
              <a:buClrTx/>
              <a:buSzTx/>
              <a:buFontTx/>
              <a:buNone/>
            </a:lvl4pPr>
            <a:lvl5pPr marL="342900" indent="1447800" algn="ctr">
              <a:spcBef>
                <a:spcPts val="0"/>
              </a:spcBef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254000" y="90486"/>
            <a:ext cx="8636000" cy="1887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254000" y="1978025"/>
            <a:ext cx="8636000" cy="4614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337049" y="6388100"/>
            <a:ext cx="469901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2800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525252"/>
          </a:solidFill>
          <a:uFill>
            <a:solidFill>
              <a:srgbClr val="525252"/>
            </a:solidFill>
          </a:uFill>
          <a:latin typeface="Gill Sans Light"/>
          <a:ea typeface="Gill Sans Light"/>
          <a:cs typeface="Gill Sans Light"/>
          <a:sym typeface="Gill Sans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525252"/>
          </a:solidFill>
          <a:uFill>
            <a:solidFill>
              <a:srgbClr val="525252"/>
            </a:solidFill>
          </a:uFill>
          <a:latin typeface="Gill Sans Light"/>
          <a:ea typeface="Gill Sans Light"/>
          <a:cs typeface="Gill Sans Light"/>
          <a:sym typeface="Gill Sans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525252"/>
          </a:solidFill>
          <a:uFill>
            <a:solidFill>
              <a:srgbClr val="525252"/>
            </a:solidFill>
          </a:uFill>
          <a:latin typeface="Gill Sans Light"/>
          <a:ea typeface="Gill Sans Light"/>
          <a:cs typeface="Gill Sans Light"/>
          <a:sym typeface="Gill Sans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525252"/>
          </a:solidFill>
          <a:uFill>
            <a:solidFill>
              <a:srgbClr val="525252"/>
            </a:solidFill>
          </a:uFill>
          <a:latin typeface="Gill Sans Light"/>
          <a:ea typeface="Gill Sans Light"/>
          <a:cs typeface="Gill Sans Light"/>
          <a:sym typeface="Gill Sans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525252"/>
          </a:solidFill>
          <a:uFill>
            <a:solidFill>
              <a:srgbClr val="525252"/>
            </a:solidFill>
          </a:uFill>
          <a:latin typeface="Gill Sans Light"/>
          <a:ea typeface="Gill Sans Light"/>
          <a:cs typeface="Gill Sans Light"/>
          <a:sym typeface="Gill Sans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525252"/>
          </a:solidFill>
          <a:uFill>
            <a:solidFill>
              <a:srgbClr val="525252"/>
            </a:solidFill>
          </a:uFill>
          <a:latin typeface="Gill Sans Light"/>
          <a:ea typeface="Gill Sans Light"/>
          <a:cs typeface="Gill Sans Light"/>
          <a:sym typeface="Gill Sans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525252"/>
          </a:solidFill>
          <a:uFill>
            <a:solidFill>
              <a:srgbClr val="525252"/>
            </a:solidFill>
          </a:uFill>
          <a:latin typeface="Gill Sans Light"/>
          <a:ea typeface="Gill Sans Light"/>
          <a:cs typeface="Gill Sans Light"/>
          <a:sym typeface="Gill Sans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525252"/>
          </a:solidFill>
          <a:uFill>
            <a:solidFill>
              <a:srgbClr val="525252"/>
            </a:solidFill>
          </a:uFill>
          <a:latin typeface="Gill Sans Light"/>
          <a:ea typeface="Gill Sans Light"/>
          <a:cs typeface="Gill Sans Light"/>
          <a:sym typeface="Gill Sans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525252"/>
          </a:solidFill>
          <a:uFill>
            <a:solidFill>
              <a:srgbClr val="525252"/>
            </a:solidFill>
          </a:uFill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2700"/>
        </a:spcBef>
        <a:spcAft>
          <a:spcPts val="0"/>
        </a:spcAft>
        <a:buClr>
          <a:srgbClr val="525252"/>
        </a:buClr>
        <a:buSzPct val="81000"/>
        <a:buFont typeface="Gill Sans Light"/>
        <a:buChar char="•"/>
        <a:tabLst/>
        <a:defRPr b="0" baseline="0" cap="none" i="0" spc="0" strike="noStrike" sz="2400" u="none">
          <a:solidFill>
            <a:srgbClr val="525252"/>
          </a:solidFill>
          <a:uFill>
            <a:solidFill>
              <a:srgbClr val="525252"/>
            </a:solidFill>
          </a:uFill>
          <a:latin typeface="Gill Sans Light"/>
          <a:ea typeface="Gill Sans Light"/>
          <a:cs typeface="Gill Sans Light"/>
          <a:sym typeface="Gill Sans Light"/>
        </a:defRPr>
      </a:lvl1pPr>
      <a:lvl2pPr marL="469900" marR="0" indent="-228600" algn="l" defTabSz="914400" rtl="0" latinLnBrk="0">
        <a:lnSpc>
          <a:spcPct val="100000"/>
        </a:lnSpc>
        <a:spcBef>
          <a:spcPts val="2700"/>
        </a:spcBef>
        <a:spcAft>
          <a:spcPts val="0"/>
        </a:spcAft>
        <a:buClr>
          <a:srgbClr val="525252"/>
        </a:buClr>
        <a:buSzPct val="81000"/>
        <a:buFont typeface="Gill Sans Light"/>
        <a:buChar char="•"/>
        <a:tabLst/>
        <a:defRPr b="0" baseline="0" cap="none" i="0" spc="0" strike="noStrike" sz="2400" u="none">
          <a:solidFill>
            <a:srgbClr val="525252"/>
          </a:solidFill>
          <a:uFill>
            <a:solidFill>
              <a:srgbClr val="525252"/>
            </a:solidFill>
          </a:uFill>
          <a:latin typeface="Gill Sans Light"/>
          <a:ea typeface="Gill Sans Light"/>
          <a:cs typeface="Gill Sans Light"/>
          <a:sym typeface="Gill Sans Light"/>
        </a:defRPr>
      </a:lvl2pPr>
      <a:lvl3pPr marL="787400" marR="0" indent="-228600" algn="l" defTabSz="914400" rtl="0" latinLnBrk="0">
        <a:lnSpc>
          <a:spcPct val="100000"/>
        </a:lnSpc>
        <a:spcBef>
          <a:spcPts val="2700"/>
        </a:spcBef>
        <a:spcAft>
          <a:spcPts val="0"/>
        </a:spcAft>
        <a:buClr>
          <a:srgbClr val="525252"/>
        </a:buClr>
        <a:buSzPct val="81000"/>
        <a:buFont typeface="Gill Sans Light"/>
        <a:buChar char="•"/>
        <a:tabLst/>
        <a:defRPr b="0" baseline="0" cap="none" i="0" spc="0" strike="noStrike" sz="2400" u="none">
          <a:solidFill>
            <a:srgbClr val="525252"/>
          </a:solidFill>
          <a:uFill>
            <a:solidFill>
              <a:srgbClr val="525252"/>
            </a:solidFill>
          </a:uFill>
          <a:latin typeface="Gill Sans Light"/>
          <a:ea typeface="Gill Sans Light"/>
          <a:cs typeface="Gill Sans Light"/>
          <a:sym typeface="Gill Sans Light"/>
        </a:defRPr>
      </a:lvl3pPr>
      <a:lvl4pPr marL="1104900" marR="0" indent="-228600" algn="l" defTabSz="914400" rtl="0" latinLnBrk="0">
        <a:lnSpc>
          <a:spcPct val="100000"/>
        </a:lnSpc>
        <a:spcBef>
          <a:spcPts val="2700"/>
        </a:spcBef>
        <a:spcAft>
          <a:spcPts val="0"/>
        </a:spcAft>
        <a:buClr>
          <a:srgbClr val="525252"/>
        </a:buClr>
        <a:buSzPct val="81000"/>
        <a:buFont typeface="Gill Sans Light"/>
        <a:buChar char="•"/>
        <a:tabLst/>
        <a:defRPr b="0" baseline="0" cap="none" i="0" spc="0" strike="noStrike" sz="2400" u="none">
          <a:solidFill>
            <a:srgbClr val="525252"/>
          </a:solidFill>
          <a:uFill>
            <a:solidFill>
              <a:srgbClr val="525252"/>
            </a:solidFill>
          </a:uFill>
          <a:latin typeface="Gill Sans Light"/>
          <a:ea typeface="Gill Sans Light"/>
          <a:cs typeface="Gill Sans Light"/>
          <a:sym typeface="Gill Sans Light"/>
        </a:defRPr>
      </a:lvl4pPr>
      <a:lvl5pPr marL="1422400" marR="0" indent="-228600" algn="l" defTabSz="914400" rtl="0" latinLnBrk="0">
        <a:lnSpc>
          <a:spcPct val="100000"/>
        </a:lnSpc>
        <a:spcBef>
          <a:spcPts val="2700"/>
        </a:spcBef>
        <a:spcAft>
          <a:spcPts val="0"/>
        </a:spcAft>
        <a:buClr>
          <a:srgbClr val="525252"/>
        </a:buClr>
        <a:buSzPct val="81000"/>
        <a:buFont typeface="Gill Sans Light"/>
        <a:buChar char="•"/>
        <a:tabLst/>
        <a:defRPr b="0" baseline="0" cap="none" i="0" spc="0" strike="noStrike" sz="2400" u="none">
          <a:solidFill>
            <a:srgbClr val="525252"/>
          </a:solidFill>
          <a:uFill>
            <a:solidFill>
              <a:srgbClr val="525252"/>
            </a:solidFill>
          </a:uFill>
          <a:latin typeface="Gill Sans Light"/>
          <a:ea typeface="Gill Sans Light"/>
          <a:cs typeface="Gill Sans Light"/>
          <a:sym typeface="Gill Sans Light"/>
        </a:defRPr>
      </a:lvl5pPr>
      <a:lvl6pPr marL="1422400" marR="0" indent="-228600" algn="l" defTabSz="914400" rtl="0" latinLnBrk="0">
        <a:lnSpc>
          <a:spcPct val="100000"/>
        </a:lnSpc>
        <a:spcBef>
          <a:spcPts val="2700"/>
        </a:spcBef>
        <a:spcAft>
          <a:spcPts val="0"/>
        </a:spcAft>
        <a:buClr>
          <a:srgbClr val="525252"/>
        </a:buClr>
        <a:buSzPct val="81000"/>
        <a:buFont typeface="Gill Sans Light"/>
        <a:buChar char="•"/>
        <a:tabLst/>
        <a:defRPr b="0" baseline="0" cap="none" i="0" spc="0" strike="noStrike" sz="2400" u="none">
          <a:solidFill>
            <a:srgbClr val="525252"/>
          </a:solidFill>
          <a:uFill>
            <a:solidFill>
              <a:srgbClr val="525252"/>
            </a:solidFill>
          </a:uFill>
          <a:latin typeface="Gill Sans Light"/>
          <a:ea typeface="Gill Sans Light"/>
          <a:cs typeface="Gill Sans Light"/>
          <a:sym typeface="Gill Sans Light"/>
        </a:defRPr>
      </a:lvl6pPr>
      <a:lvl7pPr marL="1422400" marR="0" indent="-228600" algn="l" defTabSz="914400" rtl="0" latinLnBrk="0">
        <a:lnSpc>
          <a:spcPct val="100000"/>
        </a:lnSpc>
        <a:spcBef>
          <a:spcPts val="2700"/>
        </a:spcBef>
        <a:spcAft>
          <a:spcPts val="0"/>
        </a:spcAft>
        <a:buClr>
          <a:srgbClr val="525252"/>
        </a:buClr>
        <a:buSzPct val="81000"/>
        <a:buFont typeface="Gill Sans Light"/>
        <a:buChar char="•"/>
        <a:tabLst/>
        <a:defRPr b="0" baseline="0" cap="none" i="0" spc="0" strike="noStrike" sz="2400" u="none">
          <a:solidFill>
            <a:srgbClr val="525252"/>
          </a:solidFill>
          <a:uFill>
            <a:solidFill>
              <a:srgbClr val="525252"/>
            </a:solidFill>
          </a:uFill>
          <a:latin typeface="Gill Sans Light"/>
          <a:ea typeface="Gill Sans Light"/>
          <a:cs typeface="Gill Sans Light"/>
          <a:sym typeface="Gill Sans Light"/>
        </a:defRPr>
      </a:lvl7pPr>
      <a:lvl8pPr marL="1422400" marR="0" indent="-228600" algn="l" defTabSz="914400" rtl="0" latinLnBrk="0">
        <a:lnSpc>
          <a:spcPct val="100000"/>
        </a:lnSpc>
        <a:spcBef>
          <a:spcPts val="2700"/>
        </a:spcBef>
        <a:spcAft>
          <a:spcPts val="0"/>
        </a:spcAft>
        <a:buClr>
          <a:srgbClr val="525252"/>
        </a:buClr>
        <a:buSzPct val="81000"/>
        <a:buFont typeface="Gill Sans Light"/>
        <a:buChar char="•"/>
        <a:tabLst/>
        <a:defRPr b="0" baseline="0" cap="none" i="0" spc="0" strike="noStrike" sz="2400" u="none">
          <a:solidFill>
            <a:srgbClr val="525252"/>
          </a:solidFill>
          <a:uFill>
            <a:solidFill>
              <a:srgbClr val="525252"/>
            </a:solidFill>
          </a:uFill>
          <a:latin typeface="Gill Sans Light"/>
          <a:ea typeface="Gill Sans Light"/>
          <a:cs typeface="Gill Sans Light"/>
          <a:sym typeface="Gill Sans Light"/>
        </a:defRPr>
      </a:lvl8pPr>
      <a:lvl9pPr marL="1422400" marR="0" indent="-228600" algn="l" defTabSz="914400" rtl="0" latinLnBrk="0">
        <a:lnSpc>
          <a:spcPct val="100000"/>
        </a:lnSpc>
        <a:spcBef>
          <a:spcPts val="2700"/>
        </a:spcBef>
        <a:spcAft>
          <a:spcPts val="0"/>
        </a:spcAft>
        <a:buClr>
          <a:srgbClr val="525252"/>
        </a:buClr>
        <a:buSzPct val="81000"/>
        <a:buFont typeface="Gill Sans Light"/>
        <a:buChar char="•"/>
        <a:tabLst/>
        <a:defRPr b="0" baseline="0" cap="none" i="0" spc="0" strike="noStrike" sz="2400" u="none">
          <a:solidFill>
            <a:srgbClr val="525252"/>
          </a:solidFill>
          <a:uFill>
            <a:solidFill>
              <a:srgbClr val="525252"/>
            </a:solidFill>
          </a:uFill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525252"/>
            </a:solidFill>
          </a:uFill>
          <a:latin typeface="+mn-lt"/>
          <a:ea typeface="+mn-ea"/>
          <a:cs typeface="+mn-cs"/>
          <a:sym typeface="Gill Sans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525252"/>
            </a:solidFill>
          </a:uFill>
          <a:latin typeface="+mn-lt"/>
          <a:ea typeface="+mn-ea"/>
          <a:cs typeface="+mn-cs"/>
          <a:sym typeface="Gill Sans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525252"/>
            </a:solidFill>
          </a:uFill>
          <a:latin typeface="+mn-lt"/>
          <a:ea typeface="+mn-ea"/>
          <a:cs typeface="+mn-cs"/>
          <a:sym typeface="Gill Sans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525252"/>
            </a:solidFill>
          </a:uFill>
          <a:latin typeface="+mn-lt"/>
          <a:ea typeface="+mn-ea"/>
          <a:cs typeface="+mn-cs"/>
          <a:sym typeface="Gill Sans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525252"/>
            </a:solidFill>
          </a:uFill>
          <a:latin typeface="+mn-lt"/>
          <a:ea typeface="+mn-ea"/>
          <a:cs typeface="+mn-cs"/>
          <a:sym typeface="Gill Sans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525252"/>
            </a:solidFill>
          </a:uFill>
          <a:latin typeface="+mn-lt"/>
          <a:ea typeface="+mn-ea"/>
          <a:cs typeface="+mn-cs"/>
          <a:sym typeface="Gill Sans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525252"/>
            </a:solidFill>
          </a:uFill>
          <a:latin typeface="+mn-lt"/>
          <a:ea typeface="+mn-ea"/>
          <a:cs typeface="+mn-cs"/>
          <a:sym typeface="Gill Sans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525252"/>
            </a:solidFill>
          </a:uFill>
          <a:latin typeface="+mn-lt"/>
          <a:ea typeface="+mn-ea"/>
          <a:cs typeface="+mn-cs"/>
          <a:sym typeface="Gill Sans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>
            <a:solidFill>
              <a:srgbClr val="525252"/>
            </a:solidFill>
          </a:u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eibach@uwaterloo.ca" TargetMode="External"/><Relationship Id="rId3" Type="http://schemas.openxmlformats.org/officeDocument/2006/relationships/hyperlink" Target="mailto:clabahn@uwaterloo.ca" TargetMode="External"/><Relationship Id="rId4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eibach@uwaterloo.ca" TargetMode="External"/><Relationship Id="rId3" Type="http://schemas.openxmlformats.org/officeDocument/2006/relationships/hyperlink" Target="mailto:clabahn@uwaterloo.ca" TargetMode="External"/><Relationship Id="rId4" Type="http://schemas.openxmlformats.org/officeDocument/2006/relationships/image" Target="../media/image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hyperlink" Target="mailto:reibach@uwaterloo.ca" TargetMode="External"/><Relationship Id="rId4" Type="http://schemas.openxmlformats.org/officeDocument/2006/relationships/hyperlink" Target="mailto:clabahn@uwaterloo.ca" TargetMode="Externa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uwaterloo.ca/research/office-research-ethics/research-integrity" TargetMode="External"/><Relationship Id="rId3" Type="http://schemas.openxmlformats.org/officeDocument/2006/relationships/image" Target="../media/image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uwaterloo.ca/research/office-research-ethics/research-integrity/training-and-resources" TargetMode="External"/><Relationship Id="rId3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uwaterloo.ca/library/get-assignment-and-research-help/academic-integrity/graduate-students-and-academic-integrity" TargetMode="External"/><Relationship Id="rId3" Type="http://schemas.openxmlformats.org/officeDocument/2006/relationships/image" Target="../media/image5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bauer@uwaterloo.ca" TargetMode="External"/><Relationship Id="rId3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sych 499 - Honours Thesis Orientation meeting Thursday January 14, 2021"/>
          <p:cNvSpPr txBox="1"/>
          <p:nvPr>
            <p:ph type="title"/>
          </p:nvPr>
        </p:nvSpPr>
        <p:spPr>
          <a:xfrm>
            <a:off x="215900" y="-98956"/>
            <a:ext cx="8712200" cy="2963932"/>
          </a:xfrm>
          <a:prstGeom prst="rect">
            <a:avLst/>
          </a:prstGeom>
        </p:spPr>
        <p:txBody>
          <a:bodyPr/>
          <a:lstStyle/>
          <a:p>
            <a:pPr>
              <a:defRPr b="1" sz="4800">
                <a:latin typeface="Gill Sans"/>
                <a:ea typeface="Gill Sans"/>
                <a:cs typeface="Gill Sans"/>
                <a:sym typeface="Gill Sans"/>
              </a:defRPr>
            </a:pPr>
            <a:r>
              <a:t>Psych 499 - Honours Thesis</a:t>
            </a:r>
            <a:br/>
            <a:r>
              <a:t>Orientation meeting</a:t>
            </a:r>
            <a:br/>
            <a:r>
              <a:rPr b="0">
                <a:latin typeface="Gill Sans Light"/>
                <a:ea typeface="Gill Sans Light"/>
                <a:cs typeface="Gill Sans Light"/>
                <a:sym typeface="Gill Sans Light"/>
              </a:rPr>
              <a:t>Thursday,</a:t>
            </a:r>
            <a:r>
              <a:rPr b="0">
                <a:latin typeface="Gill Sans Light"/>
                <a:ea typeface="Gill Sans Light"/>
                <a:cs typeface="Gill Sans Light"/>
                <a:sym typeface="Gill Sans Light"/>
              </a:rPr>
              <a:t> </a:t>
            </a:r>
            <a:r>
              <a:rPr b="0">
                <a:latin typeface="Gill Sans Light"/>
                <a:ea typeface="Gill Sans Light"/>
                <a:cs typeface="Gill Sans Light"/>
                <a:sym typeface="Gill Sans Light"/>
              </a:rPr>
              <a:t>September</a:t>
            </a:r>
            <a:r>
              <a:rPr b="0">
                <a:latin typeface="Gill Sans Light"/>
                <a:ea typeface="Gill Sans Light"/>
                <a:cs typeface="Gill Sans Light"/>
                <a:sym typeface="Gill Sans Light"/>
              </a:rPr>
              <a:t> </a:t>
            </a:r>
            <a:r>
              <a:rPr b="0">
                <a:latin typeface="Gill Sans Light"/>
                <a:ea typeface="Gill Sans Light"/>
                <a:cs typeface="Gill Sans Light"/>
                <a:sym typeface="Gill Sans Light"/>
              </a:rPr>
              <a:t>8</a:t>
            </a:r>
            <a:r>
              <a:rPr b="0">
                <a:latin typeface="Gill Sans Light"/>
                <a:ea typeface="Gill Sans Light"/>
                <a:cs typeface="Gill Sans Light"/>
                <a:sym typeface="Gill Sans Light"/>
              </a:rPr>
              <a:t>, 2022</a:t>
            </a:r>
          </a:p>
        </p:txBody>
      </p:sp>
      <p:pic>
        <p:nvPicPr>
          <p:cNvPr id="238" name="image.jpg" descr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425" y="2995611"/>
            <a:ext cx="3517900" cy="338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81400" y="2971800"/>
            <a:ext cx="5246688" cy="340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viewer responsibilities:…"/>
          <p:cNvSpPr txBox="1"/>
          <p:nvPr>
            <p:ph type="body" idx="1"/>
          </p:nvPr>
        </p:nvSpPr>
        <p:spPr>
          <a:xfrm>
            <a:off x="127000" y="720725"/>
            <a:ext cx="8890000" cy="6604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300"/>
              </a:spcBef>
              <a:buSzTx/>
              <a:buNone/>
              <a:defRPr b="1" sz="2200">
                <a:latin typeface="Gill Sans"/>
                <a:ea typeface="Gill Sans"/>
                <a:cs typeface="Gill Sans"/>
                <a:sym typeface="Gill Sans"/>
              </a:defRPr>
            </a:pPr>
            <a:r>
              <a:t>Reviewer responsibilities:</a:t>
            </a:r>
          </a:p>
          <a:p>
            <a:pPr lvl="2" marL="1100137" indent="-285750">
              <a:spcBef>
                <a:spcPts val="1300"/>
              </a:spcBef>
              <a:buSzPct val="125000"/>
              <a:buFont typeface="Lucida Grande"/>
              <a:buChar char="‣"/>
              <a:defRPr sz="2200">
                <a:latin typeface="Gill Sans"/>
                <a:ea typeface="Gill Sans"/>
                <a:cs typeface="Gill Sans"/>
                <a:sym typeface="Gill Sans"/>
              </a:defRPr>
            </a:pPr>
            <a:r>
              <a:t>read research proposal, attend 499B presentation, and provide feedback</a:t>
            </a:r>
          </a:p>
          <a:p>
            <a:pPr lvl="2" marL="1100137" indent="-285750">
              <a:spcBef>
                <a:spcPts val="1300"/>
              </a:spcBef>
              <a:buSzPct val="125000"/>
              <a:buFont typeface="Lucida Grande"/>
              <a:buChar char="‣"/>
              <a:defRPr sz="2200">
                <a:latin typeface="Gill Sans"/>
                <a:ea typeface="Gill Sans"/>
                <a:cs typeface="Gill Sans"/>
                <a:sym typeface="Gill Sans"/>
              </a:defRPr>
            </a:pPr>
            <a:r>
              <a:t>read final thesis paper</a:t>
            </a:r>
          </a:p>
          <a:p>
            <a:pPr lvl="2" marL="1100137" indent="-285750">
              <a:spcBef>
                <a:spcPts val="1300"/>
              </a:spcBef>
              <a:buSzPct val="125000"/>
              <a:buFont typeface="Lucida Grande"/>
              <a:buChar char="‣"/>
              <a:defRPr sz="2200">
                <a:latin typeface="Gill Sans"/>
                <a:ea typeface="Gill Sans"/>
                <a:cs typeface="Gill Sans"/>
                <a:sym typeface="Gill Sans"/>
              </a:defRPr>
            </a:pPr>
            <a:r>
              <a:t>help assign final grade</a:t>
            </a:r>
          </a:p>
          <a:p>
            <a:pPr lvl="2" marL="1100137" indent="-285750">
              <a:lnSpc>
                <a:spcPct val="50000"/>
              </a:lnSpc>
              <a:spcBef>
                <a:spcPts val="1300"/>
              </a:spcBef>
              <a:buSzPct val="125000"/>
              <a:buFont typeface="Lucida Grande"/>
              <a:buChar char="-"/>
              <a:defRPr sz="22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marL="0" indent="0">
              <a:spcBef>
                <a:spcPts val="0"/>
              </a:spcBef>
              <a:buSzTx/>
              <a:buNone/>
              <a:defRPr b="1" sz="2200">
                <a:latin typeface="Gill Sans"/>
                <a:ea typeface="Gill Sans"/>
                <a:cs typeface="Gill Sans"/>
                <a:sym typeface="Gill Sans"/>
              </a:defRPr>
            </a:pPr>
            <a:r>
              <a:t>Thesis reviewer nominations </a:t>
            </a:r>
            <a:r>
              <a:rPr b="0"/>
              <a:t>Email the following to Richard,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reibach@uwaterloo.ca</a:t>
            </a:r>
            <a:r>
              <a:t> </a:t>
            </a:r>
            <a:r>
              <a:rPr b="0"/>
              <a:t>Richard and Claudia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clabahn@uwaterloo.ca</a:t>
            </a:r>
          </a:p>
          <a:p>
            <a:pPr lvl="2" marL="1100137" indent="-285750">
              <a:spcBef>
                <a:spcPts val="1300"/>
              </a:spcBef>
              <a:buClr>
                <a:srgbClr val="000000"/>
              </a:buClr>
              <a:buSzPct val="125000"/>
              <a:buFont typeface="Lucida Grande"/>
              <a:buChar char="‣"/>
              <a:defRPr sz="2200">
                <a:latin typeface="Gill Sans"/>
                <a:ea typeface="Gill Sans"/>
                <a:cs typeface="Gill Sans"/>
                <a:sym typeface="Gill Sans"/>
              </a:defRPr>
            </a:pPr>
            <a:r>
              <a:t> brief description of thesis topic (approx. 50 words)</a:t>
            </a:r>
          </a:p>
          <a:p>
            <a:pPr lvl="2" marL="1100137" indent="-285750">
              <a:spcBef>
                <a:spcPts val="1300"/>
              </a:spcBef>
              <a:buClr>
                <a:srgbClr val="000000"/>
              </a:buClr>
              <a:buSzPct val="125000"/>
              <a:buFont typeface="Lucida Grande"/>
              <a:buChar char="‣"/>
              <a:defRPr sz="2200">
                <a:latin typeface="Gill Sans"/>
                <a:ea typeface="Gill Sans"/>
                <a:cs typeface="Gill Sans"/>
                <a:sym typeface="Gill Sans"/>
              </a:defRPr>
            </a:pPr>
            <a:r>
              <a:t>names of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 faculty members </a:t>
            </a:r>
            <a:r>
              <a:t>who you’re nominating as reviewer</a:t>
            </a:r>
          </a:p>
          <a:p>
            <a:pPr marL="0" indent="0">
              <a:spcBef>
                <a:spcPts val="1300"/>
              </a:spcBef>
              <a:buSzTx/>
              <a:buNone/>
              <a:defRPr b="1" sz="2200">
                <a:latin typeface="Gill Sans"/>
                <a:ea typeface="Gill Sans"/>
                <a:cs typeface="Gill Sans"/>
                <a:sym typeface="Gill Sans"/>
              </a:defRPr>
            </a:pPr>
            <a:r>
              <a:t>Richard will contact faculty members to find out if they’re available</a:t>
            </a:r>
          </a:p>
        </p:txBody>
      </p:sp>
      <p:grpSp>
        <p:nvGrpSpPr>
          <p:cNvPr id="284" name="Group"/>
          <p:cNvGrpSpPr/>
          <p:nvPr/>
        </p:nvGrpSpPr>
        <p:grpSpPr>
          <a:xfrm>
            <a:off x="401636" y="3175"/>
            <a:ext cx="8340727" cy="1352550"/>
            <a:chOff x="0" y="0"/>
            <a:chExt cx="8340725" cy="1352550"/>
          </a:xfrm>
        </p:grpSpPr>
        <p:pic>
          <p:nvPicPr>
            <p:cNvPr id="282" name="image.png" descr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8340726" cy="135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3" name="Thesis reviewer"/>
            <p:cNvSpPr txBox="1"/>
            <p:nvPr/>
          </p:nvSpPr>
          <p:spPr>
            <a:xfrm>
              <a:off x="55562" y="271461"/>
              <a:ext cx="8267702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4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Lucida Grande"/>
                </a:defRPr>
              </a:lvl1pPr>
            </a:lstStyle>
            <a:p>
              <a:pPr/>
              <a:r>
                <a:t>Thesis reviewer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here are 3 components:…"/>
          <p:cNvSpPr txBox="1"/>
          <p:nvPr>
            <p:ph type="body" idx="1"/>
          </p:nvPr>
        </p:nvSpPr>
        <p:spPr>
          <a:xfrm>
            <a:off x="0" y="1295400"/>
            <a:ext cx="9144000" cy="53848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b="1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There are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 components</a:t>
            </a:r>
            <a:r>
              <a:t>:</a:t>
            </a:r>
          </a:p>
          <a:p>
            <a:pPr lvl="1" marL="782637" indent="-285750"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–"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499A: literature review, research question(s), &amp; thesis reviewer nominations</a:t>
            </a:r>
          </a:p>
          <a:p>
            <a:pPr lvl="1" marL="782637" indent="-285750"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–"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499B: research design, proposal, &amp; presentation</a:t>
            </a:r>
          </a:p>
          <a:p>
            <a:pPr lvl="1" marL="782637" indent="-285750"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–"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499C: data collection, analysis, &amp; final write-up</a:t>
            </a:r>
          </a:p>
          <a:p>
            <a:pPr marL="0" indent="0">
              <a:spcBef>
                <a:spcPts val="900"/>
              </a:spcBef>
              <a:buSzTx/>
              <a:buNone/>
              <a:defRPr b="1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Psych 499 can take 2 to 5 terms</a:t>
            </a:r>
          </a:p>
          <a:p>
            <a:pPr lvl="1" marL="782637" indent="-285750"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–"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Many students complete in 2 terms (499A/B in term 1, 499C in term 2)</a:t>
            </a:r>
          </a:p>
          <a:p>
            <a:pPr lvl="1" marL="782637" indent="-285750"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–"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Or may extend across 5 terms for some coop students</a:t>
            </a:r>
          </a:p>
          <a:p>
            <a:pPr marL="0" indent="0">
              <a:spcBef>
                <a:spcPts val="900"/>
              </a:spcBef>
              <a:buSzTx/>
              <a:buNone/>
              <a:defRPr b="1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Be flexible</a:t>
            </a:r>
          </a:p>
        </p:txBody>
      </p:sp>
      <p:grpSp>
        <p:nvGrpSpPr>
          <p:cNvPr id="289" name="Group"/>
          <p:cNvGrpSpPr/>
          <p:nvPr/>
        </p:nvGrpSpPr>
        <p:grpSpPr>
          <a:xfrm>
            <a:off x="401636" y="3175"/>
            <a:ext cx="8340727" cy="1352550"/>
            <a:chOff x="0" y="0"/>
            <a:chExt cx="8340725" cy="1352550"/>
          </a:xfrm>
        </p:grpSpPr>
        <p:pic>
          <p:nvPicPr>
            <p:cNvPr id="287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340726" cy="135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8" name="Course Format"/>
            <p:cNvSpPr txBox="1"/>
            <p:nvPr/>
          </p:nvSpPr>
          <p:spPr>
            <a:xfrm>
              <a:off x="55562" y="271461"/>
              <a:ext cx="8267702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4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Lucida Grande"/>
                </a:defRPr>
              </a:lvl1pPr>
            </a:lstStyle>
            <a:p>
              <a:pPr/>
              <a:r>
                <a:t>Course Format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Email name of thesis supervisor by January 19 to Claudia Labahn:  clabahn@uwaterloo.ca…"/>
          <p:cNvSpPr txBox="1"/>
          <p:nvPr>
            <p:ph type="body" idx="1"/>
          </p:nvPr>
        </p:nvSpPr>
        <p:spPr>
          <a:xfrm>
            <a:off x="63500" y="711200"/>
            <a:ext cx="9017000" cy="5638800"/>
          </a:xfrm>
          <a:prstGeom prst="rect">
            <a:avLst/>
          </a:prstGeom>
        </p:spPr>
        <p:txBody>
          <a:bodyPr/>
          <a:lstStyle/>
          <a:p>
            <a:pPr lvl="1" marL="0" indent="228600">
              <a:lnSpc>
                <a:spcPct val="90000"/>
              </a:lnSpc>
              <a:spcBef>
                <a:spcPts val="0"/>
              </a:spcBef>
              <a:buSzTx/>
              <a:buNone/>
              <a:defRPr b="1" sz="28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marL="0" indent="228600">
              <a:lnSpc>
                <a:spcPct val="90000"/>
              </a:lnSpc>
              <a:spcBef>
                <a:spcPts val="0"/>
              </a:spcBef>
              <a:buSzTx/>
              <a:buNone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By Friday, September 16th email the name of your thesis supervisor to Claudia Labahn:  </a:t>
            </a:r>
            <a:r>
              <a:rPr b="1"/>
              <a:t>clabahn@uwaterloo.ca</a:t>
            </a:r>
            <a:endParaRPr b="1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lvl="1" marL="0" indent="228600">
              <a:lnSpc>
                <a:spcPct val="90000"/>
              </a:lnSpc>
              <a:spcBef>
                <a:spcPts val="0"/>
              </a:spcBef>
              <a:buSzTx/>
              <a:buNone/>
              <a:def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lvl="1" marL="0" indent="228600">
              <a:lnSpc>
                <a:spcPct val="90000"/>
              </a:lnSpc>
              <a:spcBef>
                <a:spcPts val="0"/>
              </a:spcBef>
              <a:buSzTx/>
              <a:buNone/>
              <a:def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If taking 499A</a:t>
            </a:r>
            <a:r>
              <a:rPr b="0" sz="2400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rPr>
              <a:t> </a:t>
            </a:r>
            <a:r>
              <a:t>alone first</a:t>
            </a:r>
          </a:p>
          <a:p>
            <a:pPr lvl="2" marL="1368954" indent="-414865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100000"/>
              <a:buFontTx/>
              <a:buChar char="‣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Email </a:t>
            </a:r>
            <a:r>
              <a:rPr u="sng"/>
              <a:t>progress report</a:t>
            </a:r>
            <a:r>
              <a:t> to Richard Eibach</a:t>
            </a:r>
            <a:r>
              <a:t> by December 20th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lvl="2" marL="1368954" indent="-414865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100000"/>
              <a:buFontTx/>
              <a:buChar char="‣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Email Thesis reviewer nominations to Richard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reibach@uwaterloo.ca</a:t>
            </a:r>
            <a:r>
              <a:t>) and Claudia (</a:t>
            </a:r>
            <a:r>
              <a:rPr sz="2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clabahn@uwaterloo.ca</a:t>
            </a:r>
            <a:r>
              <a:t>)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by Dec. 6th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lvl="2" marL="1368954" indent="-414865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100000"/>
              <a:buFontTx/>
              <a:buChar char="‣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Complete your presentation in PSYCH 499B term</a:t>
            </a:r>
          </a:p>
        </p:txBody>
      </p:sp>
      <p:pic>
        <p:nvPicPr>
          <p:cNvPr id="29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1636" y="3175"/>
            <a:ext cx="8340727" cy="1352550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Course tasks"/>
          <p:cNvSpPr txBox="1"/>
          <p:nvPr/>
        </p:nvSpPr>
        <p:spPr>
          <a:xfrm>
            <a:off x="457200" y="274636"/>
            <a:ext cx="826770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9144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Lucida Grande"/>
              </a:defRPr>
            </a:lvl1pPr>
          </a:lstStyle>
          <a:p>
            <a:pPr/>
            <a:r>
              <a:t>Course tasks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5-10 pages…"/>
          <p:cNvSpPr txBox="1"/>
          <p:nvPr>
            <p:ph type="body" idx="1"/>
          </p:nvPr>
        </p:nvSpPr>
        <p:spPr>
          <a:xfrm>
            <a:off x="457200" y="1460500"/>
            <a:ext cx="8229600" cy="4972050"/>
          </a:xfrm>
          <a:prstGeom prst="rect">
            <a:avLst/>
          </a:prstGeom>
        </p:spPr>
        <p:txBody>
          <a:bodyPr/>
          <a:lstStyle/>
          <a:p>
            <a:pPr lvl="1" marL="1004887" indent="-508000">
              <a:spcBef>
                <a:spcPts val="1800"/>
              </a:spcBef>
              <a:buClr>
                <a:srgbClr val="000000"/>
              </a:buClr>
              <a:buSzPct val="100000"/>
              <a:buFont typeface="Arial"/>
              <a:buChar char="–"/>
              <a:defRPr sz="3500">
                <a:latin typeface="Gill Sans"/>
                <a:ea typeface="Gill Sans"/>
                <a:cs typeface="Gill Sans"/>
                <a:sym typeface="Gill Sans"/>
              </a:defRPr>
            </a:pPr>
            <a:r>
              <a:t>5-10 pages</a:t>
            </a:r>
          </a:p>
          <a:p>
            <a:pPr lvl="1" marL="1047219" indent="-550332">
              <a:spcBef>
                <a:spcPts val="1800"/>
              </a:spcBef>
              <a:buClr>
                <a:srgbClr val="000000"/>
              </a:buClr>
              <a:buSzPct val="100000"/>
              <a:buFont typeface="Arial"/>
              <a:buChar char="–"/>
              <a:defRPr sz="3500">
                <a:latin typeface="Gill Sans"/>
                <a:ea typeface="Gill Sans"/>
                <a:cs typeface="Gill Sans"/>
                <a:sym typeface="Gill Sans"/>
              </a:defRPr>
            </a:pPr>
            <a:r>
              <a:t>General statement about research area</a:t>
            </a:r>
          </a:p>
          <a:p>
            <a:pPr lvl="1" marL="1047219" indent="-550332">
              <a:spcBef>
                <a:spcPts val="1800"/>
              </a:spcBef>
              <a:buClr>
                <a:srgbClr val="000000"/>
              </a:buClr>
              <a:buSzPct val="100000"/>
              <a:buFont typeface="Arial"/>
              <a:buChar char="–"/>
              <a:defRPr sz="3500">
                <a:latin typeface="Gill Sans"/>
                <a:ea typeface="Gill Sans"/>
                <a:cs typeface="Gill Sans"/>
                <a:sym typeface="Gill Sans"/>
              </a:defRPr>
            </a:pPr>
            <a:r>
              <a:t>Brief description of relevant literature</a:t>
            </a:r>
          </a:p>
          <a:p>
            <a:pPr lvl="1" marL="1047219" indent="-550332">
              <a:spcBef>
                <a:spcPts val="1800"/>
              </a:spcBef>
              <a:buClr>
                <a:srgbClr val="000000"/>
              </a:buClr>
              <a:buSzPct val="100000"/>
              <a:buFont typeface="Arial"/>
              <a:buChar char="–"/>
              <a:defRPr sz="3500">
                <a:latin typeface="Gill Sans"/>
                <a:ea typeface="Gill Sans"/>
                <a:cs typeface="Gill Sans"/>
                <a:sym typeface="Gill Sans"/>
              </a:defRPr>
            </a:pPr>
            <a:r>
              <a:t>Research question</a:t>
            </a:r>
          </a:p>
          <a:p>
            <a:pPr lvl="1" marL="1047219" indent="-550332">
              <a:spcBef>
                <a:spcPts val="1800"/>
              </a:spcBef>
              <a:buClr>
                <a:srgbClr val="000000"/>
              </a:buClr>
              <a:buSzPct val="100000"/>
              <a:buFont typeface="Arial"/>
              <a:buChar char="–"/>
              <a:defRPr sz="3500">
                <a:latin typeface="Gill Sans"/>
                <a:ea typeface="Gill Sans"/>
                <a:cs typeface="Gill Sans"/>
                <a:sym typeface="Gill Sans"/>
              </a:defRPr>
            </a:pPr>
            <a:r>
              <a:t>Outline of further steps</a:t>
            </a:r>
          </a:p>
        </p:txBody>
      </p:sp>
      <p:grpSp>
        <p:nvGrpSpPr>
          <p:cNvPr id="298" name="Group"/>
          <p:cNvGrpSpPr/>
          <p:nvPr/>
        </p:nvGrpSpPr>
        <p:grpSpPr>
          <a:xfrm>
            <a:off x="401637" y="104775"/>
            <a:ext cx="8340726" cy="1352550"/>
            <a:chOff x="0" y="0"/>
            <a:chExt cx="8340725" cy="1352550"/>
          </a:xfrm>
        </p:grpSpPr>
        <p:pic>
          <p:nvPicPr>
            <p:cNvPr id="296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340726" cy="135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7" name="PSYCH 499A progress report"/>
            <p:cNvSpPr txBox="1"/>
            <p:nvPr/>
          </p:nvSpPr>
          <p:spPr>
            <a:xfrm>
              <a:off x="55562" y="271461"/>
              <a:ext cx="8267702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4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Lucida Grande"/>
                </a:defRPr>
              </a:lvl1pPr>
            </a:lstStyle>
            <a:p>
              <a:pPr/>
              <a:r>
                <a:t>PSYCH 499A progress report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roup"/>
          <p:cNvGrpSpPr/>
          <p:nvPr/>
        </p:nvGrpSpPr>
        <p:grpSpPr>
          <a:xfrm>
            <a:off x="401636" y="3175"/>
            <a:ext cx="8340727" cy="1352550"/>
            <a:chOff x="0" y="0"/>
            <a:chExt cx="8340725" cy="1352550"/>
          </a:xfrm>
        </p:grpSpPr>
        <p:pic>
          <p:nvPicPr>
            <p:cNvPr id="300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340726" cy="135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1" name="Course tasks"/>
            <p:cNvSpPr txBox="1"/>
            <p:nvPr/>
          </p:nvSpPr>
          <p:spPr>
            <a:xfrm>
              <a:off x="55562" y="322262"/>
              <a:ext cx="8267702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37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Lucida Grande"/>
                </a:defRPr>
              </a:lvl1pPr>
            </a:lstStyle>
            <a:p>
              <a:pPr/>
              <a:r>
                <a:t>Course tasks</a:t>
              </a:r>
            </a:p>
          </p:txBody>
        </p:sp>
      </p:grpSp>
      <p:sp>
        <p:nvSpPr>
          <p:cNvPr id="303" name="If taking 499A&amp;B concurrently…"/>
          <p:cNvSpPr txBox="1"/>
          <p:nvPr>
            <p:ph type="body" idx="1"/>
          </p:nvPr>
        </p:nvSpPr>
        <p:spPr>
          <a:xfrm>
            <a:off x="127000" y="1447800"/>
            <a:ext cx="9017000" cy="5410200"/>
          </a:xfrm>
          <a:prstGeom prst="rect">
            <a:avLst/>
          </a:prstGeom>
        </p:spPr>
        <p:txBody>
          <a:bodyPr/>
          <a:lstStyle/>
          <a:p>
            <a:pPr lvl="1" marL="0" indent="228600">
              <a:lnSpc>
                <a:spcPct val="90000"/>
              </a:lnSpc>
              <a:spcBef>
                <a:spcPts val="1200"/>
              </a:spcBef>
              <a:buSzTx/>
              <a:buNone/>
              <a:defRPr b="1"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If taking 499A&amp;B concurrently</a:t>
            </a:r>
            <a:r>
              <a:rPr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</a:rPr>
              <a:t> </a:t>
            </a:r>
            <a:endParaRPr>
              <a:solidFill>
                <a:srgbClr val="525252"/>
              </a:solidFill>
              <a:uFill>
                <a:solidFill>
                  <a:srgbClr val="525252"/>
                </a:solidFill>
              </a:uFill>
            </a:endParaRPr>
          </a:p>
          <a:p>
            <a:pPr lvl="2" marL="1339319" indent="-385232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100000"/>
              <a:buFontTx/>
              <a:buChar char="‣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Email Thesis Reviewer nominations to Richard (</a:t>
            </a:r>
            <a:r>
              <a:rPr u="sng">
                <a:solidFill>
                  <a:srgbClr val="0433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reibach@uwaterloo.ca</a:t>
            </a:r>
            <a:r>
              <a:t>) and Claudia (</a:t>
            </a:r>
            <a:r>
              <a:rPr u="sng">
                <a:solidFill>
                  <a:srgbClr val="0433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clabahn@uwaterloo.ca</a:t>
            </a:r>
            <a:r>
              <a:t>) by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Friday,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September 23</a:t>
            </a:r>
          </a:p>
          <a:p>
            <a:pPr lvl="2" marL="1339319" indent="-385232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100000"/>
              <a:buFontTx/>
              <a:buChar char="‣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If you COMPLETE 499B, then you do NOT need to submit 499A progress report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lvl="2" marL="1339319" indent="-385232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100000"/>
              <a:buFontTx/>
              <a:buChar char="‣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If you do not complete 499B, you </a:t>
            </a:r>
            <a:r>
              <a:t>must</a:t>
            </a:r>
            <a:r>
              <a:t> complete progress report (follow PSYCH 499</a:t>
            </a:r>
            <a:r>
              <a:t>A</a:t>
            </a:r>
            <a:r>
              <a:t> only schedule)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Due 2 business days before your oral presentation date (e.g., Thurs 4:30 pm for a Tues presentation)…"/>
          <p:cNvSpPr txBox="1"/>
          <p:nvPr>
            <p:ph type="body" idx="1"/>
          </p:nvPr>
        </p:nvSpPr>
        <p:spPr>
          <a:xfrm>
            <a:off x="88900" y="1239836"/>
            <a:ext cx="8966200" cy="5626103"/>
          </a:xfrm>
          <a:prstGeom prst="rect">
            <a:avLst/>
          </a:prstGeom>
        </p:spPr>
        <p:txBody>
          <a:bodyPr/>
          <a:lstStyle/>
          <a:p>
            <a:pPr lvl="1" marL="964669" indent="-467782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–"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Due 2 business days before oral presentation date (e.g., Thurs. 4:30pm for a Tues. presentation)</a:t>
            </a:r>
          </a:p>
          <a:p>
            <a:pPr lvl="1" marL="964669" indent="-467782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–"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10-15 pages</a:t>
            </a:r>
            <a:r>
              <a:t>, APA format</a:t>
            </a:r>
          </a:p>
          <a:p>
            <a:pPr lvl="1" marL="964669" indent="-467782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–"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Title</a:t>
            </a:r>
            <a:r>
              <a:t> Page</a:t>
            </a:r>
            <a:r>
              <a:t>,  Abstract</a:t>
            </a:r>
          </a:p>
          <a:p>
            <a:pPr lvl="1" marL="964669" indent="-467782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–"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Concise background literature review &amp; clear statement of research questions/hypotheses</a:t>
            </a:r>
          </a:p>
          <a:p>
            <a:pPr lvl="1" marL="964669" indent="-467782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–"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Method (measures/experimental procedures)</a:t>
            </a:r>
          </a:p>
          <a:p>
            <a:pPr lvl="1" marL="964669" indent="-467782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–"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Expected results &amp; data analysis plan</a:t>
            </a:r>
          </a:p>
          <a:p>
            <a:pPr lvl="1" marL="964669" indent="-467782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–"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Proposed timeline to complete project</a:t>
            </a:r>
          </a:p>
          <a:p>
            <a:pPr lvl="1" marL="964669" indent="-467782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–"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Approved by supervisor and e</a:t>
            </a:r>
            <a:r>
              <a:rPr sz="2800"/>
              <a:t>mailed</a:t>
            </a:r>
            <a:r>
              <a:t> to your thesis reviewer</a:t>
            </a:r>
          </a:p>
        </p:txBody>
      </p:sp>
      <p:grpSp>
        <p:nvGrpSpPr>
          <p:cNvPr id="308" name="Group"/>
          <p:cNvGrpSpPr/>
          <p:nvPr/>
        </p:nvGrpSpPr>
        <p:grpSpPr>
          <a:xfrm>
            <a:off x="401636" y="3175"/>
            <a:ext cx="8340727" cy="1352550"/>
            <a:chOff x="0" y="0"/>
            <a:chExt cx="8340725" cy="1352550"/>
          </a:xfrm>
        </p:grpSpPr>
        <p:pic>
          <p:nvPicPr>
            <p:cNvPr id="306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340726" cy="135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7" name="PSYCH 499B Research proposal"/>
            <p:cNvSpPr txBox="1"/>
            <p:nvPr/>
          </p:nvSpPr>
          <p:spPr>
            <a:xfrm>
              <a:off x="55562" y="303211"/>
              <a:ext cx="8267702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40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Lucida Grande"/>
                </a:defRPr>
              </a:lvl1pPr>
            </a:lstStyle>
            <a:p>
              <a:pPr/>
              <a:r>
                <a:t>PSYCH 499B Research proposal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Oral presentation for 499B…"/>
          <p:cNvSpPr txBox="1"/>
          <p:nvPr>
            <p:ph type="body" idx="1"/>
          </p:nvPr>
        </p:nvSpPr>
        <p:spPr>
          <a:xfrm>
            <a:off x="76200" y="1190625"/>
            <a:ext cx="8978900" cy="56515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Oral presentation for 499B</a:t>
            </a:r>
          </a:p>
          <a:p>
            <a:pPr lvl="1" marL="782637" indent="-285750"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–"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50 min; present research design for 20-25 min; remainder for questions &amp; discussion</a:t>
            </a:r>
          </a:p>
          <a:p>
            <a:pPr lvl="1" marL="782637" indent="-285750"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–"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PowerPoint format</a:t>
            </a:r>
          </a:p>
          <a:p>
            <a:pPr lvl="1" marL="782637" indent="-285750"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–"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Explain rationale, purpose, </a:t>
            </a:r>
            <a:r>
              <a:t>hypotheses, </a:t>
            </a:r>
            <a:r>
              <a:t>methods, </a:t>
            </a:r>
            <a:r>
              <a:t>&amp;</a:t>
            </a:r>
            <a:r>
              <a:t> </a:t>
            </a:r>
            <a:r>
              <a:t>analysis plan</a:t>
            </a:r>
          </a:p>
          <a:p>
            <a:pPr lvl="1" marL="782637" indent="-285750"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–"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Not formally graded</a:t>
            </a:r>
          </a:p>
          <a:p>
            <a:pPr lvl="1" marL="782637" indent="-285750"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–"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Reviewer will ask general questions, probe your knowledge, make suggestions</a:t>
            </a:r>
          </a:p>
          <a:p>
            <a:pPr lvl="1" marL="782637" indent="-285750"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–"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Practice in advance</a:t>
            </a:r>
          </a:p>
          <a:p>
            <a:pPr lvl="1" marL="285750" indent="211137">
              <a:spcBef>
                <a:spcPts val="900"/>
              </a:spcBef>
              <a:buSzTx/>
              <a:buNone/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(Note: Presentation </a:t>
            </a:r>
            <a:r>
              <a:rPr u="sng">
                <a:latin typeface="+mn-lt"/>
                <a:ea typeface="+mn-ea"/>
                <a:cs typeface="+mn-cs"/>
                <a:sym typeface="Lucida Grande"/>
              </a:rPr>
              <a:t>before</a:t>
            </a:r>
            <a:r>
              <a:t> data collection)</a:t>
            </a:r>
          </a:p>
        </p:txBody>
      </p:sp>
      <p:grpSp>
        <p:nvGrpSpPr>
          <p:cNvPr id="313" name="Group"/>
          <p:cNvGrpSpPr/>
          <p:nvPr/>
        </p:nvGrpSpPr>
        <p:grpSpPr>
          <a:xfrm>
            <a:off x="401636" y="3175"/>
            <a:ext cx="8340727" cy="1352550"/>
            <a:chOff x="0" y="0"/>
            <a:chExt cx="8340725" cy="1352550"/>
          </a:xfrm>
        </p:grpSpPr>
        <p:pic>
          <p:nvPicPr>
            <p:cNvPr id="311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340726" cy="135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2" name="Oral presentation"/>
            <p:cNvSpPr txBox="1"/>
            <p:nvPr/>
          </p:nvSpPr>
          <p:spPr>
            <a:xfrm>
              <a:off x="55562" y="271461"/>
              <a:ext cx="8267702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4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Lucida Grande"/>
                </a:defRPr>
              </a:lvl1pPr>
            </a:lstStyle>
            <a:p>
              <a:pPr/>
              <a:r>
                <a:t>Oral presentation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Ethics approval (or end of 499B)…"/>
          <p:cNvSpPr txBox="1"/>
          <p:nvPr>
            <p:ph type="body" idx="1"/>
          </p:nvPr>
        </p:nvSpPr>
        <p:spPr>
          <a:xfrm>
            <a:off x="280218" y="1600200"/>
            <a:ext cx="8731047" cy="4972050"/>
          </a:xfrm>
          <a:prstGeom prst="rect">
            <a:avLst/>
          </a:prstGeom>
        </p:spPr>
        <p:txBody>
          <a:bodyPr/>
          <a:lstStyle/>
          <a:p>
            <a:pPr lvl="1" marL="957119" indent="-465201" defTabSz="905255">
              <a:spcBef>
                <a:spcPts val="1400"/>
              </a:spcBef>
              <a:buClr>
                <a:srgbClr val="000000"/>
              </a:buClr>
              <a:buSzPct val="100000"/>
              <a:buFont typeface="Arial"/>
              <a:buChar char="–"/>
              <a:defRPr sz="3168">
                <a:latin typeface="Gill Sans"/>
                <a:ea typeface="Gill Sans"/>
                <a:cs typeface="Gill Sans"/>
                <a:sym typeface="Gill Sans"/>
              </a:defRPr>
            </a:pPr>
            <a:r>
              <a:t>Before enrolling in 499C complete research integrity training module </a:t>
            </a:r>
            <a:endParaRPr sz="3564"/>
          </a:p>
          <a:p>
            <a:pPr lvl="2" marL="1271444" indent="-465201" defTabSz="905255">
              <a:spcBef>
                <a:spcPts val="1400"/>
              </a:spcBef>
              <a:buClr>
                <a:srgbClr val="000000"/>
              </a:buClr>
              <a:buSzPct val="100000"/>
              <a:buFont typeface="Arial"/>
              <a:buChar char="–"/>
              <a:defRPr sz="2772">
                <a:latin typeface="Gill Sans"/>
                <a:ea typeface="Gill Sans"/>
                <a:cs typeface="Gill Sans"/>
                <a:sym typeface="Gill Sans"/>
              </a:defRPr>
            </a:pPr>
            <a:r>
              <a:t>Collaborative Institutional Training Initiative (CITI) Canada Education Program - Responsible Conduct of Research</a:t>
            </a:r>
          </a:p>
          <a:p>
            <a:pPr lvl="1" marL="957119" indent="-465201" defTabSz="905255">
              <a:spcBef>
                <a:spcPts val="1400"/>
              </a:spcBef>
              <a:buClr>
                <a:srgbClr val="000000"/>
              </a:buClr>
              <a:buSzPct val="100000"/>
              <a:buFont typeface="Arial"/>
              <a:buChar char="–"/>
              <a:defRPr sz="3168">
                <a:latin typeface="Gill Sans"/>
                <a:ea typeface="Gill Sans"/>
                <a:cs typeface="Gill Sans"/>
                <a:sym typeface="Gill Sans"/>
              </a:defRPr>
            </a:pPr>
            <a:r>
              <a:t>Ethics approval (or end of 499B)</a:t>
            </a:r>
            <a:endParaRPr sz="3564"/>
          </a:p>
          <a:p>
            <a:pPr lvl="1" marL="957119" indent="-465201" defTabSz="905255">
              <a:spcBef>
                <a:spcPts val="1400"/>
              </a:spcBef>
              <a:buClr>
                <a:srgbClr val="000000"/>
              </a:buClr>
              <a:buSzPct val="100000"/>
              <a:buFont typeface="Arial"/>
              <a:buChar char="–"/>
              <a:defRPr sz="3168">
                <a:latin typeface="Gill Sans"/>
                <a:ea typeface="Gill Sans"/>
                <a:cs typeface="Gill Sans"/>
                <a:sym typeface="Gill Sans"/>
              </a:defRPr>
            </a:pPr>
            <a:r>
              <a:t>Data collection</a:t>
            </a:r>
            <a:endParaRPr sz="3564"/>
          </a:p>
          <a:p>
            <a:pPr lvl="1" marL="957119" indent="-465201" defTabSz="905255">
              <a:spcBef>
                <a:spcPts val="1400"/>
              </a:spcBef>
              <a:buClr>
                <a:srgbClr val="000000"/>
              </a:buClr>
              <a:buSzPct val="100000"/>
              <a:buFont typeface="Arial"/>
              <a:buChar char="–"/>
              <a:defRPr sz="3168">
                <a:latin typeface="Gill Sans"/>
                <a:ea typeface="Gill Sans"/>
                <a:cs typeface="Gill Sans"/>
                <a:sym typeface="Gill Sans"/>
              </a:defRPr>
            </a:pPr>
            <a:r>
              <a:t>Analysis</a:t>
            </a:r>
            <a:endParaRPr sz="3564"/>
          </a:p>
          <a:p>
            <a:pPr lvl="1" marL="957119" indent="-465201" defTabSz="905255">
              <a:spcBef>
                <a:spcPts val="1400"/>
              </a:spcBef>
              <a:buClr>
                <a:srgbClr val="000000"/>
              </a:buClr>
              <a:buSzPct val="100000"/>
              <a:buFont typeface="Arial"/>
              <a:buChar char="–"/>
              <a:defRPr sz="3168">
                <a:latin typeface="Gill Sans"/>
                <a:ea typeface="Gill Sans"/>
                <a:cs typeface="Gill Sans"/>
                <a:sym typeface="Gill Sans"/>
              </a:defRPr>
            </a:pPr>
            <a:r>
              <a:t>Write up (more on next slide)</a:t>
            </a:r>
          </a:p>
        </p:txBody>
      </p:sp>
      <p:grpSp>
        <p:nvGrpSpPr>
          <p:cNvPr id="318" name="Group"/>
          <p:cNvGrpSpPr/>
          <p:nvPr/>
        </p:nvGrpSpPr>
        <p:grpSpPr>
          <a:xfrm>
            <a:off x="401636" y="3175"/>
            <a:ext cx="8340727" cy="1352550"/>
            <a:chOff x="0" y="0"/>
            <a:chExt cx="8340725" cy="1352550"/>
          </a:xfrm>
        </p:grpSpPr>
        <p:pic>
          <p:nvPicPr>
            <p:cNvPr id="316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340726" cy="135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7" name="PSYCH 499C tasks"/>
            <p:cNvSpPr txBox="1"/>
            <p:nvPr/>
          </p:nvSpPr>
          <p:spPr>
            <a:xfrm>
              <a:off x="55562" y="271461"/>
              <a:ext cx="8267702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4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Lucida Grande"/>
                </a:defRPr>
              </a:lvl1pPr>
            </a:lstStyle>
            <a:p>
              <a:pPr/>
              <a:r>
                <a:t>PSYCH 499C tasks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You are responsible for following research integrity standards and university policies…"/>
          <p:cNvSpPr txBox="1"/>
          <p:nvPr>
            <p:ph type="body" idx="1"/>
          </p:nvPr>
        </p:nvSpPr>
        <p:spPr>
          <a:xfrm>
            <a:off x="114300" y="444500"/>
            <a:ext cx="8915400" cy="5969000"/>
          </a:xfrm>
          <a:prstGeom prst="rect">
            <a:avLst/>
          </a:prstGeom>
        </p:spPr>
        <p:txBody>
          <a:bodyPr/>
          <a:lstStyle/>
          <a:p>
            <a:pPr marL="0" indent="39687">
              <a:spcBef>
                <a:spcPts val="0"/>
              </a:spcBef>
              <a:buSzTx/>
              <a:buNone/>
              <a:defRPr b="1" sz="3600">
                <a:latin typeface="Gill Sans"/>
                <a:ea typeface="Gill Sans"/>
                <a:cs typeface="Gill Sans"/>
                <a:sym typeface="Gill Sans"/>
              </a:defRPr>
            </a:pPr>
            <a:r>
              <a:t>You are responsible for following research integrity standards and university policies</a:t>
            </a:r>
          </a:p>
          <a:p>
            <a:pPr marL="0" indent="39687">
              <a:spcBef>
                <a:spcPts val="0"/>
              </a:spcBef>
              <a:buSzTx/>
              <a:buNone/>
              <a:defRPr b="1" sz="10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lvl="2" marL="0" indent="596900">
              <a:spcBef>
                <a:spcPts val="70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pPr>
            <a:r>
              <a:t>Information/resources about responsible research conduct, FAQs etc.</a:t>
            </a:r>
          </a:p>
          <a:p>
            <a:pPr lvl="2" marL="0" indent="596900">
              <a:spcBef>
                <a:spcPts val="700"/>
              </a:spcBef>
              <a:buSzTx/>
              <a:buNone/>
              <a:defRPr sz="9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lvl="2" marL="0" indent="596900">
              <a:spcBef>
                <a:spcPts val="700"/>
              </a:spcBef>
              <a:buSzTx/>
              <a:buNone/>
              <a:defRPr sz="2700" u="sng"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https://uwaterloo.ca/research/office-research-ethics/research-integrity</a:t>
            </a:r>
          </a:p>
        </p:txBody>
      </p:sp>
      <p:grpSp>
        <p:nvGrpSpPr>
          <p:cNvPr id="323" name="Group"/>
          <p:cNvGrpSpPr/>
          <p:nvPr/>
        </p:nvGrpSpPr>
        <p:grpSpPr>
          <a:xfrm>
            <a:off x="401636" y="3175"/>
            <a:ext cx="8340727" cy="1352550"/>
            <a:chOff x="0" y="0"/>
            <a:chExt cx="8340725" cy="1352550"/>
          </a:xfrm>
        </p:grpSpPr>
        <p:pic>
          <p:nvPicPr>
            <p:cNvPr id="321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340726" cy="135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2" name="Responsible Research Conduct"/>
            <p:cNvSpPr txBox="1"/>
            <p:nvPr/>
          </p:nvSpPr>
          <p:spPr>
            <a:xfrm>
              <a:off x="55562" y="315911"/>
              <a:ext cx="8267702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3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Lucida Grande"/>
                </a:defRPr>
              </a:lvl1pPr>
            </a:lstStyle>
            <a:p>
              <a:pPr/>
              <a:r>
                <a:t>Responsible Research Conduct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Free training available to anyone with a UW email address…"/>
          <p:cNvSpPr txBox="1"/>
          <p:nvPr>
            <p:ph type="body" idx="1"/>
          </p:nvPr>
        </p:nvSpPr>
        <p:spPr>
          <a:xfrm>
            <a:off x="399453" y="989011"/>
            <a:ext cx="8439896" cy="5969003"/>
          </a:xfrm>
          <a:prstGeom prst="rect">
            <a:avLst/>
          </a:prstGeom>
        </p:spPr>
        <p:txBody>
          <a:bodyPr/>
          <a:lstStyle/>
          <a:p>
            <a:pPr marL="0" indent="39687">
              <a:spcBef>
                <a:spcPts val="0"/>
              </a:spcBef>
              <a:buSzTx/>
              <a:buNone/>
              <a:defRPr b="1" sz="3600">
                <a:latin typeface="Gill Sans"/>
                <a:ea typeface="Gill Sans"/>
                <a:cs typeface="Gill Sans"/>
                <a:sym typeface="Gill Sans"/>
              </a:defRPr>
            </a:pPr>
            <a:r>
              <a:t>Free training available to anyone with a UW email address</a:t>
            </a:r>
          </a:p>
          <a:p>
            <a:pPr marL="0" indent="39687">
              <a:spcBef>
                <a:spcPts val="0"/>
              </a:spcBef>
              <a:buSzTx/>
              <a:buNone/>
              <a:defRPr b="1" sz="18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marL="0" indent="39687">
              <a:spcBef>
                <a:spcPts val="0"/>
              </a:spcBef>
              <a:buSzTx/>
              <a:buNone/>
              <a:defRPr b="1" sz="2800">
                <a:latin typeface="Gill Sans"/>
                <a:ea typeface="Gill Sans"/>
                <a:cs typeface="Gill Sans"/>
                <a:sym typeface="Gill Sans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https://uwaterloo.ca/research/office-research-ethics/research-integrity/training-and-resources</a:t>
            </a:r>
            <a:endParaRPr sz="2700" u="sng"/>
          </a:p>
          <a:p>
            <a:pPr marL="0" indent="39687">
              <a:spcBef>
                <a:spcPts val="0"/>
              </a:spcBef>
              <a:buSzTx/>
              <a:buNone/>
              <a:defRPr b="1" sz="2800">
                <a:latin typeface="Gill Sans"/>
                <a:ea typeface="Gill Sans"/>
                <a:cs typeface="Gill Sans"/>
                <a:sym typeface="Gill Sans"/>
              </a:defRPr>
            </a:pPr>
            <a:endParaRPr sz="2700" u="sng"/>
          </a:p>
          <a:p>
            <a:pPr lvl="2" marL="0" indent="596900">
              <a:spcBef>
                <a:spcPts val="700"/>
              </a:spcBef>
              <a:buSzTx/>
              <a:buNone/>
              <a:defRPr sz="2700">
                <a:latin typeface="Gill Sans"/>
                <a:ea typeface="Gill Sans"/>
                <a:cs typeface="Gill Sans"/>
                <a:sym typeface="Gill Sans"/>
              </a:defRPr>
            </a:pPr>
            <a:r>
              <a:t>Take the training module on:</a:t>
            </a:r>
          </a:p>
          <a:p>
            <a:pPr lvl="2" marL="111125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-"/>
              <a:defRPr sz="2700">
                <a:latin typeface="Gill Sans"/>
                <a:ea typeface="Gill Sans"/>
                <a:cs typeface="Gill Sans"/>
                <a:sym typeface="Gill Sans"/>
              </a:defRPr>
            </a:pPr>
            <a:r>
              <a:t>Collaborative Institutional Training Initiative (CITI) Canada Education Program - Responsible Conduct of Research</a:t>
            </a:r>
          </a:p>
          <a:p>
            <a:pPr lvl="2" marL="111125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-"/>
              <a:defRPr sz="2700">
                <a:latin typeface="Gill Sans"/>
                <a:ea typeface="Gill Sans"/>
                <a:cs typeface="Gill Sans"/>
                <a:sym typeface="Gill Sans"/>
              </a:defRPr>
            </a:pPr>
            <a:r>
              <a:t>Should complete this training before enrolment in PSYCH 499C</a:t>
            </a:r>
          </a:p>
        </p:txBody>
      </p:sp>
      <p:grpSp>
        <p:nvGrpSpPr>
          <p:cNvPr id="328" name="Group"/>
          <p:cNvGrpSpPr/>
          <p:nvPr/>
        </p:nvGrpSpPr>
        <p:grpSpPr>
          <a:xfrm>
            <a:off x="401636" y="3175"/>
            <a:ext cx="8340727" cy="1352550"/>
            <a:chOff x="0" y="0"/>
            <a:chExt cx="8340725" cy="1352550"/>
          </a:xfrm>
        </p:grpSpPr>
        <p:pic>
          <p:nvPicPr>
            <p:cNvPr id="326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340726" cy="135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7" name="Responsible Research Conduct"/>
            <p:cNvSpPr txBox="1"/>
            <p:nvPr/>
          </p:nvSpPr>
          <p:spPr>
            <a:xfrm>
              <a:off x="55562" y="315911"/>
              <a:ext cx="8267702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3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Lucida Grande"/>
                </a:defRPr>
              </a:lvl1pPr>
            </a:lstStyle>
            <a:p>
              <a:pPr/>
              <a:r>
                <a:t>Responsible Research Conduct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roup"/>
          <p:cNvGrpSpPr/>
          <p:nvPr/>
        </p:nvGrpSpPr>
        <p:grpSpPr>
          <a:xfrm>
            <a:off x="401636" y="244475"/>
            <a:ext cx="8340727" cy="1352550"/>
            <a:chOff x="0" y="0"/>
            <a:chExt cx="8340725" cy="1352550"/>
          </a:xfrm>
        </p:grpSpPr>
        <p:pic>
          <p:nvPicPr>
            <p:cNvPr id="241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340726" cy="135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2" name="General Remarks"/>
            <p:cNvSpPr txBox="1"/>
            <p:nvPr/>
          </p:nvSpPr>
          <p:spPr>
            <a:xfrm>
              <a:off x="55562" y="271461"/>
              <a:ext cx="8267702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4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Lucida Grande"/>
                </a:defRPr>
              </a:lvl1pPr>
            </a:lstStyle>
            <a:p>
              <a:pPr/>
              <a:r>
                <a:t>General Remarks</a:t>
              </a:r>
            </a:p>
          </p:txBody>
        </p:sp>
      </p:grpSp>
      <p:sp>
        <p:nvSpPr>
          <p:cNvPr id="244" name="The Honours Thesis is a unique opportunity…"/>
          <p:cNvSpPr txBox="1"/>
          <p:nvPr>
            <p:ph type="body" idx="1"/>
          </p:nvPr>
        </p:nvSpPr>
        <p:spPr>
          <a:xfrm>
            <a:off x="158750" y="1572881"/>
            <a:ext cx="8826500" cy="502847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2700">
                <a:latin typeface="Gill Sans"/>
                <a:ea typeface="Gill Sans"/>
                <a:cs typeface="Gill Sans"/>
                <a:sym typeface="Gill Sans"/>
              </a:defRPr>
            </a:pPr>
            <a:r>
              <a:t>The Honours Thesis is a unique </a:t>
            </a:r>
            <a:r>
              <a:rPr>
                <a:latin typeface="+mn-lt"/>
                <a:ea typeface="+mn-ea"/>
                <a:cs typeface="+mn-cs"/>
                <a:sym typeface="Lucida Grande"/>
              </a:rPr>
              <a:t>opportunity</a:t>
            </a:r>
          </a:p>
          <a:p>
            <a:pPr lvl="1" marL="782637" indent="-285750">
              <a:buClr>
                <a:srgbClr val="000000"/>
              </a:buClr>
              <a:buSzPct val="100000"/>
              <a:buFont typeface="Arial"/>
              <a:buChar char="–"/>
              <a:defRPr sz="2700">
                <a:latin typeface="Gill Sans"/>
                <a:ea typeface="Gill Sans"/>
                <a:cs typeface="Gill Sans"/>
                <a:sym typeface="Gill Sans"/>
              </a:defRPr>
            </a:pPr>
            <a:r>
              <a:t>capstone experience for undergrad </a:t>
            </a:r>
            <a:r>
              <a:t>research intensive</a:t>
            </a:r>
            <a:r>
              <a:t> degree</a:t>
            </a:r>
            <a:endParaRPr b="1"/>
          </a:p>
          <a:p>
            <a:pPr lvl="1" marL="782637" indent="-285750">
              <a:buClr>
                <a:srgbClr val="000000"/>
              </a:buClr>
              <a:buSzPct val="100000"/>
              <a:buFont typeface="Arial"/>
              <a:buChar char="–"/>
              <a:defRPr sz="2700">
                <a:latin typeface="Gill Sans"/>
                <a:ea typeface="Gill Sans"/>
                <a:cs typeface="Gill Sans"/>
                <a:sym typeface="Gill Sans"/>
              </a:defRPr>
            </a:pPr>
            <a:r>
              <a:t>experience all of the stages of a psychology research project from developing a hypothesis to writing an empirical paper</a:t>
            </a:r>
          </a:p>
          <a:p>
            <a:pPr lvl="1" marL="782637" indent="-285750">
              <a:buClr>
                <a:srgbClr val="000000"/>
              </a:buClr>
              <a:buSzPct val="100000"/>
              <a:buFont typeface="Arial"/>
              <a:buChar char="–"/>
              <a:defRPr sz="2700">
                <a:latin typeface="Gill Sans"/>
                <a:ea typeface="Gill Sans"/>
                <a:cs typeface="Gill Sans"/>
                <a:sym typeface="Gill Sans"/>
              </a:defRPr>
            </a:pPr>
            <a:r>
              <a:t>individual interaction</a:t>
            </a:r>
            <a:r>
              <a:t>/</a:t>
            </a:r>
            <a:r>
              <a:t>collaboration with faculty member &amp; graduate students</a:t>
            </a:r>
          </a:p>
          <a:p>
            <a:pPr lvl="1" marL="782637" indent="-285750">
              <a:buClr>
                <a:srgbClr val="000000"/>
              </a:buClr>
              <a:buSzPct val="100000"/>
              <a:buFont typeface="Arial"/>
              <a:buChar char="–"/>
              <a:defRPr sz="2700">
                <a:latin typeface="Gill Sans"/>
                <a:ea typeface="Gill Sans"/>
                <a:cs typeface="Gill Sans"/>
                <a:sym typeface="Gill Sans"/>
              </a:defRPr>
            </a:pPr>
            <a:r>
              <a:t>essential preparation for graduate studies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Review UW’s Graduate academic integrity module…"/>
          <p:cNvSpPr txBox="1"/>
          <p:nvPr>
            <p:ph type="body" idx="1"/>
          </p:nvPr>
        </p:nvSpPr>
        <p:spPr>
          <a:xfrm>
            <a:off x="279400" y="1347721"/>
            <a:ext cx="8585200" cy="5179749"/>
          </a:xfrm>
          <a:prstGeom prst="rect">
            <a:avLst/>
          </a:prstGeom>
        </p:spPr>
        <p:txBody>
          <a:bodyPr/>
          <a:lstStyle/>
          <a:p>
            <a:pPr marL="0" indent="39687">
              <a:spcBef>
                <a:spcPts val="0"/>
              </a:spcBef>
              <a:buSzTx/>
              <a:buNone/>
              <a:defRPr b="1" sz="3600">
                <a:latin typeface="Gill Sans"/>
                <a:ea typeface="Gill Sans"/>
                <a:cs typeface="Gill Sans"/>
                <a:sym typeface="Gill Sans"/>
              </a:defRPr>
            </a:pPr>
            <a:r>
              <a:t>Review UW’s Graduate academic integrity module</a:t>
            </a:r>
          </a:p>
          <a:p>
            <a:pPr marL="0" indent="39687">
              <a:spcBef>
                <a:spcPts val="0"/>
              </a:spcBef>
              <a:buSzTx/>
              <a:buNone/>
              <a:defRPr b="1" sz="270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lvl="2" marL="1143000">
              <a:spcBef>
                <a:spcPts val="500"/>
              </a:spcBef>
              <a:buClr>
                <a:srgbClr val="000000"/>
              </a:buClr>
              <a:buSzPct val="85000"/>
              <a:buFont typeface="Arial"/>
              <a:buChar char="‣"/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Useful information about properly identifying sources, collaborating with integrity, honestly recording/reporting findings:</a:t>
            </a:r>
          </a:p>
          <a:p>
            <a:pPr lvl="5" marL="0" indent="1193800">
              <a:spcBef>
                <a:spcPts val="500"/>
              </a:spcBef>
              <a:buClr>
                <a:srgbClr val="000000"/>
              </a:buClr>
              <a:buSzTx/>
              <a:buFont typeface="Arial"/>
              <a:buNone/>
              <a:defRPr sz="27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https://uwaterloo.ca/library/get-assignment-and-research-help/academic-integrity/graduate-students-and-academic-integrity</a:t>
            </a:r>
          </a:p>
        </p:txBody>
      </p:sp>
      <p:grpSp>
        <p:nvGrpSpPr>
          <p:cNvPr id="333" name="Group"/>
          <p:cNvGrpSpPr/>
          <p:nvPr/>
        </p:nvGrpSpPr>
        <p:grpSpPr>
          <a:xfrm>
            <a:off x="401636" y="3175"/>
            <a:ext cx="8340727" cy="1352550"/>
            <a:chOff x="0" y="0"/>
            <a:chExt cx="8340725" cy="1352550"/>
          </a:xfrm>
        </p:grpSpPr>
        <p:pic>
          <p:nvPicPr>
            <p:cNvPr id="331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340726" cy="135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2" name="Responsible Research Conduct"/>
            <p:cNvSpPr txBox="1"/>
            <p:nvPr/>
          </p:nvSpPr>
          <p:spPr>
            <a:xfrm>
              <a:off x="55562" y="315911"/>
              <a:ext cx="8267702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3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Lucida Grande"/>
                </a:defRPr>
              </a:lvl1pPr>
            </a:lstStyle>
            <a:p>
              <a:pPr/>
              <a:r>
                <a:t>Responsible Research Conduct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20-30 pages…"/>
          <p:cNvSpPr txBox="1"/>
          <p:nvPr>
            <p:ph type="body" idx="1"/>
          </p:nvPr>
        </p:nvSpPr>
        <p:spPr>
          <a:xfrm>
            <a:off x="-3175" y="977899"/>
            <a:ext cx="9156700" cy="5967415"/>
          </a:xfrm>
          <a:prstGeom prst="rect">
            <a:avLst/>
          </a:prstGeom>
        </p:spPr>
        <p:txBody>
          <a:bodyPr/>
          <a:lstStyle/>
          <a:p>
            <a:pPr lvl="1" marL="782637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20-30 pages</a:t>
            </a:r>
          </a:p>
          <a:p>
            <a:pPr lvl="1" marL="782637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Title, Abstract, Intro, Lit. Review &amp; Hypotheses, Method, Results, Gen. Discussion, Refs, Tables &amp; Figures, Appendices</a:t>
            </a:r>
          </a:p>
          <a:p>
            <a:pPr lvl="1" marL="782637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Submit electronic version to Claudia Labahn:  </a:t>
            </a:r>
            <a:r>
              <a:rPr b="1"/>
              <a:t>clabahn@uwaterloo.ca</a:t>
            </a:r>
            <a:endParaRPr b="1"/>
          </a:p>
          <a:p>
            <a:pPr lvl="1" marL="782637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Graded by Supervisor who comments and suggests a grade range, and 499 Reviewer, who comments and assigns final grade</a:t>
            </a:r>
          </a:p>
          <a:p>
            <a:pPr lvl="2" marL="1182687"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2800"/>
            </a:pPr>
            <a:r>
              <a:t>same grade applied retroactively to 499A/B/C</a:t>
            </a:r>
          </a:p>
        </p:txBody>
      </p:sp>
      <p:grpSp>
        <p:nvGrpSpPr>
          <p:cNvPr id="338" name="Group"/>
          <p:cNvGrpSpPr/>
          <p:nvPr/>
        </p:nvGrpSpPr>
        <p:grpSpPr>
          <a:xfrm>
            <a:off x="401636" y="3175"/>
            <a:ext cx="8340727" cy="1352550"/>
            <a:chOff x="0" y="0"/>
            <a:chExt cx="8340725" cy="1352550"/>
          </a:xfrm>
        </p:grpSpPr>
        <p:pic>
          <p:nvPicPr>
            <p:cNvPr id="336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340726" cy="135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7" name="Final PSYCH 499C thesis paper"/>
            <p:cNvSpPr txBox="1"/>
            <p:nvPr/>
          </p:nvSpPr>
          <p:spPr>
            <a:xfrm>
              <a:off x="55562" y="284161"/>
              <a:ext cx="8267702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42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Lucida Grande"/>
                </a:defRPr>
              </a:lvl1pPr>
            </a:lstStyle>
            <a:p>
              <a:pPr/>
              <a:r>
                <a:t>Final PSYCH 499C thesis paper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Don’t allow enough time for:…"/>
          <p:cNvSpPr txBox="1"/>
          <p:nvPr>
            <p:ph type="body" idx="1"/>
          </p:nvPr>
        </p:nvSpPr>
        <p:spPr>
          <a:xfrm>
            <a:off x="215900" y="990600"/>
            <a:ext cx="8928100" cy="61468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b="1" sz="2000">
                <a:latin typeface="Gill Sans"/>
                <a:ea typeface="Gill Sans"/>
                <a:cs typeface="Gill Sans"/>
                <a:sym typeface="Gill Sans"/>
              </a:defRPr>
            </a:pPr>
            <a:r>
              <a:t>Don’t allow enough time for:</a:t>
            </a:r>
          </a:p>
          <a:p>
            <a:pPr lvl="1" marL="782637" indent="-285750">
              <a:spcBef>
                <a:spcPts val="1500"/>
              </a:spcBef>
              <a:buClr>
                <a:srgbClr val="000000"/>
              </a:buClr>
              <a:buSzPct val="100000"/>
              <a:buFont typeface="Arial"/>
              <a:buChar char="–"/>
              <a:defRPr sz="2000">
                <a:latin typeface="Gill Sans"/>
                <a:ea typeface="Gill Sans"/>
                <a:cs typeface="Gill Sans"/>
                <a:sym typeface="Gill Sans"/>
              </a:defRPr>
            </a:pPr>
            <a:r>
              <a:t>ethics clearance</a:t>
            </a:r>
          </a:p>
          <a:p>
            <a:pPr lvl="1" marL="782637" indent="-285750">
              <a:spcBef>
                <a:spcPts val="1500"/>
              </a:spcBef>
              <a:buClr>
                <a:srgbClr val="000000"/>
              </a:buClr>
              <a:buSzPct val="100000"/>
              <a:buFont typeface="Arial"/>
              <a:buChar char="–"/>
              <a:defRPr sz="2000">
                <a:latin typeface="Gill Sans"/>
                <a:ea typeface="Gill Sans"/>
                <a:cs typeface="Gill Sans"/>
                <a:sym typeface="Gill Sans"/>
              </a:defRPr>
            </a:pPr>
            <a:r>
              <a:t>data collection</a:t>
            </a:r>
          </a:p>
          <a:p>
            <a:pPr lvl="1" marL="782637" indent="-285750">
              <a:spcBef>
                <a:spcPts val="1500"/>
              </a:spcBef>
              <a:buClr>
                <a:srgbClr val="000000"/>
              </a:buClr>
              <a:buSzPct val="100000"/>
              <a:buFont typeface="Arial"/>
              <a:buChar char="–"/>
              <a:defRPr sz="2000">
                <a:latin typeface="Gill Sans"/>
                <a:ea typeface="Gill Sans"/>
                <a:cs typeface="Gill Sans"/>
                <a:sym typeface="Gill Sans"/>
              </a:defRPr>
            </a:pPr>
            <a:r>
              <a:t>data analysis</a:t>
            </a:r>
          </a:p>
          <a:p>
            <a:pPr lvl="1" marL="782637" indent="-285750">
              <a:spcBef>
                <a:spcPts val="1500"/>
              </a:spcBef>
              <a:buClr>
                <a:srgbClr val="000000"/>
              </a:buClr>
              <a:buSzPct val="100000"/>
              <a:buFont typeface="Arial"/>
              <a:buChar char="–"/>
              <a:defRPr sz="2000">
                <a:latin typeface="Gill Sans"/>
                <a:ea typeface="Gill Sans"/>
                <a:cs typeface="Gill Sans"/>
                <a:sym typeface="Gill Sans"/>
              </a:defRPr>
            </a:pPr>
            <a:r>
              <a:t>writing multiple drafts of the final product</a:t>
            </a:r>
          </a:p>
          <a:p>
            <a:pPr marL="0" indent="0">
              <a:spcBef>
                <a:spcPts val="1500"/>
              </a:spcBef>
              <a:buSzTx/>
              <a:buNone/>
              <a:defRPr b="1" sz="2000">
                <a:latin typeface="Gill Sans"/>
                <a:ea typeface="Gill Sans"/>
                <a:cs typeface="Gill Sans"/>
                <a:sym typeface="Gill Sans"/>
              </a:defRPr>
            </a:pPr>
            <a:r>
              <a:t>Final product is not APA format, or lacks one of these key components:</a:t>
            </a:r>
          </a:p>
          <a:p>
            <a:pPr lvl="1" marL="782637" indent="-285750">
              <a:spcBef>
                <a:spcPts val="1500"/>
              </a:spcBef>
              <a:buClr>
                <a:srgbClr val="000000"/>
              </a:buClr>
              <a:buSzPct val="100000"/>
              <a:buFont typeface="Arial"/>
              <a:buChar char="–"/>
              <a:defRPr sz="2000">
                <a:latin typeface="Gill Sans"/>
                <a:ea typeface="Gill Sans"/>
                <a:cs typeface="Gill Sans"/>
                <a:sym typeface="Gill Sans"/>
              </a:defRPr>
            </a:pPr>
            <a:r>
              <a:t>abstract</a:t>
            </a:r>
          </a:p>
          <a:p>
            <a:pPr lvl="1" marL="782637" indent="-285750">
              <a:spcBef>
                <a:spcPts val="1500"/>
              </a:spcBef>
              <a:buClr>
                <a:srgbClr val="FF2600"/>
              </a:buClr>
              <a:buSzPct val="100000"/>
              <a:buFont typeface="Arial"/>
              <a:buChar char="–"/>
              <a:defRPr sz="2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introduction/overview before </a:t>
            </a:r>
            <a:r>
              <a:rPr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</a:rPr>
              <a:t>literature review</a:t>
            </a:r>
            <a:endParaRPr>
              <a:solidFill>
                <a:srgbClr val="525252"/>
              </a:solidFill>
              <a:uFill>
                <a:solidFill>
                  <a:srgbClr val="525252"/>
                </a:solidFill>
              </a:uFill>
            </a:endParaRPr>
          </a:p>
          <a:p>
            <a:pPr lvl="1" marL="782637" indent="-285750">
              <a:spcBef>
                <a:spcPts val="1500"/>
              </a:spcBef>
              <a:buClr>
                <a:srgbClr val="000000"/>
              </a:buClr>
              <a:buSzPct val="100000"/>
              <a:buFont typeface="Arial"/>
              <a:buChar char="–"/>
              <a:defRPr sz="2000">
                <a:latin typeface="Gill Sans"/>
                <a:ea typeface="Gill Sans"/>
                <a:cs typeface="Gill Sans"/>
                <a:sym typeface="Gill Sans"/>
              </a:defRPr>
            </a:pPr>
            <a:r>
              <a:t>clear and specific statement of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hypotheses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lvl="1" marL="782637" indent="-285750">
              <a:spcBef>
                <a:spcPts val="1500"/>
              </a:spcBef>
              <a:buClr>
                <a:srgbClr val="000000"/>
              </a:buClr>
              <a:buSzPct val="100000"/>
              <a:buFont typeface="Arial"/>
              <a:buChar char="–"/>
              <a:defRPr sz="2000">
                <a:latin typeface="Gill Sans"/>
                <a:ea typeface="Gill Sans"/>
                <a:cs typeface="Gill Sans"/>
                <a:sym typeface="Gill Sans"/>
              </a:defRPr>
            </a:pPr>
            <a:r>
              <a:t>writing for a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general</a:t>
            </a:r>
            <a:r>
              <a:t> psych audience</a:t>
            </a:r>
          </a:p>
        </p:txBody>
      </p:sp>
      <p:grpSp>
        <p:nvGrpSpPr>
          <p:cNvPr id="343" name="Group"/>
          <p:cNvGrpSpPr/>
          <p:nvPr/>
        </p:nvGrpSpPr>
        <p:grpSpPr>
          <a:xfrm>
            <a:off x="401636" y="3175"/>
            <a:ext cx="8340727" cy="1352550"/>
            <a:chOff x="0" y="0"/>
            <a:chExt cx="8340725" cy="1352550"/>
          </a:xfrm>
        </p:grpSpPr>
        <p:pic>
          <p:nvPicPr>
            <p:cNvPr id="341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340726" cy="135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2" name="Common Problems"/>
            <p:cNvSpPr txBox="1"/>
            <p:nvPr/>
          </p:nvSpPr>
          <p:spPr>
            <a:xfrm>
              <a:off x="55562" y="271461"/>
              <a:ext cx="8267702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4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Lucida Grande"/>
                </a:defRPr>
              </a:lvl1pPr>
            </a:lstStyle>
            <a:p>
              <a:pPr/>
              <a:r>
                <a:t>Common Problems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Recognize exceptional performance throughout all stages of the thesis project…"/>
          <p:cNvSpPr txBox="1"/>
          <p:nvPr>
            <p:ph type="body" idx="1"/>
          </p:nvPr>
        </p:nvSpPr>
        <p:spPr>
          <a:xfrm>
            <a:off x="457200" y="1344611"/>
            <a:ext cx="8413750" cy="4972053"/>
          </a:xfrm>
          <a:prstGeom prst="rect">
            <a:avLst/>
          </a:prstGeom>
        </p:spPr>
        <p:txBody>
          <a:bodyPr/>
          <a:lstStyle/>
          <a:p>
            <a:pPr lvl="1" marL="782637" indent="-285750">
              <a:spcBef>
                <a:spcPts val="2800"/>
              </a:spcBef>
              <a:buClr>
                <a:srgbClr val="000000"/>
              </a:buClr>
              <a:buSzPct val="100000"/>
              <a:buFont typeface="Arial"/>
              <a:buChar char="–"/>
              <a:defRPr sz="3700">
                <a:latin typeface="Gill Sans"/>
                <a:ea typeface="Gill Sans"/>
                <a:cs typeface="Gill Sans"/>
                <a:sym typeface="Gill Sans"/>
              </a:defRPr>
            </a:pPr>
            <a:r>
              <a:t>Recognize exceptional performance throughout all stages of the thesis project</a:t>
            </a:r>
          </a:p>
          <a:p>
            <a:pPr lvl="1" marL="782637" indent="-285750">
              <a:spcBef>
                <a:spcPts val="2800"/>
              </a:spcBef>
              <a:buClr>
                <a:srgbClr val="000000"/>
              </a:buClr>
              <a:buSzPct val="100000"/>
              <a:buFont typeface="Arial"/>
              <a:buChar char="–"/>
              <a:defRPr sz="3700">
                <a:latin typeface="Gill Sans"/>
                <a:ea typeface="Gill Sans"/>
                <a:cs typeface="Gill Sans"/>
                <a:sym typeface="Gill Sans"/>
              </a:defRPr>
            </a:pPr>
            <a:r>
              <a:t>Awarded annually in June for theses completed the prior three terms</a:t>
            </a:r>
          </a:p>
          <a:p>
            <a:pPr lvl="1" marL="782637" indent="-285750">
              <a:spcBef>
                <a:spcPts val="2800"/>
              </a:spcBef>
              <a:buClr>
                <a:srgbClr val="000000"/>
              </a:buClr>
              <a:buSzPct val="100000"/>
              <a:buFont typeface="Arial"/>
              <a:buChar char="–"/>
              <a:defRPr sz="3700">
                <a:latin typeface="Gill Sans"/>
                <a:ea typeface="Gill Sans"/>
                <a:cs typeface="Gill Sans"/>
                <a:sym typeface="Gill Sans"/>
              </a:defRPr>
            </a:pPr>
            <a:r>
              <a:t>Nominated by Supervisor</a:t>
            </a:r>
          </a:p>
        </p:txBody>
      </p:sp>
      <p:grpSp>
        <p:nvGrpSpPr>
          <p:cNvPr id="348" name="Group"/>
          <p:cNvGrpSpPr/>
          <p:nvPr/>
        </p:nvGrpSpPr>
        <p:grpSpPr>
          <a:xfrm>
            <a:off x="401636" y="3175"/>
            <a:ext cx="8340727" cy="1352550"/>
            <a:chOff x="0" y="0"/>
            <a:chExt cx="8340725" cy="1352550"/>
          </a:xfrm>
        </p:grpSpPr>
        <p:pic>
          <p:nvPicPr>
            <p:cNvPr id="346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340726" cy="135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7" name="Thesis Awards"/>
            <p:cNvSpPr txBox="1"/>
            <p:nvPr/>
          </p:nvSpPr>
          <p:spPr>
            <a:xfrm>
              <a:off x="55562" y="271461"/>
              <a:ext cx="8267702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4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Lucida Grande"/>
                </a:defRPr>
              </a:lvl1pPr>
            </a:lstStyle>
            <a:p>
              <a:pPr/>
              <a:r>
                <a:t>Thesis Awards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laudia Labahn, Psych 499 course administrator…"/>
          <p:cNvSpPr txBox="1"/>
          <p:nvPr>
            <p:ph type="body" idx="1"/>
          </p:nvPr>
        </p:nvSpPr>
        <p:spPr>
          <a:xfrm>
            <a:off x="203200" y="1231900"/>
            <a:ext cx="8737600" cy="5664200"/>
          </a:xfrm>
          <a:prstGeom prst="rect">
            <a:avLst/>
          </a:prstGeom>
        </p:spPr>
        <p:txBody>
          <a:bodyPr/>
          <a:lstStyle/>
          <a:p>
            <a:pPr marL="0" indent="39687">
              <a:spcBef>
                <a:spcPts val="0"/>
              </a:spcBef>
              <a:buSzTx/>
              <a:buNone/>
              <a:defRPr b="1" sz="1900">
                <a:latin typeface="Gill Sans"/>
                <a:ea typeface="Gill Sans"/>
                <a:cs typeface="Gill Sans"/>
                <a:sym typeface="Gill Sans"/>
              </a:defRPr>
            </a:pPr>
            <a:r>
              <a:t>Claudia Labahn, Psych 499 course administrator</a:t>
            </a:r>
          </a:p>
          <a:p>
            <a:pPr lvl="1" marL="946150" indent="-285750">
              <a:spcBef>
                <a:spcPts val="1900"/>
              </a:spcBef>
              <a:buClr>
                <a:srgbClr val="000000"/>
              </a:buClr>
              <a:buSzPct val="100000"/>
              <a:buFont typeface="Arial"/>
              <a:buChar char="–"/>
              <a:defRPr sz="1900">
                <a:latin typeface="Gill Sans"/>
                <a:ea typeface="Gill Sans"/>
                <a:cs typeface="Gill Sans"/>
                <a:sym typeface="Gill Sans"/>
              </a:defRPr>
            </a:pPr>
            <a:r>
              <a:t>Enrolment, extensions, etc.</a:t>
            </a:r>
          </a:p>
          <a:p>
            <a:pPr lvl="1" marL="1003300" indent="-342900">
              <a:spcBef>
                <a:spcPts val="1900"/>
              </a:spcBef>
              <a:buClr>
                <a:srgbClr val="000000"/>
              </a:buClr>
              <a:buSzPct val="100000"/>
              <a:buFont typeface="Arial"/>
              <a:buChar char="–"/>
              <a:defRPr sz="1900">
                <a:latin typeface="Gill Sans"/>
                <a:ea typeface="Gill Sans"/>
                <a:cs typeface="Gill Sans"/>
                <a:sym typeface="Gill Sans"/>
              </a:defRPr>
            </a:pPr>
            <a:r>
              <a:t>Scheduling 499B presentation</a:t>
            </a:r>
          </a:p>
          <a:p>
            <a:pPr lvl="1" marL="1003300" indent="-342900">
              <a:spcBef>
                <a:spcPts val="1900"/>
              </a:spcBef>
              <a:buClr>
                <a:srgbClr val="000000"/>
              </a:buClr>
              <a:buSzPct val="100000"/>
              <a:buFont typeface="Arial"/>
              <a:buChar char="–"/>
              <a:defRPr sz="1900">
                <a:latin typeface="Gill Sans"/>
                <a:ea typeface="Gill Sans"/>
                <a:cs typeface="Gill Sans"/>
                <a:sym typeface="Gill Sans"/>
              </a:defRPr>
            </a:pPr>
            <a:r>
              <a:t>Email:  </a:t>
            </a:r>
            <a:r>
              <a:rPr b="1"/>
              <a:t>clabahn@uwaterloo.ca</a:t>
            </a:r>
          </a:p>
          <a:p>
            <a:pPr marL="0" indent="39687">
              <a:spcBef>
                <a:spcPts val="1900"/>
              </a:spcBef>
              <a:buSzTx/>
              <a:buNone/>
              <a:defRPr b="1" sz="1900">
                <a:latin typeface="Gill Sans"/>
                <a:ea typeface="Gill Sans"/>
                <a:cs typeface="Gill Sans"/>
                <a:sym typeface="Gill Sans"/>
              </a:defRPr>
            </a:pPr>
            <a:r>
              <a:t>Richard Eibach, Thesis Coordinator</a:t>
            </a:r>
          </a:p>
          <a:p>
            <a:pPr lvl="1" marL="946150" indent="-285750">
              <a:spcBef>
                <a:spcPts val="1900"/>
              </a:spcBef>
              <a:buClr>
                <a:srgbClr val="000000"/>
              </a:buClr>
              <a:buSzPct val="100000"/>
              <a:buFont typeface="Arial"/>
              <a:buChar char="–"/>
              <a:defRPr sz="1900">
                <a:latin typeface="Gill Sans"/>
                <a:ea typeface="Gill Sans"/>
                <a:cs typeface="Gill Sans"/>
                <a:sym typeface="Gill Sans"/>
              </a:defRPr>
            </a:pPr>
            <a:r>
              <a:t>Should I be taking the thesis?</a:t>
            </a:r>
          </a:p>
          <a:p>
            <a:pPr lvl="1" marL="1003300" indent="-342900">
              <a:spcBef>
                <a:spcPts val="1900"/>
              </a:spcBef>
              <a:buClr>
                <a:srgbClr val="000000"/>
              </a:buClr>
              <a:buSzPct val="100000"/>
              <a:buFont typeface="Arial"/>
              <a:buChar char="–"/>
              <a:defRPr sz="1900">
                <a:latin typeface="Gill Sans"/>
                <a:ea typeface="Gill Sans"/>
                <a:cs typeface="Gill Sans"/>
                <a:sym typeface="Gill Sans"/>
              </a:defRPr>
            </a:pPr>
            <a:r>
              <a:t>Issues with your supervisor</a:t>
            </a:r>
          </a:p>
          <a:p>
            <a:pPr lvl="1" marL="1003300" indent="-342900">
              <a:spcBef>
                <a:spcPts val="1900"/>
              </a:spcBef>
              <a:buClr>
                <a:srgbClr val="000000"/>
              </a:buClr>
              <a:buSzPct val="100000"/>
              <a:buFont typeface="Arial"/>
              <a:buChar char="–"/>
              <a:defRPr sz="1900">
                <a:latin typeface="Gill Sans"/>
                <a:ea typeface="Gill Sans"/>
                <a:cs typeface="Gill Sans"/>
                <a:sym typeface="Gill Sans"/>
              </a:defRPr>
            </a:pPr>
            <a:r>
              <a:t>Email: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reibach@uwaterloo.ca</a:t>
            </a:r>
          </a:p>
          <a:p>
            <a:pPr marL="0" indent="39687">
              <a:spcBef>
                <a:spcPts val="1900"/>
              </a:spcBef>
              <a:buSzTx/>
              <a:buNone/>
              <a:defRPr b="1" sz="1900">
                <a:latin typeface="Gill Sans"/>
                <a:ea typeface="Gill Sans"/>
                <a:cs typeface="Gill Sans"/>
                <a:sym typeface="Gill Sans"/>
              </a:defRPr>
            </a:pPr>
            <a:r>
              <a:t>Your thesis supervisor</a:t>
            </a:r>
          </a:p>
          <a:p>
            <a:pPr lvl="1" marL="946150" indent="-285750">
              <a:spcBef>
                <a:spcPts val="1900"/>
              </a:spcBef>
              <a:buClr>
                <a:srgbClr val="000000"/>
              </a:buClr>
              <a:buSzPct val="100000"/>
              <a:buFont typeface="Arial"/>
              <a:buChar char="–"/>
              <a:defRPr sz="1900">
                <a:latin typeface="Gill Sans"/>
                <a:ea typeface="Gill Sans"/>
                <a:cs typeface="Gill Sans"/>
                <a:sym typeface="Gill Sans"/>
              </a:defRPr>
            </a:pPr>
            <a:r>
              <a:t>Research question &amp; literature, designing your study, analyzing data, writing final product</a:t>
            </a:r>
          </a:p>
        </p:txBody>
      </p:sp>
      <p:grpSp>
        <p:nvGrpSpPr>
          <p:cNvPr id="353" name="Group"/>
          <p:cNvGrpSpPr/>
          <p:nvPr/>
        </p:nvGrpSpPr>
        <p:grpSpPr>
          <a:xfrm>
            <a:off x="401636" y="3175"/>
            <a:ext cx="8340727" cy="1352550"/>
            <a:chOff x="0" y="0"/>
            <a:chExt cx="8340725" cy="1352550"/>
          </a:xfrm>
        </p:grpSpPr>
        <p:pic>
          <p:nvPicPr>
            <p:cNvPr id="351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340726" cy="135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2" name="Who Can Answer Questions"/>
            <p:cNvSpPr txBox="1"/>
            <p:nvPr/>
          </p:nvSpPr>
          <p:spPr>
            <a:xfrm>
              <a:off x="55562" y="271461"/>
              <a:ext cx="8267702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4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Lucida Grande"/>
                </a:defRPr>
              </a:lvl1pPr>
            </a:lstStyle>
            <a:p>
              <a:pPr/>
              <a:r>
                <a:t>Who Can Answer Questions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roup"/>
          <p:cNvGrpSpPr/>
          <p:nvPr/>
        </p:nvGrpSpPr>
        <p:grpSpPr>
          <a:xfrm>
            <a:off x="401636" y="244475"/>
            <a:ext cx="8340727" cy="1352550"/>
            <a:chOff x="0" y="0"/>
            <a:chExt cx="8340725" cy="1352550"/>
          </a:xfrm>
        </p:grpSpPr>
        <p:pic>
          <p:nvPicPr>
            <p:cNvPr id="246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340726" cy="135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" name="General Remarks"/>
            <p:cNvSpPr txBox="1"/>
            <p:nvPr/>
          </p:nvSpPr>
          <p:spPr>
            <a:xfrm>
              <a:off x="55562" y="271461"/>
              <a:ext cx="8267702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4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Lucida Grande"/>
                </a:defRPr>
              </a:lvl1pPr>
            </a:lstStyle>
            <a:p>
              <a:pPr/>
              <a:r>
                <a:t>General Remarks</a:t>
              </a:r>
            </a:p>
          </p:txBody>
        </p:sp>
      </p:grpSp>
      <p:sp>
        <p:nvSpPr>
          <p:cNvPr id="249" name="Finding Information on Psych Dept. Webpage…"/>
          <p:cNvSpPr txBox="1"/>
          <p:nvPr>
            <p:ph type="body" idx="1"/>
          </p:nvPr>
        </p:nvSpPr>
        <p:spPr>
          <a:xfrm>
            <a:off x="203200" y="1447800"/>
            <a:ext cx="8724900" cy="54737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b="1"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Finding Information on Psych Dept. Webpage</a:t>
            </a:r>
          </a:p>
          <a:p>
            <a:pPr marL="0" indent="0">
              <a:spcBef>
                <a:spcPts val="0"/>
              </a:spcBef>
              <a:buSzTx/>
              <a:buNone/>
              <a:defRPr sz="1700">
                <a:latin typeface="Gill Sans"/>
                <a:ea typeface="Gill Sans"/>
                <a:cs typeface="Gill Sans"/>
                <a:sym typeface="Gill Sans"/>
              </a:defRPr>
            </a:pPr>
            <a:r>
              <a:t>INFORMATION FOR</a:t>
            </a:r>
            <a:endParaRPr b="1" sz="2800"/>
          </a:p>
          <a:p>
            <a:pPr lvl="1" marL="782637" indent="-28575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‣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Undergraduate Students</a:t>
            </a:r>
          </a:p>
          <a:p>
            <a:pPr lvl="3">
              <a:spcBef>
                <a:spcPts val="300"/>
              </a:spcBef>
              <a:buClr>
                <a:srgbClr val="000000"/>
              </a:buClr>
              <a:buFont typeface="Arial"/>
              <a:buChar char="‣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Courses</a:t>
            </a:r>
          </a:p>
          <a:p>
            <a:pPr lvl="4">
              <a:spcBef>
                <a:spcPts val="300"/>
              </a:spcBef>
              <a:buClr>
                <a:srgbClr val="000000"/>
              </a:buClr>
              <a:buFont typeface="Arial"/>
              <a:buChar char="‣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Psych 499 A/B/C</a:t>
            </a:r>
          </a:p>
          <a:p>
            <a:pPr marL="0" indent="0">
              <a:spcBef>
                <a:spcPts val="300"/>
              </a:spcBef>
              <a:buSzTx/>
              <a:buNone/>
              <a:defRPr b="1"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Information on:</a:t>
            </a:r>
          </a:p>
          <a:p>
            <a:pPr lvl="1" marL="782637" indent="-285750">
              <a:spcBef>
                <a:spcPts val="300"/>
              </a:spcBef>
              <a:buClr>
                <a:srgbClr val="FF2600"/>
              </a:buClr>
              <a:buSzPct val="100000"/>
              <a:buFont typeface="Arial"/>
              <a:buChar char="–"/>
              <a:def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Honours thesis handbook (updated)</a:t>
            </a:r>
          </a:p>
          <a:p>
            <a:pPr lvl="1" marL="782637" indent="-28575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–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Orientation meetings</a:t>
            </a:r>
          </a:p>
          <a:p>
            <a:pPr lvl="1" marL="782637" indent="-28575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–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Deadlines &amp; important dates</a:t>
            </a:r>
          </a:p>
          <a:p>
            <a:pPr lvl="1" marL="782637" indent="-28575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–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Oral Presentation Schedule</a:t>
            </a:r>
          </a:p>
          <a:p>
            <a:pPr lvl="1" marL="782637" indent="-28575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–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Contact information</a:t>
            </a:r>
          </a:p>
          <a:p>
            <a:pPr lvl="1" marL="782637" indent="-285750">
              <a:spcBef>
                <a:spcPts val="300"/>
              </a:spcBef>
              <a:buClr>
                <a:srgbClr val="000000"/>
              </a:buClr>
              <a:buSzPct val="100000"/>
              <a:buFont typeface="Arial"/>
              <a:buChar char="–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And more….. (e.g., where to find a sample thesis)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"/>
          <p:cNvGrpSpPr/>
          <p:nvPr/>
        </p:nvGrpSpPr>
        <p:grpSpPr>
          <a:xfrm>
            <a:off x="401636" y="244475"/>
            <a:ext cx="8340727" cy="1352550"/>
            <a:chOff x="0" y="0"/>
            <a:chExt cx="8340725" cy="1352550"/>
          </a:xfrm>
        </p:grpSpPr>
        <p:pic>
          <p:nvPicPr>
            <p:cNvPr id="251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340726" cy="135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2" name="Agenda"/>
            <p:cNvSpPr txBox="1"/>
            <p:nvPr/>
          </p:nvSpPr>
          <p:spPr>
            <a:xfrm>
              <a:off x="55562" y="271461"/>
              <a:ext cx="8267702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4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Lucida Grande"/>
                </a:defRPr>
              </a:lvl1pPr>
            </a:lstStyle>
            <a:p>
              <a:pPr/>
              <a:r>
                <a:t>Agenda</a:t>
              </a:r>
            </a:p>
          </p:txBody>
        </p:sp>
      </p:grpSp>
      <p:sp>
        <p:nvSpPr>
          <p:cNvPr id="254" name="Course enrolment…"/>
          <p:cNvSpPr txBox="1"/>
          <p:nvPr>
            <p:ph type="body" idx="1"/>
          </p:nvPr>
        </p:nvSpPr>
        <p:spPr>
          <a:xfrm>
            <a:off x="457200" y="1600200"/>
            <a:ext cx="8229600" cy="5089525"/>
          </a:xfrm>
          <a:prstGeom prst="rect">
            <a:avLst/>
          </a:prstGeom>
        </p:spPr>
        <p:txBody>
          <a:bodyPr/>
          <a:lstStyle/>
          <a:p>
            <a:pPr marL="420687" indent="-381000">
              <a:buClr>
                <a:srgbClr val="000000"/>
              </a:buClr>
              <a:buSzPct val="100000"/>
              <a:buFont typeface="Arial"/>
              <a:defRPr sz="3700">
                <a:latin typeface="Gill Sans"/>
                <a:ea typeface="Gill Sans"/>
                <a:cs typeface="Gill Sans"/>
                <a:sym typeface="Gill Sans"/>
              </a:defRPr>
            </a:pPr>
            <a:r>
              <a:t>Course enrolment</a:t>
            </a:r>
          </a:p>
          <a:p>
            <a:pPr marL="420687" indent="-381000">
              <a:buClr>
                <a:srgbClr val="000000"/>
              </a:buClr>
              <a:buSzPct val="100000"/>
              <a:buFont typeface="Arial"/>
              <a:defRPr sz="3700">
                <a:latin typeface="Gill Sans"/>
                <a:ea typeface="Gill Sans"/>
                <a:cs typeface="Gill Sans"/>
                <a:sym typeface="Gill Sans"/>
              </a:defRPr>
            </a:pPr>
            <a:r>
              <a:t>Supervisors</a:t>
            </a:r>
          </a:p>
          <a:p>
            <a:pPr marL="420687" indent="-381000">
              <a:buClr>
                <a:srgbClr val="000000"/>
              </a:buClr>
              <a:buSzPct val="100000"/>
              <a:buFont typeface="Arial"/>
              <a:defRPr sz="3700">
                <a:latin typeface="Gill Sans"/>
                <a:ea typeface="Gill Sans"/>
                <a:cs typeface="Gill Sans"/>
                <a:sym typeface="Gill Sans"/>
              </a:defRPr>
            </a:pPr>
            <a:r>
              <a:t>Course format/tasks</a:t>
            </a:r>
          </a:p>
          <a:p>
            <a:pPr marL="420687" indent="-381000">
              <a:buClr>
                <a:srgbClr val="000000"/>
              </a:buClr>
              <a:buSzPct val="100000"/>
              <a:buFont typeface="Arial"/>
              <a:defRPr sz="3700">
                <a:latin typeface="Gill Sans"/>
                <a:ea typeface="Gill Sans"/>
                <a:cs typeface="Gill Sans"/>
                <a:sym typeface="Gill Sans"/>
              </a:defRPr>
            </a:pPr>
            <a:r>
              <a:t>Common problems</a:t>
            </a:r>
          </a:p>
          <a:p>
            <a:pPr marL="420687" indent="-381000">
              <a:buClr>
                <a:srgbClr val="000000"/>
              </a:buClr>
              <a:buSzPct val="100000"/>
              <a:buFont typeface="Arial"/>
              <a:defRPr sz="3700">
                <a:latin typeface="Gill Sans"/>
                <a:ea typeface="Gill Sans"/>
                <a:cs typeface="Gill Sans"/>
                <a:sym typeface="Gill Sans"/>
              </a:defRPr>
            </a:pPr>
            <a:r>
              <a:t>Additional opportunities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sych ave. of 82%, plus completion of…"/>
          <p:cNvSpPr txBox="1"/>
          <p:nvPr>
            <p:ph type="body" idx="1"/>
          </p:nvPr>
        </p:nvSpPr>
        <p:spPr>
          <a:xfrm>
            <a:off x="457200" y="1600200"/>
            <a:ext cx="8543330" cy="497205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Psych ave. of 82%, plus completion of </a:t>
            </a:r>
            <a:endParaRPr b="1"/>
          </a:p>
          <a:p>
            <a:pPr lvl="2" marL="901700" indent="-342900">
              <a:buClr>
                <a:srgbClr val="000000"/>
              </a:buClr>
              <a:buSzPct val="100000"/>
              <a:buFont typeface="Arial"/>
              <a:buChar char="‣"/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PSYCH 391 </a:t>
            </a:r>
            <a:endParaRPr b="1"/>
          </a:p>
          <a:p>
            <a:pPr lvl="2" marL="901700" indent="-342900">
              <a:buClr>
                <a:srgbClr val="000000"/>
              </a:buClr>
              <a:buSzPct val="100000"/>
              <a:buFont typeface="Arial"/>
              <a:buChar char="‣"/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r>
              <a:t>one of: PSYCH 389/390; (or PSYCH 392-399, 483, 484)</a:t>
            </a:r>
          </a:p>
        </p:txBody>
      </p:sp>
      <p:grpSp>
        <p:nvGrpSpPr>
          <p:cNvPr id="259" name="Group"/>
          <p:cNvGrpSpPr/>
          <p:nvPr/>
        </p:nvGrpSpPr>
        <p:grpSpPr>
          <a:xfrm>
            <a:off x="401636" y="3175"/>
            <a:ext cx="8340727" cy="1352550"/>
            <a:chOff x="0" y="0"/>
            <a:chExt cx="8340725" cy="1352550"/>
          </a:xfrm>
        </p:grpSpPr>
        <p:pic>
          <p:nvPicPr>
            <p:cNvPr id="257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340726" cy="135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8" name="PSYCH 499A enrollment"/>
            <p:cNvSpPr txBox="1"/>
            <p:nvPr/>
          </p:nvSpPr>
          <p:spPr>
            <a:xfrm>
              <a:off x="55562" y="271461"/>
              <a:ext cx="8267702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4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Lucida Grande"/>
                </a:defRPr>
              </a:lvl1pPr>
            </a:lstStyle>
            <a:p>
              <a:pPr/>
              <a:r>
                <a:t>PSYCH 499A enrollment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You might have to ask several different profs…"/>
          <p:cNvSpPr txBox="1"/>
          <p:nvPr>
            <p:ph type="body" idx="1"/>
          </p:nvPr>
        </p:nvSpPr>
        <p:spPr>
          <a:xfrm>
            <a:off x="0" y="1277936"/>
            <a:ext cx="8801100" cy="5549903"/>
          </a:xfrm>
          <a:prstGeom prst="rect">
            <a:avLst/>
          </a:prstGeom>
        </p:spPr>
        <p:txBody>
          <a:bodyPr/>
          <a:lstStyle/>
          <a:p>
            <a:pPr lvl="1" marL="0" indent="228600">
              <a:spcBef>
                <a:spcPts val="1500"/>
              </a:spcBef>
              <a:buSzTx/>
              <a:buNone/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You might have to ask several different profs</a:t>
            </a:r>
          </a:p>
          <a:p>
            <a:pPr lvl="1" marL="0" indent="228600">
              <a:spcBef>
                <a:spcPts val="1500"/>
              </a:spcBef>
              <a:buSzTx/>
              <a:buNone/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Ordinarily, first make email contact with:</a:t>
            </a:r>
          </a:p>
          <a:p>
            <a:pPr lvl="2" marL="1182687">
              <a:spcBef>
                <a:spcPts val="1500"/>
              </a:spcBef>
              <a:buClr>
                <a:srgbClr val="000000"/>
              </a:buClr>
              <a:buSzPct val="100000"/>
              <a:buFont typeface="Arial"/>
              <a:buChar char="‣"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Unofficial transcript</a:t>
            </a:r>
          </a:p>
          <a:p>
            <a:pPr lvl="2" marL="1182687">
              <a:spcBef>
                <a:spcPts val="1500"/>
              </a:spcBef>
              <a:buClr>
                <a:srgbClr val="000000"/>
              </a:buClr>
              <a:buSzPct val="100000"/>
              <a:buFont typeface="Arial"/>
              <a:buChar char="‣"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Statement of interest </a:t>
            </a:r>
          </a:p>
          <a:p>
            <a:pPr lvl="4">
              <a:spcBef>
                <a:spcPts val="1500"/>
              </a:spcBef>
              <a:buClr>
                <a:srgbClr val="000000"/>
              </a:buClr>
              <a:buSzPct val="100000"/>
              <a:buFont typeface="Arial"/>
              <a:buChar char="‣"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why do you want to work with this particular faculty member</a:t>
            </a:r>
          </a:p>
          <a:p>
            <a:pPr lvl="2" marL="1182687">
              <a:spcBef>
                <a:spcPts val="1500"/>
              </a:spcBef>
              <a:buClr>
                <a:srgbClr val="000000"/>
              </a:buClr>
              <a:buSzPct val="100000"/>
              <a:buFont typeface="Arial"/>
              <a:buChar char="‣"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What terms you hope to enroll in Psych 499A/B/C</a:t>
            </a:r>
          </a:p>
          <a:p>
            <a:pPr lvl="2" marL="1182687">
              <a:spcBef>
                <a:spcPts val="1500"/>
              </a:spcBef>
              <a:buClr>
                <a:srgbClr val="000000"/>
              </a:buClr>
              <a:buSzPct val="100000"/>
              <a:buFont typeface="Arial"/>
              <a:buChar char="‣"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Request to meet to discuss further</a:t>
            </a:r>
          </a:p>
        </p:txBody>
      </p:sp>
      <p:grpSp>
        <p:nvGrpSpPr>
          <p:cNvPr id="264" name="Group"/>
          <p:cNvGrpSpPr/>
          <p:nvPr/>
        </p:nvGrpSpPr>
        <p:grpSpPr>
          <a:xfrm>
            <a:off x="401636" y="3175"/>
            <a:ext cx="8340727" cy="1352550"/>
            <a:chOff x="0" y="0"/>
            <a:chExt cx="8340725" cy="1352550"/>
          </a:xfrm>
        </p:grpSpPr>
        <p:pic>
          <p:nvPicPr>
            <p:cNvPr id="262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340726" cy="135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3" name="Finding a supervisor"/>
            <p:cNvSpPr txBox="1"/>
            <p:nvPr/>
          </p:nvSpPr>
          <p:spPr>
            <a:xfrm>
              <a:off x="55562" y="271461"/>
              <a:ext cx="8267702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4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Lucida Grande"/>
                </a:defRPr>
              </a:lvl1pPr>
            </a:lstStyle>
            <a:p>
              <a:pPr/>
              <a:r>
                <a:t>Finding a supervisor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electing a thesis topic…"/>
          <p:cNvSpPr txBox="1"/>
          <p:nvPr>
            <p:ph type="body" idx="1"/>
          </p:nvPr>
        </p:nvSpPr>
        <p:spPr>
          <a:xfrm>
            <a:off x="457200" y="1473200"/>
            <a:ext cx="8229600" cy="5130800"/>
          </a:xfrm>
          <a:prstGeom prst="rect">
            <a:avLst/>
          </a:prstGeom>
        </p:spPr>
        <p:txBody>
          <a:bodyPr/>
          <a:lstStyle/>
          <a:p>
            <a:pPr marL="0" indent="39687">
              <a:spcBef>
                <a:spcPts val="0"/>
              </a:spcBef>
              <a:buSzTx/>
              <a:buNone/>
              <a:defRPr b="1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Selecting a thesis topic</a:t>
            </a:r>
          </a:p>
          <a:p>
            <a:pPr lvl="1" marL="782637" indent="-285750">
              <a:spcBef>
                <a:spcPts val="1800"/>
              </a:spcBef>
              <a:buClr>
                <a:srgbClr val="000000"/>
              </a:buClr>
              <a:buSzPct val="100000"/>
              <a:buFont typeface="Arial"/>
              <a:buChar char="–"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Consider an on-going project in faculty member’s lab or suggest a topic of your own</a:t>
            </a:r>
          </a:p>
          <a:p>
            <a:pPr lvl="1" marL="782637" indent="-285750">
              <a:spcBef>
                <a:spcPts val="1800"/>
              </a:spcBef>
              <a:buClr>
                <a:srgbClr val="000000"/>
              </a:buClr>
              <a:buSzPct val="100000"/>
              <a:buFont typeface="Arial"/>
              <a:buChar char="–"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If suggesting your own topic be prepared to explain…</a:t>
            </a:r>
          </a:p>
          <a:p>
            <a:pPr lvl="2" marL="1182687">
              <a:lnSpc>
                <a:spcPct val="90000"/>
              </a:lnSpc>
              <a:spcBef>
                <a:spcPts val="2000"/>
              </a:spcBef>
              <a:buClr>
                <a:srgbClr val="000000"/>
              </a:buClr>
              <a:buSzPct val="100000"/>
              <a:buFont typeface="Arial"/>
              <a:buChar char="‣"/>
              <a:defRPr sz="2800"/>
            </a:pPr>
            <a:r>
              <a:t>why this topic interests you</a:t>
            </a:r>
          </a:p>
          <a:p>
            <a:pPr lvl="2" marL="1182687">
              <a:lnSpc>
                <a:spcPct val="90000"/>
              </a:lnSpc>
              <a:spcBef>
                <a:spcPts val="2000"/>
              </a:spcBef>
              <a:buClr>
                <a:srgbClr val="000000"/>
              </a:buClr>
              <a:buSzPct val="100000"/>
              <a:buFont typeface="Arial"/>
              <a:buChar char="‣"/>
              <a:defRPr sz="2800"/>
            </a:pPr>
            <a:r>
              <a:t>what you already know about the topic</a:t>
            </a:r>
          </a:p>
          <a:p>
            <a:pPr lvl="1" marL="782637" indent="-285750">
              <a:spcBef>
                <a:spcPts val="1800"/>
              </a:spcBef>
              <a:buClr>
                <a:srgbClr val="000000"/>
              </a:buClr>
              <a:buSzPct val="100000"/>
              <a:buFont typeface="Arial"/>
              <a:buChar char="–"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Note: topic needs to be narrow enough to develop a clear research question and specific, testable hypotheses</a:t>
            </a:r>
          </a:p>
        </p:txBody>
      </p:sp>
      <p:grpSp>
        <p:nvGrpSpPr>
          <p:cNvPr id="269" name="Group"/>
          <p:cNvGrpSpPr/>
          <p:nvPr/>
        </p:nvGrpSpPr>
        <p:grpSpPr>
          <a:xfrm>
            <a:off x="401636" y="3175"/>
            <a:ext cx="8340727" cy="1352550"/>
            <a:chOff x="0" y="0"/>
            <a:chExt cx="8340725" cy="1352550"/>
          </a:xfrm>
        </p:grpSpPr>
        <p:pic>
          <p:nvPicPr>
            <p:cNvPr id="267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340726" cy="135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8" name="Supervisors"/>
            <p:cNvSpPr txBox="1"/>
            <p:nvPr/>
          </p:nvSpPr>
          <p:spPr>
            <a:xfrm>
              <a:off x="55562" y="271461"/>
              <a:ext cx="8267702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4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Lucida Grande"/>
                </a:defRPr>
              </a:lvl1pPr>
            </a:lstStyle>
            <a:p>
              <a:pPr/>
              <a:r>
                <a:t>Supervisors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ome are structured, others less so…"/>
          <p:cNvSpPr txBox="1"/>
          <p:nvPr>
            <p:ph type="body" idx="1"/>
          </p:nvPr>
        </p:nvSpPr>
        <p:spPr>
          <a:xfrm>
            <a:off x="0" y="1066800"/>
            <a:ext cx="8991600" cy="5740400"/>
          </a:xfrm>
          <a:prstGeom prst="rect">
            <a:avLst/>
          </a:prstGeom>
        </p:spPr>
        <p:txBody>
          <a:bodyPr/>
          <a:lstStyle/>
          <a:p>
            <a:pPr lvl="1" marL="782637" indent="-285750">
              <a:lnSpc>
                <a:spcPct val="90000"/>
              </a:lnSpc>
              <a:spcBef>
                <a:spcPts val="2000"/>
              </a:spcBef>
              <a:buClr>
                <a:srgbClr val="000000"/>
              </a:buClr>
              <a:buSzPct val="100000"/>
              <a:buFont typeface="Arial"/>
              <a:buChar char="–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Some are structured, others less so</a:t>
            </a:r>
          </a:p>
          <a:p>
            <a:pPr lvl="1" marL="782637" indent="-285750">
              <a:lnSpc>
                <a:spcPct val="90000"/>
              </a:lnSpc>
              <a:spcBef>
                <a:spcPts val="2000"/>
              </a:spcBef>
              <a:buClr>
                <a:srgbClr val="000000"/>
              </a:buClr>
              <a:buSzPct val="100000"/>
              <a:buFont typeface="Arial"/>
              <a:buChar char="–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Up to you to establish </a:t>
            </a:r>
            <a:r>
              <a:t>&amp;</a:t>
            </a:r>
            <a:r>
              <a:t> maintain regular contact</a:t>
            </a:r>
          </a:p>
          <a:p>
            <a:pPr lvl="1" marL="782637" indent="-285750">
              <a:lnSpc>
                <a:spcPct val="90000"/>
              </a:lnSpc>
              <a:spcBef>
                <a:spcPts val="2000"/>
              </a:spcBef>
              <a:buClr>
                <a:srgbClr val="000000"/>
              </a:buClr>
              <a:buSzPct val="100000"/>
              <a:buFont typeface="Arial"/>
              <a:buChar char="–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Plan accordingly if supervisor is going on sabbatical</a:t>
            </a:r>
          </a:p>
          <a:p>
            <a:pPr lvl="1" marL="782637" indent="-285750">
              <a:lnSpc>
                <a:spcPct val="90000"/>
              </a:lnSpc>
              <a:spcBef>
                <a:spcPts val="2000"/>
              </a:spcBef>
              <a:buClr>
                <a:srgbClr val="000000"/>
              </a:buClr>
              <a:buSzPct val="100000"/>
              <a:buFont typeface="Arial"/>
              <a:buChar char="–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Be sure to clarify &amp; manage expectations </a:t>
            </a:r>
          </a:p>
          <a:p>
            <a:pPr lvl="2" marL="1182687">
              <a:lnSpc>
                <a:spcPct val="90000"/>
              </a:lnSpc>
              <a:spcBef>
                <a:spcPts val="2000"/>
              </a:spcBef>
              <a:buClr>
                <a:srgbClr val="000000"/>
              </a:buClr>
              <a:buSzPct val="100000"/>
              <a:buFont typeface="Arial"/>
              <a:buChar char="‣"/>
              <a:defRPr sz="2800"/>
            </a:pPr>
            <a:r>
              <a:t>How often will you check in &amp; how?</a:t>
            </a:r>
          </a:p>
          <a:p>
            <a:pPr lvl="2" marL="1182687">
              <a:lnSpc>
                <a:spcPct val="90000"/>
              </a:lnSpc>
              <a:spcBef>
                <a:spcPts val="2000"/>
              </a:spcBef>
              <a:buClr>
                <a:srgbClr val="000000"/>
              </a:buClr>
              <a:buSzPct val="100000"/>
              <a:buFont typeface="Arial"/>
              <a:buChar char="‣"/>
              <a:defRPr sz="2800"/>
            </a:pPr>
            <a:r>
              <a:t>Level of independence expected</a:t>
            </a:r>
          </a:p>
          <a:p>
            <a:pPr lvl="2" marL="1182687">
              <a:lnSpc>
                <a:spcPct val="90000"/>
              </a:lnSpc>
              <a:spcBef>
                <a:spcPts val="2000"/>
              </a:spcBef>
              <a:buClr>
                <a:srgbClr val="000000"/>
              </a:buClr>
              <a:buSzPct val="100000"/>
              <a:buFont typeface="Arial"/>
              <a:buChar char="‣"/>
              <a:defRPr sz="2800"/>
            </a:pPr>
            <a:r>
              <a:t>Deadlines</a:t>
            </a:r>
          </a:p>
        </p:txBody>
      </p:sp>
      <p:grpSp>
        <p:nvGrpSpPr>
          <p:cNvPr id="274" name="Group"/>
          <p:cNvGrpSpPr/>
          <p:nvPr/>
        </p:nvGrpSpPr>
        <p:grpSpPr>
          <a:xfrm>
            <a:off x="401636" y="3175"/>
            <a:ext cx="8340727" cy="1352550"/>
            <a:chOff x="0" y="0"/>
            <a:chExt cx="8340725" cy="1352550"/>
          </a:xfrm>
        </p:grpSpPr>
        <p:pic>
          <p:nvPicPr>
            <p:cNvPr id="272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340726" cy="135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3" name="Supervisor styles"/>
            <p:cNvSpPr txBox="1"/>
            <p:nvPr/>
          </p:nvSpPr>
          <p:spPr>
            <a:xfrm>
              <a:off x="55562" y="271461"/>
              <a:ext cx="8267702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4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Lucida Grande"/>
                </a:defRPr>
              </a:lvl1pPr>
            </a:lstStyle>
            <a:p>
              <a:pPr/>
              <a:r>
                <a:t>Supervisor styles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upervisors are useful to you beyond the thesis…"/>
          <p:cNvSpPr txBox="1"/>
          <p:nvPr>
            <p:ph type="body" idx="1"/>
          </p:nvPr>
        </p:nvSpPr>
        <p:spPr>
          <a:xfrm>
            <a:off x="457200" y="1600200"/>
            <a:ext cx="8229600" cy="48910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  <a:defRPr b="1" sz="3200">
                <a:latin typeface="Gill Sans"/>
                <a:ea typeface="Gill Sans"/>
                <a:cs typeface="Gill Sans"/>
                <a:sym typeface="Gill Sans"/>
              </a:defRPr>
            </a:pPr>
            <a:r>
              <a:t>Supervisors are useful to you beyond the thesis</a:t>
            </a:r>
          </a:p>
          <a:p>
            <a:pPr lvl="1" marL="782637" indent="-28575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–"/>
              <a:defRPr sz="3200">
                <a:latin typeface="Gill Sans"/>
                <a:ea typeface="Gill Sans"/>
                <a:cs typeface="Gill Sans"/>
                <a:sym typeface="Gill Sans"/>
              </a:defRPr>
            </a:pPr>
            <a:r>
              <a:t>Letters of reference </a:t>
            </a:r>
          </a:p>
          <a:p>
            <a:pPr lvl="1" marL="782637" indent="-285750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–"/>
              <a:defRPr sz="3200">
                <a:latin typeface="Gill Sans"/>
                <a:ea typeface="Gill Sans"/>
                <a:cs typeface="Gill Sans"/>
                <a:sym typeface="Gill Sans"/>
              </a:defRPr>
            </a:pPr>
            <a:r>
              <a:t>Information about:</a:t>
            </a:r>
          </a:p>
          <a:p>
            <a:pPr lvl="2" marL="1182687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‣"/>
              <a:defRPr sz="3200"/>
            </a:pPr>
            <a:r>
              <a:t>applying for scholarships</a:t>
            </a:r>
          </a:p>
          <a:p>
            <a:pPr lvl="2" marL="1182687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‣"/>
              <a:defRPr sz="3200"/>
            </a:pPr>
            <a:r>
              <a:t>applying to grad programs</a:t>
            </a:r>
          </a:p>
        </p:txBody>
      </p:sp>
      <p:grpSp>
        <p:nvGrpSpPr>
          <p:cNvPr id="279" name="Group"/>
          <p:cNvGrpSpPr/>
          <p:nvPr/>
        </p:nvGrpSpPr>
        <p:grpSpPr>
          <a:xfrm>
            <a:off x="401636" y="3175"/>
            <a:ext cx="8340727" cy="1352550"/>
            <a:chOff x="0" y="0"/>
            <a:chExt cx="8340725" cy="1352550"/>
          </a:xfrm>
        </p:grpSpPr>
        <p:pic>
          <p:nvPicPr>
            <p:cNvPr id="277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340726" cy="135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8" name="Supervisors"/>
            <p:cNvSpPr txBox="1"/>
            <p:nvPr/>
          </p:nvSpPr>
          <p:spPr>
            <a:xfrm>
              <a:off x="55562" y="271461"/>
              <a:ext cx="8267702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defRPr sz="4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Lucida Grande"/>
                </a:defRPr>
              </a:lvl1pPr>
            </a:lstStyle>
            <a:p>
              <a:pPr/>
              <a:r>
                <a:t>Supervisors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 Light"/>
            <a:ea typeface="Gill Sans Light"/>
            <a:cs typeface="Gill Sans Light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