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33" r:id="rId2"/>
    <p:sldId id="464" r:id="rId3"/>
    <p:sldId id="334" r:id="rId4"/>
    <p:sldId id="441" r:id="rId5"/>
    <p:sldId id="442" r:id="rId6"/>
    <p:sldId id="341" r:id="rId7"/>
    <p:sldId id="379" r:id="rId8"/>
    <p:sldId id="386" r:id="rId9"/>
    <p:sldId id="452" r:id="rId10"/>
    <p:sldId id="454" r:id="rId11"/>
    <p:sldId id="400" r:id="rId12"/>
    <p:sldId id="449" r:id="rId13"/>
    <p:sldId id="435" r:id="rId14"/>
    <p:sldId id="382" r:id="rId15"/>
    <p:sldId id="455" r:id="rId16"/>
    <p:sldId id="388" r:id="rId17"/>
    <p:sldId id="390" r:id="rId18"/>
    <p:sldId id="456" r:id="rId19"/>
    <p:sldId id="451" r:id="rId20"/>
    <p:sldId id="393" r:id="rId21"/>
    <p:sldId id="394" r:id="rId22"/>
    <p:sldId id="404" r:id="rId23"/>
    <p:sldId id="405" r:id="rId24"/>
    <p:sldId id="406" r:id="rId25"/>
    <p:sldId id="465" r:id="rId26"/>
    <p:sldId id="427" r:id="rId27"/>
    <p:sldId id="466" r:id="rId28"/>
    <p:sldId id="467" r:id="rId29"/>
    <p:sldId id="409" r:id="rId30"/>
    <p:sldId id="407" r:id="rId31"/>
    <p:sldId id="468" r:id="rId32"/>
    <p:sldId id="469" r:id="rId33"/>
    <p:sldId id="470" r:id="rId34"/>
    <p:sldId id="417" r:id="rId35"/>
    <p:sldId id="457" r:id="rId36"/>
    <p:sldId id="471" r:id="rId37"/>
    <p:sldId id="459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63" r:id="rId47"/>
    <p:sldId id="420" r:id="rId48"/>
    <p:sldId id="401" r:id="rId49"/>
    <p:sldId id="398" r:id="rId50"/>
  </p:sldIdLst>
  <p:sldSz cx="9144000" cy="6858000" type="screen4x3"/>
  <p:notesSz cx="6997700" cy="9283700"/>
  <p:defaultTextStyle>
    <a:defPPr>
      <a:defRPr lang="en-C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9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Ireland" userId="b8196a78-621c-4f23-8b7d-6f12b96bdf2d" providerId="ADAL" clId="{605E4677-7F89-44BD-8CF6-FA195D01ED75}"/>
    <pc:docChg chg="modSld">
      <pc:chgData name="Tim Ireland" userId="b8196a78-621c-4f23-8b7d-6f12b96bdf2d" providerId="ADAL" clId="{605E4677-7F89-44BD-8CF6-FA195D01ED75}" dt="2023-05-09T20:32:30.200" v="88" actId="20577"/>
      <pc:docMkLst>
        <pc:docMk/>
      </pc:docMkLst>
      <pc:sldChg chg="modSp mod">
        <pc:chgData name="Tim Ireland" userId="b8196a78-621c-4f23-8b7d-6f12b96bdf2d" providerId="ADAL" clId="{605E4677-7F89-44BD-8CF6-FA195D01ED75}" dt="2023-05-09T20:27:21.836" v="9" actId="20577"/>
        <pc:sldMkLst>
          <pc:docMk/>
          <pc:sldMk cId="0" sldId="333"/>
        </pc:sldMkLst>
        <pc:spChg chg="mod">
          <ac:chgData name="Tim Ireland" userId="b8196a78-621c-4f23-8b7d-6f12b96bdf2d" providerId="ADAL" clId="{605E4677-7F89-44BD-8CF6-FA195D01ED75}" dt="2023-05-09T20:27:21.836" v="9" actId="20577"/>
          <ac:spMkLst>
            <pc:docMk/>
            <pc:sldMk cId="0" sldId="333"/>
            <ac:spMk id="5123" creationId="{F560C88F-203A-431B-8694-3974A50C6C64}"/>
          </ac:spMkLst>
        </pc:spChg>
      </pc:sldChg>
      <pc:sldChg chg="modSp mod">
        <pc:chgData name="Tim Ireland" userId="b8196a78-621c-4f23-8b7d-6f12b96bdf2d" providerId="ADAL" clId="{605E4677-7F89-44BD-8CF6-FA195D01ED75}" dt="2023-05-09T20:27:38.056" v="34" actId="20577"/>
        <pc:sldMkLst>
          <pc:docMk/>
          <pc:sldMk cId="0" sldId="334"/>
        </pc:sldMkLst>
        <pc:spChg chg="mod">
          <ac:chgData name="Tim Ireland" userId="b8196a78-621c-4f23-8b7d-6f12b96bdf2d" providerId="ADAL" clId="{605E4677-7F89-44BD-8CF6-FA195D01ED75}" dt="2023-05-09T20:27:38.056" v="34" actId="20577"/>
          <ac:spMkLst>
            <pc:docMk/>
            <pc:sldMk cId="0" sldId="334"/>
            <ac:spMk id="6147" creationId="{BBA513D2-A136-44F7-A1FB-90A2A9EACE54}"/>
          </ac:spMkLst>
        </pc:spChg>
      </pc:sldChg>
      <pc:sldChg chg="modSp mod">
        <pc:chgData name="Tim Ireland" userId="b8196a78-621c-4f23-8b7d-6f12b96bdf2d" providerId="ADAL" clId="{605E4677-7F89-44BD-8CF6-FA195D01ED75}" dt="2023-05-09T20:30:01.732" v="38" actId="20577"/>
        <pc:sldMkLst>
          <pc:docMk/>
          <pc:sldMk cId="0" sldId="382"/>
        </pc:sldMkLst>
        <pc:spChg chg="mod">
          <ac:chgData name="Tim Ireland" userId="b8196a78-621c-4f23-8b7d-6f12b96bdf2d" providerId="ADAL" clId="{605E4677-7F89-44BD-8CF6-FA195D01ED75}" dt="2023-05-09T20:30:01.732" v="38" actId="20577"/>
          <ac:spMkLst>
            <pc:docMk/>
            <pc:sldMk cId="0" sldId="382"/>
            <ac:spMk id="19458" creationId="{1A9C6596-E7D1-4F8D-ACE0-FB882EF4BEEC}"/>
          </ac:spMkLst>
        </pc:spChg>
      </pc:sldChg>
      <pc:sldChg chg="modSp mod">
        <pc:chgData name="Tim Ireland" userId="b8196a78-621c-4f23-8b7d-6f12b96bdf2d" providerId="ADAL" clId="{605E4677-7F89-44BD-8CF6-FA195D01ED75}" dt="2023-05-09T20:29:45.738" v="37" actId="20577"/>
        <pc:sldMkLst>
          <pc:docMk/>
          <pc:sldMk cId="0" sldId="435"/>
        </pc:sldMkLst>
        <pc:spChg chg="mod">
          <ac:chgData name="Tim Ireland" userId="b8196a78-621c-4f23-8b7d-6f12b96bdf2d" providerId="ADAL" clId="{605E4677-7F89-44BD-8CF6-FA195D01ED75}" dt="2023-05-09T20:29:45.738" v="37" actId="20577"/>
          <ac:spMkLst>
            <pc:docMk/>
            <pc:sldMk cId="0" sldId="435"/>
            <ac:spMk id="18434" creationId="{0ADE2958-E15F-4520-B5D9-7196F8C541A2}"/>
          </ac:spMkLst>
        </pc:spChg>
      </pc:sldChg>
      <pc:sldChg chg="modSp mod">
        <pc:chgData name="Tim Ireland" userId="b8196a78-621c-4f23-8b7d-6f12b96bdf2d" providerId="ADAL" clId="{605E4677-7F89-44BD-8CF6-FA195D01ED75}" dt="2023-05-09T20:32:30.200" v="88" actId="20577"/>
        <pc:sldMkLst>
          <pc:docMk/>
          <pc:sldMk cId="3887451209" sldId="463"/>
        </pc:sldMkLst>
        <pc:spChg chg="mod">
          <ac:chgData name="Tim Ireland" userId="b8196a78-621c-4f23-8b7d-6f12b96bdf2d" providerId="ADAL" clId="{605E4677-7F89-44BD-8CF6-FA195D01ED75}" dt="2023-05-09T20:32:30.200" v="88" actId="20577"/>
          <ac:spMkLst>
            <pc:docMk/>
            <pc:sldMk cId="3887451209" sldId="463"/>
            <ac:spMk id="3" creationId="{C7E7FB20-CC83-45F5-942E-CCF013CF5FE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347E8-AA82-4070-ADC5-DEF02E8F0CF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CA"/>
        </a:p>
      </dgm:t>
    </dgm:pt>
    <dgm:pt modelId="{AECBCD50-2271-4AC6-A649-6856D30D9944}">
      <dgm:prSet/>
      <dgm:spPr/>
      <dgm:t>
        <a:bodyPr/>
        <a:lstStyle/>
        <a:p>
          <a:pPr rtl="0"/>
          <a:r>
            <a:rPr lang="en-CA" b="1" dirty="0"/>
            <a:t>Tell me and I forget</a:t>
          </a:r>
          <a:endParaRPr lang="en-CA" dirty="0"/>
        </a:p>
      </dgm:t>
    </dgm:pt>
    <dgm:pt modelId="{A545AD9C-3FDB-48EC-93E5-608B4ED0D5D3}" type="parTrans" cxnId="{7E744CA0-4A88-45C7-B76B-4BB37CBF7268}">
      <dgm:prSet/>
      <dgm:spPr/>
      <dgm:t>
        <a:bodyPr/>
        <a:lstStyle/>
        <a:p>
          <a:endParaRPr lang="en-CA"/>
        </a:p>
      </dgm:t>
    </dgm:pt>
    <dgm:pt modelId="{0E386AE7-2296-4736-8B72-7639E374AC0F}" type="sibTrans" cxnId="{7E744CA0-4A88-45C7-B76B-4BB37CBF7268}">
      <dgm:prSet/>
      <dgm:spPr/>
      <dgm:t>
        <a:bodyPr/>
        <a:lstStyle/>
        <a:p>
          <a:endParaRPr lang="en-CA"/>
        </a:p>
      </dgm:t>
    </dgm:pt>
    <dgm:pt modelId="{3FBF4545-5745-4691-A212-D71872F5CD23}">
      <dgm:prSet/>
      <dgm:spPr/>
      <dgm:t>
        <a:bodyPr/>
        <a:lstStyle/>
        <a:p>
          <a:pPr rtl="0"/>
          <a:r>
            <a:rPr lang="en-CA" b="1" dirty="0"/>
            <a:t>Teach me and I remember</a:t>
          </a:r>
          <a:endParaRPr lang="en-CA" dirty="0"/>
        </a:p>
      </dgm:t>
    </dgm:pt>
    <dgm:pt modelId="{330BEB23-4F5B-400A-8813-7741BC0C04E9}" type="parTrans" cxnId="{52EFD317-4913-43CA-9F05-460ECECD649A}">
      <dgm:prSet/>
      <dgm:spPr/>
      <dgm:t>
        <a:bodyPr/>
        <a:lstStyle/>
        <a:p>
          <a:endParaRPr lang="en-CA"/>
        </a:p>
      </dgm:t>
    </dgm:pt>
    <dgm:pt modelId="{AFE94372-1497-43B6-94E2-36B188F1572B}" type="sibTrans" cxnId="{52EFD317-4913-43CA-9F05-460ECECD649A}">
      <dgm:prSet/>
      <dgm:spPr/>
      <dgm:t>
        <a:bodyPr/>
        <a:lstStyle/>
        <a:p>
          <a:endParaRPr lang="en-CA"/>
        </a:p>
      </dgm:t>
    </dgm:pt>
    <dgm:pt modelId="{BB771901-A33A-4537-8353-230CD97EABFB}">
      <dgm:prSet/>
      <dgm:spPr/>
      <dgm:t>
        <a:bodyPr/>
        <a:lstStyle/>
        <a:p>
          <a:pPr rtl="0"/>
          <a:r>
            <a:rPr lang="en-CA" b="1" dirty="0"/>
            <a:t>Involve me and I learn</a:t>
          </a:r>
          <a:endParaRPr lang="en-CA" dirty="0"/>
        </a:p>
      </dgm:t>
    </dgm:pt>
    <dgm:pt modelId="{6DABD2CB-FAEF-4EA4-8644-84C6A5005EB4}" type="parTrans" cxnId="{C28C0226-28B2-454C-A20A-51B131CFBCB5}">
      <dgm:prSet/>
      <dgm:spPr/>
      <dgm:t>
        <a:bodyPr/>
        <a:lstStyle/>
        <a:p>
          <a:endParaRPr lang="en-CA"/>
        </a:p>
      </dgm:t>
    </dgm:pt>
    <dgm:pt modelId="{082801EE-BA1E-4619-A859-360AADECF34E}" type="sibTrans" cxnId="{C28C0226-28B2-454C-A20A-51B131CFBCB5}">
      <dgm:prSet/>
      <dgm:spPr/>
      <dgm:t>
        <a:bodyPr/>
        <a:lstStyle/>
        <a:p>
          <a:endParaRPr lang="en-CA"/>
        </a:p>
      </dgm:t>
    </dgm:pt>
    <dgm:pt modelId="{73D28CF3-863B-45F8-AC44-58C2D95F9C21}" type="pres">
      <dgm:prSet presAssocID="{05C347E8-AA82-4070-ADC5-DEF02E8F0CFF}" presName="compositeShape" presStyleCnt="0">
        <dgm:presLayoutVars>
          <dgm:chMax val="7"/>
          <dgm:dir/>
          <dgm:resizeHandles val="exact"/>
        </dgm:presLayoutVars>
      </dgm:prSet>
      <dgm:spPr/>
    </dgm:pt>
    <dgm:pt modelId="{B0DE4C15-4409-432D-81AA-45DF5B3D310F}" type="pres">
      <dgm:prSet presAssocID="{AECBCD50-2271-4AC6-A649-6856D30D9944}" presName="circ1" presStyleLbl="vennNode1" presStyleIdx="0" presStyleCnt="3"/>
      <dgm:spPr/>
    </dgm:pt>
    <dgm:pt modelId="{BC7B7CA1-7A81-4A05-B62B-0ACB499119FA}" type="pres">
      <dgm:prSet presAssocID="{AECBCD50-2271-4AC6-A649-6856D30D99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4EF0D0-B9CB-43D2-AB51-482CFA6CE2AF}" type="pres">
      <dgm:prSet presAssocID="{3FBF4545-5745-4691-A212-D71872F5CD23}" presName="circ2" presStyleLbl="vennNode1" presStyleIdx="1" presStyleCnt="3"/>
      <dgm:spPr/>
    </dgm:pt>
    <dgm:pt modelId="{EF74AC7B-8323-4A1A-A6D8-609E27291299}" type="pres">
      <dgm:prSet presAssocID="{3FBF4545-5745-4691-A212-D71872F5CD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FAD44C-AE31-449B-AD8F-121462AF60CF}" type="pres">
      <dgm:prSet presAssocID="{BB771901-A33A-4537-8353-230CD97EABFB}" presName="circ3" presStyleLbl="vennNode1" presStyleIdx="2" presStyleCnt="3"/>
      <dgm:spPr/>
    </dgm:pt>
    <dgm:pt modelId="{98BB930E-B46B-46B5-895C-814966F79887}" type="pres">
      <dgm:prSet presAssocID="{BB771901-A33A-4537-8353-230CD97EAB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2EFD317-4913-43CA-9F05-460ECECD649A}" srcId="{05C347E8-AA82-4070-ADC5-DEF02E8F0CFF}" destId="{3FBF4545-5745-4691-A212-D71872F5CD23}" srcOrd="1" destOrd="0" parTransId="{330BEB23-4F5B-400A-8813-7741BC0C04E9}" sibTransId="{AFE94372-1497-43B6-94E2-36B188F1572B}"/>
    <dgm:cxn modelId="{C28C0226-28B2-454C-A20A-51B131CFBCB5}" srcId="{05C347E8-AA82-4070-ADC5-DEF02E8F0CFF}" destId="{BB771901-A33A-4537-8353-230CD97EABFB}" srcOrd="2" destOrd="0" parTransId="{6DABD2CB-FAEF-4EA4-8644-84C6A5005EB4}" sibTransId="{082801EE-BA1E-4619-A859-360AADECF34E}"/>
    <dgm:cxn modelId="{3EC0F32C-3189-2B4B-A273-1DDB0E70A109}" type="presOf" srcId="{BB771901-A33A-4537-8353-230CD97EABFB}" destId="{98BB930E-B46B-46B5-895C-814966F79887}" srcOrd="1" destOrd="0" presId="urn:microsoft.com/office/officeart/2005/8/layout/venn1"/>
    <dgm:cxn modelId="{CF7A222F-9F4C-2946-A407-3BA5C20F55CA}" type="presOf" srcId="{05C347E8-AA82-4070-ADC5-DEF02E8F0CFF}" destId="{73D28CF3-863B-45F8-AC44-58C2D95F9C21}" srcOrd="0" destOrd="0" presId="urn:microsoft.com/office/officeart/2005/8/layout/venn1"/>
    <dgm:cxn modelId="{14EF4333-005C-9A4A-81A5-73E895FA9F1D}" type="presOf" srcId="{BB771901-A33A-4537-8353-230CD97EABFB}" destId="{B9FAD44C-AE31-449B-AD8F-121462AF60CF}" srcOrd="0" destOrd="0" presId="urn:microsoft.com/office/officeart/2005/8/layout/venn1"/>
    <dgm:cxn modelId="{9384CD44-5FB3-4343-ADDC-D77DAB5917C3}" type="presOf" srcId="{3FBF4545-5745-4691-A212-D71872F5CD23}" destId="{EF74AC7B-8323-4A1A-A6D8-609E27291299}" srcOrd="1" destOrd="0" presId="urn:microsoft.com/office/officeart/2005/8/layout/venn1"/>
    <dgm:cxn modelId="{18821674-BE78-FE4A-B4C0-9777A312321D}" type="presOf" srcId="{AECBCD50-2271-4AC6-A649-6856D30D9944}" destId="{BC7B7CA1-7A81-4A05-B62B-0ACB499119FA}" srcOrd="1" destOrd="0" presId="urn:microsoft.com/office/officeart/2005/8/layout/venn1"/>
    <dgm:cxn modelId="{0063367C-502B-C14B-A73C-451DA092D321}" type="presOf" srcId="{AECBCD50-2271-4AC6-A649-6856D30D9944}" destId="{B0DE4C15-4409-432D-81AA-45DF5B3D310F}" srcOrd="0" destOrd="0" presId="urn:microsoft.com/office/officeart/2005/8/layout/venn1"/>
    <dgm:cxn modelId="{CA09969A-A187-C44E-B663-12B3DF775382}" type="presOf" srcId="{3FBF4545-5745-4691-A212-D71872F5CD23}" destId="{684EF0D0-B9CB-43D2-AB51-482CFA6CE2AF}" srcOrd="0" destOrd="0" presId="urn:microsoft.com/office/officeart/2005/8/layout/venn1"/>
    <dgm:cxn modelId="{7E744CA0-4A88-45C7-B76B-4BB37CBF7268}" srcId="{05C347E8-AA82-4070-ADC5-DEF02E8F0CFF}" destId="{AECBCD50-2271-4AC6-A649-6856D30D9944}" srcOrd="0" destOrd="0" parTransId="{A545AD9C-3FDB-48EC-93E5-608B4ED0D5D3}" sibTransId="{0E386AE7-2296-4736-8B72-7639E374AC0F}"/>
    <dgm:cxn modelId="{1BA95C5A-057F-8247-ACE5-E087D757DC88}" type="presParOf" srcId="{73D28CF3-863B-45F8-AC44-58C2D95F9C21}" destId="{B0DE4C15-4409-432D-81AA-45DF5B3D310F}" srcOrd="0" destOrd="0" presId="urn:microsoft.com/office/officeart/2005/8/layout/venn1"/>
    <dgm:cxn modelId="{B08B5A65-AFC1-9148-BB5E-FFEE831FB707}" type="presParOf" srcId="{73D28CF3-863B-45F8-AC44-58C2D95F9C21}" destId="{BC7B7CA1-7A81-4A05-B62B-0ACB499119FA}" srcOrd="1" destOrd="0" presId="urn:microsoft.com/office/officeart/2005/8/layout/venn1"/>
    <dgm:cxn modelId="{5B30FD23-D0C2-2149-94E9-E857C66FD0B5}" type="presParOf" srcId="{73D28CF3-863B-45F8-AC44-58C2D95F9C21}" destId="{684EF0D0-B9CB-43D2-AB51-482CFA6CE2AF}" srcOrd="2" destOrd="0" presId="urn:microsoft.com/office/officeart/2005/8/layout/venn1"/>
    <dgm:cxn modelId="{CF6EAB8B-10A4-014C-8C62-B6A8C22F2B32}" type="presParOf" srcId="{73D28CF3-863B-45F8-AC44-58C2D95F9C21}" destId="{EF74AC7B-8323-4A1A-A6D8-609E27291299}" srcOrd="3" destOrd="0" presId="urn:microsoft.com/office/officeart/2005/8/layout/venn1"/>
    <dgm:cxn modelId="{3F500F29-A9B0-F345-AE0C-15A1C15159F6}" type="presParOf" srcId="{73D28CF3-863B-45F8-AC44-58C2D95F9C21}" destId="{B9FAD44C-AE31-449B-AD8F-121462AF60CF}" srcOrd="4" destOrd="0" presId="urn:microsoft.com/office/officeart/2005/8/layout/venn1"/>
    <dgm:cxn modelId="{6832C7E0-801C-0D4A-8996-CB8C47625B6B}" type="presParOf" srcId="{73D28CF3-863B-45F8-AC44-58C2D95F9C21}" destId="{98BB930E-B46B-46B5-895C-814966F798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4C15-4409-432D-81AA-45DF5B3D310F}">
      <dsp:nvSpPr>
        <dsp:cNvPr id="0" name=""/>
        <dsp:cNvSpPr/>
      </dsp:nvSpPr>
      <dsp:spPr>
        <a:xfrm>
          <a:off x="2823208" y="44291"/>
          <a:ext cx="2125982" cy="21259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Tell me and I forget</a:t>
          </a:r>
          <a:endParaRPr lang="en-CA" sz="2000" kern="1200" dirty="0"/>
        </a:p>
      </dsp:txBody>
      <dsp:txXfrm>
        <a:off x="3106673" y="416338"/>
        <a:ext cx="1559053" cy="956692"/>
      </dsp:txXfrm>
    </dsp:sp>
    <dsp:sp modelId="{684EF0D0-B9CB-43D2-AB51-482CFA6CE2AF}">
      <dsp:nvSpPr>
        <dsp:cNvPr id="0" name=""/>
        <dsp:cNvSpPr/>
      </dsp:nvSpPr>
      <dsp:spPr>
        <a:xfrm>
          <a:off x="3590334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6403267"/>
            <a:satOff val="4107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Teach me and I remember</a:t>
          </a:r>
          <a:endParaRPr lang="en-CA" sz="2000" kern="1200" dirty="0"/>
        </a:p>
      </dsp:txBody>
      <dsp:txXfrm>
        <a:off x="4240530" y="1922242"/>
        <a:ext cx="1275589" cy="1169290"/>
      </dsp:txXfrm>
    </dsp:sp>
    <dsp:sp modelId="{B9FAD44C-AE31-449B-AD8F-121462AF60CF}">
      <dsp:nvSpPr>
        <dsp:cNvPr id="0" name=""/>
        <dsp:cNvSpPr/>
      </dsp:nvSpPr>
      <dsp:spPr>
        <a:xfrm>
          <a:off x="2056083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12806535"/>
            <a:satOff val="8214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Involve me and I learn</a:t>
          </a:r>
          <a:endParaRPr lang="en-CA" sz="2000" kern="1200" dirty="0"/>
        </a:p>
      </dsp:txBody>
      <dsp:txXfrm>
        <a:off x="2256280" y="1922242"/>
        <a:ext cx="1275589" cy="116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14FB4-D91A-483C-A805-68F1FB6D66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2EA2D-B3DD-4711-AFB3-B86335E34F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6159CB-746E-43FA-B2A8-606AD5D18EE1}" type="datetime1">
              <a:rPr lang="en-CA" altLang="en-US"/>
              <a:pPr>
                <a:defRPr/>
              </a:pPr>
              <a:t>2023-05-09</a:t>
            </a:fld>
            <a:endParaRPr lang="en-CA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6B7ACD-1A50-43A5-AB12-831DEC4CD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ACD6E7-0B28-4272-B299-14C0C1A6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CA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1AE68-5042-4353-9F86-28A029771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5D45-ED64-445E-89F4-FAB4A4EA6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546BE8-E26C-4D20-B6CE-30AF84340667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231548F-CBF6-40C7-AD08-CCC1A3A221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6AD81C-D12F-41F8-89A1-E2767F0F3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A1F5B76-1B65-408F-AC2B-37D3A8334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7F3C35-26EF-4ABF-BC95-A00A11B9267A}" type="slidenum">
              <a:rPr lang="en-CA" altLang="en-US"/>
              <a:pPr/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1255848-2DD5-46E3-B0A2-75E158D71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FC664DF-9E6C-4AA0-AE40-C787992D7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C37FD63-541D-4E64-9634-199A02DF3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D82A6D-B74C-41A1-AFF6-D106B350281F}" type="slidenum">
              <a:rPr lang="en-CA" altLang="en-US"/>
              <a:pPr/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00B2B82-F3A3-4A12-9E07-694EAF423A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811106D-B39F-42FE-836D-40FC2FB64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BAA7F70-BB11-4CCF-BA7E-8E1572C89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99A1BA-A5BC-40E2-BEB2-082177D91D27}" type="slidenum">
              <a:rPr lang="en-CA" altLang="en-US"/>
              <a:pPr/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A49EF4E-B1FB-4295-B4CB-1B96E5A8AB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362E0EA-8080-48CB-B4AA-8AE760B8B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DB70D22-D825-4992-8EE1-09AFA6B2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224A7C-7511-413B-95D4-222F10D8B978}" type="slidenum">
              <a:rPr lang="en-CA" altLang="en-US"/>
              <a:pPr/>
              <a:t>18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94E7-93AA-4F11-8682-5741715B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320B-B461-420B-8DD2-82294B9A6EE8}" type="datetime1">
              <a:rPr lang="en-US" altLang="en-US"/>
              <a:pPr>
                <a:defRPr/>
              </a:pPr>
              <a:t>5/9/2023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07F8-369C-4421-BA0B-C800F270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C4D3-C2A0-41DB-B46B-46539687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8BB68-72F3-433C-82DE-AA5B4FF38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1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0B412-FD12-4B35-AB0C-41792CB4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800D-E3AF-4E85-AC97-E42431A41609}" type="datetime1">
              <a:rPr lang="en-US" altLang="en-US"/>
              <a:pPr>
                <a:defRPr/>
              </a:pPr>
              <a:t>5/9/2023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8B31A5-0216-4D98-AD97-E583A8B2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3BE0C-2DA4-4E58-B843-BF30E90F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22C64-179C-42E0-A6A3-53E54F4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8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DF0727-AB80-41F7-8F48-79C521CE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4FBB-0CE8-4CDA-AE17-C3C1EFF735BD}" type="datetime1">
              <a:rPr lang="en-US" altLang="en-US"/>
              <a:pPr>
                <a:defRPr/>
              </a:pPr>
              <a:t>5/9/2023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7BD566-4339-49BF-BC20-FCF8BC0F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F494A5-A23C-45D7-A6B4-D7D4A535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FCFD-456E-4473-ADA3-F4D7A4B16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300448-83C9-456F-914F-6157F3B3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67F2-D1BA-4DD6-9A67-4EDB25FFB721}" type="datetime1">
              <a:rPr lang="en-US" altLang="en-US"/>
              <a:pPr>
                <a:defRPr/>
              </a:pPr>
              <a:t>5/9/2023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B605E-CE9D-4B88-A226-2090ED55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932354-5750-4907-85EB-19E407E3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CB66-0D99-42A1-86E7-B9F670794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B48CB-66A6-4CD3-9ADF-D3409CFD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2F38-3CAF-4A93-B050-BDE570BD2D89}" type="datetime1">
              <a:rPr lang="en-US" altLang="en-US"/>
              <a:pPr>
                <a:defRPr/>
              </a:pPr>
              <a:t>5/9/2023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EBAEFC-8808-4E63-AC6B-41F4E9F1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E1FB90-00C1-4D8D-BF4B-5F395103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3B2B-18FD-43A8-9B9E-3D874921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97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51621-E4D0-40A7-8E27-F39EC0A2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23B6-D06E-4D93-9E1D-0B5EF7BBC466}" type="datetime1">
              <a:rPr lang="en-US" altLang="en-US"/>
              <a:pPr>
                <a:defRPr/>
              </a:pPr>
              <a:t>5/9/2023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1C06D8-A354-4D62-9553-FBD1D7C3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B8AA45-308A-4661-B948-1BE6D791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FA7A6-692D-4053-B199-0EEFFE196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6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2832D2-FD07-440F-A8C7-0D4AAE05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B362-6369-461F-8E8A-FB85AA2A85C6}" type="datetime1">
              <a:rPr lang="en-US" altLang="en-US"/>
              <a:pPr>
                <a:defRPr/>
              </a:pPr>
              <a:t>5/9/2023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96D01C-C42E-448A-8CF5-C62134F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B156F-59FC-4126-A4D1-D370F71C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07676-1A5A-41AE-AEE1-363FA36D8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5E9E82-8D02-4E3F-A5F2-945292F9B5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7EF871-74C8-4A8B-BB00-0885DBC07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8661-B2A9-44FA-AEDB-69DAFF90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F317E6-C3F9-4275-A0EA-6CF748328B56}" type="datetime1">
              <a:rPr lang="en-US" altLang="en-US"/>
              <a:pPr>
                <a:defRPr/>
              </a:pPr>
              <a:t>5/9/2023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2114-0A2C-4178-9C9D-2C9084A2E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86EF-619D-4ACB-A003-86FF36F1E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6E0D736-5802-45FD-9FC3-82985826CC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tireland@uwaterloo.ca" TargetMode="External"/><Relationship Id="rId2" Type="http://schemas.openxmlformats.org/officeDocument/2006/relationships/hyperlink" Target="https://lib.uwaterloo.ca/online_learning/sites/default/files/learnings/Psych_499_final/#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22013AD-29F0-4428-8445-04A8F2D977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5079" y="728663"/>
            <a:ext cx="7315199" cy="2559067"/>
          </a:xfrm>
        </p:spPr>
        <p:txBody>
          <a:bodyPr/>
          <a:lstStyle/>
          <a:p>
            <a:pPr eaLnBrk="1" hangingPunct="1"/>
            <a:r>
              <a:rPr lang="en-CA" altLang="en-US" dirty="0"/>
              <a:t>Welcome!</a:t>
            </a:r>
            <a:br>
              <a:rPr lang="en-CA" altLang="en-US" dirty="0"/>
            </a:br>
            <a:r>
              <a:rPr lang="en-CA" altLang="en-US" dirty="0"/>
              <a:t>Psych 499</a:t>
            </a:r>
            <a:br>
              <a:rPr lang="en-CA" altLang="en-US" dirty="0"/>
            </a:br>
            <a:br>
              <a:rPr lang="en-CA" altLang="en-US" dirty="0"/>
            </a:br>
            <a:r>
              <a:rPr lang="en-CA" altLang="en-US" dirty="0"/>
              <a:t>Undergraduate Thesis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60C88F-203A-431B-8694-3974A50C6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6063" y="4286250"/>
            <a:ext cx="5562600" cy="2019300"/>
          </a:xfrm>
        </p:spPr>
        <p:txBody>
          <a:bodyPr/>
          <a:lstStyle/>
          <a:p>
            <a:pPr eaLnBrk="1" hangingPunct="1"/>
            <a:r>
              <a:rPr lang="en-CA" altLang="en-US" dirty="0"/>
              <a:t>May 2023</a:t>
            </a:r>
          </a:p>
          <a:p>
            <a:pPr eaLnBrk="1" hangingPunct="1"/>
            <a:r>
              <a:rPr lang="en-CA" altLang="en-US" dirty="0"/>
              <a:t>Tim Ireland</a:t>
            </a:r>
          </a:p>
          <a:p>
            <a:pPr eaLnBrk="1" hangingPunct="1"/>
            <a:r>
              <a:rPr lang="en-CA" altLang="en-US" dirty="0"/>
              <a:t>Liaison Librarian Psychology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B763412-3228-462F-8119-05847530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6D0FF7-8764-41FE-B5D3-07979BFB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C1A0C-8242-4548-9F9C-92A60F31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" y="497150"/>
            <a:ext cx="10315883" cy="5104742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E0D9E6D6-C2CD-4BE4-8716-7DFF5719A63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8728822" y="-208573"/>
            <a:ext cx="444500" cy="1395413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92E6AD1-ADAD-4F2B-955C-431EAB76F7C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986272" y="3236118"/>
            <a:ext cx="444500" cy="803275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007D09F-3C57-41C8-B74A-C3384A7B726E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139670" y="3810390"/>
            <a:ext cx="444500" cy="635000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id="{5A20F258-0B5A-4B90-A9A9-AB10B377A373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4312298" y="2082152"/>
            <a:ext cx="450430" cy="1241181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97398B4-7C6D-4CBD-B5CB-0BA0D3D4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Catalogue -Omni</a:t>
            </a:r>
            <a:endParaRPr lang="en-CA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40EC4D6-7952-4979-8376-9B9FFEDF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1827"/>
            <a:ext cx="8229600" cy="4075113"/>
          </a:xfrm>
        </p:spPr>
        <p:txBody>
          <a:bodyPr/>
          <a:lstStyle/>
          <a:p>
            <a:r>
              <a:rPr lang="en-US" altLang="en-US" sz="2400" dirty="0"/>
              <a:t>Loan period for books –Increased </a:t>
            </a:r>
            <a:r>
              <a:rPr lang="en-GB" altLang="en-US" sz="2400" dirty="0"/>
              <a:t>may borrow up to 500 item in total with loan periods of </a:t>
            </a:r>
            <a:r>
              <a:rPr lang="en-GB" altLang="en-US" sz="2400" b="1" dirty="0"/>
              <a:t>120 days for books</a:t>
            </a:r>
            <a:r>
              <a:rPr lang="en-GB" altLang="en-US" sz="2400" dirty="0"/>
              <a:t> and </a:t>
            </a:r>
            <a:r>
              <a:rPr lang="en-GB" altLang="en-US" sz="2400" b="1" dirty="0"/>
              <a:t>two weeks for journals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have access to licensed electronic resources.</a:t>
            </a:r>
          </a:p>
          <a:p>
            <a:r>
              <a:rPr lang="en-GB" altLang="en-US" sz="2400" dirty="0"/>
              <a:t>use interlibrary loans (ILL) to request materials from another library </a:t>
            </a:r>
            <a:r>
              <a:rPr lang="en-GB" altLang="en-US" sz="2400" b="1" dirty="0"/>
              <a:t>free of charge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Can have a portion of a book scanned/digitalized 10%</a:t>
            </a:r>
          </a:p>
          <a:p>
            <a:r>
              <a:rPr lang="en-GB" altLang="en-US" sz="2400" dirty="0"/>
              <a:t>Can have any of the circulating items mailed to you with free return postage.  </a:t>
            </a:r>
          </a:p>
          <a:p>
            <a:r>
              <a:rPr lang="en-GB" altLang="en-US" sz="2400" dirty="0"/>
              <a:t>Can have your item sent to any library location (including non-UW).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9A9F8DC-96FC-4094-9111-BC5ECE84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If the item is not in the system</a:t>
            </a:r>
          </a:p>
        </p:txBody>
      </p:sp>
      <p:pic>
        <p:nvPicPr>
          <p:cNvPr id="17411" name="Content Placeholder 2">
            <a:extLst>
              <a:ext uri="{FF2B5EF4-FFF2-40B4-BE49-F238E27FC236}">
                <a16:creationId xmlns:a16="http://schemas.microsoft.com/office/drawing/2014/main" id="{39C19FA3-93DE-43BE-8BA0-3D3223D6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8867775" cy="51816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90AF6B-DFF2-4259-B4B2-EF8224F5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76400"/>
            <a:ext cx="682625" cy="415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ADE2958-E15F-4520-B5D9-7196F8C5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Interlibrary Loan</a:t>
            </a:r>
            <a:endParaRPr lang="en-CA" alt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B93B1F3-CCB4-4C9D-BB03-65BD43C5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Circulating books from anywhere in the world</a:t>
            </a:r>
          </a:p>
          <a:p>
            <a:r>
              <a:rPr lang="en-US" altLang="en-US" dirty="0"/>
              <a:t>Journal articles from anywhere in the world</a:t>
            </a:r>
          </a:p>
          <a:p>
            <a:r>
              <a:rPr lang="en-US" altLang="en-US" dirty="0"/>
              <a:t>5-10 Business days</a:t>
            </a:r>
          </a:p>
          <a:p>
            <a:r>
              <a:rPr lang="en-US" altLang="en-US" dirty="0"/>
              <a:t>Journal articles will appear as e-mail links from your e-mail</a:t>
            </a:r>
            <a:endParaRPr lang="en-CA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A9C6596-E7D1-4F8D-ACE0-FB882EF4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74638"/>
            <a:ext cx="8423275" cy="4000500"/>
          </a:xfrm>
        </p:spPr>
        <p:txBody>
          <a:bodyPr/>
          <a:lstStyle/>
          <a:p>
            <a:r>
              <a:rPr lang="en-US" altLang="en-US" dirty="0"/>
              <a:t>Any questions about the Library Catalogue or Interlibrary loan system?</a:t>
            </a:r>
            <a:endParaRPr lang="en-CA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AE0F7-FD5E-CF6E-A030-5EA9CB9B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1156089"/>
            <a:ext cx="8467725" cy="4799334"/>
          </a:xfrm>
          <a:prstGeom prst="rect">
            <a:avLst/>
          </a:prstGeom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CE587F4C-EB0A-47A5-848B-DC1EDE76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CA" alt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464608-8D9F-4BC0-9BC9-AE258F71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4" y="3866396"/>
            <a:ext cx="909961" cy="30734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13BF3-5465-4CE8-9161-2AF69840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3" y="120289"/>
            <a:ext cx="8496737" cy="5277121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BA877E6F-FC19-4228-8B45-B600FA4030C7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2472524" y="868417"/>
            <a:ext cx="444500" cy="1395412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43CF1-7067-43FB-90B7-069F4294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35" y="268472"/>
            <a:ext cx="5454930" cy="53977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F590F6-AC88-CC44-02B1-F3F48FD0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1251170"/>
            <a:ext cx="8951326" cy="5073429"/>
          </a:xfrm>
          <a:prstGeom prst="rect">
            <a:avLst/>
          </a:prstGeom>
        </p:spPr>
      </p:pic>
      <p:sp>
        <p:nvSpPr>
          <p:cNvPr id="24578" name="Title 1">
            <a:extLst>
              <a:ext uri="{FF2B5EF4-FFF2-40B4-BE49-F238E27FC236}">
                <a16:creationId xmlns:a16="http://schemas.microsoft.com/office/drawing/2014/main" id="{B624A662-4CB7-4A68-ACE6-18772D5D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Guides</a:t>
            </a:r>
            <a:endParaRPr lang="en-CA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688AAF-456C-487B-8ED3-EEA84DDA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18662"/>
            <a:ext cx="1312863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635321DC-8683-4E00-B9AE-0A2C93EE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214313"/>
            <a:ext cx="4775200" cy="5461000"/>
          </a:xfr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616F575-87EC-4308-8D39-22B892DE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2" y="3429000"/>
            <a:ext cx="5051693" cy="4546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613D307-9129-4DB3-9EA2-3492246E3AAF}"/>
              </a:ext>
            </a:extLst>
          </p:cNvPr>
          <p:cNvSpPr/>
          <p:nvPr/>
        </p:nvSpPr>
        <p:spPr>
          <a:xfrm>
            <a:off x="7582328" y="369871"/>
            <a:ext cx="698643" cy="30591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5D58-D265-7AD5-310F-718E41A0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73217"/>
          </a:xfrm>
        </p:spPr>
        <p:txBody>
          <a:bodyPr/>
          <a:lstStyle/>
          <a:p>
            <a:r>
              <a:rPr lang="en-US" dirty="0"/>
              <a:t>CONGRATULATIONS!!!!!!!!!!!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08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07F24D-7FA6-42BB-9074-8B54ACE75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00" y="0"/>
            <a:ext cx="7854082" cy="6841880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8CD5A7-0B65-4D41-B6E7-3E37C49ED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85" y="1381392"/>
            <a:ext cx="1400175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BC24F-93BB-4297-BA0F-673DB4BE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2" y="0"/>
            <a:ext cx="74938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4DAC3C45-1B34-44A8-B28B-D7A4EB55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2413"/>
            <a:ext cx="72771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1EE58-A92F-48AB-82A7-4AC90C62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62213"/>
            <a:ext cx="2208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Writing a journal article</a:t>
            </a:r>
            <a:endParaRPr lang="en-CA" altLang="en-US" sz="100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F1C53C-160F-43F9-BD79-807755DF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921000"/>
            <a:ext cx="1214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01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60CCC-ACA2-7F22-8273-960147CD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06"/>
            <a:ext cx="9144000" cy="6805188"/>
          </a:xfrm>
          <a:prstGeom prst="rect">
            <a:avLst/>
          </a:prstGeom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56478AAF-58EB-443B-9193-E7E26EBB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19288"/>
            <a:ext cx="17129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0E4A0-60C7-B72C-1BE7-0F211124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73"/>
            <a:ext cx="9144000" cy="6745453"/>
          </a:xfrm>
          <a:prstGeom prst="rect">
            <a:avLst/>
          </a:prstGeom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1EA61422-FE09-4066-8CBA-1C3372B5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85775"/>
            <a:ext cx="16986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D88C7A4A-4012-4DFC-8AE5-CCAD266E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243012"/>
            <a:ext cx="7441611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0703-EBE2-222E-730C-419C16DD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6BEEE-F605-3D47-6F5E-374CDB5FE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76200"/>
            <a:ext cx="8794695" cy="6781800"/>
          </a:xfr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B1712AB-EA0B-EFDC-0FA3-F6825251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3349624"/>
            <a:ext cx="57150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AA4114C-A92E-E712-FCD8-F206E671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2157412"/>
            <a:ext cx="57150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BCF58D9-2D50-1864-B683-C1F8DCDE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8" y="4652961"/>
            <a:ext cx="57150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934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23283DA7-9A06-4D71-90E9-7FD48C66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8240713" cy="3382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B725965E-8948-4083-8B34-82DBDAB1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885950"/>
            <a:ext cx="889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12F8E6-0991-41EA-BBDD-3DBBDF49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336" y="4169674"/>
            <a:ext cx="6102664" cy="24639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177F-8166-E11E-5D43-99089F1C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2F52B-D77E-322E-1779-D97B85F62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71" y="1600201"/>
            <a:ext cx="9140775" cy="3705718"/>
          </a:xfrm>
        </p:spPr>
      </p:pic>
    </p:spTree>
    <p:extLst>
      <p:ext uri="{BB962C8B-B14F-4D97-AF65-F5344CB8AC3E}">
        <p14:creationId xmlns:p14="http://schemas.microsoft.com/office/powerpoint/2010/main" val="355907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12E9-1105-03B7-C5FA-15E80021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4FBDDC-B0DA-4446-5780-8E0374916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75" y="53229"/>
            <a:ext cx="8882904" cy="6623795"/>
          </a:xfrm>
        </p:spPr>
      </p:pic>
    </p:spTree>
    <p:extLst>
      <p:ext uri="{BB962C8B-B14F-4D97-AF65-F5344CB8AC3E}">
        <p14:creationId xmlns:p14="http://schemas.microsoft.com/office/powerpoint/2010/main" val="2747572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D5BC757-091B-4EB0-9451-3CD1B066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5E479-4CED-4646-87DD-16FCBE21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9" y="194745"/>
            <a:ext cx="8598342" cy="5543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EF92A-DE38-95F0-AE29-E19916DA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177"/>
            <a:ext cx="9144000" cy="63476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2E242E-236C-42D0-A28F-BF5D82047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/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BA513D2-A136-44F7-A1FB-90A2A9EAC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68400"/>
            <a:ext cx="7886700" cy="43037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CA" altLang="en-US" sz="2800" dirty="0"/>
              <a:t>Who am I and why am I here?</a:t>
            </a:r>
          </a:p>
          <a:p>
            <a:pPr eaLnBrk="1" hangingPunct="1"/>
            <a:r>
              <a:rPr lang="en-US" altLang="en-US" sz="2800" dirty="0"/>
              <a:t>Session objectives</a:t>
            </a:r>
          </a:p>
          <a:p>
            <a:pPr lvl="1" eaLnBrk="1" hangingPunct="1"/>
            <a:r>
              <a:rPr lang="en-US" altLang="en-US" sz="2400" dirty="0"/>
              <a:t>Access resources from off campus</a:t>
            </a:r>
          </a:p>
          <a:p>
            <a:pPr lvl="1" eaLnBrk="1" hangingPunct="1"/>
            <a:r>
              <a:rPr lang="en-US" altLang="en-US" sz="2400" dirty="0"/>
              <a:t>Library catalogue –getting material from catalogue</a:t>
            </a:r>
          </a:p>
          <a:p>
            <a:pPr lvl="1" eaLnBrk="1" hangingPunct="1"/>
            <a:r>
              <a:rPr lang="en-US" altLang="en-US" sz="2400" dirty="0"/>
              <a:t>Research tools (databases)</a:t>
            </a:r>
          </a:p>
          <a:p>
            <a:pPr lvl="2" eaLnBrk="1" hangingPunct="1"/>
            <a:r>
              <a:rPr lang="en-US" altLang="en-US" sz="2000" dirty="0"/>
              <a:t>PsycINFO</a:t>
            </a:r>
          </a:p>
          <a:p>
            <a:pPr lvl="2" eaLnBrk="1" hangingPunct="1"/>
            <a:r>
              <a:rPr lang="en-US" altLang="en-US" sz="2000" dirty="0"/>
              <a:t>Scopus</a:t>
            </a:r>
          </a:p>
          <a:p>
            <a:pPr lvl="1" eaLnBrk="1" hangingPunct="1"/>
            <a:r>
              <a:rPr lang="en-US" altLang="en-US" sz="2400" dirty="0"/>
              <a:t>Zotero (citation software)</a:t>
            </a:r>
          </a:p>
          <a:p>
            <a:pPr lvl="1" eaLnBrk="1" hangingPunct="1"/>
            <a:r>
              <a:rPr lang="en-US" altLang="en-US" sz="2400" dirty="0"/>
              <a:t>Contact info</a:t>
            </a:r>
          </a:p>
          <a:p>
            <a:pPr lvl="2" eaLnBrk="1" hangingPunct="1"/>
            <a:endParaRPr lang="en-US" altLang="en-US" sz="2000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CA" altLang="en-US" sz="240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611439-1142-D95F-1E5E-3773C9F3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68C44-19DB-FA94-8E2E-7ACD6690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8" y="1700428"/>
            <a:ext cx="8457143" cy="34571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3811-A884-1102-B2A6-FD06C019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Downloads a RIS file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E8473-A488-A669-8A7C-2A791C8A9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476" y="2380613"/>
            <a:ext cx="4819048" cy="2514286"/>
          </a:xfrm>
        </p:spPr>
      </p:pic>
    </p:spTree>
    <p:extLst>
      <p:ext uri="{BB962C8B-B14F-4D97-AF65-F5344CB8AC3E}">
        <p14:creationId xmlns:p14="http://schemas.microsoft.com/office/powerpoint/2010/main" val="384203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183FB-C499-9579-AE5C-7F76D32E1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97" y="504825"/>
            <a:ext cx="8712659" cy="5170489"/>
          </a:xfrm>
        </p:spPr>
      </p:pic>
    </p:spTree>
    <p:extLst>
      <p:ext uri="{BB962C8B-B14F-4D97-AF65-F5344CB8AC3E}">
        <p14:creationId xmlns:p14="http://schemas.microsoft.com/office/powerpoint/2010/main" val="285680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68240-F1C7-594F-6EC1-1337727B9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595" y="685800"/>
            <a:ext cx="8415595" cy="4989513"/>
          </a:xfrm>
        </p:spPr>
      </p:pic>
    </p:spTree>
    <p:extLst>
      <p:ext uri="{BB962C8B-B14F-4D97-AF65-F5344CB8AC3E}">
        <p14:creationId xmlns:p14="http://schemas.microsoft.com/office/powerpoint/2010/main" val="90296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C78B7F3-8A6F-4AF3-8DFD-6B9973D45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Lets see what we can do…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77EA50C-BD2F-472A-999B-8CF415FA7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3352800"/>
            <a:ext cx="6262687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>
                <a:solidFill>
                  <a:srgbClr val="FF0000"/>
                </a:solidFill>
              </a:rPr>
              <a:t>WARNING-TEASER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EB09AE-80B3-B0F9-0082-71B25740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175"/>
            <a:ext cx="9144000" cy="4819650"/>
          </a:xfrm>
          <a:prstGeom prst="rect">
            <a:avLst/>
          </a:prstGeom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83057B6A-0A89-4AB9-A5B1-0039956A4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143047"/>
            <a:ext cx="723900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320D-31FD-B5BA-2361-F84C77649CC7}"/>
              </a:ext>
            </a:extLst>
          </p:cNvPr>
          <p:cNvSpPr txBox="1"/>
          <p:nvPr/>
        </p:nvSpPr>
        <p:spPr>
          <a:xfrm>
            <a:off x="2486025" y="2466975"/>
            <a:ext cx="3943350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F5EC4-6A00-87C1-DEC1-8007E084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175"/>
            <a:ext cx="9144000" cy="4819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3B113-0066-994C-2A15-EB0F95EA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49" y="2124075"/>
            <a:ext cx="5029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You then type your paper and when you get to a location where you are including an idea or thought that is not yours, you need to insert a citation.</a:t>
            </a:r>
          </a:p>
        </p:txBody>
      </p:sp>
    </p:spTree>
    <p:extLst>
      <p:ext uri="{BB962C8B-B14F-4D97-AF65-F5344CB8AC3E}">
        <p14:creationId xmlns:p14="http://schemas.microsoft.com/office/powerpoint/2010/main" val="34041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35F629-9D95-6FE5-C931-67622EA7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234"/>
            <a:ext cx="9144000" cy="317553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9610D6-CA6F-6F60-1823-5E7617B8A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46" y="1123950"/>
            <a:ext cx="8744207" cy="4551363"/>
          </a:xfrm>
        </p:spPr>
      </p:pic>
    </p:spTree>
    <p:extLst>
      <p:ext uri="{BB962C8B-B14F-4D97-AF65-F5344CB8AC3E}">
        <p14:creationId xmlns:p14="http://schemas.microsoft.com/office/powerpoint/2010/main" val="2234091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5647-0F33-001F-4D2B-BB761AFC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8DF01-927D-18FB-69E6-FEEE784D3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659" y="1580385"/>
            <a:ext cx="5752381" cy="4571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690F8-C7DC-0425-E046-1A41C0F0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25" y="3062360"/>
            <a:ext cx="6019048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9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A330DCF-26EC-4810-8207-1BD48935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Literacy…</a:t>
            </a:r>
            <a:endParaRPr lang="en-CA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1DEE97A-6CDE-4B00-9909-BD2262DF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information literate student shall…</a:t>
            </a:r>
            <a:endParaRPr lang="en-CA" altLang="en-US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1D367D0-B9EE-47D7-9DB8-BBE81BC5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1510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45F29-F767-EFC5-78AF-BB630837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9F4DF3-E980-8D51-5AB7-EF3C9792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9" y="380075"/>
            <a:ext cx="8352381" cy="5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16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2CCA-DE2D-BDD7-2500-87ED1183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DBF194-12B0-1223-9BD4-CF5BF0EEF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537034" cy="4364037"/>
          </a:xfrm>
        </p:spPr>
      </p:pic>
    </p:spTree>
    <p:extLst>
      <p:ext uri="{BB962C8B-B14F-4D97-AF65-F5344CB8AC3E}">
        <p14:creationId xmlns:p14="http://schemas.microsoft.com/office/powerpoint/2010/main" val="2169294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950BFD-E0EE-3DC8-78F4-7083FEBD6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0" y="676275"/>
            <a:ext cx="9096300" cy="3581469"/>
          </a:xfrm>
        </p:spPr>
      </p:pic>
    </p:spTree>
    <p:extLst>
      <p:ext uri="{BB962C8B-B14F-4D97-AF65-F5344CB8AC3E}">
        <p14:creationId xmlns:p14="http://schemas.microsoft.com/office/powerpoint/2010/main" val="2065266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6D0657-B60B-128F-0155-A0E19F48F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82448"/>
            <a:ext cx="7395865" cy="4592866"/>
          </a:xfrm>
        </p:spPr>
      </p:pic>
    </p:spTree>
    <p:extLst>
      <p:ext uri="{BB962C8B-B14F-4D97-AF65-F5344CB8AC3E}">
        <p14:creationId xmlns:p14="http://schemas.microsoft.com/office/powerpoint/2010/main" val="4061276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B4D959-3790-6A9B-E28C-0460C0E62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76" y="409576"/>
            <a:ext cx="8846848" cy="45037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911305-67B7-8B18-57BD-59D93E9A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930777"/>
            <a:ext cx="8229600" cy="850898"/>
          </a:xfrm>
        </p:spPr>
        <p:txBody>
          <a:bodyPr/>
          <a:lstStyle/>
          <a:p>
            <a:r>
              <a:rPr lang="en-US" dirty="0"/>
              <a:t>We need a bibliography!!!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3802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95DFF-59AC-799B-16E1-C498911C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60"/>
            <a:ext cx="9144000" cy="46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38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4006-2E7B-4CD8-8B7E-422E1190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FB20-CC83-45F5-942E-CCF013CF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easier to pick up and use</a:t>
            </a:r>
          </a:p>
          <a:p>
            <a:r>
              <a:rPr lang="en-US" dirty="0"/>
              <a:t>Contact me if you would like me to help you get set up.</a:t>
            </a:r>
          </a:p>
          <a:p>
            <a:r>
              <a:rPr lang="en-US" dirty="0"/>
              <a:t>University has purchased </a:t>
            </a:r>
            <a:r>
              <a:rPr lang="en-US"/>
              <a:t>Institutional Storage!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7451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3373F36-80EE-4AFA-9E98-37FDD2AB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Scopus</a:t>
            </a:r>
            <a:endParaRPr lang="en-CA" altLang="en-US"/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B923FCFA-6A3D-40B5-AD14-B1522650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00150"/>
            <a:ext cx="80359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8184733-4CC8-4ACE-8F53-1D8292DF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PsycINFO vs Scopus</a:t>
            </a:r>
            <a:endParaRPr lang="en-CA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06479B-65DF-41BD-A4AF-7C091547D0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38035683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7199154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PsycINFO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Scopus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8326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2395 Journals</a:t>
                      </a:r>
                      <a:endParaRPr kumimoji="0" lang="en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24008 Journals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6452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Search Methodology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Times Cited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744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Focus on Psychology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Multidisciplinary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557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APA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Elsevier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2605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Excellent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Inherited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57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 specify peer review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 journals peer reviewed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5881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954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11AB086-C60B-4888-B69A-4013325A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me!</a:t>
            </a:r>
            <a:endParaRPr lang="en-CA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4123D63-21C5-47C1-A011-ABF426AF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Let me know if you would like to book an appointment with me for an hour (or more)!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Online tutorial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2"/>
              </a:rPr>
              <a:t>https://lib.uwaterloo.ca/online_learning/sites/default/files/learnings/Psych_499_final/#/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Tim Ireland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3"/>
              </a:rPr>
              <a:t>tireland@uwaterloo.ca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519-888-4567 </a:t>
            </a:r>
            <a:r>
              <a:rPr lang="en-US" altLang="en-US" sz="2400"/>
              <a:t>X 45061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497BCF2-410A-40E8-A16F-6D6FB838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Tim’s translation</a:t>
            </a:r>
            <a:endParaRPr lang="en-CA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B13D48F-C4D9-40BF-BCEF-DC06E140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find</a:t>
            </a:r>
            <a:r>
              <a:rPr lang="en-US" altLang="en-US"/>
              <a:t> relevant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    items                                       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get</a:t>
            </a:r>
            <a:r>
              <a:rPr lang="en-US" altLang="en-US"/>
              <a:t> relevant material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evaluate</a:t>
            </a:r>
            <a:r>
              <a:rPr lang="en-US" altLang="en-US"/>
              <a:t> relevant material	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cite</a:t>
            </a:r>
            <a:r>
              <a:rPr lang="en-US" altLang="en-US"/>
              <a:t> material properly &amp; avoid plagiarism         </a:t>
            </a:r>
            <a:endParaRPr lang="en-CA" altLang="en-US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B0026B63-12C9-4E6A-A865-852A9C75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3528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B0DC2433-4DCA-4A04-B5A4-6D933D94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43434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0E399960-2FC5-4B45-8C60-23646179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486400"/>
            <a:ext cx="106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FB03940C-18F5-48AF-ABF2-BDFBD344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133600"/>
            <a:ext cx="73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934E15-F201-47BB-9B9A-89E77C74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ASK QUESTIONS!!!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68F17E-9ADA-44B1-B4AA-821B088655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8800" y="1417638"/>
          <a:ext cx="7772400" cy="354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644D44A-3FA4-48F7-B78E-6B99DDC4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virtual library</a:t>
            </a:r>
            <a:endParaRPr lang="en-CA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5E7F9-847D-3946-B9BD-394DF2159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774"/>
            <a:ext cx="8686800" cy="4546997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772E4A9-0168-4572-BE97-22CCCAE4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528" y="2246295"/>
            <a:ext cx="9064101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A75031-4DCA-4688-B9D3-1A5126D4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1" y="5181513"/>
            <a:ext cx="1512941" cy="244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3FF9856-23AE-4872-825B-0E704AC4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0963"/>
            <a:ext cx="8229600" cy="1143000"/>
          </a:xfrm>
        </p:spPr>
        <p:txBody>
          <a:bodyPr/>
          <a:lstStyle/>
          <a:p>
            <a:r>
              <a:rPr lang="en-US" altLang="en-US" dirty="0"/>
              <a:t>Any questions on getting updated information about library services?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Any</a:t>
            </a:r>
            <a:r>
              <a:rPr lang="en-US" altLang="en-US" dirty="0"/>
              <a:t> questions about getting access from off campus?</a:t>
            </a:r>
            <a:endParaRPr lang="en-CA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D20BB8-DA00-5C9E-68B2-CD76E8EA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683"/>
            <a:ext cx="9144000" cy="5182633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3375AEEE-E191-4A73-BCBF-3CD99F49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Library Catalogue</a:t>
            </a:r>
            <a:endParaRPr lang="en-CA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462E1E-81B1-4562-8407-2A702706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4" y="3352799"/>
            <a:ext cx="2971799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97EF-214A-4B6E-BD04-BE3FDEEA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2" y="3462336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Undergraduate Writing Psychology</a:t>
            </a:r>
            <a:endParaRPr lang="en-CA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Library_Black">
  <a:themeElements>
    <a:clrScheme name="Custom 7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Library_Black</Template>
  <TotalTime>5963</TotalTime>
  <Words>484</Words>
  <Application>Microsoft Office PowerPoint</Application>
  <PresentationFormat>On-screen Show (4:3)</PresentationFormat>
  <Paragraphs>87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Library_Black</vt:lpstr>
      <vt:lpstr>Welcome! Psych 499  Undergraduate Thesis</vt:lpstr>
      <vt:lpstr>CONGRATULATIONS!!!!!!!!!!! </vt:lpstr>
      <vt:lpstr>Overview</vt:lpstr>
      <vt:lpstr>Information Literacy…</vt:lpstr>
      <vt:lpstr>Tim’s translation</vt:lpstr>
      <vt:lpstr>ASK QUESTIONS!!!</vt:lpstr>
      <vt:lpstr>The virtual library</vt:lpstr>
      <vt:lpstr>Any questions on getting updated information about library services?  Any questions about getting access from off campus?</vt:lpstr>
      <vt:lpstr>The Library Catalogue</vt:lpstr>
      <vt:lpstr>PowerPoint Presentation</vt:lpstr>
      <vt:lpstr>Catalogue -Omni</vt:lpstr>
      <vt:lpstr>If the item is not in the system</vt:lpstr>
      <vt:lpstr>Interlibrary Loan</vt:lpstr>
      <vt:lpstr>Any questions about the Library Catalogue or Interlibrary loan system?</vt:lpstr>
      <vt:lpstr>Databases</vt:lpstr>
      <vt:lpstr>PowerPoint Presentation</vt:lpstr>
      <vt:lpstr>PowerPoint Presentation</vt:lpstr>
      <vt:lpstr>Research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Downloads a RIS file</vt:lpstr>
      <vt:lpstr>PowerPoint Presentation</vt:lpstr>
      <vt:lpstr>PowerPoint Presentation</vt:lpstr>
      <vt:lpstr>Lets see what we can do…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a bibliography!!!</vt:lpstr>
      <vt:lpstr>PowerPoint Presentation</vt:lpstr>
      <vt:lpstr>Zotero</vt:lpstr>
      <vt:lpstr>Scopus</vt:lpstr>
      <vt:lpstr>PsycINFO vs Scopus</vt:lpstr>
      <vt:lpstr>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nagrhoda</dc:creator>
  <cp:lastModifiedBy>Tim Ireland</cp:lastModifiedBy>
  <cp:revision>126</cp:revision>
  <cp:lastPrinted>2011-09-26T15:18:12Z</cp:lastPrinted>
  <dcterms:created xsi:type="dcterms:W3CDTF">2011-01-26T16:28:31Z</dcterms:created>
  <dcterms:modified xsi:type="dcterms:W3CDTF">2023-05-09T20:32:32Z</dcterms:modified>
</cp:coreProperties>
</file>