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23"/>
  </p:notesMasterIdLst>
  <p:sldIdLst>
    <p:sldId id="256" r:id="rId5"/>
    <p:sldId id="376" r:id="rId6"/>
    <p:sldId id="372" r:id="rId7"/>
    <p:sldId id="371" r:id="rId8"/>
    <p:sldId id="368" r:id="rId9"/>
    <p:sldId id="367" r:id="rId10"/>
    <p:sldId id="373" r:id="rId11"/>
    <p:sldId id="374" r:id="rId12"/>
    <p:sldId id="369" r:id="rId13"/>
    <p:sldId id="370" r:id="rId14"/>
    <p:sldId id="375" r:id="rId15"/>
    <p:sldId id="364" r:id="rId16"/>
    <p:sldId id="347" r:id="rId17"/>
    <p:sldId id="348" r:id="rId18"/>
    <p:sldId id="349" r:id="rId19"/>
    <p:sldId id="350" r:id="rId20"/>
    <p:sldId id="351" r:id="rId21"/>
    <p:sldId id="35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3F00"/>
    <a:srgbClr val="FFFFFF"/>
    <a:srgbClr val="E4B429"/>
    <a:srgbClr val="FFD54F"/>
    <a:srgbClr val="FFEA3D"/>
    <a:srgbClr val="FFFFAA"/>
    <a:srgbClr val="E0249A"/>
    <a:srgbClr val="0073CF"/>
    <a:srgbClr val="57068C"/>
    <a:srgbClr val="FFDB43"/>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68" autoAdjust="0"/>
    <p:restoredTop sz="76667" autoAdjust="0"/>
  </p:normalViewPr>
  <p:slideViewPr>
    <p:cSldViewPr snapToGrid="0">
      <p:cViewPr varScale="1">
        <p:scale>
          <a:sx n="67" d="100"/>
          <a:sy n="67" d="100"/>
        </p:scale>
        <p:origin x="1838" y="53"/>
      </p:cViewPr>
      <p:guideLst>
        <p:guide orient="horz" pos="2160"/>
        <p:guide pos="2880"/>
      </p:guideLst>
    </p:cSldViewPr>
  </p:slideViewPr>
  <p:notesTextViewPr>
    <p:cViewPr>
      <p:scale>
        <a:sx n="1" d="1"/>
        <a:sy n="1" d="1"/>
      </p:scale>
      <p:origin x="0" y="0"/>
    </p:cViewPr>
  </p:notesTextViewPr>
  <p:sorterViewPr>
    <p:cViewPr>
      <p:scale>
        <a:sx n="30" d="100"/>
        <a:sy n="3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ana Skrzydlo" userId="be887563-d3d3-4055-ba60-7d04be297a6b" providerId="ADAL" clId="{E0CC5BDA-2147-824B-B158-0FF669DFF64B}"/>
    <pc:docChg chg="modSld">
      <pc:chgData name="Diana Skrzydlo" userId="be887563-d3d3-4055-ba60-7d04be297a6b" providerId="ADAL" clId="{E0CC5BDA-2147-824B-B158-0FF669DFF64B}" dt="2021-07-06T22:29:46.353" v="5" actId="20577"/>
      <pc:docMkLst>
        <pc:docMk/>
      </pc:docMkLst>
      <pc:sldChg chg="modSp">
        <pc:chgData name="Diana Skrzydlo" userId="be887563-d3d3-4055-ba60-7d04be297a6b" providerId="ADAL" clId="{E0CC5BDA-2147-824B-B158-0FF669DFF64B}" dt="2021-07-06T22:29:46.353" v="5" actId="20577"/>
        <pc:sldMkLst>
          <pc:docMk/>
          <pc:sldMk cId="114863653" sldId="256"/>
        </pc:sldMkLst>
        <pc:spChg chg="mod">
          <ac:chgData name="Diana Skrzydlo" userId="be887563-d3d3-4055-ba60-7d04be297a6b" providerId="ADAL" clId="{E0CC5BDA-2147-824B-B158-0FF669DFF64B}" dt="2021-07-06T22:29:46.353" v="5" actId="20577"/>
          <ac:spMkLst>
            <pc:docMk/>
            <pc:sldMk cId="114863653" sldId="256"/>
            <ac:spMk id="3" creationId="{00000000-0000-0000-0000-000000000000}"/>
          </ac:spMkLst>
        </pc:spChg>
      </pc:sldChg>
    </pc:docChg>
  </pc:docChgLst>
  <pc:docChgLst>
    <pc:chgData name="Diana Skrzydlo" userId="be887563-d3d3-4055-ba60-7d04be297a6b" providerId="ADAL" clId="{254E4E18-B05C-9E40-B53E-3F1520C5540A}"/>
    <pc:docChg chg="custSel addSld modSld">
      <pc:chgData name="Diana Skrzydlo" userId="be887563-d3d3-4055-ba60-7d04be297a6b" providerId="ADAL" clId="{254E4E18-B05C-9E40-B53E-3F1520C5540A}" dt="2022-02-01T18:07:32.900" v="5" actId="478"/>
      <pc:docMkLst>
        <pc:docMk/>
      </pc:docMkLst>
      <pc:sldChg chg="addSp">
        <pc:chgData name="Diana Skrzydlo" userId="be887563-d3d3-4055-ba60-7d04be297a6b" providerId="ADAL" clId="{254E4E18-B05C-9E40-B53E-3F1520C5540A}" dt="2022-02-01T17:40:45.038" v="0" actId="7634"/>
        <pc:sldMkLst>
          <pc:docMk/>
          <pc:sldMk cId="2821940025" sldId="332"/>
        </pc:sldMkLst>
        <pc:inkChg chg="add">
          <ac:chgData name="Diana Skrzydlo" userId="be887563-d3d3-4055-ba60-7d04be297a6b" providerId="ADAL" clId="{254E4E18-B05C-9E40-B53E-3F1520C5540A}" dt="2022-02-01T17:40:45.038" v="0" actId="7634"/>
          <ac:inkMkLst>
            <pc:docMk/>
            <pc:sldMk cId="2821940025" sldId="332"/>
            <ac:inkMk id="3" creationId="{2EAEE783-4381-4945-8DF4-65C02035B9EC}"/>
          </ac:inkMkLst>
        </pc:inkChg>
      </pc:sldChg>
      <pc:sldChg chg="addSp">
        <pc:chgData name="Diana Skrzydlo" userId="be887563-d3d3-4055-ba60-7d04be297a6b" providerId="ADAL" clId="{254E4E18-B05C-9E40-B53E-3F1520C5540A}" dt="2022-02-01T17:40:45.038" v="0" actId="7634"/>
        <pc:sldMkLst>
          <pc:docMk/>
          <pc:sldMk cId="305793798" sldId="355"/>
        </pc:sldMkLst>
        <pc:inkChg chg="add">
          <ac:chgData name="Diana Skrzydlo" userId="be887563-d3d3-4055-ba60-7d04be297a6b" providerId="ADAL" clId="{254E4E18-B05C-9E40-B53E-3F1520C5540A}" dt="2022-02-01T17:40:45.038" v="0" actId="7634"/>
          <ac:inkMkLst>
            <pc:docMk/>
            <pc:sldMk cId="305793798" sldId="355"/>
            <ac:inkMk id="3" creationId="{735C1702-542B-AD43-8012-27901C1BBD7C}"/>
          </ac:inkMkLst>
        </pc:inkChg>
      </pc:sldChg>
      <pc:sldChg chg="addSp">
        <pc:chgData name="Diana Skrzydlo" userId="be887563-d3d3-4055-ba60-7d04be297a6b" providerId="ADAL" clId="{254E4E18-B05C-9E40-B53E-3F1520C5540A}" dt="2022-02-01T17:40:45.038" v="0" actId="7634"/>
        <pc:sldMkLst>
          <pc:docMk/>
          <pc:sldMk cId="1418621263" sldId="356"/>
        </pc:sldMkLst>
        <pc:inkChg chg="add">
          <ac:chgData name="Diana Skrzydlo" userId="be887563-d3d3-4055-ba60-7d04be297a6b" providerId="ADAL" clId="{254E4E18-B05C-9E40-B53E-3F1520C5540A}" dt="2022-02-01T17:40:45.038" v="0" actId="7634"/>
          <ac:inkMkLst>
            <pc:docMk/>
            <pc:sldMk cId="1418621263" sldId="356"/>
            <ac:inkMk id="4" creationId="{88CE3CE0-2C6B-5444-AF0F-1301EC5CD230}"/>
          </ac:inkMkLst>
        </pc:inkChg>
      </pc:sldChg>
      <pc:sldChg chg="addSp delSp">
        <pc:chgData name="Diana Skrzydlo" userId="be887563-d3d3-4055-ba60-7d04be297a6b" providerId="ADAL" clId="{254E4E18-B05C-9E40-B53E-3F1520C5540A}" dt="2022-02-01T18:07:32.900" v="5" actId="478"/>
        <pc:sldMkLst>
          <pc:docMk/>
          <pc:sldMk cId="1746682216" sldId="361"/>
        </pc:sldMkLst>
        <pc:inkChg chg="add">
          <ac:chgData name="Diana Skrzydlo" userId="be887563-d3d3-4055-ba60-7d04be297a6b" providerId="ADAL" clId="{254E4E18-B05C-9E40-B53E-3F1520C5540A}" dt="2022-02-01T17:40:45.038" v="0" actId="7634"/>
          <ac:inkMkLst>
            <pc:docMk/>
            <pc:sldMk cId="1746682216" sldId="361"/>
            <ac:inkMk id="4" creationId="{CF1F1135-D32F-C248-AEF5-7A36738FA2F6}"/>
          </ac:inkMkLst>
        </pc:inkChg>
        <pc:inkChg chg="add del">
          <ac:chgData name="Diana Skrzydlo" userId="be887563-d3d3-4055-ba60-7d04be297a6b" providerId="ADAL" clId="{254E4E18-B05C-9E40-B53E-3F1520C5540A}" dt="2022-02-01T18:07:32.900" v="5" actId="478"/>
          <ac:inkMkLst>
            <pc:docMk/>
            <pc:sldMk cId="1746682216" sldId="361"/>
            <ac:inkMk id="5" creationId="{119E384B-9A5F-DF4E-8C66-AAB38944FE3A}"/>
          </ac:inkMkLst>
        </pc:inkChg>
      </pc:sldChg>
      <pc:sldChg chg="addSp delSp add">
        <pc:chgData name="Diana Skrzydlo" userId="be887563-d3d3-4055-ba60-7d04be297a6b" providerId="ADAL" clId="{254E4E18-B05C-9E40-B53E-3F1520C5540A}" dt="2022-02-01T18:07:27.492" v="4" actId="7634"/>
        <pc:sldMkLst>
          <pc:docMk/>
          <pc:sldMk cId="1693538921" sldId="363"/>
        </pc:sldMkLst>
        <pc:inkChg chg="del">
          <ac:chgData name="Diana Skrzydlo" userId="be887563-d3d3-4055-ba60-7d04be297a6b" providerId="ADAL" clId="{254E4E18-B05C-9E40-B53E-3F1520C5540A}" dt="2022-02-01T17:41:12.847" v="2" actId="21"/>
          <ac:inkMkLst>
            <pc:docMk/>
            <pc:sldMk cId="1693538921" sldId="363"/>
            <ac:inkMk id="4" creationId="{CF1F1135-D32F-C248-AEF5-7A36738FA2F6}"/>
          </ac:inkMkLst>
        </pc:inkChg>
        <pc:inkChg chg="add">
          <ac:chgData name="Diana Skrzydlo" userId="be887563-d3d3-4055-ba60-7d04be297a6b" providerId="ADAL" clId="{254E4E18-B05C-9E40-B53E-3F1520C5540A}" dt="2022-02-01T17:59:51.916" v="3" actId="7634"/>
          <ac:inkMkLst>
            <pc:docMk/>
            <pc:sldMk cId="1693538921" sldId="363"/>
            <ac:inkMk id="5" creationId="{83F99FD1-A2F4-A149-9E2F-7C3FB70C2EAF}"/>
          </ac:inkMkLst>
        </pc:inkChg>
        <pc:inkChg chg="add">
          <ac:chgData name="Diana Skrzydlo" userId="be887563-d3d3-4055-ba60-7d04be297a6b" providerId="ADAL" clId="{254E4E18-B05C-9E40-B53E-3F1520C5540A}" dt="2022-02-01T18:07:27.492" v="4" actId="7634"/>
          <ac:inkMkLst>
            <pc:docMk/>
            <pc:sldMk cId="1693538921" sldId="363"/>
            <ac:inkMk id="6" creationId="{FEBFE08A-CAC4-0B41-A886-2FCE307998DF}"/>
          </ac:inkMkLst>
        </pc:inkChg>
      </pc:sldChg>
    </pc:docChg>
  </pc:docChgLst>
  <pc:docChgLst>
    <pc:chgData name="Diana Skrzydlo" userId="be887563-d3d3-4055-ba60-7d04be297a6b" providerId="ADAL" clId="{03C54802-BAE0-0145-B49A-BBD0AA7BC72F}"/>
    <pc:docChg chg="undo custSel addSld delSld modSld">
      <pc:chgData name="Diana Skrzydlo" userId="be887563-d3d3-4055-ba60-7d04be297a6b" providerId="ADAL" clId="{03C54802-BAE0-0145-B49A-BBD0AA7BC72F}" dt="2023-07-24T01:21:57.808" v="2042" actId="20577"/>
      <pc:docMkLst>
        <pc:docMk/>
      </pc:docMkLst>
      <pc:sldChg chg="modSp modNotesTx">
        <pc:chgData name="Diana Skrzydlo" userId="be887563-d3d3-4055-ba60-7d04be297a6b" providerId="ADAL" clId="{03C54802-BAE0-0145-B49A-BBD0AA7BC72F}" dt="2023-07-24T01:21:57.808" v="2042" actId="20577"/>
        <pc:sldMkLst>
          <pc:docMk/>
          <pc:sldMk cId="896988833" sldId="367"/>
        </pc:sldMkLst>
        <pc:spChg chg="mod">
          <ac:chgData name="Diana Skrzydlo" userId="be887563-d3d3-4055-ba60-7d04be297a6b" providerId="ADAL" clId="{03C54802-BAE0-0145-B49A-BBD0AA7BC72F}" dt="2023-07-24T01:02:32.003" v="437" actId="27636"/>
          <ac:spMkLst>
            <pc:docMk/>
            <pc:sldMk cId="896988833" sldId="367"/>
            <ac:spMk id="3" creationId="{00000000-0000-0000-0000-000000000000}"/>
          </ac:spMkLst>
        </pc:spChg>
      </pc:sldChg>
      <pc:sldChg chg="modSp">
        <pc:chgData name="Diana Skrzydlo" userId="be887563-d3d3-4055-ba60-7d04be297a6b" providerId="ADAL" clId="{03C54802-BAE0-0145-B49A-BBD0AA7BC72F}" dt="2023-07-24T01:20:17.567" v="1922" actId="20577"/>
        <pc:sldMkLst>
          <pc:docMk/>
          <pc:sldMk cId="90625162" sldId="368"/>
        </pc:sldMkLst>
        <pc:spChg chg="mod">
          <ac:chgData name="Diana Skrzydlo" userId="be887563-d3d3-4055-ba60-7d04be297a6b" providerId="ADAL" clId="{03C54802-BAE0-0145-B49A-BBD0AA7BC72F}" dt="2023-07-24T01:20:17.567" v="1922" actId="20577"/>
          <ac:spMkLst>
            <pc:docMk/>
            <pc:sldMk cId="90625162" sldId="368"/>
            <ac:spMk id="7" creationId="{00000000-0000-0000-0000-000000000000}"/>
          </ac:spMkLst>
        </pc:spChg>
      </pc:sldChg>
      <pc:sldChg chg="modNotesTx">
        <pc:chgData name="Diana Skrzydlo" userId="be887563-d3d3-4055-ba60-7d04be297a6b" providerId="ADAL" clId="{03C54802-BAE0-0145-B49A-BBD0AA7BC72F}" dt="2023-07-24T01:10:03.095" v="1165" actId="20577"/>
        <pc:sldMkLst>
          <pc:docMk/>
          <pc:sldMk cId="439620475" sldId="369"/>
        </pc:sldMkLst>
      </pc:sldChg>
      <pc:sldChg chg="delSp modSp add del">
        <pc:chgData name="Diana Skrzydlo" userId="be887563-d3d3-4055-ba60-7d04be297a6b" providerId="ADAL" clId="{03C54802-BAE0-0145-B49A-BBD0AA7BC72F}" dt="2023-07-24T01:16:06.235" v="1617" actId="20577"/>
        <pc:sldMkLst>
          <pc:docMk/>
          <pc:sldMk cId="867148808" sldId="370"/>
        </pc:sldMkLst>
        <pc:spChg chg="mod">
          <ac:chgData name="Diana Skrzydlo" userId="be887563-d3d3-4055-ba60-7d04be297a6b" providerId="ADAL" clId="{03C54802-BAE0-0145-B49A-BBD0AA7BC72F}" dt="2023-07-24T01:11:36.100" v="1202" actId="20577"/>
          <ac:spMkLst>
            <pc:docMk/>
            <pc:sldMk cId="867148808" sldId="370"/>
            <ac:spMk id="9" creationId="{00000000-0000-0000-0000-000000000000}"/>
          </ac:spMkLst>
        </pc:spChg>
        <pc:spChg chg="mod">
          <ac:chgData name="Diana Skrzydlo" userId="be887563-d3d3-4055-ba60-7d04be297a6b" providerId="ADAL" clId="{03C54802-BAE0-0145-B49A-BBD0AA7BC72F}" dt="2023-07-24T01:16:06.235" v="1617" actId="20577"/>
          <ac:spMkLst>
            <pc:docMk/>
            <pc:sldMk cId="867148808" sldId="370"/>
            <ac:spMk id="10" creationId="{00000000-0000-0000-0000-000000000000}"/>
          </ac:spMkLst>
        </pc:spChg>
        <pc:picChg chg="del">
          <ac:chgData name="Diana Skrzydlo" userId="be887563-d3d3-4055-ba60-7d04be297a6b" providerId="ADAL" clId="{03C54802-BAE0-0145-B49A-BBD0AA7BC72F}" dt="2023-07-24T01:11:13.728" v="1168" actId="21"/>
          <ac:picMkLst>
            <pc:docMk/>
            <pc:sldMk cId="867148808" sldId="370"/>
            <ac:picMk id="12" creationId="{00000000-0000-0000-0000-000000000000}"/>
          </ac:picMkLst>
        </pc:picChg>
      </pc:sldChg>
      <pc:sldChg chg="modSp">
        <pc:chgData name="Diana Skrzydlo" userId="be887563-d3d3-4055-ba60-7d04be297a6b" providerId="ADAL" clId="{03C54802-BAE0-0145-B49A-BBD0AA7BC72F}" dt="2023-07-24T01:18:23.620" v="1697" actId="20577"/>
        <pc:sldMkLst>
          <pc:docMk/>
          <pc:sldMk cId="1960207533" sldId="371"/>
        </pc:sldMkLst>
        <pc:spChg chg="mod">
          <ac:chgData name="Diana Skrzydlo" userId="be887563-d3d3-4055-ba60-7d04be297a6b" providerId="ADAL" clId="{03C54802-BAE0-0145-B49A-BBD0AA7BC72F}" dt="2023-07-24T01:18:23.620" v="1697" actId="20577"/>
          <ac:spMkLst>
            <pc:docMk/>
            <pc:sldMk cId="1960207533" sldId="371"/>
            <ac:spMk id="5" creationId="{00000000-0000-0000-0000-000000000000}"/>
          </ac:spMkLst>
        </pc:spChg>
      </pc:sldChg>
      <pc:sldChg chg="modSp modNotesTx">
        <pc:chgData name="Diana Skrzydlo" userId="be887563-d3d3-4055-ba60-7d04be297a6b" providerId="ADAL" clId="{03C54802-BAE0-0145-B49A-BBD0AA7BC72F}" dt="2023-07-24T01:21:40.871" v="1991" actId="20577"/>
        <pc:sldMkLst>
          <pc:docMk/>
          <pc:sldMk cId="2086877476" sldId="373"/>
        </pc:sldMkLst>
        <pc:spChg chg="mod">
          <ac:chgData name="Diana Skrzydlo" userId="be887563-d3d3-4055-ba60-7d04be297a6b" providerId="ADAL" clId="{03C54802-BAE0-0145-B49A-BBD0AA7BC72F}" dt="2023-07-24T01:21:23.521" v="1962" actId="20577"/>
          <ac:spMkLst>
            <pc:docMk/>
            <pc:sldMk cId="2086877476" sldId="373"/>
            <ac:spMk id="7"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883A75-EA38-4C32-A740-FB24110D755F}" type="doc">
      <dgm:prSet loTypeId="urn:microsoft.com/office/officeart/2005/8/layout/chevron1" loCatId="process" qsTypeId="urn:microsoft.com/office/officeart/2005/8/quickstyle/simple1" qsCatId="simple" csTypeId="urn:microsoft.com/office/officeart/2005/8/colors/accent1_2" csCatId="accent1" phldr="1"/>
      <dgm:spPr/>
    </dgm:pt>
    <dgm:pt modelId="{02437372-E07D-4C2C-9B92-B25F0B97156D}">
      <dgm:prSet phldrT="[Text]"/>
      <dgm:spPr/>
      <dgm:t>
        <a:bodyPr/>
        <a:lstStyle/>
        <a:p>
          <a:r>
            <a:rPr lang="en-US" dirty="0"/>
            <a:t>Learning Outcomes</a:t>
          </a:r>
        </a:p>
      </dgm:t>
    </dgm:pt>
    <dgm:pt modelId="{BAF01BFD-8B79-45FE-8C3E-0F075B4FE7B5}" type="parTrans" cxnId="{5C7EEEFB-EDD8-4C16-8ABB-1DA54F0185AB}">
      <dgm:prSet/>
      <dgm:spPr/>
      <dgm:t>
        <a:bodyPr/>
        <a:lstStyle/>
        <a:p>
          <a:endParaRPr lang="en-US"/>
        </a:p>
      </dgm:t>
    </dgm:pt>
    <dgm:pt modelId="{12091914-6107-40F9-BEF1-2738F0A970B0}" type="sibTrans" cxnId="{5C7EEEFB-EDD8-4C16-8ABB-1DA54F0185AB}">
      <dgm:prSet/>
      <dgm:spPr/>
      <dgm:t>
        <a:bodyPr/>
        <a:lstStyle/>
        <a:p>
          <a:endParaRPr lang="en-US"/>
        </a:p>
      </dgm:t>
    </dgm:pt>
    <dgm:pt modelId="{D61504BC-7876-4AA2-9A11-F21FD5D30139}">
      <dgm:prSet phldrT="[Text]"/>
      <dgm:spPr/>
      <dgm:t>
        <a:bodyPr/>
        <a:lstStyle/>
        <a:p>
          <a:r>
            <a:rPr lang="en-US" dirty="0"/>
            <a:t>Assessments</a:t>
          </a:r>
        </a:p>
      </dgm:t>
    </dgm:pt>
    <dgm:pt modelId="{EDE83A8C-BB0E-4B95-B8BA-F16321A4D4BC}" type="parTrans" cxnId="{8EAE187B-5CEB-41B6-95D2-A0CF665C70CC}">
      <dgm:prSet/>
      <dgm:spPr/>
      <dgm:t>
        <a:bodyPr/>
        <a:lstStyle/>
        <a:p>
          <a:endParaRPr lang="en-US"/>
        </a:p>
      </dgm:t>
    </dgm:pt>
    <dgm:pt modelId="{F7F75550-D55D-43A5-A163-023ED614F2E6}" type="sibTrans" cxnId="{8EAE187B-5CEB-41B6-95D2-A0CF665C70CC}">
      <dgm:prSet/>
      <dgm:spPr/>
      <dgm:t>
        <a:bodyPr/>
        <a:lstStyle/>
        <a:p>
          <a:endParaRPr lang="en-US"/>
        </a:p>
      </dgm:t>
    </dgm:pt>
    <dgm:pt modelId="{98128722-9169-4DB5-BA79-9C7248544D9B}">
      <dgm:prSet phldrT="[Text]"/>
      <dgm:spPr/>
      <dgm:t>
        <a:bodyPr/>
        <a:lstStyle/>
        <a:p>
          <a:r>
            <a:rPr lang="en-US" dirty="0"/>
            <a:t>Instructional Practices</a:t>
          </a:r>
        </a:p>
      </dgm:t>
    </dgm:pt>
    <dgm:pt modelId="{57158180-00CC-491D-B042-F725C222EA86}" type="parTrans" cxnId="{A20B7924-AA9A-43D0-957C-E5AAC16846DF}">
      <dgm:prSet/>
      <dgm:spPr/>
      <dgm:t>
        <a:bodyPr/>
        <a:lstStyle/>
        <a:p>
          <a:endParaRPr lang="en-US"/>
        </a:p>
      </dgm:t>
    </dgm:pt>
    <dgm:pt modelId="{8C7E38BB-D163-4D67-8922-D0ADD0EF60C2}" type="sibTrans" cxnId="{A20B7924-AA9A-43D0-957C-E5AAC16846DF}">
      <dgm:prSet/>
      <dgm:spPr/>
      <dgm:t>
        <a:bodyPr/>
        <a:lstStyle/>
        <a:p>
          <a:endParaRPr lang="en-US"/>
        </a:p>
      </dgm:t>
    </dgm:pt>
    <dgm:pt modelId="{973FB0C6-C61B-4B5E-A923-1E5B7A559725}" type="pres">
      <dgm:prSet presAssocID="{A7883A75-EA38-4C32-A740-FB24110D755F}" presName="Name0" presStyleCnt="0">
        <dgm:presLayoutVars>
          <dgm:dir/>
          <dgm:animLvl val="lvl"/>
          <dgm:resizeHandles val="exact"/>
        </dgm:presLayoutVars>
      </dgm:prSet>
      <dgm:spPr/>
    </dgm:pt>
    <dgm:pt modelId="{382D1632-3DE3-4677-A75F-77E05F30EC40}" type="pres">
      <dgm:prSet presAssocID="{02437372-E07D-4C2C-9B92-B25F0B97156D}" presName="parTxOnly" presStyleLbl="node1" presStyleIdx="0" presStyleCnt="3">
        <dgm:presLayoutVars>
          <dgm:chMax val="0"/>
          <dgm:chPref val="0"/>
          <dgm:bulletEnabled val="1"/>
        </dgm:presLayoutVars>
      </dgm:prSet>
      <dgm:spPr/>
    </dgm:pt>
    <dgm:pt modelId="{42F65384-7956-45A1-8CEA-271CBF45F7C2}" type="pres">
      <dgm:prSet presAssocID="{12091914-6107-40F9-BEF1-2738F0A970B0}" presName="parTxOnlySpace" presStyleCnt="0"/>
      <dgm:spPr/>
    </dgm:pt>
    <dgm:pt modelId="{4169F7C3-4CD5-47BB-8210-910E22C15703}" type="pres">
      <dgm:prSet presAssocID="{D61504BC-7876-4AA2-9A11-F21FD5D30139}" presName="parTxOnly" presStyleLbl="node1" presStyleIdx="1" presStyleCnt="3">
        <dgm:presLayoutVars>
          <dgm:chMax val="0"/>
          <dgm:chPref val="0"/>
          <dgm:bulletEnabled val="1"/>
        </dgm:presLayoutVars>
      </dgm:prSet>
      <dgm:spPr/>
    </dgm:pt>
    <dgm:pt modelId="{8EB55AC8-A379-42BC-B1F5-041F419F3F1A}" type="pres">
      <dgm:prSet presAssocID="{F7F75550-D55D-43A5-A163-023ED614F2E6}" presName="parTxOnlySpace" presStyleCnt="0"/>
      <dgm:spPr/>
    </dgm:pt>
    <dgm:pt modelId="{CE96E4BC-EE62-485D-87D5-E762CA8C65E1}" type="pres">
      <dgm:prSet presAssocID="{98128722-9169-4DB5-BA79-9C7248544D9B}" presName="parTxOnly" presStyleLbl="node1" presStyleIdx="2" presStyleCnt="3">
        <dgm:presLayoutVars>
          <dgm:chMax val="0"/>
          <dgm:chPref val="0"/>
          <dgm:bulletEnabled val="1"/>
        </dgm:presLayoutVars>
      </dgm:prSet>
      <dgm:spPr/>
    </dgm:pt>
  </dgm:ptLst>
  <dgm:cxnLst>
    <dgm:cxn modelId="{A20B7924-AA9A-43D0-957C-E5AAC16846DF}" srcId="{A7883A75-EA38-4C32-A740-FB24110D755F}" destId="{98128722-9169-4DB5-BA79-9C7248544D9B}" srcOrd="2" destOrd="0" parTransId="{57158180-00CC-491D-B042-F725C222EA86}" sibTransId="{8C7E38BB-D163-4D67-8922-D0ADD0EF60C2}"/>
    <dgm:cxn modelId="{8BDA5C55-5196-41B7-945C-39CB591E8BCC}" type="presOf" srcId="{A7883A75-EA38-4C32-A740-FB24110D755F}" destId="{973FB0C6-C61B-4B5E-A923-1E5B7A559725}" srcOrd="0" destOrd="0" presId="urn:microsoft.com/office/officeart/2005/8/layout/chevron1"/>
    <dgm:cxn modelId="{2E584C71-CB8F-44DF-A1DF-590AA82DADB6}" type="presOf" srcId="{D61504BC-7876-4AA2-9A11-F21FD5D30139}" destId="{4169F7C3-4CD5-47BB-8210-910E22C15703}" srcOrd="0" destOrd="0" presId="urn:microsoft.com/office/officeart/2005/8/layout/chevron1"/>
    <dgm:cxn modelId="{8EAE187B-5CEB-41B6-95D2-A0CF665C70CC}" srcId="{A7883A75-EA38-4C32-A740-FB24110D755F}" destId="{D61504BC-7876-4AA2-9A11-F21FD5D30139}" srcOrd="1" destOrd="0" parTransId="{EDE83A8C-BB0E-4B95-B8BA-F16321A4D4BC}" sibTransId="{F7F75550-D55D-43A5-A163-023ED614F2E6}"/>
    <dgm:cxn modelId="{F4B3F5E2-498E-48ED-B907-2521D4634122}" type="presOf" srcId="{02437372-E07D-4C2C-9B92-B25F0B97156D}" destId="{382D1632-3DE3-4677-A75F-77E05F30EC40}" srcOrd="0" destOrd="0" presId="urn:microsoft.com/office/officeart/2005/8/layout/chevron1"/>
    <dgm:cxn modelId="{E96937E6-07A7-4C12-99A7-61CDB009B22D}" type="presOf" srcId="{98128722-9169-4DB5-BA79-9C7248544D9B}" destId="{CE96E4BC-EE62-485D-87D5-E762CA8C65E1}" srcOrd="0" destOrd="0" presId="urn:microsoft.com/office/officeart/2005/8/layout/chevron1"/>
    <dgm:cxn modelId="{5C7EEEFB-EDD8-4C16-8ABB-1DA54F0185AB}" srcId="{A7883A75-EA38-4C32-A740-FB24110D755F}" destId="{02437372-E07D-4C2C-9B92-B25F0B97156D}" srcOrd="0" destOrd="0" parTransId="{BAF01BFD-8B79-45FE-8C3E-0F075B4FE7B5}" sibTransId="{12091914-6107-40F9-BEF1-2738F0A970B0}"/>
    <dgm:cxn modelId="{3934A227-41B9-477C-B60B-8174CE9CB8BB}" type="presParOf" srcId="{973FB0C6-C61B-4B5E-A923-1E5B7A559725}" destId="{382D1632-3DE3-4677-A75F-77E05F30EC40}" srcOrd="0" destOrd="0" presId="urn:microsoft.com/office/officeart/2005/8/layout/chevron1"/>
    <dgm:cxn modelId="{8D290183-903E-4D9F-AD4E-2396E630D09A}" type="presParOf" srcId="{973FB0C6-C61B-4B5E-A923-1E5B7A559725}" destId="{42F65384-7956-45A1-8CEA-271CBF45F7C2}" srcOrd="1" destOrd="0" presId="urn:microsoft.com/office/officeart/2005/8/layout/chevron1"/>
    <dgm:cxn modelId="{6D6E2A68-D976-4539-A538-E53B1634C0D3}" type="presParOf" srcId="{973FB0C6-C61B-4B5E-A923-1E5B7A559725}" destId="{4169F7C3-4CD5-47BB-8210-910E22C15703}" srcOrd="2" destOrd="0" presId="urn:microsoft.com/office/officeart/2005/8/layout/chevron1"/>
    <dgm:cxn modelId="{A2435800-D339-4DC1-A514-84F3FD0380B0}" type="presParOf" srcId="{973FB0C6-C61B-4B5E-A923-1E5B7A559725}" destId="{8EB55AC8-A379-42BC-B1F5-041F419F3F1A}" srcOrd="3" destOrd="0" presId="urn:microsoft.com/office/officeart/2005/8/layout/chevron1"/>
    <dgm:cxn modelId="{3B7F9F76-9161-4981-81FD-361EF64B4359}" type="presParOf" srcId="{973FB0C6-C61B-4B5E-A923-1E5B7A559725}" destId="{CE96E4BC-EE62-485D-87D5-E762CA8C65E1}"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2D1632-3DE3-4677-A75F-77E05F30EC40}">
      <dsp:nvSpPr>
        <dsp:cNvPr id="0" name=""/>
        <dsp:cNvSpPr/>
      </dsp:nvSpPr>
      <dsp:spPr>
        <a:xfrm>
          <a:off x="1785" y="1596826"/>
          <a:ext cx="2175867" cy="87034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Learning Outcomes</a:t>
          </a:r>
        </a:p>
      </dsp:txBody>
      <dsp:txXfrm>
        <a:off x="436958" y="1596826"/>
        <a:ext cx="1305521" cy="870346"/>
      </dsp:txXfrm>
    </dsp:sp>
    <dsp:sp modelId="{4169F7C3-4CD5-47BB-8210-910E22C15703}">
      <dsp:nvSpPr>
        <dsp:cNvPr id="0" name=""/>
        <dsp:cNvSpPr/>
      </dsp:nvSpPr>
      <dsp:spPr>
        <a:xfrm>
          <a:off x="1960066" y="1596826"/>
          <a:ext cx="2175867" cy="87034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Assessments</a:t>
          </a:r>
        </a:p>
      </dsp:txBody>
      <dsp:txXfrm>
        <a:off x="2395239" y="1596826"/>
        <a:ext cx="1305521" cy="870346"/>
      </dsp:txXfrm>
    </dsp:sp>
    <dsp:sp modelId="{CE96E4BC-EE62-485D-87D5-E762CA8C65E1}">
      <dsp:nvSpPr>
        <dsp:cNvPr id="0" name=""/>
        <dsp:cNvSpPr/>
      </dsp:nvSpPr>
      <dsp:spPr>
        <a:xfrm>
          <a:off x="3918346" y="1596826"/>
          <a:ext cx="2175867" cy="87034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Instructional Practices</a:t>
          </a:r>
        </a:p>
      </dsp:txBody>
      <dsp:txXfrm>
        <a:off x="4353519" y="1596826"/>
        <a:ext cx="1305521" cy="87034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78E97C-1779-4CEE-80D0-5BBB1AC4023D}" type="datetimeFigureOut">
              <a:rPr lang="en-US" smtClean="0"/>
              <a:t>7/23/23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EF7D1-689C-4BC1-B59B-4A4CE078ECDF}" type="slidenum">
              <a:rPr lang="en-US" smtClean="0"/>
              <a:t>‹#›</a:t>
            </a:fld>
            <a:endParaRPr lang="en-US"/>
          </a:p>
        </p:txBody>
      </p:sp>
    </p:spTree>
    <p:extLst>
      <p:ext uri="{BB962C8B-B14F-4D97-AF65-F5344CB8AC3E}">
        <p14:creationId xmlns:p14="http://schemas.microsoft.com/office/powerpoint/2010/main" val="1981143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we teach, what we ask students to demonstrate, and what</a:t>
            </a:r>
            <a:r>
              <a:rPr lang="en-CA" baseline="0" dirty="0"/>
              <a:t> they will actually need to do in the workplace should be well aligned &amp; authentic</a:t>
            </a:r>
          </a:p>
          <a:p>
            <a:r>
              <a:rPr lang="en-CA" baseline="0" dirty="0"/>
              <a:t>Authentic assessment is something meaningful, realistic</a:t>
            </a:r>
          </a:p>
          <a:p>
            <a:r>
              <a:rPr lang="en-CA" baseline="0" dirty="0"/>
              <a:t>Backwards design takes the usual course design process (open the textbook and decide what topics to cover) and flips it around – start with the end in mind (what do we want them to be able to do), then figure out how we’ll know they can do it (assessments), and then decide the instructional practices that will guide them to be able to succeed on the assessments.</a:t>
            </a:r>
          </a:p>
          <a:p>
            <a:r>
              <a:rPr lang="en-CA" baseline="0" dirty="0"/>
              <a:t>In this very brief presentation I’ll give some ideas for how authentic assessments can address the skills we want future actuaries to have. But what are those skills?</a:t>
            </a:r>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2</a:t>
            </a:fld>
            <a:endParaRPr lang="en-US"/>
          </a:p>
        </p:txBody>
      </p:sp>
    </p:spTree>
    <p:extLst>
      <p:ext uri="{BB962C8B-B14F-4D97-AF65-F5344CB8AC3E}">
        <p14:creationId xmlns:p14="http://schemas.microsoft.com/office/powerpoint/2010/main" val="1619210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Actuaries need both professional skills and technical skills (I don’t like</a:t>
            </a:r>
            <a:r>
              <a:rPr lang="en-CA" baseline="0" dirty="0"/>
              <a:t> the terms “hard” and “soft”)</a:t>
            </a:r>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3</a:t>
            </a:fld>
            <a:endParaRPr lang="en-US"/>
          </a:p>
        </p:txBody>
      </p:sp>
    </p:spTree>
    <p:extLst>
      <p:ext uri="{BB962C8B-B14F-4D97-AF65-F5344CB8AC3E}">
        <p14:creationId xmlns:p14="http://schemas.microsoft.com/office/powerpoint/2010/main" val="3679311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4</a:t>
            </a:fld>
            <a:endParaRPr lang="en-US"/>
          </a:p>
        </p:txBody>
      </p:sp>
    </p:spTree>
    <p:extLst>
      <p:ext uri="{BB962C8B-B14F-4D97-AF65-F5344CB8AC3E}">
        <p14:creationId xmlns:p14="http://schemas.microsoft.com/office/powerpoint/2010/main" val="274766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addition to </a:t>
            </a:r>
            <a:r>
              <a:rPr lang="en-CA"/>
              <a:t>group projects</a:t>
            </a:r>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6</a:t>
            </a:fld>
            <a:endParaRPr lang="en-US"/>
          </a:p>
        </p:txBody>
      </p:sp>
    </p:spTree>
    <p:extLst>
      <p:ext uri="{BB962C8B-B14F-4D97-AF65-F5344CB8AC3E}">
        <p14:creationId xmlns:p14="http://schemas.microsoft.com/office/powerpoint/2010/main" val="2554326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addition to group projects</a:t>
            </a:r>
            <a:endParaRPr lang="en-US" dirty="0"/>
          </a:p>
        </p:txBody>
      </p:sp>
      <p:sp>
        <p:nvSpPr>
          <p:cNvPr id="4" name="Slide Number Placeholder 3"/>
          <p:cNvSpPr>
            <a:spLocks noGrp="1"/>
          </p:cNvSpPr>
          <p:nvPr>
            <p:ph type="sldNum" sz="quarter" idx="5"/>
          </p:nvPr>
        </p:nvSpPr>
        <p:spPr/>
        <p:txBody>
          <a:bodyPr/>
          <a:lstStyle/>
          <a:p>
            <a:fld id="{8CCEF7D1-689C-4BC1-B59B-4A4CE078ECDF}" type="slidenum">
              <a:rPr lang="en-US" smtClean="0"/>
              <a:t>7</a:t>
            </a:fld>
            <a:endParaRPr lang="en-US"/>
          </a:p>
        </p:txBody>
      </p:sp>
    </p:spTree>
    <p:extLst>
      <p:ext uri="{BB962C8B-B14F-4D97-AF65-F5344CB8AC3E}">
        <p14:creationId xmlns:p14="http://schemas.microsoft.com/office/powerpoint/2010/main" val="3672126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Define: captive insurer, CSM, universal life ins, </a:t>
            </a:r>
          </a:p>
          <a:p>
            <a:r>
              <a:rPr lang="en-CA" sz="1200" dirty="0" err="1"/>
              <a:t>Adv</a:t>
            </a:r>
            <a:r>
              <a:rPr lang="en-CA" sz="1200" dirty="0"/>
              <a:t>/</a:t>
            </a:r>
            <a:r>
              <a:rPr lang="en-CA" sz="1200" dirty="0" err="1"/>
              <a:t>Disadv</a:t>
            </a:r>
            <a:r>
              <a:rPr lang="en-CA" sz="1200" dirty="0"/>
              <a:t>: using reinsurance, longevity swap, stochastic modelling, charging risk premium</a:t>
            </a:r>
          </a:p>
          <a:p>
            <a:r>
              <a:rPr lang="en-CA" sz="1200" dirty="0"/>
              <a:t>Compare: Long vs short tail bus, PUC vs TUC, UL vs par vs VA, actuarial reserve vs hedge portfolio, one vs two factor mortality improvement model</a:t>
            </a:r>
          </a:p>
          <a:p>
            <a:r>
              <a:rPr lang="en-CA" sz="1200" dirty="0"/>
              <a:t>Describe procedure: calculating normal cost for pension, building hedge portfolio, </a:t>
            </a:r>
          </a:p>
          <a:p>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9</a:t>
            </a:fld>
            <a:endParaRPr lang="en-US"/>
          </a:p>
        </p:txBody>
      </p:sp>
    </p:spTree>
    <p:extLst>
      <p:ext uri="{BB962C8B-B14F-4D97-AF65-F5344CB8AC3E}">
        <p14:creationId xmlns:p14="http://schemas.microsoft.com/office/powerpoint/2010/main" val="2242490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EF7D1-689C-4BC1-B59B-4A4CE078ECDF}" type="slidenum">
              <a:rPr lang="en-US" smtClean="0"/>
              <a:t>11</a:t>
            </a:fld>
            <a:endParaRPr lang="en-US"/>
          </a:p>
        </p:txBody>
      </p:sp>
    </p:spTree>
    <p:extLst>
      <p:ext uri="{BB962C8B-B14F-4D97-AF65-F5344CB8AC3E}">
        <p14:creationId xmlns:p14="http://schemas.microsoft.com/office/powerpoint/2010/main" val="3541977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7DA672D-D81F-4908-B699-289B3DD3353A}" type="slidenum">
              <a:rPr lang="en-CA" smtClean="0"/>
              <a:t>14</a:t>
            </a:fld>
            <a:endParaRPr lang="en-CA"/>
          </a:p>
        </p:txBody>
      </p:sp>
    </p:spTree>
    <p:extLst>
      <p:ext uri="{BB962C8B-B14F-4D97-AF65-F5344CB8AC3E}">
        <p14:creationId xmlns:p14="http://schemas.microsoft.com/office/powerpoint/2010/main" val="435786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7DA672D-D81F-4908-B699-289B3DD3353A}" type="slidenum">
              <a:rPr lang="en-CA" smtClean="0"/>
              <a:t>15</a:t>
            </a:fld>
            <a:endParaRPr lang="en-CA"/>
          </a:p>
        </p:txBody>
      </p:sp>
    </p:spTree>
    <p:extLst>
      <p:ext uri="{BB962C8B-B14F-4D97-AF65-F5344CB8AC3E}">
        <p14:creationId xmlns:p14="http://schemas.microsoft.com/office/powerpoint/2010/main" val="7566168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BBF5564-E61F-E243-BDE0-99409BB7266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5845999"/>
            <a:ext cx="3688745" cy="1012001"/>
          </a:xfrm>
          <a:prstGeom prst="rect">
            <a:avLst/>
          </a:prstGeom>
        </p:spPr>
      </p:pic>
      <p:sp>
        <p:nvSpPr>
          <p:cNvPr id="2" name="Title 1"/>
          <p:cNvSpPr>
            <a:spLocks noGrp="1"/>
          </p:cNvSpPr>
          <p:nvPr>
            <p:ph type="ctrTitle" hasCustomPrompt="1"/>
          </p:nvPr>
        </p:nvSpPr>
        <p:spPr>
          <a:xfrm>
            <a:off x="339556" y="1028941"/>
            <a:ext cx="6519149" cy="1474115"/>
          </a:xfrm>
        </p:spPr>
        <p:txBody>
          <a:bodyPr lIns="0" anchor="b">
            <a:noAutofit/>
          </a:bodyPr>
          <a:lstStyle>
            <a:lvl1pPr algn="l">
              <a:defRPr sz="4050">
                <a:solidFill>
                  <a:schemeClr val="tx1"/>
                </a:solidFill>
                <a:latin typeface="+mj-lt"/>
              </a:defRPr>
            </a:lvl1pPr>
          </a:lstStyle>
          <a:p>
            <a:r>
              <a:rPr lang="en-US" dirty="0"/>
              <a:t>CLICK TO EDIT MASTER TITLE SLIDE</a:t>
            </a:r>
          </a:p>
        </p:txBody>
      </p:sp>
      <p:sp>
        <p:nvSpPr>
          <p:cNvPr id="3" name="Subtitle 2"/>
          <p:cNvSpPr>
            <a:spLocks noGrp="1"/>
          </p:cNvSpPr>
          <p:nvPr>
            <p:ph type="subTitle" idx="1"/>
          </p:nvPr>
        </p:nvSpPr>
        <p:spPr>
          <a:xfrm>
            <a:off x="339556" y="4266822"/>
            <a:ext cx="4114682" cy="666549"/>
          </a:xfrm>
        </p:spPr>
        <p:txBody>
          <a:bodyPr lIns="0" anchor="t">
            <a:normAutofit/>
          </a:bodyPr>
          <a:lstStyle>
            <a:lvl1pPr marL="0" indent="0" algn="l">
              <a:buNone/>
              <a:defRPr sz="1500" b="0">
                <a:solidFill>
                  <a:schemeClr val="tx1">
                    <a:lumMod val="50000"/>
                    <a:lumOff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a:xfrm>
            <a:off x="339555" y="2642329"/>
            <a:ext cx="887187" cy="377962"/>
          </a:xfrm>
          <a:prstGeom prst="rect">
            <a:avLst/>
          </a:prstGeom>
          <a:solidFill>
            <a:schemeClr val="accent1"/>
          </a:solidFill>
        </p:spPr>
        <p:txBody>
          <a:bodyPr anchor="ctr" anchorCtr="0"/>
          <a:lstStyle>
            <a:lvl1pPr algn="ctr">
              <a:defRPr sz="825">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8" name="Footer Placeholder 7"/>
          <p:cNvSpPr>
            <a:spLocks noGrp="1"/>
          </p:cNvSpPr>
          <p:nvPr>
            <p:ph type="ftr" sz="quarter" idx="11"/>
          </p:nvPr>
        </p:nvSpPr>
        <p:spPr>
          <a:xfrm>
            <a:off x="4967756" y="6377232"/>
            <a:ext cx="3220281" cy="250337"/>
          </a:xfrm>
        </p:spPr>
        <p:txBody>
          <a:bodyPr/>
          <a:lstStyle>
            <a:lvl1pPr algn="ctr">
              <a:defRPr/>
            </a:lvl1pPr>
          </a:lstStyle>
          <a:p>
            <a:r>
              <a:rPr lang="en-US"/>
              <a:t>Incorporating Communication into SAS Courses</a:t>
            </a:r>
            <a:endParaRPr lang="en-US" dirty="0"/>
          </a:p>
        </p:txBody>
      </p:sp>
      <p:sp>
        <p:nvSpPr>
          <p:cNvPr id="9" name="Slide Number Placeholder 8"/>
          <p:cNvSpPr>
            <a:spLocks noGrp="1"/>
          </p:cNvSpPr>
          <p:nvPr>
            <p:ph type="sldNum" sz="quarter" idx="12"/>
          </p:nvPr>
        </p:nvSpPr>
        <p:spPr>
          <a:xfrm>
            <a:off x="8361312" y="6377232"/>
            <a:ext cx="415425" cy="250337"/>
          </a:xfrm>
        </p:spPr>
        <p:txBody>
          <a:bodyPr/>
          <a:lstStyle>
            <a:lvl1pPr algn="ctr">
              <a:defRPr/>
            </a:lvl1pPr>
          </a:lstStyle>
          <a:p>
            <a:fld id="{93005692-73BE-493E-93AB-ECD6027A7652}" type="slidenum">
              <a:rPr lang="en-US" smtClean="0"/>
              <a:pPr/>
              <a:t>‹#›</a:t>
            </a:fld>
            <a:endParaRPr lang="en-US" dirty="0"/>
          </a:p>
        </p:txBody>
      </p:sp>
      <p:grpSp>
        <p:nvGrpSpPr>
          <p:cNvPr id="17" name="Group 16"/>
          <p:cNvGrpSpPr/>
          <p:nvPr userDrawn="1"/>
        </p:nvGrpSpPr>
        <p:grpSpPr>
          <a:xfrm>
            <a:off x="0" y="0"/>
            <a:ext cx="9144000" cy="397164"/>
            <a:chOff x="0" y="0"/>
            <a:chExt cx="12192000" cy="397164"/>
          </a:xfrm>
        </p:grpSpPr>
        <p:sp>
          <p:nvSpPr>
            <p:cNvPr id="19" name="Rectangle 18"/>
            <p:cNvSpPr/>
            <p:nvPr userDrawn="1"/>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Rectangle 23"/>
            <p:cNvSpPr/>
            <p:nvPr userDrawn="1"/>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 name="Rectangle 24"/>
            <p:cNvSpPr/>
            <p:nvPr userDrawn="1"/>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Rectangle 25"/>
            <p:cNvSpPr/>
            <p:nvPr userDrawn="1"/>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 name="Rectangle 26"/>
            <p:cNvSpPr/>
            <p:nvPr userDrawn="1"/>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515592275"/>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570593" y="397164"/>
            <a:ext cx="4573407" cy="6460836"/>
          </a:xfrm>
        </p:spPr>
        <p:txBody>
          <a:bodyPr/>
          <a:lstStyle/>
          <a:p>
            <a:r>
              <a:rPr lang="en-US"/>
              <a:t>Click icon to add picture</a:t>
            </a:r>
          </a:p>
        </p:txBody>
      </p:sp>
      <p:sp>
        <p:nvSpPr>
          <p:cNvPr id="2" name="Title 1"/>
          <p:cNvSpPr>
            <a:spLocks noGrp="1"/>
          </p:cNvSpPr>
          <p:nvPr>
            <p:ph type="ctrTitle" hasCustomPrompt="1"/>
          </p:nvPr>
        </p:nvSpPr>
        <p:spPr>
          <a:xfrm>
            <a:off x="339556" y="1028941"/>
            <a:ext cx="4114682" cy="1474115"/>
          </a:xfrm>
        </p:spPr>
        <p:txBody>
          <a:bodyPr lIns="0" anchor="b">
            <a:noAutofit/>
          </a:bodyPr>
          <a:lstStyle>
            <a:lvl1pPr algn="l">
              <a:defRPr sz="4050">
                <a:solidFill>
                  <a:schemeClr val="tx1"/>
                </a:solidFill>
                <a:latin typeface="+mj-lt"/>
              </a:defRPr>
            </a:lvl1pPr>
          </a:lstStyle>
          <a:p>
            <a:r>
              <a:rPr lang="en-US" dirty="0"/>
              <a:t>CLICK TO EDIT MASTER TITLE SLIDE</a:t>
            </a:r>
          </a:p>
        </p:txBody>
      </p:sp>
      <p:sp>
        <p:nvSpPr>
          <p:cNvPr id="3" name="Subtitle 2"/>
          <p:cNvSpPr>
            <a:spLocks noGrp="1"/>
          </p:cNvSpPr>
          <p:nvPr>
            <p:ph type="subTitle" idx="1"/>
          </p:nvPr>
        </p:nvSpPr>
        <p:spPr>
          <a:xfrm>
            <a:off x="339556" y="4266822"/>
            <a:ext cx="4114682" cy="666549"/>
          </a:xfrm>
        </p:spPr>
        <p:txBody>
          <a:bodyPr lIns="0" anchor="t">
            <a:normAutofit/>
          </a:bodyPr>
          <a:lstStyle>
            <a:lvl1pPr marL="0" indent="0" algn="l">
              <a:buNone/>
              <a:defRPr sz="1500" b="0">
                <a:solidFill>
                  <a:schemeClr val="tx1">
                    <a:lumMod val="50000"/>
                    <a:lumOff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8" name="Footer Placeholder 7"/>
          <p:cNvSpPr>
            <a:spLocks noGrp="1"/>
          </p:cNvSpPr>
          <p:nvPr>
            <p:ph type="ftr" sz="quarter" idx="11"/>
          </p:nvPr>
        </p:nvSpPr>
        <p:spPr>
          <a:xfrm>
            <a:off x="4967756" y="6377232"/>
            <a:ext cx="3220281" cy="250337"/>
          </a:xfrm>
        </p:spPr>
        <p:txBody>
          <a:bodyPr/>
          <a:lstStyle>
            <a:lvl1pPr algn="ctr">
              <a:defRPr/>
            </a:lvl1pPr>
          </a:lstStyle>
          <a:p>
            <a:r>
              <a:rPr lang="en-US"/>
              <a:t>Incorporating Communication into SAS Courses</a:t>
            </a:r>
            <a:endParaRPr lang="en-US" dirty="0"/>
          </a:p>
        </p:txBody>
      </p:sp>
      <p:sp>
        <p:nvSpPr>
          <p:cNvPr id="9" name="Slide Number Placeholder 8"/>
          <p:cNvSpPr>
            <a:spLocks noGrp="1"/>
          </p:cNvSpPr>
          <p:nvPr>
            <p:ph type="sldNum" sz="quarter" idx="12"/>
          </p:nvPr>
        </p:nvSpPr>
        <p:spPr>
          <a:xfrm>
            <a:off x="8361312" y="6377232"/>
            <a:ext cx="415425" cy="250337"/>
          </a:xfrm>
        </p:spPr>
        <p:txBody>
          <a:bodyPr/>
          <a:lstStyle>
            <a:lvl1pPr algn="ctr">
              <a:defRPr/>
            </a:lvl1pPr>
          </a:lstStyle>
          <a:p>
            <a:fld id="{93005692-73BE-493E-93AB-ECD6027A7652}" type="slidenum">
              <a:rPr lang="en-US" smtClean="0"/>
              <a:pPr/>
              <a:t>‹#›</a:t>
            </a:fld>
            <a:endParaRPr lang="en-US" dirty="0"/>
          </a:p>
        </p:txBody>
      </p:sp>
      <p:sp>
        <p:nvSpPr>
          <p:cNvPr id="20" name="Date Placeholder 6"/>
          <p:cNvSpPr>
            <a:spLocks noGrp="1"/>
          </p:cNvSpPr>
          <p:nvPr>
            <p:ph type="dt" sz="half" idx="10"/>
          </p:nvPr>
        </p:nvSpPr>
        <p:spPr>
          <a:xfrm>
            <a:off x="339555" y="2642329"/>
            <a:ext cx="887187" cy="377962"/>
          </a:xfrm>
          <a:prstGeom prst="rect">
            <a:avLst/>
          </a:prstGeom>
          <a:solidFill>
            <a:schemeClr val="accent1"/>
          </a:solidFill>
        </p:spPr>
        <p:txBody>
          <a:bodyPr anchor="ctr" anchorCtr="0"/>
          <a:lstStyle>
            <a:lvl1pPr algn="ctr">
              <a:defRPr sz="825">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14" name="Rectangle 13">
            <a:extLst>
              <a:ext uri="{FF2B5EF4-FFF2-40B4-BE49-F238E27FC236}">
                <a16:creationId xmlns:a16="http://schemas.microsoft.com/office/drawing/2014/main" id="{AE123436-FCA2-8F40-AD3E-846D15F24C77}"/>
              </a:ext>
            </a:extLst>
          </p:cNvPr>
          <p:cNvSpPr/>
          <p:nvPr userDrawn="1"/>
        </p:nvSpPr>
        <p:spPr>
          <a:xfrm>
            <a:off x="1" y="198582"/>
            <a:ext cx="2311648"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Rectangle 15">
            <a:extLst>
              <a:ext uri="{FF2B5EF4-FFF2-40B4-BE49-F238E27FC236}">
                <a16:creationId xmlns:a16="http://schemas.microsoft.com/office/drawing/2014/main" id="{E0A5E983-0AEA-AA47-AB0E-A4E51C88C778}"/>
              </a:ext>
            </a:extLst>
          </p:cNvPr>
          <p:cNvSpPr/>
          <p:nvPr userDrawn="1"/>
        </p:nvSpPr>
        <p:spPr>
          <a:xfrm>
            <a:off x="2288114" y="198582"/>
            <a:ext cx="2285296"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Rectangle 16">
            <a:extLst>
              <a:ext uri="{FF2B5EF4-FFF2-40B4-BE49-F238E27FC236}">
                <a16:creationId xmlns:a16="http://schemas.microsoft.com/office/drawing/2014/main" id="{269AFA41-6728-D445-858F-193445B7AA1C}"/>
              </a:ext>
            </a:extLst>
          </p:cNvPr>
          <p:cNvSpPr/>
          <p:nvPr userDrawn="1"/>
        </p:nvSpPr>
        <p:spPr>
          <a:xfrm>
            <a:off x="4573409" y="198582"/>
            <a:ext cx="2285296"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C4257535-03E4-4142-95A1-ED0D4F2D6BE7}"/>
              </a:ext>
            </a:extLst>
          </p:cNvPr>
          <p:cNvSpPr/>
          <p:nvPr userDrawn="1"/>
        </p:nvSpPr>
        <p:spPr>
          <a:xfrm>
            <a:off x="6858704" y="198582"/>
            <a:ext cx="2285296"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Rectangle 23">
            <a:extLst>
              <a:ext uri="{FF2B5EF4-FFF2-40B4-BE49-F238E27FC236}">
                <a16:creationId xmlns:a16="http://schemas.microsoft.com/office/drawing/2014/main" id="{4C999B77-2200-2F46-809A-9CC99D0BC91C}"/>
              </a:ext>
            </a:extLst>
          </p:cNvPr>
          <p:cNvSpPr/>
          <p:nvPr userDrawn="1"/>
        </p:nvSpPr>
        <p:spPr>
          <a:xfrm>
            <a:off x="0" y="0"/>
            <a:ext cx="9143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6" name="Picture 25">
            <a:extLst>
              <a:ext uri="{FF2B5EF4-FFF2-40B4-BE49-F238E27FC236}">
                <a16:creationId xmlns:a16="http://schemas.microsoft.com/office/drawing/2014/main" id="{3EFBAD65-1A16-3147-AFBA-A57F036DAF2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5845999"/>
            <a:ext cx="3688745" cy="1012001"/>
          </a:xfrm>
          <a:prstGeom prst="rect">
            <a:avLst/>
          </a:prstGeom>
        </p:spPr>
      </p:pic>
    </p:spTree>
    <p:extLst>
      <p:ext uri="{BB962C8B-B14F-4D97-AF65-F5344CB8AC3E}">
        <p14:creationId xmlns:p14="http://schemas.microsoft.com/office/powerpoint/2010/main" val="1031835470"/>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Black">
    <p:bg>
      <p:bgPr>
        <a:solidFill>
          <a:schemeClr val="tx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2B441FD-F620-3C47-81F9-64DD935385C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5846400"/>
            <a:ext cx="3687285" cy="1011600"/>
          </a:xfrm>
          <a:prstGeom prst="rect">
            <a:avLst/>
          </a:prstGeom>
        </p:spPr>
      </p:pic>
      <p:sp>
        <p:nvSpPr>
          <p:cNvPr id="2" name="Title 1"/>
          <p:cNvSpPr>
            <a:spLocks noGrp="1"/>
          </p:cNvSpPr>
          <p:nvPr>
            <p:ph type="ctrTitle" hasCustomPrompt="1"/>
          </p:nvPr>
        </p:nvSpPr>
        <p:spPr>
          <a:xfrm>
            <a:off x="339556" y="1028941"/>
            <a:ext cx="6519149" cy="1474115"/>
          </a:xfrm>
        </p:spPr>
        <p:txBody>
          <a:bodyPr lIns="0" anchor="b">
            <a:noAutofit/>
          </a:bodyPr>
          <a:lstStyle>
            <a:lvl1pPr algn="l">
              <a:defRPr sz="4050">
                <a:solidFill>
                  <a:schemeClr val="bg1"/>
                </a:solidFill>
                <a:latin typeface="+mj-lt"/>
              </a:defRPr>
            </a:lvl1pPr>
          </a:lstStyle>
          <a:p>
            <a:r>
              <a:rPr lang="en-US" dirty="0"/>
              <a:t>CLICK TO EDIT MASTER TITLE SLIDE</a:t>
            </a:r>
          </a:p>
        </p:txBody>
      </p:sp>
      <p:sp>
        <p:nvSpPr>
          <p:cNvPr id="3" name="Subtitle 2"/>
          <p:cNvSpPr>
            <a:spLocks noGrp="1"/>
          </p:cNvSpPr>
          <p:nvPr>
            <p:ph type="subTitle" idx="1"/>
          </p:nvPr>
        </p:nvSpPr>
        <p:spPr>
          <a:xfrm>
            <a:off x="339556" y="4266822"/>
            <a:ext cx="4114682" cy="666549"/>
          </a:xfrm>
        </p:spPr>
        <p:txBody>
          <a:bodyPr lIns="0" anchor="t">
            <a:normAutofit/>
          </a:bodyPr>
          <a:lstStyle>
            <a:lvl1pPr marL="0" indent="0" algn="l">
              <a:buNone/>
              <a:defRPr sz="1500" b="0">
                <a:solidFill>
                  <a:schemeClr val="bg1">
                    <a:lumMod val="8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8" name="Footer Placeholder 7"/>
          <p:cNvSpPr>
            <a:spLocks noGrp="1"/>
          </p:cNvSpPr>
          <p:nvPr>
            <p:ph type="ftr" sz="quarter" idx="11"/>
          </p:nvPr>
        </p:nvSpPr>
        <p:spPr>
          <a:xfrm>
            <a:off x="4967756" y="6377232"/>
            <a:ext cx="3220281" cy="250337"/>
          </a:xfrm>
        </p:spPr>
        <p:txBody>
          <a:bodyPr/>
          <a:lstStyle>
            <a:lvl1pPr algn="ctr">
              <a:defRPr>
                <a:solidFill>
                  <a:schemeClr val="bg1">
                    <a:lumMod val="85000"/>
                  </a:schemeClr>
                </a:solidFill>
              </a:defRPr>
            </a:lvl1pPr>
          </a:lstStyle>
          <a:p>
            <a:r>
              <a:rPr lang="en-US"/>
              <a:t>Incorporating Communication into SAS Courses</a:t>
            </a:r>
            <a:endParaRPr lang="en-US" dirty="0"/>
          </a:p>
        </p:txBody>
      </p:sp>
      <p:sp>
        <p:nvSpPr>
          <p:cNvPr id="9" name="Slide Number Placeholder 8"/>
          <p:cNvSpPr>
            <a:spLocks noGrp="1"/>
          </p:cNvSpPr>
          <p:nvPr>
            <p:ph type="sldNum" sz="quarter" idx="12"/>
          </p:nvPr>
        </p:nvSpPr>
        <p:spPr>
          <a:xfrm>
            <a:off x="8361312" y="6377232"/>
            <a:ext cx="415425" cy="250337"/>
          </a:xfrm>
        </p:spPr>
        <p:txBody>
          <a:bodyPr/>
          <a:lstStyle>
            <a:lvl1pPr algn="ctr">
              <a:defRPr>
                <a:solidFill>
                  <a:schemeClr val="bg1">
                    <a:lumMod val="85000"/>
                  </a:schemeClr>
                </a:solidFill>
              </a:defRPr>
            </a:lvl1pPr>
          </a:lstStyle>
          <a:p>
            <a:fld id="{93005692-73BE-493E-93AB-ECD6027A7652}" type="slidenum">
              <a:rPr lang="en-US" smtClean="0"/>
              <a:pPr/>
              <a:t>‹#›</a:t>
            </a:fld>
            <a:endParaRPr lang="en-US" dirty="0"/>
          </a:p>
        </p:txBody>
      </p:sp>
      <p:sp>
        <p:nvSpPr>
          <p:cNvPr id="19" name="Date Placeholder 6"/>
          <p:cNvSpPr>
            <a:spLocks noGrp="1"/>
          </p:cNvSpPr>
          <p:nvPr>
            <p:ph type="dt" sz="half" idx="10"/>
          </p:nvPr>
        </p:nvSpPr>
        <p:spPr>
          <a:xfrm>
            <a:off x="339555" y="2642329"/>
            <a:ext cx="887187" cy="377962"/>
          </a:xfrm>
          <a:prstGeom prst="rect">
            <a:avLst/>
          </a:prstGeom>
          <a:solidFill>
            <a:schemeClr val="accent1"/>
          </a:solidFill>
        </p:spPr>
        <p:txBody>
          <a:bodyPr anchor="ctr" anchorCtr="0"/>
          <a:lstStyle>
            <a:lvl1pPr algn="ctr">
              <a:defRPr sz="825">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13" name="Rectangle 12">
            <a:extLst>
              <a:ext uri="{FF2B5EF4-FFF2-40B4-BE49-F238E27FC236}">
                <a16:creationId xmlns:a16="http://schemas.microsoft.com/office/drawing/2014/main" id="{35BD77C8-3EED-5B46-AC5E-C8793682E64F}"/>
              </a:ext>
            </a:extLst>
          </p:cNvPr>
          <p:cNvSpPr/>
          <p:nvPr userDrawn="1"/>
        </p:nvSpPr>
        <p:spPr>
          <a:xfrm>
            <a:off x="1" y="198582"/>
            <a:ext cx="2311648"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 name="Rectangle 13">
            <a:extLst>
              <a:ext uri="{FF2B5EF4-FFF2-40B4-BE49-F238E27FC236}">
                <a16:creationId xmlns:a16="http://schemas.microsoft.com/office/drawing/2014/main" id="{FE114A09-06E2-4E4C-A4B2-8A218A94B429}"/>
              </a:ext>
            </a:extLst>
          </p:cNvPr>
          <p:cNvSpPr/>
          <p:nvPr userDrawn="1"/>
        </p:nvSpPr>
        <p:spPr>
          <a:xfrm>
            <a:off x="2288114" y="198582"/>
            <a:ext cx="2285296"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Rectangle 14">
            <a:extLst>
              <a:ext uri="{FF2B5EF4-FFF2-40B4-BE49-F238E27FC236}">
                <a16:creationId xmlns:a16="http://schemas.microsoft.com/office/drawing/2014/main" id="{E9D880CA-2051-2241-BEFE-E8D49A71D347}"/>
              </a:ext>
            </a:extLst>
          </p:cNvPr>
          <p:cNvSpPr/>
          <p:nvPr userDrawn="1"/>
        </p:nvSpPr>
        <p:spPr>
          <a:xfrm>
            <a:off x="4573409" y="198582"/>
            <a:ext cx="2285296"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a:extLst>
              <a:ext uri="{FF2B5EF4-FFF2-40B4-BE49-F238E27FC236}">
                <a16:creationId xmlns:a16="http://schemas.microsoft.com/office/drawing/2014/main" id="{A785A0B8-14F9-0848-9DE6-24CBB648817F}"/>
              </a:ext>
            </a:extLst>
          </p:cNvPr>
          <p:cNvSpPr/>
          <p:nvPr userDrawn="1"/>
        </p:nvSpPr>
        <p:spPr>
          <a:xfrm>
            <a:off x="6858704" y="198582"/>
            <a:ext cx="2285296"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Rectangle 17">
            <a:extLst>
              <a:ext uri="{FF2B5EF4-FFF2-40B4-BE49-F238E27FC236}">
                <a16:creationId xmlns:a16="http://schemas.microsoft.com/office/drawing/2014/main" id="{70C03792-5BD9-D748-929B-6500DB74E0B8}"/>
              </a:ext>
            </a:extLst>
          </p:cNvPr>
          <p:cNvSpPr/>
          <p:nvPr userDrawn="1"/>
        </p:nvSpPr>
        <p:spPr>
          <a:xfrm>
            <a:off x="0" y="0"/>
            <a:ext cx="9143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528952265"/>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Black with Image">
    <p:bg>
      <p:bgPr>
        <a:solidFill>
          <a:schemeClr val="tx1"/>
        </a:solidFill>
        <a:effectLst/>
      </p:bgPr>
    </p:bg>
    <p:spTree>
      <p:nvGrpSpPr>
        <p:cNvPr id="1" name=""/>
        <p:cNvGrpSpPr/>
        <p:nvPr/>
      </p:nvGrpSpPr>
      <p:grpSpPr>
        <a:xfrm>
          <a:off x="0" y="0"/>
          <a:ext cx="0" cy="0"/>
          <a:chOff x="0" y="0"/>
          <a:chExt cx="0" cy="0"/>
        </a:xfrm>
      </p:grpSpPr>
      <p:sp>
        <p:nvSpPr>
          <p:cNvPr id="18" name="Picture Placeholder 5"/>
          <p:cNvSpPr>
            <a:spLocks noGrp="1"/>
          </p:cNvSpPr>
          <p:nvPr>
            <p:ph type="pic" sz="quarter" idx="13"/>
          </p:nvPr>
        </p:nvSpPr>
        <p:spPr>
          <a:xfrm>
            <a:off x="4570593" y="397164"/>
            <a:ext cx="4573407" cy="6460836"/>
          </a:xfrm>
        </p:spPr>
        <p:txBody>
          <a:bodyPr/>
          <a:lstStyle/>
          <a:p>
            <a:r>
              <a:rPr lang="en-US"/>
              <a:t>Click icon to add picture</a:t>
            </a:r>
          </a:p>
        </p:txBody>
      </p:sp>
      <p:sp>
        <p:nvSpPr>
          <p:cNvPr id="2" name="Title 1"/>
          <p:cNvSpPr>
            <a:spLocks noGrp="1"/>
          </p:cNvSpPr>
          <p:nvPr>
            <p:ph type="ctrTitle" hasCustomPrompt="1"/>
          </p:nvPr>
        </p:nvSpPr>
        <p:spPr>
          <a:xfrm>
            <a:off x="339556" y="1028941"/>
            <a:ext cx="4114682" cy="1474115"/>
          </a:xfrm>
        </p:spPr>
        <p:txBody>
          <a:bodyPr lIns="0" anchor="b">
            <a:noAutofit/>
          </a:bodyPr>
          <a:lstStyle>
            <a:lvl1pPr algn="l">
              <a:defRPr sz="4050">
                <a:solidFill>
                  <a:schemeClr val="bg1"/>
                </a:solidFill>
                <a:latin typeface="+mj-lt"/>
              </a:defRPr>
            </a:lvl1pPr>
          </a:lstStyle>
          <a:p>
            <a:r>
              <a:rPr lang="en-US" dirty="0"/>
              <a:t>CLICK TO EDIT MASTER TITLE SLIDE</a:t>
            </a:r>
          </a:p>
        </p:txBody>
      </p:sp>
      <p:sp>
        <p:nvSpPr>
          <p:cNvPr id="3" name="Subtitle 2"/>
          <p:cNvSpPr>
            <a:spLocks noGrp="1"/>
          </p:cNvSpPr>
          <p:nvPr>
            <p:ph type="subTitle" idx="1"/>
          </p:nvPr>
        </p:nvSpPr>
        <p:spPr>
          <a:xfrm>
            <a:off x="339556" y="4266822"/>
            <a:ext cx="4114682" cy="666549"/>
          </a:xfrm>
        </p:spPr>
        <p:txBody>
          <a:bodyPr lIns="0" anchor="t">
            <a:normAutofit/>
          </a:bodyPr>
          <a:lstStyle>
            <a:lvl1pPr marL="0" indent="0" algn="l">
              <a:buNone/>
              <a:defRPr sz="1500" b="0">
                <a:solidFill>
                  <a:schemeClr val="bg1">
                    <a:lumMod val="8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8" name="Footer Placeholder 7"/>
          <p:cNvSpPr>
            <a:spLocks noGrp="1"/>
          </p:cNvSpPr>
          <p:nvPr>
            <p:ph type="ftr" sz="quarter" idx="11"/>
          </p:nvPr>
        </p:nvSpPr>
        <p:spPr>
          <a:xfrm>
            <a:off x="4967756" y="6377232"/>
            <a:ext cx="3220281" cy="250337"/>
          </a:xfrm>
        </p:spPr>
        <p:txBody>
          <a:bodyPr/>
          <a:lstStyle>
            <a:lvl1pPr algn="ctr">
              <a:defRPr>
                <a:solidFill>
                  <a:schemeClr val="bg1">
                    <a:lumMod val="85000"/>
                  </a:schemeClr>
                </a:solidFill>
              </a:defRPr>
            </a:lvl1pPr>
          </a:lstStyle>
          <a:p>
            <a:r>
              <a:rPr lang="en-US"/>
              <a:t>Incorporating Communication into SAS Courses</a:t>
            </a:r>
            <a:endParaRPr lang="en-US" dirty="0"/>
          </a:p>
        </p:txBody>
      </p:sp>
      <p:sp>
        <p:nvSpPr>
          <p:cNvPr id="9" name="Slide Number Placeholder 8"/>
          <p:cNvSpPr>
            <a:spLocks noGrp="1"/>
          </p:cNvSpPr>
          <p:nvPr>
            <p:ph type="sldNum" sz="quarter" idx="12"/>
          </p:nvPr>
        </p:nvSpPr>
        <p:spPr>
          <a:xfrm>
            <a:off x="8361312" y="6377232"/>
            <a:ext cx="415425" cy="250337"/>
          </a:xfrm>
        </p:spPr>
        <p:txBody>
          <a:bodyPr/>
          <a:lstStyle>
            <a:lvl1pPr algn="ctr">
              <a:defRPr>
                <a:solidFill>
                  <a:schemeClr val="bg1">
                    <a:lumMod val="85000"/>
                  </a:schemeClr>
                </a:solidFill>
              </a:defRPr>
            </a:lvl1pPr>
          </a:lstStyle>
          <a:p>
            <a:fld id="{93005692-73BE-493E-93AB-ECD6027A7652}" type="slidenum">
              <a:rPr lang="en-US" smtClean="0"/>
              <a:pPr/>
              <a:t>‹#›</a:t>
            </a:fld>
            <a:endParaRPr lang="en-US" dirty="0"/>
          </a:p>
        </p:txBody>
      </p:sp>
      <p:sp>
        <p:nvSpPr>
          <p:cNvPr id="21" name="Date Placeholder 6"/>
          <p:cNvSpPr>
            <a:spLocks noGrp="1"/>
          </p:cNvSpPr>
          <p:nvPr>
            <p:ph type="dt" sz="half" idx="10"/>
          </p:nvPr>
        </p:nvSpPr>
        <p:spPr>
          <a:xfrm>
            <a:off x="339555" y="2642329"/>
            <a:ext cx="887187" cy="377962"/>
          </a:xfrm>
          <a:prstGeom prst="rect">
            <a:avLst/>
          </a:prstGeom>
          <a:solidFill>
            <a:schemeClr val="accent1"/>
          </a:solidFill>
        </p:spPr>
        <p:txBody>
          <a:bodyPr anchor="ctr" anchorCtr="0"/>
          <a:lstStyle>
            <a:lvl1pPr algn="ctr">
              <a:defRPr sz="825">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14" name="Rectangle 13">
            <a:extLst>
              <a:ext uri="{FF2B5EF4-FFF2-40B4-BE49-F238E27FC236}">
                <a16:creationId xmlns:a16="http://schemas.microsoft.com/office/drawing/2014/main" id="{D3F76F54-0499-E542-97D8-731292335051}"/>
              </a:ext>
            </a:extLst>
          </p:cNvPr>
          <p:cNvSpPr/>
          <p:nvPr userDrawn="1"/>
        </p:nvSpPr>
        <p:spPr>
          <a:xfrm>
            <a:off x="1" y="198582"/>
            <a:ext cx="2311648"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Rectangle 15">
            <a:extLst>
              <a:ext uri="{FF2B5EF4-FFF2-40B4-BE49-F238E27FC236}">
                <a16:creationId xmlns:a16="http://schemas.microsoft.com/office/drawing/2014/main" id="{1AE75DF3-5163-E841-9A1F-0A99ADFE4E37}"/>
              </a:ext>
            </a:extLst>
          </p:cNvPr>
          <p:cNvSpPr/>
          <p:nvPr userDrawn="1"/>
        </p:nvSpPr>
        <p:spPr>
          <a:xfrm>
            <a:off x="2288114" y="198582"/>
            <a:ext cx="2285296"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Rectangle 16">
            <a:extLst>
              <a:ext uri="{FF2B5EF4-FFF2-40B4-BE49-F238E27FC236}">
                <a16:creationId xmlns:a16="http://schemas.microsoft.com/office/drawing/2014/main" id="{FB7369A9-DE5D-2548-817E-763758370EB3}"/>
              </a:ext>
            </a:extLst>
          </p:cNvPr>
          <p:cNvSpPr/>
          <p:nvPr userDrawn="1"/>
        </p:nvSpPr>
        <p:spPr>
          <a:xfrm>
            <a:off x="4573409" y="198582"/>
            <a:ext cx="2285296"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549876BE-2798-C942-93D1-88BA8EAEC007}"/>
              </a:ext>
            </a:extLst>
          </p:cNvPr>
          <p:cNvSpPr/>
          <p:nvPr userDrawn="1"/>
        </p:nvSpPr>
        <p:spPr>
          <a:xfrm>
            <a:off x="6858704" y="198582"/>
            <a:ext cx="2285296"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 name="Rectangle 24">
            <a:extLst>
              <a:ext uri="{FF2B5EF4-FFF2-40B4-BE49-F238E27FC236}">
                <a16:creationId xmlns:a16="http://schemas.microsoft.com/office/drawing/2014/main" id="{DABD8336-4B79-0349-B238-89EA618B114C}"/>
              </a:ext>
            </a:extLst>
          </p:cNvPr>
          <p:cNvSpPr/>
          <p:nvPr userDrawn="1"/>
        </p:nvSpPr>
        <p:spPr>
          <a:xfrm>
            <a:off x="0" y="0"/>
            <a:ext cx="9143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6" name="Picture 25">
            <a:extLst>
              <a:ext uri="{FF2B5EF4-FFF2-40B4-BE49-F238E27FC236}">
                <a16:creationId xmlns:a16="http://schemas.microsoft.com/office/drawing/2014/main" id="{C06FEE77-F873-2A44-9732-13FA7935944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5846400"/>
            <a:ext cx="3687285" cy="1011600"/>
          </a:xfrm>
          <a:prstGeom prst="rect">
            <a:avLst/>
          </a:prstGeom>
        </p:spPr>
      </p:pic>
    </p:spTree>
    <p:extLst>
      <p:ext uri="{BB962C8B-B14F-4D97-AF65-F5344CB8AC3E}">
        <p14:creationId xmlns:p14="http://schemas.microsoft.com/office/powerpoint/2010/main" val="35010676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Incorporating Communication into SAS Courses</a:t>
            </a:r>
            <a:endParaRPr lang="en-US" dirty="0"/>
          </a:p>
        </p:txBody>
      </p:sp>
      <p:sp>
        <p:nvSpPr>
          <p:cNvPr id="9" name="Slide Number Placeholder 8"/>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66632321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_M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hasCustomPrompt="1"/>
          </p:nvPr>
        </p:nvSpPr>
        <p:spPr>
          <a:xfrm>
            <a:off x="5555773" y="685060"/>
            <a:ext cx="1065644" cy="286052"/>
          </a:xfrm>
        </p:spPr>
        <p:txBody>
          <a:bodyPr anchor="ctr">
            <a:noAutofit/>
          </a:bodyPr>
          <a:lstStyle>
            <a:lvl1pPr marL="0" indent="0" algn="ctr">
              <a:buNone/>
              <a:defRPr sz="825" b="0" baseline="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MENU ITEM 1</a:t>
            </a:r>
          </a:p>
        </p:txBody>
      </p:sp>
      <p:sp>
        <p:nvSpPr>
          <p:cNvPr id="9" name="Text Placeholder 7"/>
          <p:cNvSpPr>
            <a:spLocks noGrp="1"/>
          </p:cNvSpPr>
          <p:nvPr>
            <p:ph type="body" sz="quarter" idx="14" hasCustomPrompt="1"/>
          </p:nvPr>
        </p:nvSpPr>
        <p:spPr>
          <a:xfrm>
            <a:off x="6681169" y="685060"/>
            <a:ext cx="1065644" cy="286052"/>
          </a:xfrm>
        </p:spPr>
        <p:txBody>
          <a:bodyPr anchor="ctr">
            <a:noAutofit/>
          </a:bodyPr>
          <a:lstStyle>
            <a:lvl1pPr marL="0" indent="0" algn="ctr">
              <a:buNone/>
              <a:defRPr sz="825" b="0" baseline="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MENU ITEM 2</a:t>
            </a:r>
          </a:p>
        </p:txBody>
      </p:sp>
      <p:sp>
        <p:nvSpPr>
          <p:cNvPr id="10" name="Text Placeholder 7"/>
          <p:cNvSpPr>
            <a:spLocks noGrp="1"/>
          </p:cNvSpPr>
          <p:nvPr>
            <p:ph type="body" sz="quarter" idx="15" hasCustomPrompt="1"/>
          </p:nvPr>
        </p:nvSpPr>
        <p:spPr>
          <a:xfrm>
            <a:off x="7806565" y="685060"/>
            <a:ext cx="1065644" cy="286052"/>
          </a:xfrm>
        </p:spPr>
        <p:txBody>
          <a:bodyPr anchor="ctr">
            <a:noAutofit/>
          </a:bodyPr>
          <a:lstStyle>
            <a:lvl1pPr marL="0" indent="0" algn="ctr">
              <a:buNone/>
              <a:defRPr sz="825" b="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MENU ITEM 3</a:t>
            </a:r>
          </a:p>
        </p:txBody>
      </p:sp>
      <p:sp>
        <p:nvSpPr>
          <p:cNvPr id="11" name="Footer Placeholder 10"/>
          <p:cNvSpPr>
            <a:spLocks noGrp="1"/>
          </p:cNvSpPr>
          <p:nvPr>
            <p:ph type="ftr" sz="quarter" idx="17"/>
          </p:nvPr>
        </p:nvSpPr>
        <p:spPr/>
        <p:txBody>
          <a:bodyPr/>
          <a:lstStyle/>
          <a:p>
            <a:r>
              <a:rPr lang="en-US"/>
              <a:t>Incorporating Communication into SAS Courses</a:t>
            </a:r>
            <a:endParaRPr lang="en-US" dirty="0"/>
          </a:p>
        </p:txBody>
      </p:sp>
      <p:sp>
        <p:nvSpPr>
          <p:cNvPr id="12" name="Slide Number Placeholder 11"/>
          <p:cNvSpPr>
            <a:spLocks noGrp="1"/>
          </p:cNvSpPr>
          <p:nvPr>
            <p:ph type="sldNum" sz="quarter" idx="18"/>
          </p:nvPr>
        </p:nvSpPr>
        <p:spPr/>
        <p:txBody>
          <a:bodyPr/>
          <a:lstStyle/>
          <a:p>
            <a:r>
              <a:rPr lang="en-US" dirty="0"/>
              <a:t>PAGE  </a:t>
            </a:r>
            <a:fld id="{93005692-73BE-493E-93AB-ECD6027A7652}" type="slidenum">
              <a:rPr lang="en-US" smtClean="0"/>
              <a:pPr/>
              <a:t>‹#›</a:t>
            </a:fld>
            <a:endParaRPr lang="en-US" dirty="0"/>
          </a:p>
        </p:txBody>
      </p:sp>
      <p:sp>
        <p:nvSpPr>
          <p:cNvPr id="4" name="Title 3"/>
          <p:cNvSpPr>
            <a:spLocks noGrp="1"/>
          </p:cNvSpPr>
          <p:nvPr>
            <p:ph type="title"/>
          </p:nvPr>
        </p:nvSpPr>
        <p:spPr>
          <a:xfrm>
            <a:off x="194913" y="434109"/>
            <a:ext cx="5284561" cy="895927"/>
          </a:xfrm>
        </p:spPr>
        <p:txBody>
          <a:bodyPr/>
          <a:lstStyle>
            <a:lvl1pPr>
              <a:defRPr cap="all" baseline="0"/>
            </a:lvl1pPr>
          </a:lstStyle>
          <a:p>
            <a:r>
              <a:rPr lang="en-US"/>
              <a:t>Click to edit Master title style</a:t>
            </a:r>
            <a:endParaRPr lang="en-US" dirty="0"/>
          </a:p>
        </p:txBody>
      </p:sp>
    </p:spTree>
    <p:extLst>
      <p:ext uri="{BB962C8B-B14F-4D97-AF65-F5344CB8AC3E}">
        <p14:creationId xmlns:p14="http://schemas.microsoft.com/office/powerpoint/2010/main" val="1267036257"/>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4912" y="1709739"/>
            <a:ext cx="7049630" cy="2852737"/>
          </a:xfrm>
        </p:spPr>
        <p:txBody>
          <a:bodyPr anchor="b">
            <a:normAutofit/>
          </a:bodyPr>
          <a:lstStyle>
            <a:lvl1pPr algn="l">
              <a:defRPr sz="3000" baseline="0">
                <a:solidFill>
                  <a:schemeClr val="tx1"/>
                </a:solidFill>
              </a:defRPr>
            </a:lvl1pPr>
          </a:lstStyle>
          <a:p>
            <a:r>
              <a:rPr lang="en-US" dirty="0"/>
              <a:t>CLICK TO EDIT MASTER</a:t>
            </a:r>
            <a:br>
              <a:rPr lang="en-US" dirty="0"/>
            </a:br>
            <a:r>
              <a:rPr lang="en-US" dirty="0"/>
              <a:t>SECTION TITLE SLIDE</a:t>
            </a:r>
          </a:p>
        </p:txBody>
      </p:sp>
      <p:sp>
        <p:nvSpPr>
          <p:cNvPr id="3" name="Text Placeholder 2"/>
          <p:cNvSpPr>
            <a:spLocks noGrp="1"/>
          </p:cNvSpPr>
          <p:nvPr>
            <p:ph type="body" idx="1"/>
          </p:nvPr>
        </p:nvSpPr>
        <p:spPr>
          <a:xfrm>
            <a:off x="194912" y="4589464"/>
            <a:ext cx="7049630" cy="1500187"/>
          </a:xfrm>
        </p:spPr>
        <p:txBody>
          <a:bodyPr>
            <a:normAutofit/>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8" name="Footer Placeholder 7"/>
          <p:cNvSpPr>
            <a:spLocks noGrp="1"/>
          </p:cNvSpPr>
          <p:nvPr>
            <p:ph type="ftr" sz="quarter" idx="11"/>
          </p:nvPr>
        </p:nvSpPr>
        <p:spPr/>
        <p:txBody>
          <a:bodyPr/>
          <a:lstStyle/>
          <a:p>
            <a:r>
              <a:rPr lang="en-US"/>
              <a:t>Incorporating Communication into SAS Courses</a:t>
            </a:r>
            <a:endParaRPr lang="en-US" dirty="0"/>
          </a:p>
        </p:txBody>
      </p:sp>
      <p:sp>
        <p:nvSpPr>
          <p:cNvPr id="9" name="Slide Number Placeholder 8"/>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2969021156"/>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Section Header_AL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AC4A44A-9B03-D44C-A0A8-1F36C2EFA3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664" y="1550984"/>
            <a:ext cx="8153416" cy="2236876"/>
          </a:xfrm>
          <a:prstGeom prst="rect">
            <a:avLst/>
          </a:prstGeom>
        </p:spPr>
      </p:pic>
      <p:sp>
        <p:nvSpPr>
          <p:cNvPr id="2" name="Title 1"/>
          <p:cNvSpPr>
            <a:spLocks noGrp="1"/>
          </p:cNvSpPr>
          <p:nvPr>
            <p:ph type="ctrTitle" hasCustomPrompt="1"/>
          </p:nvPr>
        </p:nvSpPr>
        <p:spPr>
          <a:xfrm>
            <a:off x="720391" y="3727927"/>
            <a:ext cx="6577965" cy="1212056"/>
          </a:xfrm>
        </p:spPr>
        <p:txBody>
          <a:bodyPr anchor="b">
            <a:noAutofit/>
          </a:bodyPr>
          <a:lstStyle>
            <a:lvl1pPr algn="l">
              <a:defRPr sz="3000" baseline="0">
                <a:solidFill>
                  <a:schemeClr val="tx1"/>
                </a:solidFill>
                <a:latin typeface="+mj-lt"/>
              </a:defRPr>
            </a:lvl1pPr>
          </a:lstStyle>
          <a:p>
            <a:r>
              <a:rPr lang="en-US" dirty="0"/>
              <a:t>CLICK TO EDIT MASTER</a:t>
            </a:r>
            <a:br>
              <a:rPr lang="en-US" dirty="0"/>
            </a:br>
            <a:r>
              <a:rPr lang="en-US" dirty="0"/>
              <a:t>SECTION TITLE SLIDE OPTION 2</a:t>
            </a:r>
          </a:p>
        </p:txBody>
      </p:sp>
      <p:sp>
        <p:nvSpPr>
          <p:cNvPr id="3" name="Subtitle 2"/>
          <p:cNvSpPr>
            <a:spLocks noGrp="1"/>
          </p:cNvSpPr>
          <p:nvPr>
            <p:ph type="subTitle" idx="1"/>
          </p:nvPr>
        </p:nvSpPr>
        <p:spPr bwMode="gray">
          <a:xfrm>
            <a:off x="720391" y="4947814"/>
            <a:ext cx="6577965" cy="666549"/>
          </a:xfrm>
        </p:spPr>
        <p:txBody>
          <a:bodyPr anchor="t">
            <a:normAutofit/>
          </a:bodyPr>
          <a:lstStyle>
            <a:lvl1pPr marL="0" indent="0" algn="l">
              <a:buNone/>
              <a:defRPr sz="1800">
                <a:solidFill>
                  <a:schemeClr val="tx1">
                    <a:lumMod val="50000"/>
                    <a:lumOff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r>
              <a:rPr lang="en-US"/>
              <a:t>Incorporating Communication into SAS Courses</a:t>
            </a:r>
            <a:endParaRPr lang="en-US" dirty="0"/>
          </a:p>
        </p:txBody>
      </p:sp>
      <p:sp>
        <p:nvSpPr>
          <p:cNvPr id="6" name="Slide Number Placeholder 5"/>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
        <p:nvSpPr>
          <p:cNvPr id="12" name="Rectangle 11">
            <a:extLst>
              <a:ext uri="{FF2B5EF4-FFF2-40B4-BE49-F238E27FC236}">
                <a16:creationId xmlns:a16="http://schemas.microsoft.com/office/drawing/2014/main" id="{AF0B341A-4215-894A-9936-8FB730445EC8}"/>
              </a:ext>
            </a:extLst>
          </p:cNvPr>
          <p:cNvSpPr/>
          <p:nvPr userDrawn="1"/>
        </p:nvSpPr>
        <p:spPr>
          <a:xfrm>
            <a:off x="1" y="198582"/>
            <a:ext cx="2311648"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Rectangle 12">
            <a:extLst>
              <a:ext uri="{FF2B5EF4-FFF2-40B4-BE49-F238E27FC236}">
                <a16:creationId xmlns:a16="http://schemas.microsoft.com/office/drawing/2014/main" id="{6C2D06FE-2666-7441-871D-9ACDA0CC83CF}"/>
              </a:ext>
            </a:extLst>
          </p:cNvPr>
          <p:cNvSpPr/>
          <p:nvPr userDrawn="1"/>
        </p:nvSpPr>
        <p:spPr>
          <a:xfrm>
            <a:off x="2288114" y="198582"/>
            <a:ext cx="2285296"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 name="Rectangle 13">
            <a:extLst>
              <a:ext uri="{FF2B5EF4-FFF2-40B4-BE49-F238E27FC236}">
                <a16:creationId xmlns:a16="http://schemas.microsoft.com/office/drawing/2014/main" id="{B61D4E66-4451-BA42-B281-9DBFFAC6C076}"/>
              </a:ext>
            </a:extLst>
          </p:cNvPr>
          <p:cNvSpPr/>
          <p:nvPr userDrawn="1"/>
        </p:nvSpPr>
        <p:spPr>
          <a:xfrm>
            <a:off x="4573409" y="198582"/>
            <a:ext cx="2285296"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a:extLst>
              <a:ext uri="{FF2B5EF4-FFF2-40B4-BE49-F238E27FC236}">
                <a16:creationId xmlns:a16="http://schemas.microsoft.com/office/drawing/2014/main" id="{1E53542F-FB06-CE43-AD2C-9BD552AE62C2}"/>
              </a:ext>
            </a:extLst>
          </p:cNvPr>
          <p:cNvSpPr/>
          <p:nvPr userDrawn="1"/>
        </p:nvSpPr>
        <p:spPr>
          <a:xfrm>
            <a:off x="6858704" y="198582"/>
            <a:ext cx="2285296"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 name="Rectangle 21">
            <a:extLst>
              <a:ext uri="{FF2B5EF4-FFF2-40B4-BE49-F238E27FC236}">
                <a16:creationId xmlns:a16="http://schemas.microsoft.com/office/drawing/2014/main" id="{2B88ACA0-2D18-7143-83C1-529D5E8DFF40}"/>
              </a:ext>
            </a:extLst>
          </p:cNvPr>
          <p:cNvSpPr/>
          <p:nvPr userDrawn="1"/>
        </p:nvSpPr>
        <p:spPr>
          <a:xfrm>
            <a:off x="0" y="0"/>
            <a:ext cx="9143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42748302"/>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4913" y="434109"/>
            <a:ext cx="8677297" cy="895927"/>
          </a:xfrm>
        </p:spPr>
        <p:txBody>
          <a:bodyPr/>
          <a:lstStyle/>
          <a:p>
            <a:r>
              <a:rPr lang="en-US" dirty="0"/>
              <a:t>CLICK TO EDIT MASTER TITLE STYLE</a:t>
            </a:r>
          </a:p>
        </p:txBody>
      </p:sp>
      <p:sp>
        <p:nvSpPr>
          <p:cNvPr id="3" name="Content Placeholder 2"/>
          <p:cNvSpPr>
            <a:spLocks noGrp="1"/>
          </p:cNvSpPr>
          <p:nvPr>
            <p:ph sz="half" idx="1"/>
          </p:nvPr>
        </p:nvSpPr>
        <p:spPr>
          <a:xfrm>
            <a:off x="194912" y="1413164"/>
            <a:ext cx="4190141" cy="4590472"/>
          </a:xfrm>
        </p:spPr>
        <p:txBody>
          <a:bodyPr/>
          <a:lstStyle>
            <a:lvl1pPr marL="216694" indent="-216694">
              <a:spcBef>
                <a:spcPts val="600"/>
              </a:spcBef>
              <a:spcAft>
                <a:spcPts val="600"/>
              </a:spcAft>
              <a:buFont typeface="Wingdings" charset="2"/>
              <a:buChar char="§"/>
              <a:defRPr/>
            </a:lvl1pPr>
            <a:lvl2pPr marL="514350" indent="-171450">
              <a:spcBef>
                <a:spcPts val="600"/>
              </a:spcBef>
              <a:spcAft>
                <a:spcPts val="600"/>
              </a:spcAft>
              <a:buFont typeface="Wingdings" charset="2"/>
              <a:buChar char="§"/>
              <a:defRPr/>
            </a:lvl2pPr>
            <a:lvl3pPr marL="857250" indent="-171450">
              <a:spcBef>
                <a:spcPts val="600"/>
              </a:spcBef>
              <a:spcAft>
                <a:spcPts val="600"/>
              </a:spcAft>
              <a:buFont typeface="Wingdings" charset="2"/>
              <a:buChar char="§"/>
              <a:defRPr/>
            </a:lvl3pPr>
            <a:lvl4pPr marL="1200150" indent="-171450">
              <a:spcBef>
                <a:spcPts val="600"/>
              </a:spcBef>
              <a:spcAft>
                <a:spcPts val="600"/>
              </a:spcAft>
              <a:buFont typeface="Wingdings" charset="2"/>
              <a:buChar char="§"/>
              <a:defRPr/>
            </a:lvl4pPr>
            <a:lvl5pPr marL="1543050" indent="-171450">
              <a:spcBef>
                <a:spcPts val="600"/>
              </a:spcBef>
              <a:spcAft>
                <a:spcPts val="600"/>
              </a:spcAft>
              <a:buFont typeface="Wingdings"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8244" y="1413164"/>
            <a:ext cx="4243965" cy="4590472"/>
          </a:xfrm>
        </p:spPr>
        <p:txBody>
          <a:bodyPr/>
          <a:lstStyle>
            <a:lvl1pPr marL="216694" indent="-216694">
              <a:spcBef>
                <a:spcPts val="600"/>
              </a:spcBef>
              <a:spcAft>
                <a:spcPts val="600"/>
              </a:spcAft>
              <a:buFont typeface="Wingdings" charset="2"/>
              <a:buChar char="§"/>
              <a:defRPr/>
            </a:lvl1pPr>
            <a:lvl2pPr marL="514350" indent="-171450">
              <a:spcBef>
                <a:spcPts val="600"/>
              </a:spcBef>
              <a:spcAft>
                <a:spcPts val="600"/>
              </a:spcAft>
              <a:buFont typeface="Wingdings" charset="2"/>
              <a:buChar char="§"/>
              <a:defRPr/>
            </a:lvl2pPr>
            <a:lvl3pPr marL="857250" indent="-171450">
              <a:spcBef>
                <a:spcPts val="600"/>
              </a:spcBef>
              <a:spcAft>
                <a:spcPts val="600"/>
              </a:spcAft>
              <a:buFont typeface="Wingdings" charset="2"/>
              <a:buChar char="§"/>
              <a:defRPr/>
            </a:lvl3pPr>
            <a:lvl4pPr marL="1200150" indent="-171450">
              <a:spcBef>
                <a:spcPts val="600"/>
              </a:spcBef>
              <a:spcAft>
                <a:spcPts val="600"/>
              </a:spcAft>
              <a:buFont typeface="Wingdings" charset="2"/>
              <a:buChar char="§"/>
              <a:defRPr/>
            </a:lvl4pPr>
            <a:lvl5pPr marL="1543050" indent="-171450">
              <a:spcBef>
                <a:spcPts val="600"/>
              </a:spcBef>
              <a:spcAft>
                <a:spcPts val="600"/>
              </a:spcAft>
              <a:buFont typeface="Wingdings"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p:cNvSpPr>
            <a:spLocks noGrp="1"/>
          </p:cNvSpPr>
          <p:nvPr>
            <p:ph type="ftr" sz="quarter" idx="11"/>
          </p:nvPr>
        </p:nvSpPr>
        <p:spPr/>
        <p:txBody>
          <a:bodyPr/>
          <a:lstStyle/>
          <a:p>
            <a:r>
              <a:rPr lang="en-US"/>
              <a:t>Incorporating Communication into SAS Courses</a:t>
            </a:r>
            <a:endParaRPr lang="en-US" dirty="0"/>
          </a:p>
        </p:txBody>
      </p:sp>
      <p:sp>
        <p:nvSpPr>
          <p:cNvPr id="10" name="Slide Number Placeholder 9"/>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2238516483"/>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4911" y="1396192"/>
            <a:ext cx="4157035" cy="670270"/>
          </a:xfrm>
        </p:spPr>
        <p:txBody>
          <a:bodyPr anchor="b">
            <a:noAutofit/>
          </a:bodyPr>
          <a:lstStyle>
            <a:lvl1pPr marL="0" indent="0">
              <a:buNone/>
              <a:defRPr sz="2100" b="1" baseline="0">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94911" y="2184401"/>
            <a:ext cx="4157035" cy="3846945"/>
          </a:xfrm>
        </p:spPr>
        <p:txBody>
          <a:bodyPr>
            <a:normAutofit/>
          </a:bodyPr>
          <a:lstStyle>
            <a:lvl1pPr marL="216694" indent="-216694">
              <a:spcBef>
                <a:spcPts val="600"/>
              </a:spcBef>
              <a:spcAft>
                <a:spcPts val="600"/>
              </a:spcAft>
              <a:buFont typeface="Wingdings" charset="2"/>
              <a:buChar char="§"/>
              <a:defRPr sz="1500"/>
            </a:lvl1pPr>
            <a:lvl2pPr marL="514350" indent="-171450">
              <a:spcBef>
                <a:spcPts val="600"/>
              </a:spcBef>
              <a:spcAft>
                <a:spcPts val="600"/>
              </a:spcAft>
              <a:buFont typeface="Wingdings" charset="2"/>
              <a:buChar char="§"/>
              <a:defRPr sz="1350"/>
            </a:lvl2pPr>
            <a:lvl3pPr marL="857250" indent="-171450">
              <a:spcBef>
                <a:spcPts val="600"/>
              </a:spcBef>
              <a:spcAft>
                <a:spcPts val="600"/>
              </a:spcAft>
              <a:buFont typeface="Wingdings" charset="2"/>
              <a:buChar char="§"/>
              <a:defRPr sz="1200"/>
            </a:lvl3pPr>
            <a:lvl4pPr marL="1200150" indent="-171450">
              <a:spcBef>
                <a:spcPts val="600"/>
              </a:spcBef>
              <a:spcAft>
                <a:spcPts val="600"/>
              </a:spcAft>
              <a:buFont typeface="Wingdings" charset="2"/>
              <a:buChar char="§"/>
              <a:defRPr sz="1050"/>
            </a:lvl4pPr>
            <a:lvl5pPr marL="1543050" indent="-171450">
              <a:spcBef>
                <a:spcPts val="600"/>
              </a:spcBef>
              <a:spcAft>
                <a:spcPts val="600"/>
              </a:spcAft>
              <a:buFont typeface="Wingdings" charset="2"/>
              <a:buChar cha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77115" y="1396192"/>
            <a:ext cx="4195094" cy="670270"/>
          </a:xfrm>
        </p:spPr>
        <p:txBody>
          <a:bodyPr anchor="b">
            <a:normAutofit/>
          </a:bodyPr>
          <a:lstStyle>
            <a:lvl1pPr marL="0" indent="0">
              <a:buNone/>
              <a:defRPr sz="21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77115" y="2184401"/>
            <a:ext cx="4195094" cy="3846945"/>
          </a:xfrm>
        </p:spPr>
        <p:txBody>
          <a:bodyPr>
            <a:normAutofit/>
          </a:bodyPr>
          <a:lstStyle>
            <a:lvl1pPr marL="216694" indent="-216694">
              <a:spcBef>
                <a:spcPts val="600"/>
              </a:spcBef>
              <a:spcAft>
                <a:spcPts val="600"/>
              </a:spcAft>
              <a:buFont typeface="Wingdings" charset="2"/>
              <a:buChar char="§"/>
              <a:defRPr sz="1500"/>
            </a:lvl1pPr>
            <a:lvl2pPr marL="514350" indent="-171450">
              <a:spcBef>
                <a:spcPts val="600"/>
              </a:spcBef>
              <a:spcAft>
                <a:spcPts val="600"/>
              </a:spcAft>
              <a:buFont typeface="Wingdings" charset="2"/>
              <a:buChar char="§"/>
              <a:defRPr sz="1350"/>
            </a:lvl2pPr>
            <a:lvl3pPr marL="857250" indent="-171450">
              <a:spcBef>
                <a:spcPts val="600"/>
              </a:spcBef>
              <a:spcAft>
                <a:spcPts val="600"/>
              </a:spcAft>
              <a:buFont typeface="Wingdings" charset="2"/>
              <a:buChar char="§"/>
              <a:defRPr sz="1200"/>
            </a:lvl3pPr>
            <a:lvl4pPr marL="1200150" indent="-171450">
              <a:spcBef>
                <a:spcPts val="600"/>
              </a:spcBef>
              <a:spcAft>
                <a:spcPts val="600"/>
              </a:spcAft>
              <a:buFont typeface="Wingdings" charset="2"/>
              <a:buChar char="§"/>
              <a:defRPr sz="1050"/>
            </a:lvl4pPr>
            <a:lvl5pPr marL="1543050" indent="-171450">
              <a:spcBef>
                <a:spcPts val="600"/>
              </a:spcBef>
              <a:spcAft>
                <a:spcPts val="600"/>
              </a:spcAft>
              <a:buFont typeface="Wingdings" charset="2"/>
              <a:buChar cha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hasCustomPrompt="1"/>
          </p:nvPr>
        </p:nvSpPr>
        <p:spPr>
          <a:xfrm>
            <a:off x="194913" y="434109"/>
            <a:ext cx="8677297" cy="895927"/>
          </a:xfrm>
        </p:spPr>
        <p:txBody>
          <a:bodyPr/>
          <a:lstStyle/>
          <a:p>
            <a:r>
              <a:rPr lang="en-US" dirty="0"/>
              <a:t>CLICK TO EDIT MASTER TITLE STYLE</a:t>
            </a:r>
          </a:p>
        </p:txBody>
      </p:sp>
      <p:sp>
        <p:nvSpPr>
          <p:cNvPr id="11" name="Footer Placeholder 10"/>
          <p:cNvSpPr>
            <a:spLocks noGrp="1"/>
          </p:cNvSpPr>
          <p:nvPr>
            <p:ph type="ftr" sz="quarter" idx="11"/>
          </p:nvPr>
        </p:nvSpPr>
        <p:spPr/>
        <p:txBody>
          <a:bodyPr/>
          <a:lstStyle/>
          <a:p>
            <a:r>
              <a:rPr lang="en-US"/>
              <a:t>Incorporating Communication into SAS Courses</a:t>
            </a:r>
            <a:endParaRPr lang="en-US" dirty="0"/>
          </a:p>
        </p:txBody>
      </p:sp>
      <p:sp>
        <p:nvSpPr>
          <p:cNvPr id="12" name="Slide Number Placeholder 11"/>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51959864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7" name="Footer Placeholder 6"/>
          <p:cNvSpPr>
            <a:spLocks noGrp="1"/>
          </p:cNvSpPr>
          <p:nvPr>
            <p:ph type="ftr" sz="quarter" idx="11"/>
          </p:nvPr>
        </p:nvSpPr>
        <p:spPr/>
        <p:txBody>
          <a:bodyPr/>
          <a:lstStyle/>
          <a:p>
            <a:r>
              <a:rPr lang="en-US"/>
              <a:t>Incorporating Communication into SAS Courses</a:t>
            </a:r>
            <a:endParaRPr lang="en-US" dirty="0"/>
          </a:p>
        </p:txBody>
      </p:sp>
      <p:sp>
        <p:nvSpPr>
          <p:cNvPr id="8" name="Slide Number Placeholder 7"/>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2708487075"/>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Incorporating Communication into SAS Courses</a:t>
            </a:r>
            <a:endParaRPr lang="en-US" dirty="0"/>
          </a:p>
        </p:txBody>
      </p:sp>
      <p:sp>
        <p:nvSpPr>
          <p:cNvPr id="7" name="Slide Number Placeholder 6"/>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743165608"/>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_NoBkgr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Incorporating Communication into SAS Courses</a:t>
            </a:r>
            <a:endParaRPr lang="en-US" dirty="0"/>
          </a:p>
        </p:txBody>
      </p:sp>
      <p:sp>
        <p:nvSpPr>
          <p:cNvPr id="7" name="Slide Number Placeholder 6"/>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1087678416"/>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ext or Quot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47554" y="1237675"/>
            <a:ext cx="3248891" cy="910202"/>
          </a:xfrm>
        </p:spPr>
        <p:txBody>
          <a:bodyPr anchor="b">
            <a:normAutofit/>
          </a:bodyPr>
          <a:lstStyle>
            <a:lvl1pPr algn="ctr">
              <a:defRPr sz="2100" cap="all" baseline="0"/>
            </a:lvl1pPr>
          </a:lstStyle>
          <a:p>
            <a:r>
              <a:rPr lang="en-US" dirty="0"/>
              <a:t>CONTEXT or THEME</a:t>
            </a:r>
          </a:p>
        </p:txBody>
      </p:sp>
      <p:sp>
        <p:nvSpPr>
          <p:cNvPr id="4" name="Footer Placeholder 3"/>
          <p:cNvSpPr>
            <a:spLocks noGrp="1"/>
          </p:cNvSpPr>
          <p:nvPr>
            <p:ph type="ftr" sz="quarter" idx="11"/>
          </p:nvPr>
        </p:nvSpPr>
        <p:spPr/>
        <p:txBody>
          <a:bodyPr/>
          <a:lstStyle/>
          <a:p>
            <a:r>
              <a:rPr lang="en-US"/>
              <a:t>Incorporating Communication into SAS Courses</a:t>
            </a:r>
            <a:endParaRPr lang="en-US" dirty="0"/>
          </a:p>
        </p:txBody>
      </p:sp>
      <p:sp>
        <p:nvSpPr>
          <p:cNvPr id="5" name="Slide Number Placeholder 4"/>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cxnSp>
        <p:nvCxnSpPr>
          <p:cNvPr id="12" name="Straight Connector 11"/>
          <p:cNvCxnSpPr/>
          <p:nvPr userDrawn="1"/>
        </p:nvCxnSpPr>
        <p:spPr>
          <a:xfrm>
            <a:off x="2947555" y="2244437"/>
            <a:ext cx="3248891"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2947555" y="4668983"/>
            <a:ext cx="3248891"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13"/>
          </p:nvPr>
        </p:nvSpPr>
        <p:spPr>
          <a:xfrm>
            <a:off x="495300" y="2420360"/>
            <a:ext cx="8153400" cy="2114550"/>
          </a:xfrm>
        </p:spPr>
        <p:txBody>
          <a:bodyPr anchor="ctr">
            <a:normAutofit/>
          </a:bodyPr>
          <a:lstStyle>
            <a:lvl1pPr marL="0" indent="0" algn="ctr">
              <a:lnSpc>
                <a:spcPct val="100000"/>
              </a:lnSpc>
              <a:buNone/>
              <a:defRPr sz="2100"/>
            </a:lvl1pPr>
            <a:lvl2pPr algn="ctr">
              <a:defRPr/>
            </a:lvl2pPr>
            <a:lvl3pPr algn="ctr">
              <a:defRPr/>
            </a:lvl3pPr>
            <a:lvl4pPr algn="ctr">
              <a:defRPr/>
            </a:lvl4pPr>
            <a:lvl5pPr algn="ctr">
              <a:defRPr/>
            </a:lvl5pPr>
          </a:lstStyle>
          <a:p>
            <a:pPr lvl="0"/>
            <a:r>
              <a:rPr lang="en-US"/>
              <a:t>Edit Master text styles</a:t>
            </a:r>
          </a:p>
        </p:txBody>
      </p:sp>
      <p:sp>
        <p:nvSpPr>
          <p:cNvPr id="17" name="Text Placeholder 16"/>
          <p:cNvSpPr>
            <a:spLocks noGrp="1"/>
          </p:cNvSpPr>
          <p:nvPr>
            <p:ph type="body" sz="quarter" idx="14"/>
          </p:nvPr>
        </p:nvSpPr>
        <p:spPr>
          <a:xfrm>
            <a:off x="2947555" y="4784726"/>
            <a:ext cx="3248891" cy="276225"/>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900" b="1"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marL="0" lvl="0" algn="ctr"/>
            <a:r>
              <a:rPr lang="en-US"/>
              <a:t>Edit Master text styles</a:t>
            </a:r>
          </a:p>
        </p:txBody>
      </p:sp>
    </p:spTree>
    <p:extLst>
      <p:ext uri="{BB962C8B-B14F-4D97-AF65-F5344CB8AC3E}">
        <p14:creationId xmlns:p14="http://schemas.microsoft.com/office/powerpoint/2010/main" val="1064198111"/>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xt or Quote with Photo">
    <p:bg>
      <p:bgPr>
        <a:solidFill>
          <a:schemeClr val="bg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5"/>
          </p:nvPr>
        </p:nvSpPr>
        <p:spPr>
          <a:xfrm>
            <a:off x="4762714" y="495661"/>
            <a:ext cx="4080486" cy="5757360"/>
          </a:xfrm>
        </p:spPr>
        <p:txBody>
          <a:bodyPr/>
          <a:lstStyle/>
          <a:p>
            <a:r>
              <a:rPr lang="en-US"/>
              <a:t>Click icon to add picture</a:t>
            </a:r>
          </a:p>
        </p:txBody>
      </p:sp>
      <p:sp>
        <p:nvSpPr>
          <p:cNvPr id="2" name="Title 1"/>
          <p:cNvSpPr>
            <a:spLocks noGrp="1"/>
          </p:cNvSpPr>
          <p:nvPr>
            <p:ph type="title" hasCustomPrompt="1"/>
          </p:nvPr>
        </p:nvSpPr>
        <p:spPr>
          <a:xfrm>
            <a:off x="640772" y="1237675"/>
            <a:ext cx="3248891" cy="910202"/>
          </a:xfrm>
        </p:spPr>
        <p:txBody>
          <a:bodyPr anchor="b">
            <a:normAutofit/>
          </a:bodyPr>
          <a:lstStyle>
            <a:lvl1pPr algn="ctr">
              <a:defRPr sz="2100" cap="all" baseline="0"/>
            </a:lvl1pPr>
          </a:lstStyle>
          <a:p>
            <a:r>
              <a:rPr lang="en-US" dirty="0"/>
              <a:t>CONTEXT or THEME</a:t>
            </a:r>
          </a:p>
        </p:txBody>
      </p:sp>
      <p:sp>
        <p:nvSpPr>
          <p:cNvPr id="4" name="Footer Placeholder 3"/>
          <p:cNvSpPr>
            <a:spLocks noGrp="1"/>
          </p:cNvSpPr>
          <p:nvPr>
            <p:ph type="ftr" sz="quarter" idx="11"/>
          </p:nvPr>
        </p:nvSpPr>
        <p:spPr>
          <a:xfrm>
            <a:off x="194912" y="6335310"/>
            <a:ext cx="2915434" cy="250337"/>
          </a:xfrm>
        </p:spPr>
        <p:txBody>
          <a:bodyPr/>
          <a:lstStyle/>
          <a:p>
            <a:r>
              <a:rPr lang="en-US"/>
              <a:t>Incorporating Communication into SAS Courses</a:t>
            </a:r>
            <a:endParaRPr lang="en-US" dirty="0"/>
          </a:p>
        </p:txBody>
      </p:sp>
      <p:sp>
        <p:nvSpPr>
          <p:cNvPr id="5" name="Slide Number Placeholder 4"/>
          <p:cNvSpPr>
            <a:spLocks noGrp="1"/>
          </p:cNvSpPr>
          <p:nvPr>
            <p:ph type="sldNum" sz="quarter" idx="12"/>
          </p:nvPr>
        </p:nvSpPr>
        <p:spPr>
          <a:xfrm>
            <a:off x="3359728" y="6335310"/>
            <a:ext cx="762000" cy="250337"/>
          </a:xfrm>
        </p:spPr>
        <p:txBody>
          <a:bodyPr/>
          <a:lstStyle/>
          <a:p>
            <a:r>
              <a:rPr lang="en-US" dirty="0"/>
              <a:t>PAGE  </a:t>
            </a:r>
            <a:fld id="{93005692-73BE-493E-93AB-ECD6027A7652}" type="slidenum">
              <a:rPr lang="en-US" smtClean="0"/>
              <a:pPr/>
              <a:t>‹#›</a:t>
            </a:fld>
            <a:endParaRPr lang="en-US" dirty="0"/>
          </a:p>
        </p:txBody>
      </p:sp>
      <p:sp>
        <p:nvSpPr>
          <p:cNvPr id="15" name="Text Placeholder 14"/>
          <p:cNvSpPr>
            <a:spLocks noGrp="1"/>
          </p:cNvSpPr>
          <p:nvPr>
            <p:ph type="body" sz="quarter" idx="13"/>
          </p:nvPr>
        </p:nvSpPr>
        <p:spPr>
          <a:xfrm>
            <a:off x="408707" y="2409026"/>
            <a:ext cx="3713021" cy="2114550"/>
          </a:xfrm>
        </p:spPr>
        <p:txBody>
          <a:bodyPr anchor="ctr">
            <a:normAutofit/>
          </a:bodyPr>
          <a:lstStyle>
            <a:lvl1pPr marL="0" indent="0" algn="ctr">
              <a:lnSpc>
                <a:spcPct val="100000"/>
              </a:lnSpc>
              <a:buNone/>
              <a:defRPr sz="1650"/>
            </a:lvl1pPr>
            <a:lvl2pPr algn="ctr">
              <a:defRPr/>
            </a:lvl2pPr>
            <a:lvl3pPr algn="ctr">
              <a:defRPr/>
            </a:lvl3pPr>
            <a:lvl4pPr algn="ctr">
              <a:defRPr/>
            </a:lvl4pPr>
            <a:lvl5pPr algn="ctr">
              <a:defRPr/>
            </a:lvl5pPr>
          </a:lstStyle>
          <a:p>
            <a:pPr lvl="0"/>
            <a:r>
              <a:rPr lang="en-US"/>
              <a:t>Edit Master text styles</a:t>
            </a:r>
          </a:p>
        </p:txBody>
      </p:sp>
      <p:sp>
        <p:nvSpPr>
          <p:cNvPr id="17" name="Text Placeholder 16"/>
          <p:cNvSpPr>
            <a:spLocks noGrp="1"/>
          </p:cNvSpPr>
          <p:nvPr>
            <p:ph type="body" sz="quarter" idx="14"/>
          </p:nvPr>
        </p:nvSpPr>
        <p:spPr>
          <a:xfrm>
            <a:off x="640772" y="4784726"/>
            <a:ext cx="3248891" cy="276225"/>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900" b="1"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marL="0" lvl="0" algn="ctr"/>
            <a:r>
              <a:rPr lang="en-US"/>
              <a:t>Edit Master text styles</a:t>
            </a:r>
          </a:p>
        </p:txBody>
      </p:sp>
      <p:cxnSp>
        <p:nvCxnSpPr>
          <p:cNvPr id="10" name="Straight Connector 9"/>
          <p:cNvCxnSpPr/>
          <p:nvPr userDrawn="1"/>
        </p:nvCxnSpPr>
        <p:spPr>
          <a:xfrm>
            <a:off x="640773" y="2244437"/>
            <a:ext cx="3248891"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640773" y="4668983"/>
            <a:ext cx="3248891"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17354"/>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Divider 1">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1163242" y="3461559"/>
            <a:ext cx="6803231" cy="598488"/>
          </a:xfrm>
        </p:spPr>
        <p:txBody>
          <a:bodyPr>
            <a:normAutofit/>
          </a:bodyPr>
          <a:lstStyle>
            <a:lvl1pPr marL="0" indent="0" algn="ctr">
              <a:buNone/>
              <a:defRPr sz="2400"/>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err="1"/>
              <a:t>Subheader</a:t>
            </a:r>
            <a:endParaRPr lang="en-US" dirty="0"/>
          </a:p>
        </p:txBody>
      </p:sp>
      <p:sp>
        <p:nvSpPr>
          <p:cNvPr id="2" name="Title 1"/>
          <p:cNvSpPr>
            <a:spLocks noGrp="1"/>
          </p:cNvSpPr>
          <p:nvPr>
            <p:ph type="title" hasCustomPrompt="1"/>
          </p:nvPr>
        </p:nvSpPr>
        <p:spPr>
          <a:xfrm>
            <a:off x="215694" y="2382982"/>
            <a:ext cx="8677297" cy="1046019"/>
          </a:xfrm>
        </p:spPr>
        <p:txBody>
          <a:bodyPr anchor="b">
            <a:normAutofit/>
          </a:bodyPr>
          <a:lstStyle>
            <a:lvl1pPr algn="ctr">
              <a:defRPr sz="4500" cap="all" baseline="0"/>
            </a:lvl1pPr>
          </a:lstStyle>
          <a:p>
            <a:r>
              <a:rPr lang="en-US" dirty="0"/>
              <a:t>SECTION DIVIDER</a:t>
            </a:r>
          </a:p>
        </p:txBody>
      </p:sp>
      <p:sp>
        <p:nvSpPr>
          <p:cNvPr id="4" name="Footer Placeholder 3"/>
          <p:cNvSpPr>
            <a:spLocks noGrp="1"/>
          </p:cNvSpPr>
          <p:nvPr>
            <p:ph type="ftr" sz="quarter" idx="11"/>
          </p:nvPr>
        </p:nvSpPr>
        <p:spPr/>
        <p:txBody>
          <a:bodyPr/>
          <a:lstStyle/>
          <a:p>
            <a:r>
              <a:rPr lang="en-US"/>
              <a:t>Incorporating Communication into SAS Courses</a:t>
            </a:r>
            <a:endParaRPr lang="en-US" dirty="0"/>
          </a:p>
        </p:txBody>
      </p:sp>
      <p:sp>
        <p:nvSpPr>
          <p:cNvPr id="5" name="Slide Number Placeholder 4"/>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1467728093"/>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Divider 2">
    <p:bg>
      <p:bgPr>
        <a:solidFill>
          <a:schemeClr val="accent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1163242" y="3461559"/>
            <a:ext cx="6803231" cy="598488"/>
          </a:xfrm>
        </p:spPr>
        <p:txBody>
          <a:bodyPr>
            <a:normAutofit/>
          </a:bodyPr>
          <a:lstStyle>
            <a:lvl1pPr marL="0" indent="0" algn="ctr">
              <a:buNone/>
              <a:defRPr sz="2400"/>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err="1"/>
              <a:t>Subheader</a:t>
            </a:r>
            <a:endParaRPr lang="en-US" dirty="0"/>
          </a:p>
        </p:txBody>
      </p:sp>
      <p:sp>
        <p:nvSpPr>
          <p:cNvPr id="2" name="Title 1"/>
          <p:cNvSpPr>
            <a:spLocks noGrp="1"/>
          </p:cNvSpPr>
          <p:nvPr>
            <p:ph type="title" hasCustomPrompt="1"/>
          </p:nvPr>
        </p:nvSpPr>
        <p:spPr>
          <a:xfrm>
            <a:off x="215694" y="2382982"/>
            <a:ext cx="8677297" cy="1046019"/>
          </a:xfrm>
        </p:spPr>
        <p:txBody>
          <a:bodyPr anchor="b">
            <a:normAutofit/>
          </a:bodyPr>
          <a:lstStyle>
            <a:lvl1pPr algn="ctr">
              <a:defRPr sz="4500" cap="all" baseline="0"/>
            </a:lvl1pPr>
          </a:lstStyle>
          <a:p>
            <a:r>
              <a:rPr lang="en-US" dirty="0"/>
              <a:t>SECTION DIVIDER</a:t>
            </a:r>
          </a:p>
        </p:txBody>
      </p:sp>
      <p:sp>
        <p:nvSpPr>
          <p:cNvPr id="4" name="Footer Placeholder 3"/>
          <p:cNvSpPr>
            <a:spLocks noGrp="1"/>
          </p:cNvSpPr>
          <p:nvPr>
            <p:ph type="ftr" sz="quarter" idx="11"/>
          </p:nvPr>
        </p:nvSpPr>
        <p:spPr/>
        <p:txBody>
          <a:bodyPr/>
          <a:lstStyle/>
          <a:p>
            <a:r>
              <a:rPr lang="en-US"/>
              <a:t>Incorporating Communication into SAS Courses</a:t>
            </a:r>
            <a:endParaRPr lang="en-US" dirty="0"/>
          </a:p>
        </p:txBody>
      </p:sp>
      <p:sp>
        <p:nvSpPr>
          <p:cNvPr id="5" name="Slide Number Placeholder 4"/>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3666828729"/>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Divider 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1163242" y="3461559"/>
            <a:ext cx="6803231" cy="598488"/>
          </a:xfrm>
        </p:spPr>
        <p:txBody>
          <a:bodyPr>
            <a:normAutofit/>
          </a:bodyPr>
          <a:lstStyle>
            <a:lvl1pPr marL="0" indent="0" algn="ctr">
              <a:buNone/>
              <a:defRPr sz="2400">
                <a:solidFill>
                  <a:schemeClr val="bg1"/>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err="1"/>
              <a:t>Subheader</a:t>
            </a:r>
            <a:endParaRPr lang="en-US" dirty="0"/>
          </a:p>
        </p:txBody>
      </p:sp>
      <p:sp>
        <p:nvSpPr>
          <p:cNvPr id="2" name="Title 1"/>
          <p:cNvSpPr>
            <a:spLocks noGrp="1"/>
          </p:cNvSpPr>
          <p:nvPr>
            <p:ph type="title" hasCustomPrompt="1"/>
          </p:nvPr>
        </p:nvSpPr>
        <p:spPr>
          <a:xfrm>
            <a:off x="215694" y="2382982"/>
            <a:ext cx="8677297" cy="1046019"/>
          </a:xfrm>
        </p:spPr>
        <p:txBody>
          <a:bodyPr anchor="b">
            <a:normAutofit/>
          </a:bodyPr>
          <a:lstStyle>
            <a:lvl1pPr algn="ctr">
              <a:defRPr sz="4500" cap="all" baseline="0">
                <a:solidFill>
                  <a:schemeClr val="bg1"/>
                </a:solidFill>
              </a:defRPr>
            </a:lvl1pPr>
          </a:lstStyle>
          <a:p>
            <a:r>
              <a:rPr lang="en-US" dirty="0"/>
              <a:t>SECTION DIVIDER</a:t>
            </a:r>
          </a:p>
        </p:txBody>
      </p:sp>
      <p:sp>
        <p:nvSpPr>
          <p:cNvPr id="4" name="Footer Placeholder 3"/>
          <p:cNvSpPr>
            <a:spLocks noGrp="1"/>
          </p:cNvSpPr>
          <p:nvPr>
            <p:ph type="ftr" sz="quarter" idx="11"/>
          </p:nvPr>
        </p:nvSpPr>
        <p:spPr/>
        <p:txBody>
          <a:bodyPr/>
          <a:lstStyle>
            <a:lvl1pPr>
              <a:defRPr>
                <a:solidFill>
                  <a:schemeClr val="bg1"/>
                </a:solidFill>
              </a:defRPr>
            </a:lvl1pPr>
          </a:lstStyle>
          <a:p>
            <a:r>
              <a:rPr lang="en-US"/>
              <a:t>Incorporating Communication into SAS Courses</a:t>
            </a:r>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3035022777"/>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2919" y="4581237"/>
            <a:ext cx="8158163" cy="1597891"/>
          </a:xfrm>
          <a:noFill/>
        </p:spPr>
        <p:txBody>
          <a:bodyPr wrap="square" rtlCol="0" anchor="ctr" anchorCtr="1">
            <a:noAutofit/>
          </a:bodyPr>
          <a:lstStyle>
            <a:lvl1pPr algn="ctr">
              <a:defRPr lang="en-US" sz="1350" b="0" i="0" cap="all" baseline="0">
                <a:solidFill>
                  <a:schemeClr val="tx1"/>
                </a:solidFill>
                <a:latin typeface="Verdana" charset="0"/>
                <a:ea typeface="Verdana" charset="0"/>
                <a:cs typeface="Verdana" charset="0"/>
              </a:defRPr>
            </a:lvl1pPr>
          </a:lstStyle>
          <a:p>
            <a:pPr marL="0" lvl="0" algn="ctr">
              <a:lnSpc>
                <a:spcPct val="75000"/>
              </a:lnSpc>
            </a:pPr>
            <a:r>
              <a:rPr lang="en-US" dirty="0"/>
              <a:t>click to edit master closing slide</a:t>
            </a:r>
          </a:p>
        </p:txBody>
      </p:sp>
      <p:sp>
        <p:nvSpPr>
          <p:cNvPr id="10" name="Footer Placeholder 9"/>
          <p:cNvSpPr>
            <a:spLocks noGrp="1"/>
          </p:cNvSpPr>
          <p:nvPr>
            <p:ph type="ftr" sz="quarter" idx="11"/>
          </p:nvPr>
        </p:nvSpPr>
        <p:spPr/>
        <p:txBody>
          <a:bodyPr/>
          <a:lstStyle/>
          <a:p>
            <a:r>
              <a:rPr lang="en-US"/>
              <a:t>Incorporating Communication into SAS Courses</a:t>
            </a:r>
            <a:endParaRPr lang="en-US" dirty="0"/>
          </a:p>
        </p:txBody>
      </p:sp>
      <p:sp>
        <p:nvSpPr>
          <p:cNvPr id="11" name="Slide Number Placeholder 10"/>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
        <p:nvSpPr>
          <p:cNvPr id="16" name="Rectangle 15">
            <a:extLst>
              <a:ext uri="{FF2B5EF4-FFF2-40B4-BE49-F238E27FC236}">
                <a16:creationId xmlns:a16="http://schemas.microsoft.com/office/drawing/2014/main" id="{AB193EDC-34D6-0B46-AFE7-A62557D28EA2}"/>
              </a:ext>
            </a:extLst>
          </p:cNvPr>
          <p:cNvSpPr/>
          <p:nvPr userDrawn="1"/>
        </p:nvSpPr>
        <p:spPr>
          <a:xfrm>
            <a:off x="1" y="198582"/>
            <a:ext cx="2311648"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Rectangle 16">
            <a:extLst>
              <a:ext uri="{FF2B5EF4-FFF2-40B4-BE49-F238E27FC236}">
                <a16:creationId xmlns:a16="http://schemas.microsoft.com/office/drawing/2014/main" id="{C91F1EB5-4162-6D43-B52C-4841F0259928}"/>
              </a:ext>
            </a:extLst>
          </p:cNvPr>
          <p:cNvSpPr/>
          <p:nvPr userDrawn="1"/>
        </p:nvSpPr>
        <p:spPr>
          <a:xfrm>
            <a:off x="2288114" y="198582"/>
            <a:ext cx="2285296"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Rectangle 17">
            <a:extLst>
              <a:ext uri="{FF2B5EF4-FFF2-40B4-BE49-F238E27FC236}">
                <a16:creationId xmlns:a16="http://schemas.microsoft.com/office/drawing/2014/main" id="{F50A8563-AAD6-BB4E-9A05-195D34510736}"/>
              </a:ext>
            </a:extLst>
          </p:cNvPr>
          <p:cNvSpPr/>
          <p:nvPr userDrawn="1"/>
        </p:nvSpPr>
        <p:spPr>
          <a:xfrm>
            <a:off x="4573409" y="198582"/>
            <a:ext cx="2285296"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A2BE3F83-0491-8040-AB2B-9A30C523CF99}"/>
              </a:ext>
            </a:extLst>
          </p:cNvPr>
          <p:cNvSpPr/>
          <p:nvPr userDrawn="1"/>
        </p:nvSpPr>
        <p:spPr>
          <a:xfrm>
            <a:off x="6858704" y="198582"/>
            <a:ext cx="2285296"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 name="Rectangle 19">
            <a:extLst>
              <a:ext uri="{FF2B5EF4-FFF2-40B4-BE49-F238E27FC236}">
                <a16:creationId xmlns:a16="http://schemas.microsoft.com/office/drawing/2014/main" id="{5227CF73-B8B5-2A4B-BAFB-2E6FFE6B0AAB}"/>
              </a:ext>
            </a:extLst>
          </p:cNvPr>
          <p:cNvSpPr/>
          <p:nvPr userDrawn="1"/>
        </p:nvSpPr>
        <p:spPr>
          <a:xfrm>
            <a:off x="0" y="0"/>
            <a:ext cx="9143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1" name="Picture 20">
            <a:extLst>
              <a:ext uri="{FF2B5EF4-FFF2-40B4-BE49-F238E27FC236}">
                <a16:creationId xmlns:a16="http://schemas.microsoft.com/office/drawing/2014/main" id="{8D88C439-B8E5-B344-8C70-9C713F6CEB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85063" y="1219024"/>
            <a:ext cx="6173872" cy="4075200"/>
          </a:xfrm>
          <a:prstGeom prst="rect">
            <a:avLst/>
          </a:prstGeom>
        </p:spPr>
      </p:pic>
    </p:spTree>
    <p:extLst>
      <p:ext uri="{BB962C8B-B14F-4D97-AF65-F5344CB8AC3E}">
        <p14:creationId xmlns:p14="http://schemas.microsoft.com/office/powerpoint/2010/main" val="3269677358"/>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_ALT">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9D2FABB-D09F-5B43-A608-5544442675EC}"/>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2908" r="2878"/>
          <a:stretch/>
        </p:blipFill>
        <p:spPr>
          <a:xfrm>
            <a:off x="-273756" y="398873"/>
            <a:ext cx="9417756" cy="6459127"/>
          </a:xfrm>
          <a:prstGeom prst="rect">
            <a:avLst/>
          </a:prstGeom>
        </p:spPr>
      </p:pic>
      <p:sp>
        <p:nvSpPr>
          <p:cNvPr id="2" name="Title 1"/>
          <p:cNvSpPr>
            <a:spLocks noGrp="1"/>
          </p:cNvSpPr>
          <p:nvPr>
            <p:ph type="title" hasCustomPrompt="1"/>
          </p:nvPr>
        </p:nvSpPr>
        <p:spPr>
          <a:xfrm>
            <a:off x="550069" y="4682836"/>
            <a:ext cx="8043863" cy="1559782"/>
          </a:xfrm>
          <a:noFill/>
        </p:spPr>
        <p:txBody>
          <a:bodyPr wrap="square" rtlCol="0" anchor="ctr" anchorCtr="1">
            <a:noAutofit/>
          </a:bodyPr>
          <a:lstStyle>
            <a:lvl1pPr algn="ctr">
              <a:defRPr lang="en-US" sz="1350" b="0" i="0">
                <a:solidFill>
                  <a:schemeClr val="bg1">
                    <a:alpha val="81000"/>
                  </a:schemeClr>
                </a:solidFill>
                <a:latin typeface="Verdana" charset="0"/>
                <a:ea typeface="Verdana" charset="0"/>
                <a:cs typeface="Verdana" charset="0"/>
              </a:defRPr>
            </a:lvl1pPr>
          </a:lstStyle>
          <a:p>
            <a:pPr marL="0" lvl="0" algn="ctr">
              <a:lnSpc>
                <a:spcPct val="75000"/>
              </a:lnSpc>
            </a:pPr>
            <a:r>
              <a:rPr lang="en-US" dirty="0"/>
              <a:t>CLICK TO EDIT MASTER CLOSING SLIDE OPTION 2</a:t>
            </a:r>
          </a:p>
        </p:txBody>
      </p:sp>
      <p:sp>
        <p:nvSpPr>
          <p:cNvPr id="7" name="Footer Placeholder 6"/>
          <p:cNvSpPr>
            <a:spLocks noGrp="1"/>
          </p:cNvSpPr>
          <p:nvPr>
            <p:ph type="ftr" sz="quarter" idx="11"/>
          </p:nvPr>
        </p:nvSpPr>
        <p:spPr/>
        <p:txBody>
          <a:bodyPr/>
          <a:lstStyle/>
          <a:p>
            <a:r>
              <a:rPr lang="en-US"/>
              <a:t>Incorporating Communication into SAS Courses</a:t>
            </a:r>
            <a:endParaRPr lang="en-US" dirty="0"/>
          </a:p>
        </p:txBody>
      </p:sp>
      <p:sp>
        <p:nvSpPr>
          <p:cNvPr id="8" name="Slide Number Placeholder 7"/>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pic>
        <p:nvPicPr>
          <p:cNvPr id="11" name="Picture 10">
            <a:extLst>
              <a:ext uri="{FF2B5EF4-FFF2-40B4-BE49-F238E27FC236}">
                <a16:creationId xmlns:a16="http://schemas.microsoft.com/office/drawing/2014/main" id="{342237AE-154C-4F49-AD23-B16CFB7FE6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85064" y="1287547"/>
            <a:ext cx="6173872" cy="4075200"/>
          </a:xfrm>
          <a:prstGeom prst="rect">
            <a:avLst/>
          </a:prstGeom>
        </p:spPr>
      </p:pic>
    </p:spTree>
    <p:extLst>
      <p:ext uri="{BB962C8B-B14F-4D97-AF65-F5344CB8AC3E}">
        <p14:creationId xmlns:p14="http://schemas.microsoft.com/office/powerpoint/2010/main" val="372208286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374AEB87-8729-F848-8635-538C2407B8F7}"/>
              </a:ext>
            </a:extLst>
          </p:cNvPr>
          <p:cNvPicPr>
            <a:picLocks noChangeAspect="1"/>
          </p:cNvPicPr>
          <p:nvPr userDrawn="1"/>
        </p:nvPicPr>
        <p:blipFill>
          <a:blip r:embed="rId22" cstate="hqprint">
            <a:extLst>
              <a:ext uri="{28A0092B-C50C-407E-A947-70E740481C1C}">
                <a14:useLocalDpi xmlns:a14="http://schemas.microsoft.com/office/drawing/2010/main" val="0"/>
              </a:ext>
            </a:extLst>
          </a:blip>
          <a:stretch>
            <a:fillRect/>
          </a:stretch>
        </p:blipFill>
        <p:spPr>
          <a:xfrm>
            <a:off x="5605757" y="5991453"/>
            <a:ext cx="3280501" cy="900000"/>
          </a:xfrm>
          <a:prstGeom prst="rect">
            <a:avLst/>
          </a:prstGeom>
        </p:spPr>
      </p:pic>
      <p:sp>
        <p:nvSpPr>
          <p:cNvPr id="2" name="Title Placeholder 1"/>
          <p:cNvSpPr>
            <a:spLocks noGrp="1"/>
          </p:cNvSpPr>
          <p:nvPr>
            <p:ph type="title"/>
          </p:nvPr>
        </p:nvSpPr>
        <p:spPr>
          <a:xfrm>
            <a:off x="194913" y="434109"/>
            <a:ext cx="8677297" cy="89592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94912" y="1413164"/>
            <a:ext cx="8677297" cy="459511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94912" y="6335310"/>
            <a:ext cx="3919888" cy="250337"/>
          </a:xfrm>
          <a:prstGeom prst="rect">
            <a:avLst/>
          </a:prstGeom>
        </p:spPr>
        <p:txBody>
          <a:bodyPr vert="horz" lIns="91440" tIns="45720" rIns="91440" bIns="45720" rtlCol="0" anchor="ctr"/>
          <a:lstStyle>
            <a:lvl1pPr algn="l">
              <a:defRPr sz="75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t>Incorporating Communication into SAS Courses</a:t>
            </a:r>
            <a:endParaRPr lang="en-US" dirty="0"/>
          </a:p>
        </p:txBody>
      </p:sp>
      <p:sp>
        <p:nvSpPr>
          <p:cNvPr id="6" name="Slide Number Placeholder 5"/>
          <p:cNvSpPr>
            <a:spLocks noGrp="1"/>
          </p:cNvSpPr>
          <p:nvPr>
            <p:ph type="sldNum" sz="quarter" idx="4"/>
          </p:nvPr>
        </p:nvSpPr>
        <p:spPr>
          <a:xfrm>
            <a:off x="4191000" y="6335310"/>
            <a:ext cx="762000" cy="250337"/>
          </a:xfrm>
          <a:prstGeom prst="rect">
            <a:avLst/>
          </a:prstGeom>
        </p:spPr>
        <p:txBody>
          <a:bodyPr vert="horz" lIns="91440" tIns="45720" rIns="91440" bIns="45720" rtlCol="0" anchor="ctr"/>
          <a:lstStyle>
            <a:lvl1pPr algn="ctr">
              <a:defRPr sz="75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PAGE  </a:t>
            </a:r>
            <a:fld id="{93005692-73BE-493E-93AB-ECD6027A7652}" type="slidenum">
              <a:rPr lang="en-US" smtClean="0"/>
              <a:pPr/>
              <a:t>‹#›</a:t>
            </a:fld>
            <a:endParaRPr lang="en-US" dirty="0"/>
          </a:p>
        </p:txBody>
      </p:sp>
      <p:sp>
        <p:nvSpPr>
          <p:cNvPr id="13" name="Rectangle 12">
            <a:extLst>
              <a:ext uri="{FF2B5EF4-FFF2-40B4-BE49-F238E27FC236}">
                <a16:creationId xmlns:a16="http://schemas.microsoft.com/office/drawing/2014/main" id="{FD16A787-DDB5-5449-8E18-3548EF301897}"/>
              </a:ext>
            </a:extLst>
          </p:cNvPr>
          <p:cNvSpPr/>
          <p:nvPr userDrawn="1"/>
        </p:nvSpPr>
        <p:spPr>
          <a:xfrm>
            <a:off x="1" y="198582"/>
            <a:ext cx="2311648"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Rectangle 14">
            <a:extLst>
              <a:ext uri="{FF2B5EF4-FFF2-40B4-BE49-F238E27FC236}">
                <a16:creationId xmlns:a16="http://schemas.microsoft.com/office/drawing/2014/main" id="{42797C55-5744-2B40-ABE3-792CC050BCB1}"/>
              </a:ext>
            </a:extLst>
          </p:cNvPr>
          <p:cNvSpPr/>
          <p:nvPr userDrawn="1"/>
        </p:nvSpPr>
        <p:spPr>
          <a:xfrm>
            <a:off x="2288114" y="198582"/>
            <a:ext cx="2285296"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Rectangle 20">
            <a:extLst>
              <a:ext uri="{FF2B5EF4-FFF2-40B4-BE49-F238E27FC236}">
                <a16:creationId xmlns:a16="http://schemas.microsoft.com/office/drawing/2014/main" id="{9B5392C8-F15E-9343-A94F-99465150F89B}"/>
              </a:ext>
            </a:extLst>
          </p:cNvPr>
          <p:cNvSpPr/>
          <p:nvPr userDrawn="1"/>
        </p:nvSpPr>
        <p:spPr>
          <a:xfrm>
            <a:off x="4573409" y="198582"/>
            <a:ext cx="2285296"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4DAAC592-CB70-9A46-87DB-D3AB913460DC}"/>
              </a:ext>
            </a:extLst>
          </p:cNvPr>
          <p:cNvSpPr/>
          <p:nvPr userDrawn="1"/>
        </p:nvSpPr>
        <p:spPr>
          <a:xfrm>
            <a:off x="6858704" y="198582"/>
            <a:ext cx="2285296"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 name="Rectangle 22">
            <a:extLst>
              <a:ext uri="{FF2B5EF4-FFF2-40B4-BE49-F238E27FC236}">
                <a16:creationId xmlns:a16="http://schemas.microsoft.com/office/drawing/2014/main" id="{B073AC6A-DFEE-4B48-B693-A91C97F76CC5}"/>
              </a:ext>
            </a:extLst>
          </p:cNvPr>
          <p:cNvSpPr/>
          <p:nvPr userDrawn="1"/>
        </p:nvSpPr>
        <p:spPr>
          <a:xfrm>
            <a:off x="0" y="0"/>
            <a:ext cx="9143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973700157"/>
      </p:ext>
    </p:extLst>
  </p:cSld>
  <p:clrMap bg1="lt1" tx1="dk1" bg2="lt2" tx2="dk2" accent1="accent1" accent2="accent2" accent3="accent3" accent4="accent4" accent5="accent5" accent6="accent6" hlink="hlink" folHlink="folHlink"/>
  <p:sldLayoutIdLst>
    <p:sldLayoutId id="2147483669" r:id="rId1"/>
    <p:sldLayoutId id="2147483714" r:id="rId2"/>
    <p:sldLayoutId id="2147483715" r:id="rId3"/>
    <p:sldLayoutId id="2147483716" r:id="rId4"/>
    <p:sldLayoutId id="2147483670" r:id="rId5"/>
    <p:sldLayoutId id="2147483693" r:id="rId6"/>
    <p:sldLayoutId id="2147483671" r:id="rId7"/>
    <p:sldLayoutId id="2147483690" r:id="rId8"/>
    <p:sldLayoutId id="2147483672" r:id="rId9"/>
    <p:sldLayoutId id="2147483673" r:id="rId10"/>
    <p:sldLayoutId id="2147483674" r:id="rId11"/>
    <p:sldLayoutId id="2147483675" r:id="rId12"/>
    <p:sldLayoutId id="2147483710" r:id="rId13"/>
    <p:sldLayoutId id="2147483717" r:id="rId14"/>
    <p:sldLayoutId id="2147483718" r:id="rId15"/>
    <p:sldLayoutId id="2147483719" r:id="rId16"/>
    <p:sldLayoutId id="2147483720" r:id="rId17"/>
    <p:sldLayoutId id="2147483721" r:id="rId18"/>
    <p:sldLayoutId id="2147483712" r:id="rId19"/>
    <p:sldLayoutId id="2147483713" r:id="rId20"/>
  </p:sldLayoutIdLst>
  <p:transition spd="slow">
    <p:push dir="u"/>
  </p:transition>
  <p:hf sldNum="0" hdr="0" ftr="0" dt="0"/>
  <p:txStyles>
    <p:titleStyle>
      <a:lvl1pPr algn="l" defTabSz="685800" rtl="0" eaLnBrk="1" latinLnBrk="0" hangingPunct="1">
        <a:lnSpc>
          <a:spcPct val="85000"/>
        </a:lnSpc>
        <a:spcBef>
          <a:spcPct val="0"/>
        </a:spcBef>
        <a:buNone/>
        <a:defRPr sz="2700" b="0" kern="1200" spc="38" baseline="0">
          <a:solidFill>
            <a:schemeClr val="tx1"/>
          </a:solidFill>
          <a:latin typeface="+mj-lt"/>
          <a:ea typeface="+mj-ea"/>
          <a:cs typeface="+mj-cs"/>
        </a:defRPr>
      </a:lvl1pPr>
    </p:titleStyle>
    <p:bodyStyle>
      <a:lvl1pPr marL="216694" indent="-216694" algn="l" defTabSz="685800" rtl="0" eaLnBrk="1" latinLnBrk="0" hangingPunct="1">
        <a:lnSpc>
          <a:spcPct val="100000"/>
        </a:lnSpc>
        <a:spcBef>
          <a:spcPts val="600"/>
        </a:spcBef>
        <a:spcAft>
          <a:spcPts val="600"/>
        </a:spcAft>
        <a:buClr>
          <a:schemeClr val="tx1"/>
        </a:buClr>
        <a:buSzPct val="85000"/>
        <a:buFont typeface="Wingdings" charset="2"/>
        <a:buChar char="§"/>
        <a:defRPr sz="1800" kern="1200">
          <a:solidFill>
            <a:schemeClr val="tx1"/>
          </a:solidFill>
          <a:latin typeface="+mn-lt"/>
          <a:ea typeface="+mn-ea"/>
          <a:cs typeface="+mn-cs"/>
        </a:defRPr>
      </a:lvl1pPr>
      <a:lvl2pPr marL="514350" indent="-171450" algn="l" defTabSz="685800" rtl="0" eaLnBrk="1" latinLnBrk="0" hangingPunct="1">
        <a:lnSpc>
          <a:spcPct val="100000"/>
        </a:lnSpc>
        <a:spcBef>
          <a:spcPts val="600"/>
        </a:spcBef>
        <a:spcAft>
          <a:spcPts val="600"/>
        </a:spcAft>
        <a:buClr>
          <a:schemeClr val="tx1"/>
        </a:buClr>
        <a:buSzPct val="85000"/>
        <a:buFont typeface="Wingdings" charset="2"/>
        <a:buChar char="§"/>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600"/>
        </a:spcBef>
        <a:spcAft>
          <a:spcPts val="600"/>
        </a:spcAft>
        <a:buClr>
          <a:schemeClr val="tx1"/>
        </a:buClr>
        <a:buSzPct val="85000"/>
        <a:buFont typeface="Wingdings" charset="2"/>
        <a:buChar char="§"/>
        <a:defRPr sz="1350" kern="1200">
          <a:solidFill>
            <a:schemeClr val="tx1"/>
          </a:solidFill>
          <a:latin typeface="+mn-lt"/>
          <a:ea typeface="+mn-ea"/>
          <a:cs typeface="+mn-cs"/>
        </a:defRPr>
      </a:lvl3pPr>
      <a:lvl4pPr marL="1200150" indent="-171450" algn="l" defTabSz="685800" rtl="0" eaLnBrk="1" latinLnBrk="0" hangingPunct="1">
        <a:lnSpc>
          <a:spcPct val="100000"/>
        </a:lnSpc>
        <a:spcBef>
          <a:spcPts val="600"/>
        </a:spcBef>
        <a:spcAft>
          <a:spcPts val="600"/>
        </a:spcAft>
        <a:buClr>
          <a:schemeClr val="tx1"/>
        </a:buClr>
        <a:buSzPct val="85000"/>
        <a:buFont typeface="Wingdings" charset="2"/>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600"/>
        </a:spcBef>
        <a:spcAft>
          <a:spcPts val="600"/>
        </a:spcAft>
        <a:buClr>
          <a:schemeClr val="tx1"/>
        </a:buClr>
        <a:buSzPct val="85000"/>
        <a:buFont typeface="Wingdings"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9557" y="1028941"/>
            <a:ext cx="7269934" cy="1991350"/>
          </a:xfrm>
        </p:spPr>
        <p:txBody>
          <a:bodyPr/>
          <a:lstStyle/>
          <a:p>
            <a:r>
              <a:rPr lang="en-US" dirty="0"/>
              <a:t>Aligning Assessment for  Aspiring Actuaries</a:t>
            </a:r>
          </a:p>
        </p:txBody>
      </p:sp>
      <p:sp>
        <p:nvSpPr>
          <p:cNvPr id="3" name="Subtitle 2"/>
          <p:cNvSpPr>
            <a:spLocks noGrp="1"/>
          </p:cNvSpPr>
          <p:nvPr>
            <p:ph type="subTitle" idx="1"/>
          </p:nvPr>
        </p:nvSpPr>
        <p:spPr>
          <a:xfrm>
            <a:off x="417933" y="3622387"/>
            <a:ext cx="7576536" cy="1750802"/>
          </a:xfrm>
        </p:spPr>
        <p:txBody>
          <a:bodyPr>
            <a:noAutofit/>
          </a:bodyPr>
          <a:lstStyle/>
          <a:p>
            <a:r>
              <a:rPr lang="en-US" sz="1800" dirty="0"/>
              <a:t>AFRIC Conference</a:t>
            </a:r>
          </a:p>
          <a:p>
            <a:r>
              <a:rPr lang="en-US" sz="1800" dirty="0"/>
              <a:t>July 25</a:t>
            </a:r>
            <a:r>
              <a:rPr lang="en-CA" sz="1800" dirty="0"/>
              <a:t>, 2023</a:t>
            </a:r>
            <a:endParaRPr lang="en-US" sz="1800" dirty="0"/>
          </a:p>
          <a:p>
            <a:r>
              <a:rPr lang="en-US" sz="1800" dirty="0"/>
              <a:t>Diana Skrzydlo</a:t>
            </a:r>
          </a:p>
        </p:txBody>
      </p:sp>
    </p:spTree>
    <p:extLst>
      <p:ext uri="{BB962C8B-B14F-4D97-AF65-F5344CB8AC3E}">
        <p14:creationId xmlns:p14="http://schemas.microsoft.com/office/powerpoint/2010/main" val="114863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000" dirty="0"/>
              <a:t>Alignment</a:t>
            </a:r>
            <a:endParaRPr lang="en-US" sz="3600" dirty="0"/>
          </a:p>
        </p:txBody>
      </p:sp>
      <p:sp>
        <p:nvSpPr>
          <p:cNvPr id="5" name="Text Placeholder 4"/>
          <p:cNvSpPr>
            <a:spLocks noGrp="1"/>
          </p:cNvSpPr>
          <p:nvPr>
            <p:ph idx="1"/>
          </p:nvPr>
        </p:nvSpPr>
        <p:spPr>
          <a:xfrm>
            <a:off x="194912" y="1413164"/>
            <a:ext cx="8677297" cy="5007733"/>
          </a:xfrm>
        </p:spPr>
        <p:txBody>
          <a:bodyPr>
            <a:normAutofit/>
          </a:bodyPr>
          <a:lstStyle/>
          <a:p>
            <a:r>
              <a:rPr lang="en-US" sz="2800" dirty="0"/>
              <a:t>Assessment is Curriculum</a:t>
            </a:r>
          </a:p>
          <a:p>
            <a:r>
              <a:rPr lang="en-US" sz="2800" dirty="0"/>
              <a:t>Authentic Assessment</a:t>
            </a:r>
          </a:p>
          <a:p>
            <a:r>
              <a:rPr lang="en-US" sz="2800" dirty="0"/>
              <a:t>Backwards Design:</a:t>
            </a:r>
          </a:p>
          <a:p>
            <a:endParaRPr lang="en-US" sz="2800" dirty="0"/>
          </a:p>
          <a:p>
            <a:endParaRPr lang="en-US" sz="2800" dirty="0"/>
          </a:p>
          <a:p>
            <a:pPr lvl="1"/>
            <a:r>
              <a:rPr lang="en-US" sz="2100" dirty="0"/>
              <a:t>First, what do we want actuarial students to be able to do?</a:t>
            </a:r>
          </a:p>
          <a:p>
            <a:pPr lvl="1"/>
            <a:r>
              <a:rPr lang="en-US" sz="2100" dirty="0"/>
              <a:t>Then, how will we assess them on these skills?</a:t>
            </a:r>
          </a:p>
          <a:p>
            <a:pPr lvl="1"/>
            <a:r>
              <a:rPr lang="en-US" sz="2100" dirty="0"/>
              <a:t>Finally, how will our instructional practices prepare them?</a:t>
            </a:r>
          </a:p>
        </p:txBody>
      </p:sp>
      <p:graphicFrame>
        <p:nvGraphicFramePr>
          <p:cNvPr id="3" name="Diagram 2"/>
          <p:cNvGraphicFramePr/>
          <p:nvPr>
            <p:extLst>
              <p:ext uri="{D42A27DB-BD31-4B8C-83A1-F6EECF244321}">
                <p14:modId xmlns:p14="http://schemas.microsoft.com/office/powerpoint/2010/main" val="360045549"/>
              </p:ext>
            </p:extLst>
          </p:nvPr>
        </p:nvGraphicFramePr>
        <p:xfrm>
          <a:off x="1485560" y="1645747"/>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8709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Graphic spid="3"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numCol="1">
            <a:normAutofit/>
          </a:bodyPr>
          <a:lstStyle/>
          <a:p>
            <a:r>
              <a:rPr lang="en-US" sz="2800" dirty="0"/>
              <a:t>Professional Skills</a:t>
            </a:r>
            <a:endParaRPr lang="en-CA" sz="2800" dirty="0"/>
          </a:p>
        </p:txBody>
      </p:sp>
      <p:sp>
        <p:nvSpPr>
          <p:cNvPr id="4" name="Content Placeholder 3"/>
          <p:cNvSpPr>
            <a:spLocks noGrp="1"/>
          </p:cNvSpPr>
          <p:nvPr>
            <p:ph sz="half" idx="2"/>
          </p:nvPr>
        </p:nvSpPr>
        <p:spPr/>
        <p:txBody>
          <a:bodyPr/>
          <a:lstStyle/>
          <a:p>
            <a:r>
              <a:rPr lang="en-CA" sz="2800" dirty="0"/>
              <a:t>Teamwork</a:t>
            </a:r>
          </a:p>
          <a:p>
            <a:r>
              <a:rPr lang="en-CA" sz="2800" dirty="0"/>
              <a:t>Technical writing</a:t>
            </a:r>
          </a:p>
          <a:p>
            <a:r>
              <a:rPr lang="en-CA" sz="2800" dirty="0"/>
              <a:t>Oral presentations</a:t>
            </a:r>
          </a:p>
          <a:p>
            <a:r>
              <a:rPr lang="en-CA" sz="2800" dirty="0"/>
              <a:t>Give/receive feedback</a:t>
            </a:r>
          </a:p>
          <a:p>
            <a:r>
              <a:rPr lang="en-CA" sz="2800" dirty="0"/>
              <a:t>Reflection</a:t>
            </a:r>
          </a:p>
          <a:p>
            <a:endParaRPr lang="en-CA" dirty="0"/>
          </a:p>
        </p:txBody>
      </p:sp>
      <p:sp>
        <p:nvSpPr>
          <p:cNvPr id="5" name="Text Placeholder 4"/>
          <p:cNvSpPr>
            <a:spLocks noGrp="1"/>
          </p:cNvSpPr>
          <p:nvPr>
            <p:ph type="body" sz="quarter" idx="3"/>
          </p:nvPr>
        </p:nvSpPr>
        <p:spPr>
          <a:xfrm>
            <a:off x="4240404" y="1396192"/>
            <a:ext cx="4466885" cy="670270"/>
          </a:xfrm>
        </p:spPr>
        <p:txBody>
          <a:bodyPr>
            <a:noAutofit/>
          </a:bodyPr>
          <a:lstStyle/>
          <a:p>
            <a:r>
              <a:rPr lang="en-CA" sz="2800" dirty="0"/>
              <a:t>Technical Skills</a:t>
            </a:r>
          </a:p>
        </p:txBody>
      </p:sp>
      <p:sp>
        <p:nvSpPr>
          <p:cNvPr id="6" name="Content Placeholder 5"/>
          <p:cNvSpPr>
            <a:spLocks noGrp="1"/>
          </p:cNvSpPr>
          <p:nvPr>
            <p:ph sz="quarter" idx="4"/>
          </p:nvPr>
        </p:nvSpPr>
        <p:spPr>
          <a:xfrm>
            <a:off x="4240404" y="2184401"/>
            <a:ext cx="4631805" cy="3846945"/>
          </a:xfrm>
        </p:spPr>
        <p:txBody>
          <a:bodyPr>
            <a:noAutofit/>
          </a:bodyPr>
          <a:lstStyle/>
          <a:p>
            <a:r>
              <a:rPr lang="en-CA" sz="2800" dirty="0"/>
              <a:t>Data validation</a:t>
            </a:r>
          </a:p>
          <a:p>
            <a:r>
              <a:rPr lang="en-CA" sz="2800" dirty="0"/>
              <a:t>Build/document models</a:t>
            </a:r>
          </a:p>
          <a:p>
            <a:r>
              <a:rPr lang="en-CA" sz="2800" dirty="0"/>
              <a:t>Justifying assumptions</a:t>
            </a:r>
          </a:p>
          <a:p>
            <a:r>
              <a:rPr lang="en-CA" sz="2800" dirty="0"/>
              <a:t>Actuarial judgement</a:t>
            </a:r>
          </a:p>
          <a:p>
            <a:r>
              <a:rPr lang="en-CA" sz="2800" dirty="0"/>
              <a:t>Use data ethically</a:t>
            </a:r>
          </a:p>
          <a:p>
            <a:endParaRPr lang="en-CA" sz="2400" dirty="0"/>
          </a:p>
        </p:txBody>
      </p:sp>
      <p:sp>
        <p:nvSpPr>
          <p:cNvPr id="2" name="Title 1"/>
          <p:cNvSpPr>
            <a:spLocks noGrp="1"/>
          </p:cNvSpPr>
          <p:nvPr>
            <p:ph type="title"/>
          </p:nvPr>
        </p:nvSpPr>
        <p:spPr/>
        <p:txBody>
          <a:bodyPr>
            <a:normAutofit/>
          </a:bodyPr>
          <a:lstStyle/>
          <a:p>
            <a:r>
              <a:rPr lang="en-US" sz="4000" dirty="0"/>
              <a:t>Learning Outcomes for Actuaries</a:t>
            </a:r>
          </a:p>
        </p:txBody>
      </p:sp>
      <p:sp>
        <p:nvSpPr>
          <p:cNvPr id="7" name="TextBox 6"/>
          <p:cNvSpPr txBox="1"/>
          <p:nvPr/>
        </p:nvSpPr>
        <p:spPr>
          <a:xfrm>
            <a:off x="3279852" y="5337810"/>
            <a:ext cx="2507418" cy="523220"/>
          </a:xfrm>
          <a:prstGeom prst="rect">
            <a:avLst/>
          </a:prstGeom>
          <a:noFill/>
        </p:spPr>
        <p:txBody>
          <a:bodyPr wrap="none" rtlCol="0">
            <a:spAutoFit/>
          </a:bodyPr>
          <a:lstStyle/>
          <a:p>
            <a:r>
              <a:rPr lang="en-CA" sz="2800" dirty="0"/>
              <a:t>Anything else?</a:t>
            </a:r>
          </a:p>
        </p:txBody>
      </p:sp>
    </p:spTree>
    <p:extLst>
      <p:ext uri="{BB962C8B-B14F-4D97-AF65-F5344CB8AC3E}">
        <p14:creationId xmlns:p14="http://schemas.microsoft.com/office/powerpoint/2010/main" val="548092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uiExpand="1" build="p"/>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000" dirty="0"/>
              <a:t>Assignments/Tests/Exams</a:t>
            </a:r>
            <a:endParaRPr lang="en-US" sz="3600" dirty="0"/>
          </a:p>
        </p:txBody>
      </p:sp>
      <p:sp>
        <p:nvSpPr>
          <p:cNvPr id="5" name="Text Placeholder 4"/>
          <p:cNvSpPr>
            <a:spLocks noGrp="1"/>
          </p:cNvSpPr>
          <p:nvPr>
            <p:ph idx="1"/>
          </p:nvPr>
        </p:nvSpPr>
        <p:spPr>
          <a:xfrm>
            <a:off x="194912" y="1413164"/>
            <a:ext cx="8677297" cy="5007733"/>
          </a:xfrm>
        </p:spPr>
        <p:txBody>
          <a:bodyPr>
            <a:normAutofit/>
          </a:bodyPr>
          <a:lstStyle/>
          <a:p>
            <a:r>
              <a:rPr lang="en-US" sz="2700" dirty="0"/>
              <a:t>Explain whether a model is appropriate for a situation</a:t>
            </a:r>
          </a:p>
          <a:p>
            <a:r>
              <a:rPr lang="en-US" sz="2700" dirty="0"/>
              <a:t>Logically justify why mathematical results make sense</a:t>
            </a:r>
          </a:p>
          <a:p>
            <a:r>
              <a:rPr lang="en-US" sz="2700" dirty="0"/>
              <a:t>Describe how results obtained</a:t>
            </a:r>
            <a:r>
              <a:rPr lang="en-CA" sz="2700" dirty="0"/>
              <a:t>, justifying assumptions</a:t>
            </a:r>
            <a:endParaRPr lang="en-US" sz="2700" dirty="0"/>
          </a:p>
          <a:p>
            <a:r>
              <a:rPr lang="en-US" sz="2700" dirty="0"/>
              <a:t>State conclusions in context</a:t>
            </a:r>
          </a:p>
          <a:p>
            <a:r>
              <a:rPr lang="en-CA" sz="2700" dirty="0"/>
              <a:t>Clean data and build/document model</a:t>
            </a:r>
          </a:p>
          <a:p>
            <a:r>
              <a:rPr lang="en-CA" sz="2700" dirty="0"/>
              <a:t>Answer hypothetical client emails</a:t>
            </a:r>
            <a:endParaRPr lang="en-US" sz="2700" dirty="0"/>
          </a:p>
          <a:p>
            <a:r>
              <a:rPr lang="en-US" sz="2800" dirty="0"/>
              <a:t>Best practices</a:t>
            </a:r>
          </a:p>
          <a:p>
            <a:pPr lvl="1"/>
            <a:r>
              <a:rPr lang="en-US" sz="2400" dirty="0"/>
              <a:t>Ask these kinds of questions consistently</a:t>
            </a:r>
          </a:p>
        </p:txBody>
      </p:sp>
    </p:spTree>
    <p:extLst>
      <p:ext uri="{BB962C8B-B14F-4D97-AF65-F5344CB8AC3E}">
        <p14:creationId xmlns:p14="http://schemas.microsoft.com/office/powerpoint/2010/main" val="1960207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dirty="0"/>
              <a:t>Group Projects</a:t>
            </a:r>
          </a:p>
        </p:txBody>
      </p:sp>
      <p:sp>
        <p:nvSpPr>
          <p:cNvPr id="7" name="Content Placeholder 6"/>
          <p:cNvSpPr>
            <a:spLocks noGrp="1"/>
          </p:cNvSpPr>
          <p:nvPr>
            <p:ph idx="1"/>
          </p:nvPr>
        </p:nvSpPr>
        <p:spPr/>
        <p:txBody>
          <a:bodyPr>
            <a:noAutofit/>
          </a:bodyPr>
          <a:lstStyle/>
          <a:p>
            <a:r>
              <a:rPr lang="en-CA" sz="2800" dirty="0"/>
              <a:t>Design and pitch a P&amp;C Insurance product</a:t>
            </a:r>
            <a:endParaRPr lang="en-US" sz="2800" dirty="0"/>
          </a:p>
          <a:p>
            <a:pPr lvl="1"/>
            <a:r>
              <a:rPr lang="en-US" sz="2400" dirty="0"/>
              <a:t>E.g. </a:t>
            </a:r>
            <a:r>
              <a:rPr lang="en-CA" sz="2400" dirty="0" err="1"/>
              <a:t>rideshare</a:t>
            </a:r>
            <a:r>
              <a:rPr lang="en-CA" sz="2400" dirty="0"/>
              <a:t>, social media liability, satellite, e-device</a:t>
            </a:r>
            <a:endParaRPr lang="en-US" sz="2400" dirty="0"/>
          </a:p>
          <a:p>
            <a:r>
              <a:rPr lang="en-CA" sz="2800" dirty="0"/>
              <a:t>Build stochastic model to simulate VA </a:t>
            </a:r>
            <a:r>
              <a:rPr lang="en-CA" sz="2800" dirty="0" err="1"/>
              <a:t>gtee</a:t>
            </a:r>
            <a:r>
              <a:rPr lang="en-CA" sz="2800" dirty="0"/>
              <a:t> risk </a:t>
            </a:r>
            <a:endParaRPr lang="en-US" sz="2800" dirty="0"/>
          </a:p>
          <a:p>
            <a:pPr lvl="1"/>
            <a:r>
              <a:rPr lang="en-CA" sz="2400" dirty="0"/>
              <a:t>Incorporating different interest rate models, policy designs</a:t>
            </a:r>
            <a:endParaRPr lang="en-US" sz="2400" dirty="0"/>
          </a:p>
          <a:p>
            <a:r>
              <a:rPr lang="en-US" sz="2800" dirty="0"/>
              <a:t>Pick a topic, find data, and forecast using models</a:t>
            </a:r>
          </a:p>
          <a:p>
            <a:pPr lvl="1"/>
            <a:r>
              <a:rPr lang="en-US" sz="2400" dirty="0"/>
              <a:t>E.g. unemployment, university enrollment, tourism, temp</a:t>
            </a:r>
          </a:p>
          <a:p>
            <a:r>
              <a:rPr lang="en-US" sz="2800" dirty="0"/>
              <a:t>Best practices for group work</a:t>
            </a:r>
          </a:p>
          <a:p>
            <a:pPr lvl="1"/>
            <a:r>
              <a:rPr lang="en-US" sz="2400" dirty="0"/>
              <a:t>Accountability – within- and between-group peer </a:t>
            </a:r>
            <a:r>
              <a:rPr lang="en-US" sz="2400" dirty="0" err="1"/>
              <a:t>evals</a:t>
            </a:r>
            <a:endParaRPr lang="en-US" sz="2400" dirty="0"/>
          </a:p>
          <a:p>
            <a:pPr lvl="1"/>
            <a:r>
              <a:rPr lang="en-US" sz="2400" dirty="0"/>
              <a:t>Guidance on effective team work, meetings</a:t>
            </a:r>
          </a:p>
        </p:txBody>
      </p:sp>
    </p:spTree>
    <p:extLst>
      <p:ext uri="{BB962C8B-B14F-4D97-AF65-F5344CB8AC3E}">
        <p14:creationId xmlns:p14="http://schemas.microsoft.com/office/powerpoint/2010/main" val="90625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Reports</a:t>
            </a:r>
          </a:p>
        </p:txBody>
      </p:sp>
      <p:sp>
        <p:nvSpPr>
          <p:cNvPr id="3" name="Content Placeholder 2"/>
          <p:cNvSpPr>
            <a:spLocks noGrp="1"/>
          </p:cNvSpPr>
          <p:nvPr>
            <p:ph idx="1"/>
          </p:nvPr>
        </p:nvSpPr>
        <p:spPr/>
        <p:txBody>
          <a:bodyPr>
            <a:normAutofit/>
          </a:bodyPr>
          <a:lstStyle/>
          <a:p>
            <a:r>
              <a:rPr lang="en-US" sz="2800" dirty="0"/>
              <a:t>Choice of articles to read and summarize</a:t>
            </a:r>
            <a:endParaRPr lang="en-CA" sz="2800" dirty="0"/>
          </a:p>
          <a:p>
            <a:r>
              <a:rPr lang="en-CA" sz="2800" dirty="0"/>
              <a:t>Discussing pros and cons of using rating factors</a:t>
            </a:r>
            <a:endParaRPr lang="en-US" sz="2800" dirty="0"/>
          </a:p>
          <a:p>
            <a:r>
              <a:rPr lang="en-US" sz="2800" dirty="0"/>
              <a:t>Memo presenting findings and recommendations of technical analysis</a:t>
            </a:r>
          </a:p>
          <a:p>
            <a:r>
              <a:rPr lang="en-US" sz="2800" dirty="0"/>
              <a:t>Summarizing product and making recommendation</a:t>
            </a:r>
          </a:p>
          <a:p>
            <a:r>
              <a:rPr lang="en-US" sz="2800" dirty="0"/>
              <a:t>Best practices for writing assignments</a:t>
            </a:r>
          </a:p>
          <a:p>
            <a:pPr lvl="1"/>
            <a:r>
              <a:rPr lang="en-US" sz="2400" dirty="0"/>
              <a:t>Early-bird deadline to get feedback and resubmit</a:t>
            </a:r>
          </a:p>
          <a:p>
            <a:pPr lvl="1"/>
            <a:r>
              <a:rPr lang="en-US" sz="2400" dirty="0"/>
              <a:t>Exemplars </a:t>
            </a:r>
          </a:p>
        </p:txBody>
      </p:sp>
    </p:spTree>
    <p:extLst>
      <p:ext uri="{BB962C8B-B14F-4D97-AF65-F5344CB8AC3E}">
        <p14:creationId xmlns:p14="http://schemas.microsoft.com/office/powerpoint/2010/main" val="896988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dirty="0"/>
              <a:t>Presentations</a:t>
            </a:r>
          </a:p>
        </p:txBody>
      </p:sp>
      <p:sp>
        <p:nvSpPr>
          <p:cNvPr id="7" name="Content Placeholder 6"/>
          <p:cNvSpPr>
            <a:spLocks noGrp="1"/>
          </p:cNvSpPr>
          <p:nvPr>
            <p:ph idx="1"/>
          </p:nvPr>
        </p:nvSpPr>
        <p:spPr/>
        <p:txBody>
          <a:bodyPr>
            <a:noAutofit/>
          </a:bodyPr>
          <a:lstStyle/>
          <a:p>
            <a:r>
              <a:rPr lang="en-CA" sz="2800" dirty="0"/>
              <a:t>Regular in-class questions</a:t>
            </a:r>
            <a:endParaRPr lang="en-US" sz="2800" dirty="0"/>
          </a:p>
          <a:p>
            <a:r>
              <a:rPr lang="en-US" sz="2800" dirty="0"/>
              <a:t>Persuasive</a:t>
            </a:r>
          </a:p>
          <a:p>
            <a:r>
              <a:rPr lang="en-US" sz="2800" dirty="0"/>
              <a:t>Individual research project</a:t>
            </a:r>
          </a:p>
          <a:p>
            <a:r>
              <a:rPr lang="en-US" sz="2800" dirty="0"/>
              <a:t>Summarizing material from other source</a:t>
            </a:r>
            <a:r>
              <a:rPr lang="en-CA" sz="2800" dirty="0"/>
              <a:t>s</a:t>
            </a:r>
            <a:endParaRPr lang="en-US" sz="2000" dirty="0"/>
          </a:p>
          <a:p>
            <a:r>
              <a:rPr lang="en-CA" sz="2800" dirty="0"/>
              <a:t>Debates (genetic tests, vendor vs in-house models)</a:t>
            </a:r>
          </a:p>
          <a:p>
            <a:r>
              <a:rPr lang="en-US" sz="2800" dirty="0"/>
              <a:t>Best practices for presentations</a:t>
            </a:r>
          </a:p>
          <a:p>
            <a:pPr lvl="1"/>
            <a:r>
              <a:rPr lang="en-US" sz="2400" dirty="0"/>
              <a:t>Make material part of curriculum</a:t>
            </a:r>
          </a:p>
          <a:p>
            <a:pPr lvl="1"/>
            <a:r>
              <a:rPr lang="en-US" sz="2400" dirty="0"/>
              <a:t>Guidance on effective structure, slide design, delivery</a:t>
            </a:r>
          </a:p>
        </p:txBody>
      </p:sp>
    </p:spTree>
    <p:extLst>
      <p:ext uri="{BB962C8B-B14F-4D97-AF65-F5344CB8AC3E}">
        <p14:creationId xmlns:p14="http://schemas.microsoft.com/office/powerpoint/2010/main" val="2086877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dirty="0"/>
              <a:t>Reflective Writing</a:t>
            </a:r>
          </a:p>
        </p:txBody>
      </p:sp>
      <p:sp>
        <p:nvSpPr>
          <p:cNvPr id="7" name="Content Placeholder 6"/>
          <p:cNvSpPr>
            <a:spLocks noGrp="1"/>
          </p:cNvSpPr>
          <p:nvPr>
            <p:ph idx="1"/>
          </p:nvPr>
        </p:nvSpPr>
        <p:spPr>
          <a:xfrm>
            <a:off x="194912" y="1413164"/>
            <a:ext cx="8677297" cy="4977588"/>
          </a:xfrm>
        </p:spPr>
        <p:txBody>
          <a:bodyPr>
            <a:noAutofit/>
          </a:bodyPr>
          <a:lstStyle/>
          <a:p>
            <a:r>
              <a:rPr lang="en-CA" sz="2800" dirty="0"/>
              <a:t>Reflect on goals and/or what they have learned</a:t>
            </a:r>
          </a:p>
          <a:p>
            <a:pPr lvl="1"/>
            <a:r>
              <a:rPr lang="en-CA" sz="2400" dirty="0"/>
              <a:t>Summarize important course concepts in plain language</a:t>
            </a:r>
          </a:p>
          <a:p>
            <a:pPr lvl="1"/>
            <a:r>
              <a:rPr lang="en-CA" sz="2400" dirty="0"/>
              <a:t>Describe a problem you struggled with but now understand</a:t>
            </a:r>
          </a:p>
          <a:p>
            <a:pPr lvl="1"/>
            <a:r>
              <a:rPr lang="en-CA" sz="2400" dirty="0"/>
              <a:t>Discuss what made you want to study this topic</a:t>
            </a:r>
          </a:p>
          <a:p>
            <a:pPr lvl="1"/>
            <a:r>
              <a:rPr lang="en-CA" sz="2400" dirty="0"/>
              <a:t>Explain whether you achieved your goals for the course</a:t>
            </a:r>
          </a:p>
          <a:p>
            <a:pPr lvl="1"/>
            <a:r>
              <a:rPr lang="en-CA" sz="2400" dirty="0"/>
              <a:t>What did you learn from an in-class activity or project</a:t>
            </a:r>
          </a:p>
          <a:p>
            <a:r>
              <a:rPr lang="en-CA" sz="2800" dirty="0"/>
              <a:t>Best practices for reflections</a:t>
            </a:r>
          </a:p>
          <a:p>
            <a:pPr lvl="1"/>
            <a:r>
              <a:rPr lang="en-CA" sz="2400" dirty="0"/>
              <a:t>Give a framework: “What? So What? Now What?”</a:t>
            </a:r>
          </a:p>
          <a:p>
            <a:pPr lvl="1"/>
            <a:r>
              <a:rPr lang="en-CA" sz="2400" dirty="0"/>
              <a:t>Respond authentically</a:t>
            </a:r>
          </a:p>
        </p:txBody>
      </p:sp>
    </p:spTree>
    <p:extLst>
      <p:ext uri="{BB962C8B-B14F-4D97-AF65-F5344CB8AC3E}">
        <p14:creationId xmlns:p14="http://schemas.microsoft.com/office/powerpoint/2010/main" val="3073301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914" y="434111"/>
            <a:ext cx="8808409" cy="895927"/>
          </a:xfrm>
        </p:spPr>
        <p:txBody>
          <a:bodyPr>
            <a:normAutofit/>
          </a:bodyPr>
          <a:lstStyle/>
          <a:p>
            <a:r>
              <a:rPr lang="en-US" sz="4000" dirty="0"/>
              <a:t>Oral Exams</a:t>
            </a:r>
          </a:p>
        </p:txBody>
      </p:sp>
      <p:sp>
        <p:nvSpPr>
          <p:cNvPr id="3" name="Content Placeholder 2"/>
          <p:cNvSpPr>
            <a:spLocks noGrp="1"/>
          </p:cNvSpPr>
          <p:nvPr>
            <p:ph idx="1"/>
          </p:nvPr>
        </p:nvSpPr>
        <p:spPr>
          <a:xfrm>
            <a:off x="194913" y="1413166"/>
            <a:ext cx="8808410" cy="4595117"/>
          </a:xfrm>
        </p:spPr>
        <p:txBody>
          <a:bodyPr>
            <a:normAutofit/>
          </a:bodyPr>
          <a:lstStyle/>
          <a:p>
            <a:r>
              <a:rPr lang="en-US" sz="2800" dirty="0"/>
              <a:t>Focus on explaining conceptual ideas in words</a:t>
            </a:r>
          </a:p>
          <a:p>
            <a:r>
              <a:rPr lang="en-US" sz="2800" dirty="0"/>
              <a:t>Able to ask for clarification</a:t>
            </a:r>
          </a:p>
          <a:p>
            <a:r>
              <a:rPr lang="en-US" sz="2800" dirty="0"/>
              <a:t>My format: 15-minutes, 5 questions</a:t>
            </a:r>
          </a:p>
          <a:p>
            <a:pPr lvl="1"/>
            <a:r>
              <a:rPr lang="en-US" sz="2400" dirty="0"/>
              <a:t>Definition, Advantages/Disadvantages, Compare/Contrast, Describe a Process, Predict the Impact</a:t>
            </a:r>
          </a:p>
          <a:p>
            <a:r>
              <a:rPr lang="en-US" sz="2800" dirty="0"/>
              <a:t>Best practices for oral exams</a:t>
            </a:r>
          </a:p>
          <a:p>
            <a:pPr lvl="1"/>
            <a:r>
              <a:rPr lang="en-US" sz="2400" dirty="0"/>
              <a:t>Clear expectations, rubric for fair grading</a:t>
            </a:r>
          </a:p>
          <a:p>
            <a:pPr lvl="1"/>
            <a:r>
              <a:rPr lang="en-US" sz="2400" dirty="0"/>
              <a:t>Give students time to practice</a:t>
            </a:r>
          </a:p>
          <a:p>
            <a:endParaRPr lang="en-US" sz="2800" dirty="0"/>
          </a:p>
        </p:txBody>
      </p:sp>
    </p:spTree>
    <p:extLst>
      <p:ext uri="{BB962C8B-B14F-4D97-AF65-F5344CB8AC3E}">
        <p14:creationId xmlns:p14="http://schemas.microsoft.com/office/powerpoint/2010/main" val="439620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CA" sz="4000" dirty="0"/>
              <a:t>How Can You Use These Ideas?</a:t>
            </a:r>
            <a:endParaRPr lang="en-US" sz="4000" dirty="0"/>
          </a:p>
        </p:txBody>
      </p:sp>
      <p:sp>
        <p:nvSpPr>
          <p:cNvPr id="10" name="Content Placeholder 9"/>
          <p:cNvSpPr>
            <a:spLocks noGrp="1"/>
          </p:cNvSpPr>
          <p:nvPr>
            <p:ph idx="1"/>
          </p:nvPr>
        </p:nvSpPr>
        <p:spPr>
          <a:xfrm>
            <a:off x="194913" y="1413165"/>
            <a:ext cx="8677297" cy="4595117"/>
          </a:xfrm>
        </p:spPr>
        <p:txBody>
          <a:bodyPr>
            <a:noAutofit/>
          </a:bodyPr>
          <a:lstStyle/>
          <a:p>
            <a:r>
              <a:rPr lang="en-CA" sz="2800" dirty="0"/>
              <a:t>What are the skills future actuaries will need?</a:t>
            </a:r>
          </a:p>
          <a:p>
            <a:r>
              <a:rPr lang="en-CA" sz="2800" dirty="0"/>
              <a:t>Design assessments that test those skills</a:t>
            </a:r>
          </a:p>
          <a:p>
            <a:r>
              <a:rPr lang="en-CA" sz="2800" dirty="0"/>
              <a:t>Use instructional practices to help students succeed</a:t>
            </a:r>
          </a:p>
          <a:p>
            <a:r>
              <a:rPr lang="en-CA" sz="2800" dirty="0"/>
              <a:t>Inspiration tips:</a:t>
            </a:r>
          </a:p>
          <a:p>
            <a:pPr lvl="1"/>
            <a:r>
              <a:rPr lang="en-CA" sz="2500" dirty="0"/>
              <a:t>Use what is happening locally and globally</a:t>
            </a:r>
          </a:p>
          <a:p>
            <a:pPr lvl="1"/>
            <a:r>
              <a:rPr lang="en-CA" sz="2500" dirty="0"/>
              <a:t>Keep a list of ideas and use when needed</a:t>
            </a:r>
          </a:p>
          <a:p>
            <a:pPr lvl="1"/>
            <a:r>
              <a:rPr lang="en-CA" sz="2500" dirty="0"/>
              <a:t>Let students drive the curriculum with their interests</a:t>
            </a:r>
            <a:endParaRPr lang="en-US" sz="2500" dirty="0"/>
          </a:p>
        </p:txBody>
      </p:sp>
    </p:spTree>
    <p:extLst>
      <p:ext uri="{BB962C8B-B14F-4D97-AF65-F5344CB8AC3E}">
        <p14:creationId xmlns:p14="http://schemas.microsoft.com/office/powerpoint/2010/main" val="8671488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itting around a table">
            <a:extLst>
              <a:ext uri="{FF2B5EF4-FFF2-40B4-BE49-F238E27FC236}">
                <a16:creationId xmlns:a16="http://schemas.microsoft.com/office/drawing/2014/main" id="{564E97F2-7B98-452A-8EAF-279B3D7B21DF}"/>
              </a:ext>
            </a:extLst>
          </p:cNvPr>
          <p:cNvPicPr>
            <a:picLocks noChangeAspect="1"/>
          </p:cNvPicPr>
          <p:nvPr/>
        </p:nvPicPr>
        <p:blipFill rotWithShape="1">
          <a:blip r:embed="rId3">
            <a:extLst>
              <a:ext uri="{28A0092B-C50C-407E-A947-70E740481C1C}">
                <a14:useLocalDpi xmlns:a14="http://schemas.microsoft.com/office/drawing/2010/main" val="0"/>
              </a:ext>
            </a:extLst>
          </a:blip>
          <a:srcRect l="2947" r="2947"/>
          <a:stretch/>
        </p:blipFill>
        <p:spPr>
          <a:xfrm>
            <a:off x="0" y="381744"/>
            <a:ext cx="9144000" cy="6476256"/>
          </a:xfrm>
          <a:prstGeom prst="rect">
            <a:avLst/>
          </a:prstGeom>
        </p:spPr>
      </p:pic>
      <p:sp>
        <p:nvSpPr>
          <p:cNvPr id="7" name="TextBox 6"/>
          <p:cNvSpPr txBox="1"/>
          <p:nvPr/>
        </p:nvSpPr>
        <p:spPr>
          <a:xfrm>
            <a:off x="5649025" y="335928"/>
            <a:ext cx="3815802" cy="523220"/>
          </a:xfrm>
          <a:prstGeom prst="rect">
            <a:avLst/>
          </a:prstGeom>
          <a:noFill/>
        </p:spPr>
        <p:txBody>
          <a:bodyPr wrap="square" rtlCol="0">
            <a:spAutoFit/>
          </a:bodyPr>
          <a:lstStyle/>
          <a:p>
            <a:r>
              <a:rPr lang="en-US" sz="2800" dirty="0">
                <a:solidFill>
                  <a:schemeClr val="bg1"/>
                </a:solidFill>
                <a:latin typeface="+mj-lt"/>
              </a:rPr>
              <a:t>@</a:t>
            </a:r>
            <a:r>
              <a:rPr lang="en-US" sz="2800" dirty="0" err="1">
                <a:solidFill>
                  <a:schemeClr val="bg1"/>
                </a:solidFill>
                <a:latin typeface="+mj-lt"/>
              </a:rPr>
              <a:t>ActSciProf</a:t>
            </a:r>
            <a:r>
              <a:rPr lang="en-US" sz="2800" dirty="0">
                <a:solidFill>
                  <a:schemeClr val="bg1"/>
                </a:solidFill>
                <a:latin typeface="+mj-lt"/>
              </a:rPr>
              <a:t> on Twitter</a:t>
            </a:r>
          </a:p>
        </p:txBody>
      </p:sp>
      <p:sp>
        <p:nvSpPr>
          <p:cNvPr id="9" name="TextBox 8"/>
          <p:cNvSpPr txBox="1"/>
          <p:nvPr/>
        </p:nvSpPr>
        <p:spPr>
          <a:xfrm>
            <a:off x="1068" y="335928"/>
            <a:ext cx="3726814" cy="523220"/>
          </a:xfrm>
          <a:prstGeom prst="rect">
            <a:avLst/>
          </a:prstGeom>
          <a:noFill/>
        </p:spPr>
        <p:txBody>
          <a:bodyPr wrap="square" rtlCol="0">
            <a:spAutoFit/>
          </a:bodyPr>
          <a:lstStyle/>
          <a:p>
            <a:r>
              <a:rPr lang="en-US" sz="2800" dirty="0">
                <a:solidFill>
                  <a:schemeClr val="bg1"/>
                </a:solidFill>
                <a:latin typeface="+mj-lt"/>
              </a:rPr>
              <a:t>dkchisho@uwaterloo.ca</a:t>
            </a:r>
          </a:p>
        </p:txBody>
      </p:sp>
      <p:sp>
        <p:nvSpPr>
          <p:cNvPr id="12" name="TextBox 11"/>
          <p:cNvSpPr txBox="1"/>
          <p:nvPr/>
        </p:nvSpPr>
        <p:spPr>
          <a:xfrm>
            <a:off x="111379" y="749157"/>
            <a:ext cx="9152702" cy="523220"/>
          </a:xfrm>
          <a:prstGeom prst="rect">
            <a:avLst/>
          </a:prstGeom>
          <a:noFill/>
        </p:spPr>
        <p:txBody>
          <a:bodyPr wrap="square" rtlCol="0">
            <a:spAutoFit/>
          </a:bodyPr>
          <a:lstStyle/>
          <a:p>
            <a:pPr algn="ctr"/>
            <a:r>
              <a:rPr lang="en-US" sz="2800" dirty="0">
                <a:solidFill>
                  <a:schemeClr val="bg1"/>
                </a:solidFill>
                <a:latin typeface="+mj-lt"/>
              </a:rPr>
              <a:t>uwaterloo.ca/scholar/dkchisho/blog</a:t>
            </a:r>
          </a:p>
        </p:txBody>
      </p:sp>
    </p:spTree>
    <p:extLst>
      <p:ext uri="{BB962C8B-B14F-4D97-AF65-F5344CB8AC3E}">
        <p14:creationId xmlns:p14="http://schemas.microsoft.com/office/powerpoint/2010/main" val="1567156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 - Additional examples and assessment types</a:t>
            </a:r>
          </a:p>
        </p:txBody>
      </p:sp>
      <p:sp>
        <p:nvSpPr>
          <p:cNvPr id="6" name="Text Placeholder 5"/>
          <p:cNvSpPr>
            <a:spLocks noGrp="1"/>
          </p:cNvSpPr>
          <p:nvPr>
            <p:ph type="body" idx="1"/>
          </p:nvPr>
        </p:nvSpPr>
        <p:spPr/>
        <p:txBody>
          <a:bodyPr/>
          <a:lstStyle/>
          <a:p>
            <a:endParaRPr lang="en-US"/>
          </a:p>
        </p:txBody>
      </p:sp>
    </p:spTree>
    <p:extLst>
      <p:ext uri="{BB962C8B-B14F-4D97-AF65-F5344CB8AC3E}">
        <p14:creationId xmlns:p14="http://schemas.microsoft.com/office/powerpoint/2010/main" val="3816348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913" y="451258"/>
            <a:ext cx="8184707" cy="722516"/>
          </a:xfrm>
        </p:spPr>
        <p:txBody>
          <a:bodyPr>
            <a:normAutofit/>
          </a:bodyPr>
          <a:lstStyle/>
          <a:p>
            <a:r>
              <a:rPr lang="en-US" sz="3600" dirty="0"/>
              <a:t>Example 1 – Probability (STAT 230)</a:t>
            </a:r>
            <a:endParaRPr lang="en-US" sz="2000" dirty="0"/>
          </a:p>
        </p:txBody>
      </p:sp>
      <p:pic>
        <p:nvPicPr>
          <p:cNvPr id="3" name="Picture 2"/>
          <p:cNvPicPr>
            <a:picLocks noChangeAspect="1"/>
          </p:cNvPicPr>
          <p:nvPr/>
        </p:nvPicPr>
        <p:blipFill>
          <a:blip r:embed="rId2"/>
          <a:stretch>
            <a:fillRect/>
          </a:stretch>
        </p:blipFill>
        <p:spPr>
          <a:xfrm>
            <a:off x="1201050" y="1543051"/>
            <a:ext cx="6172432" cy="4017351"/>
          </a:xfrm>
          <a:prstGeom prst="rect">
            <a:avLst/>
          </a:prstGeom>
        </p:spPr>
      </p:pic>
    </p:spTree>
    <p:extLst>
      <p:ext uri="{BB962C8B-B14F-4D97-AF65-F5344CB8AC3E}">
        <p14:creationId xmlns:p14="http://schemas.microsoft.com/office/powerpoint/2010/main" val="338538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Example 2 – Financial Math (ACTSC 231)</a:t>
            </a:r>
            <a:endParaRPr lang="en-US" sz="2000" dirty="0"/>
          </a:p>
        </p:txBody>
      </p:sp>
      <p:pic>
        <p:nvPicPr>
          <p:cNvPr id="7" name="Picture 6"/>
          <p:cNvPicPr>
            <a:picLocks noChangeAspect="1"/>
          </p:cNvPicPr>
          <p:nvPr/>
        </p:nvPicPr>
        <p:blipFill>
          <a:blip r:embed="rId3"/>
          <a:stretch>
            <a:fillRect/>
          </a:stretch>
        </p:blipFill>
        <p:spPr>
          <a:xfrm>
            <a:off x="1421092" y="1551844"/>
            <a:ext cx="6224938" cy="3811187"/>
          </a:xfrm>
          <a:prstGeom prst="rect">
            <a:avLst/>
          </a:prstGeom>
        </p:spPr>
      </p:pic>
    </p:spTree>
    <p:extLst>
      <p:ext uri="{BB962C8B-B14F-4D97-AF65-F5344CB8AC3E}">
        <p14:creationId xmlns:p14="http://schemas.microsoft.com/office/powerpoint/2010/main" val="959895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Example 3 – Life Cons 1 (ACTSC 232)</a:t>
            </a:r>
            <a:endParaRPr lang="en-US" sz="2000" dirty="0"/>
          </a:p>
        </p:txBody>
      </p:sp>
      <p:sp>
        <p:nvSpPr>
          <p:cNvPr id="3" name="TextBox 2"/>
          <p:cNvSpPr txBox="1"/>
          <p:nvPr/>
        </p:nvSpPr>
        <p:spPr>
          <a:xfrm>
            <a:off x="4205288" y="3033713"/>
            <a:ext cx="65" cy="207749"/>
          </a:xfrm>
          <a:prstGeom prst="rect">
            <a:avLst/>
          </a:prstGeom>
          <a:noFill/>
        </p:spPr>
        <p:txBody>
          <a:bodyPr wrap="none" lIns="0" tIns="0" rIns="0" bIns="0" rtlCol="0">
            <a:spAutoFit/>
          </a:bodyPr>
          <a:lstStyle/>
          <a:p>
            <a:endParaRPr lang="en-CA" sz="1350" dirty="0"/>
          </a:p>
        </p:txBody>
      </p:sp>
      <p:pic>
        <p:nvPicPr>
          <p:cNvPr id="6" name="Picture 5"/>
          <p:cNvPicPr>
            <a:picLocks noChangeAspect="1"/>
          </p:cNvPicPr>
          <p:nvPr/>
        </p:nvPicPr>
        <p:blipFill>
          <a:blip r:embed="rId3"/>
          <a:stretch>
            <a:fillRect/>
          </a:stretch>
        </p:blipFill>
        <p:spPr>
          <a:xfrm>
            <a:off x="1440142" y="1701313"/>
            <a:ext cx="6186838" cy="4094231"/>
          </a:xfrm>
          <a:prstGeom prst="rect">
            <a:avLst/>
          </a:prstGeom>
        </p:spPr>
      </p:pic>
    </p:spTree>
    <p:extLst>
      <p:ext uri="{BB962C8B-B14F-4D97-AF65-F5344CB8AC3E}">
        <p14:creationId xmlns:p14="http://schemas.microsoft.com/office/powerpoint/2010/main" val="31233401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912" y="477635"/>
            <a:ext cx="8304851" cy="722516"/>
          </a:xfrm>
        </p:spPr>
        <p:txBody>
          <a:bodyPr>
            <a:normAutofit/>
          </a:bodyPr>
          <a:lstStyle/>
          <a:p>
            <a:r>
              <a:rPr lang="en-US" sz="3600" dirty="0"/>
              <a:t>Example 4 – Life Cons 2 (ACTSC 331)</a:t>
            </a:r>
            <a:endParaRPr lang="en-US" sz="2000" dirty="0"/>
          </a:p>
        </p:txBody>
      </p:sp>
      <p:pic>
        <p:nvPicPr>
          <p:cNvPr id="3" name="Picture 2"/>
          <p:cNvPicPr>
            <a:picLocks noChangeAspect="1"/>
          </p:cNvPicPr>
          <p:nvPr/>
        </p:nvPicPr>
        <p:blipFill>
          <a:blip r:embed="rId2"/>
          <a:stretch>
            <a:fillRect/>
          </a:stretch>
        </p:blipFill>
        <p:spPr>
          <a:xfrm>
            <a:off x="1324256" y="1524001"/>
            <a:ext cx="6046161" cy="4369776"/>
          </a:xfrm>
          <a:prstGeom prst="rect">
            <a:avLst/>
          </a:prstGeom>
        </p:spPr>
      </p:pic>
    </p:spTree>
    <p:extLst>
      <p:ext uri="{BB962C8B-B14F-4D97-AF65-F5344CB8AC3E}">
        <p14:creationId xmlns:p14="http://schemas.microsoft.com/office/powerpoint/2010/main" val="1190721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912" y="486427"/>
            <a:ext cx="8641357" cy="722516"/>
          </a:xfrm>
        </p:spPr>
        <p:txBody>
          <a:bodyPr>
            <a:normAutofit/>
          </a:bodyPr>
          <a:lstStyle/>
          <a:p>
            <a:r>
              <a:rPr lang="en-US" sz="3600" dirty="0"/>
              <a:t>Example 5 – Probability Models (STAT 334)</a:t>
            </a:r>
            <a:endParaRPr lang="en-US" sz="2000" dirty="0"/>
          </a:p>
        </p:txBody>
      </p:sp>
      <p:pic>
        <p:nvPicPr>
          <p:cNvPr id="6" name="Picture 5"/>
          <p:cNvPicPr>
            <a:picLocks noChangeAspect="1"/>
          </p:cNvPicPr>
          <p:nvPr/>
        </p:nvPicPr>
        <p:blipFill>
          <a:blip r:embed="rId2"/>
          <a:stretch>
            <a:fillRect/>
          </a:stretch>
        </p:blipFill>
        <p:spPr>
          <a:xfrm>
            <a:off x="1562746" y="1576754"/>
            <a:ext cx="5905688" cy="4369776"/>
          </a:xfrm>
          <a:prstGeom prst="rect">
            <a:avLst/>
          </a:prstGeom>
        </p:spPr>
      </p:pic>
    </p:spTree>
    <p:extLst>
      <p:ext uri="{BB962C8B-B14F-4D97-AF65-F5344CB8AC3E}">
        <p14:creationId xmlns:p14="http://schemas.microsoft.com/office/powerpoint/2010/main" val="3454245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Example 6 – Time Series (STAT 443)</a:t>
            </a:r>
            <a:endParaRPr lang="en-US" sz="2000" dirty="0"/>
          </a:p>
        </p:txBody>
      </p:sp>
      <p:pic>
        <p:nvPicPr>
          <p:cNvPr id="6" name="Picture 5"/>
          <p:cNvPicPr>
            <a:picLocks noChangeAspect="1"/>
          </p:cNvPicPr>
          <p:nvPr/>
        </p:nvPicPr>
        <p:blipFill>
          <a:blip r:embed="rId2"/>
          <a:stretch>
            <a:fillRect/>
          </a:stretch>
        </p:blipFill>
        <p:spPr>
          <a:xfrm>
            <a:off x="1556947" y="1745274"/>
            <a:ext cx="5953228" cy="3531576"/>
          </a:xfrm>
          <a:prstGeom prst="rect">
            <a:avLst/>
          </a:prstGeom>
        </p:spPr>
      </p:pic>
    </p:spTree>
    <p:extLst>
      <p:ext uri="{BB962C8B-B14F-4D97-AF65-F5344CB8AC3E}">
        <p14:creationId xmlns:p14="http://schemas.microsoft.com/office/powerpoint/2010/main" val="3505984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UofWaterloo_WhiteBkgrd">
  <a:themeElements>
    <a:clrScheme name="Custom 1">
      <a:dk1>
        <a:srgbClr val="000000"/>
      </a:dk1>
      <a:lt1>
        <a:srgbClr val="FFFFFF"/>
      </a:lt1>
      <a:dk2>
        <a:srgbClr val="757575"/>
      </a:dk2>
      <a:lt2>
        <a:srgbClr val="D6D6D6"/>
      </a:lt2>
      <a:accent1>
        <a:srgbClr val="DE2498"/>
      </a:accent1>
      <a:accent2>
        <a:srgbClr val="0C0C0C"/>
      </a:accent2>
      <a:accent3>
        <a:srgbClr val="FF61AA"/>
      </a:accent3>
      <a:accent4>
        <a:srgbClr val="FFBDEF"/>
      </a:accent4>
      <a:accent5>
        <a:srgbClr val="C50078"/>
      </a:accent5>
      <a:accent6>
        <a:srgbClr val="0073CE"/>
      </a:accent6>
      <a:hlink>
        <a:srgbClr val="C50078"/>
      </a:hlink>
      <a:folHlink>
        <a:srgbClr val="595959"/>
      </a:folHlink>
    </a:clrScheme>
    <a:fontScheme name="Impact + Georgia">
      <a:majorFont>
        <a:latin typeface="Impact"/>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Waterloo_arts_4x3" id="{92A4DE66-BA0B-3648-9D04-290D5D454D2E}" vid="{565275AE-87FA-0244-A3F3-612BAE99E9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6A33CE885C62E468E63CF85B66FC2BF" ma:contentTypeVersion="14" ma:contentTypeDescription="Create a new document." ma:contentTypeScope="" ma:versionID="25921d9cf21d5fb69cb7b49d8174ad2b">
  <xsd:schema xmlns:xsd="http://www.w3.org/2001/XMLSchema" xmlns:xs="http://www.w3.org/2001/XMLSchema" xmlns:p="http://schemas.microsoft.com/office/2006/metadata/properties" xmlns:ns3="0fce13e4-d974-4c73-a8fc-7f14f1d6adec" xmlns:ns4="0ae7a7f9-ec75-462c-8512-26f60f6bbf48" targetNamespace="http://schemas.microsoft.com/office/2006/metadata/properties" ma:root="true" ma:fieldsID="acf349a965fc739c5bff5e77f13bdf10" ns3:_="" ns4:_="">
    <xsd:import namespace="0fce13e4-d974-4c73-a8fc-7f14f1d6adec"/>
    <xsd:import namespace="0ae7a7f9-ec75-462c-8512-26f60f6bbf4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ce13e4-d974-4c73-a8fc-7f14f1d6ade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e7a7f9-ec75-462c-8512-26f60f6bbf4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AEC3B4-C09D-4684-8968-26B9E1A2AD6D}">
  <ds:schemaRefs>
    <ds:schemaRef ds:uri="http://schemas.microsoft.com/office/2006/metadata/properties"/>
    <ds:schemaRef ds:uri="http://www.w3.org/2000/xmlns/"/>
  </ds:schemaRefs>
</ds:datastoreItem>
</file>

<file path=customXml/itemProps2.xml><?xml version="1.0" encoding="utf-8"?>
<ds:datastoreItem xmlns:ds="http://schemas.openxmlformats.org/officeDocument/2006/customXml" ds:itemID="{29AE5F55-C089-43D5-B220-FF239ED907D6}">
  <ds:schemaRefs>
    <ds:schemaRef ds:uri="http://schemas.microsoft.com/sharepoint/v3/contenttype/forms"/>
  </ds:schemaRefs>
</ds:datastoreItem>
</file>

<file path=customXml/itemProps3.xml><?xml version="1.0" encoding="utf-8"?>
<ds:datastoreItem xmlns:ds="http://schemas.openxmlformats.org/officeDocument/2006/customXml" ds:itemID="{EE089431-4548-4E4F-847E-4F70108FA1C5}">
  <ds:schemaRefs>
    <ds:schemaRef ds:uri="http://schemas.microsoft.com/office/2006/metadata/contentType"/>
    <ds:schemaRef ds:uri="http://schemas.microsoft.com/office/2006/metadata/properties/metaAttributes"/>
    <ds:schemaRef ds:uri="http://www.w3.org/2000/xmlns/"/>
    <ds:schemaRef ds:uri="http://www.w3.org/2001/XMLSchema"/>
    <ds:schemaRef ds:uri="0fce13e4-d974-4c73-a8fc-7f14f1d6adec"/>
    <ds:schemaRef ds:uri="0ae7a7f9-ec75-462c-8512-26f60f6bbf48"/>
  </ds:schemaRefs>
</ds:datastoreItem>
</file>

<file path=docProps/app.xml><?xml version="1.0" encoding="utf-8"?>
<Properties xmlns="http://schemas.openxmlformats.org/officeDocument/2006/extended-properties" xmlns:vt="http://schemas.openxmlformats.org/officeDocument/2006/docPropsVTypes">
  <Template>UofWaterloo_WhiteBkgrd</Template>
  <TotalTime>14005</TotalTime>
  <Words>734</Words>
  <Application>Microsoft Office PowerPoint</Application>
  <PresentationFormat>On-screen Show (4:3)</PresentationFormat>
  <Paragraphs>119</Paragraphs>
  <Slides>18</Slides>
  <Notes>9</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UofWaterloo_WhiteBkgrd</vt:lpstr>
      <vt:lpstr>Aligning Assessment for  Aspiring Actuaries</vt:lpstr>
      <vt:lpstr>Alignment</vt:lpstr>
      <vt:lpstr>Learning Outcomes for Actuaries</vt:lpstr>
      <vt:lpstr>Assignments/Tests/Exams</vt:lpstr>
      <vt:lpstr>Group Projects</vt:lpstr>
      <vt:lpstr>Reports</vt:lpstr>
      <vt:lpstr>Presentations</vt:lpstr>
      <vt:lpstr>Reflective Writing</vt:lpstr>
      <vt:lpstr>Oral Exams</vt:lpstr>
      <vt:lpstr>How Can You Use These Ideas?</vt:lpstr>
      <vt:lpstr>PowerPoint Presentation</vt:lpstr>
      <vt:lpstr>Appendix - Additional examples and assessment types</vt:lpstr>
      <vt:lpstr>Example 1 – Probability (STAT 230)</vt:lpstr>
      <vt:lpstr>Example 2 – Financial Math (ACTSC 231)</vt:lpstr>
      <vt:lpstr>Example 3 – Life Cons 1 (ACTSC 232)</vt:lpstr>
      <vt:lpstr>Example 4 – Life Cons 2 (ACTSC 331)</vt:lpstr>
      <vt:lpstr>Example 5 – Probability Models (STAT 334)</vt:lpstr>
      <vt:lpstr>Example 6 – Time Series (STAT 443)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IN THIS SPACE HERE</dc:title>
  <dc:creator>Maria Morrone</dc:creator>
  <cp:lastModifiedBy>Diana Skrzydlo</cp:lastModifiedBy>
  <cp:revision>83</cp:revision>
  <dcterms:created xsi:type="dcterms:W3CDTF">2019-02-13T18:13:43Z</dcterms:created>
  <dcterms:modified xsi:type="dcterms:W3CDTF">2023-07-24T01:21:58Z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0x01010056A33CE885C62E468E63CF85B66FC2BF</vt:lpwstr>
  </property>
</Properties>
</file>