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8" r:id="rId4"/>
  </p:sldMasterIdLst>
  <p:notesMasterIdLst>
    <p:notesMasterId r:id="rId15"/>
  </p:notesMasterIdLst>
  <p:sldIdLst>
    <p:sldId id="303" r:id="rId5"/>
    <p:sldId id="304" r:id="rId6"/>
    <p:sldId id="305" r:id="rId7"/>
    <p:sldId id="306" r:id="rId8"/>
    <p:sldId id="307" r:id="rId9"/>
    <p:sldId id="308" r:id="rId10"/>
    <p:sldId id="312" r:id="rId11"/>
    <p:sldId id="314" r:id="rId12"/>
    <p:sldId id="317" r:id="rId13"/>
    <p:sldId id="318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E4B429"/>
    <a:srgbClr val="FFD54F"/>
    <a:srgbClr val="FFEA3D"/>
    <a:srgbClr val="FFFFAA"/>
    <a:srgbClr val="E0249A"/>
    <a:srgbClr val="0073CF"/>
    <a:srgbClr val="57068C"/>
    <a:srgbClr val="FFDB43"/>
    <a:srgbClr val="FDD54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3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614" autoAdjust="0"/>
    <p:restoredTop sz="94660"/>
  </p:normalViewPr>
  <p:slideViewPr>
    <p:cSldViewPr snapToGrid="0">
      <p:cViewPr varScale="1">
        <p:scale>
          <a:sx n="88" d="100"/>
          <a:sy n="88" d="100"/>
        </p:scale>
        <p:origin x="422" y="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30" d="100"/>
        <a:sy n="3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EEA3111-7891-4C37-B47F-7997664CFEE1}" type="doc">
      <dgm:prSet loTypeId="urn:microsoft.com/office/officeart/2011/layout/Circle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9E762C4-9A77-4E79-A816-DF53D9F6C13E}">
      <dgm:prSet phldrT="[Text]"/>
      <dgm:spPr/>
      <dgm:t>
        <a:bodyPr/>
        <a:lstStyle/>
        <a:p>
          <a:r>
            <a:rPr lang="en-US" dirty="0" smtClean="0"/>
            <a:t>Diagnostic</a:t>
          </a:r>
          <a:endParaRPr lang="en-US" dirty="0"/>
        </a:p>
      </dgm:t>
    </dgm:pt>
    <dgm:pt modelId="{CB9882FF-4BFA-461A-B4C7-BBBAB2A20BB1}" type="parTrans" cxnId="{172B38FF-D2F1-4D0F-8E2F-2E0FA50075C8}">
      <dgm:prSet/>
      <dgm:spPr/>
      <dgm:t>
        <a:bodyPr/>
        <a:lstStyle/>
        <a:p>
          <a:endParaRPr lang="en-US"/>
        </a:p>
      </dgm:t>
    </dgm:pt>
    <dgm:pt modelId="{E824AAD4-C49C-4A31-8CB6-29C77EA51651}" type="sibTrans" cxnId="{172B38FF-D2F1-4D0F-8E2F-2E0FA50075C8}">
      <dgm:prSet/>
      <dgm:spPr/>
      <dgm:t>
        <a:bodyPr/>
        <a:lstStyle/>
        <a:p>
          <a:endParaRPr lang="en-US"/>
        </a:p>
      </dgm:t>
    </dgm:pt>
    <dgm:pt modelId="{84BFC1DF-1C6D-4B49-AE77-210170B7C597}">
      <dgm:prSet phldrT="[Text]"/>
      <dgm:spPr/>
      <dgm:t>
        <a:bodyPr/>
        <a:lstStyle/>
        <a:p>
          <a:r>
            <a:rPr lang="en-US" dirty="0" smtClean="0"/>
            <a:t>Formative</a:t>
          </a:r>
          <a:endParaRPr lang="en-US" dirty="0"/>
        </a:p>
      </dgm:t>
    </dgm:pt>
    <dgm:pt modelId="{193C1364-6B81-497A-BC1C-40F65883A59B}" type="parTrans" cxnId="{8FC00AA8-7596-4CB8-81CD-CF163E374A8F}">
      <dgm:prSet/>
      <dgm:spPr/>
      <dgm:t>
        <a:bodyPr/>
        <a:lstStyle/>
        <a:p>
          <a:endParaRPr lang="en-US"/>
        </a:p>
      </dgm:t>
    </dgm:pt>
    <dgm:pt modelId="{B99B99C7-6CE6-4574-8283-B6EE272570E6}" type="sibTrans" cxnId="{8FC00AA8-7596-4CB8-81CD-CF163E374A8F}">
      <dgm:prSet/>
      <dgm:spPr/>
      <dgm:t>
        <a:bodyPr/>
        <a:lstStyle/>
        <a:p>
          <a:endParaRPr lang="en-US"/>
        </a:p>
      </dgm:t>
    </dgm:pt>
    <dgm:pt modelId="{2E17128A-D833-471F-BC73-1B80A0BA7746}">
      <dgm:prSet phldrT="[Text]"/>
      <dgm:spPr/>
      <dgm:t>
        <a:bodyPr/>
        <a:lstStyle/>
        <a:p>
          <a:r>
            <a:rPr lang="en-US" dirty="0" smtClean="0"/>
            <a:t>Summative</a:t>
          </a:r>
          <a:endParaRPr lang="en-US" dirty="0"/>
        </a:p>
      </dgm:t>
    </dgm:pt>
    <dgm:pt modelId="{BBD6C736-783B-43EB-99B0-03C2B83DAB80}" type="parTrans" cxnId="{97DC2EB7-DC00-4CE8-A7A3-4A45B3F5FDCE}">
      <dgm:prSet/>
      <dgm:spPr/>
      <dgm:t>
        <a:bodyPr/>
        <a:lstStyle/>
        <a:p>
          <a:endParaRPr lang="en-US"/>
        </a:p>
      </dgm:t>
    </dgm:pt>
    <dgm:pt modelId="{61B6B514-257A-4536-A019-D1793D0B98F4}" type="sibTrans" cxnId="{97DC2EB7-DC00-4CE8-A7A3-4A45B3F5FDCE}">
      <dgm:prSet/>
      <dgm:spPr/>
      <dgm:t>
        <a:bodyPr/>
        <a:lstStyle/>
        <a:p>
          <a:endParaRPr lang="en-US"/>
        </a:p>
      </dgm:t>
    </dgm:pt>
    <dgm:pt modelId="{EA1B472F-E155-4A69-B30A-45555DC706DF}" type="pres">
      <dgm:prSet presAssocID="{8EEA3111-7891-4C37-B47F-7997664CFEE1}" presName="Name0" presStyleCnt="0">
        <dgm:presLayoutVars>
          <dgm:chMax val="11"/>
          <dgm:chPref val="11"/>
          <dgm:dir/>
          <dgm:resizeHandles/>
        </dgm:presLayoutVars>
      </dgm:prSet>
      <dgm:spPr/>
      <dgm:t>
        <a:bodyPr/>
        <a:lstStyle/>
        <a:p>
          <a:endParaRPr lang="en-US"/>
        </a:p>
      </dgm:t>
    </dgm:pt>
    <dgm:pt modelId="{D2FE1845-F2A0-498B-8741-A4E2B4C6528B}" type="pres">
      <dgm:prSet presAssocID="{2E17128A-D833-471F-BC73-1B80A0BA7746}" presName="Accent3" presStyleCnt="0"/>
      <dgm:spPr/>
    </dgm:pt>
    <dgm:pt modelId="{3B64ED53-F6FA-427D-AD86-71827250FDAB}" type="pres">
      <dgm:prSet presAssocID="{2E17128A-D833-471F-BC73-1B80A0BA7746}" presName="Accent" presStyleLbl="node1" presStyleIdx="0" presStyleCnt="3"/>
      <dgm:spPr/>
    </dgm:pt>
    <dgm:pt modelId="{614CE47B-6A70-4C2D-A56D-F9EC5F955C03}" type="pres">
      <dgm:prSet presAssocID="{2E17128A-D833-471F-BC73-1B80A0BA7746}" presName="ParentBackground3" presStyleCnt="0"/>
      <dgm:spPr/>
    </dgm:pt>
    <dgm:pt modelId="{F25633AE-A32C-4504-ACDD-E6FA6B801FB2}" type="pres">
      <dgm:prSet presAssocID="{2E17128A-D833-471F-BC73-1B80A0BA7746}" presName="ParentBackground" presStyleLbl="fgAcc1" presStyleIdx="0" presStyleCnt="3"/>
      <dgm:spPr/>
      <dgm:t>
        <a:bodyPr/>
        <a:lstStyle/>
        <a:p>
          <a:endParaRPr lang="en-US"/>
        </a:p>
      </dgm:t>
    </dgm:pt>
    <dgm:pt modelId="{C2C1BD26-59DF-4B73-8CBD-145D8D3C4FA9}" type="pres">
      <dgm:prSet presAssocID="{2E17128A-D833-471F-BC73-1B80A0BA7746}" presName="Parent3" presStyleLbl="revTx" presStyleIdx="0" presStyleCnt="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DE604AD-B4C7-4A54-8D8F-877AE06D2FEF}" type="pres">
      <dgm:prSet presAssocID="{84BFC1DF-1C6D-4B49-AE77-210170B7C597}" presName="Accent2" presStyleCnt="0"/>
      <dgm:spPr/>
    </dgm:pt>
    <dgm:pt modelId="{6CE6572B-680A-4AAB-B663-423027A61CD0}" type="pres">
      <dgm:prSet presAssocID="{84BFC1DF-1C6D-4B49-AE77-210170B7C597}" presName="Accent" presStyleLbl="node1" presStyleIdx="1" presStyleCnt="3"/>
      <dgm:spPr/>
    </dgm:pt>
    <dgm:pt modelId="{D15BF5DA-7CF2-4D4B-B469-25349969EB5B}" type="pres">
      <dgm:prSet presAssocID="{84BFC1DF-1C6D-4B49-AE77-210170B7C597}" presName="ParentBackground2" presStyleCnt="0"/>
      <dgm:spPr/>
    </dgm:pt>
    <dgm:pt modelId="{D358446B-2F43-4B6F-A727-A1D3DAB33693}" type="pres">
      <dgm:prSet presAssocID="{84BFC1DF-1C6D-4B49-AE77-210170B7C597}" presName="ParentBackground" presStyleLbl="fgAcc1" presStyleIdx="1" presStyleCnt="3"/>
      <dgm:spPr/>
      <dgm:t>
        <a:bodyPr/>
        <a:lstStyle/>
        <a:p>
          <a:endParaRPr lang="en-US"/>
        </a:p>
      </dgm:t>
    </dgm:pt>
    <dgm:pt modelId="{0874E56A-152D-4EB7-87E2-BC157A0A8AEE}" type="pres">
      <dgm:prSet presAssocID="{84BFC1DF-1C6D-4B49-AE77-210170B7C597}" presName="Parent2" presStyleLbl="revTx" presStyleIdx="0" presStyleCnt="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909B0BD-2480-4A1D-9A97-A995B040942A}" type="pres">
      <dgm:prSet presAssocID="{19E762C4-9A77-4E79-A816-DF53D9F6C13E}" presName="Accent1" presStyleCnt="0"/>
      <dgm:spPr/>
    </dgm:pt>
    <dgm:pt modelId="{1D12D7D1-53DA-4A7E-99B7-F4947C0D1521}" type="pres">
      <dgm:prSet presAssocID="{19E762C4-9A77-4E79-A816-DF53D9F6C13E}" presName="Accent" presStyleLbl="node1" presStyleIdx="2" presStyleCnt="3" custLinFactNeighborX="0" custLinFactNeighborY="0"/>
      <dgm:spPr/>
    </dgm:pt>
    <dgm:pt modelId="{DDAFAD27-2197-4EA2-912E-7FEE2743DEA1}" type="pres">
      <dgm:prSet presAssocID="{19E762C4-9A77-4E79-A816-DF53D9F6C13E}" presName="ParentBackground1" presStyleCnt="0"/>
      <dgm:spPr/>
    </dgm:pt>
    <dgm:pt modelId="{DD5FF78F-DEAF-46F0-9D82-484142445E0E}" type="pres">
      <dgm:prSet presAssocID="{19E762C4-9A77-4E79-A816-DF53D9F6C13E}" presName="ParentBackground" presStyleLbl="fgAcc1" presStyleIdx="2" presStyleCnt="3"/>
      <dgm:spPr/>
      <dgm:t>
        <a:bodyPr/>
        <a:lstStyle/>
        <a:p>
          <a:endParaRPr lang="en-US"/>
        </a:p>
      </dgm:t>
    </dgm:pt>
    <dgm:pt modelId="{E2F9F12D-4B23-493E-8D55-0721753F6DF9}" type="pres">
      <dgm:prSet presAssocID="{19E762C4-9A77-4E79-A816-DF53D9F6C13E}" presName="Parent1" presStyleLbl="revTx" presStyleIdx="0" presStyleCnt="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72B38FF-D2F1-4D0F-8E2F-2E0FA50075C8}" srcId="{8EEA3111-7891-4C37-B47F-7997664CFEE1}" destId="{19E762C4-9A77-4E79-A816-DF53D9F6C13E}" srcOrd="0" destOrd="0" parTransId="{CB9882FF-4BFA-461A-B4C7-BBBAB2A20BB1}" sibTransId="{E824AAD4-C49C-4A31-8CB6-29C77EA51651}"/>
    <dgm:cxn modelId="{9608876C-EB5D-4DC9-BBA4-519416DB1163}" type="presOf" srcId="{84BFC1DF-1C6D-4B49-AE77-210170B7C597}" destId="{0874E56A-152D-4EB7-87E2-BC157A0A8AEE}" srcOrd="1" destOrd="0" presId="urn:microsoft.com/office/officeart/2011/layout/CircleProcess"/>
    <dgm:cxn modelId="{C4B649E1-049F-4019-97F0-34E0812FB837}" type="presOf" srcId="{2E17128A-D833-471F-BC73-1B80A0BA7746}" destId="{C2C1BD26-59DF-4B73-8CBD-145D8D3C4FA9}" srcOrd="1" destOrd="0" presId="urn:microsoft.com/office/officeart/2011/layout/CircleProcess"/>
    <dgm:cxn modelId="{F9897FA5-3B55-41C5-804C-55AD236741DE}" type="presOf" srcId="{19E762C4-9A77-4E79-A816-DF53D9F6C13E}" destId="{E2F9F12D-4B23-493E-8D55-0721753F6DF9}" srcOrd="1" destOrd="0" presId="urn:microsoft.com/office/officeart/2011/layout/CircleProcess"/>
    <dgm:cxn modelId="{F26FB062-5FB8-4980-BC19-0D557EEFBE45}" type="presOf" srcId="{2E17128A-D833-471F-BC73-1B80A0BA7746}" destId="{F25633AE-A32C-4504-ACDD-E6FA6B801FB2}" srcOrd="0" destOrd="0" presId="urn:microsoft.com/office/officeart/2011/layout/CircleProcess"/>
    <dgm:cxn modelId="{F09E74F9-0935-4BDC-9A35-0239BC70AD9F}" type="presOf" srcId="{8EEA3111-7891-4C37-B47F-7997664CFEE1}" destId="{EA1B472F-E155-4A69-B30A-45555DC706DF}" srcOrd="0" destOrd="0" presId="urn:microsoft.com/office/officeart/2011/layout/CircleProcess"/>
    <dgm:cxn modelId="{97DC2EB7-DC00-4CE8-A7A3-4A45B3F5FDCE}" srcId="{8EEA3111-7891-4C37-B47F-7997664CFEE1}" destId="{2E17128A-D833-471F-BC73-1B80A0BA7746}" srcOrd="2" destOrd="0" parTransId="{BBD6C736-783B-43EB-99B0-03C2B83DAB80}" sibTransId="{61B6B514-257A-4536-A019-D1793D0B98F4}"/>
    <dgm:cxn modelId="{003034F0-E6E5-480F-AD9D-13F93A1E6801}" type="presOf" srcId="{19E762C4-9A77-4E79-A816-DF53D9F6C13E}" destId="{DD5FF78F-DEAF-46F0-9D82-484142445E0E}" srcOrd="0" destOrd="0" presId="urn:microsoft.com/office/officeart/2011/layout/CircleProcess"/>
    <dgm:cxn modelId="{8FC00AA8-7596-4CB8-81CD-CF163E374A8F}" srcId="{8EEA3111-7891-4C37-B47F-7997664CFEE1}" destId="{84BFC1DF-1C6D-4B49-AE77-210170B7C597}" srcOrd="1" destOrd="0" parTransId="{193C1364-6B81-497A-BC1C-40F65883A59B}" sibTransId="{B99B99C7-6CE6-4574-8283-B6EE272570E6}"/>
    <dgm:cxn modelId="{F6798950-C900-4410-B15A-F87357E1ECAD}" type="presOf" srcId="{84BFC1DF-1C6D-4B49-AE77-210170B7C597}" destId="{D358446B-2F43-4B6F-A727-A1D3DAB33693}" srcOrd="0" destOrd="0" presId="urn:microsoft.com/office/officeart/2011/layout/CircleProcess"/>
    <dgm:cxn modelId="{5D42F277-E0F0-4E0B-B080-4EE90A5D1580}" type="presParOf" srcId="{EA1B472F-E155-4A69-B30A-45555DC706DF}" destId="{D2FE1845-F2A0-498B-8741-A4E2B4C6528B}" srcOrd="0" destOrd="0" presId="urn:microsoft.com/office/officeart/2011/layout/CircleProcess"/>
    <dgm:cxn modelId="{8AFF74A4-26E5-4ACD-BB10-1F83105D7F09}" type="presParOf" srcId="{D2FE1845-F2A0-498B-8741-A4E2B4C6528B}" destId="{3B64ED53-F6FA-427D-AD86-71827250FDAB}" srcOrd="0" destOrd="0" presId="urn:microsoft.com/office/officeart/2011/layout/CircleProcess"/>
    <dgm:cxn modelId="{04710BEB-FCB2-4BF7-8AD0-6FA2F3121DEC}" type="presParOf" srcId="{EA1B472F-E155-4A69-B30A-45555DC706DF}" destId="{614CE47B-6A70-4C2D-A56D-F9EC5F955C03}" srcOrd="1" destOrd="0" presId="urn:microsoft.com/office/officeart/2011/layout/CircleProcess"/>
    <dgm:cxn modelId="{BFD8B4B4-205F-43EC-B26E-9D4E72A6C432}" type="presParOf" srcId="{614CE47B-6A70-4C2D-A56D-F9EC5F955C03}" destId="{F25633AE-A32C-4504-ACDD-E6FA6B801FB2}" srcOrd="0" destOrd="0" presId="urn:microsoft.com/office/officeart/2011/layout/CircleProcess"/>
    <dgm:cxn modelId="{F9CD9498-ADC6-4808-8F61-E2569856FFB2}" type="presParOf" srcId="{EA1B472F-E155-4A69-B30A-45555DC706DF}" destId="{C2C1BD26-59DF-4B73-8CBD-145D8D3C4FA9}" srcOrd="2" destOrd="0" presId="urn:microsoft.com/office/officeart/2011/layout/CircleProcess"/>
    <dgm:cxn modelId="{840D7F5C-0C6C-4361-90E2-670952A9D639}" type="presParOf" srcId="{EA1B472F-E155-4A69-B30A-45555DC706DF}" destId="{8DE604AD-B4C7-4A54-8D8F-877AE06D2FEF}" srcOrd="3" destOrd="0" presId="urn:microsoft.com/office/officeart/2011/layout/CircleProcess"/>
    <dgm:cxn modelId="{9C2AEC6F-004E-4228-8B56-6C3616D1368E}" type="presParOf" srcId="{8DE604AD-B4C7-4A54-8D8F-877AE06D2FEF}" destId="{6CE6572B-680A-4AAB-B663-423027A61CD0}" srcOrd="0" destOrd="0" presId="urn:microsoft.com/office/officeart/2011/layout/CircleProcess"/>
    <dgm:cxn modelId="{7A44FD2B-0E2C-4E0E-AB48-44EB032F0D96}" type="presParOf" srcId="{EA1B472F-E155-4A69-B30A-45555DC706DF}" destId="{D15BF5DA-7CF2-4D4B-B469-25349969EB5B}" srcOrd="4" destOrd="0" presId="urn:microsoft.com/office/officeart/2011/layout/CircleProcess"/>
    <dgm:cxn modelId="{6B9D51B0-A72D-46E4-BD96-D31FA017B98A}" type="presParOf" srcId="{D15BF5DA-7CF2-4D4B-B469-25349969EB5B}" destId="{D358446B-2F43-4B6F-A727-A1D3DAB33693}" srcOrd="0" destOrd="0" presId="urn:microsoft.com/office/officeart/2011/layout/CircleProcess"/>
    <dgm:cxn modelId="{03DC7377-D3CF-45DC-8D6B-8BCBCE428125}" type="presParOf" srcId="{EA1B472F-E155-4A69-B30A-45555DC706DF}" destId="{0874E56A-152D-4EB7-87E2-BC157A0A8AEE}" srcOrd="5" destOrd="0" presId="urn:microsoft.com/office/officeart/2011/layout/CircleProcess"/>
    <dgm:cxn modelId="{7C72D910-B804-4184-8109-6B6740453F62}" type="presParOf" srcId="{EA1B472F-E155-4A69-B30A-45555DC706DF}" destId="{D909B0BD-2480-4A1D-9A97-A995B040942A}" srcOrd="6" destOrd="0" presId="urn:microsoft.com/office/officeart/2011/layout/CircleProcess"/>
    <dgm:cxn modelId="{4C8C217A-AF2A-430A-87CB-FDACA48D49F5}" type="presParOf" srcId="{D909B0BD-2480-4A1D-9A97-A995B040942A}" destId="{1D12D7D1-53DA-4A7E-99B7-F4947C0D1521}" srcOrd="0" destOrd="0" presId="urn:microsoft.com/office/officeart/2011/layout/CircleProcess"/>
    <dgm:cxn modelId="{7E600F8A-6A63-4BBB-B040-E7487698FAE7}" type="presParOf" srcId="{EA1B472F-E155-4A69-B30A-45555DC706DF}" destId="{DDAFAD27-2197-4EA2-912E-7FEE2743DEA1}" srcOrd="7" destOrd="0" presId="urn:microsoft.com/office/officeart/2011/layout/CircleProcess"/>
    <dgm:cxn modelId="{6B9A4ECC-C0FE-466C-BE12-6545076E4B07}" type="presParOf" srcId="{DDAFAD27-2197-4EA2-912E-7FEE2743DEA1}" destId="{DD5FF78F-DEAF-46F0-9D82-484142445E0E}" srcOrd="0" destOrd="0" presId="urn:microsoft.com/office/officeart/2011/layout/CircleProcess"/>
    <dgm:cxn modelId="{DCC881CF-D1E1-445C-9F23-21A59277F8F6}" type="presParOf" srcId="{EA1B472F-E155-4A69-B30A-45555DC706DF}" destId="{E2F9F12D-4B23-493E-8D55-0721753F6DF9}" srcOrd="8" destOrd="0" presId="urn:microsoft.com/office/officeart/2011/layout/Circle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B64ED53-F6FA-427D-AD86-71827250FDAB}">
      <dsp:nvSpPr>
        <dsp:cNvPr id="0" name=""/>
        <dsp:cNvSpPr/>
      </dsp:nvSpPr>
      <dsp:spPr>
        <a:xfrm>
          <a:off x="9518101" y="853807"/>
          <a:ext cx="2261715" cy="226213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25633AE-A32C-4504-ACDD-E6FA6B801FB2}">
      <dsp:nvSpPr>
        <dsp:cNvPr id="0" name=""/>
        <dsp:cNvSpPr/>
      </dsp:nvSpPr>
      <dsp:spPr>
        <a:xfrm>
          <a:off x="9593197" y="929225"/>
          <a:ext cx="2111523" cy="2111298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Summative</a:t>
          </a:r>
          <a:endParaRPr lang="en-US" sz="2200" kern="1200" dirty="0"/>
        </a:p>
      </dsp:txBody>
      <dsp:txXfrm>
        <a:off x="9895054" y="1230896"/>
        <a:ext cx="1507810" cy="1507957"/>
      </dsp:txXfrm>
    </dsp:sp>
    <dsp:sp modelId="{6CE6572B-680A-4AAB-B663-423027A61CD0}">
      <dsp:nvSpPr>
        <dsp:cNvPr id="0" name=""/>
        <dsp:cNvSpPr/>
      </dsp:nvSpPr>
      <dsp:spPr>
        <a:xfrm rot="2700000">
          <a:off x="7183277" y="856542"/>
          <a:ext cx="2256268" cy="2256268"/>
        </a:xfrm>
        <a:prstGeom prst="teardrop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358446B-2F43-4B6F-A727-A1D3DAB33693}">
      <dsp:nvSpPr>
        <dsp:cNvPr id="0" name=""/>
        <dsp:cNvSpPr/>
      </dsp:nvSpPr>
      <dsp:spPr>
        <a:xfrm>
          <a:off x="7255649" y="929225"/>
          <a:ext cx="2111523" cy="2111298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Formative</a:t>
          </a:r>
          <a:endParaRPr lang="en-US" sz="2200" kern="1200" dirty="0"/>
        </a:p>
      </dsp:txBody>
      <dsp:txXfrm>
        <a:off x="7557506" y="1230896"/>
        <a:ext cx="1507810" cy="1507957"/>
      </dsp:txXfrm>
    </dsp:sp>
    <dsp:sp modelId="{1D12D7D1-53DA-4A7E-99B7-F4947C0D1521}">
      <dsp:nvSpPr>
        <dsp:cNvPr id="0" name=""/>
        <dsp:cNvSpPr/>
      </dsp:nvSpPr>
      <dsp:spPr>
        <a:xfrm rot="2700000">
          <a:off x="4845729" y="856542"/>
          <a:ext cx="2256268" cy="2256268"/>
        </a:xfrm>
        <a:prstGeom prst="teardrop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D5FF78F-DEAF-46F0-9D82-484142445E0E}">
      <dsp:nvSpPr>
        <dsp:cNvPr id="0" name=""/>
        <dsp:cNvSpPr/>
      </dsp:nvSpPr>
      <dsp:spPr>
        <a:xfrm>
          <a:off x="4918101" y="929225"/>
          <a:ext cx="2111523" cy="2111298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Diagnostic</a:t>
          </a:r>
          <a:endParaRPr lang="en-US" sz="2200" kern="1200" dirty="0"/>
        </a:p>
      </dsp:txBody>
      <dsp:txXfrm>
        <a:off x="5219958" y="1230896"/>
        <a:ext cx="1507810" cy="150795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1/layout/CircleProcess">
  <dgm:title val="Circle Process"/>
  <dgm:desc val="Use to show sequential steps in a process. Limited to eleven Level 1 shapes with an unlimited number of Level 2 shapes. Works best with small amounts of text. Unused text does not appear, but remains available if you switch layouts."/>
  <dgm:catLst>
    <dgm:cat type="process" pri="8500"/>
    <dgm:cat type="officeonline" pri="85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11"/>
      <dgm:chPref val="11"/>
      <dgm:dir/>
      <dgm:resizeHandles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0.638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Parent1" refType="w" fact="0.1667"/>
              <dgm:constr type="t" for="ch" forName="Parent1" refType="h" fact="0.1064"/>
              <dgm:constr type="w" for="ch" forName="Parent1" refType="w" fact="0.6667"/>
              <dgm:constr type="h" for="ch" forName="Parent1" refType="h" fact="0.4255"/>
              <dgm:constr type="l" for="ch" forName="Accent1" refType="w" fact="0"/>
              <dgm:constr type="t" for="ch" forName="Accent1" refType="h" fact="0"/>
              <dgm:constr type="w" for="ch" forName="Accent1" refType="w"/>
              <dgm:constr type="h" for="ch" forName="Accent1" refType="h" fact="0.6383"/>
              <dgm:constr type="l" for="ch" forName="ParentBackground1" refType="w" fact="0.0333"/>
              <dgm:constr type="t" for="ch" forName="ParentBackground1" refType="h" fact="0.0213"/>
              <dgm:constr type="w" for="ch" forName="ParentBackground1" refType="w" fact="0.9333"/>
              <dgm:constr type="h" for="ch" forName="ParentBackground1" refType="h" fact="0.5957"/>
              <dgm:constr type="l" for="ch" forName="Child1" refType="w" fact="0.0333"/>
              <dgm:constr type="t" for="ch" forName="Child1" refType="h" fact="0.6574"/>
              <dgm:constr type="w" for="ch" forName="Child1" refType="w" fact="0.9333"/>
              <dgm:constr type="h" for="ch" forName="Child1" refType="h" fact="0.3426"/>
            </dgm:constrLst>
          </dgm:if>
          <dgm:if name="Name5" axis="ch" ptType="node" func="cnt" op="equ" val="2">
            <dgm:alg type="composite">
              <dgm:param type="ar" val="1.265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Parent2" refType="w" fact="0.6249"/>
              <dgm:constr type="t" for="ch" forName="Parent2" refType="h" fact="0.2022"/>
              <dgm:constr type="w" for="ch" forName="Parent2" refType="w" fact="0.3001"/>
              <dgm:constr type="h" for="ch" forName="Parent2" refType="h" fact="0.3799"/>
              <dgm:constr type="l" for="ch" forName="Parent1" refType="w" fact="0.1597"/>
              <dgm:constr type="t" for="ch" forName="Parent1" refType="h" fact="0.2022"/>
              <dgm:constr type="w" for="ch" forName="Parent1" refType="w" fact="0.3001"/>
              <dgm:constr type="h" for="ch" forName="Parent1" refType="h" fact="0.3799"/>
              <dgm:constr type="l" for="ch" forName="Accent2" refType="w" fact="0.5498"/>
              <dgm:constr type="t" for="ch" forName="Accent2" refType="h" fact="0.1072"/>
              <dgm:constr type="w" for="ch" forName="Accent2" refType="w" fact="0.4502"/>
              <dgm:constr type="h" for="ch" forName="Accent2" refType="h" fact="0.5699"/>
              <dgm:constr type="l" for="ch" forName="ParentBackground2" refType="w" fact="0.5648"/>
              <dgm:constr type="t" for="ch" forName="ParentBackground2" refType="h" fact="0.1262"/>
              <dgm:constr type="w" for="ch" forName="ParentBackground2" refType="w" fact="0.4201"/>
              <dgm:constr type="h" for="ch" forName="ParentBackground2" refType="h" fact="0.5319"/>
              <dgm:constr type="l" for="ch" forName="Child2" refType="w" fact="0.5648"/>
              <dgm:constr type="t" for="ch" forName="Child2" refType="h" fact="0.6876"/>
              <dgm:constr type="w" for="ch" forName="Child2" refType="w" fact="0.4201"/>
              <dgm:constr type="h" for="ch" forName="Child2" refType="h" fact="0.3124"/>
              <dgm:constr type="l" for="ch" forName="Accent1" refType="w" fact="-0.0086"/>
              <dgm:constr type="t" for="ch" forName="Accent1" refType="h" fact="-0.0109"/>
              <dgm:constr type="w" for="ch" forName="Accent1" refType="w" fact="0.6367"/>
              <dgm:constr type="h" for="ch" forName="Accent1" refType="h" fact="0.806"/>
              <dgm:constr type="l" for="ch" forName="ParentBackground1" refType="w" fact="0.0997"/>
              <dgm:constr type="t" for="ch" forName="ParentBackground1" refType="h" fact="0.1262"/>
              <dgm:constr type="w" for="ch" forName="ParentBackground1" refType="w" fact="0.4201"/>
              <dgm:constr type="h" for="ch" forName="ParentBackground1" refType="h" fact="0.5319"/>
              <dgm:constr type="l" for="ch" forName="Child1" refType="w" fact="0.0997"/>
              <dgm:constr type="t" for="ch" forName="Child1" refType="h" fact="0.6876"/>
              <dgm:constr type="w" for="ch" forName="Child1" refType="w" fact="0.4201"/>
              <dgm:constr type="h" for="ch" forName="Child1" refType="h" fact="0.3124"/>
            </dgm:constrLst>
          </dgm:if>
          <dgm:if name="Name6" axis="ch" ptType="node" func="cnt" op="equ" val="3">
            <dgm:alg type="composite">
              <dgm:param type="ar" val="1.854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Parent3" refType="w" fact="0.744"/>
              <dgm:constr type="t" for="ch" forName="Parent3" refType="h" fact="0.2022"/>
              <dgm:constr type="w" for="ch" forName="Parent3" refType="w" fact="0.2048"/>
              <dgm:constr type="h" for="ch" forName="Parent3" refType="h" fact="0.3799"/>
              <dgm:constr type="l" for="ch" forName="Parent2" refType="w" fact="0.4265"/>
              <dgm:constr type="t" for="ch" forName="Parent2" refType="h" fact="0.2022"/>
              <dgm:constr type="w" for="ch" forName="Parent2" refType="w" fact="0.2048"/>
              <dgm:constr type="h" for="ch" forName="Parent2" refType="h" fact="0.3799"/>
              <dgm:constr type="l" for="ch" forName="Parent1" refType="w" fact="0.109"/>
              <dgm:constr type="t" for="ch" forName="Parent1" refType="h" fact="0.2022"/>
              <dgm:constr type="w" for="ch" forName="Parent1" refType="w" fact="0.2048"/>
              <dgm:constr type="h" for="ch" forName="Parent1" refType="h" fact="0.3799"/>
              <dgm:constr type="l" for="ch" forName="Accent3" refType="w" fact="0.6928"/>
              <dgm:constr type="t" for="ch" forName="Accent3" refType="h" fact="0.1072"/>
              <dgm:constr type="w" for="ch" forName="Accent3" refType="w" fact="0.3072"/>
              <dgm:constr type="h" for="ch" forName="Accent3" refType="h" fact="0.5699"/>
              <dgm:constr type="l" for="ch" forName="ParentBackground3" refType="w" fact="0.703"/>
              <dgm:constr type="t" for="ch" forName="ParentBackground3" refType="h" fact="0.1262"/>
              <dgm:constr type="w" for="ch" forName="ParentBackground3" refType="w" fact="0.2868"/>
              <dgm:constr type="h" for="ch" forName="ParentBackground3" refType="h" fact="0.5319"/>
              <dgm:constr type="l" for="ch" forName="Child3" refType="w" fact="0.703"/>
              <dgm:constr type="t" for="ch" forName="Child3" refType="h" fact="0.6876"/>
              <dgm:constr type="w" for="ch" forName="Child3" refType="w" fact="0.2868"/>
              <dgm:constr type="h" for="ch" forName="Child3" refType="h" fact="0.3124"/>
              <dgm:constr type="l" for="ch" forName="Accent2" refType="w" fact="0.3122"/>
              <dgm:constr type="t" for="ch" forName="Accent2" refType="h" fact="-0.0109"/>
              <dgm:constr type="w" for="ch" forName="Accent2" refType="w" fact="0.4334"/>
              <dgm:constr type="h" for="ch" forName="Accent2" refType="h" fact="0.806"/>
              <dgm:constr type="l" for="ch" forName="ParentBackground2" refType="w" fact="0.3855"/>
              <dgm:constr type="t" for="ch" forName="ParentBackground2" refType="h" fact="0.1262"/>
              <dgm:constr type="w" for="ch" forName="ParentBackground2" refType="w" fact="0.2868"/>
              <dgm:constr type="h" for="ch" forName="ParentBackground2" refType="h" fact="0.5319"/>
              <dgm:constr type="l" for="ch" forName="Child2" refType="w" fact="0.3855"/>
              <dgm:constr type="t" for="ch" forName="Child2" refType="h" fact="0.6876"/>
              <dgm:constr type="w" for="ch" forName="Child2" refType="w" fact="0.2868"/>
              <dgm:constr type="h" for="ch" forName="Child2" refType="h" fact="0.3124"/>
              <dgm:constr type="l" for="ch" forName="Accent1" refType="w" fact="-0.0053"/>
              <dgm:constr type="t" for="ch" forName="Accent1" refType="h" fact="-0.0109"/>
              <dgm:constr type="w" for="ch" forName="Accent1" refType="w" fact="0.4334"/>
              <dgm:constr type="h" for="ch" forName="Accent1" refType="h" fact="0.806"/>
              <dgm:constr type="l" for="ch" forName="ParentBackground1" refType="w" fact="0.068"/>
              <dgm:constr type="t" for="ch" forName="ParentBackground1" refType="h" fact="0.1262"/>
              <dgm:constr type="w" for="ch" forName="ParentBackground1" refType="w" fact="0.2868"/>
              <dgm:constr type="h" for="ch" forName="ParentBackground1" refType="h" fact="0.5319"/>
              <dgm:constr type="l" for="ch" forName="Child1" refType="w" fact="0.068"/>
              <dgm:constr type="t" for="ch" forName="Child1" refType="h" fact="0.6876"/>
              <dgm:constr type="w" for="ch" forName="Child1" refType="w" fact="0.2868"/>
              <dgm:constr type="h" for="ch" forName="Child1" refType="h" fact="0.3124"/>
            </dgm:constrLst>
          </dgm:if>
          <dgm:if name="Name7" axis="ch" ptType="node" func="cnt" op="equ" val="4">
            <dgm:alg type="composite">
              <dgm:param type="ar" val="2.44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Parent4" refType="w" fact="0.8057"/>
              <dgm:constr type="t" for="ch" forName="Parent4" refType="h" fact="0.2022"/>
              <dgm:constr type="w" for="ch" forName="Parent4" refType="w" fact="0.1555"/>
              <dgm:constr type="h" for="ch" forName="Parent4" refType="h" fact="0.3799"/>
              <dgm:constr type="l" for="ch" forName="Parent3" refType="w" fact="0.5647"/>
              <dgm:constr type="t" for="ch" forName="Parent3" refType="h" fact="0.2022"/>
              <dgm:constr type="w" for="ch" forName="Parent3" refType="w" fact="0.1555"/>
              <dgm:constr type="h" for="ch" forName="Parent3" refType="h" fact="0.3799"/>
              <dgm:constr type="l" for="ch" forName="Parent2" refType="w" fact="0.3237"/>
              <dgm:constr type="t" for="ch" forName="Parent2" refType="h" fact="0.2022"/>
              <dgm:constr type="w" for="ch" forName="Parent2" refType="w" fact="0.1555"/>
              <dgm:constr type="h" for="ch" forName="Parent2" refType="h" fact="0.3799"/>
              <dgm:constr type="l" for="ch" forName="Parent1" refType="w" fact="0.0827"/>
              <dgm:constr type="t" for="ch" forName="Parent1" refType="h" fact="0.2022"/>
              <dgm:constr type="w" for="ch" forName="Parent1" refType="w" fact="0.1555"/>
              <dgm:constr type="h" for="ch" forName="Parent1" refType="h" fact="0.3799"/>
              <dgm:constr type="l" for="ch" forName="Accent4" refType="w" fact="0.7668"/>
              <dgm:constr type="t" for="ch" forName="Accent4" refType="h" fact="0.1072"/>
              <dgm:constr type="w" for="ch" forName="Accent4" refType="w" fact="0.2332"/>
              <dgm:constr type="h" for="ch" forName="Accent4" refType="h" fact="0.5699"/>
              <dgm:constr type="l" for="ch" forName="ParentBackground4" refType="w" fact="0.7746"/>
              <dgm:constr type="t" for="ch" forName="ParentBackground4" refType="h" fact="0.1262"/>
              <dgm:constr type="w" for="ch" forName="ParentBackground4" refType="w" fact="0.2177"/>
              <dgm:constr type="h" for="ch" forName="ParentBackground4" refType="h" fact="0.5319"/>
              <dgm:constr type="l" for="ch" forName="Child4" refType="w" fact="0.7746"/>
              <dgm:constr type="t" for="ch" forName="Child4" refType="h" fact="0.6876"/>
              <dgm:constr type="w" for="ch" forName="Child4" refType="w" fact="0.2177"/>
              <dgm:constr type="h" for="ch" forName="Child4" refType="h" fact="0.3124"/>
              <dgm:constr type="l" for="ch" forName="Accent3" refType="w" fact="0.4765"/>
              <dgm:constr type="t" for="ch" forName="Accent3" refType="h" fact="-0.0109"/>
              <dgm:constr type="w" for="ch" forName="Accent3" refType="w" fact="0.3298"/>
              <dgm:constr type="h" for="ch" forName="Accent3" refType="h" fact="0.806"/>
              <dgm:constr type="l" for="ch" forName="ParentBackground3" refType="w" fact="0.5336"/>
              <dgm:constr type="t" for="ch" forName="ParentBackground3" refType="h" fact="0.1262"/>
              <dgm:constr type="w" for="ch" forName="ParentBackground3" refType="w" fact="0.2177"/>
              <dgm:constr type="h" for="ch" forName="ParentBackground3" refType="h" fact="0.5319"/>
              <dgm:constr type="l" for="ch" forName="Child3" refType="w" fact="0.5336"/>
              <dgm:constr type="t" for="ch" forName="Child3" refType="h" fact="0.6876"/>
              <dgm:constr type="w" for="ch" forName="Child3" refType="w" fact="0.2177"/>
              <dgm:constr type="h" for="ch" forName="Child3" refType="h" fact="0.3124"/>
              <dgm:constr type="l" for="ch" forName="Accent2" refType="w" fact="0.2365"/>
              <dgm:constr type="t" for="ch" forName="Accent2" refType="h" fact="-0.0109"/>
              <dgm:constr type="w" for="ch" forName="Accent2" refType="w" fact="0.3298"/>
              <dgm:constr type="h" for="ch" forName="Accent2" refType="h" fact="0.806"/>
              <dgm:constr type="l" for="ch" forName="ParentBackground2" refType="w" fact="0.2926"/>
              <dgm:constr type="t" for="ch" forName="ParentBackground2" refType="h" fact="0.1262"/>
              <dgm:constr type="w" for="ch" forName="ParentBackground2" refType="w" fact="0.2177"/>
              <dgm:constr type="h" for="ch" forName="ParentBackground2" refType="h" fact="0.5319"/>
              <dgm:constr type="l" for="ch" forName="Child2" refType="w" fact="0.2926"/>
              <dgm:constr type="t" for="ch" forName="Child2" refType="h" fact="0.6876"/>
              <dgm:constr type="w" for="ch" forName="Child2" refType="w" fact="0.2177"/>
              <dgm:constr type="h" for="ch" forName="Child2" refType="h" fact="0.3124"/>
              <dgm:constr type="l" for="ch" forName="Accent1" refType="w" fact="-0.0045"/>
              <dgm:constr type="t" for="ch" forName="Accent1" refType="h" fact="-0.0109"/>
              <dgm:constr type="w" for="ch" forName="Accent1" refType="w" fact="0.3298"/>
              <dgm:constr type="h" for="ch" forName="Accent1" refType="h" fact="0.806"/>
              <dgm:constr type="l" for="ch" forName="ParentBackground1" refType="w" fact="0.0516"/>
              <dgm:constr type="t" for="ch" forName="ParentBackground1" refType="h" fact="0.1262"/>
              <dgm:constr type="w" for="ch" forName="ParentBackground1" refType="w" fact="0.2177"/>
              <dgm:constr type="h" for="ch" forName="ParentBackground1" refType="h" fact="0.5319"/>
              <dgm:constr type="l" for="ch" forName="Child1" refType="w" fact="0.0516"/>
              <dgm:constr type="t" for="ch" forName="Child1" refType="h" fact="0.6876"/>
              <dgm:constr type="w" for="ch" forName="Child1" refType="w" fact="0.2177"/>
              <dgm:constr type="h" for="ch" forName="Child1" refType="h" fact="0.3124"/>
            </dgm:constrLst>
          </dgm:if>
          <dgm:if name="Name8" axis="ch" ptType="node" func="cnt" op="equ" val="5">
            <dgm:alg type="composite">
              <dgm:param type="ar" val="3.032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Parent5" refType="w" fact="0.8434"/>
              <dgm:constr type="t" for="ch" forName="Parent5" refType="h" fact="0.2022"/>
              <dgm:constr type="w" for="ch" forName="Parent5" refType="w" fact="0.1253"/>
              <dgm:constr type="h" for="ch" forName="Parent5" refType="h" fact="0.3799"/>
              <dgm:constr type="l" for="ch" forName="Parent4" refType="w" fact="0.6492"/>
              <dgm:constr type="t" for="ch" forName="Parent4" refType="h" fact="0.2022"/>
              <dgm:constr type="w" for="ch" forName="Parent4" refType="w" fact="0.1253"/>
              <dgm:constr type="h" for="ch" forName="Parent4" refType="h" fact="0.3799"/>
              <dgm:constr type="l" for="ch" forName="Parent3" refType="w" fact="0.455"/>
              <dgm:constr type="t" for="ch" forName="Parent3" refType="h" fact="0.2022"/>
              <dgm:constr type="w" for="ch" forName="Parent3" refType="w" fact="0.1253"/>
              <dgm:constr type="h" for="ch" forName="Parent3" refType="h" fact="0.3799"/>
              <dgm:constr type="l" for="ch" forName="Parent2" refType="w" fact="0.2609"/>
              <dgm:constr type="t" for="ch" forName="Parent2" refType="h" fact="0.2022"/>
              <dgm:constr type="w" for="ch" forName="Parent2" refType="w" fact="0.1253"/>
              <dgm:constr type="h" for="ch" forName="Parent2" refType="h" fact="0.3799"/>
              <dgm:constr type="l" for="ch" forName="Parent1" refType="w" fact="0.0667"/>
              <dgm:constr type="t" for="ch" forName="Parent1" refType="h" fact="0.2022"/>
              <dgm:constr type="w" for="ch" forName="Parent1" refType="w" fact="0.1253"/>
              <dgm:constr type="h" for="ch" forName="Parent1" refType="h" fact="0.3799"/>
              <dgm:constr type="l" for="ch" forName="Accent5" refType="w" fact="0.8121"/>
              <dgm:constr type="t" for="ch" forName="Accent5" refType="h" fact="0.1072"/>
              <dgm:constr type="w" for="ch" forName="Accent5" refType="w" fact="0.1879"/>
              <dgm:constr type="h" for="ch" forName="Accent5" refType="h" fact="0.5699"/>
              <dgm:constr type="l" for="ch" forName="ParentBackground5" refType="w" fact="0.8183"/>
              <dgm:constr type="t" for="ch" forName="ParentBackground5" refType="h" fact="0.1262"/>
              <dgm:constr type="w" for="ch" forName="ParentBackground5" refType="w" fact="0.1754"/>
              <dgm:constr type="h" for="ch" forName="ParentBackground5" refType="h" fact="0.5319"/>
              <dgm:constr type="l" for="ch" forName="Child5" refType="w" fact="0.8183"/>
              <dgm:constr type="t" for="ch" forName="Child5" refType="h" fact="0.6876"/>
              <dgm:constr type="w" for="ch" forName="Child5" refType="w" fact="0.1754"/>
              <dgm:constr type="h" for="ch" forName="Child5" refType="h" fact="0.3124"/>
              <dgm:constr type="l" for="ch" forName="Accent4" refType="w" fact="0.5789"/>
              <dgm:constr type="t" for="ch" forName="Accent4" refType="h" fact="-0.0109"/>
              <dgm:constr type="w" for="ch" forName="Accent4" refType="w" fact="0.2657"/>
              <dgm:constr type="h" for="ch" forName="Accent4" refType="h" fact="0.806"/>
              <dgm:constr type="l" for="ch" forName="ParentBackground4" refType="w" fact="0.6242"/>
              <dgm:constr type="t" for="ch" forName="ParentBackground4" refType="h" fact="0.1262"/>
              <dgm:constr type="w" for="ch" forName="ParentBackground4" refType="w" fact="0.1754"/>
              <dgm:constr type="h" for="ch" forName="ParentBackground4" refType="h" fact="0.5319"/>
              <dgm:constr type="l" for="ch" forName="Child4" refType="w" fact="0.6242"/>
              <dgm:constr type="t" for="ch" forName="Child4" refType="h" fact="0.6876"/>
              <dgm:constr type="w" for="ch" forName="Child4" refType="w" fact="0.1754"/>
              <dgm:constr type="h" for="ch" forName="Child4" refType="h" fact="0.3124"/>
              <dgm:constr type="l" for="ch" forName="Accent3" refType="w" fact="0.3848"/>
              <dgm:constr type="t" for="ch" forName="Accent3" refType="h" fact="-0.0109"/>
              <dgm:constr type="w" for="ch" forName="Accent3" refType="w" fact="0.2657"/>
              <dgm:constr type="h" for="ch" forName="Accent3" refType="h" fact="0.806"/>
              <dgm:constr type="l" for="ch" forName="ParentBackground3" refType="w" fact="0.43"/>
              <dgm:constr type="t" for="ch" forName="ParentBackground3" refType="h" fact="0.1262"/>
              <dgm:constr type="w" for="ch" forName="ParentBackground3" refType="w" fact="0.1754"/>
              <dgm:constr type="h" for="ch" forName="ParentBackground3" refType="h" fact="0.5319"/>
              <dgm:constr type="l" for="ch" forName="Child3" refType="w" fact="0.43"/>
              <dgm:constr type="t" for="ch" forName="Child3" refType="h" fact="0.6876"/>
              <dgm:constr type="w" for="ch" forName="Child3" refType="w" fact="0.1754"/>
              <dgm:constr type="h" for="ch" forName="Child3" refType="h" fact="0.3124"/>
              <dgm:constr type="l" for="ch" forName="Accent2" refType="w" fact="0.1906"/>
              <dgm:constr type="t" for="ch" forName="Accent2" refType="h" fact="-0.0109"/>
              <dgm:constr type="w" for="ch" forName="Accent2" refType="w" fact="0.2657"/>
              <dgm:constr type="h" for="ch" forName="Accent2" refType="h" fact="0.806"/>
              <dgm:constr type="l" for="ch" forName="ParentBackground2" refType="w" fact="0.2358"/>
              <dgm:constr type="t" for="ch" forName="ParentBackground2" refType="h" fact="0.1262"/>
              <dgm:constr type="w" for="ch" forName="ParentBackground2" refType="w" fact="0.1754"/>
              <dgm:constr type="h" for="ch" forName="ParentBackground2" refType="h" fact="0.5319"/>
              <dgm:constr type="l" for="ch" forName="Child2" refType="w" fact="0.2358"/>
              <dgm:constr type="t" for="ch" forName="Child2" refType="h" fact="0.6876"/>
              <dgm:constr type="w" for="ch" forName="Child2" refType="w" fact="0.1754"/>
              <dgm:constr type="h" for="ch" forName="Child2" refType="h" fact="0.3124"/>
              <dgm:constr type="l" for="ch" forName="Accent1" refType="w" fact="-0.0036"/>
              <dgm:constr type="t" for="ch" forName="Accent1" refType="h" fact="-0.0109"/>
              <dgm:constr type="w" for="ch" forName="Accent1" refType="w" fact="0.2657"/>
              <dgm:constr type="h" for="ch" forName="Accent1" refType="h" fact="0.806"/>
              <dgm:constr type="l" for="ch" forName="ParentBackground1" refType="w" fact="0.0416"/>
              <dgm:constr type="t" for="ch" forName="ParentBackground1" refType="h" fact="0.1262"/>
              <dgm:constr type="w" for="ch" forName="ParentBackground1" refType="w" fact="0.1754"/>
              <dgm:constr type="h" for="ch" forName="ParentBackground1" refType="h" fact="0.5319"/>
              <dgm:constr type="l" for="ch" forName="Child1" refType="w" fact="0.0416"/>
              <dgm:constr type="t" for="ch" forName="Child1" refType="h" fact="0.6876"/>
              <dgm:constr type="w" for="ch" forName="Child1" refType="w" fact="0.1754"/>
              <dgm:constr type="h" for="ch" forName="Child1" refType="h" fact="0.3124"/>
            </dgm:constrLst>
          </dgm:if>
          <dgm:if name="Name9" axis="ch" ptType="node" func="cnt" op="equ" val="6">
            <dgm:alg type="composite">
              <dgm:param type="ar" val="3.621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Parent6" refType="w" fact="0.8689"/>
              <dgm:constr type="t" for="ch" forName="Parent6" refType="h" fact="0.2022"/>
              <dgm:constr type="w" for="ch" forName="Parent6" refType="w" fact="0.1049"/>
              <dgm:constr type="h" for="ch" forName="Parent6" refType="h" fact="0.3799"/>
              <dgm:constr type="l" for="ch" forName="Parent5" refType="w" fact="0.7063"/>
              <dgm:constr type="t" for="ch" forName="Parent5" refType="h" fact="0.2022"/>
              <dgm:constr type="w" for="ch" forName="Parent5" refType="w" fact="0.1049"/>
              <dgm:constr type="h" for="ch" forName="Parent5" refType="h" fact="0.3799"/>
              <dgm:constr type="l" for="ch" forName="Parent4" refType="w" fact="0.5437"/>
              <dgm:constr type="t" for="ch" forName="Parent4" refType="h" fact="0.2022"/>
              <dgm:constr type="w" for="ch" forName="Parent4" refType="w" fact="0.1049"/>
              <dgm:constr type="h" for="ch" forName="Parent4" refType="h" fact="0.3799"/>
              <dgm:constr type="l" for="ch" forName="Parent3" refType="w" fact="0.381"/>
              <dgm:constr type="t" for="ch" forName="Parent3" refType="h" fact="0.2022"/>
              <dgm:constr type="w" for="ch" forName="Parent3" refType="w" fact="0.1049"/>
              <dgm:constr type="h" for="ch" forName="Parent3" refType="h" fact="0.3799"/>
              <dgm:constr type="l" for="ch" forName="Parent2" refType="w" fact="0.2184"/>
              <dgm:constr type="t" for="ch" forName="Parent2" refType="h" fact="0.2022"/>
              <dgm:constr type="w" for="ch" forName="Parent2" refType="w" fact="0.1049"/>
              <dgm:constr type="h" for="ch" forName="Parent2" refType="h" fact="0.3799"/>
              <dgm:constr type="l" for="ch" forName="Parent1" refType="w" fact="0.0558"/>
              <dgm:constr type="t" for="ch" forName="Parent1" refType="h" fact="0.2022"/>
              <dgm:constr type="w" for="ch" forName="Parent1" refType="w" fact="0.1049"/>
              <dgm:constr type="h" for="ch" forName="Parent1" refType="h" fact="0.3799"/>
              <dgm:constr type="l" for="ch" forName="Accent6" refType="w" fact="0.8426"/>
              <dgm:constr type="t" for="ch" forName="Accent6" refType="h" fact="0.1072"/>
              <dgm:constr type="w" for="ch" forName="Accent6" refType="w" fact="0.1574"/>
              <dgm:constr type="h" for="ch" forName="Accent6" refType="h" fact="0.5699"/>
              <dgm:constr type="l" for="ch" forName="ParentBackground6" refType="w" fact="0.8479"/>
              <dgm:constr type="t" for="ch" forName="ParentBackground6" refType="h" fact="0.1262"/>
              <dgm:constr type="w" for="ch" forName="ParentBackground6" refType="w" fact="0.1469"/>
              <dgm:constr type="h" for="ch" forName="ParentBackground6" refType="h" fact="0.5319"/>
              <dgm:constr type="l" for="ch" forName="Child6" refType="w" fact="0.8479"/>
              <dgm:constr type="t" for="ch" forName="Child6" refType="h" fact="0.6876"/>
              <dgm:constr type="w" for="ch" forName="Child6" refType="w" fact="0.1469"/>
              <dgm:constr type="h" for="ch" forName="Child6" refType="h" fact="0.3124"/>
              <dgm:constr type="l" for="ch" forName="Accent5" refType="w" fact="0.6474"/>
              <dgm:constr type="t" for="ch" forName="Accent5" refType="h" fact="-0.0109"/>
              <dgm:constr type="w" for="ch" forName="Accent5" refType="w" fact="0.2226"/>
              <dgm:constr type="h" for="ch" forName="Accent5" refType="h" fact="0.806"/>
              <dgm:constr type="l" for="ch" forName="ParentBackground5" refType="w" fact="0.6853"/>
              <dgm:constr type="t" for="ch" forName="ParentBackground5" refType="h" fact="0.1262"/>
              <dgm:constr type="w" for="ch" forName="ParentBackground5" refType="w" fact="0.1469"/>
              <dgm:constr type="h" for="ch" forName="ParentBackground5" refType="h" fact="0.5319"/>
              <dgm:constr type="l" for="ch" forName="Child5" refType="w" fact="0.6853"/>
              <dgm:constr type="t" for="ch" forName="Child5" refType="h" fact="0.6876"/>
              <dgm:constr type="w" for="ch" forName="Child5" refType="w" fact="0.1469"/>
              <dgm:constr type="h" for="ch" forName="Child5" refType="h" fact="0.3124"/>
              <dgm:constr type="l" for="ch" forName="Accent4" refType="w" fact="0.4848"/>
              <dgm:constr type="t" for="ch" forName="Accent4" refType="h" fact="-0.0109"/>
              <dgm:constr type="w" for="ch" forName="Accent4" refType="w" fact="0.2226"/>
              <dgm:constr type="h" for="ch" forName="Accent4" refType="h" fact="0.806"/>
              <dgm:constr type="l" for="ch" forName="ParentBackground4" refType="w" fact="0.5227"/>
              <dgm:constr type="t" for="ch" forName="ParentBackground4" refType="h" fact="0.1262"/>
              <dgm:constr type="w" for="ch" forName="ParentBackground4" refType="w" fact="0.1469"/>
              <dgm:constr type="h" for="ch" forName="ParentBackground4" refType="h" fact="0.5319"/>
              <dgm:constr type="l" for="ch" forName="Child4" refType="w" fact="0.5227"/>
              <dgm:constr type="t" for="ch" forName="Child4" refType="h" fact="0.6876"/>
              <dgm:constr type="w" for="ch" forName="Child4" refType="w" fact="0.1469"/>
              <dgm:constr type="h" for="ch" forName="Child4" refType="h" fact="0.3124"/>
              <dgm:constr type="l" for="ch" forName="Accent3" refType="w" fact="0.3222"/>
              <dgm:constr type="t" for="ch" forName="Accent3" refType="h" fact="-0.0109"/>
              <dgm:constr type="w" for="ch" forName="Accent3" refType="w" fact="0.2226"/>
              <dgm:constr type="h" for="ch" forName="Accent3" refType="h" fact="0.806"/>
              <dgm:constr type="l" for="ch" forName="ParentBackground3" refType="w" fact="0.3601"/>
              <dgm:constr type="t" for="ch" forName="ParentBackground3" refType="h" fact="0.1262"/>
              <dgm:constr type="w" for="ch" forName="ParentBackground3" refType="w" fact="0.1469"/>
              <dgm:constr type="h" for="ch" forName="ParentBackground3" refType="h" fact="0.5319"/>
              <dgm:constr type="l" for="ch" forName="Child3" refType="w" fact="0.3601"/>
              <dgm:constr type="t" for="ch" forName="Child3" refType="h" fact="0.6876"/>
              <dgm:constr type="w" for="ch" forName="Child3" refType="w" fact="0.1469"/>
              <dgm:constr type="h" for="ch" forName="Child3" refType="h" fact="0.3124"/>
              <dgm:constr type="l" for="ch" forName="Accent2" refType="w" fact="0.1596"/>
              <dgm:constr type="t" for="ch" forName="Accent2" refType="h" fact="-0.0109"/>
              <dgm:constr type="w" for="ch" forName="Accent2" refType="w" fact="0.2226"/>
              <dgm:constr type="h" for="ch" forName="Accent2" refType="h" fact="0.806"/>
              <dgm:constr type="l" for="ch" forName="ParentBackground2" refType="w" fact="0.1975"/>
              <dgm:constr type="t" for="ch" forName="ParentBackground2" refType="h" fact="0.1262"/>
              <dgm:constr type="w" for="ch" forName="ParentBackground2" refType="w" fact="0.1469"/>
              <dgm:constr type="h" for="ch" forName="ParentBackground2" refType="h" fact="0.5319"/>
              <dgm:constr type="l" for="ch" forName="Child2" refType="w" fact="0.1975"/>
              <dgm:constr type="t" for="ch" forName="Child2" refType="h" fact="0.6876"/>
              <dgm:constr type="w" for="ch" forName="Child2" refType="w" fact="0.1469"/>
              <dgm:constr type="h" for="ch" forName="Child2" refType="h" fact="0.3124"/>
              <dgm:constr type="l" for="ch" forName="Accent1" refType="w" fact="-0.003"/>
              <dgm:constr type="t" for="ch" forName="Accent1" refType="h" fact="-0.0109"/>
              <dgm:constr type="w" for="ch" forName="Accent1" refType="w" fact="0.2226"/>
              <dgm:constr type="h" for="ch" forName="Accent1" refType="h" fact="0.806"/>
              <dgm:constr type="l" for="ch" forName="ParentBackground1" refType="w" fact="0.0348"/>
              <dgm:constr type="t" for="ch" forName="ParentBackground1" refType="h" fact="0.1262"/>
              <dgm:constr type="w" for="ch" forName="ParentBackground1" refType="w" fact="0.1469"/>
              <dgm:constr type="h" for="ch" forName="ParentBackground1" refType="h" fact="0.5319"/>
              <dgm:constr type="l" for="ch" forName="Child1" refType="w" fact="0.0348"/>
              <dgm:constr type="t" for="ch" forName="Child1" refType="h" fact="0.6876"/>
              <dgm:constr type="w" for="ch" forName="Child1" refType="w" fact="0.1469"/>
              <dgm:constr type="h" for="ch" forName="Child1" refType="h" fact="0.3124"/>
            </dgm:constrLst>
          </dgm:if>
          <dgm:if name="Name10" axis="ch" ptType="node" func="cnt" op="equ" val="7">
            <dgm:alg type="composite">
              <dgm:param type="ar" val="4.210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Parent7" refType="w" fact="0.8872"/>
              <dgm:constr type="t" for="ch" forName="Parent7" refType="h" fact="0.2022"/>
              <dgm:constr type="w" for="ch" forName="Parent7" refType="w" fact="0.0902"/>
              <dgm:constr type="h" for="ch" forName="Parent7" refType="h" fact="0.3799"/>
              <dgm:constr type="l" for="ch" forName="Parent6" refType="w" fact="0.7473"/>
              <dgm:constr type="t" for="ch" forName="Parent6" refType="h" fact="0.2022"/>
              <dgm:constr type="w" for="ch" forName="Parent6" refType="w" fact="0.0902"/>
              <dgm:constr type="h" for="ch" forName="Parent6" refType="h" fact="0.3799"/>
              <dgm:constr type="l" for="ch" forName="Parent5" refType="w" fact="0.6075"/>
              <dgm:constr type="t" for="ch" forName="Parent5" refType="h" fact="0.2022"/>
              <dgm:constr type="w" for="ch" forName="Parent5" refType="w" fact="0.0902"/>
              <dgm:constr type="h" for="ch" forName="Parent5" refType="h" fact="0.3799"/>
              <dgm:constr type="l" for="ch" forName="Parent4" refType="w" fact="0.4676"/>
              <dgm:constr type="t" for="ch" forName="Parent4" refType="h" fact="0.2022"/>
              <dgm:constr type="w" for="ch" forName="Parent4" refType="w" fact="0.0902"/>
              <dgm:constr type="h" for="ch" forName="Parent4" refType="h" fact="0.3799"/>
              <dgm:constr type="l" for="ch" forName="Parent3" refType="w" fact="0.3277"/>
              <dgm:constr type="t" for="ch" forName="Parent3" refType="h" fact="0.2022"/>
              <dgm:constr type="w" for="ch" forName="Parent3" refType="w" fact="0.0902"/>
              <dgm:constr type="h" for="ch" forName="Parent3" refType="h" fact="0.3799"/>
              <dgm:constr type="l" for="ch" forName="Parent2" refType="w" fact="0.1879"/>
              <dgm:constr type="t" for="ch" forName="Parent2" refType="h" fact="0.2022"/>
              <dgm:constr type="w" for="ch" forName="Parent2" refType="w" fact="0.0902"/>
              <dgm:constr type="h" for="ch" forName="Parent2" refType="h" fact="0.3799"/>
              <dgm:constr type="l" for="ch" forName="Parent1" refType="w" fact="0.048"/>
              <dgm:constr type="t" for="ch" forName="Parent1" refType="h" fact="0.2022"/>
              <dgm:constr type="w" for="ch" forName="Parent1" refType="w" fact="0.0902"/>
              <dgm:constr type="h" for="ch" forName="Parent1" refType="h" fact="0.3799"/>
              <dgm:constr type="l" for="ch" forName="Accent7" refType="w" fact="0.8646"/>
              <dgm:constr type="t" for="ch" forName="Accent7" refType="h" fact="0.1072"/>
              <dgm:constr type="w" for="ch" forName="Accent7" refType="w" fact="0.1354"/>
              <dgm:constr type="h" for="ch" forName="Accent7" refType="h" fact="0.5699"/>
              <dgm:constr type="l" for="ch" forName="ParentBackground7" refType="w" fact="0.8692"/>
              <dgm:constr type="t" for="ch" forName="ParentBackground7" refType="h" fact="0.1262"/>
              <dgm:constr type="w" for="ch" forName="ParentBackground7" refType="w" fact="0.1263"/>
              <dgm:constr type="h" for="ch" forName="ParentBackground7" refType="h" fact="0.5319"/>
              <dgm:constr type="l" for="ch" forName="Child7" refType="w" fact="0.8692"/>
              <dgm:constr type="t" for="ch" forName="Child7" refType="h" fact="0.6876"/>
              <dgm:constr type="w" for="ch" forName="Child7" refType="w" fact="0.1263"/>
              <dgm:constr type="h" for="ch" forName="Child7" refType="h" fact="0.3124"/>
              <dgm:constr type="l" for="ch" forName="Accent6" refType="w" fact="0.6967"/>
              <dgm:constr type="t" for="ch" forName="Accent6" refType="h" fact="-0.0109"/>
              <dgm:constr type="w" for="ch" forName="Accent6" refType="w" fact="0.1915"/>
              <dgm:constr type="h" for="ch" forName="Accent6" refType="h" fact="0.806"/>
              <dgm:constr type="l" for="ch" forName="ParentBackground6" refType="w" fact="0.7293"/>
              <dgm:constr type="t" for="ch" forName="ParentBackground6" refType="h" fact="0.1262"/>
              <dgm:constr type="w" for="ch" forName="ParentBackground6" refType="w" fact="0.1263"/>
              <dgm:constr type="h" for="ch" forName="ParentBackground6" refType="h" fact="0.5319"/>
              <dgm:constr type="l" for="ch" forName="Child6" refType="w" fact="0.7293"/>
              <dgm:constr type="t" for="ch" forName="Child6" refType="h" fact="0.6876"/>
              <dgm:constr type="w" for="ch" forName="Child6" refType="w" fact="0.1263"/>
              <dgm:constr type="h" for="ch" forName="Child6" refType="h" fact="0.3124"/>
              <dgm:constr type="l" for="ch" forName="Accent5" refType="w" fact="0.5569"/>
              <dgm:constr type="t" for="ch" forName="Accent5" refType="h" fact="-0.0109"/>
              <dgm:constr type="w" for="ch" forName="Accent5" refType="w" fact="0.1915"/>
              <dgm:constr type="h" for="ch" forName="Accent5" refType="h" fact="0.806"/>
              <dgm:constr type="l" for="ch" forName="ParentBackground5" refType="w" fact="0.5894"/>
              <dgm:constr type="t" for="ch" forName="ParentBackground5" refType="h" fact="0.1262"/>
              <dgm:constr type="w" for="ch" forName="ParentBackground5" refType="w" fact="0.1263"/>
              <dgm:constr type="h" for="ch" forName="ParentBackground5" refType="h" fact="0.5319"/>
              <dgm:constr type="l" for="ch" forName="Child5" refType="w" fact="0.5894"/>
              <dgm:constr type="t" for="ch" forName="Child5" refType="h" fact="0.6876"/>
              <dgm:constr type="w" for="ch" forName="Child5" refType="w" fact="0.1263"/>
              <dgm:constr type="h" for="ch" forName="Child5" refType="h" fact="0.3124"/>
              <dgm:constr type="l" for="ch" forName="Accent4" refType="w" fact="0.417"/>
              <dgm:constr type="t" for="ch" forName="Accent4" refType="h" fact="-0.0109"/>
              <dgm:constr type="w" for="ch" forName="Accent4" refType="w" fact="0.1915"/>
              <dgm:constr type="h" for="ch" forName="Accent4" refType="h" fact="0.806"/>
              <dgm:constr type="l" for="ch" forName="ParentBackground4" refType="w" fact="0.4496"/>
              <dgm:constr type="t" for="ch" forName="ParentBackground4" refType="h" fact="0.1262"/>
              <dgm:constr type="w" for="ch" forName="ParentBackground4" refType="w" fact="0.1263"/>
              <dgm:constr type="h" for="ch" forName="ParentBackground4" refType="h" fact="0.5319"/>
              <dgm:constr type="l" for="ch" forName="Child4" refType="w" fact="0.4496"/>
              <dgm:constr type="t" for="ch" forName="Child4" refType="h" fact="0.6876"/>
              <dgm:constr type="w" for="ch" forName="Child4" refType="w" fact="0.1263"/>
              <dgm:constr type="h" for="ch" forName="Child4" refType="h" fact="0.3124"/>
              <dgm:constr type="l" for="ch" forName="Accent3" refType="w" fact="0.2771"/>
              <dgm:constr type="t" for="ch" forName="Accent3" refType="h" fact="-0.0109"/>
              <dgm:constr type="w" for="ch" forName="Accent3" refType="w" fact="0.1915"/>
              <dgm:constr type="h" for="ch" forName="Accent3" refType="h" fact="0.806"/>
              <dgm:constr type="l" for="ch" forName="ParentBackground3" refType="w" fact="0.3097"/>
              <dgm:constr type="t" for="ch" forName="ParentBackground3" refType="h" fact="0.1262"/>
              <dgm:constr type="w" for="ch" forName="ParentBackground3" refType="w" fact="0.1263"/>
              <dgm:constr type="h" for="ch" forName="ParentBackground3" refType="h" fact="0.5319"/>
              <dgm:constr type="l" for="ch" forName="Child3" refType="w" fact="0.3097"/>
              <dgm:constr type="t" for="ch" forName="Child3" refType="h" fact="0.6876"/>
              <dgm:constr type="w" for="ch" forName="Child3" refType="w" fact="0.1263"/>
              <dgm:constr type="h" for="ch" forName="Child3" refType="h" fact="0.3124"/>
              <dgm:constr type="l" for="ch" forName="Accent2" refType="w" fact="0.1373"/>
              <dgm:constr type="t" for="ch" forName="Accent2" refType="h" fact="-0.0109"/>
              <dgm:constr type="w" for="ch" forName="Accent2" refType="w" fact="0.1915"/>
              <dgm:constr type="h" for="ch" forName="Accent2" refType="h" fact="0.806"/>
              <dgm:constr type="l" for="ch" forName="ParentBackground2" refType="w" fact="0.1698"/>
              <dgm:constr type="t" for="ch" forName="ParentBackground2" refType="h" fact="0.1262"/>
              <dgm:constr type="w" for="ch" forName="ParentBackground2" refType="w" fact="0.1263"/>
              <dgm:constr type="h" for="ch" forName="ParentBackground2" refType="h" fact="0.5319"/>
              <dgm:constr type="l" for="ch" forName="Child2" refType="w" fact="0.1698"/>
              <dgm:constr type="t" for="ch" forName="Child2" refType="h" fact="0.6876"/>
              <dgm:constr type="w" for="ch" forName="Child2" refType="w" fact="0.1263"/>
              <dgm:constr type="h" for="ch" forName="Child2" refType="h" fact="0.3124"/>
              <dgm:constr type="l" for="ch" forName="Accent1" refType="w" fact="-0.0026"/>
              <dgm:constr type="t" for="ch" forName="Accent1" refType="h" fact="-0.0109"/>
              <dgm:constr type="w" for="ch" forName="Accent1" refType="w" fact="0.1915"/>
              <dgm:constr type="h" for="ch" forName="Accent1" refType="h" fact="0.806"/>
              <dgm:constr type="l" for="ch" forName="ParentBackground1" refType="w" fact="0.03"/>
              <dgm:constr type="t" for="ch" forName="ParentBackground1" refType="h" fact="0.1262"/>
              <dgm:constr type="w" for="ch" forName="ParentBackground1" refType="w" fact="0.1263"/>
              <dgm:constr type="h" for="ch" forName="ParentBackground1" refType="h" fact="0.5319"/>
              <dgm:constr type="l" for="ch" forName="Child1" refType="w" fact="0.03"/>
              <dgm:constr type="t" for="ch" forName="Child1" refType="h" fact="0.6876"/>
              <dgm:constr type="w" for="ch" forName="Child1" refType="w" fact="0.1263"/>
              <dgm:constr type="h" for="ch" forName="Child1" refType="h" fact="0.3124"/>
            </dgm:constrLst>
          </dgm:if>
          <dgm:if name="Name11" axis="ch" ptType="node" func="cnt" op="equ" val="8">
            <dgm:alg type="composite">
              <dgm:param type="ar" val="4.799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l" for="ch" forName="Parent8" refType="w" fact="0.901"/>
              <dgm:constr type="t" for="ch" forName="Parent8" refType="h" fact="0.2022"/>
              <dgm:constr type="w" for="ch" forName="Parent8" refType="w" fact="0.0792"/>
              <dgm:constr type="h" for="ch" forName="Parent8" refType="h" fact="0.3799"/>
              <dgm:constr type="l" for="ch" forName="Parent7" refType="w" fact="0.7783"/>
              <dgm:constr type="t" for="ch" forName="Parent7" refType="h" fact="0.2022"/>
              <dgm:constr type="w" for="ch" forName="Parent7" refType="w" fact="0.0792"/>
              <dgm:constr type="h" for="ch" forName="Parent7" refType="h" fact="0.3799"/>
              <dgm:constr type="l" for="ch" forName="Parent6" refType="w" fact="0.6556"/>
              <dgm:constr type="t" for="ch" forName="Parent6" refType="h" fact="0.2022"/>
              <dgm:constr type="w" for="ch" forName="Parent6" refType="w" fact="0.0792"/>
              <dgm:constr type="h" for="ch" forName="Parent6" refType="h" fact="0.3799"/>
              <dgm:constr type="l" for="ch" forName="Parent5" refType="w" fact="0.5329"/>
              <dgm:constr type="t" for="ch" forName="Parent5" refType="h" fact="0.2022"/>
              <dgm:constr type="w" for="ch" forName="Parent5" refType="w" fact="0.0792"/>
              <dgm:constr type="h" for="ch" forName="Parent5" refType="h" fact="0.3799"/>
              <dgm:constr type="l" for="ch" forName="Parent4" refType="w" fact="0.4102"/>
              <dgm:constr type="t" for="ch" forName="Parent4" refType="h" fact="0.2022"/>
              <dgm:constr type="w" for="ch" forName="Parent4" refType="w" fact="0.0792"/>
              <dgm:constr type="h" for="ch" forName="Parent4" refType="h" fact="0.3799"/>
              <dgm:constr type="l" for="ch" forName="Parent3" refType="w" fact="0.2875"/>
              <dgm:constr type="t" for="ch" forName="Parent3" refType="h" fact="0.2022"/>
              <dgm:constr type="w" for="ch" forName="Parent3" refType="w" fact="0.0792"/>
              <dgm:constr type="h" for="ch" forName="Parent3" refType="h" fact="0.3799"/>
              <dgm:constr type="l" for="ch" forName="Parent2" refType="w" fact="0.1648"/>
              <dgm:constr type="t" for="ch" forName="Parent2" refType="h" fact="0.2022"/>
              <dgm:constr type="w" for="ch" forName="Parent2" refType="w" fact="0.0792"/>
              <dgm:constr type="h" for="ch" forName="Parent2" refType="h" fact="0.3799"/>
              <dgm:constr type="l" for="ch" forName="Parent1" refType="w" fact="0.0421"/>
              <dgm:constr type="t" for="ch" forName="Parent1" refType="h" fact="0.2022"/>
              <dgm:constr type="w" for="ch" forName="Parent1" refType="w" fact="0.0792"/>
              <dgm:constr type="h" for="ch" forName="Parent1" refType="h" fact="0.3799"/>
              <dgm:constr type="l" for="ch" forName="Accent8" refType="w" fact="0.8813"/>
              <dgm:constr type="t" for="ch" forName="Accent8" refType="h" fact="0.1072"/>
              <dgm:constr type="w" for="ch" forName="Accent8" refType="w" fact="0.1187"/>
              <dgm:constr type="h" for="ch" forName="Accent8" refType="h" fact="0.5699"/>
              <dgm:constr type="l" for="ch" forName="ParentBackground8" refType="w" fact="0.8852"/>
              <dgm:constr type="t" for="ch" forName="ParentBackground8" refType="h" fact="0.1262"/>
              <dgm:constr type="w" for="ch" forName="ParentBackground8" refType="w" fact="0.1108"/>
              <dgm:constr type="h" for="ch" forName="ParentBackground8" refType="h" fact="0.5319"/>
              <dgm:constr type="l" for="ch" forName="Child8" refType="w" fact="0.8852"/>
              <dgm:constr type="t" for="ch" forName="Child8" refType="h" fact="0.6876"/>
              <dgm:constr type="w" for="ch" forName="Child8" refType="w" fact="0.1108"/>
              <dgm:constr type="h" for="ch" forName="Child8" refType="h" fact="0.3124"/>
              <dgm:constr type="l" for="ch" forName="Accent7" refType="w" fact="0.7339"/>
              <dgm:constr type="t" for="ch" forName="Accent7" refType="h" fact="-0.0109"/>
              <dgm:constr type="w" for="ch" forName="Accent7" refType="w" fact="0.1679"/>
              <dgm:constr type="h" for="ch" forName="Accent7" refType="h" fact="0.806"/>
              <dgm:constr type="l" for="ch" forName="ParentBackground7" refType="w" fact="0.7625"/>
              <dgm:constr type="t" for="ch" forName="ParentBackground7" refType="h" fact="0.1262"/>
              <dgm:constr type="w" for="ch" forName="ParentBackground7" refType="w" fact="0.1108"/>
              <dgm:constr type="h" for="ch" forName="ParentBackground7" refType="h" fact="0.5319"/>
              <dgm:constr type="l" for="ch" forName="Child7" refType="w" fact="0.7625"/>
              <dgm:constr type="t" for="ch" forName="Child7" refType="h" fact="0.6876"/>
              <dgm:constr type="w" for="ch" forName="Child7" refType="w" fact="0.1108"/>
              <dgm:constr type="h" for="ch" forName="Child7" refType="h" fact="0.3124"/>
              <dgm:constr type="l" for="ch" forName="Accent6" refType="w" fact="0.6112"/>
              <dgm:constr type="t" for="ch" forName="Accent6" refType="h" fact="-0.0109"/>
              <dgm:constr type="w" for="ch" forName="Accent6" refType="w" fact="0.1679"/>
              <dgm:constr type="h" for="ch" forName="Accent6" refType="h" fact="0.806"/>
              <dgm:constr type="l" for="ch" forName="ParentBackground6" refType="w" fact="0.6398"/>
              <dgm:constr type="t" for="ch" forName="ParentBackground6" refType="h" fact="0.1262"/>
              <dgm:constr type="w" for="ch" forName="ParentBackground6" refType="w" fact="0.1108"/>
              <dgm:constr type="h" for="ch" forName="ParentBackground6" refType="h" fact="0.5319"/>
              <dgm:constr type="l" for="ch" forName="Child6" refType="w" fact="0.6398"/>
              <dgm:constr type="t" for="ch" forName="Child6" refType="h" fact="0.6876"/>
              <dgm:constr type="w" for="ch" forName="Child6" refType="w" fact="0.1108"/>
              <dgm:constr type="h" for="ch" forName="Child6" refType="h" fact="0.3124"/>
              <dgm:constr type="l" for="ch" forName="Accent5" refType="w" fact="0.4885"/>
              <dgm:constr type="t" for="ch" forName="Accent5" refType="h" fact="-0.0109"/>
              <dgm:constr type="w" for="ch" forName="Accent5" refType="w" fact="0.1679"/>
              <dgm:constr type="h" for="ch" forName="Accent5" refType="h" fact="0.806"/>
              <dgm:constr type="l" for="ch" forName="ParentBackground5" refType="w" fact="0.5171"/>
              <dgm:constr type="t" for="ch" forName="ParentBackground5" refType="h" fact="0.1262"/>
              <dgm:constr type="w" for="ch" forName="ParentBackground5" refType="w" fact="0.1108"/>
              <dgm:constr type="h" for="ch" forName="ParentBackground5" refType="h" fact="0.5319"/>
              <dgm:constr type="l" for="ch" forName="Child5" refType="w" fact="0.5171"/>
              <dgm:constr type="t" for="ch" forName="Child5" refType="h" fact="0.6876"/>
              <dgm:constr type="w" for="ch" forName="Child5" refType="w" fact="0.1108"/>
              <dgm:constr type="h" for="ch" forName="Child5" refType="h" fact="0.3124"/>
              <dgm:constr type="l" for="ch" forName="Accent4" refType="w" fact="0.3658"/>
              <dgm:constr type="t" for="ch" forName="Accent4" refType="h" fact="-0.0109"/>
              <dgm:constr type="w" for="ch" forName="Accent4" refType="w" fact="0.1679"/>
              <dgm:constr type="h" for="ch" forName="Accent4" refType="h" fact="0.806"/>
              <dgm:constr type="l" for="ch" forName="ParentBackground4" refType="w" fact="0.3944"/>
              <dgm:constr type="t" for="ch" forName="ParentBackground4" refType="h" fact="0.1262"/>
              <dgm:constr type="w" for="ch" forName="ParentBackground4" refType="w" fact="0.1108"/>
              <dgm:constr type="h" for="ch" forName="ParentBackground4" refType="h" fact="0.5319"/>
              <dgm:constr type="l" for="ch" forName="Child4" refType="w" fact="0.3944"/>
              <dgm:constr type="t" for="ch" forName="Child4" refType="h" fact="0.6876"/>
              <dgm:constr type="w" for="ch" forName="Child4" refType="w" fact="0.1108"/>
              <dgm:constr type="h" for="ch" forName="Child4" refType="h" fact="0.3124"/>
              <dgm:constr type="l" for="ch" forName="Accent3" refType="w" fact="0.2431"/>
              <dgm:constr type="t" for="ch" forName="Accent3" refType="h" fact="-0.0109"/>
              <dgm:constr type="w" for="ch" forName="Accent3" refType="w" fact="0.1679"/>
              <dgm:constr type="h" for="ch" forName="Accent3" refType="h" fact="0.806"/>
              <dgm:constr type="l" for="ch" forName="ParentBackground3" refType="w" fact="0.2717"/>
              <dgm:constr type="t" for="ch" forName="ParentBackground3" refType="h" fact="0.1262"/>
              <dgm:constr type="w" for="ch" forName="ParentBackground3" refType="w" fact="0.1108"/>
              <dgm:constr type="h" for="ch" forName="ParentBackground3" refType="h" fact="0.5319"/>
              <dgm:constr type="l" for="ch" forName="Child3" refType="w" fact="0.2717"/>
              <dgm:constr type="t" for="ch" forName="Child3" refType="h" fact="0.6876"/>
              <dgm:constr type="w" for="ch" forName="Child3" refType="w" fact="0.1108"/>
              <dgm:constr type="h" for="ch" forName="Child3" refType="h" fact="0.3124"/>
              <dgm:constr type="l" for="ch" forName="Accent2" refType="w" fact="0.1204"/>
              <dgm:constr type="t" for="ch" forName="Accent2" refType="h" fact="-0.0109"/>
              <dgm:constr type="w" for="ch" forName="Accent2" refType="w" fact="0.1679"/>
              <dgm:constr type="h" for="ch" forName="Accent2" refType="h" fact="0.806"/>
              <dgm:constr type="l" for="ch" forName="ParentBackground2" refType="w" fact="0.149"/>
              <dgm:constr type="t" for="ch" forName="ParentBackground2" refType="h" fact="0.1262"/>
              <dgm:constr type="w" for="ch" forName="ParentBackground2" refType="w" fact="0.1108"/>
              <dgm:constr type="h" for="ch" forName="ParentBackground2" refType="h" fact="0.5319"/>
              <dgm:constr type="l" for="ch" forName="Child2" refType="w" fact="0.149"/>
              <dgm:constr type="t" for="ch" forName="Child2" refType="h" fact="0.6876"/>
              <dgm:constr type="w" for="ch" forName="Child2" refType="w" fact="0.1108"/>
              <dgm:constr type="h" for="ch" forName="Child2" refType="h" fact="0.3124"/>
              <dgm:constr type="l" for="ch" forName="Accent1" refType="w" fact="-0.0023"/>
              <dgm:constr type="t" for="ch" forName="Accent1" refType="h" fact="-0.0109"/>
              <dgm:constr type="w" for="ch" forName="Accent1" refType="w" fact="0.1679"/>
              <dgm:constr type="h" for="ch" forName="Accent1" refType="h" fact="0.806"/>
              <dgm:constr type="l" for="ch" forName="ParentBackground1" refType="w" fact="0.0263"/>
              <dgm:constr type="t" for="ch" forName="ParentBackground1" refType="h" fact="0.1262"/>
              <dgm:constr type="w" for="ch" forName="ParentBackground1" refType="w" fact="0.1108"/>
              <dgm:constr type="h" for="ch" forName="ParentBackground1" refType="h" fact="0.5319"/>
              <dgm:constr type="l" for="ch" forName="Child1" refType="w" fact="0.0263"/>
              <dgm:constr type="t" for="ch" forName="Child1" refType="h" fact="0.6876"/>
              <dgm:constr type="w" for="ch" forName="Child1" refType="w" fact="0.1108"/>
              <dgm:constr type="h" for="ch" forName="Child1" refType="h" fact="0.3124"/>
            </dgm:constrLst>
          </dgm:if>
          <dgm:if name="Name12" axis="ch" ptType="node" func="cnt" op="equ" val="9">
            <dgm:alg type="composite">
              <dgm:param type="ar" val="5.38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l" for="ch" forName="Parent9" refType="w" fact="0.9119"/>
              <dgm:constr type="t" for="ch" forName="Parent9" refType="h" fact="0.2022"/>
              <dgm:constr type="w" for="ch" forName="Parent9" refType="w" fact="0.0705"/>
              <dgm:constr type="h" for="ch" forName="Parent9" refType="h" fact="0.3799"/>
              <dgm:constr type="l" for="ch" forName="Parent8" refType="w" fact="0.8026"/>
              <dgm:constr type="t" for="ch" forName="Parent8" refType="h" fact="0.2022"/>
              <dgm:constr type="w" for="ch" forName="Parent8" refType="w" fact="0.0705"/>
              <dgm:constr type="h" for="ch" forName="Parent8" refType="h" fact="0.3799"/>
              <dgm:constr type="l" for="ch" forName="Parent7" refType="w" fact="0.6933"/>
              <dgm:constr type="t" for="ch" forName="Parent7" refType="h" fact="0.2022"/>
              <dgm:constr type="w" for="ch" forName="Parent7" refType="w" fact="0.0705"/>
              <dgm:constr type="h" for="ch" forName="Parent7" refType="h" fact="0.3799"/>
              <dgm:constr type="l" for="ch" forName="Parent6" refType="w" fact="0.584"/>
              <dgm:constr type="t" for="ch" forName="Parent6" refType="h" fact="0.2022"/>
              <dgm:constr type="w" for="ch" forName="Parent6" refType="w" fact="0.0705"/>
              <dgm:constr type="h" for="ch" forName="Parent6" refType="h" fact="0.3799"/>
              <dgm:constr type="l" for="ch" forName="Parent5" refType="w" fact="0.4747"/>
              <dgm:constr type="t" for="ch" forName="Parent5" refType="h" fact="0.2022"/>
              <dgm:constr type="w" for="ch" forName="Parent5" refType="w" fact="0.0705"/>
              <dgm:constr type="h" for="ch" forName="Parent5" refType="h" fact="0.3799"/>
              <dgm:constr type="l" for="ch" forName="Parent4" refType="w" fact="0.3654"/>
              <dgm:constr type="t" for="ch" forName="Parent4" refType="h" fact="0.2022"/>
              <dgm:constr type="w" for="ch" forName="Parent4" refType="w" fact="0.0705"/>
              <dgm:constr type="h" for="ch" forName="Parent4" refType="h" fact="0.3799"/>
              <dgm:constr type="l" for="ch" forName="Parent3" refType="w" fact="0.2561"/>
              <dgm:constr type="t" for="ch" forName="Parent3" refType="h" fact="0.2022"/>
              <dgm:constr type="w" for="ch" forName="Parent3" refType="w" fact="0.0705"/>
              <dgm:constr type="h" for="ch" forName="Parent3" refType="h" fact="0.3799"/>
              <dgm:constr type="l" for="ch" forName="Parent2" refType="w" fact="0.1468"/>
              <dgm:constr type="t" for="ch" forName="Parent2" refType="h" fact="0.2022"/>
              <dgm:constr type="w" for="ch" forName="Parent2" refType="w" fact="0.0705"/>
              <dgm:constr type="h" for="ch" forName="Parent2" refType="h" fact="0.3799"/>
              <dgm:constr type="l" for="ch" forName="Parent1" refType="w" fact="0.0375"/>
              <dgm:constr type="t" for="ch" forName="Parent1" refType="h" fact="0.2022"/>
              <dgm:constr type="w" for="ch" forName="Parent1" refType="w" fact="0.0705"/>
              <dgm:constr type="h" for="ch" forName="Parent1" refType="h" fact="0.3799"/>
              <dgm:constr type="l" for="ch" forName="Accent9" refType="w" fact="0.8942"/>
              <dgm:constr type="t" for="ch" forName="Accent9" refType="h" fact="0.1072"/>
              <dgm:constr type="w" for="ch" forName="Accent9" refType="w" fact="0.1058"/>
              <dgm:constr type="h" for="ch" forName="Accent9" refType="h" fact="0.5699"/>
              <dgm:constr type="l" for="ch" forName="ParentBackground9" refType="w" fact="0.8978"/>
              <dgm:constr type="t" for="ch" forName="ParentBackground9" refType="h" fact="0.1262"/>
              <dgm:constr type="w" for="ch" forName="ParentBackground9" refType="w" fact="0.0987"/>
              <dgm:constr type="h" for="ch" forName="ParentBackground9" refType="h" fact="0.5319"/>
              <dgm:constr type="l" for="ch" forName="Child9" refType="w" fact="0.8978"/>
              <dgm:constr type="t" for="ch" forName="Child9" refType="h" fact="0.6876"/>
              <dgm:constr type="w" for="ch" forName="Child9" refType="w" fact="0.0987"/>
              <dgm:constr type="h" for="ch" forName="Child9" refType="h" fact="0.3124"/>
              <dgm:constr type="l" for="ch" forName="Accent8" refType="w" fact="0.763"/>
              <dgm:constr type="t" for="ch" forName="Accent8" refType="h" fact="-0.0109"/>
              <dgm:constr type="w" for="ch" forName="Accent8" refType="w" fact="0.1496"/>
              <dgm:constr type="h" for="ch" forName="Accent8" refType="h" fact="0.806"/>
              <dgm:constr type="l" for="ch" forName="ParentBackground8" refType="w" fact="0.7885"/>
              <dgm:constr type="t" for="ch" forName="ParentBackground8" refType="h" fact="0.1262"/>
              <dgm:constr type="w" for="ch" forName="ParentBackground8" refType="w" fact="0.0987"/>
              <dgm:constr type="h" for="ch" forName="ParentBackground8" refType="h" fact="0.5319"/>
              <dgm:constr type="l" for="ch" forName="Child8" refType="w" fact="0.7885"/>
              <dgm:constr type="t" for="ch" forName="Child8" refType="h" fact="0.6876"/>
              <dgm:constr type="w" for="ch" forName="Child8" refType="w" fact="0.0987"/>
              <dgm:constr type="h" for="ch" forName="Child8" refType="h" fact="0.3124"/>
              <dgm:constr type="l" for="ch" forName="Accent7" refType="w" fact="0.6538"/>
              <dgm:constr type="t" for="ch" forName="Accent7" refType="h" fact="-0.0109"/>
              <dgm:constr type="w" for="ch" forName="Accent7" refType="w" fact="0.1496"/>
              <dgm:constr type="h" for="ch" forName="Accent7" refType="h" fact="0.806"/>
              <dgm:constr type="l" for="ch" forName="ParentBackground7" refType="w" fact="0.6792"/>
              <dgm:constr type="t" for="ch" forName="ParentBackground7" refType="h" fact="0.1262"/>
              <dgm:constr type="w" for="ch" forName="ParentBackground7" refType="w" fact="0.0987"/>
              <dgm:constr type="h" for="ch" forName="ParentBackground7" refType="h" fact="0.5319"/>
              <dgm:constr type="l" for="ch" forName="Child7" refType="w" fact="0.6792"/>
              <dgm:constr type="t" for="ch" forName="Child7" refType="h" fact="0.6876"/>
              <dgm:constr type="w" for="ch" forName="Child7" refType="w" fact="0.0987"/>
              <dgm:constr type="h" for="ch" forName="Child7" refType="h" fact="0.3124"/>
              <dgm:constr type="l" for="ch" forName="Accent6" refType="w" fact="0.5445"/>
              <dgm:constr type="t" for="ch" forName="Accent6" refType="h" fact="-0.0109"/>
              <dgm:constr type="w" for="ch" forName="Accent6" refType="w" fact="0.1496"/>
              <dgm:constr type="h" for="ch" forName="Accent6" refType="h" fact="0.806"/>
              <dgm:constr type="l" for="ch" forName="ParentBackground6" refType="w" fact="0.5699"/>
              <dgm:constr type="t" for="ch" forName="ParentBackground6" refType="h" fact="0.1262"/>
              <dgm:constr type="w" for="ch" forName="ParentBackground6" refType="w" fact="0.0987"/>
              <dgm:constr type="h" for="ch" forName="ParentBackground6" refType="h" fact="0.5319"/>
              <dgm:constr type="l" for="ch" forName="Child6" refType="w" fact="0.5699"/>
              <dgm:constr type="t" for="ch" forName="Child6" refType="h" fact="0.6876"/>
              <dgm:constr type="w" for="ch" forName="Child6" refType="w" fact="0.0987"/>
              <dgm:constr type="h" for="ch" forName="Child6" refType="h" fact="0.3124"/>
              <dgm:constr type="l" for="ch" forName="Accent5" refType="w" fact="0.4352"/>
              <dgm:constr type="t" for="ch" forName="Accent5" refType="h" fact="-0.0109"/>
              <dgm:constr type="w" for="ch" forName="Accent5" refType="w" fact="0.1496"/>
              <dgm:constr type="h" for="ch" forName="Accent5" refType="h" fact="0.806"/>
              <dgm:constr type="l" for="ch" forName="ParentBackground5" refType="w" fact="0.4606"/>
              <dgm:constr type="t" for="ch" forName="ParentBackground5" refType="h" fact="0.1262"/>
              <dgm:constr type="w" for="ch" forName="ParentBackground5" refType="w" fact="0.0987"/>
              <dgm:constr type="h" for="ch" forName="ParentBackground5" refType="h" fact="0.5319"/>
              <dgm:constr type="l" for="ch" forName="Child5" refType="w" fact="0.4606"/>
              <dgm:constr type="t" for="ch" forName="Child5" refType="h" fact="0.6876"/>
              <dgm:constr type="w" for="ch" forName="Child5" refType="w" fact="0.0987"/>
              <dgm:constr type="h" for="ch" forName="Child5" refType="h" fact="0.3124"/>
              <dgm:constr type="l" for="ch" forName="Accent4" refType="w" fact="0.3259"/>
              <dgm:constr type="t" for="ch" forName="Accent4" refType="h" fact="-0.0109"/>
              <dgm:constr type="w" for="ch" forName="Accent4" refType="w" fact="0.1496"/>
              <dgm:constr type="h" for="ch" forName="Accent4" refType="h" fact="0.806"/>
              <dgm:constr type="l" for="ch" forName="ParentBackground4" refType="w" fact="0.3513"/>
              <dgm:constr type="t" for="ch" forName="ParentBackground4" refType="h" fact="0.1262"/>
              <dgm:constr type="w" for="ch" forName="ParentBackground4" refType="w" fact="0.0987"/>
              <dgm:constr type="h" for="ch" forName="ParentBackground4" refType="h" fact="0.5319"/>
              <dgm:constr type="l" for="ch" forName="Child4" refType="w" fact="0.3513"/>
              <dgm:constr type="t" for="ch" forName="Child4" refType="h" fact="0.6876"/>
              <dgm:constr type="w" for="ch" forName="Child4" refType="w" fact="0.0987"/>
              <dgm:constr type="h" for="ch" forName="Child4" refType="h" fact="0.3124"/>
              <dgm:constr type="l" for="ch" forName="Accent3" refType="w" fact="0.2166"/>
              <dgm:constr type="t" for="ch" forName="Accent3" refType="h" fact="-0.0109"/>
              <dgm:constr type="w" for="ch" forName="Accent3" refType="w" fact="0.1496"/>
              <dgm:constr type="h" for="ch" forName="Accent3" refType="h" fact="0.806"/>
              <dgm:constr type="l" for="ch" forName="ParentBackground3" refType="w" fact="0.242"/>
              <dgm:constr type="t" for="ch" forName="ParentBackground3" refType="h" fact="0.1262"/>
              <dgm:constr type="w" for="ch" forName="ParentBackground3" refType="w" fact="0.0987"/>
              <dgm:constr type="h" for="ch" forName="ParentBackground3" refType="h" fact="0.5319"/>
              <dgm:constr type="l" for="ch" forName="Child3" refType="w" fact="0.242"/>
              <dgm:constr type="t" for="ch" forName="Child3" refType="h" fact="0.6876"/>
              <dgm:constr type="w" for="ch" forName="Child3" refType="w" fact="0.0987"/>
              <dgm:constr type="h" for="ch" forName="Child3" refType="h" fact="0.3124"/>
              <dgm:constr type="l" for="ch" forName="Accent2" refType="w" fact="0.1073"/>
              <dgm:constr type="t" for="ch" forName="Accent2" refType="h" fact="-0.0109"/>
              <dgm:constr type="w" for="ch" forName="Accent2" refType="w" fact="0.1496"/>
              <dgm:constr type="h" for="ch" forName="Accent2" refType="h" fact="0.806"/>
              <dgm:constr type="l" for="ch" forName="ParentBackground2" refType="w" fact="0.1327"/>
              <dgm:constr type="t" for="ch" forName="ParentBackground2" refType="h" fact="0.1262"/>
              <dgm:constr type="w" for="ch" forName="ParentBackground2" refType="w" fact="0.0987"/>
              <dgm:constr type="h" for="ch" forName="ParentBackground2" refType="h" fact="0.5319"/>
              <dgm:constr type="l" for="ch" forName="Child2" refType="w" fact="0.1327"/>
              <dgm:constr type="t" for="ch" forName="Child2" refType="h" fact="0.6876"/>
              <dgm:constr type="w" for="ch" forName="Child2" refType="w" fact="0.0987"/>
              <dgm:constr type="h" for="ch" forName="Child2" refType="h" fact="0.3124"/>
              <dgm:constr type="l" for="ch" forName="Accent1" refType="w" fact="-0.002"/>
              <dgm:constr type="t" for="ch" forName="Accent1" refType="h" fact="-0.0109"/>
              <dgm:constr type="w" for="ch" forName="Accent1" refType="w" fact="0.1496"/>
              <dgm:constr type="h" for="ch" forName="Accent1" refType="h" fact="0.806"/>
              <dgm:constr type="l" for="ch" forName="ParentBackground1" refType="w" fact="0.0234"/>
              <dgm:constr type="t" for="ch" forName="ParentBackground1" refType="h" fact="0.1262"/>
              <dgm:constr type="w" for="ch" forName="ParentBackground1" refType="w" fact="0.0987"/>
              <dgm:constr type="h" for="ch" forName="ParentBackground1" refType="h" fact="0.5319"/>
              <dgm:constr type="l" for="ch" forName="Child1" refType="w" fact="0.0234"/>
              <dgm:constr type="t" for="ch" forName="Child1" refType="h" fact="0.6876"/>
              <dgm:constr type="w" for="ch" forName="Child1" refType="w" fact="0.0987"/>
              <dgm:constr type="h" for="ch" forName="Child1" refType="h" fact="0.3124"/>
            </dgm:constrLst>
          </dgm:if>
          <dgm:if name="Name13" axis="ch" ptType="node" func="cnt" op="equ" val="10">
            <dgm:alg type="composite">
              <dgm:param type="ar" val="5.976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7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l" for="ch" forName="Parent10" refType="w" fact="0.9205"/>
              <dgm:constr type="t" for="ch" forName="Parent10" refType="h" fact="0.2022"/>
              <dgm:constr type="w" for="ch" forName="Parent10" refType="w" fact="0.0636"/>
              <dgm:constr type="h" for="ch" forName="Parent10" refType="h" fact="0.3799"/>
              <dgm:constr type="l" for="ch" forName="Parent9" refType="w" fact="0.822"/>
              <dgm:constr type="t" for="ch" forName="Parent9" refType="h" fact="0.2022"/>
              <dgm:constr type="w" for="ch" forName="Parent9" refType="w" fact="0.0636"/>
              <dgm:constr type="h" for="ch" forName="Parent9" refType="h" fact="0.3799"/>
              <dgm:constr type="l" for="ch" forName="Parent8" refType="w" fact="0.7235"/>
              <dgm:constr type="t" for="ch" forName="Parent8" refType="h" fact="0.2022"/>
              <dgm:constr type="w" for="ch" forName="Parent8" refType="w" fact="0.0636"/>
              <dgm:constr type="h" for="ch" forName="Parent8" refType="h" fact="0.3799"/>
              <dgm:constr type="l" for="ch" forName="Parent7" refType="w" fact="0.625"/>
              <dgm:constr type="t" for="ch" forName="Parent7" refType="h" fact="0.2022"/>
              <dgm:constr type="w" for="ch" forName="Parent7" refType="w" fact="0.0636"/>
              <dgm:constr type="h" for="ch" forName="Parent7" refType="h" fact="0.3799"/>
              <dgm:constr type="l" for="ch" forName="Parent6" refType="w" fact="0.5264"/>
              <dgm:constr type="t" for="ch" forName="Parent6" refType="h" fact="0.2022"/>
              <dgm:constr type="w" for="ch" forName="Parent6" refType="w" fact="0.0636"/>
              <dgm:constr type="h" for="ch" forName="Parent6" refType="h" fact="0.3799"/>
              <dgm:constr type="l" for="ch" forName="Parent5" refType="w" fact="0.4279"/>
              <dgm:constr type="t" for="ch" forName="Parent5" refType="h" fact="0.2022"/>
              <dgm:constr type="w" for="ch" forName="Parent5" refType="w" fact="0.0636"/>
              <dgm:constr type="h" for="ch" forName="Parent5" refType="h" fact="0.3799"/>
              <dgm:constr type="l" for="ch" forName="Parent4" refType="w" fact="0.3294"/>
              <dgm:constr type="t" for="ch" forName="Parent4" refType="h" fact="0.2022"/>
              <dgm:constr type="w" for="ch" forName="Parent4" refType="w" fact="0.0636"/>
              <dgm:constr type="h" for="ch" forName="Parent4" refType="h" fact="0.3799"/>
              <dgm:constr type="l" for="ch" forName="Parent3" refType="w" fact="0.2309"/>
              <dgm:constr type="t" for="ch" forName="Parent3" refType="h" fact="0.2022"/>
              <dgm:constr type="w" for="ch" forName="Parent3" refType="w" fact="0.0636"/>
              <dgm:constr type="h" for="ch" forName="Parent3" refType="h" fact="0.3799"/>
              <dgm:constr type="l" for="ch" forName="Parent2" refType="w" fact="0.1324"/>
              <dgm:constr type="t" for="ch" forName="Parent2" refType="h" fact="0.2022"/>
              <dgm:constr type="w" for="ch" forName="Parent2" refType="w" fact="0.0636"/>
              <dgm:constr type="h" for="ch" forName="Parent2" refType="h" fact="0.3799"/>
              <dgm:constr type="l" for="ch" forName="Parent1" refType="w" fact="0.0338"/>
              <dgm:constr type="t" for="ch" forName="Parent1" refType="h" fact="0.2022"/>
              <dgm:constr type="w" for="ch" forName="Parent1" refType="w" fact="0.0636"/>
              <dgm:constr type="h" for="ch" forName="Parent1" refType="h" fact="0.3799"/>
              <dgm:constr type="l" for="ch" forName="Accent10" refType="w" fact="0.9047"/>
              <dgm:constr type="t" for="ch" forName="Accent10" refType="h" fact="0.1072"/>
              <dgm:constr type="w" for="ch" forName="Accent10" refType="w" fact="0.0953"/>
              <dgm:constr type="h" for="ch" forName="Accent10" refType="h" fact="0.5699"/>
              <dgm:constr type="l" for="ch" forName="ParentBackground10" refType="w" fact="0.9078"/>
              <dgm:constr type="t" for="ch" forName="ParentBackground10" refType="h" fact="0.1262"/>
              <dgm:constr type="w" for="ch" forName="ParentBackground10" refType="w" fact="0.089"/>
              <dgm:constr type="h" for="ch" forName="ParentBackground10" refType="h" fact="0.5319"/>
              <dgm:constr type="l" for="ch" forName="Child10" refType="w" fact="0.9078"/>
              <dgm:constr type="t" for="ch" forName="Child10" refType="h" fact="0.6876"/>
              <dgm:constr type="w" for="ch" forName="Child10" refType="w" fact="0.089"/>
              <dgm:constr type="h" for="ch" forName="Child10" refType="h" fact="0.3124"/>
              <dgm:constr type="l" for="ch" forName="Accent9" refType="w" fact="0.7864"/>
              <dgm:constr type="t" for="ch" forName="Accent9" refType="h" fact="-0.0109"/>
              <dgm:constr type="w" for="ch" forName="Accent9" refType="w" fact="0.1348"/>
              <dgm:constr type="h" for="ch" forName="Accent9" refType="h" fact="0.806"/>
              <dgm:constr type="l" for="ch" forName="ParentBackground9" refType="w" fact="0.8093"/>
              <dgm:constr type="t" for="ch" forName="ParentBackground9" refType="h" fact="0.1262"/>
              <dgm:constr type="w" for="ch" forName="ParentBackground9" refType="w" fact="0.089"/>
              <dgm:constr type="h" for="ch" forName="ParentBackground9" refType="h" fact="0.5319"/>
              <dgm:constr type="l" for="ch" forName="Child9" refType="w" fact="0.8093"/>
              <dgm:constr type="t" for="ch" forName="Child9" refType="h" fact="0.6876"/>
              <dgm:constr type="w" for="ch" forName="Child9" refType="w" fact="0.089"/>
              <dgm:constr type="h" for="ch" forName="Child9" refType="h" fact="0.3124"/>
              <dgm:constr type="l" for="ch" forName="Accent8" refType="w" fact="0.6879"/>
              <dgm:constr type="t" for="ch" forName="Accent8" refType="h" fact="-0.0109"/>
              <dgm:constr type="w" for="ch" forName="Accent8" refType="w" fact="0.1348"/>
              <dgm:constr type="h" for="ch" forName="Accent8" refType="h" fact="0.806"/>
              <dgm:constr type="l" for="ch" forName="ParentBackground8" refType="w" fact="0.7108"/>
              <dgm:constr type="t" for="ch" forName="ParentBackground8" refType="h" fact="0.1262"/>
              <dgm:constr type="w" for="ch" forName="ParentBackground8" refType="w" fact="0.089"/>
              <dgm:constr type="h" for="ch" forName="ParentBackground8" refType="h" fact="0.5319"/>
              <dgm:constr type="l" for="ch" forName="Child8" refType="w" fact="0.7108"/>
              <dgm:constr type="t" for="ch" forName="Child8" refType="h" fact="0.6876"/>
              <dgm:constr type="w" for="ch" forName="Child8" refType="w" fact="0.089"/>
              <dgm:constr type="h" for="ch" forName="Child8" refType="h" fact="0.3124"/>
              <dgm:constr type="l" for="ch" forName="Accent7" refType="w" fact="0.5893"/>
              <dgm:constr type="t" for="ch" forName="Accent7" refType="h" fact="-0.0109"/>
              <dgm:constr type="w" for="ch" forName="Accent7" refType="w" fact="0.1348"/>
              <dgm:constr type="h" for="ch" forName="Accent7" refType="h" fact="0.806"/>
              <dgm:constr type="l" for="ch" forName="ParentBackground7" refType="w" fact="0.6123"/>
              <dgm:constr type="t" for="ch" forName="ParentBackground7" refType="h" fact="0.1262"/>
              <dgm:constr type="w" for="ch" forName="ParentBackground7" refType="w" fact="0.089"/>
              <dgm:constr type="h" for="ch" forName="ParentBackground7" refType="h" fact="0.5319"/>
              <dgm:constr type="l" for="ch" forName="Child7" refType="w" fact="0.6123"/>
              <dgm:constr type="t" for="ch" forName="Child7" refType="h" fact="0.6876"/>
              <dgm:constr type="w" for="ch" forName="Child7" refType="w" fact="0.089"/>
              <dgm:constr type="h" for="ch" forName="Child7" refType="h" fact="0.3124"/>
              <dgm:constr type="l" for="ch" forName="Accent6" refType="w" fact="0.4908"/>
              <dgm:constr type="t" for="ch" forName="Accent6" refType="h" fact="-0.0109"/>
              <dgm:constr type="w" for="ch" forName="Accent6" refType="w" fact="0.1348"/>
              <dgm:constr type="h" for="ch" forName="Accent6" refType="h" fact="0.806"/>
              <dgm:constr type="l" for="ch" forName="ParentBackground6" refType="w" fact="0.5137"/>
              <dgm:constr type="t" for="ch" forName="ParentBackground6" refType="h" fact="0.1262"/>
              <dgm:constr type="w" for="ch" forName="ParentBackground6" refType="w" fact="0.089"/>
              <dgm:constr type="h" for="ch" forName="ParentBackground6" refType="h" fact="0.5319"/>
              <dgm:constr type="l" for="ch" forName="Child6" refType="w" fact="0.5137"/>
              <dgm:constr type="t" for="ch" forName="Child6" refType="h" fact="0.6876"/>
              <dgm:constr type="w" for="ch" forName="Child6" refType="w" fact="0.089"/>
              <dgm:constr type="h" for="ch" forName="Child6" refType="h" fact="0.3124"/>
              <dgm:constr type="l" for="ch" forName="Accent5" refType="w" fact="0.3923"/>
              <dgm:constr type="t" for="ch" forName="Accent5" refType="h" fact="-0.0109"/>
              <dgm:constr type="w" for="ch" forName="Accent5" refType="w" fact="0.1348"/>
              <dgm:constr type="h" for="ch" forName="Accent5" refType="h" fact="0.806"/>
              <dgm:constr type="l" for="ch" forName="ParentBackground5" refType="w" fact="0.4152"/>
              <dgm:constr type="t" for="ch" forName="ParentBackground5" refType="h" fact="0.1262"/>
              <dgm:constr type="w" for="ch" forName="ParentBackground5" refType="w" fact="0.089"/>
              <dgm:constr type="h" for="ch" forName="ParentBackground5" refType="h" fact="0.5319"/>
              <dgm:constr type="l" for="ch" forName="Child5" refType="w" fact="0.4152"/>
              <dgm:constr type="t" for="ch" forName="Child5" refType="h" fact="0.6876"/>
              <dgm:constr type="w" for="ch" forName="Child5" refType="w" fact="0.089"/>
              <dgm:constr type="h" for="ch" forName="Child5" refType="h" fact="0.3124"/>
              <dgm:constr type="l" for="ch" forName="Accent4" refType="w" fact="0.2938"/>
              <dgm:constr type="t" for="ch" forName="Accent4" refType="h" fact="-0.0109"/>
              <dgm:constr type="w" for="ch" forName="Accent4" refType="w" fact="0.1348"/>
              <dgm:constr type="h" for="ch" forName="Accent4" refType="h" fact="0.806"/>
              <dgm:constr type="l" for="ch" forName="ParentBackground4" refType="w" fact="0.3167"/>
              <dgm:constr type="t" for="ch" forName="ParentBackground4" refType="h" fact="0.1262"/>
              <dgm:constr type="w" for="ch" forName="ParentBackground4" refType="w" fact="0.089"/>
              <dgm:constr type="h" for="ch" forName="ParentBackground4" refType="h" fact="0.5319"/>
              <dgm:constr type="l" for="ch" forName="Child4" refType="w" fact="0.3167"/>
              <dgm:constr type="t" for="ch" forName="Child4" refType="h" fact="0.6876"/>
              <dgm:constr type="w" for="ch" forName="Child4" refType="w" fact="0.089"/>
              <dgm:constr type="h" for="ch" forName="Child4" refType="h" fact="0.3124"/>
              <dgm:constr type="l" for="ch" forName="Accent3" refType="w" fact="0.1952"/>
              <dgm:constr type="t" for="ch" forName="Accent3" refType="h" fact="-0.0109"/>
              <dgm:constr type="w" for="ch" forName="Accent3" refType="w" fact="0.1348"/>
              <dgm:constr type="h" for="ch" forName="Accent3" refType="h" fact="0.806"/>
              <dgm:constr type="l" for="ch" forName="ParentBackground3" refType="w" fact="0.2182"/>
              <dgm:constr type="t" for="ch" forName="ParentBackground3" refType="h" fact="0.1262"/>
              <dgm:constr type="w" for="ch" forName="ParentBackground3" refType="w" fact="0.089"/>
              <dgm:constr type="h" for="ch" forName="ParentBackground3" refType="h" fact="0.5319"/>
              <dgm:constr type="l" for="ch" forName="Child3" refType="w" fact="0.2182"/>
              <dgm:constr type="t" for="ch" forName="Child3" refType="h" fact="0.6876"/>
              <dgm:constr type="w" for="ch" forName="Child3" refType="w" fact="0.089"/>
              <dgm:constr type="h" for="ch" forName="Child3" refType="h" fact="0.3124"/>
              <dgm:constr type="l" for="ch" forName="Accent2" refType="w" fact="0.0967"/>
              <dgm:constr type="t" for="ch" forName="Accent2" refType="h" fact="-0.0109"/>
              <dgm:constr type="w" for="ch" forName="Accent2" refType="w" fact="0.1348"/>
              <dgm:constr type="h" for="ch" forName="Accent2" refType="h" fact="0.806"/>
              <dgm:constr type="l" for="ch" forName="ParentBackground2" refType="w" fact="0.1196"/>
              <dgm:constr type="t" for="ch" forName="ParentBackground2" refType="h" fact="0.1262"/>
              <dgm:constr type="w" for="ch" forName="ParentBackground2" refType="w" fact="0.089"/>
              <dgm:constr type="h" for="ch" forName="ParentBackground2" refType="h" fact="0.5319"/>
              <dgm:constr type="l" for="ch" forName="Child2" refType="w" fact="0.1196"/>
              <dgm:constr type="t" for="ch" forName="Child2" refType="h" fact="0.6876"/>
              <dgm:constr type="w" for="ch" forName="Child2" refType="w" fact="0.089"/>
              <dgm:constr type="h" for="ch" forName="Child2" refType="h" fact="0.3124"/>
              <dgm:constr type="l" for="ch" forName="Accent1" refType="w" fact="-0.0018"/>
              <dgm:constr type="t" for="ch" forName="Accent1" refType="h" fact="-0.0109"/>
              <dgm:constr type="w" for="ch" forName="Accent1" refType="w" fact="0.1348"/>
              <dgm:constr type="h" for="ch" forName="Accent1" refType="h" fact="0.806"/>
              <dgm:constr type="l" for="ch" forName="ParentBackground1" refType="w" fact="0.0211"/>
              <dgm:constr type="t" for="ch" forName="ParentBackground1" refType="h" fact="0.1262"/>
              <dgm:constr type="w" for="ch" forName="ParentBackground1" refType="w" fact="0.089"/>
              <dgm:constr type="h" for="ch" forName="ParentBackground1" refType="h" fact="0.5319"/>
              <dgm:constr type="l" for="ch" forName="Child1" refType="w" fact="0.0211"/>
              <dgm:constr type="t" for="ch" forName="Child1" refType="h" fact="0.6876"/>
              <dgm:constr type="w" for="ch" forName="Child1" refType="w" fact="0.089"/>
              <dgm:constr type="h" for="ch" forName="Child1" refType="h" fact="0.3124"/>
            </dgm:constrLst>
          </dgm:if>
          <dgm:else name="Name14">
            <dgm:alg type="composite">
              <dgm:param type="ar" val="6.565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1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1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1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1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1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6" op="lte"/>
              <dgm:constr type="primFontSz" for="des" forName="Child11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1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1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1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Child11" refType="primFontSz" refFor="des" refForName="Parent10" op="lte"/>
              <dgm:constr type="primFontSz" for="des" forName="Child1" refType="primFontSz" refFor="des" refForName="Parent11" op="lte"/>
              <dgm:constr type="primFontSz" for="des" forName="Child2" refType="primFontSz" refFor="des" refForName="Parent11" op="lte"/>
              <dgm:constr type="primFontSz" for="des" forName="Child3" refType="primFontSz" refFor="des" refForName="Parent11" op="lte"/>
              <dgm:constr type="primFontSz" for="des" forName="Child4" refType="primFontSz" refFor="des" refForName="Parent11" op="lte"/>
              <dgm:constr type="primFontSz" for="des" forName="Child5" refType="primFontSz" refFor="des" refForName="Parent11" op="lte"/>
              <dgm:constr type="primFontSz" for="des" forName="Child6" refType="primFontSz" refFor="des" refForName="Parent11" op="lte"/>
              <dgm:constr type="primFontSz" for="des" forName="Child7" refType="primFontSz" refFor="des" refForName="Parent11" op="lte"/>
              <dgm:constr type="primFontSz" for="des" forName="Child8" refType="primFontSz" refFor="des" refForName="Parent11" op="lte"/>
              <dgm:constr type="primFontSz" for="des" forName="Child9" refType="primFontSz" refFor="des" refForName="Parent11" op="lte"/>
              <dgm:constr type="primFontSz" for="des" forName="Child10" refType="primFontSz" refFor="des" refForName="Parent11" op="lte"/>
              <dgm:constr type="primFontSz" for="des" forName="Child11" refType="primFontSz" refFor="des" refForName="Parent11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Parent11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primFontSz" for="des" forName="Child11" refType="primFontSz" refFor="des" refForName="Child1" op="equ"/>
              <dgm:constr type="l" for="ch" forName="Parent11" refType="w" fact="0.9277"/>
              <dgm:constr type="t" for="ch" forName="Parent11" refType="h" fact="0.2022"/>
              <dgm:constr type="w" for="ch" forName="Parent11" refType="w" fact="0.0579"/>
              <dgm:constr type="h" for="ch" forName="Parent11" refType="h" fact="0.3799"/>
              <dgm:constr type="l" for="ch" forName="Parent10" refType="w" fact="0.838"/>
              <dgm:constr type="t" for="ch" forName="Parent10" refType="h" fact="0.2022"/>
              <dgm:constr type="w" for="ch" forName="Parent10" refType="w" fact="0.0579"/>
              <dgm:constr type="h" for="ch" forName="Parent10" refType="h" fact="0.3799"/>
              <dgm:constr type="l" for="ch" forName="Parent9" refType="w" fact="0.7483"/>
              <dgm:constr type="t" for="ch" forName="Parent9" refType="h" fact="0.2022"/>
              <dgm:constr type="w" for="ch" forName="Parent9" refType="w" fact="0.0579"/>
              <dgm:constr type="h" for="ch" forName="Parent9" refType="h" fact="0.3799"/>
              <dgm:constr type="l" for="ch" forName="Parent8" refType="w" fact="0.6586"/>
              <dgm:constr type="t" for="ch" forName="Parent8" refType="h" fact="0.2022"/>
              <dgm:constr type="w" for="ch" forName="Parent8" refType="w" fact="0.0579"/>
              <dgm:constr type="h" for="ch" forName="Parent8" refType="h" fact="0.3799"/>
              <dgm:constr type="l" for="ch" forName="Parent7" refType="w" fact="0.5689"/>
              <dgm:constr type="t" for="ch" forName="Parent7" refType="h" fact="0.2022"/>
              <dgm:constr type="w" for="ch" forName="Parent7" refType="w" fact="0.0579"/>
              <dgm:constr type="h" for="ch" forName="Parent7" refType="h" fact="0.3799"/>
              <dgm:constr type="l" for="ch" forName="Parent6" refType="w" fact="0.4792"/>
              <dgm:constr type="t" for="ch" forName="Parent6" refType="h" fact="0.2022"/>
              <dgm:constr type="w" for="ch" forName="Parent6" refType="w" fact="0.0579"/>
              <dgm:constr type="h" for="ch" forName="Parent6" refType="h" fact="0.3799"/>
              <dgm:constr type="l" for="ch" forName="Parent5" refType="w" fact="0.3895"/>
              <dgm:constr type="t" for="ch" forName="Parent5" refType="h" fact="0.2022"/>
              <dgm:constr type="w" for="ch" forName="Parent5" refType="w" fact="0.0579"/>
              <dgm:constr type="h" for="ch" forName="Parent5" refType="h" fact="0.3799"/>
              <dgm:constr type="l" for="ch" forName="Parent4" refType="w" fact="0.2999"/>
              <dgm:constr type="t" for="ch" forName="Parent4" refType="h" fact="0.2022"/>
              <dgm:constr type="w" for="ch" forName="Parent4" refType="w" fact="0.0579"/>
              <dgm:constr type="h" for="ch" forName="Parent4" refType="h" fact="0.3799"/>
              <dgm:constr type="l" for="ch" forName="Parent3" refType="w" fact="0.2102"/>
              <dgm:constr type="t" for="ch" forName="Parent3" refType="h" fact="0.2022"/>
              <dgm:constr type="w" for="ch" forName="Parent3" refType="w" fact="0.0579"/>
              <dgm:constr type="h" for="ch" forName="Parent3" refType="h" fact="0.3799"/>
              <dgm:constr type="l" for="ch" forName="Parent2" refType="w" fact="0.1205"/>
              <dgm:constr type="t" for="ch" forName="Parent2" refType="h" fact="0.2022"/>
              <dgm:constr type="w" for="ch" forName="Parent2" refType="w" fact="0.0579"/>
              <dgm:constr type="h" for="ch" forName="Parent2" refType="h" fact="0.3799"/>
              <dgm:constr type="l" for="ch" forName="Parent1" refType="w" fact="0.0308"/>
              <dgm:constr type="t" for="ch" forName="Parent1" refType="h" fact="0.2022"/>
              <dgm:constr type="w" for="ch" forName="Parent1" refType="w" fact="0.0579"/>
              <dgm:constr type="h" for="ch" forName="Parent1" refType="h" fact="0.3799"/>
              <dgm:constr type="l" for="ch" forName="Accent11" refType="w" fact="0.9132"/>
              <dgm:constr type="t" for="ch" forName="Accent11" refType="h" fact="0.1072"/>
              <dgm:constr type="w" for="ch" forName="Accent11" refType="w" fact="0.0868"/>
              <dgm:constr type="h" for="ch" forName="Accent11" refType="h" fact="0.5699"/>
              <dgm:constr type="l" for="ch" forName="ParentBackground11" refType="w" fact="0.9161"/>
              <dgm:constr type="t" for="ch" forName="ParentBackground11" refType="h" fact="0.1262"/>
              <dgm:constr type="w" for="ch" forName="ParentBackground11" refType="w" fact="0.081"/>
              <dgm:constr type="h" for="ch" forName="ParentBackground11" refType="h" fact="0.5319"/>
              <dgm:constr type="l" for="ch" forName="Child11" refType="w" fact="0.9161"/>
              <dgm:constr type="t" for="ch" forName="Child11" refType="h" fact="0.6876"/>
              <dgm:constr type="w" for="ch" forName="Child11" refType="w" fact="0.081"/>
              <dgm:constr type="h" for="ch" forName="Child11" refType="h" fact="0.3124"/>
              <dgm:constr type="l" for="ch" forName="Accent10" refType="w" fact="0.8055"/>
              <dgm:constr type="t" for="ch" forName="Accent10" refType="h" fact="-0.0109"/>
              <dgm:constr type="w" for="ch" forName="Accent10" refType="w" fact="0.1228"/>
              <dgm:constr type="h" for="ch" forName="Accent10" refType="h" fact="0.806"/>
              <dgm:constr type="l" for="ch" forName="ParentBackground10" refType="w" fact="0.8264"/>
              <dgm:constr type="t" for="ch" forName="ParentBackground10" refType="h" fact="0.1262"/>
              <dgm:constr type="w" for="ch" forName="ParentBackground10" refType="w" fact="0.081"/>
              <dgm:constr type="h" for="ch" forName="ParentBackground10" refType="h" fact="0.5319"/>
              <dgm:constr type="l" for="ch" forName="Child10" refType="w" fact="0.8264"/>
              <dgm:constr type="t" for="ch" forName="Child10" refType="h" fact="0.6876"/>
              <dgm:constr type="w" for="ch" forName="Child10" refType="w" fact="0.081"/>
              <dgm:constr type="h" for="ch" forName="Child10" refType="h" fact="0.3124"/>
              <dgm:constr type="l" for="ch" forName="Accent9" refType="w" fact="0.7158"/>
              <dgm:constr type="t" for="ch" forName="Accent9" refType="h" fact="-0.0109"/>
              <dgm:constr type="w" for="ch" forName="Accent9" refType="w" fact="0.1228"/>
              <dgm:constr type="h" for="ch" forName="Accent9" refType="h" fact="0.806"/>
              <dgm:constr type="l" for="ch" forName="ParentBackground9" refType="w" fact="0.7367"/>
              <dgm:constr type="t" for="ch" forName="ParentBackground9" refType="h" fact="0.1262"/>
              <dgm:constr type="w" for="ch" forName="ParentBackground9" refType="w" fact="0.081"/>
              <dgm:constr type="h" for="ch" forName="ParentBackground9" refType="h" fact="0.5319"/>
              <dgm:constr type="l" for="ch" forName="Child9" refType="w" fact="0.7367"/>
              <dgm:constr type="t" for="ch" forName="Child9" refType="h" fact="0.6876"/>
              <dgm:constr type="w" for="ch" forName="Child9" refType="w" fact="0.081"/>
              <dgm:constr type="h" for="ch" forName="Child9" refType="h" fact="0.3124"/>
              <dgm:constr type="l" for="ch" forName="Accent8" refType="w" fact="0.6261"/>
              <dgm:constr type="t" for="ch" forName="Accent8" refType="h" fact="-0.0109"/>
              <dgm:constr type="w" for="ch" forName="Accent8" refType="w" fact="0.1228"/>
              <dgm:constr type="h" for="ch" forName="Accent8" refType="h" fact="0.806"/>
              <dgm:constr type="l" for="ch" forName="ParentBackground8" refType="w" fact="0.647"/>
              <dgm:constr type="t" for="ch" forName="ParentBackground8" refType="h" fact="0.1262"/>
              <dgm:constr type="w" for="ch" forName="ParentBackground8" refType="w" fact="0.081"/>
              <dgm:constr type="h" for="ch" forName="ParentBackground8" refType="h" fact="0.5319"/>
              <dgm:constr type="l" for="ch" forName="Child8" refType="w" fact="0.647"/>
              <dgm:constr type="t" for="ch" forName="Child8" refType="h" fact="0.6876"/>
              <dgm:constr type="w" for="ch" forName="Child8" refType="w" fact="0.081"/>
              <dgm:constr type="h" for="ch" forName="Child8" refType="h" fact="0.3124"/>
              <dgm:constr type="l" for="ch" forName="Accent7" refType="w" fact="0.5364"/>
              <dgm:constr type="t" for="ch" forName="Accent7" refType="h" fact="-0.0109"/>
              <dgm:constr type="w" for="ch" forName="Accent7" refType="w" fact="0.1228"/>
              <dgm:constr type="h" for="ch" forName="Accent7" refType="h" fact="0.806"/>
              <dgm:constr type="l" for="ch" forName="ParentBackground7" refType="w" fact="0.5573"/>
              <dgm:constr type="t" for="ch" forName="ParentBackground7" refType="h" fact="0.1262"/>
              <dgm:constr type="w" for="ch" forName="ParentBackground7" refType="w" fact="0.081"/>
              <dgm:constr type="h" for="ch" forName="ParentBackground7" refType="h" fact="0.5319"/>
              <dgm:constr type="l" for="ch" forName="Child7" refType="w" fact="0.5573"/>
              <dgm:constr type="t" for="ch" forName="Child7" refType="h" fact="0.6876"/>
              <dgm:constr type="w" for="ch" forName="Child7" refType="w" fact="0.081"/>
              <dgm:constr type="h" for="ch" forName="Child7" refType="h" fact="0.3124"/>
              <dgm:constr type="l" for="ch" forName="Accent6" refType="w" fact="0.4467"/>
              <dgm:constr type="t" for="ch" forName="Accent6" refType="h" fact="-0.0109"/>
              <dgm:constr type="w" for="ch" forName="Accent6" refType="w" fact="0.1228"/>
              <dgm:constr type="h" for="ch" forName="Accent6" refType="h" fact="0.806"/>
              <dgm:constr type="l" for="ch" forName="ParentBackground6" refType="w" fact="0.4677"/>
              <dgm:constr type="t" for="ch" forName="ParentBackground6" refType="h" fact="0.1262"/>
              <dgm:constr type="w" for="ch" forName="ParentBackground6" refType="w" fact="0.081"/>
              <dgm:constr type="h" for="ch" forName="ParentBackground6" refType="h" fact="0.5319"/>
              <dgm:constr type="l" for="ch" forName="Child6" refType="w" fact="0.4677"/>
              <dgm:constr type="t" for="ch" forName="Child6" refType="h" fact="0.6876"/>
              <dgm:constr type="w" for="ch" forName="Child6" refType="w" fact="0.081"/>
              <dgm:constr type="h" for="ch" forName="Child6" refType="h" fact="0.3124"/>
              <dgm:constr type="l" for="ch" forName="Accent5" refType="w" fact="0.3571"/>
              <dgm:constr type="t" for="ch" forName="Accent5" refType="h" fact="-0.0109"/>
              <dgm:constr type="w" for="ch" forName="Accent5" refType="w" fact="0.1228"/>
              <dgm:constr type="h" for="ch" forName="Accent5" refType="h" fact="0.806"/>
              <dgm:constr type="l" for="ch" forName="ParentBackground5" refType="w" fact="0.378"/>
              <dgm:constr type="t" for="ch" forName="ParentBackground5" refType="h" fact="0.1262"/>
              <dgm:constr type="w" for="ch" forName="ParentBackground5" refType="w" fact="0.081"/>
              <dgm:constr type="h" for="ch" forName="ParentBackground5" refType="h" fact="0.5319"/>
              <dgm:constr type="l" for="ch" forName="Child5" refType="w" fact="0.378"/>
              <dgm:constr type="t" for="ch" forName="Child5" refType="h" fact="0.6876"/>
              <dgm:constr type="w" for="ch" forName="Child5" refType="w" fact="0.081"/>
              <dgm:constr type="h" for="ch" forName="Child5" refType="h" fact="0.3124"/>
              <dgm:constr type="l" for="ch" forName="Accent4" refType="w" fact="0.2674"/>
              <dgm:constr type="t" for="ch" forName="Accent4" refType="h" fact="-0.0109"/>
              <dgm:constr type="w" for="ch" forName="Accent4" refType="w" fact="0.1228"/>
              <dgm:constr type="h" for="ch" forName="Accent4" refType="h" fact="0.806"/>
              <dgm:constr type="l" for="ch" forName="ParentBackground4" refType="w" fact="0.2883"/>
              <dgm:constr type="t" for="ch" forName="ParentBackground4" refType="h" fact="0.1262"/>
              <dgm:constr type="w" for="ch" forName="ParentBackground4" refType="w" fact="0.081"/>
              <dgm:constr type="h" for="ch" forName="ParentBackground4" refType="h" fact="0.5319"/>
              <dgm:constr type="l" for="ch" forName="Child4" refType="w" fact="0.2883"/>
              <dgm:constr type="t" for="ch" forName="Child4" refType="h" fact="0.6876"/>
              <dgm:constr type="w" for="ch" forName="Child4" refType="w" fact="0.081"/>
              <dgm:constr type="h" for="ch" forName="Child4" refType="h" fact="0.3124"/>
              <dgm:constr type="l" for="ch" forName="Accent3" refType="w" fact="0.1777"/>
              <dgm:constr type="t" for="ch" forName="Accent3" refType="h" fact="-0.0109"/>
              <dgm:constr type="w" for="ch" forName="Accent3" refType="w" fact="0.1228"/>
              <dgm:constr type="h" for="ch" forName="Accent3" refType="h" fact="0.806"/>
              <dgm:constr type="l" for="ch" forName="ParentBackground3" refType="w" fact="0.1986"/>
              <dgm:constr type="t" for="ch" forName="ParentBackground3" refType="h" fact="0.1262"/>
              <dgm:constr type="w" for="ch" forName="ParentBackground3" refType="w" fact="0.081"/>
              <dgm:constr type="h" for="ch" forName="ParentBackground3" refType="h" fact="0.5319"/>
              <dgm:constr type="l" for="ch" forName="Child3" refType="w" fact="0.1986"/>
              <dgm:constr type="t" for="ch" forName="Child3" refType="h" fact="0.6876"/>
              <dgm:constr type="w" for="ch" forName="Child3" refType="w" fact="0.081"/>
              <dgm:constr type="h" for="ch" forName="Child3" refType="h" fact="0.3124"/>
              <dgm:constr type="l" for="ch" forName="Accent2" refType="w" fact="0.088"/>
              <dgm:constr type="t" for="ch" forName="Accent2" refType="h" fact="-0.0109"/>
              <dgm:constr type="w" for="ch" forName="Accent2" refType="w" fact="0.1228"/>
              <dgm:constr type="h" for="ch" forName="Accent2" refType="h" fact="0.806"/>
              <dgm:constr type="l" for="ch" forName="ParentBackground2" refType="w" fact="0.1089"/>
              <dgm:constr type="t" for="ch" forName="ParentBackground2" refType="h" fact="0.1262"/>
              <dgm:constr type="w" for="ch" forName="ParentBackground2" refType="w" fact="0.081"/>
              <dgm:constr type="h" for="ch" forName="ParentBackground2" refType="h" fact="0.5319"/>
              <dgm:constr type="l" for="ch" forName="Child2" refType="w" fact="0.1089"/>
              <dgm:constr type="t" for="ch" forName="Child2" refType="h" fact="0.6876"/>
              <dgm:constr type="w" for="ch" forName="Child2" refType="w" fact="0.081"/>
              <dgm:constr type="h" for="ch" forName="Child2" refType="h" fact="0.3124"/>
              <dgm:constr type="l" for="ch" forName="Accent1" refType="w" fact="-0.0017"/>
              <dgm:constr type="t" for="ch" forName="Accent1" refType="h" fact="-0.0109"/>
              <dgm:constr type="w" for="ch" forName="Accent1" refType="w" fact="0.1228"/>
              <dgm:constr type="h" for="ch" forName="Accent1" refType="h" fact="0.806"/>
              <dgm:constr type="l" for="ch" forName="ParentBackground1" refType="w" fact="0.0192"/>
              <dgm:constr type="t" for="ch" forName="ParentBackground1" refType="h" fact="0.1262"/>
              <dgm:constr type="w" for="ch" forName="ParentBackground1" refType="w" fact="0.081"/>
              <dgm:constr type="h" for="ch" forName="ParentBackground1" refType="h" fact="0.5319"/>
              <dgm:constr type="l" for="ch" forName="Child1" refType="w" fact="0.0192"/>
              <dgm:constr type="t" for="ch" forName="Child1" refType="h" fact="0.6876"/>
              <dgm:constr type="w" for="ch" forName="Child1" refType="w" fact="0.081"/>
              <dgm:constr type="h" for="ch" forName="Child1" refType="h" fact="0.3124"/>
            </dgm:constrLst>
          </dgm:else>
        </dgm:choose>
      </dgm:if>
      <dgm:else name="Name15">
        <dgm:choose name="Name16">
          <dgm:if name="Name17" axis="ch" ptType="node" func="cnt" op="equ" val="1">
            <dgm:alg type="composite">
              <dgm:param type="ar" val="0.638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Parent1" refType="w" fact="0.1667"/>
              <dgm:constr type="t" for="ch" forName="Parent1" refType="h" fact="0.1064"/>
              <dgm:constr type="w" for="ch" forName="Parent1" refType="w" fact="0.6667"/>
              <dgm:constr type="h" for="ch" forName="Parent1" refType="h" fact="0.4255"/>
              <dgm:constr type="l" for="ch" forName="Accent1" refType="w" fact="0"/>
              <dgm:constr type="t" for="ch" forName="Accent1" refType="h" fact="0"/>
              <dgm:constr type="w" for="ch" forName="Accent1" refType="w"/>
              <dgm:constr type="h" for="ch" forName="Accent1" refType="h" fact="0.6383"/>
              <dgm:constr type="l" for="ch" forName="ParentBackground1" refType="w" fact="0.0333"/>
              <dgm:constr type="t" for="ch" forName="ParentBackground1" refType="h" fact="0.0213"/>
              <dgm:constr type="w" for="ch" forName="ParentBackground1" refType="w" fact="0.9333"/>
              <dgm:constr type="h" for="ch" forName="ParentBackground1" refType="h" fact="0.5957"/>
              <dgm:constr type="l" for="ch" forName="Child1" refType="w" fact="0.0333"/>
              <dgm:constr type="t" for="ch" forName="Child1" refType="h" fact="0.6574"/>
              <dgm:constr type="w" for="ch" forName="Child1" refType="w" fact="0.9333"/>
              <dgm:constr type="h" for="ch" forName="Child1" refType="h" fact="0.3426"/>
            </dgm:constrLst>
          </dgm:if>
          <dgm:if name="Name18" axis="ch" ptType="node" func="cnt" op="equ" val="2">
            <dgm:alg type="composite">
              <dgm:param type="ar" val="1.265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r" for="ch" forName="Parent2" refType="w" fact="0.3751"/>
              <dgm:constr type="t" for="ch" forName="Parent2" refType="h" fact="0.2022"/>
              <dgm:constr type="w" for="ch" forName="Parent2" refType="w" fact="0.3001"/>
              <dgm:constr type="h" for="ch" forName="Parent2" refType="h" fact="0.3799"/>
              <dgm:constr type="r" for="ch" forName="Parent1" refType="w" fact="0.8403"/>
              <dgm:constr type="t" for="ch" forName="Parent1" refType="h" fact="0.2022"/>
              <dgm:constr type="w" for="ch" forName="Parent1" refType="w" fact="0.3001"/>
              <dgm:constr type="h" for="ch" forName="Parent1" refType="h" fact="0.3799"/>
              <dgm:constr type="r" for="ch" forName="Accent2" refType="w" fact="0.4502"/>
              <dgm:constr type="t" for="ch" forName="Accent2" refType="h" fact="0.1072"/>
              <dgm:constr type="w" for="ch" forName="Accent2" refType="w" fact="0.4502"/>
              <dgm:constr type="h" for="ch" forName="Accent2" refType="h" fact="0.5699"/>
              <dgm:constr type="r" for="ch" forName="ParentBackground2" refType="w" fact="0.4352"/>
              <dgm:constr type="t" for="ch" forName="ParentBackground2" refType="h" fact="0.1262"/>
              <dgm:constr type="w" for="ch" forName="ParentBackground2" refType="w" fact="0.4201"/>
              <dgm:constr type="h" for="ch" forName="ParentBackground2" refType="h" fact="0.5319"/>
              <dgm:constr type="r" for="ch" forName="Child2" refType="w" fact="0.4352"/>
              <dgm:constr type="t" for="ch" forName="Child2" refType="h" fact="0.6876"/>
              <dgm:constr type="w" for="ch" forName="Child2" refType="w" fact="0.4201"/>
              <dgm:constr type="h" for="ch" forName="Child2" refType="h" fact="0.3124"/>
              <dgm:constr type="r" for="ch" forName="Accent1" refType="w" fact="1.0086"/>
              <dgm:constr type="t" for="ch" forName="Accent1" refType="h" fact="-0.0109"/>
              <dgm:constr type="w" for="ch" forName="Accent1" refType="w" fact="0.6367"/>
              <dgm:constr type="h" for="ch" forName="Accent1" refType="h" fact="0.806"/>
              <dgm:constr type="r" for="ch" forName="ParentBackground1" refType="w" fact="0.9003"/>
              <dgm:constr type="t" for="ch" forName="ParentBackground1" refType="h" fact="0.1262"/>
              <dgm:constr type="w" for="ch" forName="ParentBackground1" refType="w" fact="0.4201"/>
              <dgm:constr type="h" for="ch" forName="ParentBackground1" refType="h" fact="0.5319"/>
              <dgm:constr type="r" for="ch" forName="Child1" refType="w" fact="0.9003"/>
              <dgm:constr type="t" for="ch" forName="Child1" refType="h" fact="0.6876"/>
              <dgm:constr type="w" for="ch" forName="Child1" refType="w" fact="0.4201"/>
              <dgm:constr type="h" for="ch" forName="Child1" refType="h" fact="0.3124"/>
            </dgm:constrLst>
          </dgm:if>
          <dgm:if name="Name19" axis="ch" ptType="node" func="cnt" op="equ" val="3">
            <dgm:alg type="composite">
              <dgm:param type="ar" val="1.854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Parent3" refType="w" fact="0.256"/>
              <dgm:constr type="t" for="ch" forName="Parent3" refType="h" fact="0.2022"/>
              <dgm:constr type="w" for="ch" forName="Parent3" refType="w" fact="0.2048"/>
              <dgm:constr type="h" for="ch" forName="Parent3" refType="h" fact="0.3799"/>
              <dgm:constr type="r" for="ch" forName="Parent2" refType="w" fact="0.5735"/>
              <dgm:constr type="t" for="ch" forName="Parent2" refType="h" fact="0.2022"/>
              <dgm:constr type="w" for="ch" forName="Parent2" refType="w" fact="0.2048"/>
              <dgm:constr type="h" for="ch" forName="Parent2" refType="h" fact="0.3799"/>
              <dgm:constr type="r" for="ch" forName="Parent1" refType="w" fact="0.891"/>
              <dgm:constr type="t" for="ch" forName="Parent1" refType="h" fact="0.2022"/>
              <dgm:constr type="w" for="ch" forName="Parent1" refType="w" fact="0.2048"/>
              <dgm:constr type="h" for="ch" forName="Parent1" refType="h" fact="0.3799"/>
              <dgm:constr type="r" for="ch" forName="Accent3" refType="w" fact="0.3072"/>
              <dgm:constr type="t" for="ch" forName="Accent3" refType="h" fact="0.1072"/>
              <dgm:constr type="w" for="ch" forName="Accent3" refType="w" fact="0.3072"/>
              <dgm:constr type="h" for="ch" forName="Accent3" refType="h" fact="0.5699"/>
              <dgm:constr type="r" for="ch" forName="ParentBackground3" refType="w" fact="0.297"/>
              <dgm:constr type="t" for="ch" forName="ParentBackground3" refType="h" fact="0.1262"/>
              <dgm:constr type="w" for="ch" forName="ParentBackground3" refType="w" fact="0.2868"/>
              <dgm:constr type="h" for="ch" forName="ParentBackground3" refType="h" fact="0.5319"/>
              <dgm:constr type="r" for="ch" forName="Child3" refType="w" fact="0.297"/>
              <dgm:constr type="t" for="ch" forName="Child3" refType="h" fact="0.6876"/>
              <dgm:constr type="w" for="ch" forName="Child3" refType="w" fact="0.2868"/>
              <dgm:constr type="h" for="ch" forName="Child3" refType="h" fact="0.3124"/>
              <dgm:constr type="r" for="ch" forName="Accent2" refType="w" fact="0.6878"/>
              <dgm:constr type="t" for="ch" forName="Accent2" refType="h" fact="-0.0109"/>
              <dgm:constr type="w" for="ch" forName="Accent2" refType="w" fact="0.4334"/>
              <dgm:constr type="h" for="ch" forName="Accent2" refType="h" fact="0.806"/>
              <dgm:constr type="r" for="ch" forName="ParentBackground2" refType="w" fact="0.6145"/>
              <dgm:constr type="t" for="ch" forName="ParentBackground2" refType="h" fact="0.1262"/>
              <dgm:constr type="w" for="ch" forName="ParentBackground2" refType="w" fact="0.2868"/>
              <dgm:constr type="h" for="ch" forName="ParentBackground2" refType="h" fact="0.5319"/>
              <dgm:constr type="r" for="ch" forName="Child2" refType="w" fact="0.6145"/>
              <dgm:constr type="t" for="ch" forName="Child2" refType="h" fact="0.6876"/>
              <dgm:constr type="w" for="ch" forName="Child2" refType="w" fact="0.2868"/>
              <dgm:constr type="h" for="ch" forName="Child2" refType="h" fact="0.3124"/>
              <dgm:constr type="r" for="ch" forName="Accent1" refType="w" fact="1.0053"/>
              <dgm:constr type="t" for="ch" forName="Accent1" refType="h" fact="-0.0109"/>
              <dgm:constr type="w" for="ch" forName="Accent1" refType="w" fact="0.4334"/>
              <dgm:constr type="h" for="ch" forName="Accent1" refType="h" fact="0.806"/>
              <dgm:constr type="r" for="ch" forName="ParentBackground1" refType="w" fact="0.932"/>
              <dgm:constr type="t" for="ch" forName="ParentBackground1" refType="h" fact="0.1262"/>
              <dgm:constr type="w" for="ch" forName="ParentBackground1" refType="w" fact="0.2868"/>
              <dgm:constr type="h" for="ch" forName="ParentBackground1" refType="h" fact="0.5319"/>
              <dgm:constr type="r" for="ch" forName="Child1" refType="w" fact="0.932"/>
              <dgm:constr type="t" for="ch" forName="Child1" refType="h" fact="0.6876"/>
              <dgm:constr type="w" for="ch" forName="Child1" refType="w" fact="0.2868"/>
              <dgm:constr type="h" for="ch" forName="Child1" refType="h" fact="0.3124"/>
            </dgm:constrLst>
          </dgm:if>
          <dgm:if name="Name20" axis="ch" ptType="node" func="cnt" op="equ" val="4">
            <dgm:alg type="composite">
              <dgm:param type="ar" val="2.44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Parent4" refType="w" fact="0.1943"/>
              <dgm:constr type="t" for="ch" forName="Parent4" refType="h" fact="0.2022"/>
              <dgm:constr type="w" for="ch" forName="Parent4" refType="w" fact="0.1555"/>
              <dgm:constr type="h" for="ch" forName="Parent4" refType="h" fact="0.3799"/>
              <dgm:constr type="r" for="ch" forName="Parent3" refType="w" fact="0.4353"/>
              <dgm:constr type="t" for="ch" forName="Parent3" refType="h" fact="0.2022"/>
              <dgm:constr type="w" for="ch" forName="Parent3" refType="w" fact="0.1555"/>
              <dgm:constr type="h" for="ch" forName="Parent3" refType="h" fact="0.3799"/>
              <dgm:constr type="r" for="ch" forName="Parent2" refType="w" fact="0.6763"/>
              <dgm:constr type="t" for="ch" forName="Parent2" refType="h" fact="0.2022"/>
              <dgm:constr type="w" for="ch" forName="Parent2" refType="w" fact="0.1555"/>
              <dgm:constr type="h" for="ch" forName="Parent2" refType="h" fact="0.3799"/>
              <dgm:constr type="r" for="ch" forName="Parent1" refType="w" fact="0.9173"/>
              <dgm:constr type="t" for="ch" forName="Parent1" refType="h" fact="0.2022"/>
              <dgm:constr type="w" for="ch" forName="Parent1" refType="w" fact="0.1555"/>
              <dgm:constr type="h" for="ch" forName="Parent1" refType="h" fact="0.3799"/>
              <dgm:constr type="r" for="ch" forName="Accent4" refType="w" fact="0.2332"/>
              <dgm:constr type="t" for="ch" forName="Accent4" refType="h" fact="0.1072"/>
              <dgm:constr type="w" for="ch" forName="Accent4" refType="w" fact="0.2332"/>
              <dgm:constr type="h" for="ch" forName="Accent4" refType="h" fact="0.5699"/>
              <dgm:constr type="r" for="ch" forName="ParentBackground4" refType="w" fact="0.2254"/>
              <dgm:constr type="t" for="ch" forName="ParentBackground4" refType="h" fact="0.1262"/>
              <dgm:constr type="w" for="ch" forName="ParentBackground4" refType="w" fact="0.2177"/>
              <dgm:constr type="h" for="ch" forName="ParentBackground4" refType="h" fact="0.5319"/>
              <dgm:constr type="r" for="ch" forName="Child4" refType="w" fact="0.2254"/>
              <dgm:constr type="t" for="ch" forName="Child4" refType="h" fact="0.6876"/>
              <dgm:constr type="w" for="ch" forName="Child4" refType="w" fact="0.2177"/>
              <dgm:constr type="h" for="ch" forName="Child4" refType="h" fact="0.3124"/>
              <dgm:constr type="r" for="ch" forName="Accent3" refType="w" fact="0.5235"/>
              <dgm:constr type="t" for="ch" forName="Accent3" refType="h" fact="-0.0109"/>
              <dgm:constr type="w" for="ch" forName="Accent3" refType="w" fact="0.3298"/>
              <dgm:constr type="h" for="ch" forName="Accent3" refType="h" fact="0.806"/>
              <dgm:constr type="r" for="ch" forName="ParentBackground3" refType="w" fact="0.4664"/>
              <dgm:constr type="t" for="ch" forName="ParentBackground3" refType="h" fact="0.1262"/>
              <dgm:constr type="w" for="ch" forName="ParentBackground3" refType="w" fact="0.2177"/>
              <dgm:constr type="h" for="ch" forName="ParentBackground3" refType="h" fact="0.5319"/>
              <dgm:constr type="r" for="ch" forName="Child3" refType="w" fact="0.4664"/>
              <dgm:constr type="t" for="ch" forName="Child3" refType="h" fact="0.6876"/>
              <dgm:constr type="w" for="ch" forName="Child3" refType="w" fact="0.2177"/>
              <dgm:constr type="h" for="ch" forName="Child3" refType="h" fact="0.3124"/>
              <dgm:constr type="r" for="ch" forName="Accent2" refType="w" fact="0.7635"/>
              <dgm:constr type="t" for="ch" forName="Accent2" refType="h" fact="-0.0109"/>
              <dgm:constr type="w" for="ch" forName="Accent2" refType="w" fact="0.3298"/>
              <dgm:constr type="h" for="ch" forName="Accent2" refType="h" fact="0.806"/>
              <dgm:constr type="r" for="ch" forName="ParentBackground2" refType="w" fact="0.7074"/>
              <dgm:constr type="t" for="ch" forName="ParentBackground2" refType="h" fact="0.1262"/>
              <dgm:constr type="w" for="ch" forName="ParentBackground2" refType="w" fact="0.2177"/>
              <dgm:constr type="h" for="ch" forName="ParentBackground2" refType="h" fact="0.5319"/>
              <dgm:constr type="r" for="ch" forName="Child2" refType="w" fact="0.7074"/>
              <dgm:constr type="t" for="ch" forName="Child2" refType="h" fact="0.6876"/>
              <dgm:constr type="w" for="ch" forName="Child2" refType="w" fact="0.2177"/>
              <dgm:constr type="h" for="ch" forName="Child2" refType="h" fact="0.3124"/>
              <dgm:constr type="r" for="ch" forName="Accent1" refType="w" fact="1.0045"/>
              <dgm:constr type="t" for="ch" forName="Accent1" refType="h" fact="-0.0109"/>
              <dgm:constr type="w" for="ch" forName="Accent1" refType="w" fact="0.3298"/>
              <dgm:constr type="h" for="ch" forName="Accent1" refType="h" fact="0.806"/>
              <dgm:constr type="r" for="ch" forName="ParentBackground1" refType="w" fact="0.9484"/>
              <dgm:constr type="t" for="ch" forName="ParentBackground1" refType="h" fact="0.1262"/>
              <dgm:constr type="w" for="ch" forName="ParentBackground1" refType="w" fact="0.2177"/>
              <dgm:constr type="h" for="ch" forName="ParentBackground1" refType="h" fact="0.5319"/>
              <dgm:constr type="r" for="ch" forName="Child1" refType="w" fact="0.9484"/>
              <dgm:constr type="t" for="ch" forName="Child1" refType="h" fact="0.6876"/>
              <dgm:constr type="w" for="ch" forName="Child1" refType="w" fact="0.2177"/>
              <dgm:constr type="h" for="ch" forName="Child1" refType="h" fact="0.3124"/>
            </dgm:constrLst>
          </dgm:if>
          <dgm:if name="Name21" axis="ch" ptType="node" func="cnt" op="equ" val="5">
            <dgm:alg type="composite">
              <dgm:param type="ar" val="3.032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Parent5" refType="w" fact="0.1566"/>
              <dgm:constr type="t" for="ch" forName="Parent5" refType="h" fact="0.2022"/>
              <dgm:constr type="w" for="ch" forName="Parent5" refType="w" fact="0.1253"/>
              <dgm:constr type="h" for="ch" forName="Parent5" refType="h" fact="0.3799"/>
              <dgm:constr type="r" for="ch" forName="Parent4" refType="w" fact="0.3508"/>
              <dgm:constr type="t" for="ch" forName="Parent4" refType="h" fact="0.2022"/>
              <dgm:constr type="w" for="ch" forName="Parent4" refType="w" fact="0.1253"/>
              <dgm:constr type="h" for="ch" forName="Parent4" refType="h" fact="0.3799"/>
              <dgm:constr type="r" for="ch" forName="Parent3" refType="w" fact="0.545"/>
              <dgm:constr type="t" for="ch" forName="Parent3" refType="h" fact="0.2022"/>
              <dgm:constr type="w" for="ch" forName="Parent3" refType="w" fact="0.1253"/>
              <dgm:constr type="h" for="ch" forName="Parent3" refType="h" fact="0.3799"/>
              <dgm:constr type="r" for="ch" forName="Parent2" refType="w" fact="0.7391"/>
              <dgm:constr type="t" for="ch" forName="Parent2" refType="h" fact="0.2022"/>
              <dgm:constr type="w" for="ch" forName="Parent2" refType="w" fact="0.1253"/>
              <dgm:constr type="h" for="ch" forName="Parent2" refType="h" fact="0.3799"/>
              <dgm:constr type="r" for="ch" forName="Parent1" refType="w" fact="0.9333"/>
              <dgm:constr type="t" for="ch" forName="Parent1" refType="h" fact="0.2022"/>
              <dgm:constr type="w" for="ch" forName="Parent1" refType="w" fact="0.1253"/>
              <dgm:constr type="h" for="ch" forName="Parent1" refType="h" fact="0.3799"/>
              <dgm:constr type="r" for="ch" forName="Accent5" refType="w" fact="0.1879"/>
              <dgm:constr type="t" for="ch" forName="Accent5" refType="h" fact="0.1072"/>
              <dgm:constr type="w" for="ch" forName="Accent5" refType="w" fact="0.1879"/>
              <dgm:constr type="h" for="ch" forName="Accent5" refType="h" fact="0.5699"/>
              <dgm:constr type="r" for="ch" forName="ParentBackground5" refType="w" fact="0.1817"/>
              <dgm:constr type="t" for="ch" forName="ParentBackground5" refType="h" fact="0.1262"/>
              <dgm:constr type="w" for="ch" forName="ParentBackground5" refType="w" fact="0.1754"/>
              <dgm:constr type="h" for="ch" forName="ParentBackground5" refType="h" fact="0.5319"/>
              <dgm:constr type="r" for="ch" forName="Child5" refType="w" fact="0.1817"/>
              <dgm:constr type="t" for="ch" forName="Child5" refType="h" fact="0.6876"/>
              <dgm:constr type="w" for="ch" forName="Child5" refType="w" fact="0.1754"/>
              <dgm:constr type="h" for="ch" forName="Child5" refType="h" fact="0.3124"/>
              <dgm:constr type="r" for="ch" forName="Accent4" refType="w" fact="0.4211"/>
              <dgm:constr type="t" for="ch" forName="Accent4" refType="h" fact="-0.0109"/>
              <dgm:constr type="w" for="ch" forName="Accent4" refType="w" fact="0.2657"/>
              <dgm:constr type="h" for="ch" forName="Accent4" refType="h" fact="0.806"/>
              <dgm:constr type="r" for="ch" forName="ParentBackground4" refType="w" fact="0.3758"/>
              <dgm:constr type="t" for="ch" forName="ParentBackground4" refType="h" fact="0.1262"/>
              <dgm:constr type="w" for="ch" forName="ParentBackground4" refType="w" fact="0.1754"/>
              <dgm:constr type="h" for="ch" forName="ParentBackground4" refType="h" fact="0.5319"/>
              <dgm:constr type="r" for="ch" forName="Child4" refType="w" fact="0.3758"/>
              <dgm:constr type="t" for="ch" forName="Child4" refType="h" fact="0.6876"/>
              <dgm:constr type="w" for="ch" forName="Child4" refType="w" fact="0.1754"/>
              <dgm:constr type="h" for="ch" forName="Child4" refType="h" fact="0.3124"/>
              <dgm:constr type="r" for="ch" forName="Accent3" refType="w" fact="0.6152"/>
              <dgm:constr type="t" for="ch" forName="Accent3" refType="h" fact="-0.0109"/>
              <dgm:constr type="w" for="ch" forName="Accent3" refType="w" fact="0.2657"/>
              <dgm:constr type="h" for="ch" forName="Accent3" refType="h" fact="0.806"/>
              <dgm:constr type="r" for="ch" forName="ParentBackground3" refType="w" fact="0.57"/>
              <dgm:constr type="t" for="ch" forName="ParentBackground3" refType="h" fact="0.1262"/>
              <dgm:constr type="w" for="ch" forName="ParentBackground3" refType="w" fact="0.1754"/>
              <dgm:constr type="h" for="ch" forName="ParentBackground3" refType="h" fact="0.5319"/>
              <dgm:constr type="r" for="ch" forName="Child3" refType="w" fact="0.57"/>
              <dgm:constr type="t" for="ch" forName="Child3" refType="h" fact="0.6876"/>
              <dgm:constr type="w" for="ch" forName="Child3" refType="w" fact="0.1754"/>
              <dgm:constr type="h" for="ch" forName="Child3" refType="h" fact="0.3124"/>
              <dgm:constr type="r" for="ch" forName="Accent2" refType="w" fact="0.8094"/>
              <dgm:constr type="t" for="ch" forName="Accent2" refType="h" fact="-0.0109"/>
              <dgm:constr type="w" for="ch" forName="Accent2" refType="w" fact="0.2657"/>
              <dgm:constr type="h" for="ch" forName="Accent2" refType="h" fact="0.806"/>
              <dgm:constr type="r" for="ch" forName="ParentBackground2" refType="w" fact="0.7642"/>
              <dgm:constr type="t" for="ch" forName="ParentBackground2" refType="h" fact="0.1262"/>
              <dgm:constr type="w" for="ch" forName="ParentBackground2" refType="w" fact="0.1754"/>
              <dgm:constr type="h" for="ch" forName="ParentBackground2" refType="h" fact="0.5319"/>
              <dgm:constr type="r" for="ch" forName="Child2" refType="w" fact="0.7642"/>
              <dgm:constr type="t" for="ch" forName="Child2" refType="h" fact="0.6876"/>
              <dgm:constr type="w" for="ch" forName="Child2" refType="w" fact="0.1754"/>
              <dgm:constr type="h" for="ch" forName="Child2" refType="h" fact="0.3124"/>
              <dgm:constr type="r" for="ch" forName="Accent1" refType="w" fact="1.0036"/>
              <dgm:constr type="t" for="ch" forName="Accent1" refType="h" fact="-0.0109"/>
              <dgm:constr type="w" for="ch" forName="Accent1" refType="w" fact="0.2657"/>
              <dgm:constr type="h" for="ch" forName="Accent1" refType="h" fact="0.806"/>
              <dgm:constr type="r" for="ch" forName="ParentBackground1" refType="w" fact="0.9584"/>
              <dgm:constr type="t" for="ch" forName="ParentBackground1" refType="h" fact="0.1262"/>
              <dgm:constr type="w" for="ch" forName="ParentBackground1" refType="w" fact="0.1754"/>
              <dgm:constr type="h" for="ch" forName="ParentBackground1" refType="h" fact="0.5319"/>
              <dgm:constr type="r" for="ch" forName="Child1" refType="w" fact="0.9584"/>
              <dgm:constr type="t" for="ch" forName="Child1" refType="h" fact="0.6876"/>
              <dgm:constr type="w" for="ch" forName="Child1" refType="w" fact="0.1754"/>
              <dgm:constr type="h" for="ch" forName="Child1" refType="h" fact="0.3124"/>
            </dgm:constrLst>
          </dgm:if>
          <dgm:if name="Name22" axis="ch" ptType="node" func="cnt" op="equ" val="6">
            <dgm:alg type="composite">
              <dgm:param type="ar" val="3.621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r" for="ch" forName="Parent6" refType="w" fact="0.1311"/>
              <dgm:constr type="t" for="ch" forName="Parent6" refType="h" fact="0.2022"/>
              <dgm:constr type="w" for="ch" forName="Parent6" refType="w" fact="0.1049"/>
              <dgm:constr type="h" for="ch" forName="Parent6" refType="h" fact="0.3799"/>
              <dgm:constr type="r" for="ch" forName="Parent5" refType="w" fact="0.2937"/>
              <dgm:constr type="t" for="ch" forName="Parent5" refType="h" fact="0.2022"/>
              <dgm:constr type="w" for="ch" forName="Parent5" refType="w" fact="0.1049"/>
              <dgm:constr type="h" for="ch" forName="Parent5" refType="h" fact="0.3799"/>
              <dgm:constr type="r" for="ch" forName="Parent4" refType="w" fact="0.4563"/>
              <dgm:constr type="t" for="ch" forName="Parent4" refType="h" fact="0.2022"/>
              <dgm:constr type="w" for="ch" forName="Parent4" refType="w" fact="0.1049"/>
              <dgm:constr type="h" for="ch" forName="Parent4" refType="h" fact="0.3799"/>
              <dgm:constr type="r" for="ch" forName="Parent3" refType="w" fact="0.619"/>
              <dgm:constr type="t" for="ch" forName="Parent3" refType="h" fact="0.2022"/>
              <dgm:constr type="w" for="ch" forName="Parent3" refType="w" fact="0.1049"/>
              <dgm:constr type="h" for="ch" forName="Parent3" refType="h" fact="0.3799"/>
              <dgm:constr type="r" for="ch" forName="Parent2" refType="w" fact="0.7816"/>
              <dgm:constr type="t" for="ch" forName="Parent2" refType="h" fact="0.2022"/>
              <dgm:constr type="w" for="ch" forName="Parent2" refType="w" fact="0.1049"/>
              <dgm:constr type="h" for="ch" forName="Parent2" refType="h" fact="0.3799"/>
              <dgm:constr type="r" for="ch" forName="Parent1" refType="w" fact="0.9442"/>
              <dgm:constr type="t" for="ch" forName="Parent1" refType="h" fact="0.2022"/>
              <dgm:constr type="w" for="ch" forName="Parent1" refType="w" fact="0.1049"/>
              <dgm:constr type="h" for="ch" forName="Parent1" refType="h" fact="0.3799"/>
              <dgm:constr type="r" for="ch" forName="Accent6" refType="w" fact="0.1574"/>
              <dgm:constr type="t" for="ch" forName="Accent6" refType="h" fact="0.1072"/>
              <dgm:constr type="w" for="ch" forName="Accent6" refType="w" fact="0.1574"/>
              <dgm:constr type="h" for="ch" forName="Accent6" refType="h" fact="0.5699"/>
              <dgm:constr type="r" for="ch" forName="ParentBackground6" refType="w" fact="0.1521"/>
              <dgm:constr type="t" for="ch" forName="ParentBackground6" refType="h" fact="0.1262"/>
              <dgm:constr type="w" for="ch" forName="ParentBackground6" refType="w" fact="0.1469"/>
              <dgm:constr type="h" for="ch" forName="ParentBackground6" refType="h" fact="0.5319"/>
              <dgm:constr type="r" for="ch" forName="Child6" refType="w" fact="0.1521"/>
              <dgm:constr type="t" for="ch" forName="Child6" refType="h" fact="0.6876"/>
              <dgm:constr type="w" for="ch" forName="Child6" refType="w" fact="0.1469"/>
              <dgm:constr type="h" for="ch" forName="Child6" refType="h" fact="0.3124"/>
              <dgm:constr type="r" for="ch" forName="Accent5" refType="w" fact="0.3526"/>
              <dgm:constr type="t" for="ch" forName="Accent5" refType="h" fact="-0.0109"/>
              <dgm:constr type="w" for="ch" forName="Accent5" refType="w" fact="0.2226"/>
              <dgm:constr type="h" for="ch" forName="Accent5" refType="h" fact="0.806"/>
              <dgm:constr type="r" for="ch" forName="ParentBackground5" refType="w" fact="0.3147"/>
              <dgm:constr type="t" for="ch" forName="ParentBackground5" refType="h" fact="0.1262"/>
              <dgm:constr type="w" for="ch" forName="ParentBackground5" refType="w" fact="0.1469"/>
              <dgm:constr type="h" for="ch" forName="ParentBackground5" refType="h" fact="0.5319"/>
              <dgm:constr type="r" for="ch" forName="Child5" refType="w" fact="0.3147"/>
              <dgm:constr type="t" for="ch" forName="Child5" refType="h" fact="0.6876"/>
              <dgm:constr type="w" for="ch" forName="Child5" refType="w" fact="0.1469"/>
              <dgm:constr type="h" for="ch" forName="Child5" refType="h" fact="0.3124"/>
              <dgm:constr type="r" for="ch" forName="Accent4" refType="w" fact="0.5152"/>
              <dgm:constr type="t" for="ch" forName="Accent4" refType="h" fact="-0.0109"/>
              <dgm:constr type="w" for="ch" forName="Accent4" refType="w" fact="0.2226"/>
              <dgm:constr type="h" for="ch" forName="Accent4" refType="h" fact="0.806"/>
              <dgm:constr type="r" for="ch" forName="ParentBackground4" refType="w" fact="0.4773"/>
              <dgm:constr type="t" for="ch" forName="ParentBackground4" refType="h" fact="0.1262"/>
              <dgm:constr type="w" for="ch" forName="ParentBackground4" refType="w" fact="0.1469"/>
              <dgm:constr type="h" for="ch" forName="ParentBackground4" refType="h" fact="0.5319"/>
              <dgm:constr type="r" for="ch" forName="Child4" refType="w" fact="0.4773"/>
              <dgm:constr type="t" for="ch" forName="Child4" refType="h" fact="0.6876"/>
              <dgm:constr type="w" for="ch" forName="Child4" refType="w" fact="0.1469"/>
              <dgm:constr type="h" for="ch" forName="Child4" refType="h" fact="0.3124"/>
              <dgm:constr type="r" for="ch" forName="Accent3" refType="w" fact="0.6778"/>
              <dgm:constr type="t" for="ch" forName="Accent3" refType="h" fact="-0.0109"/>
              <dgm:constr type="w" for="ch" forName="Accent3" refType="w" fact="0.2226"/>
              <dgm:constr type="h" for="ch" forName="Accent3" refType="h" fact="0.806"/>
              <dgm:constr type="r" for="ch" forName="ParentBackground3" refType="w" fact="0.6399"/>
              <dgm:constr type="t" for="ch" forName="ParentBackground3" refType="h" fact="0.1262"/>
              <dgm:constr type="w" for="ch" forName="ParentBackground3" refType="w" fact="0.1469"/>
              <dgm:constr type="h" for="ch" forName="ParentBackground3" refType="h" fact="0.5319"/>
              <dgm:constr type="r" for="ch" forName="Child3" refType="w" fact="0.6399"/>
              <dgm:constr type="t" for="ch" forName="Child3" refType="h" fact="0.6876"/>
              <dgm:constr type="w" for="ch" forName="Child3" refType="w" fact="0.1469"/>
              <dgm:constr type="h" for="ch" forName="Child3" refType="h" fact="0.3124"/>
              <dgm:constr type="r" for="ch" forName="Accent2" refType="w" fact="0.8404"/>
              <dgm:constr type="t" for="ch" forName="Accent2" refType="h" fact="-0.0109"/>
              <dgm:constr type="w" for="ch" forName="Accent2" refType="w" fact="0.2226"/>
              <dgm:constr type="h" for="ch" forName="Accent2" refType="h" fact="0.806"/>
              <dgm:constr type="r" for="ch" forName="ParentBackground2" refType="w" fact="0.8025"/>
              <dgm:constr type="t" for="ch" forName="ParentBackground2" refType="h" fact="0.1262"/>
              <dgm:constr type="w" for="ch" forName="ParentBackground2" refType="w" fact="0.1469"/>
              <dgm:constr type="h" for="ch" forName="ParentBackground2" refType="h" fact="0.5319"/>
              <dgm:constr type="r" for="ch" forName="Child2" refType="w" fact="0.8025"/>
              <dgm:constr type="t" for="ch" forName="Child2" refType="h" fact="0.6876"/>
              <dgm:constr type="w" for="ch" forName="Child2" refType="w" fact="0.1469"/>
              <dgm:constr type="h" for="ch" forName="Child2" refType="h" fact="0.3124"/>
              <dgm:constr type="r" for="ch" forName="Accent1" refType="w" fact="1.003"/>
              <dgm:constr type="t" for="ch" forName="Accent1" refType="h" fact="-0.0109"/>
              <dgm:constr type="w" for="ch" forName="Accent1" refType="w" fact="0.2226"/>
              <dgm:constr type="h" for="ch" forName="Accent1" refType="h" fact="0.806"/>
              <dgm:constr type="r" for="ch" forName="ParentBackground1" refType="w" fact="0.9652"/>
              <dgm:constr type="t" for="ch" forName="ParentBackground1" refType="h" fact="0.1262"/>
              <dgm:constr type="w" for="ch" forName="ParentBackground1" refType="w" fact="0.1469"/>
              <dgm:constr type="h" for="ch" forName="ParentBackground1" refType="h" fact="0.5319"/>
              <dgm:constr type="r" for="ch" forName="Child1" refType="w" fact="0.9652"/>
              <dgm:constr type="t" for="ch" forName="Child1" refType="h" fact="0.6876"/>
              <dgm:constr type="w" for="ch" forName="Child1" refType="w" fact="0.1469"/>
              <dgm:constr type="h" for="ch" forName="Child1" refType="h" fact="0.3124"/>
            </dgm:constrLst>
          </dgm:if>
          <dgm:if name="Name23" axis="ch" ptType="node" func="cnt" op="equ" val="7">
            <dgm:alg type="composite">
              <dgm:param type="ar" val="4.210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r" for="ch" forName="Parent7" refType="w" fact="0.1128"/>
              <dgm:constr type="t" for="ch" forName="Parent7" refType="h" fact="0.2022"/>
              <dgm:constr type="w" for="ch" forName="Parent7" refType="w" fact="0.0902"/>
              <dgm:constr type="h" for="ch" forName="Parent7" refType="h" fact="0.3799"/>
              <dgm:constr type="r" for="ch" forName="Parent6" refType="w" fact="0.2527"/>
              <dgm:constr type="t" for="ch" forName="Parent6" refType="h" fact="0.2022"/>
              <dgm:constr type="w" for="ch" forName="Parent6" refType="w" fact="0.0902"/>
              <dgm:constr type="h" for="ch" forName="Parent6" refType="h" fact="0.3799"/>
              <dgm:constr type="r" for="ch" forName="Parent5" refType="w" fact="0.3925"/>
              <dgm:constr type="t" for="ch" forName="Parent5" refType="h" fact="0.2022"/>
              <dgm:constr type="w" for="ch" forName="Parent5" refType="w" fact="0.0902"/>
              <dgm:constr type="h" for="ch" forName="Parent5" refType="h" fact="0.3799"/>
              <dgm:constr type="r" for="ch" forName="Parent4" refType="w" fact="0.5324"/>
              <dgm:constr type="t" for="ch" forName="Parent4" refType="h" fact="0.2022"/>
              <dgm:constr type="w" for="ch" forName="Parent4" refType="w" fact="0.0902"/>
              <dgm:constr type="h" for="ch" forName="Parent4" refType="h" fact="0.3799"/>
              <dgm:constr type="r" for="ch" forName="Parent3" refType="w" fact="0.6723"/>
              <dgm:constr type="t" for="ch" forName="Parent3" refType="h" fact="0.2022"/>
              <dgm:constr type="w" for="ch" forName="Parent3" refType="w" fact="0.0902"/>
              <dgm:constr type="h" for="ch" forName="Parent3" refType="h" fact="0.3799"/>
              <dgm:constr type="r" for="ch" forName="Parent2" refType="w" fact="0.8121"/>
              <dgm:constr type="t" for="ch" forName="Parent2" refType="h" fact="0.2022"/>
              <dgm:constr type="w" for="ch" forName="Parent2" refType="w" fact="0.0902"/>
              <dgm:constr type="h" for="ch" forName="Parent2" refType="h" fact="0.3799"/>
              <dgm:constr type="r" for="ch" forName="Parent1" refType="w" fact="0.952"/>
              <dgm:constr type="t" for="ch" forName="Parent1" refType="h" fact="0.2022"/>
              <dgm:constr type="w" for="ch" forName="Parent1" refType="w" fact="0.0902"/>
              <dgm:constr type="h" for="ch" forName="Parent1" refType="h" fact="0.3799"/>
              <dgm:constr type="r" for="ch" forName="Accent7" refType="w" fact="0.1354"/>
              <dgm:constr type="t" for="ch" forName="Accent7" refType="h" fact="0.1072"/>
              <dgm:constr type="w" for="ch" forName="Accent7" refType="w" fact="0.1354"/>
              <dgm:constr type="h" for="ch" forName="Accent7" refType="h" fact="0.5699"/>
              <dgm:constr type="r" for="ch" forName="ParentBackground7" refType="w" fact="0.1308"/>
              <dgm:constr type="t" for="ch" forName="ParentBackground7" refType="h" fact="0.1262"/>
              <dgm:constr type="w" for="ch" forName="ParentBackground7" refType="w" fact="0.1263"/>
              <dgm:constr type="h" for="ch" forName="ParentBackground7" refType="h" fact="0.5319"/>
              <dgm:constr type="r" for="ch" forName="Child7" refType="w" fact="0.1308"/>
              <dgm:constr type="t" for="ch" forName="Child7" refType="h" fact="0.6876"/>
              <dgm:constr type="w" for="ch" forName="Child7" refType="w" fact="0.1263"/>
              <dgm:constr type="h" for="ch" forName="Child7" refType="h" fact="0.3124"/>
              <dgm:constr type="r" for="ch" forName="Accent6" refType="w" fact="0.3033"/>
              <dgm:constr type="t" for="ch" forName="Accent6" refType="h" fact="-0.0109"/>
              <dgm:constr type="w" for="ch" forName="Accent6" refType="w" fact="0.1915"/>
              <dgm:constr type="h" for="ch" forName="Accent6" refType="h" fact="0.806"/>
              <dgm:constr type="r" for="ch" forName="ParentBackground6" refType="w" fact="0.2707"/>
              <dgm:constr type="t" for="ch" forName="ParentBackground6" refType="h" fact="0.1262"/>
              <dgm:constr type="w" for="ch" forName="ParentBackground6" refType="w" fact="0.1263"/>
              <dgm:constr type="h" for="ch" forName="ParentBackground6" refType="h" fact="0.5319"/>
              <dgm:constr type="r" for="ch" forName="Child6" refType="w" fact="0.2707"/>
              <dgm:constr type="t" for="ch" forName="Child6" refType="h" fact="0.6876"/>
              <dgm:constr type="w" for="ch" forName="Child6" refType="w" fact="0.1263"/>
              <dgm:constr type="h" for="ch" forName="Child6" refType="h" fact="0.3124"/>
              <dgm:constr type="r" for="ch" forName="Accent5" refType="w" fact="0.4431"/>
              <dgm:constr type="t" for="ch" forName="Accent5" refType="h" fact="-0.0109"/>
              <dgm:constr type="w" for="ch" forName="Accent5" refType="w" fact="0.1915"/>
              <dgm:constr type="h" for="ch" forName="Accent5" refType="h" fact="0.806"/>
              <dgm:constr type="r" for="ch" forName="ParentBackground5" refType="w" fact="0.4106"/>
              <dgm:constr type="t" for="ch" forName="ParentBackground5" refType="h" fact="0.1262"/>
              <dgm:constr type="w" for="ch" forName="ParentBackground5" refType="w" fact="0.1263"/>
              <dgm:constr type="h" for="ch" forName="ParentBackground5" refType="h" fact="0.5319"/>
              <dgm:constr type="r" for="ch" forName="Child5" refType="w" fact="0.4106"/>
              <dgm:constr type="t" for="ch" forName="Child5" refType="h" fact="0.6876"/>
              <dgm:constr type="w" for="ch" forName="Child5" refType="w" fact="0.1263"/>
              <dgm:constr type="h" for="ch" forName="Child5" refType="h" fact="0.3124"/>
              <dgm:constr type="r" for="ch" forName="Accent4" refType="w" fact="0.583"/>
              <dgm:constr type="t" for="ch" forName="Accent4" refType="h" fact="-0.0109"/>
              <dgm:constr type="w" for="ch" forName="Accent4" refType="w" fact="0.1915"/>
              <dgm:constr type="h" for="ch" forName="Accent4" refType="h" fact="0.806"/>
              <dgm:constr type="r" for="ch" forName="ParentBackground4" refType="w" fact="0.5504"/>
              <dgm:constr type="t" for="ch" forName="ParentBackground4" refType="h" fact="0.1262"/>
              <dgm:constr type="w" for="ch" forName="ParentBackground4" refType="w" fact="0.1263"/>
              <dgm:constr type="h" for="ch" forName="ParentBackground4" refType="h" fact="0.5319"/>
              <dgm:constr type="r" for="ch" forName="Child4" refType="w" fact="0.5504"/>
              <dgm:constr type="t" for="ch" forName="Child4" refType="h" fact="0.6876"/>
              <dgm:constr type="w" for="ch" forName="Child4" refType="w" fact="0.1263"/>
              <dgm:constr type="h" for="ch" forName="Child4" refType="h" fact="0.3124"/>
              <dgm:constr type="r" for="ch" forName="Accent3" refType="w" fact="0.7229"/>
              <dgm:constr type="t" for="ch" forName="Accent3" refType="h" fact="-0.0109"/>
              <dgm:constr type="w" for="ch" forName="Accent3" refType="w" fact="0.1915"/>
              <dgm:constr type="h" for="ch" forName="Accent3" refType="h" fact="0.806"/>
              <dgm:constr type="r" for="ch" forName="ParentBackground3" refType="w" fact="0.6903"/>
              <dgm:constr type="t" for="ch" forName="ParentBackground3" refType="h" fact="0.1262"/>
              <dgm:constr type="w" for="ch" forName="ParentBackground3" refType="w" fact="0.1263"/>
              <dgm:constr type="h" for="ch" forName="ParentBackground3" refType="h" fact="0.5319"/>
              <dgm:constr type="r" for="ch" forName="Child3" refType="w" fact="0.6903"/>
              <dgm:constr type="t" for="ch" forName="Child3" refType="h" fact="0.6876"/>
              <dgm:constr type="w" for="ch" forName="Child3" refType="w" fact="0.1263"/>
              <dgm:constr type="h" for="ch" forName="Child3" refType="h" fact="0.3124"/>
              <dgm:constr type="r" for="ch" forName="Accent2" refType="w" fact="0.8627"/>
              <dgm:constr type="t" for="ch" forName="Accent2" refType="h" fact="-0.0109"/>
              <dgm:constr type="w" for="ch" forName="Accent2" refType="w" fact="0.1915"/>
              <dgm:constr type="h" for="ch" forName="Accent2" refType="h" fact="0.806"/>
              <dgm:constr type="r" for="ch" forName="ParentBackground2" refType="w" fact="0.8302"/>
              <dgm:constr type="t" for="ch" forName="ParentBackground2" refType="h" fact="0.1262"/>
              <dgm:constr type="w" for="ch" forName="ParentBackground2" refType="w" fact="0.1263"/>
              <dgm:constr type="h" for="ch" forName="ParentBackground2" refType="h" fact="0.5319"/>
              <dgm:constr type="r" for="ch" forName="Child2" refType="w" fact="0.8302"/>
              <dgm:constr type="t" for="ch" forName="Child2" refType="h" fact="0.6876"/>
              <dgm:constr type="w" for="ch" forName="Child2" refType="w" fact="0.1263"/>
              <dgm:constr type="h" for="ch" forName="Child2" refType="h" fact="0.3124"/>
              <dgm:constr type="r" for="ch" forName="Accent1" refType="w" fact="1.0026"/>
              <dgm:constr type="t" for="ch" forName="Accent1" refType="h" fact="-0.0109"/>
              <dgm:constr type="w" for="ch" forName="Accent1" refType="w" fact="0.1915"/>
              <dgm:constr type="h" for="ch" forName="Accent1" refType="h" fact="0.806"/>
              <dgm:constr type="r" for="ch" forName="ParentBackground1" refType="w" fact="0.97"/>
              <dgm:constr type="t" for="ch" forName="ParentBackground1" refType="h" fact="0.1262"/>
              <dgm:constr type="w" for="ch" forName="ParentBackground1" refType="w" fact="0.1263"/>
              <dgm:constr type="h" for="ch" forName="ParentBackground1" refType="h" fact="0.5319"/>
              <dgm:constr type="r" for="ch" forName="Child1" refType="w" fact="0.97"/>
              <dgm:constr type="t" for="ch" forName="Child1" refType="h" fact="0.6876"/>
              <dgm:constr type="w" for="ch" forName="Child1" refType="w" fact="0.1263"/>
              <dgm:constr type="h" for="ch" forName="Child1" refType="h" fact="0.3124"/>
            </dgm:constrLst>
          </dgm:if>
          <dgm:if name="Name24" axis="ch" ptType="node" func="cnt" op="equ" val="8">
            <dgm:alg type="composite">
              <dgm:param type="ar" val="4.799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r" for="ch" forName="Parent8" refType="w" fact="0.099"/>
              <dgm:constr type="t" for="ch" forName="Parent8" refType="h" fact="0.2022"/>
              <dgm:constr type="w" for="ch" forName="Parent8" refType="w" fact="0.0792"/>
              <dgm:constr type="h" for="ch" forName="Parent8" refType="h" fact="0.3799"/>
              <dgm:constr type="r" for="ch" forName="Parent7" refType="w" fact="0.2217"/>
              <dgm:constr type="t" for="ch" forName="Parent7" refType="h" fact="0.2022"/>
              <dgm:constr type="w" for="ch" forName="Parent7" refType="w" fact="0.0792"/>
              <dgm:constr type="h" for="ch" forName="Parent7" refType="h" fact="0.3799"/>
              <dgm:constr type="r" for="ch" forName="Parent6" refType="w" fact="0.3444"/>
              <dgm:constr type="t" for="ch" forName="Parent6" refType="h" fact="0.2022"/>
              <dgm:constr type="w" for="ch" forName="Parent6" refType="w" fact="0.0792"/>
              <dgm:constr type="h" for="ch" forName="Parent6" refType="h" fact="0.3799"/>
              <dgm:constr type="r" for="ch" forName="Parent5" refType="w" fact="0.4671"/>
              <dgm:constr type="t" for="ch" forName="Parent5" refType="h" fact="0.2022"/>
              <dgm:constr type="w" for="ch" forName="Parent5" refType="w" fact="0.0792"/>
              <dgm:constr type="h" for="ch" forName="Parent5" refType="h" fact="0.3799"/>
              <dgm:constr type="r" for="ch" forName="Parent4" refType="w" fact="0.5898"/>
              <dgm:constr type="t" for="ch" forName="Parent4" refType="h" fact="0.2022"/>
              <dgm:constr type="w" for="ch" forName="Parent4" refType="w" fact="0.0792"/>
              <dgm:constr type="h" for="ch" forName="Parent4" refType="h" fact="0.3799"/>
              <dgm:constr type="r" for="ch" forName="Parent3" refType="w" fact="0.7125"/>
              <dgm:constr type="t" for="ch" forName="Parent3" refType="h" fact="0.2022"/>
              <dgm:constr type="w" for="ch" forName="Parent3" refType="w" fact="0.0792"/>
              <dgm:constr type="h" for="ch" forName="Parent3" refType="h" fact="0.3799"/>
              <dgm:constr type="r" for="ch" forName="Parent2" refType="w" fact="0.8352"/>
              <dgm:constr type="t" for="ch" forName="Parent2" refType="h" fact="0.2022"/>
              <dgm:constr type="w" for="ch" forName="Parent2" refType="w" fact="0.0792"/>
              <dgm:constr type="h" for="ch" forName="Parent2" refType="h" fact="0.3799"/>
              <dgm:constr type="r" for="ch" forName="Parent1" refType="w" fact="0.9579"/>
              <dgm:constr type="t" for="ch" forName="Parent1" refType="h" fact="0.2022"/>
              <dgm:constr type="w" for="ch" forName="Parent1" refType="w" fact="0.0792"/>
              <dgm:constr type="h" for="ch" forName="Parent1" refType="h" fact="0.3799"/>
              <dgm:constr type="r" for="ch" forName="Accent8" refType="w" fact="0.1187"/>
              <dgm:constr type="t" for="ch" forName="Accent8" refType="h" fact="0.1072"/>
              <dgm:constr type="w" for="ch" forName="Accent8" refType="w" fact="0.1187"/>
              <dgm:constr type="h" for="ch" forName="Accent8" refType="h" fact="0.5699"/>
              <dgm:constr type="r" for="ch" forName="ParentBackground8" refType="w" fact="0.1148"/>
              <dgm:constr type="t" for="ch" forName="ParentBackground8" refType="h" fact="0.1262"/>
              <dgm:constr type="w" for="ch" forName="ParentBackground8" refType="w" fact="0.1108"/>
              <dgm:constr type="h" for="ch" forName="ParentBackground8" refType="h" fact="0.5319"/>
              <dgm:constr type="r" for="ch" forName="Child8" refType="w" fact="0.1148"/>
              <dgm:constr type="t" for="ch" forName="Child8" refType="h" fact="0.6876"/>
              <dgm:constr type="w" for="ch" forName="Child8" refType="w" fact="0.1108"/>
              <dgm:constr type="h" for="ch" forName="Child8" refType="h" fact="0.3124"/>
              <dgm:constr type="r" for="ch" forName="Accent7" refType="w" fact="0.2661"/>
              <dgm:constr type="t" for="ch" forName="Accent7" refType="h" fact="-0.0109"/>
              <dgm:constr type="w" for="ch" forName="Accent7" refType="w" fact="0.1679"/>
              <dgm:constr type="h" for="ch" forName="Accent7" refType="h" fact="0.806"/>
              <dgm:constr type="r" for="ch" forName="ParentBackground7" refType="w" fact="0.2375"/>
              <dgm:constr type="t" for="ch" forName="ParentBackground7" refType="h" fact="0.1262"/>
              <dgm:constr type="w" for="ch" forName="ParentBackground7" refType="w" fact="0.1108"/>
              <dgm:constr type="h" for="ch" forName="ParentBackground7" refType="h" fact="0.5319"/>
              <dgm:constr type="r" for="ch" forName="Child7" refType="w" fact="0.2375"/>
              <dgm:constr type="t" for="ch" forName="Child7" refType="h" fact="0.6876"/>
              <dgm:constr type="w" for="ch" forName="Child7" refType="w" fact="0.1108"/>
              <dgm:constr type="h" for="ch" forName="Child7" refType="h" fact="0.3124"/>
              <dgm:constr type="r" for="ch" forName="Accent6" refType="w" fact="0.3888"/>
              <dgm:constr type="t" for="ch" forName="Accent6" refType="h" fact="-0.0109"/>
              <dgm:constr type="w" for="ch" forName="Accent6" refType="w" fact="0.1679"/>
              <dgm:constr type="h" for="ch" forName="Accent6" refType="h" fact="0.806"/>
              <dgm:constr type="r" for="ch" forName="ParentBackground6" refType="w" fact="0.3602"/>
              <dgm:constr type="t" for="ch" forName="ParentBackground6" refType="h" fact="0.1262"/>
              <dgm:constr type="w" for="ch" forName="ParentBackground6" refType="w" fact="0.1108"/>
              <dgm:constr type="h" for="ch" forName="ParentBackground6" refType="h" fact="0.5319"/>
              <dgm:constr type="r" for="ch" forName="Child6" refType="w" fact="0.3602"/>
              <dgm:constr type="t" for="ch" forName="Child6" refType="h" fact="0.6876"/>
              <dgm:constr type="w" for="ch" forName="Child6" refType="w" fact="0.1108"/>
              <dgm:constr type="h" for="ch" forName="Child6" refType="h" fact="0.3124"/>
              <dgm:constr type="r" for="ch" forName="Accent5" refType="w" fact="0.5115"/>
              <dgm:constr type="t" for="ch" forName="Accent5" refType="h" fact="-0.0109"/>
              <dgm:constr type="w" for="ch" forName="Accent5" refType="w" fact="0.1679"/>
              <dgm:constr type="h" for="ch" forName="Accent5" refType="h" fact="0.806"/>
              <dgm:constr type="r" for="ch" forName="ParentBackground5" refType="w" fact="0.4829"/>
              <dgm:constr type="t" for="ch" forName="ParentBackground5" refType="h" fact="0.1262"/>
              <dgm:constr type="w" for="ch" forName="ParentBackground5" refType="w" fact="0.1108"/>
              <dgm:constr type="h" for="ch" forName="ParentBackground5" refType="h" fact="0.5319"/>
              <dgm:constr type="r" for="ch" forName="Child5" refType="w" fact="0.4829"/>
              <dgm:constr type="t" for="ch" forName="Child5" refType="h" fact="0.6876"/>
              <dgm:constr type="w" for="ch" forName="Child5" refType="w" fact="0.1108"/>
              <dgm:constr type="h" for="ch" forName="Child5" refType="h" fact="0.3124"/>
              <dgm:constr type="r" for="ch" forName="Accent4" refType="w" fact="0.6342"/>
              <dgm:constr type="t" for="ch" forName="Accent4" refType="h" fact="-0.0109"/>
              <dgm:constr type="w" for="ch" forName="Accent4" refType="w" fact="0.1679"/>
              <dgm:constr type="h" for="ch" forName="Accent4" refType="h" fact="0.806"/>
              <dgm:constr type="r" for="ch" forName="ParentBackground4" refType="w" fact="0.6056"/>
              <dgm:constr type="t" for="ch" forName="ParentBackground4" refType="h" fact="0.1262"/>
              <dgm:constr type="w" for="ch" forName="ParentBackground4" refType="w" fact="0.1108"/>
              <dgm:constr type="h" for="ch" forName="ParentBackground4" refType="h" fact="0.5319"/>
              <dgm:constr type="r" for="ch" forName="Child4" refType="w" fact="0.6056"/>
              <dgm:constr type="t" for="ch" forName="Child4" refType="h" fact="0.6876"/>
              <dgm:constr type="w" for="ch" forName="Child4" refType="w" fact="0.1108"/>
              <dgm:constr type="h" for="ch" forName="Child4" refType="h" fact="0.3124"/>
              <dgm:constr type="r" for="ch" forName="Accent3" refType="w" fact="0.7569"/>
              <dgm:constr type="t" for="ch" forName="Accent3" refType="h" fact="-0.0109"/>
              <dgm:constr type="w" for="ch" forName="Accent3" refType="w" fact="0.1679"/>
              <dgm:constr type="h" for="ch" forName="Accent3" refType="h" fact="0.806"/>
              <dgm:constr type="r" for="ch" forName="ParentBackground3" refType="w" fact="0.7283"/>
              <dgm:constr type="t" for="ch" forName="ParentBackground3" refType="h" fact="0.1262"/>
              <dgm:constr type="w" for="ch" forName="ParentBackground3" refType="w" fact="0.1108"/>
              <dgm:constr type="h" for="ch" forName="ParentBackground3" refType="h" fact="0.5319"/>
              <dgm:constr type="r" for="ch" forName="Child3" refType="w" fact="0.7283"/>
              <dgm:constr type="t" for="ch" forName="Child3" refType="h" fact="0.6876"/>
              <dgm:constr type="w" for="ch" forName="Child3" refType="w" fact="0.1108"/>
              <dgm:constr type="h" for="ch" forName="Child3" refType="h" fact="0.3124"/>
              <dgm:constr type="r" for="ch" forName="Accent2" refType="w" fact="0.8796"/>
              <dgm:constr type="t" for="ch" forName="Accent2" refType="h" fact="-0.0109"/>
              <dgm:constr type="w" for="ch" forName="Accent2" refType="w" fact="0.1679"/>
              <dgm:constr type="h" for="ch" forName="Accent2" refType="h" fact="0.806"/>
              <dgm:constr type="r" for="ch" forName="ParentBackground2" refType="w" fact="0.851"/>
              <dgm:constr type="t" for="ch" forName="ParentBackground2" refType="h" fact="0.1262"/>
              <dgm:constr type="w" for="ch" forName="ParentBackground2" refType="w" fact="0.1108"/>
              <dgm:constr type="h" for="ch" forName="ParentBackground2" refType="h" fact="0.5319"/>
              <dgm:constr type="r" for="ch" forName="Child2" refType="w" fact="0.851"/>
              <dgm:constr type="t" for="ch" forName="Child2" refType="h" fact="0.6876"/>
              <dgm:constr type="w" for="ch" forName="Child2" refType="w" fact="0.1108"/>
              <dgm:constr type="h" for="ch" forName="Child2" refType="h" fact="0.3124"/>
              <dgm:constr type="r" for="ch" forName="Accent1" refType="w" fact="1.0023"/>
              <dgm:constr type="t" for="ch" forName="Accent1" refType="h" fact="-0.0109"/>
              <dgm:constr type="w" for="ch" forName="Accent1" refType="w" fact="0.1679"/>
              <dgm:constr type="h" for="ch" forName="Accent1" refType="h" fact="0.806"/>
              <dgm:constr type="r" for="ch" forName="ParentBackground1" refType="w" fact="0.9737"/>
              <dgm:constr type="t" for="ch" forName="ParentBackground1" refType="h" fact="0.1262"/>
              <dgm:constr type="w" for="ch" forName="ParentBackground1" refType="w" fact="0.1108"/>
              <dgm:constr type="h" for="ch" forName="ParentBackground1" refType="h" fact="0.5319"/>
              <dgm:constr type="r" for="ch" forName="Child1" refType="w" fact="0.9737"/>
              <dgm:constr type="t" for="ch" forName="Child1" refType="h" fact="0.6876"/>
              <dgm:constr type="w" for="ch" forName="Child1" refType="w" fact="0.1108"/>
              <dgm:constr type="h" for="ch" forName="Child1" refType="h" fact="0.3124"/>
            </dgm:constrLst>
          </dgm:if>
          <dgm:if name="Name25" axis="ch" ptType="node" func="cnt" op="equ" val="9">
            <dgm:alg type="composite">
              <dgm:param type="ar" val="5.38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r" for="ch" forName="Parent9" refType="w" fact="0.0881"/>
              <dgm:constr type="t" for="ch" forName="Parent9" refType="h" fact="0.2022"/>
              <dgm:constr type="w" for="ch" forName="Parent9" refType="w" fact="0.0705"/>
              <dgm:constr type="h" for="ch" forName="Parent9" refType="h" fact="0.3799"/>
              <dgm:constr type="r" for="ch" forName="Parent8" refType="w" fact="0.1974"/>
              <dgm:constr type="t" for="ch" forName="Parent8" refType="h" fact="0.2022"/>
              <dgm:constr type="w" for="ch" forName="Parent8" refType="w" fact="0.0705"/>
              <dgm:constr type="h" for="ch" forName="Parent8" refType="h" fact="0.3799"/>
              <dgm:constr type="r" for="ch" forName="Parent7" refType="w" fact="0.3067"/>
              <dgm:constr type="t" for="ch" forName="Parent7" refType="h" fact="0.2022"/>
              <dgm:constr type="w" for="ch" forName="Parent7" refType="w" fact="0.0705"/>
              <dgm:constr type="h" for="ch" forName="Parent7" refType="h" fact="0.3799"/>
              <dgm:constr type="r" for="ch" forName="Parent6" refType="w" fact="0.416"/>
              <dgm:constr type="t" for="ch" forName="Parent6" refType="h" fact="0.2022"/>
              <dgm:constr type="w" for="ch" forName="Parent6" refType="w" fact="0.0705"/>
              <dgm:constr type="h" for="ch" forName="Parent6" refType="h" fact="0.3799"/>
              <dgm:constr type="r" for="ch" forName="Parent5" refType="w" fact="0.5253"/>
              <dgm:constr type="t" for="ch" forName="Parent5" refType="h" fact="0.2022"/>
              <dgm:constr type="w" for="ch" forName="Parent5" refType="w" fact="0.0705"/>
              <dgm:constr type="h" for="ch" forName="Parent5" refType="h" fact="0.3799"/>
              <dgm:constr type="r" for="ch" forName="Parent4" refType="w" fact="0.6346"/>
              <dgm:constr type="t" for="ch" forName="Parent4" refType="h" fact="0.2022"/>
              <dgm:constr type="w" for="ch" forName="Parent4" refType="w" fact="0.0705"/>
              <dgm:constr type="h" for="ch" forName="Parent4" refType="h" fact="0.3799"/>
              <dgm:constr type="r" for="ch" forName="Parent3" refType="w" fact="0.7439"/>
              <dgm:constr type="t" for="ch" forName="Parent3" refType="h" fact="0.2022"/>
              <dgm:constr type="w" for="ch" forName="Parent3" refType="w" fact="0.0705"/>
              <dgm:constr type="h" for="ch" forName="Parent3" refType="h" fact="0.3799"/>
              <dgm:constr type="r" for="ch" forName="Parent2" refType="w" fact="0.8532"/>
              <dgm:constr type="t" for="ch" forName="Parent2" refType="h" fact="0.2022"/>
              <dgm:constr type="w" for="ch" forName="Parent2" refType="w" fact="0.0705"/>
              <dgm:constr type="h" for="ch" forName="Parent2" refType="h" fact="0.3799"/>
              <dgm:constr type="r" for="ch" forName="Parent1" refType="w" fact="0.9625"/>
              <dgm:constr type="t" for="ch" forName="Parent1" refType="h" fact="0.2022"/>
              <dgm:constr type="w" for="ch" forName="Parent1" refType="w" fact="0.0705"/>
              <dgm:constr type="h" for="ch" forName="Parent1" refType="h" fact="0.3799"/>
              <dgm:constr type="r" for="ch" forName="Accent9" refType="w" fact="0.1058"/>
              <dgm:constr type="t" for="ch" forName="Accent9" refType="h" fact="0.1072"/>
              <dgm:constr type="w" for="ch" forName="Accent9" refType="w" fact="0.1058"/>
              <dgm:constr type="h" for="ch" forName="Accent9" refType="h" fact="0.5699"/>
              <dgm:constr type="r" for="ch" forName="ParentBackground9" refType="w" fact="0.1022"/>
              <dgm:constr type="t" for="ch" forName="ParentBackground9" refType="h" fact="0.1262"/>
              <dgm:constr type="w" for="ch" forName="ParentBackground9" refType="w" fact="0.0987"/>
              <dgm:constr type="h" for="ch" forName="ParentBackground9" refType="h" fact="0.5319"/>
              <dgm:constr type="r" for="ch" forName="Child9" refType="w" fact="0.1022"/>
              <dgm:constr type="t" for="ch" forName="Child9" refType="h" fact="0.6876"/>
              <dgm:constr type="w" for="ch" forName="Child9" refType="w" fact="0.0987"/>
              <dgm:constr type="h" for="ch" forName="Child9" refType="h" fact="0.3124"/>
              <dgm:constr type="r" for="ch" forName="Accent8" refType="w" fact="0.237"/>
              <dgm:constr type="t" for="ch" forName="Accent8" refType="h" fact="-0.0109"/>
              <dgm:constr type="w" for="ch" forName="Accent8" refType="w" fact="0.1496"/>
              <dgm:constr type="h" for="ch" forName="Accent8" refType="h" fact="0.806"/>
              <dgm:constr type="r" for="ch" forName="ParentBackground8" refType="w" fact="0.2115"/>
              <dgm:constr type="t" for="ch" forName="ParentBackground8" refType="h" fact="0.1262"/>
              <dgm:constr type="w" for="ch" forName="ParentBackground8" refType="w" fact="0.0987"/>
              <dgm:constr type="h" for="ch" forName="ParentBackground8" refType="h" fact="0.5319"/>
              <dgm:constr type="r" for="ch" forName="Child8" refType="w" fact="0.2115"/>
              <dgm:constr type="t" for="ch" forName="Child8" refType="h" fact="0.6876"/>
              <dgm:constr type="w" for="ch" forName="Child8" refType="w" fact="0.0987"/>
              <dgm:constr type="h" for="ch" forName="Child8" refType="h" fact="0.3124"/>
              <dgm:constr type="r" for="ch" forName="Accent7" refType="w" fact="0.3462"/>
              <dgm:constr type="t" for="ch" forName="Accent7" refType="h" fact="-0.0109"/>
              <dgm:constr type="w" for="ch" forName="Accent7" refType="w" fact="0.1496"/>
              <dgm:constr type="h" for="ch" forName="Accent7" refType="h" fact="0.806"/>
              <dgm:constr type="r" for="ch" forName="ParentBackground7" refType="w" fact="0.3208"/>
              <dgm:constr type="t" for="ch" forName="ParentBackground7" refType="h" fact="0.1262"/>
              <dgm:constr type="w" for="ch" forName="ParentBackground7" refType="w" fact="0.0987"/>
              <dgm:constr type="h" for="ch" forName="ParentBackground7" refType="h" fact="0.5319"/>
              <dgm:constr type="r" for="ch" forName="Child7" refType="w" fact="0.3208"/>
              <dgm:constr type="t" for="ch" forName="Child7" refType="h" fact="0.6876"/>
              <dgm:constr type="w" for="ch" forName="Child7" refType="w" fact="0.0987"/>
              <dgm:constr type="h" for="ch" forName="Child7" refType="h" fact="0.3124"/>
              <dgm:constr type="r" for="ch" forName="Accent6" refType="w" fact="0.4555"/>
              <dgm:constr type="t" for="ch" forName="Accent6" refType="h" fact="-0.0109"/>
              <dgm:constr type="w" for="ch" forName="Accent6" refType="w" fact="0.1496"/>
              <dgm:constr type="h" for="ch" forName="Accent6" refType="h" fact="0.806"/>
              <dgm:constr type="r" for="ch" forName="ParentBackground6" refType="w" fact="0.4301"/>
              <dgm:constr type="t" for="ch" forName="ParentBackground6" refType="h" fact="0.1262"/>
              <dgm:constr type="w" for="ch" forName="ParentBackground6" refType="w" fact="0.0987"/>
              <dgm:constr type="h" for="ch" forName="ParentBackground6" refType="h" fact="0.5319"/>
              <dgm:constr type="r" for="ch" forName="Child6" refType="w" fact="0.4301"/>
              <dgm:constr type="t" for="ch" forName="Child6" refType="h" fact="0.6876"/>
              <dgm:constr type="w" for="ch" forName="Child6" refType="w" fact="0.0987"/>
              <dgm:constr type="h" for="ch" forName="Child6" refType="h" fact="0.3124"/>
              <dgm:constr type="r" for="ch" forName="Accent5" refType="w" fact="0.5648"/>
              <dgm:constr type="t" for="ch" forName="Accent5" refType="h" fact="-0.0109"/>
              <dgm:constr type="w" for="ch" forName="Accent5" refType="w" fact="0.1496"/>
              <dgm:constr type="h" for="ch" forName="Accent5" refType="h" fact="0.806"/>
              <dgm:constr type="r" for="ch" forName="ParentBackground5" refType="w" fact="0.5394"/>
              <dgm:constr type="t" for="ch" forName="ParentBackground5" refType="h" fact="0.1262"/>
              <dgm:constr type="w" for="ch" forName="ParentBackground5" refType="w" fact="0.0987"/>
              <dgm:constr type="h" for="ch" forName="ParentBackground5" refType="h" fact="0.5319"/>
              <dgm:constr type="r" for="ch" forName="Child5" refType="w" fact="0.5394"/>
              <dgm:constr type="t" for="ch" forName="Child5" refType="h" fact="0.6876"/>
              <dgm:constr type="w" for="ch" forName="Child5" refType="w" fact="0.0987"/>
              <dgm:constr type="h" for="ch" forName="Child5" refType="h" fact="0.3124"/>
              <dgm:constr type="r" for="ch" forName="Accent4" refType="w" fact="0.6741"/>
              <dgm:constr type="t" for="ch" forName="Accent4" refType="h" fact="-0.0109"/>
              <dgm:constr type="w" for="ch" forName="Accent4" refType="w" fact="0.1496"/>
              <dgm:constr type="h" for="ch" forName="Accent4" refType="h" fact="0.806"/>
              <dgm:constr type="r" for="ch" forName="ParentBackground4" refType="w" fact="0.6487"/>
              <dgm:constr type="t" for="ch" forName="ParentBackground4" refType="h" fact="0.1262"/>
              <dgm:constr type="w" for="ch" forName="ParentBackground4" refType="w" fact="0.0987"/>
              <dgm:constr type="h" for="ch" forName="ParentBackground4" refType="h" fact="0.5319"/>
              <dgm:constr type="r" for="ch" forName="Child4" refType="w" fact="0.6487"/>
              <dgm:constr type="t" for="ch" forName="Child4" refType="h" fact="0.6876"/>
              <dgm:constr type="w" for="ch" forName="Child4" refType="w" fact="0.0987"/>
              <dgm:constr type="h" for="ch" forName="Child4" refType="h" fact="0.3124"/>
              <dgm:constr type="r" for="ch" forName="Accent3" refType="w" fact="0.7834"/>
              <dgm:constr type="t" for="ch" forName="Accent3" refType="h" fact="-0.0109"/>
              <dgm:constr type="w" for="ch" forName="Accent3" refType="w" fact="0.1496"/>
              <dgm:constr type="h" for="ch" forName="Accent3" refType="h" fact="0.806"/>
              <dgm:constr type="r" for="ch" forName="ParentBackground3" refType="w" fact="0.758"/>
              <dgm:constr type="t" for="ch" forName="ParentBackground3" refType="h" fact="0.1262"/>
              <dgm:constr type="w" for="ch" forName="ParentBackground3" refType="w" fact="0.0987"/>
              <dgm:constr type="h" for="ch" forName="ParentBackground3" refType="h" fact="0.5319"/>
              <dgm:constr type="r" for="ch" forName="Child3" refType="w" fact="0.758"/>
              <dgm:constr type="t" for="ch" forName="Child3" refType="h" fact="0.6876"/>
              <dgm:constr type="w" for="ch" forName="Child3" refType="w" fact="0.0987"/>
              <dgm:constr type="h" for="ch" forName="Child3" refType="h" fact="0.3124"/>
              <dgm:constr type="r" for="ch" forName="Accent2" refType="w" fact="0.8927"/>
              <dgm:constr type="t" for="ch" forName="Accent2" refType="h" fact="-0.0109"/>
              <dgm:constr type="w" for="ch" forName="Accent2" refType="w" fact="0.1496"/>
              <dgm:constr type="h" for="ch" forName="Accent2" refType="h" fact="0.806"/>
              <dgm:constr type="r" for="ch" forName="ParentBackground2" refType="w" fact="0.8673"/>
              <dgm:constr type="t" for="ch" forName="ParentBackground2" refType="h" fact="0.1262"/>
              <dgm:constr type="w" for="ch" forName="ParentBackground2" refType="w" fact="0.0987"/>
              <dgm:constr type="h" for="ch" forName="ParentBackground2" refType="h" fact="0.5319"/>
              <dgm:constr type="r" for="ch" forName="Child2" refType="w" fact="0.8673"/>
              <dgm:constr type="t" for="ch" forName="Child2" refType="h" fact="0.6876"/>
              <dgm:constr type="w" for="ch" forName="Child2" refType="w" fact="0.0987"/>
              <dgm:constr type="h" for="ch" forName="Child2" refType="h" fact="0.3124"/>
              <dgm:constr type="r" for="ch" forName="Accent1" refType="w" fact="1.002"/>
              <dgm:constr type="t" for="ch" forName="Accent1" refType="h" fact="-0.0109"/>
              <dgm:constr type="w" for="ch" forName="Accent1" refType="w" fact="0.1496"/>
              <dgm:constr type="h" for="ch" forName="Accent1" refType="h" fact="0.806"/>
              <dgm:constr type="r" for="ch" forName="ParentBackground1" refType="w" fact="0.9765"/>
              <dgm:constr type="t" for="ch" forName="ParentBackground1" refType="h" fact="0.1262"/>
              <dgm:constr type="w" for="ch" forName="ParentBackground1" refType="w" fact="0.0987"/>
              <dgm:constr type="h" for="ch" forName="ParentBackground1" refType="h" fact="0.5319"/>
              <dgm:constr type="r" for="ch" forName="Child1" refType="w" fact="0.9765"/>
              <dgm:constr type="t" for="ch" forName="Child1" refType="h" fact="0.6876"/>
              <dgm:constr type="w" for="ch" forName="Child1" refType="w" fact="0.0987"/>
              <dgm:constr type="h" for="ch" forName="Child1" refType="h" fact="0.3124"/>
            </dgm:constrLst>
          </dgm:if>
          <dgm:if name="Name26" axis="ch" ptType="node" func="cnt" op="equ" val="10">
            <dgm:alg type="composite">
              <dgm:param type="ar" val="5.976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7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r" for="ch" forName="Parent10" refType="w" fact="0.0795"/>
              <dgm:constr type="t" for="ch" forName="Parent10" refType="h" fact="0.2022"/>
              <dgm:constr type="w" for="ch" forName="Parent10" refType="w" fact="0.0636"/>
              <dgm:constr type="h" for="ch" forName="Parent10" refType="h" fact="0.3799"/>
              <dgm:constr type="r" for="ch" forName="Parent9" refType="w" fact="0.178"/>
              <dgm:constr type="t" for="ch" forName="Parent9" refType="h" fact="0.2022"/>
              <dgm:constr type="w" for="ch" forName="Parent9" refType="w" fact="0.0636"/>
              <dgm:constr type="h" for="ch" forName="Parent9" refType="h" fact="0.3799"/>
              <dgm:constr type="r" for="ch" forName="Parent8" refType="w" fact="0.2765"/>
              <dgm:constr type="t" for="ch" forName="Parent8" refType="h" fact="0.2022"/>
              <dgm:constr type="w" for="ch" forName="Parent8" refType="w" fact="0.0636"/>
              <dgm:constr type="h" for="ch" forName="Parent8" refType="h" fact="0.3799"/>
              <dgm:constr type="r" for="ch" forName="Parent7" refType="w" fact="0.375"/>
              <dgm:constr type="t" for="ch" forName="Parent7" refType="h" fact="0.2022"/>
              <dgm:constr type="w" for="ch" forName="Parent7" refType="w" fact="0.0636"/>
              <dgm:constr type="h" for="ch" forName="Parent7" refType="h" fact="0.3799"/>
              <dgm:constr type="r" for="ch" forName="Parent6" refType="w" fact="0.4736"/>
              <dgm:constr type="t" for="ch" forName="Parent6" refType="h" fact="0.2022"/>
              <dgm:constr type="w" for="ch" forName="Parent6" refType="w" fact="0.0636"/>
              <dgm:constr type="h" for="ch" forName="Parent6" refType="h" fact="0.3799"/>
              <dgm:constr type="r" for="ch" forName="Parent5" refType="w" fact="0.5721"/>
              <dgm:constr type="t" for="ch" forName="Parent5" refType="h" fact="0.2022"/>
              <dgm:constr type="w" for="ch" forName="Parent5" refType="w" fact="0.0636"/>
              <dgm:constr type="h" for="ch" forName="Parent5" refType="h" fact="0.3799"/>
              <dgm:constr type="r" for="ch" forName="Parent4" refType="w" fact="0.6706"/>
              <dgm:constr type="t" for="ch" forName="Parent4" refType="h" fact="0.2022"/>
              <dgm:constr type="w" for="ch" forName="Parent4" refType="w" fact="0.0636"/>
              <dgm:constr type="h" for="ch" forName="Parent4" refType="h" fact="0.3799"/>
              <dgm:constr type="r" for="ch" forName="Parent3" refType="w" fact="0.7691"/>
              <dgm:constr type="t" for="ch" forName="Parent3" refType="h" fact="0.2022"/>
              <dgm:constr type="w" for="ch" forName="Parent3" refType="w" fact="0.0636"/>
              <dgm:constr type="h" for="ch" forName="Parent3" refType="h" fact="0.3799"/>
              <dgm:constr type="r" for="ch" forName="Parent2" refType="w" fact="0.8676"/>
              <dgm:constr type="t" for="ch" forName="Parent2" refType="h" fact="0.2022"/>
              <dgm:constr type="w" for="ch" forName="Parent2" refType="w" fact="0.0636"/>
              <dgm:constr type="h" for="ch" forName="Parent2" refType="h" fact="0.3799"/>
              <dgm:constr type="r" for="ch" forName="Parent1" refType="w" fact="0.9662"/>
              <dgm:constr type="t" for="ch" forName="Parent1" refType="h" fact="0.2022"/>
              <dgm:constr type="w" for="ch" forName="Parent1" refType="w" fact="0.0636"/>
              <dgm:constr type="h" for="ch" forName="Parent1" refType="h" fact="0.3799"/>
              <dgm:constr type="r" for="ch" forName="Accent10" refType="w" fact="0.0953"/>
              <dgm:constr type="t" for="ch" forName="Accent10" refType="h" fact="0.1072"/>
              <dgm:constr type="w" for="ch" forName="Accent10" refType="w" fact="0.0953"/>
              <dgm:constr type="h" for="ch" forName="Accent10" refType="h" fact="0.5699"/>
              <dgm:constr type="r" for="ch" forName="ParentBackground10" refType="w" fact="0.0922"/>
              <dgm:constr type="t" for="ch" forName="ParentBackground10" refType="h" fact="0.1262"/>
              <dgm:constr type="w" for="ch" forName="ParentBackground10" refType="w" fact="0.089"/>
              <dgm:constr type="h" for="ch" forName="ParentBackground10" refType="h" fact="0.5319"/>
              <dgm:constr type="r" for="ch" forName="Child10" refType="w" fact="0.0922"/>
              <dgm:constr type="t" for="ch" forName="Child10" refType="h" fact="0.6876"/>
              <dgm:constr type="w" for="ch" forName="Child10" refType="w" fact="0.089"/>
              <dgm:constr type="h" for="ch" forName="Child10" refType="h" fact="0.3124"/>
              <dgm:constr type="r" for="ch" forName="Accent9" refType="w" fact="0.2136"/>
              <dgm:constr type="t" for="ch" forName="Accent9" refType="h" fact="-0.0109"/>
              <dgm:constr type="w" for="ch" forName="Accent9" refType="w" fact="0.1348"/>
              <dgm:constr type="h" for="ch" forName="Accent9" refType="h" fact="0.806"/>
              <dgm:constr type="r" for="ch" forName="ParentBackground9" refType="w" fact="0.1907"/>
              <dgm:constr type="t" for="ch" forName="ParentBackground9" refType="h" fact="0.1262"/>
              <dgm:constr type="w" for="ch" forName="ParentBackground9" refType="w" fact="0.089"/>
              <dgm:constr type="h" for="ch" forName="ParentBackground9" refType="h" fact="0.5319"/>
              <dgm:constr type="r" for="ch" forName="Child9" refType="w" fact="0.1907"/>
              <dgm:constr type="t" for="ch" forName="Child9" refType="h" fact="0.6876"/>
              <dgm:constr type="w" for="ch" forName="Child9" refType="w" fact="0.089"/>
              <dgm:constr type="h" for="ch" forName="Child9" refType="h" fact="0.3124"/>
              <dgm:constr type="r" for="ch" forName="Accent8" refType="w" fact="0.3121"/>
              <dgm:constr type="t" for="ch" forName="Accent8" refType="h" fact="-0.0109"/>
              <dgm:constr type="w" for="ch" forName="Accent8" refType="w" fact="0.1348"/>
              <dgm:constr type="h" for="ch" forName="Accent8" refType="h" fact="0.806"/>
              <dgm:constr type="r" for="ch" forName="ParentBackground8" refType="w" fact="0.2892"/>
              <dgm:constr type="t" for="ch" forName="ParentBackground8" refType="h" fact="0.1262"/>
              <dgm:constr type="w" for="ch" forName="ParentBackground8" refType="w" fact="0.089"/>
              <dgm:constr type="h" for="ch" forName="ParentBackground8" refType="h" fact="0.5319"/>
              <dgm:constr type="r" for="ch" forName="Child8" refType="w" fact="0.2892"/>
              <dgm:constr type="t" for="ch" forName="Child8" refType="h" fact="0.6876"/>
              <dgm:constr type="w" for="ch" forName="Child8" refType="w" fact="0.089"/>
              <dgm:constr type="h" for="ch" forName="Child8" refType="h" fact="0.3124"/>
              <dgm:constr type="r" for="ch" forName="Accent7" refType="w" fact="0.4107"/>
              <dgm:constr type="t" for="ch" forName="Accent7" refType="h" fact="-0.0109"/>
              <dgm:constr type="w" for="ch" forName="Accent7" refType="w" fact="0.1348"/>
              <dgm:constr type="h" for="ch" forName="Accent7" refType="h" fact="0.806"/>
              <dgm:constr type="r" for="ch" forName="ParentBackground7" refType="w" fact="0.3877"/>
              <dgm:constr type="t" for="ch" forName="ParentBackground7" refType="h" fact="0.1262"/>
              <dgm:constr type="w" for="ch" forName="ParentBackground7" refType="w" fact="0.089"/>
              <dgm:constr type="h" for="ch" forName="ParentBackground7" refType="h" fact="0.5319"/>
              <dgm:constr type="r" for="ch" forName="Child7" refType="w" fact="0.3877"/>
              <dgm:constr type="t" for="ch" forName="Child7" refType="h" fact="0.6876"/>
              <dgm:constr type="w" for="ch" forName="Child7" refType="w" fact="0.089"/>
              <dgm:constr type="h" for="ch" forName="Child7" refType="h" fact="0.3124"/>
              <dgm:constr type="r" for="ch" forName="Accent6" refType="w" fact="0.5092"/>
              <dgm:constr type="t" for="ch" forName="Accent6" refType="h" fact="-0.0109"/>
              <dgm:constr type="w" for="ch" forName="Accent6" refType="w" fact="0.1348"/>
              <dgm:constr type="h" for="ch" forName="Accent6" refType="h" fact="0.806"/>
              <dgm:constr type="r" for="ch" forName="ParentBackground6" refType="w" fact="0.4863"/>
              <dgm:constr type="t" for="ch" forName="ParentBackground6" refType="h" fact="0.1262"/>
              <dgm:constr type="w" for="ch" forName="ParentBackground6" refType="w" fact="0.089"/>
              <dgm:constr type="h" for="ch" forName="ParentBackground6" refType="h" fact="0.5319"/>
              <dgm:constr type="r" for="ch" forName="Child6" refType="w" fact="0.4863"/>
              <dgm:constr type="t" for="ch" forName="Child6" refType="h" fact="0.6876"/>
              <dgm:constr type="w" for="ch" forName="Child6" refType="w" fact="0.089"/>
              <dgm:constr type="h" for="ch" forName="Child6" refType="h" fact="0.3124"/>
              <dgm:constr type="r" for="ch" forName="Accent5" refType="w" fact="0.6077"/>
              <dgm:constr type="t" for="ch" forName="Accent5" refType="h" fact="-0.0109"/>
              <dgm:constr type="w" for="ch" forName="Accent5" refType="w" fact="0.1348"/>
              <dgm:constr type="h" for="ch" forName="Accent5" refType="h" fact="0.806"/>
              <dgm:constr type="r" for="ch" forName="ParentBackground5" refType="w" fact="0.5848"/>
              <dgm:constr type="t" for="ch" forName="ParentBackground5" refType="h" fact="0.1262"/>
              <dgm:constr type="w" for="ch" forName="ParentBackground5" refType="w" fact="0.089"/>
              <dgm:constr type="h" for="ch" forName="ParentBackground5" refType="h" fact="0.5319"/>
              <dgm:constr type="r" for="ch" forName="Child5" refType="w" fact="0.5848"/>
              <dgm:constr type="t" for="ch" forName="Child5" refType="h" fact="0.6876"/>
              <dgm:constr type="w" for="ch" forName="Child5" refType="w" fact="0.089"/>
              <dgm:constr type="h" for="ch" forName="Child5" refType="h" fact="0.3124"/>
              <dgm:constr type="r" for="ch" forName="Accent4" refType="w" fact="0.7062"/>
              <dgm:constr type="t" for="ch" forName="Accent4" refType="h" fact="-0.0109"/>
              <dgm:constr type="w" for="ch" forName="Accent4" refType="w" fact="0.1348"/>
              <dgm:constr type="h" for="ch" forName="Accent4" refType="h" fact="0.806"/>
              <dgm:constr type="r" for="ch" forName="ParentBackground4" refType="w" fact="0.6833"/>
              <dgm:constr type="t" for="ch" forName="ParentBackground4" refType="h" fact="0.1262"/>
              <dgm:constr type="w" for="ch" forName="ParentBackground4" refType="w" fact="0.089"/>
              <dgm:constr type="h" for="ch" forName="ParentBackground4" refType="h" fact="0.5319"/>
              <dgm:constr type="r" for="ch" forName="Child4" refType="w" fact="0.6833"/>
              <dgm:constr type="t" for="ch" forName="Child4" refType="h" fact="0.6876"/>
              <dgm:constr type="w" for="ch" forName="Child4" refType="w" fact="0.089"/>
              <dgm:constr type="h" for="ch" forName="Child4" refType="h" fact="0.3124"/>
              <dgm:constr type="r" for="ch" forName="Accent3" refType="w" fact="0.8048"/>
              <dgm:constr type="t" for="ch" forName="Accent3" refType="h" fact="-0.0109"/>
              <dgm:constr type="w" for="ch" forName="Accent3" refType="w" fact="0.1348"/>
              <dgm:constr type="h" for="ch" forName="Accent3" refType="h" fact="0.806"/>
              <dgm:constr type="r" for="ch" forName="ParentBackground3" refType="w" fact="0.7818"/>
              <dgm:constr type="t" for="ch" forName="ParentBackground3" refType="h" fact="0.1262"/>
              <dgm:constr type="w" for="ch" forName="ParentBackground3" refType="w" fact="0.089"/>
              <dgm:constr type="h" for="ch" forName="ParentBackground3" refType="h" fact="0.5319"/>
              <dgm:constr type="r" for="ch" forName="Child3" refType="w" fact="0.7818"/>
              <dgm:constr type="t" for="ch" forName="Child3" refType="h" fact="0.6876"/>
              <dgm:constr type="w" for="ch" forName="Child3" refType="w" fact="0.089"/>
              <dgm:constr type="h" for="ch" forName="Child3" refType="h" fact="0.3124"/>
              <dgm:constr type="r" for="ch" forName="Accent2" refType="w" fact="0.9033"/>
              <dgm:constr type="t" for="ch" forName="Accent2" refType="h" fact="-0.0109"/>
              <dgm:constr type="w" for="ch" forName="Accent2" refType="w" fact="0.1348"/>
              <dgm:constr type="h" for="ch" forName="Accent2" refType="h" fact="0.806"/>
              <dgm:constr type="r" for="ch" forName="ParentBackground2" refType="w" fact="0.8804"/>
              <dgm:constr type="t" for="ch" forName="ParentBackground2" refType="h" fact="0.1262"/>
              <dgm:constr type="w" for="ch" forName="ParentBackground2" refType="w" fact="0.089"/>
              <dgm:constr type="h" for="ch" forName="ParentBackground2" refType="h" fact="0.5319"/>
              <dgm:constr type="r" for="ch" forName="Child2" refType="w" fact="0.8804"/>
              <dgm:constr type="t" for="ch" forName="Child2" refType="h" fact="0.6876"/>
              <dgm:constr type="w" for="ch" forName="Child2" refType="w" fact="0.089"/>
              <dgm:constr type="h" for="ch" forName="Child2" refType="h" fact="0.3124"/>
              <dgm:constr type="r" for="ch" forName="Accent1" refType="w" fact="1.0018"/>
              <dgm:constr type="t" for="ch" forName="Accent1" refType="h" fact="-0.0109"/>
              <dgm:constr type="w" for="ch" forName="Accent1" refType="w" fact="0.1348"/>
              <dgm:constr type="h" for="ch" forName="Accent1" refType="h" fact="0.806"/>
              <dgm:constr type="r" for="ch" forName="ParentBackground1" refType="w" fact="0.9789"/>
              <dgm:constr type="t" for="ch" forName="ParentBackground1" refType="h" fact="0.1262"/>
              <dgm:constr type="w" for="ch" forName="ParentBackground1" refType="w" fact="0.089"/>
              <dgm:constr type="h" for="ch" forName="ParentBackground1" refType="h" fact="0.5319"/>
              <dgm:constr type="r" for="ch" forName="Child1" refType="w" fact="0.9789"/>
              <dgm:constr type="t" for="ch" forName="Child1" refType="h" fact="0.6876"/>
              <dgm:constr type="w" for="ch" forName="Child1" refType="w" fact="0.089"/>
              <dgm:constr type="h" for="ch" forName="Child1" refType="h" fact="0.3124"/>
            </dgm:constrLst>
          </dgm:if>
          <dgm:else name="Name27">
            <dgm:alg type="composite">
              <dgm:param type="ar" val="6.565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1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1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1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1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1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6" op="lte"/>
              <dgm:constr type="primFontSz" for="des" forName="Child11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1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1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1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Child11" refType="primFontSz" refFor="des" refForName="Parent10" op="lte"/>
              <dgm:constr type="primFontSz" for="des" forName="Child1" refType="primFontSz" refFor="des" refForName="Parent11" op="lte"/>
              <dgm:constr type="primFontSz" for="des" forName="Child2" refType="primFontSz" refFor="des" refForName="Parent11" op="lte"/>
              <dgm:constr type="primFontSz" for="des" forName="Child3" refType="primFontSz" refFor="des" refForName="Parent11" op="lte"/>
              <dgm:constr type="primFontSz" for="des" forName="Child4" refType="primFontSz" refFor="des" refForName="Parent11" op="lte"/>
              <dgm:constr type="primFontSz" for="des" forName="Child5" refType="primFontSz" refFor="des" refForName="Parent11" op="lte"/>
              <dgm:constr type="primFontSz" for="des" forName="Child6" refType="primFontSz" refFor="des" refForName="Parent11" op="lte"/>
              <dgm:constr type="primFontSz" for="des" forName="Child7" refType="primFontSz" refFor="des" refForName="Parent11" op="lte"/>
              <dgm:constr type="primFontSz" for="des" forName="Child8" refType="primFontSz" refFor="des" refForName="Parent11" op="lte"/>
              <dgm:constr type="primFontSz" for="des" forName="Child9" refType="primFontSz" refFor="des" refForName="Parent11" op="lte"/>
              <dgm:constr type="primFontSz" for="des" forName="Child10" refType="primFontSz" refFor="des" refForName="Parent11" op="lte"/>
              <dgm:constr type="primFontSz" for="des" forName="Child11" refType="primFontSz" refFor="des" refForName="Parent11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Parent11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primFontSz" for="des" forName="Child11" refType="primFontSz" refFor="des" refForName="Child1" op="equ"/>
              <dgm:constr type="r" for="ch" forName="Parent11" refType="w" fact="0.0723"/>
              <dgm:constr type="t" for="ch" forName="Parent11" refType="h" fact="0.2022"/>
              <dgm:constr type="w" for="ch" forName="Parent11" refType="w" fact="0.0579"/>
              <dgm:constr type="h" for="ch" forName="Parent11" refType="h" fact="0.3799"/>
              <dgm:constr type="r" for="ch" forName="Parent10" refType="w" fact="0.162"/>
              <dgm:constr type="t" for="ch" forName="Parent10" refType="h" fact="0.2022"/>
              <dgm:constr type="w" for="ch" forName="Parent10" refType="w" fact="0.0579"/>
              <dgm:constr type="h" for="ch" forName="Parent10" refType="h" fact="0.3799"/>
              <dgm:constr type="r" for="ch" forName="Parent9" refType="w" fact="0.2517"/>
              <dgm:constr type="t" for="ch" forName="Parent9" refType="h" fact="0.2022"/>
              <dgm:constr type="w" for="ch" forName="Parent9" refType="w" fact="0.0579"/>
              <dgm:constr type="h" for="ch" forName="Parent9" refType="h" fact="0.3799"/>
              <dgm:constr type="r" for="ch" forName="Parent8" refType="w" fact="0.3414"/>
              <dgm:constr type="t" for="ch" forName="Parent8" refType="h" fact="0.2022"/>
              <dgm:constr type="w" for="ch" forName="Parent8" refType="w" fact="0.0579"/>
              <dgm:constr type="h" for="ch" forName="Parent8" refType="h" fact="0.3799"/>
              <dgm:constr type="r" for="ch" forName="Parent7" refType="w" fact="0.4311"/>
              <dgm:constr type="t" for="ch" forName="Parent7" refType="h" fact="0.2022"/>
              <dgm:constr type="w" for="ch" forName="Parent7" refType="w" fact="0.0579"/>
              <dgm:constr type="h" for="ch" forName="Parent7" refType="h" fact="0.3799"/>
              <dgm:constr type="r" for="ch" forName="Parent6" refType="w" fact="0.5208"/>
              <dgm:constr type="t" for="ch" forName="Parent6" refType="h" fact="0.2022"/>
              <dgm:constr type="w" for="ch" forName="Parent6" refType="w" fact="0.0579"/>
              <dgm:constr type="h" for="ch" forName="Parent6" refType="h" fact="0.3799"/>
              <dgm:constr type="r" for="ch" forName="Parent5" refType="w" fact="0.6105"/>
              <dgm:constr type="t" for="ch" forName="Parent5" refType="h" fact="0.2022"/>
              <dgm:constr type="w" for="ch" forName="Parent5" refType="w" fact="0.0579"/>
              <dgm:constr type="h" for="ch" forName="Parent5" refType="h" fact="0.3799"/>
              <dgm:constr type="r" for="ch" forName="Parent4" refType="w" fact="0.7001"/>
              <dgm:constr type="t" for="ch" forName="Parent4" refType="h" fact="0.2022"/>
              <dgm:constr type="w" for="ch" forName="Parent4" refType="w" fact="0.0579"/>
              <dgm:constr type="h" for="ch" forName="Parent4" refType="h" fact="0.3799"/>
              <dgm:constr type="r" for="ch" forName="Parent3" refType="w" fact="0.7898"/>
              <dgm:constr type="t" for="ch" forName="Parent3" refType="h" fact="0.2022"/>
              <dgm:constr type="w" for="ch" forName="Parent3" refType="w" fact="0.0579"/>
              <dgm:constr type="h" for="ch" forName="Parent3" refType="h" fact="0.3799"/>
              <dgm:constr type="r" for="ch" forName="Parent2" refType="w" fact="0.8795"/>
              <dgm:constr type="t" for="ch" forName="Parent2" refType="h" fact="0.2022"/>
              <dgm:constr type="w" for="ch" forName="Parent2" refType="w" fact="0.0579"/>
              <dgm:constr type="h" for="ch" forName="Parent2" refType="h" fact="0.3799"/>
              <dgm:constr type="r" for="ch" forName="Parent1" refType="w" fact="0.9692"/>
              <dgm:constr type="t" for="ch" forName="Parent1" refType="h" fact="0.2022"/>
              <dgm:constr type="w" for="ch" forName="Parent1" refType="w" fact="0.0579"/>
              <dgm:constr type="h" for="ch" forName="Parent1" refType="h" fact="0.3799"/>
              <dgm:constr type="r" for="ch" forName="Accent11" refType="w" fact="0.0868"/>
              <dgm:constr type="t" for="ch" forName="Accent11" refType="h" fact="0.1072"/>
              <dgm:constr type="w" for="ch" forName="Accent11" refType="w" fact="0.0868"/>
              <dgm:constr type="h" for="ch" forName="Accent11" refType="h" fact="0.5699"/>
              <dgm:constr type="r" for="ch" forName="ParentBackground11" refType="w" fact="0.0839"/>
              <dgm:constr type="t" for="ch" forName="ParentBackground11" refType="h" fact="0.1262"/>
              <dgm:constr type="w" for="ch" forName="ParentBackground11" refType="w" fact="0.081"/>
              <dgm:constr type="h" for="ch" forName="ParentBackground11" refType="h" fact="0.5319"/>
              <dgm:constr type="r" for="ch" forName="Child11" refType="w" fact="0.0839"/>
              <dgm:constr type="t" for="ch" forName="Child11" refType="h" fact="0.6876"/>
              <dgm:constr type="w" for="ch" forName="Child11" refType="w" fact="0.081"/>
              <dgm:constr type="h" for="ch" forName="Child11" refType="h" fact="0.3124"/>
              <dgm:constr type="r" for="ch" forName="Accent10" refType="w" fact="0.1945"/>
              <dgm:constr type="t" for="ch" forName="Accent10" refType="h" fact="-0.0109"/>
              <dgm:constr type="w" for="ch" forName="Accent10" refType="w" fact="0.1228"/>
              <dgm:constr type="h" for="ch" forName="Accent10" refType="h" fact="0.806"/>
              <dgm:constr type="r" for="ch" forName="ParentBackground10" refType="w" fact="0.1736"/>
              <dgm:constr type="t" for="ch" forName="ParentBackground10" refType="h" fact="0.1262"/>
              <dgm:constr type="w" for="ch" forName="ParentBackground10" refType="w" fact="0.081"/>
              <dgm:constr type="h" for="ch" forName="ParentBackground10" refType="h" fact="0.5319"/>
              <dgm:constr type="r" for="ch" forName="Child10" refType="w" fact="0.1736"/>
              <dgm:constr type="t" for="ch" forName="Child10" refType="h" fact="0.6876"/>
              <dgm:constr type="w" for="ch" forName="Child10" refType="w" fact="0.081"/>
              <dgm:constr type="h" for="ch" forName="Child10" refType="h" fact="0.3124"/>
              <dgm:constr type="r" for="ch" forName="Accent9" refType="w" fact="0.2842"/>
              <dgm:constr type="t" for="ch" forName="Accent9" refType="h" fact="-0.0109"/>
              <dgm:constr type="w" for="ch" forName="Accent9" refType="w" fact="0.1228"/>
              <dgm:constr type="h" for="ch" forName="Accent9" refType="h" fact="0.806"/>
              <dgm:constr type="r" for="ch" forName="ParentBackground9" refType="w" fact="0.2633"/>
              <dgm:constr type="t" for="ch" forName="ParentBackground9" refType="h" fact="0.1262"/>
              <dgm:constr type="w" for="ch" forName="ParentBackground9" refType="w" fact="0.081"/>
              <dgm:constr type="h" for="ch" forName="ParentBackground9" refType="h" fact="0.5319"/>
              <dgm:constr type="r" for="ch" forName="Child9" refType="w" fact="0.2633"/>
              <dgm:constr type="t" for="ch" forName="Child9" refType="h" fact="0.6876"/>
              <dgm:constr type="w" for="ch" forName="Child9" refType="w" fact="0.081"/>
              <dgm:constr type="h" for="ch" forName="Child9" refType="h" fact="0.3124"/>
              <dgm:constr type="r" for="ch" forName="Accent8" refType="w" fact="0.3739"/>
              <dgm:constr type="t" for="ch" forName="Accent8" refType="h" fact="-0.0109"/>
              <dgm:constr type="w" for="ch" forName="Accent8" refType="w" fact="0.1228"/>
              <dgm:constr type="h" for="ch" forName="Accent8" refType="h" fact="0.806"/>
              <dgm:constr type="r" for="ch" forName="ParentBackground8" refType="w" fact="0.353"/>
              <dgm:constr type="t" for="ch" forName="ParentBackground8" refType="h" fact="0.1262"/>
              <dgm:constr type="w" for="ch" forName="ParentBackground8" refType="w" fact="0.081"/>
              <dgm:constr type="h" for="ch" forName="ParentBackground8" refType="h" fact="0.5319"/>
              <dgm:constr type="r" for="ch" forName="Child8" refType="w" fact="0.353"/>
              <dgm:constr type="t" for="ch" forName="Child8" refType="h" fact="0.6876"/>
              <dgm:constr type="w" for="ch" forName="Child8" refType="w" fact="0.081"/>
              <dgm:constr type="h" for="ch" forName="Child8" refType="h" fact="0.3124"/>
              <dgm:constr type="r" for="ch" forName="Accent7" refType="w" fact="0.4636"/>
              <dgm:constr type="t" for="ch" forName="Accent7" refType="h" fact="-0.0109"/>
              <dgm:constr type="w" for="ch" forName="Accent7" refType="w" fact="0.1228"/>
              <dgm:constr type="h" for="ch" forName="Accent7" refType="h" fact="0.806"/>
              <dgm:constr type="r" for="ch" forName="ParentBackground7" refType="w" fact="0.4427"/>
              <dgm:constr type="t" for="ch" forName="ParentBackground7" refType="h" fact="0.1262"/>
              <dgm:constr type="w" for="ch" forName="ParentBackground7" refType="w" fact="0.081"/>
              <dgm:constr type="h" for="ch" forName="ParentBackground7" refType="h" fact="0.5319"/>
              <dgm:constr type="r" for="ch" forName="Child7" refType="w" fact="0.4427"/>
              <dgm:constr type="t" for="ch" forName="Child7" refType="h" fact="0.6876"/>
              <dgm:constr type="w" for="ch" forName="Child7" refType="w" fact="0.081"/>
              <dgm:constr type="h" for="ch" forName="Child7" refType="h" fact="0.3124"/>
              <dgm:constr type="r" for="ch" forName="Accent6" refType="w" fact="0.5533"/>
              <dgm:constr type="t" for="ch" forName="Accent6" refType="h" fact="-0.0109"/>
              <dgm:constr type="w" for="ch" forName="Accent6" refType="w" fact="0.1228"/>
              <dgm:constr type="h" for="ch" forName="Accent6" refType="h" fact="0.806"/>
              <dgm:constr type="r" for="ch" forName="ParentBackground6" refType="w" fact="0.5323"/>
              <dgm:constr type="t" for="ch" forName="ParentBackground6" refType="h" fact="0.1262"/>
              <dgm:constr type="w" for="ch" forName="ParentBackground6" refType="w" fact="0.081"/>
              <dgm:constr type="h" for="ch" forName="ParentBackground6" refType="h" fact="0.5319"/>
              <dgm:constr type="r" for="ch" forName="Child6" refType="w" fact="0.5323"/>
              <dgm:constr type="t" for="ch" forName="Child6" refType="h" fact="0.6876"/>
              <dgm:constr type="w" for="ch" forName="Child6" refType="w" fact="0.081"/>
              <dgm:constr type="h" for="ch" forName="Child6" refType="h" fact="0.3124"/>
              <dgm:constr type="r" for="ch" forName="Accent5" refType="w" fact="0.6429"/>
              <dgm:constr type="t" for="ch" forName="Accent5" refType="h" fact="-0.0109"/>
              <dgm:constr type="w" for="ch" forName="Accent5" refType="w" fact="0.1228"/>
              <dgm:constr type="h" for="ch" forName="Accent5" refType="h" fact="0.806"/>
              <dgm:constr type="r" for="ch" forName="ParentBackground5" refType="w" fact="0.622"/>
              <dgm:constr type="t" for="ch" forName="ParentBackground5" refType="h" fact="0.1262"/>
              <dgm:constr type="w" for="ch" forName="ParentBackground5" refType="w" fact="0.081"/>
              <dgm:constr type="h" for="ch" forName="ParentBackground5" refType="h" fact="0.5319"/>
              <dgm:constr type="r" for="ch" forName="Child5" refType="w" fact="0.622"/>
              <dgm:constr type="t" for="ch" forName="Child5" refType="h" fact="0.6876"/>
              <dgm:constr type="w" for="ch" forName="Child5" refType="w" fact="0.081"/>
              <dgm:constr type="h" for="ch" forName="Child5" refType="h" fact="0.3124"/>
              <dgm:constr type="r" for="ch" forName="Accent4" refType="w" fact="0.7326"/>
              <dgm:constr type="t" for="ch" forName="Accent4" refType="h" fact="-0.0109"/>
              <dgm:constr type="w" for="ch" forName="Accent4" refType="w" fact="0.1228"/>
              <dgm:constr type="h" for="ch" forName="Accent4" refType="h" fact="0.806"/>
              <dgm:constr type="r" for="ch" forName="ParentBackground4" refType="w" fact="0.7117"/>
              <dgm:constr type="t" for="ch" forName="ParentBackground4" refType="h" fact="0.1262"/>
              <dgm:constr type="w" for="ch" forName="ParentBackground4" refType="w" fact="0.081"/>
              <dgm:constr type="h" for="ch" forName="ParentBackground4" refType="h" fact="0.5319"/>
              <dgm:constr type="r" for="ch" forName="Child4" refType="w" fact="0.7117"/>
              <dgm:constr type="t" for="ch" forName="Child4" refType="h" fact="0.6876"/>
              <dgm:constr type="w" for="ch" forName="Child4" refType="w" fact="0.081"/>
              <dgm:constr type="h" for="ch" forName="Child4" refType="h" fact="0.3124"/>
              <dgm:constr type="r" for="ch" forName="Accent3" refType="w" fact="0.8223"/>
              <dgm:constr type="t" for="ch" forName="Accent3" refType="h" fact="-0.0109"/>
              <dgm:constr type="w" for="ch" forName="Accent3" refType="w" fact="0.1228"/>
              <dgm:constr type="h" for="ch" forName="Accent3" refType="h" fact="0.806"/>
              <dgm:constr type="r" for="ch" forName="ParentBackground3" refType="w" fact="0.8014"/>
              <dgm:constr type="t" for="ch" forName="ParentBackground3" refType="h" fact="0.1262"/>
              <dgm:constr type="w" for="ch" forName="ParentBackground3" refType="w" fact="0.081"/>
              <dgm:constr type="h" for="ch" forName="ParentBackground3" refType="h" fact="0.5319"/>
              <dgm:constr type="r" for="ch" forName="Child3" refType="w" fact="0.8014"/>
              <dgm:constr type="t" for="ch" forName="Child3" refType="h" fact="0.6876"/>
              <dgm:constr type="w" for="ch" forName="Child3" refType="w" fact="0.081"/>
              <dgm:constr type="h" for="ch" forName="Child3" refType="h" fact="0.3124"/>
              <dgm:constr type="r" for="ch" forName="Accent2" refType="w" fact="0.912"/>
              <dgm:constr type="t" for="ch" forName="Accent2" refType="h" fact="-0.0109"/>
              <dgm:constr type="w" for="ch" forName="Accent2" refType="w" fact="0.1228"/>
              <dgm:constr type="h" for="ch" forName="Accent2" refType="h" fact="0.806"/>
              <dgm:constr type="r" for="ch" forName="ParentBackground2" refType="w" fact="0.8911"/>
              <dgm:constr type="t" for="ch" forName="ParentBackground2" refType="h" fact="0.1262"/>
              <dgm:constr type="w" for="ch" forName="ParentBackground2" refType="w" fact="0.081"/>
              <dgm:constr type="h" for="ch" forName="ParentBackground2" refType="h" fact="0.5319"/>
              <dgm:constr type="r" for="ch" forName="Child2" refType="w" fact="0.8911"/>
              <dgm:constr type="t" for="ch" forName="Child2" refType="h" fact="0.6876"/>
              <dgm:constr type="w" for="ch" forName="Child2" refType="w" fact="0.081"/>
              <dgm:constr type="h" for="ch" forName="Child2" refType="h" fact="0.3124"/>
              <dgm:constr type="r" for="ch" forName="Accent1" refType="w" fact="1.0017"/>
              <dgm:constr type="t" for="ch" forName="Accent1" refType="h" fact="-0.0109"/>
              <dgm:constr type="w" for="ch" forName="Accent1" refType="w" fact="0.1228"/>
              <dgm:constr type="h" for="ch" forName="Accent1" refType="h" fact="0.806"/>
              <dgm:constr type="r" for="ch" forName="ParentBackground1" refType="w" fact="0.9808"/>
              <dgm:constr type="t" for="ch" forName="ParentBackground1" refType="h" fact="0.1262"/>
              <dgm:constr type="w" for="ch" forName="ParentBackground1" refType="w" fact="0.081"/>
              <dgm:constr type="h" for="ch" forName="ParentBackground1" refType="h" fact="0.5319"/>
              <dgm:constr type="r" for="ch" forName="Child1" refType="w" fact="0.9808"/>
              <dgm:constr type="t" for="ch" forName="Child1" refType="h" fact="0.6876"/>
              <dgm:constr type="w" for="ch" forName="Child1" refType="w" fact="0.081"/>
              <dgm:constr type="h" for="ch" forName="Child1" refType="h" fact="0.3124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8">
            <dgm:if name="Name29" axis="followSib" ptType="node" func="cnt" op="equ" val="0">
              <dgm:shape xmlns:r="http://schemas.openxmlformats.org/officeDocument/2006/relationships" type="ellipse" r:blip="">
                <dgm:adjLst/>
              </dgm:shape>
            </dgm:if>
            <dgm:else name="Name30">
              <dgm:choose name="Name31">
                <dgm:if name="Name32" axis="precedSib" ptType="node" func="cnt" op="equ" val="10">
                  <dgm:shape xmlns:r="http://schemas.openxmlformats.org/officeDocument/2006/relationships" type="ellipse" r:blip="">
                    <dgm:adjLst/>
                  </dgm:shape>
                </dgm:if>
                <dgm:else name="Name33">
                  <dgm:choose name="Name34">
                    <dgm:if name="Name35" func="var" arg="dir" op="equ" val="norm">
                      <dgm:shape xmlns:r="http://schemas.openxmlformats.org/officeDocument/2006/relationships" rot="45" type="teardrop" r:blip="">
                        <dgm:adjLst>
                          <dgm:adj idx="1" val="1"/>
                        </dgm:adjLst>
                      </dgm:shape>
                    </dgm:if>
                    <dgm:else name="Name36">
                      <dgm:shape xmlns:r="http://schemas.openxmlformats.org/officeDocument/2006/relationships" rot="225" type="teardrop" r:blip="">
                        <dgm:adjLst>
                          <dgm:adj idx="1" val="1"/>
                        </dgm:adjLst>
                      </dgm:shape>
                    </dgm:else>
                  </dgm:choose>
                </dgm:else>
              </dgm:choose>
            </dgm:else>
          </dgm:choose>
          <dgm:presOf/>
        </dgm:layoutNode>
      </dgm:forEach>
      <dgm:forEach name="parentBackgroundRepeat" axis="self">
        <dgm:layoutNode name="ParentBackground" styleLbl="fgAcc1">
          <dgm:alg type="sp"/>
          <dgm:shape xmlns:r="http://schemas.openxmlformats.org/officeDocument/2006/relationships" type="ellipse" r:blip="">
            <dgm:adjLst/>
          </dgm:shape>
          <dgm:presOf axis="self" ptType="node"/>
        </dgm:layoutNode>
      </dgm:forEach>
    </dgm:forEach>
    <dgm:forEach name="Name37" axis="ch" ptType="node" st="11" cnt="1">
      <dgm:layoutNode name="Accent11">
        <dgm:alg type="sp"/>
        <dgm:shape xmlns:r="http://schemas.openxmlformats.org/officeDocument/2006/relationships" r:blip="">
          <dgm:adjLst/>
        </dgm:shape>
        <dgm:presOf/>
        <dgm:constrLst/>
        <dgm:forEach name="Name38" ref="accentRepeat"/>
      </dgm:layoutNode>
      <dgm:layoutNode name="ParentBackground11">
        <dgm:alg type="sp"/>
        <dgm:shape xmlns:r="http://schemas.openxmlformats.org/officeDocument/2006/relationships" r:blip="">
          <dgm:adjLst/>
        </dgm:shape>
        <dgm:presOf/>
        <dgm:forEach name="Name39" ref="parentBackgroundRepeat"/>
      </dgm:layoutNode>
      <dgm:choose name="Name40">
        <dgm:if name="Name41" axis="ch" ptType="node" func="cnt" op="gte" val="1">
          <dgm:layoutNode name="Child1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42"/>
      </dgm:choose>
      <dgm:layoutNode name="Parent1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3" axis="ch" ptType="node" st="10" cnt="1">
      <dgm:layoutNode name="Accent10">
        <dgm:alg type="sp"/>
        <dgm:shape xmlns:r="http://schemas.openxmlformats.org/officeDocument/2006/relationships" r:blip="">
          <dgm:adjLst/>
        </dgm:shape>
        <dgm:presOf/>
        <dgm:constrLst/>
        <dgm:forEach name="Name44" ref="accentRepeat"/>
      </dgm:layoutNode>
      <dgm:layoutNode name="ParentBackground10">
        <dgm:alg type="sp"/>
        <dgm:shape xmlns:r="http://schemas.openxmlformats.org/officeDocument/2006/relationships" r:blip="">
          <dgm:adjLst/>
        </dgm:shape>
        <dgm:presOf/>
        <dgm:forEach name="Name45" ref="parentBackgroundRepeat"/>
      </dgm:layoutNode>
      <dgm:choose name="Name46">
        <dgm:if name="Name47" axis="ch" ptType="node" func="cnt" op="gte" val="1">
          <dgm:layoutNode name="Child10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48"/>
      </dgm:choose>
      <dgm:layoutNode name="Parent10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9" axis="ch" ptType="node" st="9" cnt="1">
      <dgm:layoutNode name="Accent9">
        <dgm:alg type="sp"/>
        <dgm:shape xmlns:r="http://schemas.openxmlformats.org/officeDocument/2006/relationships" r:blip="">
          <dgm:adjLst/>
        </dgm:shape>
        <dgm:presOf/>
        <dgm:constrLst/>
        <dgm:forEach name="Name50" ref="accentRepeat"/>
      </dgm:layoutNode>
      <dgm:layoutNode name="ParentBackground9">
        <dgm:alg type="sp"/>
        <dgm:shape xmlns:r="http://schemas.openxmlformats.org/officeDocument/2006/relationships" r:blip="">
          <dgm:adjLst/>
        </dgm:shape>
        <dgm:presOf/>
        <dgm:forEach name="Name51" ref="parentBackgroundRepeat"/>
      </dgm:layoutNode>
      <dgm:choose name="Name52">
        <dgm:if name="Name53" axis="ch" ptType="node" func="cnt" op="gte" val="1">
          <dgm:layoutNode name="Child9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4"/>
      </dgm:choose>
      <dgm:layoutNode name="Parent9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55" axis="ch" ptType="node" st="8" cnt="1">
      <dgm:layoutNode name="Accent8">
        <dgm:alg type="sp"/>
        <dgm:shape xmlns:r="http://schemas.openxmlformats.org/officeDocument/2006/relationships" r:blip="">
          <dgm:adjLst/>
        </dgm:shape>
        <dgm:presOf/>
        <dgm:constrLst/>
        <dgm:forEach name="Name56" ref="accentRepeat"/>
      </dgm:layoutNode>
      <dgm:layoutNode name="ParentBackground8">
        <dgm:alg type="sp"/>
        <dgm:shape xmlns:r="http://schemas.openxmlformats.org/officeDocument/2006/relationships" r:blip="">
          <dgm:adjLst/>
        </dgm:shape>
        <dgm:presOf/>
        <dgm:forEach name="Name57" ref="parentBackgroundRepeat"/>
      </dgm:layoutNode>
      <dgm:choose name="Name58">
        <dgm:if name="Name59" axis="ch" ptType="node" func="cnt" op="gte" val="1">
          <dgm:layoutNode name="Child8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0"/>
      </dgm:choose>
      <dgm:layoutNode name="Parent8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1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62" ref="accentRepeat"/>
      </dgm:layoutNode>
      <dgm:layoutNode name="ParentBackground7">
        <dgm:alg type="sp"/>
        <dgm:shape xmlns:r="http://schemas.openxmlformats.org/officeDocument/2006/relationships" r:blip="">
          <dgm:adjLst/>
        </dgm:shape>
        <dgm:presOf/>
        <dgm:forEach name="Name63" ref="parentBackgroundRepeat"/>
      </dgm:layoutNode>
      <dgm:choose name="Name64">
        <dgm:if name="Name65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6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7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68" ref="accentRepeat"/>
      </dgm:layoutNode>
      <dgm:layoutNode name="ParentBackground6">
        <dgm:alg type="sp"/>
        <dgm:shape xmlns:r="http://schemas.openxmlformats.org/officeDocument/2006/relationships" r:blip="">
          <dgm:adjLst/>
        </dgm:shape>
        <dgm:presOf/>
        <dgm:forEach name="Name69" ref="parentBackgroundRepeat"/>
      </dgm:layoutNode>
      <dgm:choose name="Name70">
        <dgm:if name="Name71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73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74" ref="accentRepeat"/>
      </dgm:layoutNode>
      <dgm:layoutNode name="ParentBackground5">
        <dgm:alg type="sp"/>
        <dgm:shape xmlns:r="http://schemas.openxmlformats.org/officeDocument/2006/relationships" r:blip="">
          <dgm:adjLst/>
        </dgm:shape>
        <dgm:presOf/>
        <dgm:forEach name="Name75" ref="parentBackgroundRepeat"/>
      </dgm:layoutNode>
      <dgm:choose name="Name76">
        <dgm:if name="Name77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8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79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80" ref="accentRepeat"/>
      </dgm:layoutNode>
      <dgm:layoutNode name="ParentBackground4">
        <dgm:alg type="sp"/>
        <dgm:shape xmlns:r="http://schemas.openxmlformats.org/officeDocument/2006/relationships" r:blip="">
          <dgm:adjLst/>
        </dgm:shape>
        <dgm:presOf/>
        <dgm:forEach name="Name81" ref="parentBackgroundRepeat"/>
      </dgm:layoutNode>
      <dgm:choose name="Name82">
        <dgm:if name="Name8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layoutNode name="ParentBackground3">
        <dgm:alg type="sp"/>
        <dgm:shape xmlns:r="http://schemas.openxmlformats.org/officeDocument/2006/relationships" r:blip="">
          <dgm:adjLst/>
        </dgm:shape>
        <dgm:presOf/>
        <dgm:forEach name="Name87" ref="parentBackgroundRepeat"/>
      </dgm:layoutNode>
      <dgm:choose name="Name88">
        <dgm:if name="Name89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90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91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92" ref="accentRepeat"/>
      </dgm:layoutNode>
      <dgm:layoutNode name="ParentBackground2" styleLbl="fgAcc1">
        <dgm:alg type="sp"/>
        <dgm:shape xmlns:r="http://schemas.openxmlformats.org/officeDocument/2006/relationships" r:blip="">
          <dgm:adjLst/>
        </dgm:shape>
        <dgm:presOf/>
        <dgm:forEach name="Name93" ref="parentBackgroundRepeat"/>
      </dgm:layoutNode>
      <dgm:choose name="Name94">
        <dgm:if name="Name95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96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97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98" ref="accentRepeat"/>
      </dgm:layoutNode>
      <dgm:layoutNode name="ParentBackground1">
        <dgm:alg type="sp"/>
        <dgm:shape xmlns:r="http://schemas.openxmlformats.org/officeDocument/2006/relationships" r:blip="">
          <dgm:adjLst/>
        </dgm:shape>
        <dgm:presOf/>
        <dgm:forEach name="Name99" ref="parentBackgroundRepeat"/>
      </dgm:layoutNode>
      <dgm:choose name="Name100">
        <dgm:if name="Name101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102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78E97C-1779-4CEE-80D0-5BBB1AC4023D}" type="datetimeFigureOut">
              <a:rPr lang="en-US" smtClean="0"/>
              <a:t>6/13/2021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CEF7D1-689C-4BC1-B59B-4A4CE078EC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1431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DA672D-D81F-4908-B699-289B3DD3353A}" type="slidenum">
              <a:rPr lang="en-CA" smtClean="0"/>
              <a:t>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204085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DA672D-D81F-4908-B699-289B3DD3353A}" type="slidenum">
              <a:rPr lang="en-CA" smtClean="0"/>
              <a:t>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499818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 smtClean="0"/>
              <a:t>Authentic assessments are actually something like what they would be doing</a:t>
            </a:r>
            <a:r>
              <a:rPr lang="en-CA" baseline="0" dirty="0" smtClean="0"/>
              <a:t> in the real world</a:t>
            </a:r>
          </a:p>
          <a:p>
            <a:r>
              <a:rPr lang="en-CA" baseline="0" dirty="0" smtClean="0"/>
              <a:t>Associated with your course makes it easier for students to connect to the material, and as a bonus are less easy to cheat on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DA672D-D81F-4908-B699-289B3DD3353A}" type="slidenum">
              <a:rPr lang="en-CA" smtClean="0"/>
              <a:t>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725155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 smtClean="0"/>
              <a:t>Other things to work in: collaborative work</a:t>
            </a:r>
            <a:r>
              <a:rPr lang="en-CA" baseline="0" dirty="0" smtClean="0"/>
              <a:t> (peer review), assignment based on discussion board, news article, critical incident (reflection), get students to design a teaching resource (video, question, </a:t>
            </a:r>
            <a:r>
              <a:rPr lang="en-CA" baseline="0" dirty="0" err="1" smtClean="0"/>
              <a:t>etc</a:t>
            </a:r>
            <a:r>
              <a:rPr lang="en-CA" baseline="0" dirty="0" smtClean="0"/>
              <a:t>)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DA672D-D81F-4908-B699-289B3DD3353A}" type="slidenum">
              <a:rPr lang="en-CA" smtClean="0"/>
              <a:t>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054433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CEF7D1-689C-4BC1-B59B-4A4CE078ECD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6462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 smtClean="0"/>
              <a:t>Make</a:t>
            </a:r>
            <a:r>
              <a:rPr lang="en-CA" baseline="0" dirty="0" smtClean="0"/>
              <a:t> it Authentic – in interest theory, talk about COVID-19 mortgage relief (how much $ is that costing?)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CEF7D1-689C-4BC1-B59B-4A4CE078ECD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26750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CEF7D1-689C-4BC1-B59B-4A4CE078ECD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26416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CEF7D1-689C-4BC1-B59B-4A4CE078ECDF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22067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34268" y="5670949"/>
            <a:ext cx="2831372" cy="72475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52740" y="1028940"/>
            <a:ext cx="9719960" cy="1474115"/>
          </a:xfrm>
        </p:spPr>
        <p:txBody>
          <a:bodyPr lIns="0" anchor="b">
            <a:noAutofit/>
          </a:bodyPr>
          <a:lstStyle>
            <a:lvl1pPr algn="l">
              <a:defRPr sz="54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SLIDE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2740" y="4266821"/>
            <a:ext cx="5486243" cy="666549"/>
          </a:xfrm>
        </p:spPr>
        <p:txBody>
          <a:bodyPr lIns="0" anchor="t">
            <a:normAutofit/>
          </a:bodyPr>
          <a:lstStyle>
            <a:lvl1pPr marL="0" indent="0" algn="l">
              <a:buNone/>
              <a:defRPr sz="1500" b="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2740" y="2642329"/>
            <a:ext cx="1182916" cy="377962"/>
          </a:xfrm>
          <a:solidFill>
            <a:schemeClr val="accent1"/>
          </a:solidFill>
        </p:spPr>
        <p:txBody>
          <a:bodyPr/>
          <a:lstStyle>
            <a:lvl1pPr>
              <a:defRPr sz="11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A318C6E2-4AA5-436E-9815-715E9B2235FA}" type="datetime1">
              <a:rPr lang="en-US" smtClean="0"/>
              <a:t>6/13/2021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6623674" y="6377231"/>
            <a:ext cx="4293708" cy="250337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1148416" y="6377231"/>
            <a:ext cx="553900" cy="250337"/>
          </a:xfrm>
        </p:spPr>
        <p:txBody>
          <a:bodyPr/>
          <a:lstStyle>
            <a:lvl1pPr algn="ctr">
              <a:defRPr/>
            </a:lvl1pPr>
          </a:lstStyle>
          <a:p>
            <a:fld id="{93005692-73BE-493E-93AB-ECD6027A7652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16" name="Group 15"/>
          <p:cNvGrpSpPr/>
          <p:nvPr userDrawn="1"/>
        </p:nvGrpSpPr>
        <p:grpSpPr>
          <a:xfrm>
            <a:off x="0" y="0"/>
            <a:ext cx="12192000" cy="397164"/>
            <a:chOff x="421830" y="1342659"/>
            <a:chExt cx="10018760" cy="290558"/>
          </a:xfrm>
        </p:grpSpPr>
        <p:sp>
          <p:nvSpPr>
            <p:cNvPr id="18" name="Rectangle 17"/>
            <p:cNvSpPr/>
            <p:nvPr userDrawn="1"/>
          </p:nvSpPr>
          <p:spPr>
            <a:xfrm>
              <a:off x="421831" y="1487938"/>
              <a:ext cx="2532791" cy="145279"/>
            </a:xfrm>
            <a:prstGeom prst="rect">
              <a:avLst/>
            </a:prstGeom>
            <a:solidFill>
              <a:srgbClr val="FFFF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/>
            <p:cNvSpPr/>
            <p:nvPr userDrawn="1"/>
          </p:nvSpPr>
          <p:spPr>
            <a:xfrm>
              <a:off x="2928836" y="1487938"/>
              <a:ext cx="2503918" cy="145279"/>
            </a:xfrm>
            <a:prstGeom prst="rect">
              <a:avLst/>
            </a:prstGeom>
            <a:solidFill>
              <a:srgbClr val="FFEA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/>
            <p:cNvSpPr/>
            <p:nvPr userDrawn="1"/>
          </p:nvSpPr>
          <p:spPr>
            <a:xfrm>
              <a:off x="5432754" y="1487938"/>
              <a:ext cx="2503918" cy="145279"/>
            </a:xfrm>
            <a:prstGeom prst="rect">
              <a:avLst/>
            </a:prstGeom>
            <a:solidFill>
              <a:srgbClr val="FFD5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/>
            <p:cNvSpPr/>
            <p:nvPr userDrawn="1"/>
          </p:nvSpPr>
          <p:spPr>
            <a:xfrm>
              <a:off x="7936672" y="1487938"/>
              <a:ext cx="2503918" cy="145279"/>
            </a:xfrm>
            <a:prstGeom prst="rect">
              <a:avLst/>
            </a:prstGeom>
            <a:solidFill>
              <a:srgbClr val="E4B42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/>
            <p:cNvSpPr/>
            <p:nvPr userDrawn="1"/>
          </p:nvSpPr>
          <p:spPr>
            <a:xfrm>
              <a:off x="421830" y="1342659"/>
              <a:ext cx="10018759" cy="145279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515592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6094124" y="397164"/>
            <a:ext cx="6097876" cy="6460836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52740" y="1028940"/>
            <a:ext cx="5486243" cy="1474115"/>
          </a:xfrm>
        </p:spPr>
        <p:txBody>
          <a:bodyPr lIns="0" anchor="b">
            <a:noAutofit/>
          </a:bodyPr>
          <a:lstStyle>
            <a:lvl1pPr algn="l">
              <a:defRPr sz="54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SLIDE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2740" y="4266821"/>
            <a:ext cx="5486243" cy="666549"/>
          </a:xfrm>
        </p:spPr>
        <p:txBody>
          <a:bodyPr lIns="0" anchor="t">
            <a:normAutofit/>
          </a:bodyPr>
          <a:lstStyle>
            <a:lvl1pPr marL="0" indent="0" algn="l">
              <a:buNone/>
              <a:defRPr sz="1500" b="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2740" y="2642329"/>
            <a:ext cx="1182916" cy="377962"/>
          </a:xfrm>
          <a:solidFill>
            <a:schemeClr val="accent1"/>
          </a:solidFill>
        </p:spPr>
        <p:txBody>
          <a:bodyPr/>
          <a:lstStyle>
            <a:lvl1pPr>
              <a:defRPr sz="11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A318C6E2-4AA5-436E-9815-715E9B2235FA}" type="datetime1">
              <a:rPr lang="en-US" smtClean="0"/>
              <a:t>6/13/2021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6623674" y="6377231"/>
            <a:ext cx="4293708" cy="250337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1148416" y="6377231"/>
            <a:ext cx="553900" cy="250337"/>
          </a:xfrm>
        </p:spPr>
        <p:txBody>
          <a:bodyPr/>
          <a:lstStyle>
            <a:lvl1pPr algn="ctr">
              <a:defRPr/>
            </a:lvl1pPr>
          </a:lstStyle>
          <a:p>
            <a:fld id="{93005692-73BE-493E-93AB-ECD6027A765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34268" y="5670949"/>
            <a:ext cx="2831372" cy="724754"/>
          </a:xfrm>
          <a:prstGeom prst="rect">
            <a:avLst/>
          </a:prstGeom>
        </p:spPr>
      </p:pic>
      <p:grpSp>
        <p:nvGrpSpPr>
          <p:cNvPr id="16" name="Group 15"/>
          <p:cNvGrpSpPr/>
          <p:nvPr userDrawn="1"/>
        </p:nvGrpSpPr>
        <p:grpSpPr>
          <a:xfrm>
            <a:off x="0" y="0"/>
            <a:ext cx="12192000" cy="397164"/>
            <a:chOff x="421830" y="1342659"/>
            <a:chExt cx="10018760" cy="290558"/>
          </a:xfrm>
        </p:grpSpPr>
        <p:sp>
          <p:nvSpPr>
            <p:cNvPr id="18" name="Rectangle 17"/>
            <p:cNvSpPr/>
            <p:nvPr userDrawn="1"/>
          </p:nvSpPr>
          <p:spPr>
            <a:xfrm>
              <a:off x="421831" y="1487938"/>
              <a:ext cx="2532791" cy="145279"/>
            </a:xfrm>
            <a:prstGeom prst="rect">
              <a:avLst/>
            </a:prstGeom>
            <a:solidFill>
              <a:srgbClr val="FFFF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/>
            <p:cNvSpPr/>
            <p:nvPr userDrawn="1"/>
          </p:nvSpPr>
          <p:spPr>
            <a:xfrm>
              <a:off x="2928836" y="1487938"/>
              <a:ext cx="2503918" cy="145279"/>
            </a:xfrm>
            <a:prstGeom prst="rect">
              <a:avLst/>
            </a:prstGeom>
            <a:solidFill>
              <a:srgbClr val="FFEA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/>
            <p:cNvSpPr/>
            <p:nvPr userDrawn="1"/>
          </p:nvSpPr>
          <p:spPr>
            <a:xfrm>
              <a:off x="5432754" y="1487938"/>
              <a:ext cx="2503918" cy="145279"/>
            </a:xfrm>
            <a:prstGeom prst="rect">
              <a:avLst/>
            </a:prstGeom>
            <a:solidFill>
              <a:srgbClr val="FFD5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/>
            <p:cNvSpPr/>
            <p:nvPr userDrawn="1"/>
          </p:nvSpPr>
          <p:spPr>
            <a:xfrm>
              <a:off x="7936672" y="1487938"/>
              <a:ext cx="2503918" cy="145279"/>
            </a:xfrm>
            <a:prstGeom prst="rect">
              <a:avLst/>
            </a:prstGeom>
            <a:solidFill>
              <a:srgbClr val="E4B42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/>
            <p:cNvSpPr/>
            <p:nvPr userDrawn="1"/>
          </p:nvSpPr>
          <p:spPr>
            <a:xfrm>
              <a:off x="421830" y="1342659"/>
              <a:ext cx="10018759" cy="145279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031835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34267" y="5680659"/>
            <a:ext cx="2770751" cy="71763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52740" y="1028940"/>
            <a:ext cx="9516760" cy="1474115"/>
          </a:xfrm>
        </p:spPr>
        <p:txBody>
          <a:bodyPr lIns="0" anchor="b">
            <a:noAutofit/>
          </a:bodyPr>
          <a:lstStyle>
            <a:lvl1pPr algn="l">
              <a:defRPr sz="5400" b="1" cap="all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SLIDE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2740" y="4266821"/>
            <a:ext cx="5486243" cy="666549"/>
          </a:xfrm>
        </p:spPr>
        <p:txBody>
          <a:bodyPr lIns="0" anchor="t">
            <a:normAutofit/>
          </a:bodyPr>
          <a:lstStyle>
            <a:lvl1pPr marL="0" indent="0" algn="l">
              <a:buNone/>
              <a:defRPr sz="1500" b="0" baseline="0">
                <a:solidFill>
                  <a:schemeClr val="bg1">
                    <a:lumMod val="8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2740" y="2642329"/>
            <a:ext cx="1182916" cy="377962"/>
          </a:xfrm>
          <a:solidFill>
            <a:schemeClr val="accent1"/>
          </a:solidFill>
        </p:spPr>
        <p:txBody>
          <a:bodyPr/>
          <a:lstStyle>
            <a:lvl1pPr>
              <a:defRPr sz="11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A318C6E2-4AA5-436E-9815-715E9B2235FA}" type="datetime1">
              <a:rPr lang="en-US" smtClean="0"/>
              <a:t>6/13/2021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6623674" y="6377231"/>
            <a:ext cx="4293708" cy="250337"/>
          </a:xfrm>
        </p:spPr>
        <p:txBody>
          <a:bodyPr/>
          <a:lstStyle>
            <a:lvl1pPr algn="ctr"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1148416" y="6377231"/>
            <a:ext cx="553900" cy="250337"/>
          </a:xfrm>
        </p:spPr>
        <p:txBody>
          <a:bodyPr/>
          <a:lstStyle>
            <a:lvl1pPr algn="ctr"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fld id="{93005692-73BE-493E-93AB-ECD6027A7652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17" name="Group 16"/>
          <p:cNvGrpSpPr/>
          <p:nvPr userDrawn="1"/>
        </p:nvGrpSpPr>
        <p:grpSpPr>
          <a:xfrm>
            <a:off x="0" y="0"/>
            <a:ext cx="12192000" cy="397164"/>
            <a:chOff x="421830" y="1342659"/>
            <a:chExt cx="10018760" cy="290558"/>
          </a:xfrm>
        </p:grpSpPr>
        <p:sp>
          <p:nvSpPr>
            <p:cNvPr id="5" name="Rectangle 4"/>
            <p:cNvSpPr/>
            <p:nvPr userDrawn="1"/>
          </p:nvSpPr>
          <p:spPr>
            <a:xfrm>
              <a:off x="421831" y="1487938"/>
              <a:ext cx="2532791" cy="145279"/>
            </a:xfrm>
            <a:prstGeom prst="rect">
              <a:avLst/>
            </a:prstGeom>
            <a:solidFill>
              <a:srgbClr val="FFFF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/>
            <p:cNvSpPr/>
            <p:nvPr userDrawn="1"/>
          </p:nvSpPr>
          <p:spPr>
            <a:xfrm>
              <a:off x="2928836" y="1487938"/>
              <a:ext cx="2503918" cy="145279"/>
            </a:xfrm>
            <a:prstGeom prst="rect">
              <a:avLst/>
            </a:prstGeom>
            <a:solidFill>
              <a:srgbClr val="FFEA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/>
            <p:cNvSpPr/>
            <p:nvPr userDrawn="1"/>
          </p:nvSpPr>
          <p:spPr>
            <a:xfrm>
              <a:off x="5432754" y="1487938"/>
              <a:ext cx="2503918" cy="145279"/>
            </a:xfrm>
            <a:prstGeom prst="rect">
              <a:avLst/>
            </a:prstGeom>
            <a:solidFill>
              <a:srgbClr val="FFD5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/>
            <p:cNvSpPr/>
            <p:nvPr userDrawn="1"/>
          </p:nvSpPr>
          <p:spPr>
            <a:xfrm>
              <a:off x="7936672" y="1487938"/>
              <a:ext cx="2503918" cy="145279"/>
            </a:xfrm>
            <a:prstGeom prst="rect">
              <a:avLst/>
            </a:prstGeom>
            <a:solidFill>
              <a:srgbClr val="E4B42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/>
            <p:cNvSpPr/>
            <p:nvPr userDrawn="1"/>
          </p:nvSpPr>
          <p:spPr>
            <a:xfrm>
              <a:off x="421830" y="1342659"/>
              <a:ext cx="10018759" cy="145279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528952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Black with Imag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6094124" y="397164"/>
            <a:ext cx="6097876" cy="6460836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52740" y="1028940"/>
            <a:ext cx="5486243" cy="1474115"/>
          </a:xfrm>
        </p:spPr>
        <p:txBody>
          <a:bodyPr lIns="0" anchor="b">
            <a:noAutofit/>
          </a:bodyPr>
          <a:lstStyle>
            <a:lvl1pPr algn="l">
              <a:defRPr sz="5400" b="1" cap="all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SLIDE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2740" y="4266821"/>
            <a:ext cx="5486243" cy="666549"/>
          </a:xfrm>
        </p:spPr>
        <p:txBody>
          <a:bodyPr lIns="0" anchor="t">
            <a:normAutofit/>
          </a:bodyPr>
          <a:lstStyle>
            <a:lvl1pPr marL="0" indent="0" algn="l">
              <a:buNone/>
              <a:defRPr sz="1500" b="0" baseline="0">
                <a:solidFill>
                  <a:schemeClr val="bg1">
                    <a:lumMod val="8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2740" y="2642329"/>
            <a:ext cx="1182916" cy="377962"/>
          </a:xfrm>
          <a:solidFill>
            <a:schemeClr val="accent1"/>
          </a:solidFill>
        </p:spPr>
        <p:txBody>
          <a:bodyPr/>
          <a:lstStyle>
            <a:lvl1pPr>
              <a:defRPr sz="11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A318C6E2-4AA5-436E-9815-715E9B2235FA}" type="datetime1">
              <a:rPr lang="en-US" smtClean="0"/>
              <a:t>6/13/2021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6623674" y="6377231"/>
            <a:ext cx="4293708" cy="250337"/>
          </a:xfrm>
        </p:spPr>
        <p:txBody>
          <a:bodyPr/>
          <a:lstStyle>
            <a:lvl1pPr algn="ctr"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1148416" y="6377231"/>
            <a:ext cx="553900" cy="250337"/>
          </a:xfrm>
        </p:spPr>
        <p:txBody>
          <a:bodyPr/>
          <a:lstStyle>
            <a:lvl1pPr algn="ctr"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fld id="{93005692-73BE-493E-93AB-ECD6027A765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34267" y="5680659"/>
            <a:ext cx="2770751" cy="717639"/>
          </a:xfrm>
          <a:prstGeom prst="rect">
            <a:avLst/>
          </a:prstGeom>
        </p:spPr>
      </p:pic>
      <p:grpSp>
        <p:nvGrpSpPr>
          <p:cNvPr id="15" name="Group 14"/>
          <p:cNvGrpSpPr/>
          <p:nvPr userDrawn="1"/>
        </p:nvGrpSpPr>
        <p:grpSpPr>
          <a:xfrm>
            <a:off x="0" y="0"/>
            <a:ext cx="12192000" cy="397164"/>
            <a:chOff x="421830" y="1342659"/>
            <a:chExt cx="10018760" cy="290558"/>
          </a:xfrm>
        </p:grpSpPr>
        <p:sp>
          <p:nvSpPr>
            <p:cNvPr id="20" name="Rectangle 19"/>
            <p:cNvSpPr/>
            <p:nvPr userDrawn="1"/>
          </p:nvSpPr>
          <p:spPr>
            <a:xfrm>
              <a:off x="421831" y="1487938"/>
              <a:ext cx="2532791" cy="145279"/>
            </a:xfrm>
            <a:prstGeom prst="rect">
              <a:avLst/>
            </a:prstGeom>
            <a:solidFill>
              <a:srgbClr val="FFFF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/>
            <p:cNvSpPr/>
            <p:nvPr userDrawn="1"/>
          </p:nvSpPr>
          <p:spPr>
            <a:xfrm>
              <a:off x="2928836" y="1487938"/>
              <a:ext cx="2503918" cy="145279"/>
            </a:xfrm>
            <a:prstGeom prst="rect">
              <a:avLst/>
            </a:prstGeom>
            <a:solidFill>
              <a:srgbClr val="FFEA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/>
            <p:cNvSpPr/>
            <p:nvPr userDrawn="1"/>
          </p:nvSpPr>
          <p:spPr>
            <a:xfrm>
              <a:off x="5432754" y="1487938"/>
              <a:ext cx="2503918" cy="145279"/>
            </a:xfrm>
            <a:prstGeom prst="rect">
              <a:avLst/>
            </a:prstGeom>
            <a:solidFill>
              <a:srgbClr val="FFD5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/>
            <p:cNvSpPr/>
            <p:nvPr userDrawn="1"/>
          </p:nvSpPr>
          <p:spPr>
            <a:xfrm>
              <a:off x="7936672" y="1487938"/>
              <a:ext cx="2503918" cy="145279"/>
            </a:xfrm>
            <a:prstGeom prst="rect">
              <a:avLst/>
            </a:prstGeom>
            <a:solidFill>
              <a:srgbClr val="E4B42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/>
            <p:cNvSpPr/>
            <p:nvPr userDrawn="1"/>
          </p:nvSpPr>
          <p:spPr>
            <a:xfrm>
              <a:off x="421830" y="1342659"/>
              <a:ext cx="10018759" cy="145279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50106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4B0C9-B47E-4B33-A656-C78D1805DA95}" type="datetime1">
              <a:rPr lang="en-US" smtClean="0"/>
              <a:t>6/13/2021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PAGE  </a:t>
            </a:r>
            <a:fld id="{93005692-73BE-493E-93AB-ECD6027A76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6323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_M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7407696" y="685060"/>
            <a:ext cx="1420859" cy="286052"/>
          </a:xfrm>
        </p:spPr>
        <p:txBody>
          <a:bodyPr anchor="ctr">
            <a:noAutofit/>
          </a:bodyPr>
          <a:lstStyle>
            <a:lvl1pPr marL="0" indent="0" algn="ctr">
              <a:buNone/>
              <a:defRPr sz="1100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 dirty="0"/>
              <a:t>MENU ITEM 1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8908224" y="685060"/>
            <a:ext cx="1420859" cy="286052"/>
          </a:xfrm>
        </p:spPr>
        <p:txBody>
          <a:bodyPr anchor="ctr">
            <a:noAutofit/>
          </a:bodyPr>
          <a:lstStyle>
            <a:lvl1pPr marL="0" indent="0" algn="ctr">
              <a:buNone/>
              <a:defRPr sz="1100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 dirty="0"/>
              <a:t>MENU ITEM 2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15" hasCustomPrompt="1"/>
          </p:nvPr>
        </p:nvSpPr>
        <p:spPr>
          <a:xfrm>
            <a:off x="10408752" y="685060"/>
            <a:ext cx="1420859" cy="286052"/>
          </a:xfrm>
        </p:spPr>
        <p:txBody>
          <a:bodyPr anchor="ctr">
            <a:noAutofit/>
          </a:bodyPr>
          <a:lstStyle>
            <a:lvl1pPr marL="0" indent="0" algn="ctr">
              <a:buNone/>
              <a:defRPr sz="1100" b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 dirty="0"/>
              <a:t>MENU ITEM 3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48C228CE-C572-4AF5-9728-AA6E475873DD}" type="datetime1">
              <a:rPr lang="en-US" smtClean="0"/>
              <a:t>6/13/2021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r>
              <a:rPr lang="en-US" dirty="0"/>
              <a:t>PAGE  </a:t>
            </a:r>
            <a:fld id="{93005692-73BE-493E-93AB-ECD6027A765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59883" y="434108"/>
            <a:ext cx="7046081" cy="895927"/>
          </a:xfrm>
        </p:spPr>
        <p:txBody>
          <a:bodyPr/>
          <a:lstStyle>
            <a:lvl1pPr>
              <a:defRPr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7036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59882" y="1709738"/>
            <a:ext cx="9399507" cy="2852737"/>
          </a:xfrm>
        </p:spPr>
        <p:txBody>
          <a:bodyPr anchor="b">
            <a:normAutofit/>
          </a:bodyPr>
          <a:lstStyle>
            <a:lvl1pPr algn="l">
              <a:defRPr sz="4000" cap="all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</a:t>
            </a:r>
            <a:br>
              <a:rPr lang="en-US" dirty="0"/>
            </a:br>
            <a:r>
              <a:rPr lang="en-US" dirty="0"/>
              <a:t>SECTION TITLE SLIDE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9882" y="4589463"/>
            <a:ext cx="9399507" cy="1500187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D43AC-4B94-471D-A170-0D88FCD1FB54}" type="datetime1">
              <a:rPr lang="en-US" smtClean="0"/>
              <a:t>6/13/2021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PAGE  </a:t>
            </a:r>
            <a:fld id="{93005692-73BE-493E-93AB-ECD6027A76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9021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ection Header_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60521" y="3227413"/>
            <a:ext cx="8770620" cy="1212056"/>
          </a:xfrm>
        </p:spPr>
        <p:txBody>
          <a:bodyPr anchor="b">
            <a:noAutofit/>
          </a:bodyPr>
          <a:lstStyle>
            <a:lvl1pPr algn="l">
              <a:defRPr sz="4000" cap="all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dirty="0"/>
              <a:t>CLICK TO EDIT MASTER</a:t>
            </a:r>
            <a:br>
              <a:rPr lang="en-US" dirty="0"/>
            </a:br>
            <a:r>
              <a:rPr lang="en-US" dirty="0"/>
              <a:t>SECTION TITLE SLIDE OPTION 2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960521" y="4447299"/>
            <a:ext cx="8770620" cy="666549"/>
          </a:xfrm>
        </p:spPr>
        <p:txBody>
          <a:bodyPr anchor="t">
            <a:normAutofit/>
          </a:bodyPr>
          <a:lstStyle>
            <a:lvl1pPr marL="0" indent="0" algn="l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51004" y="6335309"/>
            <a:ext cx="1181114" cy="250337"/>
          </a:xfrm>
        </p:spPr>
        <p:txBody>
          <a:bodyPr/>
          <a:lstStyle/>
          <a:p>
            <a:fld id="{72EFF9E2-52BD-4C8D-9C57-79F661DB94A1}" type="datetime1">
              <a:rPr lang="en-US" smtClean="0"/>
              <a:t>6/13/2021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PAGE  </a:t>
            </a:r>
            <a:fld id="{93005692-73BE-493E-93AB-ECD6027A7652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16" name="Group 15"/>
          <p:cNvGrpSpPr/>
          <p:nvPr userDrawn="1"/>
        </p:nvGrpSpPr>
        <p:grpSpPr>
          <a:xfrm>
            <a:off x="0" y="0"/>
            <a:ext cx="12192000" cy="397164"/>
            <a:chOff x="421830" y="1342659"/>
            <a:chExt cx="10018760" cy="290558"/>
          </a:xfrm>
        </p:grpSpPr>
        <p:sp>
          <p:nvSpPr>
            <p:cNvPr id="17" name="Rectangle 16"/>
            <p:cNvSpPr/>
            <p:nvPr userDrawn="1"/>
          </p:nvSpPr>
          <p:spPr>
            <a:xfrm>
              <a:off x="421831" y="1487938"/>
              <a:ext cx="2532791" cy="145279"/>
            </a:xfrm>
            <a:prstGeom prst="rect">
              <a:avLst/>
            </a:prstGeom>
            <a:solidFill>
              <a:srgbClr val="FFFF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/>
            <p:cNvSpPr/>
            <p:nvPr userDrawn="1"/>
          </p:nvSpPr>
          <p:spPr>
            <a:xfrm>
              <a:off x="2928836" y="1487938"/>
              <a:ext cx="2503918" cy="145279"/>
            </a:xfrm>
            <a:prstGeom prst="rect">
              <a:avLst/>
            </a:prstGeom>
            <a:solidFill>
              <a:srgbClr val="FFEA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/>
            <p:cNvSpPr/>
            <p:nvPr userDrawn="1"/>
          </p:nvSpPr>
          <p:spPr>
            <a:xfrm>
              <a:off x="5432754" y="1487938"/>
              <a:ext cx="2503918" cy="145279"/>
            </a:xfrm>
            <a:prstGeom prst="rect">
              <a:avLst/>
            </a:prstGeom>
            <a:solidFill>
              <a:srgbClr val="FFD5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/>
            <p:cNvSpPr/>
            <p:nvPr userDrawn="1"/>
          </p:nvSpPr>
          <p:spPr>
            <a:xfrm>
              <a:off x="7936672" y="1487938"/>
              <a:ext cx="2503918" cy="145279"/>
            </a:xfrm>
            <a:prstGeom prst="rect">
              <a:avLst/>
            </a:prstGeom>
            <a:solidFill>
              <a:srgbClr val="E4B42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/>
            <p:cNvSpPr/>
            <p:nvPr userDrawn="1"/>
          </p:nvSpPr>
          <p:spPr>
            <a:xfrm>
              <a:off x="421830" y="1342659"/>
              <a:ext cx="10018759" cy="145279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642748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59883" y="434108"/>
            <a:ext cx="11569729" cy="895927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9882" y="1413164"/>
            <a:ext cx="5586855" cy="4590472"/>
          </a:xfrm>
        </p:spPr>
        <p:txBody>
          <a:bodyPr/>
          <a:lstStyle>
            <a:lvl1pPr marL="288925" indent="-288925">
              <a:spcBef>
                <a:spcPts val="800"/>
              </a:spcBef>
              <a:spcAft>
                <a:spcPts val="800"/>
              </a:spcAft>
              <a:buFont typeface="Wingdings" charset="2"/>
              <a:buChar char="§"/>
              <a:defRPr/>
            </a:lvl1pPr>
            <a:lvl2pPr marL="685800" indent="-228600">
              <a:spcBef>
                <a:spcPts val="800"/>
              </a:spcBef>
              <a:spcAft>
                <a:spcPts val="800"/>
              </a:spcAft>
              <a:buFont typeface="Wingdings" charset="2"/>
              <a:buChar char="§"/>
              <a:defRPr/>
            </a:lvl2pPr>
            <a:lvl3pPr marL="1143000" indent="-228600">
              <a:spcBef>
                <a:spcPts val="800"/>
              </a:spcBef>
              <a:spcAft>
                <a:spcPts val="800"/>
              </a:spcAft>
              <a:buFont typeface="Wingdings" charset="2"/>
              <a:buChar char="§"/>
              <a:defRPr/>
            </a:lvl3pPr>
            <a:lvl4pPr marL="1600200" indent="-228600">
              <a:spcBef>
                <a:spcPts val="800"/>
              </a:spcBef>
              <a:spcAft>
                <a:spcPts val="800"/>
              </a:spcAft>
              <a:buFont typeface="Wingdings" charset="2"/>
              <a:buChar char="§"/>
              <a:defRPr/>
            </a:lvl4pPr>
            <a:lvl5pPr marL="2057400" indent="-228600">
              <a:spcBef>
                <a:spcPts val="800"/>
              </a:spcBef>
              <a:spcAft>
                <a:spcPts val="800"/>
              </a:spcAft>
              <a:buFont typeface="Wingdings" charset="2"/>
              <a:buChar char="§"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992" y="1413164"/>
            <a:ext cx="5658620" cy="4590472"/>
          </a:xfrm>
        </p:spPr>
        <p:txBody>
          <a:bodyPr/>
          <a:lstStyle>
            <a:lvl1pPr marL="288925" indent="-288925">
              <a:spcBef>
                <a:spcPts val="800"/>
              </a:spcBef>
              <a:spcAft>
                <a:spcPts val="800"/>
              </a:spcAft>
              <a:buFont typeface="Wingdings" charset="2"/>
              <a:buChar char="§"/>
              <a:defRPr/>
            </a:lvl1pPr>
            <a:lvl2pPr marL="685800" indent="-228600">
              <a:spcBef>
                <a:spcPts val="800"/>
              </a:spcBef>
              <a:spcAft>
                <a:spcPts val="800"/>
              </a:spcAft>
              <a:buFont typeface="Wingdings" charset="2"/>
              <a:buChar char="§"/>
              <a:defRPr/>
            </a:lvl2pPr>
            <a:lvl3pPr marL="1143000" indent="-228600">
              <a:spcBef>
                <a:spcPts val="800"/>
              </a:spcBef>
              <a:spcAft>
                <a:spcPts val="800"/>
              </a:spcAft>
              <a:buFont typeface="Wingdings" charset="2"/>
              <a:buChar char="§"/>
              <a:defRPr/>
            </a:lvl3pPr>
            <a:lvl4pPr marL="1600200" indent="-228600">
              <a:spcBef>
                <a:spcPts val="800"/>
              </a:spcBef>
              <a:spcAft>
                <a:spcPts val="800"/>
              </a:spcAft>
              <a:buFont typeface="Wingdings" charset="2"/>
              <a:buChar char="§"/>
              <a:defRPr/>
            </a:lvl4pPr>
            <a:lvl5pPr marL="2057400" indent="-228600">
              <a:spcBef>
                <a:spcPts val="800"/>
              </a:spcBef>
              <a:spcAft>
                <a:spcPts val="800"/>
              </a:spcAft>
              <a:buFont typeface="Wingdings" charset="2"/>
              <a:buChar char="§"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881F3-AB4F-4026-8B03-DBF7475676B1}" type="datetime1">
              <a:rPr lang="en-US" smtClean="0"/>
              <a:t>6/13/2021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PAGE  </a:t>
            </a:r>
            <a:fld id="{93005692-73BE-493E-93AB-ECD6027A76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8516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9881" y="1396192"/>
            <a:ext cx="5542713" cy="670270"/>
          </a:xfrm>
        </p:spPr>
        <p:txBody>
          <a:bodyPr anchor="b">
            <a:noAutofit/>
          </a:bodyPr>
          <a:lstStyle>
            <a:lvl1pPr marL="0" indent="0">
              <a:buNone/>
              <a:defRPr sz="2800" b="1" baseline="0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9881" y="2184400"/>
            <a:ext cx="5542713" cy="3846945"/>
          </a:xfrm>
        </p:spPr>
        <p:txBody>
          <a:bodyPr>
            <a:normAutofit/>
          </a:bodyPr>
          <a:lstStyle>
            <a:lvl1pPr marL="288925" indent="-288925">
              <a:spcBef>
                <a:spcPts val="800"/>
              </a:spcBef>
              <a:spcAft>
                <a:spcPts val="800"/>
              </a:spcAft>
              <a:buFont typeface="Wingdings" charset="2"/>
              <a:buChar char="§"/>
              <a:defRPr sz="2000"/>
            </a:lvl1pPr>
            <a:lvl2pPr marL="685800" indent="-228600">
              <a:spcBef>
                <a:spcPts val="800"/>
              </a:spcBef>
              <a:spcAft>
                <a:spcPts val="800"/>
              </a:spcAft>
              <a:buFont typeface="Wingdings" charset="2"/>
              <a:buChar char="§"/>
              <a:defRPr sz="1800"/>
            </a:lvl2pPr>
            <a:lvl3pPr marL="1143000" indent="-228600">
              <a:spcBef>
                <a:spcPts val="800"/>
              </a:spcBef>
              <a:spcAft>
                <a:spcPts val="800"/>
              </a:spcAft>
              <a:buFont typeface="Wingdings" charset="2"/>
              <a:buChar char="§"/>
              <a:defRPr sz="1600"/>
            </a:lvl3pPr>
            <a:lvl4pPr marL="1600200" indent="-228600">
              <a:spcBef>
                <a:spcPts val="800"/>
              </a:spcBef>
              <a:spcAft>
                <a:spcPts val="800"/>
              </a:spcAft>
              <a:buFont typeface="Wingdings" charset="2"/>
              <a:buChar char="§"/>
              <a:defRPr sz="1400"/>
            </a:lvl4pPr>
            <a:lvl5pPr marL="2057400" indent="-228600">
              <a:spcBef>
                <a:spcPts val="800"/>
              </a:spcBef>
              <a:spcAft>
                <a:spcPts val="800"/>
              </a:spcAft>
              <a:buFont typeface="Wingdings" charset="2"/>
              <a:buChar char="§"/>
              <a:defRPr sz="1400"/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36154" y="1396192"/>
            <a:ext cx="5593458" cy="670270"/>
          </a:xfrm>
        </p:spPr>
        <p:txBody>
          <a:bodyPr anchor="b">
            <a:normAutofit/>
          </a:bodyPr>
          <a:lstStyle>
            <a:lvl1pPr marL="0" indent="0">
              <a:buNone/>
              <a:defRPr sz="2800" b="1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36154" y="2184400"/>
            <a:ext cx="5593458" cy="3846945"/>
          </a:xfrm>
        </p:spPr>
        <p:txBody>
          <a:bodyPr>
            <a:normAutofit/>
          </a:bodyPr>
          <a:lstStyle>
            <a:lvl1pPr marL="288925" indent="-288925">
              <a:spcBef>
                <a:spcPts val="800"/>
              </a:spcBef>
              <a:spcAft>
                <a:spcPts val="800"/>
              </a:spcAft>
              <a:buFont typeface="Wingdings" charset="2"/>
              <a:buChar char="§"/>
              <a:defRPr sz="2000"/>
            </a:lvl1pPr>
            <a:lvl2pPr marL="685800" indent="-228600">
              <a:spcBef>
                <a:spcPts val="800"/>
              </a:spcBef>
              <a:spcAft>
                <a:spcPts val="800"/>
              </a:spcAft>
              <a:buFont typeface="Wingdings" charset="2"/>
              <a:buChar char="§"/>
              <a:defRPr sz="1800"/>
            </a:lvl2pPr>
            <a:lvl3pPr marL="1143000" indent="-228600">
              <a:spcBef>
                <a:spcPts val="800"/>
              </a:spcBef>
              <a:spcAft>
                <a:spcPts val="800"/>
              </a:spcAft>
              <a:buFont typeface="Wingdings" charset="2"/>
              <a:buChar char="§"/>
              <a:defRPr sz="1600"/>
            </a:lvl3pPr>
            <a:lvl4pPr marL="1600200" indent="-228600">
              <a:spcBef>
                <a:spcPts val="800"/>
              </a:spcBef>
              <a:spcAft>
                <a:spcPts val="800"/>
              </a:spcAft>
              <a:buFont typeface="Wingdings" charset="2"/>
              <a:buChar char="§"/>
              <a:defRPr sz="1400"/>
            </a:lvl4pPr>
            <a:lvl5pPr marL="2057400" indent="-228600">
              <a:spcBef>
                <a:spcPts val="800"/>
              </a:spcBef>
              <a:spcAft>
                <a:spcPts val="800"/>
              </a:spcAft>
              <a:buFont typeface="Wingdings" charset="2"/>
              <a:buChar char="§"/>
              <a:defRPr sz="1400"/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 hasCustomPrompt="1"/>
          </p:nvPr>
        </p:nvSpPr>
        <p:spPr>
          <a:xfrm>
            <a:off x="259883" y="434108"/>
            <a:ext cx="11569729" cy="895927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F432B-3FBE-4889-963D-BF97BFBB7D3F}" type="datetime1">
              <a:rPr lang="en-US" smtClean="0"/>
              <a:t>6/13/2021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PAGE  </a:t>
            </a:r>
            <a:fld id="{93005692-73BE-493E-93AB-ECD6027A76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9598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CCC04-1E76-41EE-A8AC-75AD85313D09}" type="datetime1">
              <a:rPr lang="en-US" smtClean="0"/>
              <a:t>6/13/2021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PAGE  </a:t>
            </a:r>
            <a:fld id="{93005692-73BE-493E-93AB-ECD6027A76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8487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74A9E-84AC-4661-9381-CC35B09E47F7}" type="datetime1">
              <a:rPr lang="en-US" smtClean="0"/>
              <a:t>6/13/2021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PAGE  </a:t>
            </a:r>
            <a:fld id="{93005692-73BE-493E-93AB-ECD6027A76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3165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_NoBkg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0751004" y="6335309"/>
            <a:ext cx="1181114" cy="250337"/>
          </a:xfrm>
        </p:spPr>
        <p:txBody>
          <a:bodyPr/>
          <a:lstStyle/>
          <a:p>
            <a:fld id="{1E55829F-8847-4C2A-8DD0-690EAD78E53F}" type="datetime1">
              <a:rPr lang="en-US" smtClean="0"/>
              <a:t>6/13/2021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PAGE  </a:t>
            </a:r>
            <a:fld id="{93005692-73BE-493E-93AB-ECD6027A7652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DD7F9787-DD3A-4646-BB48-620C816C001A}"/>
              </a:ext>
            </a:extLst>
          </p:cNvPr>
          <p:cNvGrpSpPr/>
          <p:nvPr userDrawn="1"/>
        </p:nvGrpSpPr>
        <p:grpSpPr>
          <a:xfrm>
            <a:off x="0" y="0"/>
            <a:ext cx="12192000" cy="397164"/>
            <a:chOff x="421830" y="1342659"/>
            <a:chExt cx="10018760" cy="290558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DEE774CE-34EE-2A47-A6A9-4B48522F6F9B}"/>
                </a:ext>
              </a:extLst>
            </p:cNvPr>
            <p:cNvSpPr/>
            <p:nvPr userDrawn="1"/>
          </p:nvSpPr>
          <p:spPr>
            <a:xfrm>
              <a:off x="421831" y="1487938"/>
              <a:ext cx="2532791" cy="145279"/>
            </a:xfrm>
            <a:prstGeom prst="rect">
              <a:avLst/>
            </a:prstGeom>
            <a:solidFill>
              <a:srgbClr val="FFFF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D9E01E9A-F832-2C47-AF13-96DA2A545D41}"/>
                </a:ext>
              </a:extLst>
            </p:cNvPr>
            <p:cNvSpPr/>
            <p:nvPr userDrawn="1"/>
          </p:nvSpPr>
          <p:spPr>
            <a:xfrm>
              <a:off x="2928836" y="1487938"/>
              <a:ext cx="2503918" cy="145279"/>
            </a:xfrm>
            <a:prstGeom prst="rect">
              <a:avLst/>
            </a:prstGeom>
            <a:solidFill>
              <a:srgbClr val="FFEA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8F87FCA5-98BF-7C4F-A6A8-ABE67A0572DD}"/>
                </a:ext>
              </a:extLst>
            </p:cNvPr>
            <p:cNvSpPr/>
            <p:nvPr userDrawn="1"/>
          </p:nvSpPr>
          <p:spPr>
            <a:xfrm>
              <a:off x="5432754" y="1487938"/>
              <a:ext cx="2503918" cy="145279"/>
            </a:xfrm>
            <a:prstGeom prst="rect">
              <a:avLst/>
            </a:prstGeom>
            <a:solidFill>
              <a:srgbClr val="FFD5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8A2F3CFE-9373-F940-8224-EC432E30E4E7}"/>
                </a:ext>
              </a:extLst>
            </p:cNvPr>
            <p:cNvSpPr/>
            <p:nvPr userDrawn="1"/>
          </p:nvSpPr>
          <p:spPr>
            <a:xfrm>
              <a:off x="7936672" y="1487938"/>
              <a:ext cx="2503918" cy="145279"/>
            </a:xfrm>
            <a:prstGeom prst="rect">
              <a:avLst/>
            </a:prstGeom>
            <a:solidFill>
              <a:srgbClr val="E4B42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2A861B21-0880-4F42-9446-62738D693F11}"/>
                </a:ext>
              </a:extLst>
            </p:cNvPr>
            <p:cNvSpPr/>
            <p:nvPr userDrawn="1"/>
          </p:nvSpPr>
          <p:spPr>
            <a:xfrm>
              <a:off x="421830" y="1342659"/>
              <a:ext cx="10018759" cy="145279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087678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xt or Quot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930071" y="1237675"/>
            <a:ext cx="4331855" cy="910202"/>
          </a:xfrm>
        </p:spPr>
        <p:txBody>
          <a:bodyPr anchor="b">
            <a:normAutofit/>
          </a:bodyPr>
          <a:lstStyle>
            <a:lvl1pPr algn="ctr">
              <a:defRPr sz="2800" cap="all" baseline="0"/>
            </a:lvl1pPr>
          </a:lstStyle>
          <a:p>
            <a:r>
              <a:rPr lang="en-US" dirty="0"/>
              <a:t>CONTEXT or THEME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10751004" y="6335309"/>
            <a:ext cx="1181114" cy="250337"/>
          </a:xfrm>
        </p:spPr>
        <p:txBody>
          <a:bodyPr/>
          <a:lstStyle/>
          <a:p>
            <a:fld id="{5FDFC970-B950-4395-A833-47227D4A68CA}" type="datetime1">
              <a:rPr lang="en-US" smtClean="0"/>
              <a:t>6/13/2021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PAGE  </a:t>
            </a:r>
            <a:fld id="{93005692-73BE-493E-93AB-ECD6027A7652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3930073" y="2244437"/>
            <a:ext cx="4331855" cy="0"/>
          </a:xfrm>
          <a:prstGeom prst="line">
            <a:avLst/>
          </a:prstGeom>
          <a:ln w="15875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 userDrawn="1"/>
        </p:nvCxnSpPr>
        <p:spPr>
          <a:xfrm>
            <a:off x="3930073" y="4668983"/>
            <a:ext cx="4331855" cy="0"/>
          </a:xfrm>
          <a:prstGeom prst="line">
            <a:avLst/>
          </a:prstGeom>
          <a:ln w="15875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Placeholder 14"/>
          <p:cNvSpPr>
            <a:spLocks noGrp="1"/>
          </p:cNvSpPr>
          <p:nvPr>
            <p:ph type="body" sz="quarter" idx="13"/>
          </p:nvPr>
        </p:nvSpPr>
        <p:spPr>
          <a:xfrm>
            <a:off x="660400" y="2420360"/>
            <a:ext cx="10871200" cy="2114550"/>
          </a:xfrm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2800"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4"/>
          </p:nvPr>
        </p:nvSpPr>
        <p:spPr>
          <a:xfrm>
            <a:off x="3930072" y="4784725"/>
            <a:ext cx="4331855" cy="276225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 algn="ctr">
              <a:buNone/>
              <a:defRPr lang="en-US" sz="1200" b="1" cap="all" baseline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marL="0" lvl="0" algn="ctr"/>
            <a:r>
              <a:rPr lang="en-US" smtClean="0"/>
              <a:t>Edit Master text styles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C31A6E2A-9139-B54F-B1FF-E0B2EAF2E0A2}"/>
              </a:ext>
            </a:extLst>
          </p:cNvPr>
          <p:cNvGrpSpPr/>
          <p:nvPr userDrawn="1"/>
        </p:nvGrpSpPr>
        <p:grpSpPr>
          <a:xfrm>
            <a:off x="0" y="0"/>
            <a:ext cx="12192000" cy="397164"/>
            <a:chOff x="421830" y="1342659"/>
            <a:chExt cx="10018760" cy="290558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EF94BC15-3F11-B846-AE64-D1C8A8E867F5}"/>
                </a:ext>
              </a:extLst>
            </p:cNvPr>
            <p:cNvSpPr/>
            <p:nvPr userDrawn="1"/>
          </p:nvSpPr>
          <p:spPr>
            <a:xfrm>
              <a:off x="421831" y="1487938"/>
              <a:ext cx="2532791" cy="145279"/>
            </a:xfrm>
            <a:prstGeom prst="rect">
              <a:avLst/>
            </a:prstGeom>
            <a:solidFill>
              <a:srgbClr val="FFFF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2EB6EE1D-AED7-924E-8D18-B9F1399A910E}"/>
                </a:ext>
              </a:extLst>
            </p:cNvPr>
            <p:cNvSpPr/>
            <p:nvPr userDrawn="1"/>
          </p:nvSpPr>
          <p:spPr>
            <a:xfrm>
              <a:off x="2928836" y="1487938"/>
              <a:ext cx="2503918" cy="145279"/>
            </a:xfrm>
            <a:prstGeom prst="rect">
              <a:avLst/>
            </a:prstGeom>
            <a:solidFill>
              <a:srgbClr val="FFEA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281E2A49-C1E0-024C-876B-A61D2B440E03}"/>
                </a:ext>
              </a:extLst>
            </p:cNvPr>
            <p:cNvSpPr/>
            <p:nvPr userDrawn="1"/>
          </p:nvSpPr>
          <p:spPr>
            <a:xfrm>
              <a:off x="5432754" y="1487938"/>
              <a:ext cx="2503918" cy="145279"/>
            </a:xfrm>
            <a:prstGeom prst="rect">
              <a:avLst/>
            </a:prstGeom>
            <a:solidFill>
              <a:srgbClr val="FFD5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1E64F300-FB37-FE41-9129-DD2824002FB5}"/>
                </a:ext>
              </a:extLst>
            </p:cNvPr>
            <p:cNvSpPr/>
            <p:nvPr userDrawn="1"/>
          </p:nvSpPr>
          <p:spPr>
            <a:xfrm>
              <a:off x="7936672" y="1487938"/>
              <a:ext cx="2503918" cy="145279"/>
            </a:xfrm>
            <a:prstGeom prst="rect">
              <a:avLst/>
            </a:prstGeom>
            <a:solidFill>
              <a:srgbClr val="E4B42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DFCAF651-5F7E-0248-8C8E-3A4B3D0F11BA}"/>
                </a:ext>
              </a:extLst>
            </p:cNvPr>
            <p:cNvSpPr/>
            <p:nvPr userDrawn="1"/>
          </p:nvSpPr>
          <p:spPr>
            <a:xfrm>
              <a:off x="421830" y="1342659"/>
              <a:ext cx="10018759" cy="145279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064198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xt or Quote with Photo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5"/>
          </p:nvPr>
        </p:nvSpPr>
        <p:spPr>
          <a:xfrm>
            <a:off x="6350285" y="845819"/>
            <a:ext cx="5440648" cy="5407201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54362" y="1237675"/>
            <a:ext cx="4331855" cy="910202"/>
          </a:xfrm>
        </p:spPr>
        <p:txBody>
          <a:bodyPr anchor="b">
            <a:normAutofit/>
          </a:bodyPr>
          <a:lstStyle>
            <a:lvl1pPr algn="ctr">
              <a:defRPr sz="2800" cap="all" baseline="0"/>
            </a:lvl1pPr>
          </a:lstStyle>
          <a:p>
            <a:r>
              <a:rPr lang="en-US" dirty="0"/>
              <a:t>CONTEXT or THEME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10751004" y="6335309"/>
            <a:ext cx="1181114" cy="250337"/>
          </a:xfrm>
        </p:spPr>
        <p:txBody>
          <a:bodyPr/>
          <a:lstStyle/>
          <a:p>
            <a:fld id="{5FDFC970-B950-4395-A833-47227D4A68CA}" type="datetime1">
              <a:rPr lang="en-US" smtClean="0"/>
              <a:t>6/13/2021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59882" y="6335309"/>
            <a:ext cx="3887245" cy="250337"/>
          </a:xfrm>
        </p:spPr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5587999" y="6335309"/>
            <a:ext cx="1016000" cy="250337"/>
          </a:xfrm>
        </p:spPr>
        <p:txBody>
          <a:bodyPr/>
          <a:lstStyle/>
          <a:p>
            <a:r>
              <a:rPr lang="en-US" dirty="0"/>
              <a:t>PAGE  </a:t>
            </a:r>
            <a:fld id="{93005692-73BE-493E-93AB-ECD6027A765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3"/>
          </p:nvPr>
        </p:nvSpPr>
        <p:spPr>
          <a:xfrm>
            <a:off x="544943" y="2409026"/>
            <a:ext cx="4950694" cy="2114550"/>
          </a:xfrm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2200"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4"/>
          </p:nvPr>
        </p:nvSpPr>
        <p:spPr>
          <a:xfrm>
            <a:off x="854362" y="4784725"/>
            <a:ext cx="4331855" cy="276225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 algn="ctr">
              <a:buNone/>
              <a:defRPr lang="en-US" sz="1200" b="1" cap="all" baseline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marL="0" lvl="0" algn="ctr"/>
            <a:r>
              <a:rPr lang="en-US" smtClean="0"/>
              <a:t>Edit Master text styles</a:t>
            </a:r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854363" y="2244437"/>
            <a:ext cx="4331855" cy="0"/>
          </a:xfrm>
          <a:prstGeom prst="line">
            <a:avLst/>
          </a:prstGeom>
          <a:ln w="15875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>
            <a:off x="854363" y="4668983"/>
            <a:ext cx="4331855" cy="0"/>
          </a:xfrm>
          <a:prstGeom prst="line">
            <a:avLst/>
          </a:prstGeom>
          <a:ln w="15875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oup 11">
            <a:extLst>
              <a:ext uri="{FF2B5EF4-FFF2-40B4-BE49-F238E27FC236}">
                <a16:creationId xmlns:a16="http://schemas.microsoft.com/office/drawing/2014/main" id="{CFE96372-A208-F546-B7FD-C0747128C2DF}"/>
              </a:ext>
            </a:extLst>
          </p:cNvPr>
          <p:cNvGrpSpPr/>
          <p:nvPr userDrawn="1"/>
        </p:nvGrpSpPr>
        <p:grpSpPr>
          <a:xfrm>
            <a:off x="0" y="0"/>
            <a:ext cx="12192000" cy="397164"/>
            <a:chOff x="421830" y="1342659"/>
            <a:chExt cx="10018760" cy="290558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BA30D062-4D3C-FB49-BC12-289C4E63859A}"/>
                </a:ext>
              </a:extLst>
            </p:cNvPr>
            <p:cNvSpPr/>
            <p:nvPr userDrawn="1"/>
          </p:nvSpPr>
          <p:spPr>
            <a:xfrm>
              <a:off x="421831" y="1487938"/>
              <a:ext cx="2532791" cy="145279"/>
            </a:xfrm>
            <a:prstGeom prst="rect">
              <a:avLst/>
            </a:prstGeom>
            <a:solidFill>
              <a:srgbClr val="FFFF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BE951BF5-3B10-4647-AE43-6C4FB2FD5AC6}"/>
                </a:ext>
              </a:extLst>
            </p:cNvPr>
            <p:cNvSpPr/>
            <p:nvPr userDrawn="1"/>
          </p:nvSpPr>
          <p:spPr>
            <a:xfrm>
              <a:off x="2928836" y="1487938"/>
              <a:ext cx="2503918" cy="145279"/>
            </a:xfrm>
            <a:prstGeom prst="rect">
              <a:avLst/>
            </a:prstGeom>
            <a:solidFill>
              <a:srgbClr val="FFEA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2E7D11F8-300C-DC45-9476-8111932FAB3B}"/>
                </a:ext>
              </a:extLst>
            </p:cNvPr>
            <p:cNvSpPr/>
            <p:nvPr userDrawn="1"/>
          </p:nvSpPr>
          <p:spPr>
            <a:xfrm>
              <a:off x="5432754" y="1487938"/>
              <a:ext cx="2503918" cy="145279"/>
            </a:xfrm>
            <a:prstGeom prst="rect">
              <a:avLst/>
            </a:prstGeom>
            <a:solidFill>
              <a:srgbClr val="FFD5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5A48535B-B3BB-5C4C-B115-599D8CDF7D82}"/>
                </a:ext>
              </a:extLst>
            </p:cNvPr>
            <p:cNvSpPr/>
            <p:nvPr userDrawn="1"/>
          </p:nvSpPr>
          <p:spPr>
            <a:xfrm>
              <a:off x="7936672" y="1487938"/>
              <a:ext cx="2503918" cy="145279"/>
            </a:xfrm>
            <a:prstGeom prst="rect">
              <a:avLst/>
            </a:prstGeom>
            <a:solidFill>
              <a:srgbClr val="E4B42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CDEF38F5-382A-BF49-BD63-C36DDD7A004C}"/>
                </a:ext>
              </a:extLst>
            </p:cNvPr>
            <p:cNvSpPr/>
            <p:nvPr userDrawn="1"/>
          </p:nvSpPr>
          <p:spPr>
            <a:xfrm>
              <a:off x="421830" y="1342659"/>
              <a:ext cx="10018759" cy="145279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43317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Divi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1550988" y="3461559"/>
            <a:ext cx="9070975" cy="598488"/>
          </a:xfrm>
        </p:spPr>
        <p:txBody>
          <a:bodyPr>
            <a:normAutofit/>
          </a:bodyPr>
          <a:lstStyle>
            <a:lvl1pPr marL="0" indent="0" algn="ctr">
              <a:buNone/>
              <a:defRPr sz="3200"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 err="1"/>
              <a:t>Subheader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87591" y="2382981"/>
            <a:ext cx="11569729" cy="1046019"/>
          </a:xfrm>
        </p:spPr>
        <p:txBody>
          <a:bodyPr anchor="b">
            <a:normAutofit/>
          </a:bodyPr>
          <a:lstStyle>
            <a:lvl1pPr algn="ctr">
              <a:defRPr sz="6000" cap="all" baseline="0"/>
            </a:lvl1pPr>
          </a:lstStyle>
          <a:p>
            <a:r>
              <a:rPr lang="en-US" dirty="0"/>
              <a:t>SECTION DIVIDER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10751004" y="6335309"/>
            <a:ext cx="1181114" cy="250337"/>
          </a:xfrm>
        </p:spPr>
        <p:txBody>
          <a:bodyPr/>
          <a:lstStyle/>
          <a:p>
            <a:fld id="{5FDFC970-B950-4395-A833-47227D4A68CA}" type="datetime1">
              <a:rPr lang="en-US" smtClean="0"/>
              <a:t>6/13/2021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PAGE  </a:t>
            </a:r>
            <a:fld id="{93005692-73BE-493E-93AB-ECD6027A7652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D72CD653-AD35-5141-A8C6-BF79EBE4AA02}"/>
              </a:ext>
            </a:extLst>
          </p:cNvPr>
          <p:cNvGrpSpPr/>
          <p:nvPr userDrawn="1"/>
        </p:nvGrpSpPr>
        <p:grpSpPr>
          <a:xfrm>
            <a:off x="0" y="0"/>
            <a:ext cx="12192000" cy="397164"/>
            <a:chOff x="421830" y="1342659"/>
            <a:chExt cx="10018760" cy="290558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08B38EE-3C4F-0B4A-9115-527C95121823}"/>
                </a:ext>
              </a:extLst>
            </p:cNvPr>
            <p:cNvSpPr/>
            <p:nvPr userDrawn="1"/>
          </p:nvSpPr>
          <p:spPr>
            <a:xfrm>
              <a:off x="421831" y="1487938"/>
              <a:ext cx="2532791" cy="145279"/>
            </a:xfrm>
            <a:prstGeom prst="rect">
              <a:avLst/>
            </a:prstGeom>
            <a:solidFill>
              <a:srgbClr val="FFFF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23646519-2BAF-9047-B121-BF7E7F710823}"/>
                </a:ext>
              </a:extLst>
            </p:cNvPr>
            <p:cNvSpPr/>
            <p:nvPr userDrawn="1"/>
          </p:nvSpPr>
          <p:spPr>
            <a:xfrm>
              <a:off x="2928836" y="1487938"/>
              <a:ext cx="2503918" cy="145279"/>
            </a:xfrm>
            <a:prstGeom prst="rect">
              <a:avLst/>
            </a:prstGeom>
            <a:solidFill>
              <a:srgbClr val="FFEA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9A4D2608-732A-4741-BC48-7812A87E4D8D}"/>
                </a:ext>
              </a:extLst>
            </p:cNvPr>
            <p:cNvSpPr/>
            <p:nvPr userDrawn="1"/>
          </p:nvSpPr>
          <p:spPr>
            <a:xfrm>
              <a:off x="5432754" y="1487938"/>
              <a:ext cx="2503918" cy="145279"/>
            </a:xfrm>
            <a:prstGeom prst="rect">
              <a:avLst/>
            </a:prstGeom>
            <a:solidFill>
              <a:srgbClr val="FFD5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FEF9B098-4EE4-474A-8979-CFAB574D8621}"/>
                </a:ext>
              </a:extLst>
            </p:cNvPr>
            <p:cNvSpPr/>
            <p:nvPr userDrawn="1"/>
          </p:nvSpPr>
          <p:spPr>
            <a:xfrm>
              <a:off x="7936672" y="1487938"/>
              <a:ext cx="2503918" cy="145279"/>
            </a:xfrm>
            <a:prstGeom prst="rect">
              <a:avLst/>
            </a:prstGeom>
            <a:solidFill>
              <a:srgbClr val="E4B42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38D87E91-D511-9145-BCBD-28DFC726F67E}"/>
                </a:ext>
              </a:extLst>
            </p:cNvPr>
            <p:cNvSpPr/>
            <p:nvPr userDrawn="1"/>
          </p:nvSpPr>
          <p:spPr>
            <a:xfrm>
              <a:off x="421830" y="1342659"/>
              <a:ext cx="10018759" cy="145279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467728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Divider 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1550988" y="3461559"/>
            <a:ext cx="9070975" cy="598488"/>
          </a:xfrm>
        </p:spPr>
        <p:txBody>
          <a:bodyPr>
            <a:normAutofit/>
          </a:bodyPr>
          <a:lstStyle>
            <a:lvl1pPr marL="0" indent="0" algn="ctr">
              <a:buNone/>
              <a:defRPr sz="3200"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 err="1"/>
              <a:t>Subheader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87591" y="2382981"/>
            <a:ext cx="11569729" cy="1046019"/>
          </a:xfrm>
        </p:spPr>
        <p:txBody>
          <a:bodyPr anchor="b">
            <a:normAutofit/>
          </a:bodyPr>
          <a:lstStyle>
            <a:lvl1pPr algn="ctr">
              <a:defRPr sz="6000" cap="all" baseline="0"/>
            </a:lvl1pPr>
          </a:lstStyle>
          <a:p>
            <a:r>
              <a:rPr lang="en-US" dirty="0"/>
              <a:t>SECTION DIVIDER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10751004" y="6335309"/>
            <a:ext cx="1181114" cy="250337"/>
          </a:xfrm>
        </p:spPr>
        <p:txBody>
          <a:bodyPr/>
          <a:lstStyle/>
          <a:p>
            <a:fld id="{5FDFC970-B950-4395-A833-47227D4A68CA}" type="datetime1">
              <a:rPr lang="en-US" smtClean="0"/>
              <a:t>6/13/2021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PAGE  </a:t>
            </a:r>
            <a:fld id="{93005692-73BE-493E-93AB-ECD6027A7652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220DDFC3-6F0D-5E4C-8D30-C78126C00C6D}"/>
              </a:ext>
            </a:extLst>
          </p:cNvPr>
          <p:cNvGrpSpPr/>
          <p:nvPr userDrawn="1"/>
        </p:nvGrpSpPr>
        <p:grpSpPr>
          <a:xfrm>
            <a:off x="0" y="0"/>
            <a:ext cx="12192000" cy="397164"/>
            <a:chOff x="421830" y="1342659"/>
            <a:chExt cx="10018760" cy="290558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6CF758B-0EB2-F34B-BE1F-5B7DBD0D91DF}"/>
                </a:ext>
              </a:extLst>
            </p:cNvPr>
            <p:cNvSpPr/>
            <p:nvPr userDrawn="1"/>
          </p:nvSpPr>
          <p:spPr>
            <a:xfrm>
              <a:off x="421831" y="1487938"/>
              <a:ext cx="2532791" cy="145279"/>
            </a:xfrm>
            <a:prstGeom prst="rect">
              <a:avLst/>
            </a:prstGeom>
            <a:solidFill>
              <a:srgbClr val="FFFF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222C1F90-E5C7-6D46-8B27-E98D1AD0BD1D}"/>
                </a:ext>
              </a:extLst>
            </p:cNvPr>
            <p:cNvSpPr/>
            <p:nvPr userDrawn="1"/>
          </p:nvSpPr>
          <p:spPr>
            <a:xfrm>
              <a:off x="2928836" y="1487938"/>
              <a:ext cx="2503918" cy="145279"/>
            </a:xfrm>
            <a:prstGeom prst="rect">
              <a:avLst/>
            </a:prstGeom>
            <a:solidFill>
              <a:srgbClr val="FFEA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24A86E65-C9CD-3C43-9237-76ACBCE5AEA5}"/>
                </a:ext>
              </a:extLst>
            </p:cNvPr>
            <p:cNvSpPr/>
            <p:nvPr userDrawn="1"/>
          </p:nvSpPr>
          <p:spPr>
            <a:xfrm>
              <a:off x="5432754" y="1487938"/>
              <a:ext cx="2503918" cy="145279"/>
            </a:xfrm>
            <a:prstGeom prst="rect">
              <a:avLst/>
            </a:prstGeom>
            <a:solidFill>
              <a:srgbClr val="FFD5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BB0010F3-1A9C-9049-8C1B-2C5FACE57950}"/>
                </a:ext>
              </a:extLst>
            </p:cNvPr>
            <p:cNvSpPr/>
            <p:nvPr userDrawn="1"/>
          </p:nvSpPr>
          <p:spPr>
            <a:xfrm>
              <a:off x="7936672" y="1487938"/>
              <a:ext cx="2503918" cy="145279"/>
            </a:xfrm>
            <a:prstGeom prst="rect">
              <a:avLst/>
            </a:prstGeom>
            <a:solidFill>
              <a:srgbClr val="E4B42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9E0527D8-16AA-B94D-A437-8734019F07E3}"/>
                </a:ext>
              </a:extLst>
            </p:cNvPr>
            <p:cNvSpPr/>
            <p:nvPr userDrawn="1"/>
          </p:nvSpPr>
          <p:spPr>
            <a:xfrm>
              <a:off x="421830" y="1342659"/>
              <a:ext cx="10018759" cy="145279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666828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Divider 3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1550988" y="3461559"/>
            <a:ext cx="9070975" cy="598488"/>
          </a:xfr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 err="1"/>
              <a:t>Subheader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87591" y="2382981"/>
            <a:ext cx="11569729" cy="1046019"/>
          </a:xfrm>
        </p:spPr>
        <p:txBody>
          <a:bodyPr anchor="b">
            <a:normAutofit/>
          </a:bodyPr>
          <a:lstStyle>
            <a:lvl1pPr algn="ctr">
              <a:defRPr sz="6000"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SECTION DIVIDER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10751004" y="6335309"/>
            <a:ext cx="1181114" cy="25033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FDFC970-B950-4395-A833-47227D4A68CA}" type="datetime1">
              <a:rPr lang="en-US" smtClean="0"/>
              <a:pPr/>
              <a:t>6/13/2021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PAGE  </a:t>
            </a:r>
            <a:fld id="{93005692-73BE-493E-93AB-ECD6027A7652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8740DD73-AC1C-0641-8C33-791A62EF34B7}"/>
              </a:ext>
            </a:extLst>
          </p:cNvPr>
          <p:cNvGrpSpPr/>
          <p:nvPr userDrawn="1"/>
        </p:nvGrpSpPr>
        <p:grpSpPr>
          <a:xfrm>
            <a:off x="0" y="0"/>
            <a:ext cx="12192000" cy="397164"/>
            <a:chOff x="421830" y="1342659"/>
            <a:chExt cx="10018760" cy="290558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60B8DB0B-D7AD-E443-A9FA-6978FE21FA00}"/>
                </a:ext>
              </a:extLst>
            </p:cNvPr>
            <p:cNvSpPr/>
            <p:nvPr userDrawn="1"/>
          </p:nvSpPr>
          <p:spPr>
            <a:xfrm>
              <a:off x="421831" y="1487938"/>
              <a:ext cx="2532791" cy="145279"/>
            </a:xfrm>
            <a:prstGeom prst="rect">
              <a:avLst/>
            </a:prstGeom>
            <a:solidFill>
              <a:srgbClr val="FFFF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4FFEB15A-A8CF-CA4A-BCB9-2DEEC6268E6B}"/>
                </a:ext>
              </a:extLst>
            </p:cNvPr>
            <p:cNvSpPr/>
            <p:nvPr userDrawn="1"/>
          </p:nvSpPr>
          <p:spPr>
            <a:xfrm>
              <a:off x="2928836" y="1487938"/>
              <a:ext cx="2503918" cy="145279"/>
            </a:xfrm>
            <a:prstGeom prst="rect">
              <a:avLst/>
            </a:prstGeom>
            <a:solidFill>
              <a:srgbClr val="FFEA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802309BB-A9D7-E64D-8EF7-0E490151B952}"/>
                </a:ext>
              </a:extLst>
            </p:cNvPr>
            <p:cNvSpPr/>
            <p:nvPr userDrawn="1"/>
          </p:nvSpPr>
          <p:spPr>
            <a:xfrm>
              <a:off x="5432754" y="1487938"/>
              <a:ext cx="2503918" cy="145279"/>
            </a:xfrm>
            <a:prstGeom prst="rect">
              <a:avLst/>
            </a:prstGeom>
            <a:solidFill>
              <a:srgbClr val="FFD5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4CB22BAE-45F8-9D49-A3CD-17513F341915}"/>
                </a:ext>
              </a:extLst>
            </p:cNvPr>
            <p:cNvSpPr/>
            <p:nvPr userDrawn="1"/>
          </p:nvSpPr>
          <p:spPr>
            <a:xfrm>
              <a:off x="7936672" y="1487938"/>
              <a:ext cx="2503918" cy="145279"/>
            </a:xfrm>
            <a:prstGeom prst="rect">
              <a:avLst/>
            </a:prstGeom>
            <a:solidFill>
              <a:srgbClr val="E4B42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24567BB1-0BFA-DE41-9739-5EC1F580B29E}"/>
                </a:ext>
              </a:extLst>
            </p:cNvPr>
            <p:cNvSpPr/>
            <p:nvPr userDrawn="1"/>
          </p:nvSpPr>
          <p:spPr>
            <a:xfrm>
              <a:off x="421830" y="1342659"/>
              <a:ext cx="10018759" cy="145279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035022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title="University of Waterloo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5865" y="1204402"/>
            <a:ext cx="6400271" cy="415712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57225" y="4581236"/>
            <a:ext cx="10877550" cy="1597891"/>
          </a:xfrm>
          <a:noFill/>
        </p:spPr>
        <p:txBody>
          <a:bodyPr wrap="square" rtlCol="0" anchor="ctr" anchorCtr="1">
            <a:noAutofit/>
          </a:bodyPr>
          <a:lstStyle>
            <a:lvl1pPr algn="ctr">
              <a:defRPr lang="en-US" sz="1800" b="0" i="0" cap="none" baseline="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1pPr>
          </a:lstStyle>
          <a:p>
            <a:pPr marL="0" lvl="0" algn="ctr">
              <a:lnSpc>
                <a:spcPct val="75000"/>
              </a:lnSpc>
            </a:pPr>
            <a:r>
              <a:rPr lang="en-US" dirty="0"/>
              <a:t>Click to edit master closing slide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10751004" y="6335309"/>
            <a:ext cx="1181114" cy="250337"/>
          </a:xfrm>
        </p:spPr>
        <p:txBody>
          <a:bodyPr/>
          <a:lstStyle/>
          <a:p>
            <a:fld id="{75D660D7-90CE-4513-A3CE-C070B9421917}" type="datetime1">
              <a:rPr lang="en-US" smtClean="0"/>
              <a:t>6/13/2021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PAGE  </a:t>
            </a:r>
            <a:fld id="{93005692-73BE-493E-93AB-ECD6027A7652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7" name="Group 6"/>
          <p:cNvGrpSpPr/>
          <p:nvPr userDrawn="1"/>
        </p:nvGrpSpPr>
        <p:grpSpPr>
          <a:xfrm>
            <a:off x="0" y="0"/>
            <a:ext cx="12192000" cy="397164"/>
            <a:chOff x="421830" y="1342659"/>
            <a:chExt cx="10018760" cy="290558"/>
          </a:xfrm>
        </p:grpSpPr>
        <p:sp>
          <p:nvSpPr>
            <p:cNvPr id="8" name="Rectangle 7"/>
            <p:cNvSpPr/>
            <p:nvPr userDrawn="1"/>
          </p:nvSpPr>
          <p:spPr>
            <a:xfrm>
              <a:off x="421831" y="1487938"/>
              <a:ext cx="2532791" cy="145279"/>
            </a:xfrm>
            <a:prstGeom prst="rect">
              <a:avLst/>
            </a:prstGeom>
            <a:solidFill>
              <a:srgbClr val="FFFF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/>
            <p:cNvSpPr/>
            <p:nvPr userDrawn="1"/>
          </p:nvSpPr>
          <p:spPr>
            <a:xfrm>
              <a:off x="2928836" y="1487938"/>
              <a:ext cx="2503918" cy="145279"/>
            </a:xfrm>
            <a:prstGeom prst="rect">
              <a:avLst/>
            </a:prstGeom>
            <a:solidFill>
              <a:srgbClr val="FFEA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/>
            <p:cNvSpPr/>
            <p:nvPr userDrawn="1"/>
          </p:nvSpPr>
          <p:spPr>
            <a:xfrm>
              <a:off x="5432754" y="1487938"/>
              <a:ext cx="2503918" cy="145279"/>
            </a:xfrm>
            <a:prstGeom prst="rect">
              <a:avLst/>
            </a:prstGeom>
            <a:solidFill>
              <a:srgbClr val="FFD5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/>
            <p:cNvSpPr/>
            <p:nvPr userDrawn="1"/>
          </p:nvSpPr>
          <p:spPr>
            <a:xfrm>
              <a:off x="7936672" y="1487938"/>
              <a:ext cx="2503918" cy="145279"/>
            </a:xfrm>
            <a:prstGeom prst="rect">
              <a:avLst/>
            </a:prstGeom>
            <a:solidFill>
              <a:srgbClr val="E4B42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/>
            <p:cNvSpPr/>
            <p:nvPr userDrawn="1"/>
          </p:nvSpPr>
          <p:spPr>
            <a:xfrm>
              <a:off x="421830" y="1342659"/>
              <a:ext cx="10018759" cy="145279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269677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 Slide_AL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title="University of Waterloo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85" t="13985" r="13985" b="13985"/>
          <a:stretch/>
        </p:blipFill>
        <p:spPr bwMode="gray">
          <a:xfrm>
            <a:off x="3781997" y="1779967"/>
            <a:ext cx="4628005" cy="3005998"/>
          </a:xfrm>
          <a:prstGeom prst="rect">
            <a:avLst/>
          </a:prstGeom>
          <a:effectLst/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33425" y="4682836"/>
            <a:ext cx="10725150" cy="1559782"/>
          </a:xfrm>
          <a:noFill/>
        </p:spPr>
        <p:txBody>
          <a:bodyPr wrap="square" rtlCol="0" anchor="ctr" anchorCtr="1">
            <a:noAutofit/>
          </a:bodyPr>
          <a:lstStyle>
            <a:lvl1pPr marL="0" algn="ctr">
              <a:lnSpc>
                <a:spcPct val="75000"/>
              </a:lnSpc>
              <a:defRPr lang="en-US" sz="1800" b="0" i="0" cap="none" baseline="0">
                <a:solidFill>
                  <a:schemeClr val="bg1">
                    <a:alpha val="81000"/>
                  </a:schemeClr>
                </a:solidFill>
                <a:latin typeface="Verdana" charset="0"/>
                <a:ea typeface="Verdana" charset="0"/>
                <a:cs typeface="Verdana" charset="0"/>
              </a:defRPr>
            </a:lvl1pPr>
          </a:lstStyle>
          <a:p>
            <a:pPr marL="0" lvl="0" algn="ctr">
              <a:lnSpc>
                <a:spcPct val="75000"/>
              </a:lnSpc>
            </a:pPr>
            <a:r>
              <a:rPr lang="en-US" dirty="0"/>
              <a:t>Click to edit master closing slide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10751004" y="6335309"/>
            <a:ext cx="1181114" cy="25033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A368D4B-3D0A-49AB-8EA2-2DC8CB4594DB}" type="datetime1">
              <a:rPr lang="en-US" smtClean="0"/>
              <a:pPr/>
              <a:t>6/13/2021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PAGE  </a:t>
            </a:r>
            <a:fld id="{93005692-73BE-493E-93AB-ECD6027A7652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A3F1FAFC-408D-0840-BF87-C10DEF00AE57}"/>
              </a:ext>
            </a:extLst>
          </p:cNvPr>
          <p:cNvGrpSpPr/>
          <p:nvPr userDrawn="1"/>
        </p:nvGrpSpPr>
        <p:grpSpPr>
          <a:xfrm>
            <a:off x="0" y="0"/>
            <a:ext cx="12192000" cy="397164"/>
            <a:chOff x="421830" y="1342659"/>
            <a:chExt cx="10018760" cy="290558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B31609E3-BEF5-DF4C-8E07-DA3B468D1EFE}"/>
                </a:ext>
              </a:extLst>
            </p:cNvPr>
            <p:cNvSpPr/>
            <p:nvPr userDrawn="1"/>
          </p:nvSpPr>
          <p:spPr>
            <a:xfrm>
              <a:off x="421831" y="1487938"/>
              <a:ext cx="2532791" cy="145279"/>
            </a:xfrm>
            <a:prstGeom prst="rect">
              <a:avLst/>
            </a:prstGeom>
            <a:solidFill>
              <a:srgbClr val="FFFF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236397E2-7B07-A34D-BAD4-108B31B92077}"/>
                </a:ext>
              </a:extLst>
            </p:cNvPr>
            <p:cNvSpPr/>
            <p:nvPr userDrawn="1"/>
          </p:nvSpPr>
          <p:spPr>
            <a:xfrm>
              <a:off x="2928836" y="1487938"/>
              <a:ext cx="2503918" cy="145279"/>
            </a:xfrm>
            <a:prstGeom prst="rect">
              <a:avLst/>
            </a:prstGeom>
            <a:solidFill>
              <a:srgbClr val="FFEA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99086606-36A8-EA42-A473-1353FDBE6400}"/>
                </a:ext>
              </a:extLst>
            </p:cNvPr>
            <p:cNvSpPr/>
            <p:nvPr userDrawn="1"/>
          </p:nvSpPr>
          <p:spPr>
            <a:xfrm>
              <a:off x="5432754" y="1487938"/>
              <a:ext cx="2503918" cy="145279"/>
            </a:xfrm>
            <a:prstGeom prst="rect">
              <a:avLst/>
            </a:prstGeom>
            <a:solidFill>
              <a:srgbClr val="FFD5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62ED482C-BC79-A14A-91C5-BEDF9D7DDF40}"/>
                </a:ext>
              </a:extLst>
            </p:cNvPr>
            <p:cNvSpPr/>
            <p:nvPr userDrawn="1"/>
          </p:nvSpPr>
          <p:spPr>
            <a:xfrm>
              <a:off x="7936672" y="1487938"/>
              <a:ext cx="2503918" cy="145279"/>
            </a:xfrm>
            <a:prstGeom prst="rect">
              <a:avLst/>
            </a:prstGeom>
            <a:solidFill>
              <a:srgbClr val="E4B42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87FBB297-7D6E-4447-9C11-F3CE63C4A406}"/>
                </a:ext>
              </a:extLst>
            </p:cNvPr>
            <p:cNvSpPr/>
            <p:nvPr userDrawn="1"/>
          </p:nvSpPr>
          <p:spPr>
            <a:xfrm>
              <a:off x="421830" y="1342659"/>
              <a:ext cx="10018759" cy="145279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722082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losing Slide_Y+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28F653FE-3A86-E844-A53F-0361E59D706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53660" y="4585014"/>
            <a:ext cx="1884680" cy="53340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48ADE716-1136-A547-A8CE-EAC2B309AAB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68648" y="5270227"/>
            <a:ext cx="3854704" cy="252476"/>
          </a:xfrm>
          <a:prstGeom prst="rect">
            <a:avLst/>
          </a:prstGeom>
        </p:spPr>
      </p:pic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10751004" y="6335309"/>
            <a:ext cx="1181114" cy="250337"/>
          </a:xfrm>
        </p:spPr>
        <p:txBody>
          <a:bodyPr/>
          <a:lstStyle/>
          <a:p>
            <a:fld id="{75D660D7-90CE-4513-A3CE-C070B9421917}" type="datetime1">
              <a:rPr lang="en-US" smtClean="0"/>
              <a:t>6/13/2021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PAGE  </a:t>
            </a:r>
            <a:fld id="{93005692-73BE-493E-93AB-ECD6027A7652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7" name="Group 6"/>
          <p:cNvGrpSpPr/>
          <p:nvPr userDrawn="1"/>
        </p:nvGrpSpPr>
        <p:grpSpPr>
          <a:xfrm>
            <a:off x="0" y="0"/>
            <a:ext cx="12192000" cy="397164"/>
            <a:chOff x="421830" y="1342659"/>
            <a:chExt cx="10018760" cy="290558"/>
          </a:xfrm>
        </p:grpSpPr>
        <p:sp>
          <p:nvSpPr>
            <p:cNvPr id="8" name="Rectangle 7"/>
            <p:cNvSpPr/>
            <p:nvPr userDrawn="1"/>
          </p:nvSpPr>
          <p:spPr>
            <a:xfrm>
              <a:off x="421831" y="1487938"/>
              <a:ext cx="2532791" cy="145279"/>
            </a:xfrm>
            <a:prstGeom prst="rect">
              <a:avLst/>
            </a:prstGeom>
            <a:solidFill>
              <a:srgbClr val="FFFF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/>
            <p:cNvSpPr/>
            <p:nvPr userDrawn="1"/>
          </p:nvSpPr>
          <p:spPr>
            <a:xfrm>
              <a:off x="2928836" y="1487938"/>
              <a:ext cx="2503918" cy="145279"/>
            </a:xfrm>
            <a:prstGeom prst="rect">
              <a:avLst/>
            </a:prstGeom>
            <a:solidFill>
              <a:srgbClr val="FFEA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/>
            <p:cNvSpPr/>
            <p:nvPr userDrawn="1"/>
          </p:nvSpPr>
          <p:spPr>
            <a:xfrm>
              <a:off x="5432754" y="1487938"/>
              <a:ext cx="2503918" cy="145279"/>
            </a:xfrm>
            <a:prstGeom prst="rect">
              <a:avLst/>
            </a:prstGeom>
            <a:solidFill>
              <a:srgbClr val="FFD5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/>
            <p:cNvSpPr/>
            <p:nvPr userDrawn="1"/>
          </p:nvSpPr>
          <p:spPr>
            <a:xfrm>
              <a:off x="7936672" y="1487938"/>
              <a:ext cx="2503918" cy="145279"/>
            </a:xfrm>
            <a:prstGeom prst="rect">
              <a:avLst/>
            </a:prstGeom>
            <a:solidFill>
              <a:srgbClr val="E4B42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/>
            <p:cNvSpPr/>
            <p:nvPr userDrawn="1"/>
          </p:nvSpPr>
          <p:spPr>
            <a:xfrm>
              <a:off x="421830" y="1342659"/>
              <a:ext cx="10018759" cy="145279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8" name="Picture 27" title="University of Waterloo">
            <a:extLst>
              <a:ext uri="{FF2B5EF4-FFF2-40B4-BE49-F238E27FC236}">
                <a16:creationId xmlns:a16="http://schemas.microsoft.com/office/drawing/2014/main" id="{3A3088FF-BF54-E04E-8115-1F3BD77ADC9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6731" y="883196"/>
            <a:ext cx="5758536" cy="3736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8955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losing Slide_Y+W_AL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10751004" y="6335309"/>
            <a:ext cx="1181114" cy="25033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A368D4B-3D0A-49AB-8EA2-2DC8CB4594DB}" type="datetime1">
              <a:rPr lang="en-US" smtClean="0"/>
              <a:pPr/>
              <a:t>6/13/2021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PAGE  </a:t>
            </a:r>
            <a:fld id="{93005692-73BE-493E-93AB-ECD6027A7652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A3F1FAFC-408D-0840-BF87-C10DEF00AE57}"/>
              </a:ext>
            </a:extLst>
          </p:cNvPr>
          <p:cNvGrpSpPr/>
          <p:nvPr userDrawn="1"/>
        </p:nvGrpSpPr>
        <p:grpSpPr>
          <a:xfrm>
            <a:off x="0" y="0"/>
            <a:ext cx="12192000" cy="397164"/>
            <a:chOff x="421830" y="1342659"/>
            <a:chExt cx="10018760" cy="290558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B31609E3-BEF5-DF4C-8E07-DA3B468D1EFE}"/>
                </a:ext>
              </a:extLst>
            </p:cNvPr>
            <p:cNvSpPr/>
            <p:nvPr userDrawn="1"/>
          </p:nvSpPr>
          <p:spPr>
            <a:xfrm>
              <a:off x="421831" y="1487938"/>
              <a:ext cx="2532791" cy="145279"/>
            </a:xfrm>
            <a:prstGeom prst="rect">
              <a:avLst/>
            </a:prstGeom>
            <a:solidFill>
              <a:srgbClr val="FFFF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236397E2-7B07-A34D-BAD4-108B31B92077}"/>
                </a:ext>
              </a:extLst>
            </p:cNvPr>
            <p:cNvSpPr/>
            <p:nvPr userDrawn="1"/>
          </p:nvSpPr>
          <p:spPr>
            <a:xfrm>
              <a:off x="2928836" y="1487938"/>
              <a:ext cx="2503918" cy="145279"/>
            </a:xfrm>
            <a:prstGeom prst="rect">
              <a:avLst/>
            </a:prstGeom>
            <a:solidFill>
              <a:srgbClr val="FFEA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99086606-36A8-EA42-A473-1353FDBE6400}"/>
                </a:ext>
              </a:extLst>
            </p:cNvPr>
            <p:cNvSpPr/>
            <p:nvPr userDrawn="1"/>
          </p:nvSpPr>
          <p:spPr>
            <a:xfrm>
              <a:off x="5432754" y="1487938"/>
              <a:ext cx="2503918" cy="145279"/>
            </a:xfrm>
            <a:prstGeom prst="rect">
              <a:avLst/>
            </a:prstGeom>
            <a:solidFill>
              <a:srgbClr val="FFD5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62ED482C-BC79-A14A-91C5-BEDF9D7DDF40}"/>
                </a:ext>
              </a:extLst>
            </p:cNvPr>
            <p:cNvSpPr/>
            <p:nvPr userDrawn="1"/>
          </p:nvSpPr>
          <p:spPr>
            <a:xfrm>
              <a:off x="7936672" y="1487938"/>
              <a:ext cx="2503918" cy="145279"/>
            </a:xfrm>
            <a:prstGeom prst="rect">
              <a:avLst/>
            </a:prstGeom>
            <a:solidFill>
              <a:srgbClr val="E4B42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87FBB297-7D6E-4447-9C11-F3CE63C4A406}"/>
                </a:ext>
              </a:extLst>
            </p:cNvPr>
            <p:cNvSpPr/>
            <p:nvPr userDrawn="1"/>
          </p:nvSpPr>
          <p:spPr>
            <a:xfrm>
              <a:off x="421830" y="1342659"/>
              <a:ext cx="10018759" cy="145279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1" name="Picture 20">
            <a:extLst>
              <a:ext uri="{FF2B5EF4-FFF2-40B4-BE49-F238E27FC236}">
                <a16:creationId xmlns:a16="http://schemas.microsoft.com/office/drawing/2014/main" id="{61B2F895-74F6-5245-9741-0020E25D8AB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3660" y="4592032"/>
            <a:ext cx="1884680" cy="53340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1D46E8A0-B6BB-1D40-8410-044E5B20399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68648" y="5277245"/>
            <a:ext cx="3854704" cy="25247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4747904-A0FC-F14A-9236-E3A1ADBB8DEF}"/>
              </a:ext>
            </a:extLst>
          </p:cNvPr>
          <p:cNvSpPr txBox="1"/>
          <p:nvPr userDrawn="1"/>
        </p:nvSpPr>
        <p:spPr>
          <a:xfrm>
            <a:off x="4851400" y="724746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24" name="Picture 23" title="University of Waterloo">
            <a:extLst>
              <a:ext uri="{FF2B5EF4-FFF2-40B4-BE49-F238E27FC236}">
                <a16:creationId xmlns:a16="http://schemas.microsoft.com/office/drawing/2014/main" id="{20257D9E-F7C4-F945-A5BF-B227315677B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85" t="13985" r="13985" b="13985"/>
          <a:stretch/>
        </p:blipFill>
        <p:spPr bwMode="gray">
          <a:xfrm>
            <a:off x="4015977" y="1407095"/>
            <a:ext cx="4160045" cy="2702047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914255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4"/>
          <a:stretch>
            <a:fillRect/>
          </a:stretch>
        </p:blipFill>
        <p:spPr>
          <a:xfrm>
            <a:off x="9790545" y="6147742"/>
            <a:ext cx="2060466" cy="527423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883" y="434108"/>
            <a:ext cx="11569729" cy="8959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9882" y="1413163"/>
            <a:ext cx="11569729" cy="45951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38014" y="6335309"/>
            <a:ext cx="1181114" cy="2503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5FDFC970-B950-4395-A833-47227D4A68CA}" type="datetime1">
              <a:rPr lang="en-US" smtClean="0"/>
              <a:t>6/13/2021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9882" y="6335309"/>
            <a:ext cx="5226517" cy="2503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588000" y="6335309"/>
            <a:ext cx="1016000" cy="2503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/>
              <a:t>PAGE  </a:t>
            </a:r>
            <a:fld id="{93005692-73BE-493E-93AB-ECD6027A7652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15" name="Group 14"/>
          <p:cNvGrpSpPr/>
          <p:nvPr userDrawn="1"/>
        </p:nvGrpSpPr>
        <p:grpSpPr>
          <a:xfrm>
            <a:off x="0" y="0"/>
            <a:ext cx="12192000" cy="397164"/>
            <a:chOff x="421830" y="1342659"/>
            <a:chExt cx="10018760" cy="290558"/>
          </a:xfrm>
        </p:grpSpPr>
        <p:sp>
          <p:nvSpPr>
            <p:cNvPr id="16" name="Rectangle 15"/>
            <p:cNvSpPr/>
            <p:nvPr userDrawn="1"/>
          </p:nvSpPr>
          <p:spPr>
            <a:xfrm>
              <a:off x="421831" y="1487938"/>
              <a:ext cx="2532791" cy="145279"/>
            </a:xfrm>
            <a:prstGeom prst="rect">
              <a:avLst/>
            </a:prstGeom>
            <a:solidFill>
              <a:srgbClr val="FFFF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/>
            <p:cNvSpPr/>
            <p:nvPr userDrawn="1"/>
          </p:nvSpPr>
          <p:spPr>
            <a:xfrm>
              <a:off x="2928836" y="1487938"/>
              <a:ext cx="2503918" cy="145279"/>
            </a:xfrm>
            <a:prstGeom prst="rect">
              <a:avLst/>
            </a:prstGeom>
            <a:solidFill>
              <a:srgbClr val="FFEA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/>
            <p:cNvSpPr/>
            <p:nvPr userDrawn="1"/>
          </p:nvSpPr>
          <p:spPr>
            <a:xfrm>
              <a:off x="5432754" y="1487938"/>
              <a:ext cx="2503918" cy="145279"/>
            </a:xfrm>
            <a:prstGeom prst="rect">
              <a:avLst/>
            </a:prstGeom>
            <a:solidFill>
              <a:srgbClr val="FFD5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/>
            <p:cNvSpPr/>
            <p:nvPr userDrawn="1"/>
          </p:nvSpPr>
          <p:spPr>
            <a:xfrm>
              <a:off x="7936672" y="1487938"/>
              <a:ext cx="2503918" cy="145279"/>
            </a:xfrm>
            <a:prstGeom prst="rect">
              <a:avLst/>
            </a:prstGeom>
            <a:solidFill>
              <a:srgbClr val="E4B42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/>
            <p:cNvSpPr/>
            <p:nvPr userDrawn="1"/>
          </p:nvSpPr>
          <p:spPr>
            <a:xfrm>
              <a:off x="421830" y="1342659"/>
              <a:ext cx="10018759" cy="145279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9737001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714" r:id="rId2"/>
    <p:sldLayoutId id="2147483715" r:id="rId3"/>
    <p:sldLayoutId id="2147483716" r:id="rId4"/>
    <p:sldLayoutId id="2147483670" r:id="rId5"/>
    <p:sldLayoutId id="2147483693" r:id="rId6"/>
    <p:sldLayoutId id="2147483671" r:id="rId7"/>
    <p:sldLayoutId id="2147483690" r:id="rId8"/>
    <p:sldLayoutId id="2147483672" r:id="rId9"/>
    <p:sldLayoutId id="2147483673" r:id="rId10"/>
    <p:sldLayoutId id="2147483674" r:id="rId11"/>
    <p:sldLayoutId id="2147483675" r:id="rId12"/>
    <p:sldLayoutId id="2147483710" r:id="rId13"/>
    <p:sldLayoutId id="2147483717" r:id="rId14"/>
    <p:sldLayoutId id="2147483718" r:id="rId15"/>
    <p:sldLayoutId id="2147483719" r:id="rId16"/>
    <p:sldLayoutId id="2147483720" r:id="rId17"/>
    <p:sldLayoutId id="2147483721" r:id="rId18"/>
    <p:sldLayoutId id="2147483712" r:id="rId19"/>
    <p:sldLayoutId id="2147483713" r:id="rId20"/>
    <p:sldLayoutId id="2147483723" r:id="rId21"/>
    <p:sldLayoutId id="2147483722" r:id="rId2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000" b="1" kern="1200" spc="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8925" indent="-288925" algn="l" defTabSz="914400" rtl="0" eaLnBrk="1" latinLnBrk="0" hangingPunct="1">
        <a:lnSpc>
          <a:spcPct val="100000"/>
        </a:lnSpc>
        <a:spcBef>
          <a:spcPts val="800"/>
        </a:spcBef>
        <a:spcAft>
          <a:spcPts val="800"/>
        </a:spcAft>
        <a:buClr>
          <a:schemeClr val="tx1"/>
        </a:buClr>
        <a:buSzPct val="85000"/>
        <a:buFont typeface="Wingdings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800"/>
        </a:spcBef>
        <a:spcAft>
          <a:spcPts val="800"/>
        </a:spcAft>
        <a:buClr>
          <a:schemeClr val="tx1"/>
        </a:buClr>
        <a:buSzPct val="85000"/>
        <a:buFont typeface="Wingdings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800"/>
        </a:spcBef>
        <a:spcAft>
          <a:spcPts val="800"/>
        </a:spcAft>
        <a:buClr>
          <a:schemeClr val="tx1"/>
        </a:buClr>
        <a:buSzPct val="85000"/>
        <a:buFont typeface="Wingdings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800"/>
        </a:spcBef>
        <a:spcAft>
          <a:spcPts val="800"/>
        </a:spcAft>
        <a:buClr>
          <a:schemeClr val="tx1"/>
        </a:buClr>
        <a:buSzPct val="85000"/>
        <a:buFont typeface="Wingdings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800"/>
        </a:spcBef>
        <a:spcAft>
          <a:spcPts val="800"/>
        </a:spcAft>
        <a:buClr>
          <a:schemeClr val="tx1"/>
        </a:buClr>
        <a:buSzPct val="85000"/>
        <a:buFont typeface="Wingdings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2740" y="112401"/>
            <a:ext cx="10796786" cy="3174705"/>
          </a:xfrm>
        </p:spPr>
        <p:txBody>
          <a:bodyPr/>
          <a:lstStyle/>
          <a:p>
            <a:r>
              <a:rPr lang="en-US" dirty="0"/>
              <a:t>Carrying Authentic Assessment from Online to In-Person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2740" y="3629608"/>
            <a:ext cx="6685178" cy="2182067"/>
          </a:xfrm>
        </p:spPr>
        <p:txBody>
          <a:bodyPr>
            <a:noAutofit/>
          </a:bodyPr>
          <a:lstStyle/>
          <a:p>
            <a:r>
              <a:rPr lang="en-US" sz="2400" dirty="0" smtClean="0"/>
              <a:t>Diana Skrzydlo</a:t>
            </a:r>
          </a:p>
          <a:p>
            <a:r>
              <a:rPr lang="en-US" sz="2400" dirty="0"/>
              <a:t>Actuarial Teachers and Researchers Conference</a:t>
            </a:r>
          </a:p>
          <a:p>
            <a:r>
              <a:rPr lang="en-US" sz="2400" dirty="0" smtClean="0"/>
              <a:t>June 14, 2021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901591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Outline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What is assessment </a:t>
            </a:r>
            <a:r>
              <a:rPr lang="en-US" sz="2800" dirty="0"/>
              <a:t>f</a:t>
            </a:r>
            <a:r>
              <a:rPr lang="en-US" sz="2800" dirty="0" smtClean="0"/>
              <a:t>or?</a:t>
            </a:r>
          </a:p>
          <a:p>
            <a:r>
              <a:rPr lang="en-US" sz="2800" dirty="0" smtClean="0"/>
              <a:t>What </a:t>
            </a:r>
            <a:r>
              <a:rPr lang="en-US" sz="2800" dirty="0"/>
              <a:t>c</a:t>
            </a:r>
            <a:r>
              <a:rPr lang="en-US" sz="2800" dirty="0" smtClean="0"/>
              <a:t>hanged with online </a:t>
            </a:r>
            <a:r>
              <a:rPr lang="en-US" sz="2800" dirty="0"/>
              <a:t>t</a:t>
            </a:r>
            <a:r>
              <a:rPr lang="en-US" sz="2800" dirty="0" smtClean="0"/>
              <a:t>eaching?</a:t>
            </a:r>
          </a:p>
          <a:p>
            <a:r>
              <a:rPr lang="en-US" sz="2800" dirty="0" smtClean="0"/>
              <a:t>What should we bring back with us?</a:t>
            </a:r>
          </a:p>
        </p:txBody>
      </p:sp>
    </p:spTree>
    <p:extLst>
      <p:ext uri="{BB962C8B-B14F-4D97-AF65-F5344CB8AC3E}">
        <p14:creationId xmlns:p14="http://schemas.microsoft.com/office/powerpoint/2010/main" val="4039438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 smtClean="0"/>
              <a:t>Purpose of Assessment</a:t>
            </a:r>
            <a:endParaRPr lang="en-US" sz="4800" dirty="0"/>
          </a:p>
        </p:txBody>
      </p:sp>
      <p:graphicFrame>
        <p:nvGraphicFramePr>
          <p:cNvPr id="2" name="Content Placeholder 1"/>
          <p:cNvGraphicFramePr>
            <a:graphicFrameLocks noGrp="1"/>
          </p:cNvGraphicFramePr>
          <p:nvPr>
            <p:ph idx="1"/>
            <p:extLst/>
          </p:nvPr>
        </p:nvGraphicFramePr>
        <p:xfrm>
          <a:off x="-2034382" y="670276"/>
          <a:ext cx="16158258" cy="39693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59883" y="3906301"/>
            <a:ext cx="1168519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Diagnostic </a:t>
            </a:r>
            <a:r>
              <a:rPr lang="en-US" sz="2400" dirty="0"/>
              <a:t>(</a:t>
            </a:r>
            <a:r>
              <a:rPr lang="en-US" sz="2400" dirty="0" smtClean="0"/>
              <a:t>before learning) - what your students already know, ungraded</a:t>
            </a:r>
          </a:p>
          <a:p>
            <a:r>
              <a:rPr lang="en-US" sz="2400" dirty="0" smtClean="0"/>
              <a:t>Formative </a:t>
            </a:r>
            <a:r>
              <a:rPr lang="en-US" sz="2400" dirty="0"/>
              <a:t>(</a:t>
            </a:r>
            <a:r>
              <a:rPr lang="en-US" sz="2400" dirty="0" smtClean="0"/>
              <a:t>while learning) - goal is student learning, ongoing, graded or ungraded</a:t>
            </a:r>
          </a:p>
          <a:p>
            <a:r>
              <a:rPr lang="en-US" sz="2400" dirty="0" smtClean="0"/>
              <a:t>Summative (after learning) - goal is seeing what they learned, end of term, graded</a:t>
            </a:r>
          </a:p>
          <a:p>
            <a:endParaRPr lang="en-US" sz="2400" dirty="0"/>
          </a:p>
          <a:p>
            <a:r>
              <a:rPr lang="en-US" sz="2400" dirty="0" smtClean="0"/>
              <a:t>These types of assessment should build on each other!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779853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 smtClean="0"/>
              <a:t>Assessment Principles</a:t>
            </a:r>
            <a:endParaRPr lang="en-US" sz="32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59882" y="1243652"/>
            <a:ext cx="11688278" cy="5445905"/>
          </a:xfrm>
        </p:spPr>
        <p:txBody>
          <a:bodyPr>
            <a:noAutofit/>
          </a:bodyPr>
          <a:lstStyle/>
          <a:p>
            <a:r>
              <a:rPr lang="en-CA" sz="2800" dirty="0" smtClean="0"/>
              <a:t>Assessments should be:</a:t>
            </a:r>
            <a:endParaRPr lang="en-CA" sz="2400" dirty="0" smtClean="0"/>
          </a:p>
          <a:p>
            <a:pPr lvl="1"/>
            <a:r>
              <a:rPr lang="en-CA" sz="2400" dirty="0" smtClean="0"/>
              <a:t>Authentic – meaningful, not busy-work</a:t>
            </a:r>
          </a:p>
          <a:p>
            <a:pPr lvl="1"/>
            <a:r>
              <a:rPr lang="en-CA" sz="2400" dirty="0" smtClean="0"/>
              <a:t>Aligned with </a:t>
            </a:r>
            <a:r>
              <a:rPr lang="en-CA" sz="2400" dirty="0" smtClean="0"/>
              <a:t>learning </a:t>
            </a:r>
            <a:r>
              <a:rPr lang="en-CA" sz="2400" dirty="0"/>
              <a:t>o</a:t>
            </a:r>
            <a:r>
              <a:rPr lang="en-CA" sz="2400" dirty="0" smtClean="0"/>
              <a:t>utcomes </a:t>
            </a:r>
            <a:r>
              <a:rPr lang="en-CA" sz="2400" dirty="0" smtClean="0"/>
              <a:t>– test what you want them to know</a:t>
            </a:r>
          </a:p>
          <a:p>
            <a:pPr lvl="1"/>
            <a:r>
              <a:rPr lang="en-CA" sz="2400" dirty="0" smtClean="0"/>
              <a:t>Associated with your context – </a:t>
            </a:r>
            <a:r>
              <a:rPr lang="en-CA" sz="2400" dirty="0" smtClean="0"/>
              <a:t>relate to lectures, </a:t>
            </a:r>
            <a:r>
              <a:rPr lang="en-CA" sz="2400" dirty="0" smtClean="0"/>
              <a:t>discussion </a:t>
            </a:r>
            <a:r>
              <a:rPr lang="en-CA" sz="2400" dirty="0" smtClean="0"/>
              <a:t>board, </a:t>
            </a:r>
            <a:r>
              <a:rPr lang="en-CA" sz="2400" dirty="0" smtClean="0"/>
              <a:t>city, news</a:t>
            </a:r>
            <a:r>
              <a:rPr lang="en-CA" sz="2400" dirty="0" smtClean="0"/>
              <a:t>, …</a:t>
            </a:r>
            <a:endParaRPr lang="en-CA" sz="2400" dirty="0" smtClean="0"/>
          </a:p>
          <a:p>
            <a:pPr marL="0" indent="0">
              <a:buNone/>
            </a:pPr>
            <a:endParaRPr lang="en-CA" sz="2800" dirty="0" smtClean="0"/>
          </a:p>
        </p:txBody>
      </p:sp>
    </p:spTree>
    <p:extLst>
      <p:ext uri="{BB962C8B-B14F-4D97-AF65-F5344CB8AC3E}">
        <p14:creationId xmlns:p14="http://schemas.microsoft.com/office/powerpoint/2010/main" val="2244030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 smtClean="0"/>
              <a:t>Assessment </a:t>
            </a:r>
            <a:r>
              <a:rPr lang="en-US" sz="4800" dirty="0" smtClean="0"/>
              <a:t>Activities</a:t>
            </a:r>
            <a:endParaRPr lang="en-US" sz="32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59882" y="1243652"/>
            <a:ext cx="11569729" cy="5445905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CA" sz="2800" dirty="0" smtClean="0"/>
              <a:t>Self-Assessment and </a:t>
            </a:r>
            <a:r>
              <a:rPr lang="en-CA" sz="2800" dirty="0" smtClean="0"/>
              <a:t>Reflective Writing</a:t>
            </a:r>
            <a:endParaRPr lang="en-CA" sz="2800" dirty="0"/>
          </a:p>
          <a:p>
            <a:pPr marL="514350" indent="-514350">
              <a:buFont typeface="+mj-lt"/>
              <a:buAutoNum type="arabicPeriod"/>
            </a:pPr>
            <a:r>
              <a:rPr lang="en-CA" sz="2800" dirty="0" smtClean="0"/>
              <a:t>Assignments and Projects</a:t>
            </a:r>
            <a:endParaRPr lang="en-CA" sz="2800" dirty="0" smtClean="0"/>
          </a:p>
          <a:p>
            <a:pPr marL="514350" indent="-514350">
              <a:buFont typeface="+mj-lt"/>
              <a:buAutoNum type="arabicPeriod"/>
            </a:pPr>
            <a:r>
              <a:rPr lang="en-CA" sz="2800" dirty="0" smtClean="0"/>
              <a:t>Alternate </a:t>
            </a:r>
            <a:r>
              <a:rPr lang="en-CA" sz="2800" dirty="0"/>
              <a:t>F</a:t>
            </a:r>
            <a:r>
              <a:rPr lang="en-CA" sz="2800" dirty="0" smtClean="0"/>
              <a:t>ormat Exams</a:t>
            </a:r>
            <a:endParaRPr lang="en-CA" sz="2800" dirty="0" smtClean="0"/>
          </a:p>
          <a:p>
            <a:pPr marL="514350" indent="-514350">
              <a:buFont typeface="+mj-lt"/>
              <a:buAutoNum type="arabicPeriod"/>
            </a:pPr>
            <a:endParaRPr lang="en-CA" sz="2800" dirty="0"/>
          </a:p>
        </p:txBody>
      </p:sp>
    </p:spTree>
    <p:extLst>
      <p:ext uri="{BB962C8B-B14F-4D97-AF65-F5344CB8AC3E}">
        <p14:creationId xmlns:p14="http://schemas.microsoft.com/office/powerpoint/2010/main" val="4124397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800" dirty="0"/>
              <a:t>1. </a:t>
            </a:r>
            <a:r>
              <a:rPr lang="en-US" sz="4800" dirty="0" smtClean="0"/>
              <a:t>Self-Assessment and Reflective Writing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9882" y="1413163"/>
            <a:ext cx="11569729" cy="5275020"/>
          </a:xfrm>
        </p:spPr>
        <p:txBody>
          <a:bodyPr>
            <a:normAutofit/>
          </a:bodyPr>
          <a:lstStyle/>
          <a:p>
            <a:r>
              <a:rPr lang="en-CA" sz="2800" dirty="0" smtClean="0"/>
              <a:t>Give students agency over their learning</a:t>
            </a:r>
          </a:p>
          <a:p>
            <a:r>
              <a:rPr lang="en-CA" sz="2800" dirty="0" smtClean="0"/>
              <a:t>Questions </a:t>
            </a:r>
            <a:r>
              <a:rPr lang="en-CA" sz="2800" dirty="0" smtClean="0"/>
              <a:t>(MC/TF) students can try and get instant feedback</a:t>
            </a:r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en-CA" sz="2400" dirty="0" smtClean="0"/>
              <a:t>Could be incorporated into lectures or </a:t>
            </a:r>
            <a:r>
              <a:rPr lang="en-CA" sz="2400" dirty="0" smtClean="0"/>
              <a:t>not</a:t>
            </a:r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en-CA" sz="2400" dirty="0" smtClean="0"/>
              <a:t>Reinforce </a:t>
            </a:r>
            <a:r>
              <a:rPr lang="en-CA" sz="2400" dirty="0"/>
              <a:t>key topics, </a:t>
            </a:r>
            <a:r>
              <a:rPr lang="en-CA" sz="2400" dirty="0" smtClean="0"/>
              <a:t>highlight </a:t>
            </a:r>
            <a:r>
              <a:rPr lang="en-CA" sz="2400" dirty="0"/>
              <a:t>important ideas for </a:t>
            </a:r>
            <a:r>
              <a:rPr lang="en-CA" sz="2400" dirty="0" smtClean="0"/>
              <a:t>later</a:t>
            </a:r>
            <a:endParaRPr lang="en-CA" sz="2400" dirty="0" smtClean="0"/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en-CA" sz="2400" dirty="0" smtClean="0"/>
              <a:t>Ungraded, but similar to questions on graded </a:t>
            </a:r>
            <a:r>
              <a:rPr lang="en-CA" sz="2400" dirty="0" smtClean="0"/>
              <a:t>assessments</a:t>
            </a:r>
          </a:p>
          <a:p>
            <a:r>
              <a:rPr lang="en-CA" sz="2800" dirty="0" smtClean="0"/>
              <a:t>Reflective assignment(s</a:t>
            </a:r>
            <a:r>
              <a:rPr lang="en-CA" sz="2800" dirty="0"/>
              <a:t>) where students reflect on goals for the course and what they have learned</a:t>
            </a:r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en-CA" sz="2400" dirty="0" smtClean="0"/>
              <a:t>Summarize </a:t>
            </a:r>
            <a:r>
              <a:rPr lang="en-CA" sz="2400" dirty="0"/>
              <a:t>important course concepts in plain </a:t>
            </a:r>
            <a:r>
              <a:rPr lang="en-CA" sz="2400" dirty="0" smtClean="0"/>
              <a:t>language</a:t>
            </a:r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en-CA" sz="2400" dirty="0"/>
              <a:t>D</a:t>
            </a:r>
            <a:r>
              <a:rPr lang="en-CA" sz="2400" dirty="0" smtClean="0"/>
              <a:t>escribe </a:t>
            </a:r>
            <a:r>
              <a:rPr lang="en-CA" sz="2400" dirty="0"/>
              <a:t>a problem you struggled with but now </a:t>
            </a:r>
            <a:r>
              <a:rPr lang="en-CA" sz="2400" dirty="0" smtClean="0"/>
              <a:t>understand</a:t>
            </a:r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en-CA" sz="2400" dirty="0"/>
              <a:t>D</a:t>
            </a:r>
            <a:r>
              <a:rPr lang="en-CA" sz="2400" dirty="0" smtClean="0"/>
              <a:t>iscuss </a:t>
            </a:r>
            <a:r>
              <a:rPr lang="en-CA" sz="2400" dirty="0"/>
              <a:t>what made you want to study actuarial </a:t>
            </a:r>
            <a:r>
              <a:rPr lang="en-CA" sz="2400" dirty="0" smtClean="0"/>
              <a:t>science</a:t>
            </a:r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en-CA" sz="2400" dirty="0" smtClean="0"/>
              <a:t>Explain whether </a:t>
            </a:r>
            <a:r>
              <a:rPr lang="en-CA" sz="2400" dirty="0"/>
              <a:t>you achieved your goals for the course</a:t>
            </a:r>
          </a:p>
          <a:p>
            <a:endParaRPr lang="en-CA" sz="2800" dirty="0" smtClean="0"/>
          </a:p>
        </p:txBody>
      </p:sp>
    </p:spTree>
    <p:extLst>
      <p:ext uri="{BB962C8B-B14F-4D97-AF65-F5344CB8AC3E}">
        <p14:creationId xmlns:p14="http://schemas.microsoft.com/office/powerpoint/2010/main" val="3961914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2</a:t>
            </a:r>
            <a:r>
              <a:rPr lang="en-US" sz="4800" dirty="0" smtClean="0"/>
              <a:t>. Assignments and Projects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9882" y="1413163"/>
            <a:ext cx="11569729" cy="5214060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n-CA" sz="2800" dirty="0" smtClean="0"/>
              <a:t>Allow some choice of questions </a:t>
            </a:r>
            <a:r>
              <a:rPr lang="en-CA" sz="2800" dirty="0" smtClean="0"/>
              <a:t>or topics so </a:t>
            </a:r>
            <a:r>
              <a:rPr lang="en-CA" sz="2800" dirty="0" smtClean="0"/>
              <a:t>students can work on material that is most interesting to them</a:t>
            </a:r>
          </a:p>
          <a:p>
            <a:pPr>
              <a:spcBef>
                <a:spcPts val="0"/>
              </a:spcBef>
            </a:pPr>
            <a:r>
              <a:rPr lang="en-CA" sz="2800" dirty="0" smtClean="0"/>
              <a:t>Include localized </a:t>
            </a:r>
            <a:r>
              <a:rPr lang="en-CA" sz="2800" dirty="0" smtClean="0"/>
              <a:t>info</a:t>
            </a:r>
          </a:p>
          <a:p>
            <a:pPr lvl="1">
              <a:spcBef>
                <a:spcPts val="0"/>
              </a:spcBef>
            </a:pPr>
            <a:r>
              <a:rPr lang="en-CA" sz="2400" dirty="0"/>
              <a:t>R</a:t>
            </a:r>
            <a:r>
              <a:rPr lang="en-CA" sz="2400" dirty="0" smtClean="0"/>
              <a:t>efer </a:t>
            </a:r>
            <a:r>
              <a:rPr lang="en-CA" sz="2400" dirty="0" smtClean="0"/>
              <a:t>to something specific from lecture material, discussion board, ask to provide a discussion of current news article, </a:t>
            </a:r>
            <a:r>
              <a:rPr lang="en-CA" sz="2400" dirty="0" err="1" smtClean="0"/>
              <a:t>etc</a:t>
            </a:r>
            <a:endParaRPr lang="en-CA" sz="2400" dirty="0" smtClean="0"/>
          </a:p>
          <a:p>
            <a:pPr>
              <a:spcBef>
                <a:spcPts val="0"/>
              </a:spcBef>
            </a:pPr>
            <a:r>
              <a:rPr lang="en-CA" sz="2800" dirty="0" smtClean="0"/>
              <a:t>Authentic tasks</a:t>
            </a:r>
          </a:p>
          <a:p>
            <a:pPr lvl="1">
              <a:spcBef>
                <a:spcPts val="0"/>
              </a:spcBef>
            </a:pPr>
            <a:r>
              <a:rPr lang="en-CA" sz="2400" dirty="0"/>
              <a:t>S</a:t>
            </a:r>
            <a:r>
              <a:rPr lang="en-CA" sz="2400" dirty="0" smtClean="0"/>
              <a:t>omething they might have to do in the workplace e.g. create and document a spreadsheet to solve a problem, write up the results in a report/memo</a:t>
            </a:r>
          </a:p>
          <a:p>
            <a:pPr>
              <a:spcBef>
                <a:spcPts val="0"/>
              </a:spcBef>
            </a:pPr>
            <a:r>
              <a:rPr lang="en-CA" sz="2800" dirty="0"/>
              <a:t>M</a:t>
            </a:r>
            <a:r>
              <a:rPr lang="en-CA" sz="2800" dirty="0" smtClean="0"/>
              <a:t>ulti-stage or </a:t>
            </a:r>
            <a:r>
              <a:rPr lang="en-CA" sz="2800" dirty="0" err="1" smtClean="0"/>
              <a:t>scaffolded</a:t>
            </a:r>
            <a:endParaRPr lang="en-CA" sz="2800" dirty="0" smtClean="0"/>
          </a:p>
          <a:p>
            <a:pPr lvl="1">
              <a:spcBef>
                <a:spcPts val="0"/>
              </a:spcBef>
            </a:pPr>
            <a:r>
              <a:rPr lang="en-CA" sz="2400" dirty="0"/>
              <a:t>T</a:t>
            </a:r>
            <a:r>
              <a:rPr lang="en-CA" sz="2400" dirty="0" smtClean="0"/>
              <a:t>opic </a:t>
            </a:r>
            <a:r>
              <a:rPr lang="en-CA" sz="2400" dirty="0" smtClean="0"/>
              <a:t>proposal, data, draft report, presentation (recorded or synchronous)</a:t>
            </a:r>
          </a:p>
          <a:p>
            <a:pPr>
              <a:spcBef>
                <a:spcPts val="0"/>
              </a:spcBef>
            </a:pPr>
            <a:r>
              <a:rPr lang="en-CA" sz="2800" dirty="0" smtClean="0"/>
              <a:t>For large classes, allow students to work in </a:t>
            </a:r>
            <a:r>
              <a:rPr lang="en-CA" sz="2800" dirty="0" smtClean="0"/>
              <a:t>groups</a:t>
            </a:r>
            <a:endParaRPr lang="en-CA" sz="2800" dirty="0" smtClean="0"/>
          </a:p>
        </p:txBody>
      </p:sp>
    </p:spTree>
    <p:extLst>
      <p:ext uri="{BB962C8B-B14F-4D97-AF65-F5344CB8AC3E}">
        <p14:creationId xmlns:p14="http://schemas.microsoft.com/office/powerpoint/2010/main" val="1627514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3</a:t>
            </a:r>
            <a:r>
              <a:rPr lang="en-US" sz="4800" dirty="0" smtClean="0"/>
              <a:t>. Alternate Format </a:t>
            </a:r>
            <a:r>
              <a:rPr lang="en-US" sz="4800" dirty="0" smtClean="0"/>
              <a:t>Exams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9882" y="1413163"/>
            <a:ext cx="11569729" cy="5118266"/>
          </a:xfrm>
        </p:spPr>
        <p:txBody>
          <a:bodyPr>
            <a:normAutofit/>
          </a:bodyPr>
          <a:lstStyle/>
          <a:p>
            <a:r>
              <a:rPr lang="en-CA" sz="2800" dirty="0" smtClean="0"/>
              <a:t>Summative assessment of the depth of students’ knowledge</a:t>
            </a:r>
          </a:p>
          <a:p>
            <a:r>
              <a:rPr lang="en-CA" sz="2800" dirty="0" smtClean="0"/>
              <a:t>Open-book or Take-home Exams</a:t>
            </a:r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en-CA" sz="2400" dirty="0"/>
              <a:t>Have some questions that are straightforward, some more challenging </a:t>
            </a:r>
            <a:endParaRPr lang="en-CA" sz="2400" dirty="0" smtClean="0"/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en-CA" sz="2400" dirty="0" smtClean="0"/>
              <a:t>Make </a:t>
            </a:r>
            <a:r>
              <a:rPr lang="en-CA" sz="2400" dirty="0"/>
              <a:t>sure you include some questions at higher Bloom’s </a:t>
            </a:r>
            <a:r>
              <a:rPr lang="en-CA" sz="2400" dirty="0" smtClean="0"/>
              <a:t>level, not bookwork</a:t>
            </a:r>
            <a:endParaRPr lang="en-CA" dirty="0" smtClean="0"/>
          </a:p>
          <a:p>
            <a:r>
              <a:rPr lang="en-CA" sz="2800" dirty="0" smtClean="0"/>
              <a:t>Oral Exams</a:t>
            </a:r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en-CA" sz="2400" dirty="0" smtClean="0"/>
              <a:t>Great </a:t>
            </a:r>
            <a:r>
              <a:rPr lang="en-CA" sz="2400" dirty="0" smtClean="0"/>
              <a:t>way to check </a:t>
            </a:r>
            <a:r>
              <a:rPr lang="en-CA" sz="2400" dirty="0" smtClean="0"/>
              <a:t>students’ level </a:t>
            </a:r>
            <a:r>
              <a:rPr lang="en-CA" sz="2400" dirty="0" smtClean="0"/>
              <a:t>of understanding </a:t>
            </a:r>
            <a:r>
              <a:rPr lang="en-CA" sz="2400" dirty="0" smtClean="0"/>
              <a:t>and </a:t>
            </a:r>
            <a:r>
              <a:rPr lang="en-CA" sz="2400" dirty="0" smtClean="0"/>
              <a:t>be sure it is their work</a:t>
            </a:r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en-CA" sz="2400" dirty="0" smtClean="0"/>
              <a:t>Ask students to define, evaluate, compare, discuss process, or explain their solution to a </a:t>
            </a:r>
            <a:r>
              <a:rPr lang="en-CA" sz="2400" dirty="0" smtClean="0"/>
              <a:t>problem</a:t>
            </a:r>
            <a:endParaRPr lang="en-CA" sz="2400" dirty="0" smtClean="0"/>
          </a:p>
        </p:txBody>
      </p:sp>
    </p:spTree>
    <p:extLst>
      <p:ext uri="{BB962C8B-B14F-4D97-AF65-F5344CB8AC3E}">
        <p14:creationId xmlns:p14="http://schemas.microsoft.com/office/powerpoint/2010/main" val="1844248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 smtClean="0"/>
              <a:t>Key Takeaways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9882" y="1413163"/>
            <a:ext cx="11569729" cy="5202241"/>
          </a:xfrm>
        </p:spPr>
        <p:txBody>
          <a:bodyPr>
            <a:normAutofit/>
          </a:bodyPr>
          <a:lstStyle/>
          <a:p>
            <a:r>
              <a:rPr lang="en-CA" sz="2800" dirty="0" smtClean="0"/>
              <a:t>Bring back a </a:t>
            </a:r>
            <a:r>
              <a:rPr lang="en-CA" sz="2800" dirty="0" smtClean="0"/>
              <a:t>variety of assessments that are authentic, aligned with </a:t>
            </a:r>
            <a:r>
              <a:rPr lang="en-CA" sz="2800" dirty="0" smtClean="0"/>
              <a:t>your learning </a:t>
            </a:r>
            <a:r>
              <a:rPr lang="en-CA" sz="2800" dirty="0" smtClean="0"/>
              <a:t>goals, </a:t>
            </a:r>
            <a:r>
              <a:rPr lang="en-CA" sz="2800" dirty="0" smtClean="0"/>
              <a:t>and </a:t>
            </a:r>
            <a:r>
              <a:rPr lang="en-CA" sz="2800" dirty="0" smtClean="0"/>
              <a:t>associated with your </a:t>
            </a:r>
            <a:r>
              <a:rPr lang="en-CA" sz="2800" dirty="0" smtClean="0"/>
              <a:t>context, such as:</a:t>
            </a:r>
          </a:p>
          <a:p>
            <a:pPr lvl="1"/>
            <a:r>
              <a:rPr lang="en-CA" sz="2400" dirty="0" smtClean="0"/>
              <a:t>Self-Assessment questions</a:t>
            </a:r>
          </a:p>
          <a:p>
            <a:pPr lvl="1"/>
            <a:r>
              <a:rPr lang="en-CA" sz="2400" dirty="0" smtClean="0"/>
              <a:t>Reflective writing</a:t>
            </a:r>
          </a:p>
          <a:p>
            <a:pPr lvl="1"/>
            <a:r>
              <a:rPr lang="en-CA" sz="2400" dirty="0" smtClean="0"/>
              <a:t>Meaningful assignments and projects</a:t>
            </a:r>
          </a:p>
          <a:p>
            <a:pPr lvl="1"/>
            <a:r>
              <a:rPr lang="en-CA" sz="2400" dirty="0" smtClean="0"/>
              <a:t>Open-book or take-home exams</a:t>
            </a:r>
          </a:p>
          <a:p>
            <a:pPr lvl="1"/>
            <a:r>
              <a:rPr lang="en-CA" sz="2400" dirty="0" smtClean="0"/>
              <a:t>Oral exams</a:t>
            </a:r>
            <a:endParaRPr lang="en-CA" sz="2400" dirty="0"/>
          </a:p>
        </p:txBody>
      </p:sp>
    </p:spTree>
    <p:extLst>
      <p:ext uri="{BB962C8B-B14F-4D97-AF65-F5344CB8AC3E}">
        <p14:creationId xmlns:p14="http://schemas.microsoft.com/office/powerpoint/2010/main" val="339967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" t="5881" r="117" b="14250"/>
          <a:stretch/>
        </p:blipFill>
        <p:spPr>
          <a:xfrm>
            <a:off x="-9238" y="381965"/>
            <a:ext cx="12199153" cy="650497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85195"/>
            <a:ext cx="12192000" cy="1559782"/>
          </a:xfrm>
        </p:spPr>
        <p:txBody>
          <a:bodyPr/>
          <a:lstStyle/>
          <a:p>
            <a:r>
              <a:rPr lang="en-US" sz="2800" b="1" dirty="0">
                <a:solidFill>
                  <a:srgbClr val="FFFFFF"/>
                </a:solidFill>
              </a:rPr>
              <a:t>Diana </a:t>
            </a:r>
            <a:r>
              <a:rPr lang="en-US" sz="2800" b="1" dirty="0" smtClean="0">
                <a:solidFill>
                  <a:srgbClr val="FFFFFF"/>
                </a:solidFill>
              </a:rPr>
              <a:t>Skrzydlo</a:t>
            </a:r>
            <a:r>
              <a:rPr lang="en-US" sz="2800" b="1" dirty="0">
                <a:solidFill>
                  <a:srgbClr val="FFFFFF"/>
                </a:solidFill>
              </a:rPr>
              <a:t/>
            </a:r>
            <a:br>
              <a:rPr lang="en-US" sz="2800" b="1" dirty="0">
                <a:solidFill>
                  <a:srgbClr val="FFFFFF"/>
                </a:solidFill>
              </a:rPr>
            </a:br>
            <a:r>
              <a:rPr lang="en-US" sz="2800" b="1" dirty="0" smtClean="0">
                <a:solidFill>
                  <a:srgbClr val="FFFFFF"/>
                </a:solidFill>
              </a:rPr>
              <a:t>Twitter: @</a:t>
            </a:r>
            <a:r>
              <a:rPr lang="en-US" sz="2800" b="1" dirty="0" err="1" smtClean="0">
                <a:solidFill>
                  <a:srgbClr val="FFFFFF"/>
                </a:solidFill>
              </a:rPr>
              <a:t>ActSciProf</a:t>
            </a:r>
            <a:r>
              <a:rPr lang="en-US" sz="2800" b="1" dirty="0" smtClean="0">
                <a:solidFill>
                  <a:srgbClr val="FFFFFF"/>
                </a:solidFill>
              </a:rPr>
              <a:t> Email</a:t>
            </a:r>
            <a:r>
              <a:rPr lang="en-US" sz="2800" b="1" dirty="0">
                <a:solidFill>
                  <a:srgbClr val="FFFFFF"/>
                </a:solidFill>
              </a:rPr>
              <a:t>: dkchisho@uwaterloo.ca</a:t>
            </a:r>
            <a:br>
              <a:rPr lang="en-US" sz="2800" b="1" dirty="0">
                <a:solidFill>
                  <a:srgbClr val="FFFFFF"/>
                </a:solidFill>
              </a:rPr>
            </a:br>
            <a:r>
              <a:rPr lang="en-US" sz="2800" b="1" dirty="0">
                <a:solidFill>
                  <a:srgbClr val="FFFFFF"/>
                </a:solidFill>
              </a:rPr>
              <a:t>Blog: </a:t>
            </a:r>
            <a:r>
              <a:rPr lang="en-US" sz="2800" b="1" u="sng" dirty="0">
                <a:solidFill>
                  <a:srgbClr val="FFFFFF"/>
                </a:solidFill>
              </a:rPr>
              <a:t>https://uwaterloo.ca/scholar/dkchisho/blog</a:t>
            </a:r>
          </a:p>
        </p:txBody>
      </p:sp>
    </p:spTree>
    <p:extLst>
      <p:ext uri="{BB962C8B-B14F-4D97-AF65-F5344CB8AC3E}">
        <p14:creationId xmlns:p14="http://schemas.microsoft.com/office/powerpoint/2010/main" val="4107233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UofWaterloo_WhiteBkgrd">
  <a:themeElements>
    <a:clrScheme name="Waterloo2016">
      <a:dk1>
        <a:sysClr val="windowText" lastClr="000000"/>
      </a:dk1>
      <a:lt1>
        <a:sysClr val="window" lastClr="FFFFFF"/>
      </a:lt1>
      <a:dk2>
        <a:srgbClr val="757575"/>
      </a:dk2>
      <a:lt2>
        <a:srgbClr val="D6D6D6"/>
      </a:lt2>
      <a:accent1>
        <a:srgbClr val="FFD54F"/>
      </a:accent1>
      <a:accent2>
        <a:srgbClr val="0C0C0C"/>
      </a:accent2>
      <a:accent3>
        <a:srgbClr val="AEAEAE"/>
      </a:accent3>
      <a:accent4>
        <a:srgbClr val="B71233"/>
      </a:accent4>
      <a:accent5>
        <a:srgbClr val="7F7F7F"/>
      </a:accent5>
      <a:accent6>
        <a:srgbClr val="0073CE"/>
      </a:accent6>
      <a:hlink>
        <a:srgbClr val="353535"/>
      </a:hlink>
      <a:folHlink>
        <a:srgbClr val="595959"/>
      </a:folHlink>
    </a:clrScheme>
    <a:fontScheme name="Custom 1">
      <a:majorFont>
        <a:latin typeface="Barlow Condensed"/>
        <a:ea typeface=""/>
        <a:cs typeface=""/>
      </a:majorFont>
      <a:minorFont>
        <a:latin typeface="Georg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aterloo_powerpoint_template_16-9_widescreen" id="{4809F9E8-56BF-8C4D-85E0-7353F442B736}" vid="{D553A0E6-7EAA-F242-A75B-21BFDE7A7B8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6A33CE885C62E468E63CF85B66FC2BF" ma:contentTypeVersion="13" ma:contentTypeDescription="Create a new document." ma:contentTypeScope="" ma:versionID="b16f9f04cfffc0c1af3b8dfd3b175075">
  <xsd:schema xmlns:xsd="http://www.w3.org/2001/XMLSchema" xmlns:xs="http://www.w3.org/2001/XMLSchema" xmlns:p="http://schemas.microsoft.com/office/2006/metadata/properties" xmlns:ns3="0fce13e4-d974-4c73-a8fc-7f14f1d6adec" xmlns:ns4="0ae7a7f9-ec75-462c-8512-26f60f6bbf48" targetNamespace="http://schemas.microsoft.com/office/2006/metadata/properties" ma:root="true" ma:fieldsID="9af2bdf13f133cc8f6a2b57b47a82838" ns3:_="" ns4:_="">
    <xsd:import namespace="0fce13e4-d974-4c73-a8fc-7f14f1d6adec"/>
    <xsd:import namespace="0ae7a7f9-ec75-462c-8512-26f60f6bbf48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KeyPoints" minOccurs="0"/>
                <xsd:element ref="ns4:MediaServiceKeyPoints" minOccurs="0"/>
                <xsd:element ref="ns4:MediaServiceAutoTags" minOccurs="0"/>
                <xsd:element ref="ns4:MediaServiceOCR" minOccurs="0"/>
                <xsd:element ref="ns4:MediaServiceGenerationTime" minOccurs="0"/>
                <xsd:element ref="ns4:MediaServiceEventHashCode" minOccurs="0"/>
                <xsd:element ref="ns4:MediaServiceDateTaken" minOccurs="0"/>
                <xsd:element ref="ns4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fce13e4-d974-4c73-a8fc-7f14f1d6adec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ae7a7f9-ec75-462c-8512-26f60f6bbf4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7DFC963-1D90-470D-B4AF-AA3D4761DDD7}">
  <ds:schemaRefs>
    <ds:schemaRef ds:uri="http://schemas.microsoft.com/office/2006/metadata/properties"/>
    <ds:schemaRef ds:uri="http://purl.org/dc/elements/1.1/"/>
    <ds:schemaRef ds:uri="http://schemas.microsoft.com/office/infopath/2007/PartnerControls"/>
    <ds:schemaRef ds:uri="http://purl.org/dc/dcmitype/"/>
    <ds:schemaRef ds:uri="http://schemas.microsoft.com/office/2006/documentManagement/types"/>
    <ds:schemaRef ds:uri="http://purl.org/dc/terms/"/>
    <ds:schemaRef ds:uri="0fce13e4-d974-4c73-a8fc-7f14f1d6adec"/>
    <ds:schemaRef ds:uri="http://schemas.openxmlformats.org/package/2006/metadata/core-properties"/>
    <ds:schemaRef ds:uri="0ae7a7f9-ec75-462c-8512-26f60f6bbf48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25EEB046-1DC7-42E1-9BF8-B9337B98636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00A6B58-FD6A-46F2-8419-BC035C63092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fce13e4-d974-4c73-a8fc-7f14f1d6adec"/>
    <ds:schemaRef ds:uri="0ae7a7f9-ec75-462c-8512-26f60f6bbf4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waterloo_powerpoint_template_16-9_widescreen</Template>
  <TotalTime>75</TotalTime>
  <Words>602</Words>
  <Application>Microsoft Office PowerPoint</Application>
  <PresentationFormat>Widescreen</PresentationFormat>
  <Paragraphs>74</Paragraphs>
  <Slides>10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Arial</vt:lpstr>
      <vt:lpstr>Barlow Condensed</vt:lpstr>
      <vt:lpstr>Calibri</vt:lpstr>
      <vt:lpstr>Georgia</vt:lpstr>
      <vt:lpstr>Verdana</vt:lpstr>
      <vt:lpstr>Wingdings</vt:lpstr>
      <vt:lpstr>UofWaterloo_WhiteBkgrd</vt:lpstr>
      <vt:lpstr>Carrying Authentic Assessment from Online to In-Person</vt:lpstr>
      <vt:lpstr>Outline</vt:lpstr>
      <vt:lpstr>Purpose of Assessment</vt:lpstr>
      <vt:lpstr>Assessment Principles</vt:lpstr>
      <vt:lpstr>Assessment Activities</vt:lpstr>
      <vt:lpstr>1. Self-Assessment and Reflective Writing</vt:lpstr>
      <vt:lpstr>2. Assignments and Projects</vt:lpstr>
      <vt:lpstr>3. Alternate Format Exams</vt:lpstr>
      <vt:lpstr>Key Takeaways</vt:lpstr>
      <vt:lpstr>Diana Skrzydlo Twitter: @ActSciProf Email: dkchisho@uwaterloo.ca Blog: https://uwaterloo.ca/scholar/dkchisho/blog</vt:lpstr>
    </vt:vector>
  </TitlesOfParts>
  <Company>University of Waterloo, IST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Carrying Authentic Assessment from Online to In-Person</dc:title>
  <dc:creator>Diana Skrzydlo</dc:creator>
  <cp:lastModifiedBy>Diana Skrzydlo</cp:lastModifiedBy>
  <cp:revision>11</cp:revision>
  <dcterms:created xsi:type="dcterms:W3CDTF">2021-06-12T05:00:26Z</dcterms:created>
  <dcterms:modified xsi:type="dcterms:W3CDTF">2021-06-14T03:35:57Z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0x01010056A33CE885C62E468E63CF85B66FC2BF</vt:lpwstr>
  </property>
</Properties>
</file>