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4"/>
  </p:sldMasterIdLst>
  <p:notesMasterIdLst>
    <p:notesMasterId r:id="rId17"/>
  </p:notesMasterIdLst>
  <p:sldIdLst>
    <p:sldId id="256" r:id="rId5"/>
    <p:sldId id="371" r:id="rId6"/>
    <p:sldId id="368" r:id="rId7"/>
    <p:sldId id="367" r:id="rId8"/>
    <p:sldId id="373" r:id="rId9"/>
    <p:sldId id="378" r:id="rId10"/>
    <p:sldId id="374" r:id="rId11"/>
    <p:sldId id="376" r:id="rId12"/>
    <p:sldId id="377" r:id="rId13"/>
    <p:sldId id="369" r:id="rId14"/>
    <p:sldId id="370" r:id="rId15"/>
    <p:sldId id="37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93F00"/>
    <a:srgbClr val="E4B429"/>
    <a:srgbClr val="FFD54F"/>
    <a:srgbClr val="FFEA3D"/>
    <a:srgbClr val="FFFFAA"/>
    <a:srgbClr val="E0249A"/>
    <a:srgbClr val="0073CF"/>
    <a:srgbClr val="57068C"/>
    <a:srgbClr val="FFD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0E03CB-AAFF-429A-A5EC-0AD840CA0934}" v="2003" dt="2024-11-30T15:46:27.8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68" autoAdjust="0"/>
    <p:restoredTop sz="86914" autoAdjust="0"/>
  </p:normalViewPr>
  <p:slideViewPr>
    <p:cSldViewPr snapToGrid="0">
      <p:cViewPr varScale="1">
        <p:scale>
          <a:sx n="44" d="100"/>
          <a:sy n="44" d="100"/>
        </p:scale>
        <p:origin x="1526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ana Skrzydlo" userId="be887563-d3d3-4055-ba60-7d04be297a6b" providerId="ADAL" clId="{040E03CB-AAFF-429A-A5EC-0AD840CA0934}"/>
    <pc:docChg chg="undo custSel addSld delSld modSld sldOrd">
      <pc:chgData name="Diana Skrzydlo" userId="be887563-d3d3-4055-ba60-7d04be297a6b" providerId="ADAL" clId="{040E03CB-AAFF-429A-A5EC-0AD840CA0934}" dt="2024-12-05T21:57:02.351" v="3167" actId="6549"/>
      <pc:docMkLst>
        <pc:docMk/>
      </pc:docMkLst>
      <pc:sldChg chg="addSp modSp mod">
        <pc:chgData name="Diana Skrzydlo" userId="be887563-d3d3-4055-ba60-7d04be297a6b" providerId="ADAL" clId="{040E03CB-AAFF-429A-A5EC-0AD840CA0934}" dt="2024-11-29T06:08:05.886" v="2882" actId="1076"/>
        <pc:sldMkLst>
          <pc:docMk/>
          <pc:sldMk cId="114863653" sldId="256"/>
        </pc:sldMkLst>
        <pc:spChg chg="mod">
          <ac:chgData name="Diana Skrzydlo" userId="be887563-d3d3-4055-ba60-7d04be297a6b" providerId="ADAL" clId="{040E03CB-AAFF-429A-A5EC-0AD840CA0934}" dt="2024-11-29T05:21:25.543" v="17" actId="20577"/>
          <ac:spMkLst>
            <pc:docMk/>
            <pc:sldMk cId="114863653" sldId="256"/>
            <ac:spMk id="2" creationId="{00000000-0000-0000-0000-000000000000}"/>
          </ac:spMkLst>
        </pc:spChg>
        <pc:spChg chg="mod">
          <ac:chgData name="Diana Skrzydlo" userId="be887563-d3d3-4055-ba60-7d04be297a6b" providerId="ADAL" clId="{040E03CB-AAFF-429A-A5EC-0AD840CA0934}" dt="2024-11-29T05:28:06.202" v="30" actId="20577"/>
          <ac:spMkLst>
            <pc:docMk/>
            <pc:sldMk cId="114863653" sldId="256"/>
            <ac:spMk id="3" creationId="{00000000-0000-0000-0000-000000000000}"/>
          </ac:spMkLst>
        </pc:spChg>
        <pc:picChg chg="add mod">
          <ac:chgData name="Diana Skrzydlo" userId="be887563-d3d3-4055-ba60-7d04be297a6b" providerId="ADAL" clId="{040E03CB-AAFF-429A-A5EC-0AD840CA0934}" dt="2024-11-29T06:08:05.886" v="2882" actId="1076"/>
          <ac:picMkLst>
            <pc:docMk/>
            <pc:sldMk cId="114863653" sldId="256"/>
            <ac:picMk id="1026" creationId="{BAAC8B2F-F2D8-E52E-2A8F-26BB7F299689}"/>
          </ac:picMkLst>
        </pc:picChg>
      </pc:sldChg>
      <pc:sldChg chg="addSp delSp modSp mod modAnim">
        <pc:chgData name="Diana Skrzydlo" userId="be887563-d3d3-4055-ba60-7d04be297a6b" providerId="ADAL" clId="{040E03CB-AAFF-429A-A5EC-0AD840CA0934}" dt="2024-11-29T06:22:41.172" v="3038" actId="1076"/>
        <pc:sldMkLst>
          <pc:docMk/>
          <pc:sldMk cId="896988833" sldId="367"/>
        </pc:sldMkLst>
        <pc:spChg chg="mod">
          <ac:chgData name="Diana Skrzydlo" userId="be887563-d3d3-4055-ba60-7d04be297a6b" providerId="ADAL" clId="{040E03CB-AAFF-429A-A5EC-0AD840CA0934}" dt="2024-11-29T05:37:12.738" v="853" actId="20577"/>
          <ac:spMkLst>
            <pc:docMk/>
            <pc:sldMk cId="896988833" sldId="367"/>
            <ac:spMk id="2" creationId="{00000000-0000-0000-0000-000000000000}"/>
          </ac:spMkLst>
        </pc:spChg>
        <pc:spChg chg="del mod">
          <ac:chgData name="Diana Skrzydlo" userId="be887563-d3d3-4055-ba60-7d04be297a6b" providerId="ADAL" clId="{040E03CB-AAFF-429A-A5EC-0AD840CA0934}" dt="2024-11-29T05:37:57.907" v="886" actId="3680"/>
          <ac:spMkLst>
            <pc:docMk/>
            <pc:sldMk cId="896988833" sldId="367"/>
            <ac:spMk id="3" creationId="{00000000-0000-0000-0000-000000000000}"/>
          </ac:spMkLst>
        </pc:spChg>
        <pc:graphicFrameChg chg="add mod ord modGraphic">
          <ac:chgData name="Diana Skrzydlo" userId="be887563-d3d3-4055-ba60-7d04be297a6b" providerId="ADAL" clId="{040E03CB-AAFF-429A-A5EC-0AD840CA0934}" dt="2024-11-29T06:22:41.172" v="3038" actId="1076"/>
          <ac:graphicFrameMkLst>
            <pc:docMk/>
            <pc:sldMk cId="896988833" sldId="367"/>
            <ac:graphicFrameMk id="4" creationId="{D2C9AE7F-DBFB-6F5E-86DB-2AA30DAA49EA}"/>
          </ac:graphicFrameMkLst>
        </pc:graphicFrameChg>
      </pc:sldChg>
      <pc:sldChg chg="modSp mod modAnim">
        <pc:chgData name="Diana Skrzydlo" userId="be887563-d3d3-4055-ba60-7d04be297a6b" providerId="ADAL" clId="{040E03CB-AAFF-429A-A5EC-0AD840CA0934}" dt="2024-11-29T06:12:53.032" v="2995" actId="20577"/>
        <pc:sldMkLst>
          <pc:docMk/>
          <pc:sldMk cId="90625162" sldId="368"/>
        </pc:sldMkLst>
        <pc:spChg chg="mod">
          <ac:chgData name="Diana Skrzydlo" userId="be887563-d3d3-4055-ba60-7d04be297a6b" providerId="ADAL" clId="{040E03CB-AAFF-429A-A5EC-0AD840CA0934}" dt="2024-11-29T06:12:53.032" v="2995" actId="20577"/>
          <ac:spMkLst>
            <pc:docMk/>
            <pc:sldMk cId="90625162" sldId="368"/>
            <ac:spMk id="6" creationId="{00000000-0000-0000-0000-000000000000}"/>
          </ac:spMkLst>
        </pc:spChg>
        <pc:spChg chg="mod">
          <ac:chgData name="Diana Skrzydlo" userId="be887563-d3d3-4055-ba60-7d04be297a6b" providerId="ADAL" clId="{040E03CB-AAFF-429A-A5EC-0AD840CA0934}" dt="2024-11-29T05:36:43.153" v="799" actId="20577"/>
          <ac:spMkLst>
            <pc:docMk/>
            <pc:sldMk cId="90625162" sldId="368"/>
            <ac:spMk id="7" creationId="{00000000-0000-0000-0000-000000000000}"/>
          </ac:spMkLst>
        </pc:spChg>
      </pc:sldChg>
      <pc:sldChg chg="modSp mod modAnim modNotesTx">
        <pc:chgData name="Diana Skrzydlo" userId="be887563-d3d3-4055-ba60-7d04be297a6b" providerId="ADAL" clId="{040E03CB-AAFF-429A-A5EC-0AD840CA0934}" dt="2024-12-05T21:57:02.351" v="3167" actId="6549"/>
        <pc:sldMkLst>
          <pc:docMk/>
          <pc:sldMk cId="439620475" sldId="369"/>
        </pc:sldMkLst>
        <pc:spChg chg="mod">
          <ac:chgData name="Diana Skrzydlo" userId="be887563-d3d3-4055-ba60-7d04be297a6b" providerId="ADAL" clId="{040E03CB-AAFF-429A-A5EC-0AD840CA0934}" dt="2024-11-29T05:56:13.798" v="2182" actId="20577"/>
          <ac:spMkLst>
            <pc:docMk/>
            <pc:sldMk cId="439620475" sldId="369"/>
            <ac:spMk id="2" creationId="{00000000-0000-0000-0000-000000000000}"/>
          </ac:spMkLst>
        </pc:spChg>
        <pc:spChg chg="mod">
          <ac:chgData name="Diana Skrzydlo" userId="be887563-d3d3-4055-ba60-7d04be297a6b" providerId="ADAL" clId="{040E03CB-AAFF-429A-A5EC-0AD840CA0934}" dt="2024-11-30T15:46:27.839" v="3166" actId="20577"/>
          <ac:spMkLst>
            <pc:docMk/>
            <pc:sldMk cId="439620475" sldId="369"/>
            <ac:spMk id="3" creationId="{00000000-0000-0000-0000-000000000000}"/>
          </ac:spMkLst>
        </pc:spChg>
      </pc:sldChg>
      <pc:sldChg chg="modSp mod">
        <pc:chgData name="Diana Skrzydlo" userId="be887563-d3d3-4055-ba60-7d04be297a6b" providerId="ADAL" clId="{040E03CB-AAFF-429A-A5EC-0AD840CA0934}" dt="2024-11-29T06:22:10.404" v="3037" actId="20577"/>
        <pc:sldMkLst>
          <pc:docMk/>
          <pc:sldMk cId="867148808" sldId="370"/>
        </pc:sldMkLst>
        <pc:spChg chg="mod">
          <ac:chgData name="Diana Skrzydlo" userId="be887563-d3d3-4055-ba60-7d04be297a6b" providerId="ADAL" clId="{040E03CB-AAFF-429A-A5EC-0AD840CA0934}" dt="2024-11-29T05:50:30.811" v="1987" actId="20577"/>
          <ac:spMkLst>
            <pc:docMk/>
            <pc:sldMk cId="867148808" sldId="370"/>
            <ac:spMk id="9" creationId="{00000000-0000-0000-0000-000000000000}"/>
          </ac:spMkLst>
        </pc:spChg>
        <pc:spChg chg="mod">
          <ac:chgData name="Diana Skrzydlo" userId="be887563-d3d3-4055-ba60-7d04be297a6b" providerId="ADAL" clId="{040E03CB-AAFF-429A-A5EC-0AD840CA0934}" dt="2024-11-29T06:22:10.404" v="3037" actId="20577"/>
          <ac:spMkLst>
            <pc:docMk/>
            <pc:sldMk cId="867148808" sldId="370"/>
            <ac:spMk id="10" creationId="{00000000-0000-0000-0000-000000000000}"/>
          </ac:spMkLst>
        </pc:spChg>
      </pc:sldChg>
      <pc:sldChg chg="modSp mod modAnim">
        <pc:chgData name="Diana Skrzydlo" userId="be887563-d3d3-4055-ba60-7d04be297a6b" providerId="ADAL" clId="{040E03CB-AAFF-429A-A5EC-0AD840CA0934}" dt="2024-11-30T15:45:35.641" v="3127" actId="20577"/>
        <pc:sldMkLst>
          <pc:docMk/>
          <pc:sldMk cId="1960207533" sldId="371"/>
        </pc:sldMkLst>
        <pc:spChg chg="mod">
          <ac:chgData name="Diana Skrzydlo" userId="be887563-d3d3-4055-ba60-7d04be297a6b" providerId="ADAL" clId="{040E03CB-AAFF-429A-A5EC-0AD840CA0934}" dt="2024-11-29T05:31:11.182" v="70" actId="20577"/>
          <ac:spMkLst>
            <pc:docMk/>
            <pc:sldMk cId="1960207533" sldId="371"/>
            <ac:spMk id="2" creationId="{00000000-0000-0000-0000-000000000000}"/>
          </ac:spMkLst>
        </pc:spChg>
        <pc:spChg chg="mod">
          <ac:chgData name="Diana Skrzydlo" userId="be887563-d3d3-4055-ba60-7d04be297a6b" providerId="ADAL" clId="{040E03CB-AAFF-429A-A5EC-0AD840CA0934}" dt="2024-11-30T15:45:35.641" v="3127" actId="20577"/>
          <ac:spMkLst>
            <pc:docMk/>
            <pc:sldMk cId="1960207533" sldId="371"/>
            <ac:spMk id="5" creationId="{00000000-0000-0000-0000-000000000000}"/>
          </ac:spMkLst>
        </pc:spChg>
      </pc:sldChg>
      <pc:sldChg chg="addSp modSp mod modAnim">
        <pc:chgData name="Diana Skrzydlo" userId="be887563-d3d3-4055-ba60-7d04be297a6b" providerId="ADAL" clId="{040E03CB-AAFF-429A-A5EC-0AD840CA0934}" dt="2024-11-29T06:21:11.237" v="3023" actId="20577"/>
        <pc:sldMkLst>
          <pc:docMk/>
          <pc:sldMk cId="2086877476" sldId="373"/>
        </pc:sldMkLst>
        <pc:spChg chg="mod">
          <ac:chgData name="Diana Skrzydlo" userId="be887563-d3d3-4055-ba60-7d04be297a6b" providerId="ADAL" clId="{040E03CB-AAFF-429A-A5EC-0AD840CA0934}" dt="2024-11-29T05:46:53.253" v="1319" actId="20577"/>
          <ac:spMkLst>
            <pc:docMk/>
            <pc:sldMk cId="2086877476" sldId="373"/>
            <ac:spMk id="6" creationId="{00000000-0000-0000-0000-000000000000}"/>
          </ac:spMkLst>
        </pc:spChg>
        <pc:spChg chg="mod">
          <ac:chgData name="Diana Skrzydlo" userId="be887563-d3d3-4055-ba60-7d04be297a6b" providerId="ADAL" clId="{040E03CB-AAFF-429A-A5EC-0AD840CA0934}" dt="2024-11-29T06:21:11.237" v="3023" actId="20577"/>
          <ac:spMkLst>
            <pc:docMk/>
            <pc:sldMk cId="2086877476" sldId="373"/>
            <ac:spMk id="7" creationId="{00000000-0000-0000-0000-000000000000}"/>
          </ac:spMkLst>
        </pc:spChg>
        <pc:picChg chg="add mod">
          <ac:chgData name="Diana Skrzydlo" userId="be887563-d3d3-4055-ba60-7d04be297a6b" providerId="ADAL" clId="{040E03CB-AAFF-429A-A5EC-0AD840CA0934}" dt="2024-11-29T06:16:53.203" v="2997"/>
          <ac:picMkLst>
            <pc:docMk/>
            <pc:sldMk cId="2086877476" sldId="373"/>
            <ac:picMk id="2" creationId="{180B5BC9-8CE3-0980-A68B-97F49FD323DA}"/>
          </ac:picMkLst>
        </pc:picChg>
      </pc:sldChg>
      <pc:sldChg chg="modSp mod modAnim">
        <pc:chgData name="Diana Skrzydlo" userId="be887563-d3d3-4055-ba60-7d04be297a6b" providerId="ADAL" clId="{040E03CB-AAFF-429A-A5EC-0AD840CA0934}" dt="2024-11-29T05:49:58.935" v="1965" actId="20577"/>
        <pc:sldMkLst>
          <pc:docMk/>
          <pc:sldMk cId="3073301893" sldId="374"/>
        </pc:sldMkLst>
        <pc:spChg chg="mod">
          <ac:chgData name="Diana Skrzydlo" userId="be887563-d3d3-4055-ba60-7d04be297a6b" providerId="ADAL" clId="{040E03CB-AAFF-429A-A5EC-0AD840CA0934}" dt="2024-11-29T05:47:55.540" v="1532" actId="20577"/>
          <ac:spMkLst>
            <pc:docMk/>
            <pc:sldMk cId="3073301893" sldId="374"/>
            <ac:spMk id="6" creationId="{00000000-0000-0000-0000-000000000000}"/>
          </ac:spMkLst>
        </pc:spChg>
        <pc:spChg chg="mod">
          <ac:chgData name="Diana Skrzydlo" userId="be887563-d3d3-4055-ba60-7d04be297a6b" providerId="ADAL" clId="{040E03CB-AAFF-429A-A5EC-0AD840CA0934}" dt="2024-11-29T05:49:58.935" v="1965" actId="20577"/>
          <ac:spMkLst>
            <pc:docMk/>
            <pc:sldMk cId="3073301893" sldId="374"/>
            <ac:spMk id="7" creationId="{00000000-0000-0000-0000-000000000000}"/>
          </ac:spMkLst>
        </pc:spChg>
      </pc:sldChg>
      <pc:sldChg chg="modSp add mod ord modAnim">
        <pc:chgData name="Diana Skrzydlo" userId="be887563-d3d3-4055-ba60-7d04be297a6b" providerId="ADAL" clId="{040E03CB-AAFF-429A-A5EC-0AD840CA0934}" dt="2024-11-29T06:02:27.808" v="2876" actId="20577"/>
        <pc:sldMkLst>
          <pc:docMk/>
          <pc:sldMk cId="1581988671" sldId="376"/>
        </pc:sldMkLst>
        <pc:spChg chg="mod">
          <ac:chgData name="Diana Skrzydlo" userId="be887563-d3d3-4055-ba60-7d04be297a6b" providerId="ADAL" clId="{040E03CB-AAFF-429A-A5EC-0AD840CA0934}" dt="2024-11-29T05:57:13.690" v="2285" actId="20577"/>
          <ac:spMkLst>
            <pc:docMk/>
            <pc:sldMk cId="1581988671" sldId="376"/>
            <ac:spMk id="2" creationId="{D8F55572-FA65-B702-7B8E-AE48F7B910E6}"/>
          </ac:spMkLst>
        </pc:spChg>
        <pc:spChg chg="mod">
          <ac:chgData name="Diana Skrzydlo" userId="be887563-d3d3-4055-ba60-7d04be297a6b" providerId="ADAL" clId="{040E03CB-AAFF-429A-A5EC-0AD840CA0934}" dt="2024-11-29T06:02:27.808" v="2876" actId="20577"/>
          <ac:spMkLst>
            <pc:docMk/>
            <pc:sldMk cId="1581988671" sldId="376"/>
            <ac:spMk id="3" creationId="{557DE6DC-BA26-FFA6-3600-EB3C9F6DAFA1}"/>
          </ac:spMkLst>
        </pc:spChg>
      </pc:sldChg>
      <pc:sldChg chg="del">
        <pc:chgData name="Diana Skrzydlo" userId="be887563-d3d3-4055-ba60-7d04be297a6b" providerId="ADAL" clId="{040E03CB-AAFF-429A-A5EC-0AD840CA0934}" dt="2024-11-29T05:50:21.915" v="1966" actId="47"/>
        <pc:sldMkLst>
          <pc:docMk/>
          <pc:sldMk cId="2705006890" sldId="376"/>
        </pc:sldMkLst>
      </pc:sldChg>
      <pc:sldChg chg="del">
        <pc:chgData name="Diana Skrzydlo" userId="be887563-d3d3-4055-ba60-7d04be297a6b" providerId="ADAL" clId="{040E03CB-AAFF-429A-A5EC-0AD840CA0934}" dt="2024-11-29T05:52:24.535" v="2072" actId="47"/>
        <pc:sldMkLst>
          <pc:docMk/>
          <pc:sldMk cId="2256020658" sldId="377"/>
        </pc:sldMkLst>
      </pc:sldChg>
      <pc:sldChg chg="modSp add mod ord modAnim">
        <pc:chgData name="Diana Skrzydlo" userId="be887563-d3d3-4055-ba60-7d04be297a6b" providerId="ADAL" clId="{040E03CB-AAFF-429A-A5EC-0AD840CA0934}" dt="2024-11-29T06:01:00.248" v="2588" actId="20577"/>
        <pc:sldMkLst>
          <pc:docMk/>
          <pc:sldMk cId="2843737680" sldId="377"/>
        </pc:sldMkLst>
        <pc:spChg chg="mod">
          <ac:chgData name="Diana Skrzydlo" userId="be887563-d3d3-4055-ba60-7d04be297a6b" providerId="ADAL" clId="{040E03CB-AAFF-429A-A5EC-0AD840CA0934}" dt="2024-11-29T05:57:32.226" v="2316" actId="20577"/>
          <ac:spMkLst>
            <pc:docMk/>
            <pc:sldMk cId="2843737680" sldId="377"/>
            <ac:spMk id="2" creationId="{FFEC65B1-C0EF-A8E8-B5C6-C647AD71B8DE}"/>
          </ac:spMkLst>
        </pc:spChg>
        <pc:spChg chg="mod">
          <ac:chgData name="Diana Skrzydlo" userId="be887563-d3d3-4055-ba60-7d04be297a6b" providerId="ADAL" clId="{040E03CB-AAFF-429A-A5EC-0AD840CA0934}" dt="2024-11-29T06:01:00.248" v="2588" actId="20577"/>
          <ac:spMkLst>
            <pc:docMk/>
            <pc:sldMk cId="2843737680" sldId="377"/>
            <ac:spMk id="3" creationId="{336F97DD-229A-65B7-35A9-B68585BDF700}"/>
          </ac:spMkLst>
        </pc:spChg>
      </pc:sldChg>
      <pc:sldChg chg="add del">
        <pc:chgData name="Diana Skrzydlo" userId="be887563-d3d3-4055-ba60-7d04be297a6b" providerId="ADAL" clId="{040E03CB-AAFF-429A-A5EC-0AD840CA0934}" dt="2024-11-29T06:02:37.480" v="2877" actId="47"/>
        <pc:sldMkLst>
          <pc:docMk/>
          <pc:sldMk cId="436679450" sldId="378"/>
        </pc:sldMkLst>
      </pc:sldChg>
      <pc:sldChg chg="addSp delSp modSp add mod modAnim chgLayout">
        <pc:chgData name="Diana Skrzydlo" userId="be887563-d3d3-4055-ba60-7d04be297a6b" providerId="ADAL" clId="{040E03CB-AAFF-429A-A5EC-0AD840CA0934}" dt="2024-11-29T06:21:47.790" v="3032" actId="255"/>
        <pc:sldMkLst>
          <pc:docMk/>
          <pc:sldMk cId="1051187272" sldId="378"/>
        </pc:sldMkLst>
        <pc:spChg chg="add mod ord">
          <ac:chgData name="Diana Skrzydlo" userId="be887563-d3d3-4055-ba60-7d04be297a6b" providerId="ADAL" clId="{040E03CB-AAFF-429A-A5EC-0AD840CA0934}" dt="2024-11-29T06:21:47.790" v="3032" actId="255"/>
          <ac:spMkLst>
            <pc:docMk/>
            <pc:sldMk cId="1051187272" sldId="378"/>
            <ac:spMk id="5" creationId="{F0DEE54E-0DF7-60C9-373D-5143F5C1063C}"/>
          </ac:spMkLst>
        </pc:spChg>
        <pc:spChg chg="mod ord">
          <ac:chgData name="Diana Skrzydlo" userId="be887563-d3d3-4055-ba60-7d04be297a6b" providerId="ADAL" clId="{040E03CB-AAFF-429A-A5EC-0AD840CA0934}" dt="2024-11-29T06:21:32.848" v="3024" actId="700"/>
          <ac:spMkLst>
            <pc:docMk/>
            <pc:sldMk cId="1051187272" sldId="378"/>
            <ac:spMk id="6" creationId="{F1AA493A-B7FD-AAB4-B446-A8448BF65D2E}"/>
          </ac:spMkLst>
        </pc:spChg>
        <pc:spChg chg="del mod">
          <ac:chgData name="Diana Skrzydlo" userId="be887563-d3d3-4055-ba60-7d04be297a6b" providerId="ADAL" clId="{040E03CB-AAFF-429A-A5EC-0AD840CA0934}" dt="2024-11-29T06:17:09.172" v="3000" actId="478"/>
          <ac:spMkLst>
            <pc:docMk/>
            <pc:sldMk cId="1051187272" sldId="378"/>
            <ac:spMk id="7" creationId="{4BCCB8E7-357A-6A60-5E8E-95C3993078AA}"/>
          </ac:spMkLst>
        </pc:spChg>
        <pc:picChg chg="add mod ord modCrop">
          <ac:chgData name="Diana Skrzydlo" userId="be887563-d3d3-4055-ba60-7d04be297a6b" providerId="ADAL" clId="{040E03CB-AAFF-429A-A5EC-0AD840CA0934}" dt="2024-11-29T06:18:40.157" v="3011" actId="167"/>
          <ac:picMkLst>
            <pc:docMk/>
            <pc:sldMk cId="1051187272" sldId="378"/>
            <ac:picMk id="2" creationId="{E9265991-C73F-DE5F-EEA0-0A89A84033CE}"/>
          </ac:picMkLst>
        </pc:picChg>
        <pc:picChg chg="add mod">
          <ac:chgData name="Diana Skrzydlo" userId="be887563-d3d3-4055-ba60-7d04be297a6b" providerId="ADAL" clId="{040E03CB-AAFF-429A-A5EC-0AD840CA0934}" dt="2024-11-29T06:19:09.383" v="3014" actId="732"/>
          <ac:picMkLst>
            <pc:docMk/>
            <pc:sldMk cId="1051187272" sldId="378"/>
            <ac:picMk id="3" creationId="{B46EE8C5-D8AB-4FF8-5B4B-DE8AA86E96A5}"/>
          </ac:picMkLst>
        </pc:picChg>
        <pc:picChg chg="add mod">
          <ac:chgData name="Diana Skrzydlo" userId="be887563-d3d3-4055-ba60-7d04be297a6b" providerId="ADAL" clId="{040E03CB-AAFF-429A-A5EC-0AD840CA0934}" dt="2024-11-29T06:20:15.617" v="3022" actId="1076"/>
          <ac:picMkLst>
            <pc:docMk/>
            <pc:sldMk cId="1051187272" sldId="378"/>
            <ac:picMk id="4" creationId="{C6C74112-96EF-FFE8-A405-B3B844B9C925}"/>
          </ac:picMkLst>
        </pc:picChg>
      </pc:sldChg>
    </pc:docChg>
  </pc:docChgLst>
  <pc:docChgLst>
    <pc:chgData name="Diana Skrzydlo" userId="be887563-d3d3-4055-ba60-7d04be297a6b" providerId="ADAL" clId="{8D5730E9-D5E2-4B3E-B07C-43948E11C873}"/>
    <pc:docChg chg="modSld">
      <pc:chgData name="Diana Skrzydlo" userId="be887563-d3d3-4055-ba60-7d04be297a6b" providerId="ADAL" clId="{8D5730E9-D5E2-4B3E-B07C-43948E11C873}" dt="2024-09-24T20:12:35.364" v="70" actId="20577"/>
      <pc:docMkLst>
        <pc:docMk/>
      </pc:docMkLst>
      <pc:sldChg chg="modSp mod">
        <pc:chgData name="Diana Skrzydlo" userId="be887563-d3d3-4055-ba60-7d04be297a6b" providerId="ADAL" clId="{8D5730E9-D5E2-4B3E-B07C-43948E11C873}" dt="2024-09-24T20:12:35.364" v="70" actId="20577"/>
        <pc:sldMkLst>
          <pc:docMk/>
          <pc:sldMk cId="114863653" sldId="256"/>
        </pc:sldMkLst>
        <pc:spChg chg="mod">
          <ac:chgData name="Diana Skrzydlo" userId="be887563-d3d3-4055-ba60-7d04be297a6b" providerId="ADAL" clId="{8D5730E9-D5E2-4B3E-B07C-43948E11C873}" dt="2024-09-24T20:12:22.259" v="35" actId="20577"/>
          <ac:spMkLst>
            <pc:docMk/>
            <pc:sldMk cId="114863653" sldId="256"/>
            <ac:spMk id="2" creationId="{00000000-0000-0000-0000-000000000000}"/>
          </ac:spMkLst>
        </pc:spChg>
        <pc:spChg chg="mod">
          <ac:chgData name="Diana Skrzydlo" userId="be887563-d3d3-4055-ba60-7d04be297a6b" providerId="ADAL" clId="{8D5730E9-D5E2-4B3E-B07C-43948E11C873}" dt="2024-09-24T20:12:35.364" v="70" actId="20577"/>
          <ac:spMkLst>
            <pc:docMk/>
            <pc:sldMk cId="114863653" sldId="256"/>
            <ac:spMk id="3" creationId="{00000000-0000-0000-0000-000000000000}"/>
          </ac:spMkLst>
        </pc:spChg>
      </pc:sldChg>
    </pc:docChg>
  </pc:docChgLst>
  <pc:docChgLst>
    <pc:chgData name="Diana Skrzydlo" userId="be887563-d3d3-4055-ba60-7d04be297a6b" providerId="ADAL" clId="{3B412B6E-CF17-421C-B3D8-B8ACBA06EEB5}"/>
    <pc:docChg chg="modSld">
      <pc:chgData name="Diana Skrzydlo" userId="be887563-d3d3-4055-ba60-7d04be297a6b" providerId="ADAL" clId="{3B412B6E-CF17-421C-B3D8-B8ACBA06EEB5}" dt="2024-09-24T20:10:02.762" v="65" actId="20577"/>
      <pc:docMkLst>
        <pc:docMk/>
      </pc:docMkLst>
      <pc:sldChg chg="modSp mod">
        <pc:chgData name="Diana Skrzydlo" userId="be887563-d3d3-4055-ba60-7d04be297a6b" providerId="ADAL" clId="{3B412B6E-CF17-421C-B3D8-B8ACBA06EEB5}" dt="2024-09-24T20:10:02.762" v="65" actId="20577"/>
        <pc:sldMkLst>
          <pc:docMk/>
          <pc:sldMk cId="114863653" sldId="256"/>
        </pc:sldMkLst>
        <pc:spChg chg="mod">
          <ac:chgData name="Diana Skrzydlo" userId="be887563-d3d3-4055-ba60-7d04be297a6b" providerId="ADAL" clId="{3B412B6E-CF17-421C-B3D8-B8ACBA06EEB5}" dt="2024-09-24T20:09:19.626" v="38" actId="14100"/>
          <ac:spMkLst>
            <pc:docMk/>
            <pc:sldMk cId="114863653" sldId="256"/>
            <ac:spMk id="2" creationId="{00000000-0000-0000-0000-000000000000}"/>
          </ac:spMkLst>
        </pc:spChg>
        <pc:spChg chg="mod">
          <ac:chgData name="Diana Skrzydlo" userId="be887563-d3d3-4055-ba60-7d04be297a6b" providerId="ADAL" clId="{3B412B6E-CF17-421C-B3D8-B8ACBA06EEB5}" dt="2024-09-24T20:10:02.762" v="65" actId="20577"/>
          <ac:spMkLst>
            <pc:docMk/>
            <pc:sldMk cId="114863653" sldId="256"/>
            <ac:spMk id="3" creationId="{00000000-0000-0000-0000-000000000000}"/>
          </ac:spMkLst>
        </pc:spChg>
      </pc:sldChg>
    </pc:docChg>
  </pc:docChgLst>
  <pc:docChgLst>
    <pc:chgData name="Diana Skrzydlo" userId="be887563-d3d3-4055-ba60-7d04be297a6b" providerId="ADAL" clId="{E0CC5BDA-2147-824B-B158-0FF669DFF64B}"/>
    <pc:docChg chg="modSld">
      <pc:chgData name="Diana Skrzydlo" userId="be887563-d3d3-4055-ba60-7d04be297a6b" providerId="ADAL" clId="{E0CC5BDA-2147-824B-B158-0FF669DFF64B}" dt="2021-07-06T22:29:46.353" v="5" actId="20577"/>
      <pc:docMkLst>
        <pc:docMk/>
      </pc:docMkLst>
      <pc:sldChg chg="modSp">
        <pc:chgData name="Diana Skrzydlo" userId="be887563-d3d3-4055-ba60-7d04be297a6b" providerId="ADAL" clId="{E0CC5BDA-2147-824B-B158-0FF669DFF64B}" dt="2021-07-06T22:29:46.353" v="5" actId="20577"/>
        <pc:sldMkLst>
          <pc:docMk/>
          <pc:sldMk cId="114863653" sldId="256"/>
        </pc:sldMkLst>
        <pc:spChg chg="mod">
          <ac:chgData name="Diana Skrzydlo" userId="be887563-d3d3-4055-ba60-7d04be297a6b" providerId="ADAL" clId="{E0CC5BDA-2147-824B-B158-0FF669DFF64B}" dt="2021-07-06T22:29:46.353" v="5" actId="20577"/>
          <ac:spMkLst>
            <pc:docMk/>
            <pc:sldMk cId="114863653" sldId="256"/>
            <ac:spMk id="3" creationId="{00000000-0000-0000-0000-000000000000}"/>
          </ac:spMkLst>
        </pc:spChg>
      </pc:sldChg>
    </pc:docChg>
  </pc:docChgLst>
  <pc:docChgLst>
    <pc:chgData name="Diana Skrzydlo" userId="be887563-d3d3-4055-ba60-7d04be297a6b" providerId="ADAL" clId="{254E4E18-B05C-9E40-B53E-3F1520C5540A}"/>
    <pc:docChg chg="custSel addSld modSld">
      <pc:chgData name="Diana Skrzydlo" userId="be887563-d3d3-4055-ba60-7d04be297a6b" providerId="ADAL" clId="{254E4E18-B05C-9E40-B53E-3F1520C5540A}" dt="2022-02-01T18:07:32.900" v="5" actId="478"/>
      <pc:docMkLst>
        <pc:docMk/>
      </pc:docMkLst>
      <pc:sldChg chg="addSp">
        <pc:chgData name="Diana Skrzydlo" userId="be887563-d3d3-4055-ba60-7d04be297a6b" providerId="ADAL" clId="{254E4E18-B05C-9E40-B53E-3F1520C5540A}" dt="2022-02-01T17:40:45.038" v="0" actId="7634"/>
        <pc:sldMkLst>
          <pc:docMk/>
          <pc:sldMk cId="2821940025" sldId="332"/>
        </pc:sldMkLst>
        <pc:inkChg chg="add">
          <ac:chgData name="Diana Skrzydlo" userId="be887563-d3d3-4055-ba60-7d04be297a6b" providerId="ADAL" clId="{254E4E18-B05C-9E40-B53E-3F1520C5540A}" dt="2022-02-01T17:40:45.038" v="0" actId="7634"/>
          <ac:inkMkLst>
            <pc:docMk/>
            <pc:sldMk cId="2821940025" sldId="332"/>
            <ac:inkMk id="3" creationId="{2EAEE783-4381-4945-8DF4-65C02035B9EC}"/>
          </ac:inkMkLst>
        </pc:inkChg>
      </pc:sldChg>
      <pc:sldChg chg="addSp">
        <pc:chgData name="Diana Skrzydlo" userId="be887563-d3d3-4055-ba60-7d04be297a6b" providerId="ADAL" clId="{254E4E18-B05C-9E40-B53E-3F1520C5540A}" dt="2022-02-01T17:40:45.038" v="0" actId="7634"/>
        <pc:sldMkLst>
          <pc:docMk/>
          <pc:sldMk cId="305793798" sldId="355"/>
        </pc:sldMkLst>
        <pc:inkChg chg="add">
          <ac:chgData name="Diana Skrzydlo" userId="be887563-d3d3-4055-ba60-7d04be297a6b" providerId="ADAL" clId="{254E4E18-B05C-9E40-B53E-3F1520C5540A}" dt="2022-02-01T17:40:45.038" v="0" actId="7634"/>
          <ac:inkMkLst>
            <pc:docMk/>
            <pc:sldMk cId="305793798" sldId="355"/>
            <ac:inkMk id="3" creationId="{735C1702-542B-AD43-8012-27901C1BBD7C}"/>
          </ac:inkMkLst>
        </pc:inkChg>
      </pc:sldChg>
      <pc:sldChg chg="addSp">
        <pc:chgData name="Diana Skrzydlo" userId="be887563-d3d3-4055-ba60-7d04be297a6b" providerId="ADAL" clId="{254E4E18-B05C-9E40-B53E-3F1520C5540A}" dt="2022-02-01T17:40:45.038" v="0" actId="7634"/>
        <pc:sldMkLst>
          <pc:docMk/>
          <pc:sldMk cId="1418621263" sldId="356"/>
        </pc:sldMkLst>
        <pc:inkChg chg="add">
          <ac:chgData name="Diana Skrzydlo" userId="be887563-d3d3-4055-ba60-7d04be297a6b" providerId="ADAL" clId="{254E4E18-B05C-9E40-B53E-3F1520C5540A}" dt="2022-02-01T17:40:45.038" v="0" actId="7634"/>
          <ac:inkMkLst>
            <pc:docMk/>
            <pc:sldMk cId="1418621263" sldId="356"/>
            <ac:inkMk id="4" creationId="{88CE3CE0-2C6B-5444-AF0F-1301EC5CD230}"/>
          </ac:inkMkLst>
        </pc:inkChg>
      </pc:sldChg>
      <pc:sldChg chg="addSp delSp">
        <pc:chgData name="Diana Skrzydlo" userId="be887563-d3d3-4055-ba60-7d04be297a6b" providerId="ADAL" clId="{254E4E18-B05C-9E40-B53E-3F1520C5540A}" dt="2022-02-01T18:07:32.900" v="5" actId="478"/>
        <pc:sldMkLst>
          <pc:docMk/>
          <pc:sldMk cId="1746682216" sldId="361"/>
        </pc:sldMkLst>
        <pc:inkChg chg="add">
          <ac:chgData name="Diana Skrzydlo" userId="be887563-d3d3-4055-ba60-7d04be297a6b" providerId="ADAL" clId="{254E4E18-B05C-9E40-B53E-3F1520C5540A}" dt="2022-02-01T17:40:45.038" v="0" actId="7634"/>
          <ac:inkMkLst>
            <pc:docMk/>
            <pc:sldMk cId="1746682216" sldId="361"/>
            <ac:inkMk id="4" creationId="{CF1F1135-D32F-C248-AEF5-7A36738FA2F6}"/>
          </ac:inkMkLst>
        </pc:inkChg>
        <pc:inkChg chg="add del">
          <ac:chgData name="Diana Skrzydlo" userId="be887563-d3d3-4055-ba60-7d04be297a6b" providerId="ADAL" clId="{254E4E18-B05C-9E40-B53E-3F1520C5540A}" dt="2022-02-01T18:07:32.900" v="5" actId="478"/>
          <ac:inkMkLst>
            <pc:docMk/>
            <pc:sldMk cId="1746682216" sldId="361"/>
            <ac:inkMk id="5" creationId="{119E384B-9A5F-DF4E-8C66-AAB38944FE3A}"/>
          </ac:inkMkLst>
        </pc:inkChg>
      </pc:sldChg>
      <pc:sldChg chg="addSp delSp add">
        <pc:chgData name="Diana Skrzydlo" userId="be887563-d3d3-4055-ba60-7d04be297a6b" providerId="ADAL" clId="{254E4E18-B05C-9E40-B53E-3F1520C5540A}" dt="2022-02-01T18:07:27.492" v="4" actId="7634"/>
        <pc:sldMkLst>
          <pc:docMk/>
          <pc:sldMk cId="1693538921" sldId="363"/>
        </pc:sldMkLst>
        <pc:inkChg chg="del">
          <ac:chgData name="Diana Skrzydlo" userId="be887563-d3d3-4055-ba60-7d04be297a6b" providerId="ADAL" clId="{254E4E18-B05C-9E40-B53E-3F1520C5540A}" dt="2022-02-01T17:41:12.847" v="2" actId="21"/>
          <ac:inkMkLst>
            <pc:docMk/>
            <pc:sldMk cId="1693538921" sldId="363"/>
            <ac:inkMk id="4" creationId="{CF1F1135-D32F-C248-AEF5-7A36738FA2F6}"/>
          </ac:inkMkLst>
        </pc:inkChg>
        <pc:inkChg chg="add">
          <ac:chgData name="Diana Skrzydlo" userId="be887563-d3d3-4055-ba60-7d04be297a6b" providerId="ADAL" clId="{254E4E18-B05C-9E40-B53E-3F1520C5540A}" dt="2022-02-01T17:59:51.916" v="3" actId="7634"/>
          <ac:inkMkLst>
            <pc:docMk/>
            <pc:sldMk cId="1693538921" sldId="363"/>
            <ac:inkMk id="5" creationId="{83F99FD1-A2F4-A149-9E2F-7C3FB70C2EAF}"/>
          </ac:inkMkLst>
        </pc:inkChg>
        <pc:inkChg chg="add">
          <ac:chgData name="Diana Skrzydlo" userId="be887563-d3d3-4055-ba60-7d04be297a6b" providerId="ADAL" clId="{254E4E18-B05C-9E40-B53E-3F1520C5540A}" dt="2022-02-01T18:07:27.492" v="4" actId="7634"/>
          <ac:inkMkLst>
            <pc:docMk/>
            <pc:sldMk cId="1693538921" sldId="363"/>
            <ac:inkMk id="6" creationId="{FEBFE08A-CAC4-0B41-A886-2FCE307998DF}"/>
          </ac:inkMkLst>
        </pc:inkChg>
      </pc:sldChg>
    </pc:docChg>
  </pc:docChgLst>
  <pc:docChgLst>
    <pc:chgData name="Diana Skrzydlo" userId="be887563-d3d3-4055-ba60-7d04be297a6b" providerId="ADAL" clId="{044FA22F-B500-4545-88C2-832369D7EEC8}"/>
    <pc:docChg chg="undo custSel addSld delSld modSld sldOrd">
      <pc:chgData name="Diana Skrzydlo" userId="be887563-d3d3-4055-ba60-7d04be297a6b" providerId="ADAL" clId="{044FA22F-B500-4545-88C2-832369D7EEC8}" dt="2022-06-01T16:15:40.816" v="337" actId="5793"/>
      <pc:docMkLst>
        <pc:docMk/>
      </pc:docMkLst>
      <pc:sldChg chg="modSp mod">
        <pc:chgData name="Diana Skrzydlo" userId="be887563-d3d3-4055-ba60-7d04be297a6b" providerId="ADAL" clId="{044FA22F-B500-4545-88C2-832369D7EEC8}" dt="2022-06-01T15:55:13.816" v="48" actId="20577"/>
        <pc:sldMkLst>
          <pc:docMk/>
          <pc:sldMk cId="3816348594" sldId="364"/>
        </pc:sldMkLst>
        <pc:spChg chg="mod">
          <ac:chgData name="Diana Skrzydlo" userId="be887563-d3d3-4055-ba60-7d04be297a6b" providerId="ADAL" clId="{044FA22F-B500-4545-88C2-832369D7EEC8}" dt="2022-06-01T15:55:13.816" v="48" actId="20577"/>
          <ac:spMkLst>
            <pc:docMk/>
            <pc:sldMk cId="3816348594" sldId="364"/>
            <ac:spMk id="2" creationId="{00000000-0000-0000-0000-000000000000}"/>
          </ac:spMkLst>
        </pc:spChg>
      </pc:sldChg>
      <pc:sldChg chg="del">
        <pc:chgData name="Diana Skrzydlo" userId="be887563-d3d3-4055-ba60-7d04be297a6b" providerId="ADAL" clId="{044FA22F-B500-4545-88C2-832369D7EEC8}" dt="2022-06-01T15:52:51.248" v="0" actId="47"/>
        <pc:sldMkLst>
          <pc:docMk/>
          <pc:sldMk cId="21390373" sldId="377"/>
        </pc:sldMkLst>
      </pc:sldChg>
      <pc:sldChg chg="modSp mod">
        <pc:chgData name="Diana Skrzydlo" userId="be887563-d3d3-4055-ba60-7d04be297a6b" providerId="ADAL" clId="{044FA22F-B500-4545-88C2-832369D7EEC8}" dt="2022-06-01T15:56:30.731" v="97" actId="20577"/>
        <pc:sldMkLst>
          <pc:docMk/>
          <pc:sldMk cId="2224858434" sldId="378"/>
        </pc:sldMkLst>
        <pc:spChg chg="mod">
          <ac:chgData name="Diana Skrzydlo" userId="be887563-d3d3-4055-ba60-7d04be297a6b" providerId="ADAL" clId="{044FA22F-B500-4545-88C2-832369D7EEC8}" dt="2022-06-01T15:55:39.513" v="61" actId="20577"/>
          <ac:spMkLst>
            <pc:docMk/>
            <pc:sldMk cId="2224858434" sldId="378"/>
            <ac:spMk id="2" creationId="{00000000-0000-0000-0000-000000000000}"/>
          </ac:spMkLst>
        </pc:spChg>
        <pc:spChg chg="mod">
          <ac:chgData name="Diana Skrzydlo" userId="be887563-d3d3-4055-ba60-7d04be297a6b" providerId="ADAL" clId="{044FA22F-B500-4545-88C2-832369D7EEC8}" dt="2022-06-01T15:56:30.731" v="97" actId="20577"/>
          <ac:spMkLst>
            <pc:docMk/>
            <pc:sldMk cId="2224858434" sldId="378"/>
            <ac:spMk id="3" creationId="{00000000-0000-0000-0000-000000000000}"/>
          </ac:spMkLst>
        </pc:spChg>
      </pc:sldChg>
      <pc:sldChg chg="delSp modSp mod delAnim">
        <pc:chgData name="Diana Skrzydlo" userId="be887563-d3d3-4055-ba60-7d04be297a6b" providerId="ADAL" clId="{044FA22F-B500-4545-88C2-832369D7EEC8}" dt="2022-06-01T15:56:49.089" v="108" actId="20577"/>
        <pc:sldMkLst>
          <pc:docMk/>
          <pc:sldMk cId="2316097941" sldId="379"/>
        </pc:sldMkLst>
        <pc:spChg chg="mod">
          <ac:chgData name="Diana Skrzydlo" userId="be887563-d3d3-4055-ba60-7d04be297a6b" providerId="ADAL" clId="{044FA22F-B500-4545-88C2-832369D7EEC8}" dt="2022-06-01T15:56:49.089" v="108" actId="20577"/>
          <ac:spMkLst>
            <pc:docMk/>
            <pc:sldMk cId="2316097941" sldId="379"/>
            <ac:spMk id="2" creationId="{00000000-0000-0000-0000-000000000000}"/>
          </ac:spMkLst>
        </pc:spChg>
        <pc:picChg chg="del">
          <ac:chgData name="Diana Skrzydlo" userId="be887563-d3d3-4055-ba60-7d04be297a6b" providerId="ADAL" clId="{044FA22F-B500-4545-88C2-832369D7EEC8}" dt="2022-06-01T15:52:58.720" v="4" actId="478"/>
          <ac:picMkLst>
            <pc:docMk/>
            <pc:sldMk cId="2316097941" sldId="379"/>
            <ac:picMk id="8" creationId="{00000000-0000-0000-0000-000000000000}"/>
          </ac:picMkLst>
        </pc:picChg>
      </pc:sldChg>
      <pc:sldChg chg="del">
        <pc:chgData name="Diana Skrzydlo" userId="be887563-d3d3-4055-ba60-7d04be297a6b" providerId="ADAL" clId="{044FA22F-B500-4545-88C2-832369D7EEC8}" dt="2022-06-01T15:52:51.248" v="0" actId="47"/>
        <pc:sldMkLst>
          <pc:docMk/>
          <pc:sldMk cId="1913057949" sldId="380"/>
        </pc:sldMkLst>
      </pc:sldChg>
      <pc:sldChg chg="addSp modSp mod">
        <pc:chgData name="Diana Skrzydlo" userId="be887563-d3d3-4055-ba60-7d04be297a6b" providerId="ADAL" clId="{044FA22F-B500-4545-88C2-832369D7EEC8}" dt="2022-06-01T16:02:13.901" v="177" actId="167"/>
        <pc:sldMkLst>
          <pc:docMk/>
          <pc:sldMk cId="2709430164" sldId="382"/>
        </pc:sldMkLst>
        <pc:spChg chg="mod">
          <ac:chgData name="Diana Skrzydlo" userId="be887563-d3d3-4055-ba60-7d04be297a6b" providerId="ADAL" clId="{044FA22F-B500-4545-88C2-832369D7EEC8}" dt="2022-06-01T16:01:29.347" v="173" actId="20577"/>
          <ac:spMkLst>
            <pc:docMk/>
            <pc:sldMk cId="2709430164" sldId="382"/>
            <ac:spMk id="2" creationId="{00000000-0000-0000-0000-000000000000}"/>
          </ac:spMkLst>
        </pc:spChg>
        <pc:spChg chg="mod">
          <ac:chgData name="Diana Skrzydlo" userId="be887563-d3d3-4055-ba60-7d04be297a6b" providerId="ADAL" clId="{044FA22F-B500-4545-88C2-832369D7EEC8}" dt="2022-06-01T16:01:18.153" v="150" actId="27636"/>
          <ac:spMkLst>
            <pc:docMk/>
            <pc:sldMk cId="2709430164" sldId="382"/>
            <ac:spMk id="3" creationId="{00000000-0000-0000-0000-000000000000}"/>
          </ac:spMkLst>
        </pc:spChg>
        <pc:spChg chg="add mod ord">
          <ac:chgData name="Diana Skrzydlo" userId="be887563-d3d3-4055-ba60-7d04be297a6b" providerId="ADAL" clId="{044FA22F-B500-4545-88C2-832369D7EEC8}" dt="2022-06-01T16:02:13.901" v="177" actId="167"/>
          <ac:spMkLst>
            <pc:docMk/>
            <pc:sldMk cId="2709430164" sldId="382"/>
            <ac:spMk id="4" creationId="{259768DA-7314-8FDB-DB2F-F6168A806837}"/>
          </ac:spMkLst>
        </pc:spChg>
      </pc:sldChg>
      <pc:sldChg chg="delSp modSp add mod delAnim">
        <pc:chgData name="Diana Skrzydlo" userId="be887563-d3d3-4055-ba60-7d04be297a6b" providerId="ADAL" clId="{044FA22F-B500-4545-88C2-832369D7EEC8}" dt="2022-06-01T15:56:58.506" v="120" actId="20577"/>
        <pc:sldMkLst>
          <pc:docMk/>
          <pc:sldMk cId="4062419755" sldId="383"/>
        </pc:sldMkLst>
        <pc:spChg chg="mod">
          <ac:chgData name="Diana Skrzydlo" userId="be887563-d3d3-4055-ba60-7d04be297a6b" providerId="ADAL" clId="{044FA22F-B500-4545-88C2-832369D7EEC8}" dt="2022-06-01T15:56:58.506" v="120" actId="20577"/>
          <ac:spMkLst>
            <pc:docMk/>
            <pc:sldMk cId="4062419755" sldId="383"/>
            <ac:spMk id="2" creationId="{00000000-0000-0000-0000-000000000000}"/>
          </ac:spMkLst>
        </pc:spChg>
        <pc:picChg chg="del">
          <ac:chgData name="Diana Skrzydlo" userId="be887563-d3d3-4055-ba60-7d04be297a6b" providerId="ADAL" clId="{044FA22F-B500-4545-88C2-832369D7EEC8}" dt="2022-06-01T15:53:01.816" v="6" actId="478"/>
          <ac:picMkLst>
            <pc:docMk/>
            <pc:sldMk cId="4062419755" sldId="383"/>
            <ac:picMk id="7" creationId="{00000000-0000-0000-0000-000000000000}"/>
          </ac:picMkLst>
        </pc:picChg>
        <pc:picChg chg="del">
          <ac:chgData name="Diana Skrzydlo" userId="be887563-d3d3-4055-ba60-7d04be297a6b" providerId="ADAL" clId="{044FA22F-B500-4545-88C2-832369D7EEC8}" dt="2022-06-01T15:53:00.801" v="5" actId="478"/>
          <ac:picMkLst>
            <pc:docMk/>
            <pc:sldMk cId="4062419755" sldId="383"/>
            <ac:picMk id="8" creationId="{00000000-0000-0000-0000-000000000000}"/>
          </ac:picMkLst>
        </pc:picChg>
      </pc:sldChg>
      <pc:sldChg chg="delSp modSp add mod delAnim">
        <pc:chgData name="Diana Skrzydlo" userId="be887563-d3d3-4055-ba60-7d04be297a6b" providerId="ADAL" clId="{044FA22F-B500-4545-88C2-832369D7EEC8}" dt="2022-06-01T15:57:02.514" v="126" actId="20577"/>
        <pc:sldMkLst>
          <pc:docMk/>
          <pc:sldMk cId="3745872617" sldId="384"/>
        </pc:sldMkLst>
        <pc:spChg chg="mod">
          <ac:chgData name="Diana Skrzydlo" userId="be887563-d3d3-4055-ba60-7d04be297a6b" providerId="ADAL" clId="{044FA22F-B500-4545-88C2-832369D7EEC8}" dt="2022-06-01T15:57:02.514" v="126" actId="20577"/>
          <ac:spMkLst>
            <pc:docMk/>
            <pc:sldMk cId="3745872617" sldId="384"/>
            <ac:spMk id="2" creationId="{00000000-0000-0000-0000-000000000000}"/>
          </ac:spMkLst>
        </pc:spChg>
        <pc:picChg chg="del">
          <ac:chgData name="Diana Skrzydlo" userId="be887563-d3d3-4055-ba60-7d04be297a6b" providerId="ADAL" clId="{044FA22F-B500-4545-88C2-832369D7EEC8}" dt="2022-06-01T15:53:04.937" v="9" actId="478"/>
          <ac:picMkLst>
            <pc:docMk/>
            <pc:sldMk cId="3745872617" sldId="384"/>
            <ac:picMk id="6" creationId="{00000000-0000-0000-0000-000000000000}"/>
          </ac:picMkLst>
        </pc:picChg>
        <pc:picChg chg="del">
          <ac:chgData name="Diana Skrzydlo" userId="be887563-d3d3-4055-ba60-7d04be297a6b" providerId="ADAL" clId="{044FA22F-B500-4545-88C2-832369D7EEC8}" dt="2022-06-01T15:53:04.344" v="8" actId="478"/>
          <ac:picMkLst>
            <pc:docMk/>
            <pc:sldMk cId="3745872617" sldId="384"/>
            <ac:picMk id="7" creationId="{00000000-0000-0000-0000-000000000000}"/>
          </ac:picMkLst>
        </pc:picChg>
        <pc:picChg chg="del">
          <ac:chgData name="Diana Skrzydlo" userId="be887563-d3d3-4055-ba60-7d04be297a6b" providerId="ADAL" clId="{044FA22F-B500-4545-88C2-832369D7EEC8}" dt="2022-06-01T15:53:03.777" v="7" actId="478"/>
          <ac:picMkLst>
            <pc:docMk/>
            <pc:sldMk cId="3745872617" sldId="384"/>
            <ac:picMk id="8" creationId="{00000000-0000-0000-0000-000000000000}"/>
          </ac:picMkLst>
        </pc:picChg>
      </pc:sldChg>
      <pc:sldChg chg="modSp add mod ord">
        <pc:chgData name="Diana Skrzydlo" userId="be887563-d3d3-4055-ba60-7d04be297a6b" providerId="ADAL" clId="{044FA22F-B500-4545-88C2-832369D7EEC8}" dt="2022-06-01T15:56:53.986" v="114" actId="20577"/>
        <pc:sldMkLst>
          <pc:docMk/>
          <pc:sldMk cId="1603969608" sldId="385"/>
        </pc:sldMkLst>
        <pc:spChg chg="mod">
          <ac:chgData name="Diana Skrzydlo" userId="be887563-d3d3-4055-ba60-7d04be297a6b" providerId="ADAL" clId="{044FA22F-B500-4545-88C2-832369D7EEC8}" dt="2022-06-01T15:56:53.986" v="114" actId="20577"/>
          <ac:spMkLst>
            <pc:docMk/>
            <pc:sldMk cId="1603969608" sldId="385"/>
            <ac:spMk id="2" creationId="{00000000-0000-0000-0000-000000000000}"/>
          </ac:spMkLst>
        </pc:spChg>
      </pc:sldChg>
      <pc:sldChg chg="addSp delSp modSp add mod delAnim">
        <pc:chgData name="Diana Skrzydlo" userId="be887563-d3d3-4055-ba60-7d04be297a6b" providerId="ADAL" clId="{044FA22F-B500-4545-88C2-832369D7EEC8}" dt="2022-06-01T15:55:29.628" v="49" actId="6549"/>
        <pc:sldMkLst>
          <pc:docMk/>
          <pc:sldMk cId="3246327045" sldId="386"/>
        </pc:sldMkLst>
        <pc:spChg chg="mod">
          <ac:chgData name="Diana Skrzydlo" userId="be887563-d3d3-4055-ba60-7d04be297a6b" providerId="ADAL" clId="{044FA22F-B500-4545-88C2-832369D7EEC8}" dt="2022-06-01T15:55:29.628" v="49" actId="6549"/>
          <ac:spMkLst>
            <pc:docMk/>
            <pc:sldMk cId="3246327045" sldId="386"/>
            <ac:spMk id="2" creationId="{00000000-0000-0000-0000-000000000000}"/>
          </ac:spMkLst>
        </pc:spChg>
        <pc:spChg chg="add del mod">
          <ac:chgData name="Diana Skrzydlo" userId="be887563-d3d3-4055-ba60-7d04be297a6b" providerId="ADAL" clId="{044FA22F-B500-4545-88C2-832369D7EEC8}" dt="2022-06-01T15:54:34.233" v="26" actId="478"/>
          <ac:spMkLst>
            <pc:docMk/>
            <pc:sldMk cId="3246327045" sldId="386"/>
            <ac:spMk id="4" creationId="{D7185CFA-35B5-3DE0-8A5F-B054F1DB7B80}"/>
          </ac:spMkLst>
        </pc:spChg>
        <pc:picChg chg="del">
          <ac:chgData name="Diana Skrzydlo" userId="be887563-d3d3-4055-ba60-7d04be297a6b" providerId="ADAL" clId="{044FA22F-B500-4545-88C2-832369D7EEC8}" dt="2022-06-01T15:54:32.116" v="25" actId="478"/>
          <ac:picMkLst>
            <pc:docMk/>
            <pc:sldMk cId="3246327045" sldId="386"/>
            <ac:picMk id="5" creationId="{00000000-0000-0000-0000-000000000000}"/>
          </ac:picMkLst>
        </pc:picChg>
        <pc:picChg chg="del">
          <ac:chgData name="Diana Skrzydlo" userId="be887563-d3d3-4055-ba60-7d04be297a6b" providerId="ADAL" clId="{044FA22F-B500-4545-88C2-832369D7EEC8}" dt="2022-06-01T15:54:30.465" v="24" actId="478"/>
          <ac:picMkLst>
            <pc:docMk/>
            <pc:sldMk cId="3246327045" sldId="386"/>
            <ac:picMk id="6" creationId="{00000000-0000-0000-0000-000000000000}"/>
          </ac:picMkLst>
        </pc:picChg>
        <pc:picChg chg="del">
          <ac:chgData name="Diana Skrzydlo" userId="be887563-d3d3-4055-ba60-7d04be297a6b" providerId="ADAL" clId="{044FA22F-B500-4545-88C2-832369D7EEC8}" dt="2022-06-01T15:54:29.985" v="23" actId="478"/>
          <ac:picMkLst>
            <pc:docMk/>
            <pc:sldMk cId="3246327045" sldId="386"/>
            <ac:picMk id="7" creationId="{00000000-0000-0000-0000-000000000000}"/>
          </ac:picMkLst>
        </pc:picChg>
        <pc:picChg chg="del">
          <ac:chgData name="Diana Skrzydlo" userId="be887563-d3d3-4055-ba60-7d04be297a6b" providerId="ADAL" clId="{044FA22F-B500-4545-88C2-832369D7EEC8}" dt="2022-06-01T15:54:29.001" v="22" actId="478"/>
          <ac:picMkLst>
            <pc:docMk/>
            <pc:sldMk cId="3246327045" sldId="386"/>
            <ac:picMk id="8" creationId="{00000000-0000-0000-0000-000000000000}"/>
          </ac:picMkLst>
        </pc:picChg>
        <pc:picChg chg="add mod">
          <ac:chgData name="Diana Skrzydlo" userId="be887563-d3d3-4055-ba60-7d04be297a6b" providerId="ADAL" clId="{044FA22F-B500-4545-88C2-832369D7EEC8}" dt="2022-06-01T15:54:57.104" v="31" actId="1076"/>
          <ac:picMkLst>
            <pc:docMk/>
            <pc:sldMk cId="3246327045" sldId="386"/>
            <ac:picMk id="9" creationId="{D4E34741-2FD9-528E-580D-A6123D6CCCB0}"/>
          </ac:picMkLst>
        </pc:picChg>
      </pc:sldChg>
      <pc:sldChg chg="modSp add mod">
        <pc:chgData name="Diana Skrzydlo" userId="be887563-d3d3-4055-ba60-7d04be297a6b" providerId="ADAL" clId="{044FA22F-B500-4545-88C2-832369D7EEC8}" dt="2022-06-01T16:08:24.878" v="235" actId="5793"/>
        <pc:sldMkLst>
          <pc:docMk/>
          <pc:sldMk cId="385079320" sldId="387"/>
        </pc:sldMkLst>
        <pc:spChg chg="mod">
          <ac:chgData name="Diana Skrzydlo" userId="be887563-d3d3-4055-ba60-7d04be297a6b" providerId="ADAL" clId="{044FA22F-B500-4545-88C2-832369D7EEC8}" dt="2022-06-01T16:02:33.956" v="198" actId="20577"/>
          <ac:spMkLst>
            <pc:docMk/>
            <pc:sldMk cId="385079320" sldId="387"/>
            <ac:spMk id="2" creationId="{00000000-0000-0000-0000-000000000000}"/>
          </ac:spMkLst>
        </pc:spChg>
        <pc:spChg chg="mod">
          <ac:chgData name="Diana Skrzydlo" userId="be887563-d3d3-4055-ba60-7d04be297a6b" providerId="ADAL" clId="{044FA22F-B500-4545-88C2-832369D7EEC8}" dt="2022-06-01T16:08:24.878" v="235" actId="5793"/>
          <ac:spMkLst>
            <pc:docMk/>
            <pc:sldMk cId="385079320" sldId="387"/>
            <ac:spMk id="3" creationId="{00000000-0000-0000-0000-000000000000}"/>
          </ac:spMkLst>
        </pc:spChg>
      </pc:sldChg>
      <pc:sldChg chg="modSp add mod">
        <pc:chgData name="Diana Skrzydlo" userId="be887563-d3d3-4055-ba60-7d04be297a6b" providerId="ADAL" clId="{044FA22F-B500-4545-88C2-832369D7EEC8}" dt="2022-06-01T16:08:37.206" v="247" actId="5793"/>
        <pc:sldMkLst>
          <pc:docMk/>
          <pc:sldMk cId="1777217127" sldId="388"/>
        </pc:sldMkLst>
        <pc:spChg chg="mod">
          <ac:chgData name="Diana Skrzydlo" userId="be887563-d3d3-4055-ba60-7d04be297a6b" providerId="ADAL" clId="{044FA22F-B500-4545-88C2-832369D7EEC8}" dt="2022-06-01T16:04:42.373" v="223" actId="20577"/>
          <ac:spMkLst>
            <pc:docMk/>
            <pc:sldMk cId="1777217127" sldId="388"/>
            <ac:spMk id="2" creationId="{00000000-0000-0000-0000-000000000000}"/>
          </ac:spMkLst>
        </pc:spChg>
        <pc:spChg chg="mod">
          <ac:chgData name="Diana Skrzydlo" userId="be887563-d3d3-4055-ba60-7d04be297a6b" providerId="ADAL" clId="{044FA22F-B500-4545-88C2-832369D7EEC8}" dt="2022-06-01T16:08:37.206" v="247" actId="5793"/>
          <ac:spMkLst>
            <pc:docMk/>
            <pc:sldMk cId="1777217127" sldId="388"/>
            <ac:spMk id="3" creationId="{00000000-0000-0000-0000-000000000000}"/>
          </ac:spMkLst>
        </pc:spChg>
      </pc:sldChg>
      <pc:sldChg chg="modSp add mod">
        <pc:chgData name="Diana Skrzydlo" userId="be887563-d3d3-4055-ba60-7d04be297a6b" providerId="ADAL" clId="{044FA22F-B500-4545-88C2-832369D7EEC8}" dt="2022-06-01T16:13:31.814" v="310" actId="14100"/>
        <pc:sldMkLst>
          <pc:docMk/>
          <pc:sldMk cId="3662451203" sldId="389"/>
        </pc:sldMkLst>
        <pc:spChg chg="mod">
          <ac:chgData name="Diana Skrzydlo" userId="be887563-d3d3-4055-ba60-7d04be297a6b" providerId="ADAL" clId="{044FA22F-B500-4545-88C2-832369D7EEC8}" dt="2022-06-01T16:09:05.341" v="283" actId="20577"/>
          <ac:spMkLst>
            <pc:docMk/>
            <pc:sldMk cId="3662451203" sldId="389"/>
            <ac:spMk id="2" creationId="{00000000-0000-0000-0000-000000000000}"/>
          </ac:spMkLst>
        </pc:spChg>
        <pc:spChg chg="mod">
          <ac:chgData name="Diana Skrzydlo" userId="be887563-d3d3-4055-ba60-7d04be297a6b" providerId="ADAL" clId="{044FA22F-B500-4545-88C2-832369D7EEC8}" dt="2022-06-01T16:13:31.814" v="310" actId="14100"/>
          <ac:spMkLst>
            <pc:docMk/>
            <pc:sldMk cId="3662451203" sldId="389"/>
            <ac:spMk id="3" creationId="{00000000-0000-0000-0000-000000000000}"/>
          </ac:spMkLst>
        </pc:spChg>
      </pc:sldChg>
      <pc:sldChg chg="modSp add mod">
        <pc:chgData name="Diana Skrzydlo" userId="be887563-d3d3-4055-ba60-7d04be297a6b" providerId="ADAL" clId="{044FA22F-B500-4545-88C2-832369D7EEC8}" dt="2022-06-01T16:15:40.816" v="337" actId="5793"/>
        <pc:sldMkLst>
          <pc:docMk/>
          <pc:sldMk cId="3859883040" sldId="390"/>
        </pc:sldMkLst>
        <pc:spChg chg="mod">
          <ac:chgData name="Diana Skrzydlo" userId="be887563-d3d3-4055-ba60-7d04be297a6b" providerId="ADAL" clId="{044FA22F-B500-4545-88C2-832369D7EEC8}" dt="2022-06-01T16:15:29.223" v="329" actId="20577"/>
          <ac:spMkLst>
            <pc:docMk/>
            <pc:sldMk cId="3859883040" sldId="390"/>
            <ac:spMk id="2" creationId="{00000000-0000-0000-0000-000000000000}"/>
          </ac:spMkLst>
        </pc:spChg>
        <pc:spChg chg="mod">
          <ac:chgData name="Diana Skrzydlo" userId="be887563-d3d3-4055-ba60-7d04be297a6b" providerId="ADAL" clId="{044FA22F-B500-4545-88C2-832369D7EEC8}" dt="2022-06-01T16:15:40.816" v="337" actId="5793"/>
          <ac:spMkLst>
            <pc:docMk/>
            <pc:sldMk cId="3859883040" sldId="390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8E97C-1779-4CEE-80D0-5BBB1AC4023D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CEF7D1-689C-4BC1-B59B-4A4CE078EC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43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6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260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AB1E9-C9B1-15DC-8586-8DEE1287E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5B553F-293E-BC6A-814D-F9673ED025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E7E233-E7F0-D04F-7CD4-96A2F1CDA1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716E26-2CEC-2D38-17A4-E48A2AAA9C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858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64E23-D1EF-DC64-602B-4EB7B2E56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D904EF-8619-B969-2C18-2909959182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D3A313-8931-6F56-9490-26B8A2F6BF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BA3299-8BF4-A160-66ED-79639D7179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7986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490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977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BF5564-E61F-E243-BDE0-99409BB726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5999"/>
            <a:ext cx="3688745" cy="1012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9556" y="1028941"/>
            <a:ext cx="6519149" cy="1474115"/>
          </a:xfrm>
        </p:spPr>
        <p:txBody>
          <a:bodyPr lIns="0" anchor="b">
            <a:noAutofit/>
          </a:bodyPr>
          <a:lstStyle>
            <a:lvl1pPr algn="l">
              <a:defRPr sz="40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9556" y="4266822"/>
            <a:ext cx="4114682" cy="666549"/>
          </a:xfrm>
        </p:spPr>
        <p:txBody>
          <a:bodyPr lIns="0" anchor="t">
            <a:normAutofit/>
          </a:bodyPr>
          <a:lstStyle>
            <a:lvl1pPr marL="0" indent="0" algn="l">
              <a:buNone/>
              <a:defRPr sz="15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39555" y="2642329"/>
            <a:ext cx="887187" cy="377962"/>
          </a:xfrm>
          <a:prstGeom prst="rect">
            <a:avLst/>
          </a:prstGeom>
          <a:solidFill>
            <a:schemeClr val="accent1"/>
          </a:solidFill>
        </p:spPr>
        <p:txBody>
          <a:bodyPr anchor="ctr" anchorCtr="0"/>
          <a:lstStyle>
            <a:lvl1pPr algn="ctr">
              <a:defRPr sz="825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967756" y="6377232"/>
            <a:ext cx="3220281" cy="25033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Incorporating Communication into SAS Courses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361312" y="6377232"/>
            <a:ext cx="415425" cy="250337"/>
          </a:xfrm>
        </p:spPr>
        <p:txBody>
          <a:bodyPr/>
          <a:lstStyle>
            <a:lvl1pPr algn="ctr">
              <a:defRPr/>
            </a:lvl1pPr>
          </a:lstStyle>
          <a:p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0" y="0"/>
            <a:ext cx="9144000" cy="397164"/>
            <a:chOff x="0" y="0"/>
            <a:chExt cx="12192000" cy="397164"/>
          </a:xfrm>
        </p:grpSpPr>
        <p:sp>
          <p:nvSpPr>
            <p:cNvPr id="19" name="Rectangle 18"/>
            <p:cNvSpPr/>
            <p:nvPr userDrawn="1"/>
          </p:nvSpPr>
          <p:spPr>
            <a:xfrm>
              <a:off x="1" y="198582"/>
              <a:ext cx="3082197" cy="1985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3050818" y="198582"/>
              <a:ext cx="3047061" cy="19858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6097879" y="198582"/>
              <a:ext cx="3047061" cy="19858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" name="Rectangle 25"/>
            <p:cNvSpPr/>
            <p:nvPr userDrawn="1"/>
          </p:nvSpPr>
          <p:spPr>
            <a:xfrm>
              <a:off x="9144939" y="198582"/>
              <a:ext cx="3047061" cy="19858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7" name="Rectangle 26"/>
            <p:cNvSpPr/>
            <p:nvPr userDrawn="1"/>
          </p:nvSpPr>
          <p:spPr>
            <a:xfrm>
              <a:off x="0" y="0"/>
              <a:ext cx="12191999" cy="19858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515592275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0593" y="397164"/>
            <a:ext cx="4573407" cy="6460836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9556" y="1028941"/>
            <a:ext cx="4114682" cy="1474115"/>
          </a:xfrm>
        </p:spPr>
        <p:txBody>
          <a:bodyPr lIns="0" anchor="b">
            <a:noAutofit/>
          </a:bodyPr>
          <a:lstStyle>
            <a:lvl1pPr algn="l">
              <a:defRPr sz="40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9556" y="4266822"/>
            <a:ext cx="4114682" cy="666549"/>
          </a:xfrm>
        </p:spPr>
        <p:txBody>
          <a:bodyPr lIns="0" anchor="t">
            <a:normAutofit/>
          </a:bodyPr>
          <a:lstStyle>
            <a:lvl1pPr marL="0" indent="0" algn="l">
              <a:buNone/>
              <a:defRPr sz="15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967756" y="6377232"/>
            <a:ext cx="3220281" cy="25033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Incorporating Communication into SAS Courses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361312" y="6377232"/>
            <a:ext cx="415425" cy="250337"/>
          </a:xfrm>
        </p:spPr>
        <p:txBody>
          <a:bodyPr/>
          <a:lstStyle>
            <a:lvl1pPr algn="ctr">
              <a:defRPr/>
            </a:lvl1pPr>
          </a:lstStyle>
          <a:p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Date Placeholder 6"/>
          <p:cNvSpPr>
            <a:spLocks noGrp="1"/>
          </p:cNvSpPr>
          <p:nvPr>
            <p:ph type="dt" sz="half" idx="10"/>
          </p:nvPr>
        </p:nvSpPr>
        <p:spPr>
          <a:xfrm>
            <a:off x="339555" y="2642329"/>
            <a:ext cx="887187" cy="377962"/>
          </a:xfrm>
          <a:prstGeom prst="rect">
            <a:avLst/>
          </a:prstGeom>
          <a:solidFill>
            <a:schemeClr val="accent1"/>
          </a:solidFill>
        </p:spPr>
        <p:txBody>
          <a:bodyPr anchor="ctr" anchorCtr="0"/>
          <a:lstStyle>
            <a:lvl1pPr algn="ctr">
              <a:defRPr sz="825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E123436-FCA2-8F40-AD3E-846D15F24C77}"/>
              </a:ext>
            </a:extLst>
          </p:cNvPr>
          <p:cNvSpPr/>
          <p:nvPr userDrawn="1"/>
        </p:nvSpPr>
        <p:spPr>
          <a:xfrm>
            <a:off x="1" y="198582"/>
            <a:ext cx="2311648" cy="1985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A5E983-0AEA-AA47-AB0E-A4E51C88C778}"/>
              </a:ext>
            </a:extLst>
          </p:cNvPr>
          <p:cNvSpPr/>
          <p:nvPr userDrawn="1"/>
        </p:nvSpPr>
        <p:spPr>
          <a:xfrm>
            <a:off x="2288114" y="198582"/>
            <a:ext cx="2285296" cy="19858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9AFA41-6728-D445-858F-193445B7AA1C}"/>
              </a:ext>
            </a:extLst>
          </p:cNvPr>
          <p:cNvSpPr/>
          <p:nvPr userDrawn="1"/>
        </p:nvSpPr>
        <p:spPr>
          <a:xfrm>
            <a:off x="4573409" y="198582"/>
            <a:ext cx="2285296" cy="1985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257535-03E4-4142-95A1-ED0D4F2D6BE7}"/>
              </a:ext>
            </a:extLst>
          </p:cNvPr>
          <p:cNvSpPr/>
          <p:nvPr userDrawn="1"/>
        </p:nvSpPr>
        <p:spPr>
          <a:xfrm>
            <a:off x="6858704" y="198582"/>
            <a:ext cx="2285296" cy="19858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C999B77-2200-2F46-809A-9CC99D0BC91C}"/>
              </a:ext>
            </a:extLst>
          </p:cNvPr>
          <p:cNvSpPr/>
          <p:nvPr userDrawn="1"/>
        </p:nvSpPr>
        <p:spPr>
          <a:xfrm>
            <a:off x="0" y="0"/>
            <a:ext cx="9143999" cy="1985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EFBAD65-1A16-3147-AFBA-A57F036DAF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5999"/>
            <a:ext cx="3688745" cy="101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835470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F2B441FD-F620-3C47-81F9-64DD935385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6400"/>
            <a:ext cx="3687285" cy="101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9556" y="1028941"/>
            <a:ext cx="6519149" cy="1474115"/>
          </a:xfrm>
        </p:spPr>
        <p:txBody>
          <a:bodyPr lIns="0" anchor="b">
            <a:noAutofit/>
          </a:bodyPr>
          <a:lstStyle>
            <a:lvl1pPr algn="l">
              <a:defRPr sz="40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9556" y="4266822"/>
            <a:ext cx="4114682" cy="666549"/>
          </a:xfrm>
        </p:spPr>
        <p:txBody>
          <a:bodyPr lIns="0" anchor="t">
            <a:normAutofit/>
          </a:bodyPr>
          <a:lstStyle>
            <a:lvl1pPr marL="0" indent="0" algn="l">
              <a:buNone/>
              <a:defRPr sz="1500" b="0">
                <a:solidFill>
                  <a:schemeClr val="bg1">
                    <a:lumMod val="8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967756" y="6377232"/>
            <a:ext cx="3220281" cy="250337"/>
          </a:xfrm>
        </p:spPr>
        <p:txBody>
          <a:bodyPr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Incorporating Communication into SAS Courses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361312" y="6377232"/>
            <a:ext cx="415425" cy="250337"/>
          </a:xfrm>
        </p:spPr>
        <p:txBody>
          <a:bodyPr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Date Placeholder 6"/>
          <p:cNvSpPr>
            <a:spLocks noGrp="1"/>
          </p:cNvSpPr>
          <p:nvPr>
            <p:ph type="dt" sz="half" idx="10"/>
          </p:nvPr>
        </p:nvSpPr>
        <p:spPr>
          <a:xfrm>
            <a:off x="339555" y="2642329"/>
            <a:ext cx="887187" cy="377962"/>
          </a:xfrm>
          <a:prstGeom prst="rect">
            <a:avLst/>
          </a:prstGeom>
          <a:solidFill>
            <a:schemeClr val="accent1"/>
          </a:solidFill>
        </p:spPr>
        <p:txBody>
          <a:bodyPr anchor="ctr" anchorCtr="0"/>
          <a:lstStyle>
            <a:lvl1pPr algn="ctr">
              <a:defRPr sz="825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BD77C8-3EED-5B46-AC5E-C8793682E64F}"/>
              </a:ext>
            </a:extLst>
          </p:cNvPr>
          <p:cNvSpPr/>
          <p:nvPr userDrawn="1"/>
        </p:nvSpPr>
        <p:spPr>
          <a:xfrm>
            <a:off x="1" y="198582"/>
            <a:ext cx="2311648" cy="1985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114A09-06E2-4E4C-A4B2-8A218A94B429}"/>
              </a:ext>
            </a:extLst>
          </p:cNvPr>
          <p:cNvSpPr/>
          <p:nvPr userDrawn="1"/>
        </p:nvSpPr>
        <p:spPr>
          <a:xfrm>
            <a:off x="2288114" y="198582"/>
            <a:ext cx="2285296" cy="19858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D880CA-2051-2241-BEFE-E8D49A71D347}"/>
              </a:ext>
            </a:extLst>
          </p:cNvPr>
          <p:cNvSpPr/>
          <p:nvPr userDrawn="1"/>
        </p:nvSpPr>
        <p:spPr>
          <a:xfrm>
            <a:off x="4573409" y="198582"/>
            <a:ext cx="2285296" cy="1985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85A0B8-14F9-0848-9DE6-24CBB648817F}"/>
              </a:ext>
            </a:extLst>
          </p:cNvPr>
          <p:cNvSpPr/>
          <p:nvPr userDrawn="1"/>
        </p:nvSpPr>
        <p:spPr>
          <a:xfrm>
            <a:off x="6858704" y="198582"/>
            <a:ext cx="2285296" cy="19858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C03792-5BD9-D748-929B-6500DB74E0B8}"/>
              </a:ext>
            </a:extLst>
          </p:cNvPr>
          <p:cNvSpPr/>
          <p:nvPr userDrawn="1"/>
        </p:nvSpPr>
        <p:spPr>
          <a:xfrm>
            <a:off x="0" y="0"/>
            <a:ext cx="9143999" cy="1985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528952265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lack with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0593" y="397164"/>
            <a:ext cx="4573407" cy="6460836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9556" y="1028941"/>
            <a:ext cx="4114682" cy="1474115"/>
          </a:xfrm>
        </p:spPr>
        <p:txBody>
          <a:bodyPr lIns="0" anchor="b">
            <a:noAutofit/>
          </a:bodyPr>
          <a:lstStyle>
            <a:lvl1pPr algn="l">
              <a:defRPr sz="40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9556" y="4266822"/>
            <a:ext cx="4114682" cy="666549"/>
          </a:xfrm>
        </p:spPr>
        <p:txBody>
          <a:bodyPr lIns="0" anchor="t">
            <a:normAutofit/>
          </a:bodyPr>
          <a:lstStyle>
            <a:lvl1pPr marL="0" indent="0" algn="l">
              <a:buNone/>
              <a:defRPr sz="1500" b="0">
                <a:solidFill>
                  <a:schemeClr val="bg1">
                    <a:lumMod val="8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967756" y="6377232"/>
            <a:ext cx="3220281" cy="250337"/>
          </a:xfrm>
        </p:spPr>
        <p:txBody>
          <a:bodyPr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Incorporating Communication into SAS Courses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361312" y="6377232"/>
            <a:ext cx="415425" cy="250337"/>
          </a:xfrm>
        </p:spPr>
        <p:txBody>
          <a:bodyPr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Date Placeholder 6"/>
          <p:cNvSpPr>
            <a:spLocks noGrp="1"/>
          </p:cNvSpPr>
          <p:nvPr>
            <p:ph type="dt" sz="half" idx="10"/>
          </p:nvPr>
        </p:nvSpPr>
        <p:spPr>
          <a:xfrm>
            <a:off x="339555" y="2642329"/>
            <a:ext cx="887187" cy="377962"/>
          </a:xfrm>
          <a:prstGeom prst="rect">
            <a:avLst/>
          </a:prstGeom>
          <a:solidFill>
            <a:schemeClr val="accent1"/>
          </a:solidFill>
        </p:spPr>
        <p:txBody>
          <a:bodyPr anchor="ctr" anchorCtr="0"/>
          <a:lstStyle>
            <a:lvl1pPr algn="ctr">
              <a:defRPr sz="825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F76F54-0499-E542-97D8-731292335051}"/>
              </a:ext>
            </a:extLst>
          </p:cNvPr>
          <p:cNvSpPr/>
          <p:nvPr userDrawn="1"/>
        </p:nvSpPr>
        <p:spPr>
          <a:xfrm>
            <a:off x="1" y="198582"/>
            <a:ext cx="2311648" cy="1985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AE75DF3-5163-E841-9A1F-0A99ADFE4E37}"/>
              </a:ext>
            </a:extLst>
          </p:cNvPr>
          <p:cNvSpPr/>
          <p:nvPr userDrawn="1"/>
        </p:nvSpPr>
        <p:spPr>
          <a:xfrm>
            <a:off x="2288114" y="198582"/>
            <a:ext cx="2285296" cy="19858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7369A9-DE5D-2548-817E-763758370EB3}"/>
              </a:ext>
            </a:extLst>
          </p:cNvPr>
          <p:cNvSpPr/>
          <p:nvPr userDrawn="1"/>
        </p:nvSpPr>
        <p:spPr>
          <a:xfrm>
            <a:off x="4573409" y="198582"/>
            <a:ext cx="2285296" cy="1985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49876BE-2798-C942-93D1-88BA8EAEC007}"/>
              </a:ext>
            </a:extLst>
          </p:cNvPr>
          <p:cNvSpPr/>
          <p:nvPr userDrawn="1"/>
        </p:nvSpPr>
        <p:spPr>
          <a:xfrm>
            <a:off x="6858704" y="198582"/>
            <a:ext cx="2285296" cy="19858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ABD8336-4B79-0349-B238-89EA618B114C}"/>
              </a:ext>
            </a:extLst>
          </p:cNvPr>
          <p:cNvSpPr/>
          <p:nvPr userDrawn="1"/>
        </p:nvSpPr>
        <p:spPr>
          <a:xfrm>
            <a:off x="0" y="0"/>
            <a:ext cx="9143999" cy="1985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06FEE77-F873-2A44-9732-13FA793594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6400"/>
            <a:ext cx="3687285" cy="10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06763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Incorporating Communication into SAS Courses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323211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M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555773" y="685060"/>
            <a:ext cx="1065644" cy="286052"/>
          </a:xfrm>
        </p:spPr>
        <p:txBody>
          <a:bodyPr anchor="ctr">
            <a:noAutofit/>
          </a:bodyPr>
          <a:lstStyle>
            <a:lvl1pPr marL="0" indent="0" algn="ctr">
              <a:buNone/>
              <a:defRPr sz="825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MENU ITEM 1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681169" y="685060"/>
            <a:ext cx="1065644" cy="286052"/>
          </a:xfrm>
        </p:spPr>
        <p:txBody>
          <a:bodyPr anchor="ctr">
            <a:noAutofit/>
          </a:bodyPr>
          <a:lstStyle>
            <a:lvl1pPr marL="0" indent="0" algn="ctr">
              <a:buNone/>
              <a:defRPr sz="825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MENU ITEM 2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7806565" y="685060"/>
            <a:ext cx="1065644" cy="286052"/>
          </a:xfrm>
        </p:spPr>
        <p:txBody>
          <a:bodyPr anchor="ctr">
            <a:noAutofit/>
          </a:bodyPr>
          <a:lstStyle>
            <a:lvl1pPr marL="0" indent="0" algn="ctr">
              <a:buNone/>
              <a:defRPr sz="825" b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MENU ITEM 3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Incorporating Communication into SAS Courses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4913" y="434109"/>
            <a:ext cx="5284561" cy="895927"/>
          </a:xfrm>
        </p:spPr>
        <p:txBody>
          <a:bodyPr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03625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4912" y="1709739"/>
            <a:ext cx="7049630" cy="2852737"/>
          </a:xfrm>
        </p:spPr>
        <p:txBody>
          <a:bodyPr anchor="b">
            <a:normAutofit/>
          </a:bodyPr>
          <a:lstStyle>
            <a:lvl1pPr algn="l"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SECTION TITLE 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912" y="4589464"/>
            <a:ext cx="7049630" cy="150018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Incorporating Communication into SAS Courses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021156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 Header_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2AC4A44A-9B03-D44C-A0A8-1F36C2EFA3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664" y="1550984"/>
            <a:ext cx="8153416" cy="22368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20391" y="3727927"/>
            <a:ext cx="6577965" cy="1212056"/>
          </a:xfrm>
        </p:spPr>
        <p:txBody>
          <a:bodyPr anchor="b">
            <a:noAutofit/>
          </a:bodyPr>
          <a:lstStyle>
            <a:lvl1pPr algn="l">
              <a:defRPr sz="3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SECTION TITLE SLIDE OPTION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720391" y="4947814"/>
            <a:ext cx="6577965" cy="66654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Incorporating Communication into SAS Courses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0B341A-4215-894A-9936-8FB730445EC8}"/>
              </a:ext>
            </a:extLst>
          </p:cNvPr>
          <p:cNvSpPr/>
          <p:nvPr userDrawn="1"/>
        </p:nvSpPr>
        <p:spPr>
          <a:xfrm>
            <a:off x="1" y="198582"/>
            <a:ext cx="2311648" cy="1985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2D06FE-2666-7441-871D-9ACDA0CC83CF}"/>
              </a:ext>
            </a:extLst>
          </p:cNvPr>
          <p:cNvSpPr/>
          <p:nvPr userDrawn="1"/>
        </p:nvSpPr>
        <p:spPr>
          <a:xfrm>
            <a:off x="2288114" y="198582"/>
            <a:ext cx="2285296" cy="19858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61D4E66-4451-BA42-B281-9DBFFAC6C076}"/>
              </a:ext>
            </a:extLst>
          </p:cNvPr>
          <p:cNvSpPr/>
          <p:nvPr userDrawn="1"/>
        </p:nvSpPr>
        <p:spPr>
          <a:xfrm>
            <a:off x="4573409" y="198582"/>
            <a:ext cx="2285296" cy="1985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53542F-FB06-CE43-AD2C-9BD552AE62C2}"/>
              </a:ext>
            </a:extLst>
          </p:cNvPr>
          <p:cNvSpPr/>
          <p:nvPr userDrawn="1"/>
        </p:nvSpPr>
        <p:spPr>
          <a:xfrm>
            <a:off x="6858704" y="198582"/>
            <a:ext cx="2285296" cy="19858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B88ACA0-2D18-7143-83C1-529D5E8DFF40}"/>
              </a:ext>
            </a:extLst>
          </p:cNvPr>
          <p:cNvSpPr/>
          <p:nvPr userDrawn="1"/>
        </p:nvSpPr>
        <p:spPr>
          <a:xfrm>
            <a:off x="0" y="0"/>
            <a:ext cx="9143999" cy="1985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642748302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4913" y="434109"/>
            <a:ext cx="8677297" cy="89592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912" y="1413164"/>
            <a:ext cx="4190141" cy="4590472"/>
          </a:xfrm>
        </p:spPr>
        <p:txBody>
          <a:bodyPr/>
          <a:lstStyle>
            <a:lvl1pPr marL="216694" indent="-216694">
              <a:spcBef>
                <a:spcPts val="600"/>
              </a:spcBef>
              <a:spcAft>
                <a:spcPts val="600"/>
              </a:spcAft>
              <a:buFont typeface="Wingdings" charset="2"/>
              <a:buChar char="§"/>
              <a:defRPr/>
            </a:lvl1pPr>
            <a:lvl2pPr marL="514350" indent="-171450">
              <a:spcBef>
                <a:spcPts val="600"/>
              </a:spcBef>
              <a:spcAft>
                <a:spcPts val="600"/>
              </a:spcAft>
              <a:buFont typeface="Wingdings" charset="2"/>
              <a:buChar char="§"/>
              <a:defRPr/>
            </a:lvl2pPr>
            <a:lvl3pPr marL="857250" indent="-171450">
              <a:spcBef>
                <a:spcPts val="600"/>
              </a:spcBef>
              <a:spcAft>
                <a:spcPts val="600"/>
              </a:spcAft>
              <a:buFont typeface="Wingdings" charset="2"/>
              <a:buChar char="§"/>
              <a:defRPr/>
            </a:lvl3pPr>
            <a:lvl4pPr marL="1200150" indent="-171450">
              <a:spcBef>
                <a:spcPts val="600"/>
              </a:spcBef>
              <a:spcAft>
                <a:spcPts val="600"/>
              </a:spcAft>
              <a:buFont typeface="Wingdings" charset="2"/>
              <a:buChar char="§"/>
              <a:defRPr/>
            </a:lvl4pPr>
            <a:lvl5pPr marL="1543050" indent="-171450">
              <a:spcBef>
                <a:spcPts val="600"/>
              </a:spcBef>
              <a:spcAft>
                <a:spcPts val="600"/>
              </a:spcAft>
              <a:buFont typeface="Wingdings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8244" y="1413164"/>
            <a:ext cx="4243965" cy="4590472"/>
          </a:xfrm>
        </p:spPr>
        <p:txBody>
          <a:bodyPr/>
          <a:lstStyle>
            <a:lvl1pPr marL="216694" indent="-216694">
              <a:spcBef>
                <a:spcPts val="600"/>
              </a:spcBef>
              <a:spcAft>
                <a:spcPts val="600"/>
              </a:spcAft>
              <a:buFont typeface="Wingdings" charset="2"/>
              <a:buChar char="§"/>
              <a:defRPr/>
            </a:lvl1pPr>
            <a:lvl2pPr marL="514350" indent="-171450">
              <a:spcBef>
                <a:spcPts val="600"/>
              </a:spcBef>
              <a:spcAft>
                <a:spcPts val="600"/>
              </a:spcAft>
              <a:buFont typeface="Wingdings" charset="2"/>
              <a:buChar char="§"/>
              <a:defRPr/>
            </a:lvl2pPr>
            <a:lvl3pPr marL="857250" indent="-171450">
              <a:spcBef>
                <a:spcPts val="600"/>
              </a:spcBef>
              <a:spcAft>
                <a:spcPts val="600"/>
              </a:spcAft>
              <a:buFont typeface="Wingdings" charset="2"/>
              <a:buChar char="§"/>
              <a:defRPr/>
            </a:lvl3pPr>
            <a:lvl4pPr marL="1200150" indent="-171450">
              <a:spcBef>
                <a:spcPts val="600"/>
              </a:spcBef>
              <a:spcAft>
                <a:spcPts val="600"/>
              </a:spcAft>
              <a:buFont typeface="Wingdings" charset="2"/>
              <a:buChar char="§"/>
              <a:defRPr/>
            </a:lvl4pPr>
            <a:lvl5pPr marL="1543050" indent="-171450">
              <a:spcBef>
                <a:spcPts val="600"/>
              </a:spcBef>
              <a:spcAft>
                <a:spcPts val="600"/>
              </a:spcAft>
              <a:buFont typeface="Wingdings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Incorporating Communication into SAS Courses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516483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911" y="1396192"/>
            <a:ext cx="4157035" cy="670270"/>
          </a:xfrm>
        </p:spPr>
        <p:txBody>
          <a:bodyPr anchor="b">
            <a:noAutofit/>
          </a:bodyPr>
          <a:lstStyle>
            <a:lvl1pPr marL="0" indent="0">
              <a:buNone/>
              <a:defRPr sz="2100" b="1" baseline="0"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911" y="2184401"/>
            <a:ext cx="4157035" cy="3846945"/>
          </a:xfrm>
        </p:spPr>
        <p:txBody>
          <a:bodyPr>
            <a:normAutofit/>
          </a:bodyPr>
          <a:lstStyle>
            <a:lvl1pPr marL="216694" indent="-216694">
              <a:spcBef>
                <a:spcPts val="600"/>
              </a:spcBef>
              <a:spcAft>
                <a:spcPts val="600"/>
              </a:spcAft>
              <a:buFont typeface="Wingdings" charset="2"/>
              <a:buChar char="§"/>
              <a:defRPr sz="1500"/>
            </a:lvl1pPr>
            <a:lvl2pPr marL="514350" indent="-171450">
              <a:spcBef>
                <a:spcPts val="600"/>
              </a:spcBef>
              <a:spcAft>
                <a:spcPts val="600"/>
              </a:spcAft>
              <a:buFont typeface="Wingdings" charset="2"/>
              <a:buChar char="§"/>
              <a:defRPr sz="1350"/>
            </a:lvl2pPr>
            <a:lvl3pPr marL="857250" indent="-171450">
              <a:spcBef>
                <a:spcPts val="600"/>
              </a:spcBef>
              <a:spcAft>
                <a:spcPts val="600"/>
              </a:spcAft>
              <a:buFont typeface="Wingdings" charset="2"/>
              <a:buChar char="§"/>
              <a:defRPr sz="1200"/>
            </a:lvl3pPr>
            <a:lvl4pPr marL="1200150" indent="-171450">
              <a:spcBef>
                <a:spcPts val="600"/>
              </a:spcBef>
              <a:spcAft>
                <a:spcPts val="600"/>
              </a:spcAft>
              <a:buFont typeface="Wingdings" charset="2"/>
              <a:buChar char="§"/>
              <a:defRPr sz="1050"/>
            </a:lvl4pPr>
            <a:lvl5pPr marL="1543050" indent="-171450">
              <a:spcBef>
                <a:spcPts val="600"/>
              </a:spcBef>
              <a:spcAft>
                <a:spcPts val="600"/>
              </a:spcAft>
              <a:buFont typeface="Wingdings" charset="2"/>
              <a:buChar char="§"/>
              <a:defRPr sz="105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7115" y="1396192"/>
            <a:ext cx="4195094" cy="670270"/>
          </a:xfrm>
        </p:spPr>
        <p:txBody>
          <a:bodyPr anchor="b">
            <a:normAutofit/>
          </a:bodyPr>
          <a:lstStyle>
            <a:lvl1pPr marL="0" indent="0">
              <a:buNone/>
              <a:defRPr sz="2100" b="1"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77115" y="2184401"/>
            <a:ext cx="4195094" cy="3846945"/>
          </a:xfrm>
        </p:spPr>
        <p:txBody>
          <a:bodyPr>
            <a:normAutofit/>
          </a:bodyPr>
          <a:lstStyle>
            <a:lvl1pPr marL="216694" indent="-216694">
              <a:spcBef>
                <a:spcPts val="600"/>
              </a:spcBef>
              <a:spcAft>
                <a:spcPts val="600"/>
              </a:spcAft>
              <a:buFont typeface="Wingdings" charset="2"/>
              <a:buChar char="§"/>
              <a:defRPr sz="1500"/>
            </a:lvl1pPr>
            <a:lvl2pPr marL="514350" indent="-171450">
              <a:spcBef>
                <a:spcPts val="600"/>
              </a:spcBef>
              <a:spcAft>
                <a:spcPts val="600"/>
              </a:spcAft>
              <a:buFont typeface="Wingdings" charset="2"/>
              <a:buChar char="§"/>
              <a:defRPr sz="1350"/>
            </a:lvl2pPr>
            <a:lvl3pPr marL="857250" indent="-171450">
              <a:spcBef>
                <a:spcPts val="600"/>
              </a:spcBef>
              <a:spcAft>
                <a:spcPts val="600"/>
              </a:spcAft>
              <a:buFont typeface="Wingdings" charset="2"/>
              <a:buChar char="§"/>
              <a:defRPr sz="1200"/>
            </a:lvl3pPr>
            <a:lvl4pPr marL="1200150" indent="-171450">
              <a:spcBef>
                <a:spcPts val="600"/>
              </a:spcBef>
              <a:spcAft>
                <a:spcPts val="600"/>
              </a:spcAft>
              <a:buFont typeface="Wingdings" charset="2"/>
              <a:buChar char="§"/>
              <a:defRPr sz="1050"/>
            </a:lvl4pPr>
            <a:lvl5pPr marL="1543050" indent="-171450">
              <a:spcBef>
                <a:spcPts val="600"/>
              </a:spcBef>
              <a:spcAft>
                <a:spcPts val="600"/>
              </a:spcAft>
              <a:buFont typeface="Wingdings" charset="2"/>
              <a:buChar char="§"/>
              <a:defRPr sz="105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194913" y="434109"/>
            <a:ext cx="8677297" cy="89592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Incorporating Communication into SAS Courses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598644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Incorporating Communication into SAS Courses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487075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Incorporating Communication into SAS Courses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165608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_NoBkg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Incorporating Communication into SAS Courses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678416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xt or 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47554" y="1237675"/>
            <a:ext cx="3248891" cy="910202"/>
          </a:xfrm>
        </p:spPr>
        <p:txBody>
          <a:bodyPr anchor="b">
            <a:normAutofit/>
          </a:bodyPr>
          <a:lstStyle>
            <a:lvl1pPr algn="ctr">
              <a:defRPr sz="2100" cap="all" baseline="0"/>
            </a:lvl1pPr>
          </a:lstStyle>
          <a:p>
            <a:r>
              <a:rPr lang="en-US" dirty="0"/>
              <a:t>CONTEXT or THEME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Incorporating Communication into SAS Courses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947555" y="2244437"/>
            <a:ext cx="3248891" cy="0"/>
          </a:xfrm>
          <a:prstGeom prst="line">
            <a:avLst/>
          </a:prstGeom>
          <a:ln w="158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2947555" y="4668983"/>
            <a:ext cx="3248891" cy="0"/>
          </a:xfrm>
          <a:prstGeom prst="line">
            <a:avLst/>
          </a:prstGeom>
          <a:ln w="158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495300" y="2420360"/>
            <a:ext cx="8153400" cy="211455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1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2947555" y="4784726"/>
            <a:ext cx="3248891" cy="276225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>
              <a:buNone/>
              <a:defRPr lang="en-U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lvl="0" algn="ctr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4198111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xt or Quote with Pho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4762714" y="495661"/>
            <a:ext cx="4080486" cy="575736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0772" y="1237675"/>
            <a:ext cx="3248891" cy="910202"/>
          </a:xfrm>
        </p:spPr>
        <p:txBody>
          <a:bodyPr anchor="b">
            <a:normAutofit/>
          </a:bodyPr>
          <a:lstStyle>
            <a:lvl1pPr algn="ctr">
              <a:defRPr sz="2100" cap="all" baseline="0"/>
            </a:lvl1pPr>
          </a:lstStyle>
          <a:p>
            <a:r>
              <a:rPr lang="en-US" dirty="0"/>
              <a:t>CONTEXT or THEME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94912" y="6335310"/>
            <a:ext cx="2915434" cy="250337"/>
          </a:xfrm>
        </p:spPr>
        <p:txBody>
          <a:bodyPr/>
          <a:lstStyle/>
          <a:p>
            <a:r>
              <a:rPr lang="en-US"/>
              <a:t>Incorporating Communication into SAS Courses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359728" y="6335310"/>
            <a:ext cx="762000" cy="250337"/>
          </a:xfrm>
        </p:spPr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408707" y="2409026"/>
            <a:ext cx="3713021" cy="211455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5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640772" y="4784726"/>
            <a:ext cx="3248891" cy="276225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>
              <a:buNone/>
              <a:defRPr lang="en-U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lvl="0" algn="ctr"/>
            <a:r>
              <a:rPr lang="en-US"/>
              <a:t>Edit Master text styles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40773" y="2244437"/>
            <a:ext cx="3248891" cy="0"/>
          </a:xfrm>
          <a:prstGeom prst="line">
            <a:avLst/>
          </a:prstGeom>
          <a:ln w="158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640773" y="4668983"/>
            <a:ext cx="3248891" cy="0"/>
          </a:xfrm>
          <a:prstGeom prst="line">
            <a:avLst/>
          </a:prstGeom>
          <a:ln w="158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317354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163242" y="3461559"/>
            <a:ext cx="6803231" cy="598488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</a:lstStyle>
          <a:p>
            <a:pPr lvl="0"/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694" y="2382982"/>
            <a:ext cx="8677297" cy="1046019"/>
          </a:xfrm>
        </p:spPr>
        <p:txBody>
          <a:bodyPr anchor="b">
            <a:normAutofit/>
          </a:bodyPr>
          <a:lstStyle>
            <a:lvl1pPr algn="ctr">
              <a:defRPr sz="4500" cap="all" baseline="0"/>
            </a:lvl1pPr>
          </a:lstStyle>
          <a:p>
            <a:r>
              <a:rPr lang="en-US" dirty="0"/>
              <a:t>SECTION DIVIDER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Incorporating Communication into SAS Courses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728093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163242" y="3461559"/>
            <a:ext cx="6803231" cy="598488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</a:lstStyle>
          <a:p>
            <a:pPr lvl="0"/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694" y="2382982"/>
            <a:ext cx="8677297" cy="1046019"/>
          </a:xfrm>
        </p:spPr>
        <p:txBody>
          <a:bodyPr anchor="b">
            <a:normAutofit/>
          </a:bodyPr>
          <a:lstStyle>
            <a:lvl1pPr algn="ctr">
              <a:defRPr sz="4500" cap="all" baseline="0"/>
            </a:lvl1pPr>
          </a:lstStyle>
          <a:p>
            <a:r>
              <a:rPr lang="en-US" dirty="0"/>
              <a:t>SECTION DIVIDER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Incorporating Communication into SAS Courses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28729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163242" y="3461559"/>
            <a:ext cx="6803231" cy="598488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</a:lstStyle>
          <a:p>
            <a:pPr lvl="0"/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694" y="2382982"/>
            <a:ext cx="8677297" cy="1046019"/>
          </a:xfrm>
        </p:spPr>
        <p:txBody>
          <a:bodyPr anchor="b">
            <a:normAutofit/>
          </a:bodyPr>
          <a:lstStyle>
            <a:lvl1pPr algn="ctr">
              <a:defRPr sz="45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Incorporating Communication into SAS Courses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022777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2919" y="4581237"/>
            <a:ext cx="8158163" cy="1597891"/>
          </a:xfrm>
          <a:noFill/>
        </p:spPr>
        <p:txBody>
          <a:bodyPr wrap="square" rtlCol="0" anchor="ctr" anchorCtr="1">
            <a:noAutofit/>
          </a:bodyPr>
          <a:lstStyle>
            <a:lvl1pPr algn="ctr">
              <a:defRPr lang="en-US" sz="1350" b="0" i="0" cap="all" baseline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marL="0" lvl="0" algn="ctr">
              <a:lnSpc>
                <a:spcPct val="75000"/>
              </a:lnSpc>
            </a:pPr>
            <a:r>
              <a:rPr lang="en-US" dirty="0"/>
              <a:t>click to edit master closing slide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Incorporating Communication into SAS Courses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B193EDC-34D6-0B46-AFE7-A62557D28EA2}"/>
              </a:ext>
            </a:extLst>
          </p:cNvPr>
          <p:cNvSpPr/>
          <p:nvPr userDrawn="1"/>
        </p:nvSpPr>
        <p:spPr>
          <a:xfrm>
            <a:off x="1" y="198582"/>
            <a:ext cx="2311648" cy="1985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1F1EB5-4162-6D43-B52C-4841F0259928}"/>
              </a:ext>
            </a:extLst>
          </p:cNvPr>
          <p:cNvSpPr/>
          <p:nvPr userDrawn="1"/>
        </p:nvSpPr>
        <p:spPr>
          <a:xfrm>
            <a:off x="2288114" y="198582"/>
            <a:ext cx="2285296" cy="19858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50A8563-AAD6-BB4E-9A05-195D34510736}"/>
              </a:ext>
            </a:extLst>
          </p:cNvPr>
          <p:cNvSpPr/>
          <p:nvPr userDrawn="1"/>
        </p:nvSpPr>
        <p:spPr>
          <a:xfrm>
            <a:off x="4573409" y="198582"/>
            <a:ext cx="2285296" cy="1985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2BE3F83-0491-8040-AB2B-9A30C523CF99}"/>
              </a:ext>
            </a:extLst>
          </p:cNvPr>
          <p:cNvSpPr/>
          <p:nvPr userDrawn="1"/>
        </p:nvSpPr>
        <p:spPr>
          <a:xfrm>
            <a:off x="6858704" y="198582"/>
            <a:ext cx="2285296" cy="19858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27CF73-B8B5-2A4B-BAFB-2E6FFE6B0AAB}"/>
              </a:ext>
            </a:extLst>
          </p:cNvPr>
          <p:cNvSpPr/>
          <p:nvPr userDrawn="1"/>
        </p:nvSpPr>
        <p:spPr>
          <a:xfrm>
            <a:off x="0" y="0"/>
            <a:ext cx="9143999" cy="1985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D88C439-B8E5-B344-8C70-9C713F6CEB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063" y="1219024"/>
            <a:ext cx="6173872" cy="40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677358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_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9D2FABB-D09F-5B43-A608-5544442675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08" r="2878"/>
          <a:stretch/>
        </p:blipFill>
        <p:spPr>
          <a:xfrm>
            <a:off x="-273756" y="398873"/>
            <a:ext cx="9417756" cy="64591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50069" y="4682836"/>
            <a:ext cx="8043863" cy="1559782"/>
          </a:xfrm>
          <a:noFill/>
        </p:spPr>
        <p:txBody>
          <a:bodyPr wrap="square" rtlCol="0" anchor="ctr" anchorCtr="1">
            <a:noAutofit/>
          </a:bodyPr>
          <a:lstStyle>
            <a:lvl1pPr algn="ctr">
              <a:defRPr lang="en-US" sz="1350" b="0" i="0">
                <a:solidFill>
                  <a:schemeClr val="bg1">
                    <a:alpha val="81000"/>
                  </a:schemeClr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marL="0" lvl="0" algn="ctr">
              <a:lnSpc>
                <a:spcPct val="75000"/>
              </a:lnSpc>
            </a:pPr>
            <a:r>
              <a:rPr lang="en-US" dirty="0"/>
              <a:t>CLICK TO EDIT MASTER CLOSING SLIDE OPTION 2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Incorporating Communication into SAS Courses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42237AE-154C-4F49-AD23-B16CFB7FE6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064" y="1287547"/>
            <a:ext cx="6173872" cy="40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082862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374AEB87-8729-F848-8635-538C2407B8F7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757" y="5991453"/>
            <a:ext cx="3280501" cy="900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913" y="434109"/>
            <a:ext cx="8677297" cy="895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912" y="1413164"/>
            <a:ext cx="8677297" cy="45951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912" y="6335310"/>
            <a:ext cx="3919888" cy="250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Incorporating Communication into SAS Courses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35310"/>
            <a:ext cx="762000" cy="250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16A787-DDB5-5449-8E18-3548EF301897}"/>
              </a:ext>
            </a:extLst>
          </p:cNvPr>
          <p:cNvSpPr/>
          <p:nvPr userDrawn="1"/>
        </p:nvSpPr>
        <p:spPr>
          <a:xfrm>
            <a:off x="1" y="198582"/>
            <a:ext cx="2311648" cy="1985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797C55-5744-2B40-ABE3-792CC050BCB1}"/>
              </a:ext>
            </a:extLst>
          </p:cNvPr>
          <p:cNvSpPr/>
          <p:nvPr userDrawn="1"/>
        </p:nvSpPr>
        <p:spPr>
          <a:xfrm>
            <a:off x="2288114" y="198582"/>
            <a:ext cx="2285296" cy="19858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5392C8-F15E-9343-A94F-99465150F89B}"/>
              </a:ext>
            </a:extLst>
          </p:cNvPr>
          <p:cNvSpPr/>
          <p:nvPr userDrawn="1"/>
        </p:nvSpPr>
        <p:spPr>
          <a:xfrm>
            <a:off x="4573409" y="198582"/>
            <a:ext cx="2285296" cy="1985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DAAC592-CB70-9A46-87DB-D3AB913460DC}"/>
              </a:ext>
            </a:extLst>
          </p:cNvPr>
          <p:cNvSpPr/>
          <p:nvPr userDrawn="1"/>
        </p:nvSpPr>
        <p:spPr>
          <a:xfrm>
            <a:off x="6858704" y="198582"/>
            <a:ext cx="2285296" cy="19858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073AC6A-DFEE-4B48-B693-A91C97F76CC5}"/>
              </a:ext>
            </a:extLst>
          </p:cNvPr>
          <p:cNvSpPr/>
          <p:nvPr userDrawn="1"/>
        </p:nvSpPr>
        <p:spPr>
          <a:xfrm>
            <a:off x="0" y="0"/>
            <a:ext cx="9143999" cy="1985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973700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714" r:id="rId2"/>
    <p:sldLayoutId id="2147483715" r:id="rId3"/>
    <p:sldLayoutId id="2147483716" r:id="rId4"/>
    <p:sldLayoutId id="2147483670" r:id="rId5"/>
    <p:sldLayoutId id="2147483693" r:id="rId6"/>
    <p:sldLayoutId id="2147483671" r:id="rId7"/>
    <p:sldLayoutId id="2147483690" r:id="rId8"/>
    <p:sldLayoutId id="2147483672" r:id="rId9"/>
    <p:sldLayoutId id="2147483673" r:id="rId10"/>
    <p:sldLayoutId id="2147483674" r:id="rId11"/>
    <p:sldLayoutId id="2147483675" r:id="rId12"/>
    <p:sldLayoutId id="2147483710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12" r:id="rId19"/>
    <p:sldLayoutId id="2147483713" r:id="rId20"/>
  </p:sldLayoutIdLst>
  <p:transition spd="slow">
    <p:push dir="u"/>
  </p:transition>
  <p:hf sldNum="0" hdr="0" ft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2700" b="0" kern="1200" spc="38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694" indent="-216694" algn="l" defTabSz="6858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1"/>
        </a:buClr>
        <a:buSzPct val="85000"/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1"/>
        </a:buClr>
        <a:buSzPct val="85000"/>
        <a:buFont typeface="Wingdings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1"/>
        </a:buClr>
        <a:buSzPct val="85000"/>
        <a:buFont typeface="Wingdings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1"/>
        </a:buClr>
        <a:buSzPct val="85000"/>
        <a:buFont typeface="Wingdings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1"/>
        </a:buClr>
        <a:buSzPct val="85000"/>
        <a:buFont typeface="Wingdings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uwaterloo.ca/centre-for-teaching-excellence/sites/default/files/uploads/files/jan20-reflection_prompts_and_frameworks_handout_0.pdf" TargetMode="Externa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9557" y="1028941"/>
            <a:ext cx="4910869" cy="1991350"/>
          </a:xfrm>
        </p:spPr>
        <p:txBody>
          <a:bodyPr/>
          <a:lstStyle/>
          <a:p>
            <a:r>
              <a:rPr lang="en-US" dirty="0"/>
              <a:t>Resilience Through Reflection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7933" y="3622387"/>
            <a:ext cx="7576536" cy="1750802"/>
          </a:xfrm>
        </p:spPr>
        <p:txBody>
          <a:bodyPr>
            <a:noAutofit/>
          </a:bodyPr>
          <a:lstStyle/>
          <a:p>
            <a:r>
              <a:rPr lang="en-US" sz="1800" dirty="0"/>
              <a:t>Canadian Mathematics Society</a:t>
            </a:r>
          </a:p>
          <a:p>
            <a:r>
              <a:rPr lang="en-US" sz="1800" dirty="0"/>
              <a:t>November 30, 2024</a:t>
            </a:r>
          </a:p>
          <a:p>
            <a:r>
              <a:rPr lang="en-US" sz="1800" dirty="0"/>
              <a:t>Diana Skrzydlo</a:t>
            </a:r>
          </a:p>
        </p:txBody>
      </p:sp>
      <p:pic>
        <p:nvPicPr>
          <p:cNvPr id="1026" name="Picture 2" descr="Role of Reflection – Centre for Pedagogical Innovation">
            <a:extLst>
              <a:ext uri="{FF2B5EF4-FFF2-40B4-BE49-F238E27FC236}">
                <a16:creationId xmlns:a16="http://schemas.microsoft.com/office/drawing/2014/main" id="{BAAC8B2F-F2D8-E52E-2A8F-26BB7F299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44264"/>
            <a:ext cx="4519412" cy="4156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6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/>
              <a:t>Why Encourage Students to Reflect?</a:t>
            </a:r>
            <a:endParaRPr lang="en-US" sz="3600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194912" y="1413164"/>
            <a:ext cx="8677297" cy="5007733"/>
          </a:xfrm>
        </p:spPr>
        <p:txBody>
          <a:bodyPr>
            <a:normAutofit/>
          </a:bodyPr>
          <a:lstStyle/>
          <a:p>
            <a:r>
              <a:rPr lang="en-US" sz="2800" dirty="0"/>
              <a:t>Make their learning visible</a:t>
            </a:r>
          </a:p>
          <a:p>
            <a:r>
              <a:rPr lang="en-US" sz="2800" dirty="0"/>
              <a:t>Give opportunities to act on feedback</a:t>
            </a:r>
          </a:p>
          <a:p>
            <a:r>
              <a:rPr lang="en-US" sz="2800" dirty="0"/>
              <a:t>Improve resilience!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60207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Reflection Prompts – from </a:t>
            </a:r>
            <a:r>
              <a:rPr lang="en-US" sz="4000" dirty="0">
                <a:hlinkClick r:id="rId2"/>
              </a:rPr>
              <a:t>here</a:t>
            </a:r>
            <a:endParaRPr lang="en-US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STAR Model (Situation, Task, Action, Result </a:t>
            </a:r>
            <a:r>
              <a:rPr lang="en-US" sz="2400" dirty="0">
                <a:sym typeface="Wingdings" panose="05000000000000000000" pitchFamily="2" charset="2"/>
              </a:rPr>
              <a:t> Learning)</a:t>
            </a:r>
          </a:p>
          <a:p>
            <a:r>
              <a:rPr lang="en-US" sz="2400" dirty="0">
                <a:sym typeface="Wingdings" panose="05000000000000000000" pitchFamily="2" charset="2"/>
              </a:rPr>
              <a:t>Gibbs’ Reflective Cycle (Description, Feelings, Evaluation, Analysis, Conclusion, Action Plan)</a:t>
            </a:r>
          </a:p>
          <a:p>
            <a:r>
              <a:rPr lang="en-US" sz="2400" dirty="0">
                <a:sym typeface="Wingdings" panose="05000000000000000000" pitchFamily="2" charset="2"/>
              </a:rPr>
              <a:t>DEAL Model (Describe, Examine, Articulate Learning)</a:t>
            </a:r>
          </a:p>
          <a:p>
            <a:r>
              <a:rPr lang="en-US" sz="2400" dirty="0">
                <a:sym typeface="Wingdings" panose="05000000000000000000" pitchFamily="2" charset="2"/>
              </a:rPr>
              <a:t>Bain’s 5Rs (Reporting, Responding, Relating, Reasoning, Reconstructing)</a:t>
            </a:r>
          </a:p>
          <a:p>
            <a:r>
              <a:rPr lang="en-US" sz="2400" dirty="0">
                <a:sym typeface="Wingdings" panose="05000000000000000000" pitchFamily="2" charset="2"/>
              </a:rPr>
              <a:t>Integrated Reflective Cycle (Experience, Reflect on Action, Theory, Preparation)</a:t>
            </a:r>
          </a:p>
          <a:p>
            <a:r>
              <a:rPr lang="en-US" sz="2400" dirty="0">
                <a:sym typeface="Wingdings" panose="05000000000000000000" pitchFamily="2" charset="2"/>
              </a:rPr>
              <a:t>CARL Framework (Context, Action, Results, Learning)</a:t>
            </a:r>
          </a:p>
          <a:p>
            <a:r>
              <a:rPr lang="en-US" sz="2400" dirty="0">
                <a:sym typeface="Wingdings" panose="05000000000000000000" pitchFamily="2" charset="2"/>
              </a:rPr>
              <a:t>Four F’s (Facts, Feelings, Findings, Future) </a:t>
            </a:r>
          </a:p>
          <a:p>
            <a:r>
              <a:rPr lang="en-US" sz="2400" dirty="0">
                <a:sym typeface="Wingdings" panose="05000000000000000000" pitchFamily="2" charset="2"/>
              </a:rPr>
              <a:t>What? So What? Now What?</a:t>
            </a:r>
          </a:p>
          <a:p>
            <a:endParaRPr lang="en-US" sz="2400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062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Examples of Integrating Reflection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2C9AE7F-DBFB-6F5E-86DB-2AA30DAA49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2560213"/>
              </p:ext>
            </p:extLst>
          </p:nvPr>
        </p:nvGraphicFramePr>
        <p:xfrm>
          <a:off x="233362" y="1724847"/>
          <a:ext cx="8677276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3532">
                  <a:extLst>
                    <a:ext uri="{9D8B030D-6E8A-4147-A177-3AD203B41FA5}">
                      <a16:colId xmlns:a16="http://schemas.microsoft.com/office/drawing/2014/main" val="3213787737"/>
                    </a:ext>
                  </a:extLst>
                </a:gridCol>
                <a:gridCol w="1678193">
                  <a:extLst>
                    <a:ext uri="{9D8B030D-6E8A-4147-A177-3AD203B41FA5}">
                      <a16:colId xmlns:a16="http://schemas.microsoft.com/office/drawing/2014/main" val="1225718376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1037828258"/>
                    </a:ext>
                  </a:extLst>
                </a:gridCol>
                <a:gridCol w="1237129">
                  <a:extLst>
                    <a:ext uri="{9D8B030D-6E8A-4147-A177-3AD203B41FA5}">
                      <a16:colId xmlns:a16="http://schemas.microsoft.com/office/drawing/2014/main" val="1273453814"/>
                    </a:ext>
                  </a:extLst>
                </a:gridCol>
                <a:gridCol w="1161826">
                  <a:extLst>
                    <a:ext uri="{9D8B030D-6E8A-4147-A177-3AD203B41FA5}">
                      <a16:colId xmlns:a16="http://schemas.microsoft.com/office/drawing/2014/main" val="1580461357"/>
                    </a:ext>
                  </a:extLst>
                </a:gridCol>
                <a:gridCol w="1247887">
                  <a:extLst>
                    <a:ext uri="{9D8B030D-6E8A-4147-A177-3AD203B41FA5}">
                      <a16:colId xmlns:a16="http://schemas.microsoft.com/office/drawing/2014/main" val="2976058096"/>
                    </a:ext>
                  </a:extLst>
                </a:gridCol>
                <a:gridCol w="1320671">
                  <a:extLst>
                    <a:ext uri="{9D8B030D-6E8A-4147-A177-3AD203B41FA5}">
                      <a16:colId xmlns:a16="http://schemas.microsoft.com/office/drawing/2014/main" val="3851052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Level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Course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Pre/Post Test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Reflective Questions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Exam Wrapper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Multiple Attempts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Final Reflection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932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2</a:t>
                      </a:r>
                      <a:r>
                        <a:rPr lang="en-US" sz="1600" baseline="30000" dirty="0"/>
                        <a:t>nd</a:t>
                      </a:r>
                      <a:r>
                        <a:rPr lang="en-US" sz="1600" dirty="0"/>
                        <a:t> year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Intro to Probability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X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X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X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549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2</a:t>
                      </a:r>
                      <a:r>
                        <a:rPr lang="en-US" sz="1600" baseline="30000" dirty="0"/>
                        <a:t>nd</a:t>
                      </a:r>
                      <a:r>
                        <a:rPr lang="en-US" sz="1600" dirty="0"/>
                        <a:t> year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Intro to Life Contingencies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X 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X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660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3</a:t>
                      </a:r>
                      <a:r>
                        <a:rPr lang="en-US" sz="1600" baseline="30000" dirty="0"/>
                        <a:t>rd</a:t>
                      </a:r>
                      <a:r>
                        <a:rPr lang="en-US" sz="1600" dirty="0"/>
                        <a:t> year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Stochastic Processes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X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X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X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X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708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4</a:t>
                      </a:r>
                      <a:r>
                        <a:rPr lang="en-US" sz="1600" baseline="30000" dirty="0"/>
                        <a:t>th</a:t>
                      </a:r>
                      <a:r>
                        <a:rPr lang="en-US" sz="1600" dirty="0"/>
                        <a:t> year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Advanced Life Contingencies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X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X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X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610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Grad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Actuarial Risk Management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X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X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561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Grad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Actuarial Communication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X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X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X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888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698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Pre/Post Test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94912" y="1413164"/>
            <a:ext cx="8818459" cy="4595117"/>
          </a:xfrm>
        </p:spPr>
        <p:txBody>
          <a:bodyPr>
            <a:noAutofit/>
          </a:bodyPr>
          <a:lstStyle/>
          <a:p>
            <a:r>
              <a:rPr lang="en-US" sz="2800" dirty="0"/>
              <a:t>Rate confidence in answers on first day</a:t>
            </a:r>
          </a:p>
          <a:p>
            <a:r>
              <a:rPr lang="en-US" sz="2800" dirty="0"/>
              <a:t>Give the same test on the last day and compare</a:t>
            </a:r>
          </a:p>
          <a:p>
            <a:r>
              <a:rPr lang="en-US" sz="2800" dirty="0"/>
              <a:t>Include metacognitive as well as content questions</a:t>
            </a:r>
          </a:p>
        </p:txBody>
      </p:sp>
    </p:spTree>
    <p:extLst>
      <p:ext uri="{BB962C8B-B14F-4D97-AF65-F5344CB8AC3E}">
        <p14:creationId xmlns:p14="http://schemas.microsoft.com/office/powerpoint/2010/main" val="2086877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AB7EF-57A0-24A5-E8F2-4AC17CB73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265991-C73F-DE5F-EEA0-0A89A8403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4"/>
          <a:stretch/>
        </p:blipFill>
        <p:spPr>
          <a:xfrm>
            <a:off x="2895861" y="666974"/>
            <a:ext cx="6248139" cy="61910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6EE8C5-D8AB-4FF8-5B4B-DE8AA86E96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3"/>
          <a:stretch/>
        </p:blipFill>
        <p:spPr bwMode="auto">
          <a:xfrm>
            <a:off x="2895861" y="666972"/>
            <a:ext cx="6248138" cy="6191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C74112-96EF-FFE8-A405-B3B844B9C9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49"/>
          <a:stretch/>
        </p:blipFill>
        <p:spPr bwMode="auto">
          <a:xfrm>
            <a:off x="2895861" y="666971"/>
            <a:ext cx="6248139" cy="6191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1AA493A-B7FD-AAB4-B446-A8448BF65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Pre/Post Test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0DEE54E-0DF7-60C9-373D-5143F5C106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Data: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105118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Reflective Assignment Questions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94912" y="1413164"/>
            <a:ext cx="8677297" cy="4977588"/>
          </a:xfrm>
        </p:spPr>
        <p:txBody>
          <a:bodyPr>
            <a:noAutofit/>
          </a:bodyPr>
          <a:lstStyle/>
          <a:p>
            <a:r>
              <a:rPr lang="en-CA" sz="2800" dirty="0"/>
              <a:t>Could be a separate assignment or integrated</a:t>
            </a:r>
          </a:p>
          <a:p>
            <a:r>
              <a:rPr lang="en-CA" sz="2800" dirty="0"/>
              <a:t>Question types</a:t>
            </a:r>
          </a:p>
          <a:p>
            <a:pPr lvl="1"/>
            <a:r>
              <a:rPr lang="en-CA" sz="2100" dirty="0"/>
              <a:t>What important things did you learn this month/unit?</a:t>
            </a:r>
          </a:p>
          <a:p>
            <a:pPr lvl="1"/>
            <a:r>
              <a:rPr lang="en-CA" sz="2100" dirty="0"/>
              <a:t>Explain a course concept in plain language</a:t>
            </a:r>
          </a:p>
          <a:p>
            <a:pPr lvl="1"/>
            <a:r>
              <a:rPr lang="en-CA" sz="2100" dirty="0"/>
              <a:t>What do you still not understand?</a:t>
            </a:r>
          </a:p>
          <a:p>
            <a:pPr lvl="1"/>
            <a:r>
              <a:rPr lang="en-CA" sz="2100" dirty="0"/>
              <a:t>What now makes sense that didn’t before and what helped you?</a:t>
            </a:r>
          </a:p>
          <a:p>
            <a:pPr lvl="1"/>
            <a:endParaRPr lang="en-CA" sz="2100" dirty="0"/>
          </a:p>
        </p:txBody>
      </p:sp>
    </p:spTree>
    <p:extLst>
      <p:ext uri="{BB962C8B-B14F-4D97-AF65-F5344CB8AC3E}">
        <p14:creationId xmlns:p14="http://schemas.microsoft.com/office/powerpoint/2010/main" val="307330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8FDBD-01CF-DE2D-1B02-D137F98F6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5572-FA65-B702-7B8E-AE48F7B91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914" y="434111"/>
            <a:ext cx="8808409" cy="895927"/>
          </a:xfrm>
        </p:spPr>
        <p:txBody>
          <a:bodyPr>
            <a:normAutofit/>
          </a:bodyPr>
          <a:lstStyle/>
          <a:p>
            <a:r>
              <a:rPr lang="en-US" sz="4000" dirty="0"/>
              <a:t>Exam Wrappers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DE6DC-BA26-FFA6-3600-EB3C9F6DA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913" y="1413166"/>
            <a:ext cx="8808410" cy="4927344"/>
          </a:xfrm>
        </p:spPr>
        <p:txBody>
          <a:bodyPr>
            <a:normAutofit/>
          </a:bodyPr>
          <a:lstStyle/>
          <a:p>
            <a:r>
              <a:rPr lang="en-US" sz="2800" dirty="0"/>
              <a:t>When returning marked tests, have students answer questions on:</a:t>
            </a:r>
          </a:p>
          <a:p>
            <a:pPr lvl="1"/>
            <a:r>
              <a:rPr lang="en-US" sz="2100" dirty="0"/>
              <a:t>What they got wrong and why (not understanding what to do, not understanding how to do it, careless errors, running out of time)</a:t>
            </a:r>
          </a:p>
          <a:p>
            <a:pPr lvl="1"/>
            <a:r>
              <a:rPr lang="en-US" sz="2100" dirty="0"/>
              <a:t>How they prepared</a:t>
            </a:r>
          </a:p>
          <a:p>
            <a:pPr lvl="1"/>
            <a:r>
              <a:rPr lang="en-US" sz="2100" dirty="0"/>
              <a:t>How they will prepare in the future</a:t>
            </a:r>
          </a:p>
        </p:txBody>
      </p:sp>
    </p:spTree>
    <p:extLst>
      <p:ext uri="{BB962C8B-B14F-4D97-AF65-F5344CB8AC3E}">
        <p14:creationId xmlns:p14="http://schemas.microsoft.com/office/powerpoint/2010/main" val="1581988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B08FC-56A2-81DF-5893-094CE17E8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C65B1-C0EF-A8E8-B5C6-C647AD71B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914" y="434111"/>
            <a:ext cx="8808409" cy="895927"/>
          </a:xfrm>
        </p:spPr>
        <p:txBody>
          <a:bodyPr>
            <a:normAutofit/>
          </a:bodyPr>
          <a:lstStyle/>
          <a:p>
            <a:r>
              <a:rPr lang="en-US" sz="4000" dirty="0"/>
              <a:t>Multiple Attempts with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F97DD-229A-65B7-35A9-B68585BDF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913" y="1413166"/>
            <a:ext cx="8808410" cy="4927344"/>
          </a:xfrm>
        </p:spPr>
        <p:txBody>
          <a:bodyPr>
            <a:normAutofit/>
          </a:bodyPr>
          <a:lstStyle/>
          <a:p>
            <a:r>
              <a:rPr lang="en-US" sz="2800" dirty="0"/>
              <a:t>Auto-graded online quizzes</a:t>
            </a:r>
          </a:p>
          <a:p>
            <a:r>
              <a:rPr lang="en-US" sz="2800" dirty="0"/>
              <a:t>Self-check questions with answers</a:t>
            </a:r>
          </a:p>
          <a:p>
            <a:r>
              <a:rPr lang="en-US" sz="2800" dirty="0"/>
              <a:t>Ungraded quizzes in class</a:t>
            </a:r>
          </a:p>
          <a:p>
            <a:r>
              <a:rPr lang="en-US" sz="2800" dirty="0"/>
              <a:t>Early-bird deadlines for assignments (resubmit draft)</a:t>
            </a:r>
          </a:p>
          <a:p>
            <a:r>
              <a:rPr lang="en-US" sz="2800" dirty="0"/>
              <a:t>Repeated presentations</a:t>
            </a:r>
          </a:p>
          <a:p>
            <a:r>
              <a:rPr lang="en-US" sz="2800" dirty="0"/>
              <a:t>Two-stage testing</a:t>
            </a:r>
          </a:p>
          <a:p>
            <a:endParaRPr lang="en-US" sz="2400" dirty="0"/>
          </a:p>
          <a:p>
            <a:pPr lvl="1"/>
            <a:endParaRPr lang="en-US" sz="24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4373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914" y="434111"/>
            <a:ext cx="8808409" cy="895927"/>
          </a:xfrm>
        </p:spPr>
        <p:txBody>
          <a:bodyPr>
            <a:normAutofit/>
          </a:bodyPr>
          <a:lstStyle/>
          <a:p>
            <a:r>
              <a:rPr lang="en-US" sz="4000" dirty="0"/>
              <a:t>Final Reflection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913" y="1413166"/>
            <a:ext cx="8808410" cy="4927344"/>
          </a:xfrm>
        </p:spPr>
        <p:txBody>
          <a:bodyPr>
            <a:normAutofit/>
          </a:bodyPr>
          <a:lstStyle/>
          <a:p>
            <a:r>
              <a:rPr lang="en-US" sz="2800" dirty="0"/>
              <a:t>Have students look back over their portfolio of activities and reflect on growth and learning</a:t>
            </a:r>
          </a:p>
          <a:p>
            <a:r>
              <a:rPr lang="en-US" sz="2800" dirty="0"/>
              <a:t>Lovely insights from students!</a:t>
            </a:r>
            <a:endParaRPr lang="en-US" sz="2400" dirty="0"/>
          </a:p>
          <a:p>
            <a:pPr lvl="1"/>
            <a:endParaRPr lang="en-US" sz="24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3962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Let’s Reflect Now!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194913" y="1413165"/>
            <a:ext cx="8677297" cy="459511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800" dirty="0"/>
              <a:t>What?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Describe what you have thought, done, or experienced.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What were you trying to achieve?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What was good or bad about the experiences?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800" dirty="0"/>
              <a:t>So What?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What have you learned from this?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What is important about this?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What more do you need to learn?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800" dirty="0"/>
              <a:t>Now what?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Now what could you do?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How can you draw upon this learning in the future?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Where can you get more information?</a:t>
            </a:r>
          </a:p>
        </p:txBody>
      </p:sp>
    </p:spTree>
    <p:extLst>
      <p:ext uri="{BB962C8B-B14F-4D97-AF65-F5344CB8AC3E}">
        <p14:creationId xmlns:p14="http://schemas.microsoft.com/office/powerpoint/2010/main" val="86714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" r="8426" b="3802"/>
          <a:stretch/>
        </p:blipFill>
        <p:spPr>
          <a:xfrm>
            <a:off x="-18474" y="399235"/>
            <a:ext cx="9162473" cy="64818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49025" y="335928"/>
            <a:ext cx="38158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+mj-lt"/>
              </a:rPr>
              <a:t>@</a:t>
            </a:r>
            <a:r>
              <a:rPr lang="en-US" sz="2800" dirty="0" err="1">
                <a:solidFill>
                  <a:schemeClr val="bg1"/>
                </a:solidFill>
                <a:latin typeface="+mj-lt"/>
              </a:rPr>
              <a:t>ActSciProf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 on Twitter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8" y="335928"/>
            <a:ext cx="3726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+mj-lt"/>
              </a:rPr>
              <a:t>dkchisho@uwaterloo.ca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379" y="749157"/>
            <a:ext cx="9152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+mj-lt"/>
              </a:rPr>
              <a:t>uwaterloo.ca/scholar/dkchisho/blog</a:t>
            </a:r>
          </a:p>
        </p:txBody>
      </p:sp>
    </p:spTree>
    <p:extLst>
      <p:ext uri="{BB962C8B-B14F-4D97-AF65-F5344CB8AC3E}">
        <p14:creationId xmlns:p14="http://schemas.microsoft.com/office/powerpoint/2010/main" val="156715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UofWaterloo_WhiteBkgrd">
  <a:themeElements>
    <a:clrScheme name="Custom 1">
      <a:dk1>
        <a:srgbClr val="000000"/>
      </a:dk1>
      <a:lt1>
        <a:srgbClr val="FFFFFF"/>
      </a:lt1>
      <a:dk2>
        <a:srgbClr val="757575"/>
      </a:dk2>
      <a:lt2>
        <a:srgbClr val="D6D6D6"/>
      </a:lt2>
      <a:accent1>
        <a:srgbClr val="DE2498"/>
      </a:accent1>
      <a:accent2>
        <a:srgbClr val="0C0C0C"/>
      </a:accent2>
      <a:accent3>
        <a:srgbClr val="FF61AA"/>
      </a:accent3>
      <a:accent4>
        <a:srgbClr val="FFBDEF"/>
      </a:accent4>
      <a:accent5>
        <a:srgbClr val="C50078"/>
      </a:accent5>
      <a:accent6>
        <a:srgbClr val="0073CE"/>
      </a:accent6>
      <a:hlink>
        <a:srgbClr val="C50078"/>
      </a:hlink>
      <a:folHlink>
        <a:srgbClr val="595959"/>
      </a:folHlink>
    </a:clrScheme>
    <a:fontScheme name="Impact + Georgia">
      <a:majorFont>
        <a:latin typeface="Impact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Waterloo_arts_4x3" id="{92A4DE66-BA0B-3648-9D04-290D5D454D2E}" vid="{565275AE-87FA-0244-A3F3-612BAE99E9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A33CE885C62E468E63CF85B66FC2BF" ma:contentTypeVersion="14" ma:contentTypeDescription="Create a new document." ma:contentTypeScope="" ma:versionID="25921d9cf21d5fb69cb7b49d8174ad2b">
  <xsd:schema xmlns:xsd="http://www.w3.org/2001/XMLSchema" xmlns:xs="http://www.w3.org/2001/XMLSchema" xmlns:p="http://schemas.microsoft.com/office/2006/metadata/properties" xmlns:ns3="0fce13e4-d974-4c73-a8fc-7f14f1d6adec" xmlns:ns4="0ae7a7f9-ec75-462c-8512-26f60f6bbf48" targetNamespace="http://schemas.microsoft.com/office/2006/metadata/properties" ma:root="true" ma:fieldsID="acf349a965fc739c5bff5e77f13bdf10" ns3:_="" ns4:_="">
    <xsd:import namespace="0fce13e4-d974-4c73-a8fc-7f14f1d6adec"/>
    <xsd:import namespace="0ae7a7f9-ec75-462c-8512-26f60f6bbf4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ce13e4-d974-4c73-a8fc-7f14f1d6ade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e7a7f9-ec75-462c-8512-26f60f6bbf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E089431-4548-4E4F-847E-4F70108FA1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ce13e4-d974-4c73-a8fc-7f14f1d6adec"/>
    <ds:schemaRef ds:uri="0ae7a7f9-ec75-462c-8512-26f60f6bbf4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CAEC3B4-C09D-4684-8968-26B9E1A2AD6D}">
  <ds:schemaRefs>
    <ds:schemaRef ds:uri="http://schemas.microsoft.com/office/2006/metadata/properties"/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0ae7a7f9-ec75-462c-8512-26f60f6bbf48"/>
    <ds:schemaRef ds:uri="0fce13e4-d974-4c73-a8fc-7f14f1d6adec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9AE5F55-C089-43D5-B220-FF239ED907D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UofWaterloo_WhiteBkgrd</Template>
  <TotalTime>14300</TotalTime>
  <Words>487</Words>
  <Application>Microsoft Office PowerPoint</Application>
  <PresentationFormat>On-screen Show (4:3)</PresentationFormat>
  <Paragraphs>105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Georgia</vt:lpstr>
      <vt:lpstr>Impact</vt:lpstr>
      <vt:lpstr>Verdana</vt:lpstr>
      <vt:lpstr>Wingdings</vt:lpstr>
      <vt:lpstr>UofWaterloo_WhiteBkgrd</vt:lpstr>
      <vt:lpstr>Resilience Through Reflection</vt:lpstr>
      <vt:lpstr>Why Encourage Students to Reflect?</vt:lpstr>
      <vt:lpstr>Reflection Prompts – from here</vt:lpstr>
      <vt:lpstr>Examples of Integrating Reflection</vt:lpstr>
      <vt:lpstr>Pre/Post Test</vt:lpstr>
      <vt:lpstr>Pre/Post Test</vt:lpstr>
      <vt:lpstr>Reflective Assignment Questions</vt:lpstr>
      <vt:lpstr>Exam Wrappers</vt:lpstr>
      <vt:lpstr>Multiple Attempts with Feedback</vt:lpstr>
      <vt:lpstr>Final Reflection</vt:lpstr>
      <vt:lpstr>Let’s Reflect Now!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IN THIS SPACE HERE</dc:title>
  <dc:creator>Maria Morrone</dc:creator>
  <cp:lastModifiedBy>Diana Skrzydlo</cp:lastModifiedBy>
  <cp:revision>100</cp:revision>
  <dcterms:created xsi:type="dcterms:W3CDTF">2019-02-13T18:13:43Z</dcterms:created>
  <dcterms:modified xsi:type="dcterms:W3CDTF">2024-12-05T21:57:12Z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0x01010056A33CE885C62E468E63CF85B66FC2BF</vt:lpwstr>
  </property>
</Properties>
</file>