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B93AAB-47FF-4141-86F8-14914D333D59}" v="6" dt="2023-09-19T15:46:37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blue shirt&#10;&#10;Description automatically generated">
            <a:extLst>
              <a:ext uri="{FF2B5EF4-FFF2-40B4-BE49-F238E27FC236}">
                <a16:creationId xmlns:a16="http://schemas.microsoft.com/office/drawing/2014/main" id="{378857CF-0744-2AFF-974D-8B0276ED5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2336"/>
            <a:ext cx="12203501" cy="68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</cp:revision>
  <dcterms:created xsi:type="dcterms:W3CDTF">2023-09-19T15:45:54Z</dcterms:created>
  <dcterms:modified xsi:type="dcterms:W3CDTF">2023-09-19T15:47:12Z</dcterms:modified>
</cp:coreProperties>
</file>