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93AAB-47FF-4141-86F8-14914D333D59}" v="6" dt="2023-09-19T15:46:37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DAC646-5DAE-44B1-94C1-95108AC04BE2}"/>
              </a:ext>
            </a:extLst>
          </p:cNvPr>
          <p:cNvGrpSpPr/>
          <p:nvPr/>
        </p:nvGrpSpPr>
        <p:grpSpPr>
          <a:xfrm>
            <a:off x="-5751" y="-2336"/>
            <a:ext cx="12203501" cy="6862672"/>
            <a:chOff x="-5751" y="-2336"/>
            <a:chExt cx="12203501" cy="6862672"/>
          </a:xfrm>
        </p:grpSpPr>
        <p:pic>
          <p:nvPicPr>
            <p:cNvPr id="4" name="Picture 3" descr="A person in a blue shirt&#10;&#10;Description automatically generated">
              <a:extLst>
                <a:ext uri="{FF2B5EF4-FFF2-40B4-BE49-F238E27FC236}">
                  <a16:creationId xmlns:a16="http://schemas.microsoft.com/office/drawing/2014/main" id="{378857CF-0744-2AFF-974D-8B0276ED5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751" y="-2336"/>
              <a:ext cx="12203501" cy="686267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78F935-6A0C-4D31-DA78-B2C1C048FB31}"/>
                </a:ext>
              </a:extLst>
            </p:cNvPr>
            <p:cNvSpPr/>
            <p:nvPr/>
          </p:nvSpPr>
          <p:spPr>
            <a:xfrm>
              <a:off x="215153" y="5983941"/>
              <a:ext cx="5432612" cy="726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4D3E94-9D69-BABA-9D38-235541A82CE3}"/>
                </a:ext>
              </a:extLst>
            </p:cNvPr>
            <p:cNvSpPr/>
            <p:nvPr/>
          </p:nvSpPr>
          <p:spPr>
            <a:xfrm>
              <a:off x="2505634" y="4527178"/>
              <a:ext cx="4204448" cy="3944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Barlow Condensed ExtraBold" panose="00000906000000000000" pitchFamily="2" charset="0"/>
                </a:rPr>
                <a:t>ACADEMIC AND WRITING SKILLS HUB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Barlow Condensed ExtraBold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Halcrow</cp:lastModifiedBy>
  <cp:revision>9</cp:revision>
  <dcterms:created xsi:type="dcterms:W3CDTF">2023-09-19T15:45:54Z</dcterms:created>
  <dcterms:modified xsi:type="dcterms:W3CDTF">2026-05-07T14:14:46Z</dcterms:modified>
</cp:coreProperties>
</file>