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23"/>
  </p:notesMasterIdLst>
  <p:sldIdLst>
    <p:sldId id="267" r:id="rId5"/>
    <p:sldId id="413" r:id="rId6"/>
    <p:sldId id="516" r:id="rId7"/>
    <p:sldId id="371" r:id="rId8"/>
    <p:sldId id="526" r:id="rId9"/>
    <p:sldId id="976" r:id="rId10"/>
    <p:sldId id="525" r:id="rId11"/>
    <p:sldId id="524" r:id="rId12"/>
    <p:sldId id="518" r:id="rId13"/>
    <p:sldId id="517" r:id="rId14"/>
    <p:sldId id="519" r:id="rId15"/>
    <p:sldId id="520" r:id="rId16"/>
    <p:sldId id="967" r:id="rId17"/>
    <p:sldId id="977" r:id="rId18"/>
    <p:sldId id="513" r:id="rId19"/>
    <p:sldId id="965" r:id="rId20"/>
    <p:sldId id="412" r:id="rId21"/>
    <p:sldId id="5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41C0B-4AB7-027E-A7C5-2BC71FC3A93E}" name="Maud Gorbet" initials="MG" userId="Maud Gorbet" providerId="None"/>
  <p188:author id="{94AD6AFE-C2F2-C97E-FB46-2E3B3AA13539}" name="Maud Gorbet" initials="MG" userId="S::mgorbet@uwaterloo.ca::15fb6a9a-3ea8-46b8-aa04-528cedad45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E2B8FC"/>
    <a:srgbClr val="FBBF00"/>
    <a:srgbClr val="DFDFDF"/>
    <a:srgbClr val="FFFFFF"/>
    <a:srgbClr val="57058B"/>
    <a:srgbClr val="E4B429"/>
    <a:srgbClr val="8100B4"/>
    <a:srgbClr val="D0B4EF"/>
    <a:srgbClr val="BE33D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00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 Edington" userId="0dcdc09a-ed79-47cc-817d-c4af82d2d326" providerId="ADAL" clId="{2A399D10-92B1-4140-ABEF-5E0D832ABA54}"/>
    <pc:docChg chg="undo custSel addSld delSld modSld sldOrd">
      <pc:chgData name="Abby Edington" userId="0dcdc09a-ed79-47cc-817d-c4af82d2d326" providerId="ADAL" clId="{2A399D10-92B1-4140-ABEF-5E0D832ABA54}" dt="2024-10-03T18:25:37.189" v="2989" actId="20577"/>
      <pc:docMkLst>
        <pc:docMk/>
      </pc:docMkLst>
      <pc:sldChg chg="addSp delSp modSp mod">
        <pc:chgData name="Abby Edington" userId="0dcdc09a-ed79-47cc-817d-c4af82d2d326" providerId="ADAL" clId="{2A399D10-92B1-4140-ABEF-5E0D832ABA54}" dt="2024-10-03T13:54:06.644" v="185" actId="255"/>
        <pc:sldMkLst>
          <pc:docMk/>
          <pc:sldMk cId="1291644704" sldId="267"/>
        </pc:sldMkLst>
        <pc:spChg chg="mod">
          <ac:chgData name="Abby Edington" userId="0dcdc09a-ed79-47cc-817d-c4af82d2d326" providerId="ADAL" clId="{2A399D10-92B1-4140-ABEF-5E0D832ABA54}" dt="2024-10-03T13:54:06.644" v="185" actId="255"/>
          <ac:spMkLst>
            <pc:docMk/>
            <pc:sldMk cId="1291644704" sldId="267"/>
            <ac:spMk id="2" creationId="{00000000-0000-0000-0000-000000000000}"/>
          </ac:spMkLst>
        </pc:spChg>
        <pc:spChg chg="mod">
          <ac:chgData name="Abby Edington" userId="0dcdc09a-ed79-47cc-817d-c4af82d2d326" providerId="ADAL" clId="{2A399D10-92B1-4140-ABEF-5E0D832ABA54}" dt="2024-10-03T13:53:36.002" v="178" actId="26606"/>
          <ac:spMkLst>
            <pc:docMk/>
            <pc:sldMk cId="1291644704" sldId="267"/>
            <ac:spMk id="7" creationId="{B02B8ED6-D350-DB61-10EE-AD66DDEDA638}"/>
          </ac:spMkLst>
        </pc:spChg>
        <pc:spChg chg="add del">
          <ac:chgData name="Abby Edington" userId="0dcdc09a-ed79-47cc-817d-c4af82d2d326" providerId="ADAL" clId="{2A399D10-92B1-4140-ABEF-5E0D832ABA54}" dt="2024-10-03T13:53:52.071" v="182" actId="478"/>
          <ac:spMkLst>
            <pc:docMk/>
            <pc:sldMk cId="1291644704" sldId="267"/>
            <ac:spMk id="9" creationId="{7DEE56E0-22C9-5456-404C-49DA7EF8B0BE}"/>
          </ac:spMkLst>
        </pc:spChg>
        <pc:spChg chg="add del">
          <ac:chgData name="Abby Edington" userId="0dcdc09a-ed79-47cc-817d-c4af82d2d326" providerId="ADAL" clId="{2A399D10-92B1-4140-ABEF-5E0D832ABA54}" dt="2024-10-03T13:53:53.384" v="183" actId="478"/>
          <ac:spMkLst>
            <pc:docMk/>
            <pc:sldMk cId="1291644704" sldId="267"/>
            <ac:spMk id="10" creationId="{0386E7C9-E6DF-1BC9-6B8C-04E4E1C25BC6}"/>
          </ac:spMkLst>
        </pc:spChg>
        <pc:spChg chg="del">
          <ac:chgData name="Abby Edington" userId="0dcdc09a-ed79-47cc-817d-c4af82d2d326" providerId="ADAL" clId="{2A399D10-92B1-4140-ABEF-5E0D832ABA54}" dt="2024-10-03T13:52:50.285" v="172" actId="478"/>
          <ac:spMkLst>
            <pc:docMk/>
            <pc:sldMk cId="1291644704" sldId="267"/>
            <ac:spMk id="12" creationId="{A2788939-14AC-4107-4C17-28BF31B6B6DC}"/>
          </ac:spMkLst>
        </pc:spChg>
        <pc:spChg chg="del">
          <ac:chgData name="Abby Edington" userId="0dcdc09a-ed79-47cc-817d-c4af82d2d326" providerId="ADAL" clId="{2A399D10-92B1-4140-ABEF-5E0D832ABA54}" dt="2024-10-03T13:52:51.163" v="173" actId="478"/>
          <ac:spMkLst>
            <pc:docMk/>
            <pc:sldMk cId="1291644704" sldId="267"/>
            <ac:spMk id="14" creationId="{AB622997-918A-495C-75BC-613CA1D27BD8}"/>
          </ac:spMkLst>
        </pc:spChg>
        <pc:picChg chg="add mod ord">
          <ac:chgData name="Abby Edington" userId="0dcdc09a-ed79-47cc-817d-c4af82d2d326" providerId="ADAL" clId="{2A399D10-92B1-4140-ABEF-5E0D832ABA54}" dt="2024-10-03T13:53:56.505" v="184" actId="14100"/>
          <ac:picMkLst>
            <pc:docMk/>
            <pc:sldMk cId="1291644704" sldId="267"/>
            <ac:picMk id="4" creationId="{EB4498B9-B991-827E-EDF8-ADDC9C0FB761}"/>
          </ac:picMkLst>
        </pc:picChg>
        <pc:picChg chg="del">
          <ac:chgData name="Abby Edington" userId="0dcdc09a-ed79-47cc-817d-c4af82d2d326" providerId="ADAL" clId="{2A399D10-92B1-4140-ABEF-5E0D832ABA54}" dt="2024-10-03T13:52:48.021" v="171" actId="478"/>
          <ac:picMkLst>
            <pc:docMk/>
            <pc:sldMk cId="1291644704" sldId="267"/>
            <ac:picMk id="8" creationId="{CEB96CD2-F07A-9B41-82C1-CDBA5E562BBB}"/>
          </ac:picMkLst>
        </pc:picChg>
      </pc:sldChg>
      <pc:sldChg chg="del">
        <pc:chgData name="Abby Edington" userId="0dcdc09a-ed79-47cc-817d-c4af82d2d326" providerId="ADAL" clId="{2A399D10-92B1-4140-ABEF-5E0D832ABA54}" dt="2024-10-03T13:50:28.931" v="127" actId="47"/>
        <pc:sldMkLst>
          <pc:docMk/>
          <pc:sldMk cId="3777663719" sldId="325"/>
        </pc:sldMkLst>
      </pc:sldChg>
      <pc:sldChg chg="del">
        <pc:chgData name="Abby Edington" userId="0dcdc09a-ed79-47cc-817d-c4af82d2d326" providerId="ADAL" clId="{2A399D10-92B1-4140-ABEF-5E0D832ABA54}" dt="2024-10-03T13:50:29.680" v="128" actId="47"/>
        <pc:sldMkLst>
          <pc:docMk/>
          <pc:sldMk cId="1702913783" sldId="326"/>
        </pc:sldMkLst>
      </pc:sldChg>
      <pc:sldChg chg="del">
        <pc:chgData name="Abby Edington" userId="0dcdc09a-ed79-47cc-817d-c4af82d2d326" providerId="ADAL" clId="{2A399D10-92B1-4140-ABEF-5E0D832ABA54}" dt="2024-10-03T13:50:31.493" v="131" actId="47"/>
        <pc:sldMkLst>
          <pc:docMk/>
          <pc:sldMk cId="38602306" sldId="330"/>
        </pc:sldMkLst>
      </pc:sldChg>
      <pc:sldChg chg="del">
        <pc:chgData name="Abby Edington" userId="0dcdc09a-ed79-47cc-817d-c4af82d2d326" providerId="ADAL" clId="{2A399D10-92B1-4140-ABEF-5E0D832ABA54}" dt="2024-10-03T13:50:32.053" v="132" actId="47"/>
        <pc:sldMkLst>
          <pc:docMk/>
          <pc:sldMk cId="1714246160" sldId="364"/>
        </pc:sldMkLst>
      </pc:sldChg>
      <pc:sldChg chg="delSp modSp mod modNotesTx">
        <pc:chgData name="Abby Edington" userId="0dcdc09a-ed79-47cc-817d-c4af82d2d326" providerId="ADAL" clId="{2A399D10-92B1-4140-ABEF-5E0D832ABA54}" dt="2024-10-03T13:59:34.794" v="267" actId="20577"/>
        <pc:sldMkLst>
          <pc:docMk/>
          <pc:sldMk cId="3778449116" sldId="371"/>
        </pc:sldMkLst>
        <pc:spChg chg="mod">
          <ac:chgData name="Abby Edington" userId="0dcdc09a-ed79-47cc-817d-c4af82d2d326" providerId="ADAL" clId="{2A399D10-92B1-4140-ABEF-5E0D832ABA54}" dt="2024-10-03T13:54:37.040" v="220" actId="20577"/>
          <ac:spMkLst>
            <pc:docMk/>
            <pc:sldMk cId="3778449116" sldId="371"/>
            <ac:spMk id="2" creationId="{10F3861C-B3AE-2148-9057-A6FA54F61C6C}"/>
          </ac:spMkLst>
        </pc:spChg>
        <pc:spChg chg="mod">
          <ac:chgData name="Abby Edington" userId="0dcdc09a-ed79-47cc-817d-c4af82d2d326" providerId="ADAL" clId="{2A399D10-92B1-4140-ABEF-5E0D832ABA54}" dt="2024-10-03T13:56:48.824" v="234" actId="27636"/>
          <ac:spMkLst>
            <pc:docMk/>
            <pc:sldMk cId="3778449116" sldId="371"/>
            <ac:spMk id="18" creationId="{B3DFF788-C0E6-A866-796D-473C14BAB4E6}"/>
          </ac:spMkLst>
        </pc:spChg>
        <pc:spChg chg="del">
          <ac:chgData name="Abby Edington" userId="0dcdc09a-ed79-47cc-817d-c4af82d2d326" providerId="ADAL" clId="{2A399D10-92B1-4140-ABEF-5E0D832ABA54}" dt="2024-10-03T13:52:27.033" v="170" actId="478"/>
          <ac:spMkLst>
            <pc:docMk/>
            <pc:sldMk cId="3778449116" sldId="371"/>
            <ac:spMk id="27" creationId="{C035A09F-94DA-ED8B-4908-5F9073256C79}"/>
          </ac:spMkLst>
        </pc:spChg>
      </pc:sldChg>
      <pc:sldChg chg="del">
        <pc:chgData name="Abby Edington" userId="0dcdc09a-ed79-47cc-817d-c4af82d2d326" providerId="ADAL" clId="{2A399D10-92B1-4140-ABEF-5E0D832ABA54}" dt="2024-10-03T18:13:07.196" v="2485" actId="47"/>
        <pc:sldMkLst>
          <pc:docMk/>
          <pc:sldMk cId="2706891586" sldId="374"/>
        </pc:sldMkLst>
      </pc:sldChg>
      <pc:sldChg chg="modSp mod modNotesTx">
        <pc:chgData name="Abby Edington" userId="0dcdc09a-ed79-47cc-817d-c4af82d2d326" providerId="ADAL" clId="{2A399D10-92B1-4140-ABEF-5E0D832ABA54}" dt="2024-10-03T18:25:07.387" v="2971" actId="12"/>
        <pc:sldMkLst>
          <pc:docMk/>
          <pc:sldMk cId="1742176847" sldId="412"/>
        </pc:sldMkLst>
        <pc:spChg chg="mod">
          <ac:chgData name="Abby Edington" userId="0dcdc09a-ed79-47cc-817d-c4af82d2d326" providerId="ADAL" clId="{2A399D10-92B1-4140-ABEF-5E0D832ABA54}" dt="2024-10-03T18:21:09.439" v="2959" actId="27636"/>
          <ac:spMkLst>
            <pc:docMk/>
            <pc:sldMk cId="1742176847" sldId="412"/>
            <ac:spMk id="3" creationId="{00000000-0000-0000-0000-000000000000}"/>
          </ac:spMkLst>
        </pc:spChg>
        <pc:graphicFrameChg chg="modGraphic">
          <ac:chgData name="Abby Edington" userId="0dcdc09a-ed79-47cc-817d-c4af82d2d326" providerId="ADAL" clId="{2A399D10-92B1-4140-ABEF-5E0D832ABA54}" dt="2024-10-03T18:21:01.716" v="2957" actId="20577"/>
          <ac:graphicFrameMkLst>
            <pc:docMk/>
            <pc:sldMk cId="1742176847" sldId="412"/>
            <ac:graphicFrameMk id="18" creationId="{00000000-0000-0000-0000-000000000000}"/>
          </ac:graphicFrameMkLst>
        </pc:graphicFrameChg>
      </pc:sldChg>
      <pc:sldChg chg="modSp mod">
        <pc:chgData name="Abby Edington" userId="0dcdc09a-ed79-47cc-817d-c4af82d2d326" providerId="ADAL" clId="{2A399D10-92B1-4140-ABEF-5E0D832ABA54}" dt="2024-10-03T13:49:45.052" v="104" actId="14100"/>
        <pc:sldMkLst>
          <pc:docMk/>
          <pc:sldMk cId="3321092562" sldId="413"/>
        </pc:sldMkLst>
        <pc:spChg chg="mod">
          <ac:chgData name="Abby Edington" userId="0dcdc09a-ed79-47cc-817d-c4af82d2d326" providerId="ADAL" clId="{2A399D10-92B1-4140-ABEF-5E0D832ABA54}" dt="2024-10-03T13:49:45.052" v="104" actId="14100"/>
          <ac:spMkLst>
            <pc:docMk/>
            <pc:sldMk cId="3321092562" sldId="413"/>
            <ac:spMk id="2" creationId="{B83BE17D-275C-4AFD-926A-4DD558313B29}"/>
          </ac:spMkLst>
        </pc:spChg>
      </pc:sldChg>
      <pc:sldChg chg="modNotesTx">
        <pc:chgData name="Abby Edington" userId="0dcdc09a-ed79-47cc-817d-c4af82d2d326" providerId="ADAL" clId="{2A399D10-92B1-4140-ABEF-5E0D832ABA54}" dt="2024-10-03T18:25:37.189" v="2989" actId="20577"/>
        <pc:sldMkLst>
          <pc:docMk/>
          <pc:sldMk cId="2868374437" sldId="507"/>
        </pc:sldMkLst>
      </pc:sldChg>
      <pc:sldChg chg="del">
        <pc:chgData name="Abby Edington" userId="0dcdc09a-ed79-47cc-817d-c4af82d2d326" providerId="ADAL" clId="{2A399D10-92B1-4140-ABEF-5E0D832ABA54}" dt="2024-10-03T13:50:28.232" v="126" actId="47"/>
        <pc:sldMkLst>
          <pc:docMk/>
          <pc:sldMk cId="4110322416" sldId="508"/>
        </pc:sldMkLst>
      </pc:sldChg>
      <pc:sldChg chg="del">
        <pc:chgData name="Abby Edington" userId="0dcdc09a-ed79-47cc-817d-c4af82d2d326" providerId="ADAL" clId="{2A399D10-92B1-4140-ABEF-5E0D832ABA54}" dt="2024-10-03T13:50:30.184" v="129" actId="47"/>
        <pc:sldMkLst>
          <pc:docMk/>
          <pc:sldMk cId="3277418702" sldId="509"/>
        </pc:sldMkLst>
      </pc:sldChg>
      <pc:sldChg chg="modSp mod ord modNotesTx">
        <pc:chgData name="Abby Edington" userId="0dcdc09a-ed79-47cc-817d-c4af82d2d326" providerId="ADAL" clId="{2A399D10-92B1-4140-ABEF-5E0D832ABA54}" dt="2024-10-03T17:59:51.794" v="1566" actId="20577"/>
        <pc:sldMkLst>
          <pc:docMk/>
          <pc:sldMk cId="709563526" sldId="511"/>
        </pc:sldMkLst>
        <pc:spChg chg="mod">
          <ac:chgData name="Abby Edington" userId="0dcdc09a-ed79-47cc-817d-c4af82d2d326" providerId="ADAL" clId="{2A399D10-92B1-4140-ABEF-5E0D832ABA54}" dt="2024-10-03T14:08:47.389" v="660" actId="20577"/>
          <ac:spMkLst>
            <pc:docMk/>
            <pc:sldMk cId="709563526" sldId="511"/>
            <ac:spMk id="2" creationId="{00000000-0000-0000-0000-000000000000}"/>
          </ac:spMkLst>
        </pc:spChg>
        <pc:graphicFrameChg chg="modGraphic">
          <ac:chgData name="Abby Edington" userId="0dcdc09a-ed79-47cc-817d-c4af82d2d326" providerId="ADAL" clId="{2A399D10-92B1-4140-ABEF-5E0D832ABA54}" dt="2024-10-03T17:58:02.783" v="1418" actId="207"/>
          <ac:graphicFrameMkLst>
            <pc:docMk/>
            <pc:sldMk cId="709563526" sldId="511"/>
            <ac:graphicFrameMk id="8" creationId="{C4378155-9305-3B4B-8250-C5D95BC2414B}"/>
          </ac:graphicFrameMkLst>
        </pc:graphicFrameChg>
      </pc:sldChg>
      <pc:sldChg chg="modSp mod modNotesTx">
        <pc:chgData name="Abby Edington" userId="0dcdc09a-ed79-47cc-817d-c4af82d2d326" providerId="ADAL" clId="{2A399D10-92B1-4140-ABEF-5E0D832ABA54}" dt="2024-10-03T18:05:20.516" v="1955" actId="12"/>
        <pc:sldMkLst>
          <pc:docMk/>
          <pc:sldMk cId="4142905751" sldId="513"/>
        </pc:sldMkLst>
        <pc:spChg chg="mod">
          <ac:chgData name="Abby Edington" userId="0dcdc09a-ed79-47cc-817d-c4af82d2d326" providerId="ADAL" clId="{2A399D10-92B1-4140-ABEF-5E0D832ABA54}" dt="2024-10-03T14:08:37.998" v="643" actId="20577"/>
          <ac:spMkLst>
            <pc:docMk/>
            <pc:sldMk cId="4142905751" sldId="513"/>
            <ac:spMk id="2" creationId="{00000000-0000-0000-0000-000000000000}"/>
          </ac:spMkLst>
        </pc:spChg>
        <pc:spChg chg="mod">
          <ac:chgData name="Abby Edington" userId="0dcdc09a-ed79-47cc-817d-c4af82d2d326" providerId="ADAL" clId="{2A399D10-92B1-4140-ABEF-5E0D832ABA54}" dt="2024-10-03T18:05:20.516" v="1955" actId="12"/>
          <ac:spMkLst>
            <pc:docMk/>
            <pc:sldMk cId="4142905751" sldId="513"/>
            <ac:spMk id="3" creationId="{00000000-0000-0000-0000-000000000000}"/>
          </ac:spMkLst>
        </pc:spChg>
      </pc:sldChg>
      <pc:sldChg chg="del">
        <pc:chgData name="Abby Edington" userId="0dcdc09a-ed79-47cc-817d-c4af82d2d326" providerId="ADAL" clId="{2A399D10-92B1-4140-ABEF-5E0D832ABA54}" dt="2024-10-03T13:54:26.099" v="186" actId="47"/>
        <pc:sldMkLst>
          <pc:docMk/>
          <pc:sldMk cId="1129059634" sldId="514"/>
        </pc:sldMkLst>
      </pc:sldChg>
      <pc:sldChg chg="delSp modSp del mod">
        <pc:chgData name="Abby Edington" userId="0dcdc09a-ed79-47cc-817d-c4af82d2d326" providerId="ADAL" clId="{2A399D10-92B1-4140-ABEF-5E0D832ABA54}" dt="2024-10-03T18:15:52.531" v="2486" actId="47"/>
        <pc:sldMkLst>
          <pc:docMk/>
          <pc:sldMk cId="2268158614" sldId="515"/>
        </pc:sldMkLst>
        <pc:spChg chg="mod">
          <ac:chgData name="Abby Edington" userId="0dcdc09a-ed79-47cc-817d-c4af82d2d326" providerId="ADAL" clId="{2A399D10-92B1-4140-ABEF-5E0D832ABA54}" dt="2024-10-03T18:12:54.431" v="2484" actId="20577"/>
          <ac:spMkLst>
            <pc:docMk/>
            <pc:sldMk cId="2268158614" sldId="515"/>
            <ac:spMk id="2" creationId="{5AA68316-ADB7-4F40-B4E2-D807A812F2D6}"/>
          </ac:spMkLst>
        </pc:spChg>
        <pc:spChg chg="mod">
          <ac:chgData name="Abby Edington" userId="0dcdc09a-ed79-47cc-817d-c4af82d2d326" providerId="ADAL" clId="{2A399D10-92B1-4140-ABEF-5E0D832ABA54}" dt="2024-10-03T18:12:44.967" v="2468" actId="27636"/>
          <ac:spMkLst>
            <pc:docMk/>
            <pc:sldMk cId="2268158614" sldId="515"/>
            <ac:spMk id="3" creationId="{0FC6FA02-4D5D-354B-91F5-57CBE6F6C7EB}"/>
          </ac:spMkLst>
        </pc:spChg>
        <pc:picChg chg="del">
          <ac:chgData name="Abby Edington" userId="0dcdc09a-ed79-47cc-817d-c4af82d2d326" providerId="ADAL" clId="{2A399D10-92B1-4140-ABEF-5E0D832ABA54}" dt="2024-10-03T18:12:42.226" v="2466" actId="478"/>
          <ac:picMkLst>
            <pc:docMk/>
            <pc:sldMk cId="2268158614" sldId="515"/>
            <ac:picMk id="4" creationId="{E5A5FA2B-E16F-2D87-6B1B-66D0EB36282F}"/>
          </ac:picMkLst>
        </pc:picChg>
        <pc:picChg chg="del">
          <ac:chgData name="Abby Edington" userId="0dcdc09a-ed79-47cc-817d-c4af82d2d326" providerId="ADAL" clId="{2A399D10-92B1-4140-ABEF-5E0D832ABA54}" dt="2024-10-03T18:12:38.677" v="2459" actId="478"/>
          <ac:picMkLst>
            <pc:docMk/>
            <pc:sldMk cId="2268158614" sldId="515"/>
            <ac:picMk id="9" creationId="{1216A4EC-A8EE-1042-ADC9-D25F73F7DB80}"/>
          </ac:picMkLst>
        </pc:picChg>
        <pc:picChg chg="del">
          <ac:chgData name="Abby Edington" userId="0dcdc09a-ed79-47cc-817d-c4af82d2d326" providerId="ADAL" clId="{2A399D10-92B1-4140-ABEF-5E0D832ABA54}" dt="2024-10-03T18:12:39.200" v="2460" actId="478"/>
          <ac:picMkLst>
            <pc:docMk/>
            <pc:sldMk cId="2268158614" sldId="515"/>
            <ac:picMk id="10" creationId="{07BC3BC1-928F-9541-966A-C504A67B260F}"/>
          </ac:picMkLst>
        </pc:picChg>
        <pc:picChg chg="del">
          <ac:chgData name="Abby Edington" userId="0dcdc09a-ed79-47cc-817d-c4af82d2d326" providerId="ADAL" clId="{2A399D10-92B1-4140-ABEF-5E0D832ABA54}" dt="2024-10-03T18:12:41.776" v="2465" actId="478"/>
          <ac:picMkLst>
            <pc:docMk/>
            <pc:sldMk cId="2268158614" sldId="515"/>
            <ac:picMk id="11" creationId="{85BEBA62-2169-1E4C-BBE6-316CE7D18D1A}"/>
          </ac:picMkLst>
        </pc:picChg>
        <pc:picChg chg="del">
          <ac:chgData name="Abby Edington" userId="0dcdc09a-ed79-47cc-817d-c4af82d2d326" providerId="ADAL" clId="{2A399D10-92B1-4140-ABEF-5E0D832ABA54}" dt="2024-10-03T18:12:37.841" v="2457" actId="478"/>
          <ac:picMkLst>
            <pc:docMk/>
            <pc:sldMk cId="2268158614" sldId="515"/>
            <ac:picMk id="12" creationId="{B7CF96A0-2D28-784A-93D4-2FC0034512DB}"/>
          </ac:picMkLst>
        </pc:picChg>
        <pc:picChg chg="del">
          <ac:chgData name="Abby Edington" userId="0dcdc09a-ed79-47cc-817d-c4af82d2d326" providerId="ADAL" clId="{2A399D10-92B1-4140-ABEF-5E0D832ABA54}" dt="2024-10-03T18:12:40.713" v="2463" actId="478"/>
          <ac:picMkLst>
            <pc:docMk/>
            <pc:sldMk cId="2268158614" sldId="515"/>
            <ac:picMk id="13" creationId="{E5C6349F-62C5-3244-811C-DDE374B1BB72}"/>
          </ac:picMkLst>
        </pc:picChg>
        <pc:picChg chg="del">
          <ac:chgData name="Abby Edington" userId="0dcdc09a-ed79-47cc-817d-c4af82d2d326" providerId="ADAL" clId="{2A399D10-92B1-4140-ABEF-5E0D832ABA54}" dt="2024-10-03T18:12:39.762" v="2461" actId="478"/>
          <ac:picMkLst>
            <pc:docMk/>
            <pc:sldMk cId="2268158614" sldId="515"/>
            <ac:picMk id="14" creationId="{827F2BFE-5D6B-6B47-A506-BD48235826A2}"/>
          </ac:picMkLst>
        </pc:picChg>
        <pc:picChg chg="del">
          <ac:chgData name="Abby Edington" userId="0dcdc09a-ed79-47cc-817d-c4af82d2d326" providerId="ADAL" clId="{2A399D10-92B1-4140-ABEF-5E0D832ABA54}" dt="2024-10-03T18:12:41.274" v="2464" actId="478"/>
          <ac:picMkLst>
            <pc:docMk/>
            <pc:sldMk cId="2268158614" sldId="515"/>
            <ac:picMk id="15" creationId="{A45DFD6D-4655-954F-BCA0-25EAB7A29096}"/>
          </ac:picMkLst>
        </pc:picChg>
        <pc:picChg chg="del">
          <ac:chgData name="Abby Edington" userId="0dcdc09a-ed79-47cc-817d-c4af82d2d326" providerId="ADAL" clId="{2A399D10-92B1-4140-ABEF-5E0D832ABA54}" dt="2024-10-03T18:12:37.297" v="2456" actId="478"/>
          <ac:picMkLst>
            <pc:docMk/>
            <pc:sldMk cId="2268158614" sldId="515"/>
            <ac:picMk id="16" creationId="{32247899-B157-B042-BB4F-0F00EA0B5078}"/>
          </ac:picMkLst>
        </pc:picChg>
        <pc:picChg chg="del">
          <ac:chgData name="Abby Edington" userId="0dcdc09a-ed79-47cc-817d-c4af82d2d326" providerId="ADAL" clId="{2A399D10-92B1-4140-ABEF-5E0D832ABA54}" dt="2024-10-03T18:12:40.250" v="2462" actId="478"/>
          <ac:picMkLst>
            <pc:docMk/>
            <pc:sldMk cId="2268158614" sldId="515"/>
            <ac:picMk id="17" creationId="{EA57EE8D-7315-6F46-95C2-C3A90B644902}"/>
          </ac:picMkLst>
        </pc:picChg>
        <pc:picChg chg="del">
          <ac:chgData name="Abby Edington" userId="0dcdc09a-ed79-47cc-817d-c4af82d2d326" providerId="ADAL" clId="{2A399D10-92B1-4140-ABEF-5E0D832ABA54}" dt="2024-10-03T18:12:38.294" v="2458" actId="478"/>
          <ac:picMkLst>
            <pc:docMk/>
            <pc:sldMk cId="2268158614" sldId="515"/>
            <ac:picMk id="18" creationId="{AE439554-A907-D143-B70B-8B1112D09014}"/>
          </ac:picMkLst>
        </pc:picChg>
        <pc:picChg chg="del">
          <ac:chgData name="Abby Edington" userId="0dcdc09a-ed79-47cc-817d-c4af82d2d326" providerId="ADAL" clId="{2A399D10-92B1-4140-ABEF-5E0D832ABA54}" dt="2024-10-03T18:12:36.180" v="2455" actId="478"/>
          <ac:picMkLst>
            <pc:docMk/>
            <pc:sldMk cId="2268158614" sldId="515"/>
            <ac:picMk id="19" creationId="{63FDA92B-9154-C64C-9E33-E43C230DF3EE}"/>
          </ac:picMkLst>
        </pc:picChg>
      </pc:sldChg>
      <pc:sldChg chg="modSp mod">
        <pc:chgData name="Abby Edington" userId="0dcdc09a-ed79-47cc-817d-c4af82d2d326" providerId="ADAL" clId="{2A399D10-92B1-4140-ABEF-5E0D832ABA54}" dt="2024-10-03T14:07:29.324" v="521" actId="20577"/>
        <pc:sldMkLst>
          <pc:docMk/>
          <pc:sldMk cId="3344440202" sldId="516"/>
        </pc:sldMkLst>
        <pc:spChg chg="mod">
          <ac:chgData name="Abby Edington" userId="0dcdc09a-ed79-47cc-817d-c4af82d2d326" providerId="ADAL" clId="{2A399D10-92B1-4140-ABEF-5E0D832ABA54}" dt="2024-10-03T14:07:29.324" v="521" actId="20577"/>
          <ac:spMkLst>
            <pc:docMk/>
            <pc:sldMk cId="3344440202" sldId="516"/>
            <ac:spMk id="18" creationId="{2FAB65C0-B359-46D9-9A5C-8750531F9A4C}"/>
          </ac:spMkLst>
        </pc:spChg>
      </pc:sldChg>
      <pc:sldChg chg="delSp modSp mod modNotesTx">
        <pc:chgData name="Abby Edington" userId="0dcdc09a-ed79-47cc-817d-c4af82d2d326" providerId="ADAL" clId="{2A399D10-92B1-4140-ABEF-5E0D832ABA54}" dt="2024-10-03T14:03:43.958" v="350" actId="20577"/>
        <pc:sldMkLst>
          <pc:docMk/>
          <pc:sldMk cId="824217370" sldId="517"/>
        </pc:sldMkLst>
        <pc:spChg chg="del">
          <ac:chgData name="Abby Edington" userId="0dcdc09a-ed79-47cc-817d-c4af82d2d326" providerId="ADAL" clId="{2A399D10-92B1-4140-ABEF-5E0D832ABA54}" dt="2024-10-03T13:52:14.408" v="167" actId="478"/>
          <ac:spMkLst>
            <pc:docMk/>
            <pc:sldMk cId="824217370" sldId="517"/>
            <ac:spMk id="5" creationId="{F5802906-B6D3-0B40-BD33-CB2614303A6A}"/>
          </ac:spMkLst>
        </pc:spChg>
        <pc:spChg chg="mod">
          <ac:chgData name="Abby Edington" userId="0dcdc09a-ed79-47cc-817d-c4af82d2d326" providerId="ADAL" clId="{2A399D10-92B1-4140-ABEF-5E0D832ABA54}" dt="2024-10-03T14:03:43.958" v="350" actId="20577"/>
          <ac:spMkLst>
            <pc:docMk/>
            <pc:sldMk cId="824217370" sldId="517"/>
            <ac:spMk id="11" creationId="{A64F5962-7273-D83F-7ED1-45D3E91AF654}"/>
          </ac:spMkLst>
        </pc:spChg>
      </pc:sldChg>
      <pc:sldChg chg="delSp modSp mod modNotesTx">
        <pc:chgData name="Abby Edington" userId="0dcdc09a-ed79-47cc-817d-c4af82d2d326" providerId="ADAL" clId="{2A399D10-92B1-4140-ABEF-5E0D832ABA54}" dt="2024-10-03T14:03:33.242" v="313" actId="20577"/>
        <pc:sldMkLst>
          <pc:docMk/>
          <pc:sldMk cId="320560643" sldId="518"/>
        </pc:sldMkLst>
        <pc:spChg chg="del">
          <ac:chgData name="Abby Edington" userId="0dcdc09a-ed79-47cc-817d-c4af82d2d326" providerId="ADAL" clId="{2A399D10-92B1-4140-ABEF-5E0D832ABA54}" dt="2024-10-03T13:52:10.951" v="166" actId="478"/>
          <ac:spMkLst>
            <pc:docMk/>
            <pc:sldMk cId="320560643" sldId="518"/>
            <ac:spMk id="5" creationId="{F5802906-B6D3-0B40-BD33-CB2614303A6A}"/>
          </ac:spMkLst>
        </pc:spChg>
        <pc:spChg chg="mod">
          <ac:chgData name="Abby Edington" userId="0dcdc09a-ed79-47cc-817d-c4af82d2d326" providerId="ADAL" clId="{2A399D10-92B1-4140-ABEF-5E0D832ABA54}" dt="2024-10-03T14:03:33.242" v="313" actId="20577"/>
          <ac:spMkLst>
            <pc:docMk/>
            <pc:sldMk cId="320560643" sldId="518"/>
            <ac:spMk id="11" creationId="{A64F5962-7273-D83F-7ED1-45D3E91AF654}"/>
          </ac:spMkLst>
        </pc:spChg>
      </pc:sldChg>
      <pc:sldChg chg="delSp modSp mod modNotesTx">
        <pc:chgData name="Abby Edington" userId="0dcdc09a-ed79-47cc-817d-c4af82d2d326" providerId="ADAL" clId="{2A399D10-92B1-4140-ABEF-5E0D832ABA54}" dt="2024-10-03T14:03:56.219" v="382" actId="20577"/>
        <pc:sldMkLst>
          <pc:docMk/>
          <pc:sldMk cId="2422258028" sldId="519"/>
        </pc:sldMkLst>
        <pc:spChg chg="del">
          <ac:chgData name="Abby Edington" userId="0dcdc09a-ed79-47cc-817d-c4af82d2d326" providerId="ADAL" clId="{2A399D10-92B1-4140-ABEF-5E0D832ABA54}" dt="2024-10-03T13:52:16.106" v="168" actId="478"/>
          <ac:spMkLst>
            <pc:docMk/>
            <pc:sldMk cId="2422258028" sldId="519"/>
            <ac:spMk id="5" creationId="{F5802906-B6D3-0B40-BD33-CB2614303A6A}"/>
          </ac:spMkLst>
        </pc:spChg>
        <pc:spChg chg="mod">
          <ac:chgData name="Abby Edington" userId="0dcdc09a-ed79-47cc-817d-c4af82d2d326" providerId="ADAL" clId="{2A399D10-92B1-4140-ABEF-5E0D832ABA54}" dt="2024-10-03T14:03:56.219" v="382" actId="20577"/>
          <ac:spMkLst>
            <pc:docMk/>
            <pc:sldMk cId="2422258028" sldId="519"/>
            <ac:spMk id="11" creationId="{A64F5962-7273-D83F-7ED1-45D3E91AF654}"/>
          </ac:spMkLst>
        </pc:spChg>
      </pc:sldChg>
      <pc:sldChg chg="delSp modSp mod modNotesTx">
        <pc:chgData name="Abby Edington" userId="0dcdc09a-ed79-47cc-817d-c4af82d2d326" providerId="ADAL" clId="{2A399D10-92B1-4140-ABEF-5E0D832ABA54}" dt="2024-10-03T14:05:11.622" v="428" actId="113"/>
        <pc:sldMkLst>
          <pc:docMk/>
          <pc:sldMk cId="2157838514" sldId="520"/>
        </pc:sldMkLst>
        <pc:spChg chg="del">
          <ac:chgData name="Abby Edington" userId="0dcdc09a-ed79-47cc-817d-c4af82d2d326" providerId="ADAL" clId="{2A399D10-92B1-4140-ABEF-5E0D832ABA54}" dt="2024-10-03T13:52:18.869" v="169" actId="478"/>
          <ac:spMkLst>
            <pc:docMk/>
            <pc:sldMk cId="2157838514" sldId="520"/>
            <ac:spMk id="5" creationId="{F5802906-B6D3-0B40-BD33-CB2614303A6A}"/>
          </ac:spMkLst>
        </pc:spChg>
        <pc:spChg chg="mod">
          <ac:chgData name="Abby Edington" userId="0dcdc09a-ed79-47cc-817d-c4af82d2d326" providerId="ADAL" clId="{2A399D10-92B1-4140-ABEF-5E0D832ABA54}" dt="2024-10-03T14:04:08.777" v="416" actId="20577"/>
          <ac:spMkLst>
            <pc:docMk/>
            <pc:sldMk cId="2157838514" sldId="520"/>
            <ac:spMk id="11" creationId="{A64F5962-7273-D83F-7ED1-45D3E91AF654}"/>
          </ac:spMkLst>
        </pc:spChg>
      </pc:sldChg>
      <pc:sldChg chg="del">
        <pc:chgData name="Abby Edington" userId="0dcdc09a-ed79-47cc-817d-c4af82d2d326" providerId="ADAL" clId="{2A399D10-92B1-4140-ABEF-5E0D832ABA54}" dt="2024-10-03T13:52:06.699" v="165" actId="47"/>
        <pc:sldMkLst>
          <pc:docMk/>
          <pc:sldMk cId="3770256153" sldId="522"/>
        </pc:sldMkLst>
      </pc:sldChg>
      <pc:sldChg chg="del">
        <pc:chgData name="Abby Edington" userId="0dcdc09a-ed79-47cc-817d-c4af82d2d326" providerId="ADAL" clId="{2A399D10-92B1-4140-ABEF-5E0D832ABA54}" dt="2024-10-03T13:50:30.702" v="130" actId="47"/>
        <pc:sldMkLst>
          <pc:docMk/>
          <pc:sldMk cId="1038611105" sldId="523"/>
        </pc:sldMkLst>
      </pc:sldChg>
      <pc:sldChg chg="del ord">
        <pc:chgData name="Abby Edington" userId="0dcdc09a-ed79-47cc-817d-c4af82d2d326" providerId="ADAL" clId="{2A399D10-92B1-4140-ABEF-5E0D832ABA54}" dt="2024-10-03T17:50:35.491" v="1122" actId="47"/>
        <pc:sldMkLst>
          <pc:docMk/>
          <pc:sldMk cId="1895853194" sldId="524"/>
        </pc:sldMkLst>
      </pc:sldChg>
      <pc:sldChg chg="modSp add mod ord modNotesTx">
        <pc:chgData name="Abby Edington" userId="0dcdc09a-ed79-47cc-817d-c4af82d2d326" providerId="ADAL" clId="{2A399D10-92B1-4140-ABEF-5E0D832ABA54}" dt="2024-10-03T14:07:02.113" v="520" actId="20577"/>
        <pc:sldMkLst>
          <pc:docMk/>
          <pc:sldMk cId="1063508312" sldId="525"/>
        </pc:sldMkLst>
        <pc:spChg chg="mod">
          <ac:chgData name="Abby Edington" userId="0dcdc09a-ed79-47cc-817d-c4af82d2d326" providerId="ADAL" clId="{2A399D10-92B1-4140-ABEF-5E0D832ABA54}" dt="2024-10-03T13:52:04.567" v="164" actId="1076"/>
          <ac:spMkLst>
            <pc:docMk/>
            <pc:sldMk cId="1063508312" sldId="525"/>
            <ac:spMk id="18" creationId="{2FAB65C0-B359-46D9-9A5C-8750531F9A4C}"/>
          </ac:spMkLst>
        </pc:spChg>
      </pc:sldChg>
      <pc:sldChg chg="modSp add mod modNotesTx">
        <pc:chgData name="Abby Edington" userId="0dcdc09a-ed79-47cc-817d-c4af82d2d326" providerId="ADAL" clId="{2A399D10-92B1-4140-ABEF-5E0D832ABA54}" dt="2024-10-03T15:29:27.296" v="680" actId="1076"/>
        <pc:sldMkLst>
          <pc:docMk/>
          <pc:sldMk cId="2929781540" sldId="526"/>
        </pc:sldMkLst>
        <pc:spChg chg="mod">
          <ac:chgData name="Abby Edington" userId="0dcdc09a-ed79-47cc-817d-c4af82d2d326" providerId="ADAL" clId="{2A399D10-92B1-4140-ABEF-5E0D832ABA54}" dt="2024-10-03T15:29:27.296" v="680" actId="1076"/>
          <ac:spMkLst>
            <pc:docMk/>
            <pc:sldMk cId="2929781540" sldId="526"/>
            <ac:spMk id="18" creationId="{2FAB65C0-B359-46D9-9A5C-8750531F9A4C}"/>
          </ac:spMkLst>
        </pc:spChg>
      </pc:sldChg>
      <pc:sldChg chg="del">
        <pc:chgData name="Abby Edington" userId="0dcdc09a-ed79-47cc-817d-c4af82d2d326" providerId="ADAL" clId="{2A399D10-92B1-4140-ABEF-5E0D832ABA54}" dt="2024-10-03T14:07:46.219" v="522"/>
        <pc:sldMkLst>
          <pc:docMk/>
          <pc:sldMk cId="3607726753" sldId="526"/>
        </pc:sldMkLst>
      </pc:sldChg>
      <pc:sldChg chg="addSp delSp modSp mod modNotesTx">
        <pc:chgData name="Abby Edington" userId="0dcdc09a-ed79-47cc-817d-c4af82d2d326" providerId="ADAL" clId="{2A399D10-92B1-4140-ABEF-5E0D832ABA54}" dt="2024-10-03T18:12:26.934" v="2454"/>
        <pc:sldMkLst>
          <pc:docMk/>
          <pc:sldMk cId="2179866758" sldId="965"/>
        </pc:sldMkLst>
        <pc:spChg chg="mod">
          <ac:chgData name="Abby Edington" userId="0dcdc09a-ed79-47cc-817d-c4af82d2d326" providerId="ADAL" clId="{2A399D10-92B1-4140-ABEF-5E0D832ABA54}" dt="2024-10-03T18:07:05.653" v="1968" actId="26606"/>
          <ac:spMkLst>
            <pc:docMk/>
            <pc:sldMk cId="2179866758" sldId="965"/>
            <ac:spMk id="2" creationId="{55530278-D8EA-DF83-5BB2-96EF3116887E}"/>
          </ac:spMkLst>
        </pc:spChg>
        <pc:spChg chg="mod">
          <ac:chgData name="Abby Edington" userId="0dcdc09a-ed79-47cc-817d-c4af82d2d326" providerId="ADAL" clId="{2A399D10-92B1-4140-ABEF-5E0D832ABA54}" dt="2024-10-03T18:09:33.225" v="2203" actId="207"/>
          <ac:spMkLst>
            <pc:docMk/>
            <pc:sldMk cId="2179866758" sldId="965"/>
            <ac:spMk id="3" creationId="{8D7DE637-1A6C-A3C3-ADF2-D7CBF11B48CA}"/>
          </ac:spMkLst>
        </pc:spChg>
        <pc:spChg chg="add del">
          <ac:chgData name="Abby Edington" userId="0dcdc09a-ed79-47cc-817d-c4af82d2d326" providerId="ADAL" clId="{2A399D10-92B1-4140-ABEF-5E0D832ABA54}" dt="2024-10-03T18:07:50.951" v="1980" actId="478"/>
          <ac:spMkLst>
            <pc:docMk/>
            <pc:sldMk cId="2179866758" sldId="965"/>
            <ac:spMk id="10" creationId="{CB21FB95-4790-506F-238E-40FDDEF43CDA}"/>
          </ac:spMkLst>
        </pc:spChg>
        <pc:spChg chg="add del">
          <ac:chgData name="Abby Edington" userId="0dcdc09a-ed79-47cc-817d-c4af82d2d326" providerId="ADAL" clId="{2A399D10-92B1-4140-ABEF-5E0D832ABA54}" dt="2024-10-03T18:07:10.876" v="1970" actId="478"/>
          <ac:spMkLst>
            <pc:docMk/>
            <pc:sldMk cId="2179866758" sldId="965"/>
            <ac:spMk id="11" creationId="{6A5DC578-5326-434A-7E43-7456257D4609}"/>
          </ac:spMkLst>
        </pc:spChg>
        <pc:spChg chg="add del">
          <ac:chgData name="Abby Edington" userId="0dcdc09a-ed79-47cc-817d-c4af82d2d326" providerId="ADAL" clId="{2A399D10-92B1-4140-ABEF-5E0D832ABA54}" dt="2024-10-03T18:07:08.525" v="1969" actId="478"/>
          <ac:spMkLst>
            <pc:docMk/>
            <pc:sldMk cId="2179866758" sldId="965"/>
            <ac:spMk id="13" creationId="{439C2711-DC41-AB0A-56DD-967A276ACC07}"/>
          </ac:spMkLst>
        </pc:spChg>
        <pc:spChg chg="add del">
          <ac:chgData name="Abby Edington" userId="0dcdc09a-ed79-47cc-817d-c4af82d2d326" providerId="ADAL" clId="{2A399D10-92B1-4140-ABEF-5E0D832ABA54}" dt="2024-10-03T18:07:49.869" v="1979" actId="478"/>
          <ac:spMkLst>
            <pc:docMk/>
            <pc:sldMk cId="2179866758" sldId="965"/>
            <ac:spMk id="15" creationId="{5F5704E0-80AC-22FB-B7E4-7F93D3249532}"/>
          </ac:spMkLst>
        </pc:spChg>
        <pc:picChg chg="del">
          <ac:chgData name="Abby Edington" userId="0dcdc09a-ed79-47cc-817d-c4af82d2d326" providerId="ADAL" clId="{2A399D10-92B1-4140-ABEF-5E0D832ABA54}" dt="2024-10-03T18:06:30.687" v="1962" actId="478"/>
          <ac:picMkLst>
            <pc:docMk/>
            <pc:sldMk cId="2179866758" sldId="965"/>
            <ac:picMk id="5" creationId="{D7CD268C-BB3C-1410-19EB-338F55316015}"/>
          </ac:picMkLst>
        </pc:picChg>
        <pc:picChg chg="add del mod">
          <ac:chgData name="Abby Edington" userId="0dcdc09a-ed79-47cc-817d-c4af82d2d326" providerId="ADAL" clId="{2A399D10-92B1-4140-ABEF-5E0D832ABA54}" dt="2024-10-03T18:07:36.335" v="1972" actId="478"/>
          <ac:picMkLst>
            <pc:docMk/>
            <pc:sldMk cId="2179866758" sldId="965"/>
            <ac:picMk id="6" creationId="{536FA5E6-3506-18CA-30E3-FDEB0AB160B3}"/>
          </ac:picMkLst>
        </pc:picChg>
        <pc:picChg chg="add mod">
          <ac:chgData name="Abby Edington" userId="0dcdc09a-ed79-47cc-817d-c4af82d2d326" providerId="ADAL" clId="{2A399D10-92B1-4140-ABEF-5E0D832ABA54}" dt="2024-10-03T18:07:55.141" v="1982" actId="1076"/>
          <ac:picMkLst>
            <pc:docMk/>
            <pc:sldMk cId="2179866758" sldId="965"/>
            <ac:picMk id="8" creationId="{70834C92-FB3C-7750-9BDC-3060AF1867EC}"/>
          </ac:picMkLst>
        </pc:picChg>
      </pc:sldChg>
      <pc:sldChg chg="delSp modSp mod modNotesTx">
        <pc:chgData name="Abby Edington" userId="0dcdc09a-ed79-47cc-817d-c4af82d2d326" providerId="ADAL" clId="{2A399D10-92B1-4140-ABEF-5E0D832ABA54}" dt="2024-10-03T17:51:46.968" v="1349" actId="20577"/>
        <pc:sldMkLst>
          <pc:docMk/>
          <pc:sldMk cId="1091857411" sldId="967"/>
        </pc:sldMkLst>
        <pc:spChg chg="del">
          <ac:chgData name="Abby Edington" userId="0dcdc09a-ed79-47cc-817d-c4af82d2d326" providerId="ADAL" clId="{2A399D10-92B1-4140-ABEF-5E0D832ABA54}" dt="2024-10-03T17:49:48.785" v="1108" actId="478"/>
          <ac:spMkLst>
            <pc:docMk/>
            <pc:sldMk cId="1091857411" sldId="967"/>
            <ac:spMk id="22" creationId="{A2D19FD0-7236-0472-9821-857EBDAF90EB}"/>
          </ac:spMkLst>
        </pc:spChg>
        <pc:spChg chg="mod">
          <ac:chgData name="Abby Edington" userId="0dcdc09a-ed79-47cc-817d-c4af82d2d326" providerId="ADAL" clId="{2A399D10-92B1-4140-ABEF-5E0D832ABA54}" dt="2024-10-03T17:48:20.317" v="921" actId="20577"/>
          <ac:spMkLst>
            <pc:docMk/>
            <pc:sldMk cId="1091857411" sldId="967"/>
            <ac:spMk id="24" creationId="{00000000-0000-0000-0000-000000000000}"/>
          </ac:spMkLst>
        </pc:spChg>
        <pc:spChg chg="mod">
          <ac:chgData name="Abby Edington" userId="0dcdc09a-ed79-47cc-817d-c4af82d2d326" providerId="ADAL" clId="{2A399D10-92B1-4140-ABEF-5E0D832ABA54}" dt="2024-10-03T17:50:17.419" v="1119" actId="14100"/>
          <ac:spMkLst>
            <pc:docMk/>
            <pc:sldMk cId="1091857411" sldId="967"/>
            <ac:spMk id="27" creationId="{00000000-0000-0000-0000-000000000000}"/>
          </ac:spMkLst>
        </pc:spChg>
        <pc:spChg chg="mod">
          <ac:chgData name="Abby Edington" userId="0dcdc09a-ed79-47cc-817d-c4af82d2d326" providerId="ADAL" clId="{2A399D10-92B1-4140-ABEF-5E0D832ABA54}" dt="2024-10-03T17:50:22.640" v="1120" actId="14100"/>
          <ac:spMkLst>
            <pc:docMk/>
            <pc:sldMk cId="1091857411" sldId="967"/>
            <ac:spMk id="28" creationId="{00000000-0000-0000-0000-000000000000}"/>
          </ac:spMkLst>
        </pc:spChg>
        <pc:spChg chg="mod">
          <ac:chgData name="Abby Edington" userId="0dcdc09a-ed79-47cc-817d-c4af82d2d326" providerId="ADAL" clId="{2A399D10-92B1-4140-ABEF-5E0D832ABA54}" dt="2024-10-03T17:49:57.364" v="1112" actId="1076"/>
          <ac:spMkLst>
            <pc:docMk/>
            <pc:sldMk cId="1091857411" sldId="967"/>
            <ac:spMk id="29" creationId="{00000000-0000-0000-0000-000000000000}"/>
          </ac:spMkLst>
        </pc:spChg>
        <pc:spChg chg="mod">
          <ac:chgData name="Abby Edington" userId="0dcdc09a-ed79-47cc-817d-c4af82d2d326" providerId="ADAL" clId="{2A399D10-92B1-4140-ABEF-5E0D832ABA54}" dt="2024-10-03T17:50:25.543" v="1121" actId="14100"/>
          <ac:spMkLst>
            <pc:docMk/>
            <pc:sldMk cId="1091857411" sldId="967"/>
            <ac:spMk id="30" creationId="{00000000-0000-0000-0000-000000000000}"/>
          </ac:spMkLst>
        </pc:spChg>
      </pc:sldChg>
    </pc:docChg>
  </pc:docChgLst>
  <pc:docChgLst>
    <pc:chgData name="Abby Edington" userId="S::ajedingt@uwaterloo.ca::0dcdc09a-ed79-47cc-817d-c4af82d2d326" providerId="AD" clId="Web-{392327BB-FB14-7DE4-74C7-9D00693B4F46}"/>
    <pc:docChg chg="addSld delSld modSld">
      <pc:chgData name="Abby Edington" userId="S::ajedingt@uwaterloo.ca::0dcdc09a-ed79-47cc-817d-c4af82d2d326" providerId="AD" clId="Web-{392327BB-FB14-7DE4-74C7-9D00693B4F46}" dt="2024-10-03T19:22:51.369" v="17"/>
      <pc:docMkLst>
        <pc:docMk/>
      </pc:docMkLst>
      <pc:sldChg chg="modSp add del mod setBg">
        <pc:chgData name="Abby Edington" userId="S::ajedingt@uwaterloo.ca::0dcdc09a-ed79-47cc-817d-c4af82d2d326" providerId="AD" clId="Web-{392327BB-FB14-7DE4-74C7-9D00693B4F46}" dt="2024-10-03T19:22:43.618" v="14"/>
        <pc:sldMkLst>
          <pc:docMk/>
          <pc:sldMk cId="3466134860" sldId="972"/>
        </pc:sldMkLst>
        <pc:spChg chg="mod">
          <ac:chgData name="Abby Edington" userId="S::ajedingt@uwaterloo.ca::0dcdc09a-ed79-47cc-817d-c4af82d2d326" providerId="AD" clId="Web-{392327BB-FB14-7DE4-74C7-9D00693B4F46}" dt="2024-10-03T19:21:48.039" v="2"/>
          <ac:spMkLst>
            <pc:docMk/>
            <pc:sldMk cId="3466134860" sldId="972"/>
            <ac:spMk id="8" creationId="{53658A46-9840-261D-3DAC-117CE4977AF1}"/>
          </ac:spMkLst>
        </pc:spChg>
        <pc:spChg chg="mod">
          <ac:chgData name="Abby Edington" userId="S::ajedingt@uwaterloo.ca::0dcdc09a-ed79-47cc-817d-c4af82d2d326" providerId="AD" clId="Web-{392327BB-FB14-7DE4-74C7-9D00693B4F46}" dt="2024-10-03T19:21:58.039" v="4"/>
          <ac:spMkLst>
            <pc:docMk/>
            <pc:sldMk cId="3466134860" sldId="972"/>
            <ac:spMk id="10" creationId="{9183C829-251E-1B7D-DEBC-378291BC3E61}"/>
          </ac:spMkLst>
        </pc:spChg>
        <pc:spChg chg="mod">
          <ac:chgData name="Abby Edington" userId="S::ajedingt@uwaterloo.ca::0dcdc09a-ed79-47cc-817d-c4af82d2d326" providerId="AD" clId="Web-{392327BB-FB14-7DE4-74C7-9D00693B4F46}" dt="2024-10-03T19:22:00.258" v="5"/>
          <ac:spMkLst>
            <pc:docMk/>
            <pc:sldMk cId="3466134860" sldId="972"/>
            <ac:spMk id="12" creationId="{6E92CD8F-A993-AACC-4595-B13965E19347}"/>
          </ac:spMkLst>
        </pc:spChg>
      </pc:sldChg>
      <pc:sldChg chg="addSp delSp modSp new modNotes">
        <pc:chgData name="Abby Edington" userId="S::ajedingt@uwaterloo.ca::0dcdc09a-ed79-47cc-817d-c4af82d2d326" providerId="AD" clId="Web-{392327BB-FB14-7DE4-74C7-9D00693B4F46}" dt="2024-10-03T19:22:51.369" v="17"/>
        <pc:sldMkLst>
          <pc:docMk/>
          <pc:sldMk cId="3481310666" sldId="973"/>
        </pc:sldMkLst>
        <pc:spChg chg="del">
          <ac:chgData name="Abby Edington" userId="S::ajedingt@uwaterloo.ca::0dcdc09a-ed79-47cc-817d-c4af82d2d326" providerId="AD" clId="Web-{392327BB-FB14-7DE4-74C7-9D00693B4F46}" dt="2024-10-03T19:22:22.196" v="8"/>
          <ac:spMkLst>
            <pc:docMk/>
            <pc:sldMk cId="3481310666" sldId="973"/>
            <ac:spMk id="3" creationId="{0BD0B3F8-30BF-CED2-6D0E-6F08897452B8}"/>
          </ac:spMkLst>
        </pc:spChg>
        <pc:spChg chg="del">
          <ac:chgData name="Abby Edington" userId="S::ajedingt@uwaterloo.ca::0dcdc09a-ed79-47cc-817d-c4af82d2d326" providerId="AD" clId="Web-{392327BB-FB14-7DE4-74C7-9D00693B4F46}" dt="2024-10-03T19:22:23.634" v="9"/>
          <ac:spMkLst>
            <pc:docMk/>
            <pc:sldMk cId="3481310666" sldId="973"/>
            <ac:spMk id="4" creationId="{B4D875DC-180A-1863-1B44-3C5DBD4D04FE}"/>
          </ac:spMkLst>
        </pc:spChg>
        <pc:spChg chg="del">
          <ac:chgData name="Abby Edington" userId="S::ajedingt@uwaterloo.ca::0dcdc09a-ed79-47cc-817d-c4af82d2d326" providerId="AD" clId="Web-{392327BB-FB14-7DE4-74C7-9D00693B4F46}" dt="2024-10-03T19:22:47.181" v="15"/>
          <ac:spMkLst>
            <pc:docMk/>
            <pc:sldMk cId="3481310666" sldId="973"/>
            <ac:spMk id="5" creationId="{05BFD506-1E01-03F1-202E-AF3529B639FA}"/>
          </ac:spMkLst>
        </pc:spChg>
        <pc:spChg chg="del mod">
          <ac:chgData name="Abby Edington" userId="S::ajedingt@uwaterloo.ca::0dcdc09a-ed79-47cc-817d-c4af82d2d326" providerId="AD" clId="Web-{392327BB-FB14-7DE4-74C7-9D00693B4F46}" dt="2024-10-03T19:22:51.369" v="17"/>
          <ac:spMkLst>
            <pc:docMk/>
            <pc:sldMk cId="3481310666" sldId="973"/>
            <ac:spMk id="6" creationId="{390C0399-8C24-F878-9865-B8581644A8EA}"/>
          </ac:spMkLst>
        </pc:spChg>
        <pc:spChg chg="add">
          <ac:chgData name="Abby Edington" userId="S::ajedingt@uwaterloo.ca::0dcdc09a-ed79-47cc-817d-c4af82d2d326" providerId="AD" clId="Web-{392327BB-FB14-7DE4-74C7-9D00693B4F46}" dt="2024-10-03T19:22:16.446" v="7"/>
          <ac:spMkLst>
            <pc:docMk/>
            <pc:sldMk cId="3481310666" sldId="973"/>
            <ac:spMk id="8" creationId="{D515B605-285E-812C-62F2-23869C9FACA5}"/>
          </ac:spMkLst>
        </pc:spChg>
        <pc:spChg chg="add">
          <ac:chgData name="Abby Edington" userId="S::ajedingt@uwaterloo.ca::0dcdc09a-ed79-47cc-817d-c4af82d2d326" providerId="AD" clId="Web-{392327BB-FB14-7DE4-74C7-9D00693B4F46}" dt="2024-10-03T19:22:27.790" v="10"/>
          <ac:spMkLst>
            <pc:docMk/>
            <pc:sldMk cId="3481310666" sldId="973"/>
            <ac:spMk id="10" creationId="{A468ECBC-D40A-C257-41B5-9B466680C236}"/>
          </ac:spMkLst>
        </pc:spChg>
        <pc:spChg chg="add mod">
          <ac:chgData name="Abby Edington" userId="S::ajedingt@uwaterloo.ca::0dcdc09a-ed79-47cc-817d-c4af82d2d326" providerId="AD" clId="Web-{392327BB-FB14-7DE4-74C7-9D00693B4F46}" dt="2024-10-03T19:22:33.759" v="12" actId="1076"/>
          <ac:spMkLst>
            <pc:docMk/>
            <pc:sldMk cId="3481310666" sldId="973"/>
            <ac:spMk id="12" creationId="{628EFF13-11E5-E0E7-4D29-4D0F6ED7B571}"/>
          </ac:spMkLst>
        </pc:spChg>
      </pc:sldChg>
    </pc:docChg>
  </pc:docChgLst>
  <pc:docChgLst>
    <pc:chgData name="John Zelek" userId="S::jzelek@uwaterloo.ca::dd26d445-ec5f-4d0e-ba7f-edefbf5cf518" providerId="AD" clId="Web-{DB668ED9-5F4A-086D-4468-6A8C3CB79587}"/>
    <pc:docChg chg="modSld">
      <pc:chgData name="John Zelek" userId="S::jzelek@uwaterloo.ca::dd26d445-ec5f-4d0e-ba7f-edefbf5cf518" providerId="AD" clId="Web-{DB668ED9-5F4A-086D-4468-6A8C3CB79587}" dt="2024-10-23T00:40:30.497" v="5" actId="20577"/>
      <pc:docMkLst>
        <pc:docMk/>
      </pc:docMkLst>
      <pc:sldChg chg="modSp">
        <pc:chgData name="John Zelek" userId="S::jzelek@uwaterloo.ca::dd26d445-ec5f-4d0e-ba7f-edefbf5cf518" providerId="AD" clId="Web-{DB668ED9-5F4A-086D-4468-6A8C3CB79587}" dt="2024-10-23T00:40:30.497" v="5" actId="20577"/>
        <pc:sldMkLst>
          <pc:docMk/>
          <pc:sldMk cId="3778449116" sldId="371"/>
        </pc:sldMkLst>
        <pc:spChg chg="mod">
          <ac:chgData name="John Zelek" userId="S::jzelek@uwaterloo.ca::dd26d445-ec5f-4d0e-ba7f-edefbf5cf518" providerId="AD" clId="Web-{DB668ED9-5F4A-086D-4468-6A8C3CB79587}" dt="2024-10-23T00:40:30.497" v="5" actId="20577"/>
          <ac:spMkLst>
            <pc:docMk/>
            <pc:sldMk cId="3778449116" sldId="371"/>
            <ac:spMk id="18" creationId="{B3DFF788-C0E6-A866-796D-473C14BAB4E6}"/>
          </ac:spMkLst>
        </pc:spChg>
      </pc:sldChg>
    </pc:docChg>
  </pc:docChgLst>
  <pc:docChgLst>
    <pc:chgData name="Abby Edington" userId="S::ajedingt@uwaterloo.ca::0dcdc09a-ed79-47cc-817d-c4af82d2d326" providerId="AD" clId="Web-{8CBD32CF-DB02-B3A7-DB78-B9E825607BF9}"/>
    <pc:docChg chg="modSld">
      <pc:chgData name="Abby Edington" userId="S::ajedingt@uwaterloo.ca::0dcdc09a-ed79-47cc-817d-c4af82d2d326" providerId="AD" clId="Web-{8CBD32CF-DB02-B3A7-DB78-B9E825607BF9}" dt="2024-10-03T19:15:21.591" v="31"/>
      <pc:docMkLst>
        <pc:docMk/>
      </pc:docMkLst>
      <pc:sldChg chg="modNotes">
        <pc:chgData name="Abby Edington" userId="S::ajedingt@uwaterloo.ca::0dcdc09a-ed79-47cc-817d-c4af82d2d326" providerId="AD" clId="Web-{8CBD32CF-DB02-B3A7-DB78-B9E825607BF9}" dt="2024-10-03T19:15:21.591" v="31"/>
        <pc:sldMkLst>
          <pc:docMk/>
          <pc:sldMk cId="1742176847" sldId="412"/>
        </pc:sldMkLst>
      </pc:sldChg>
    </pc:docChg>
  </pc:docChgLst>
  <pc:docChgLst>
    <pc:chgData name="Abby Edington" userId="0dcdc09a-ed79-47cc-817d-c4af82d2d326" providerId="ADAL" clId="{C3D56487-0BAB-4AB2-BB08-A9ADA0D5EEBF}"/>
    <pc:docChg chg="undo custSel modSld">
      <pc:chgData name="Abby Edington" userId="0dcdc09a-ed79-47cc-817d-c4af82d2d326" providerId="ADAL" clId="{C3D56487-0BAB-4AB2-BB08-A9ADA0D5EEBF}" dt="2024-10-30T13:07:53.732" v="40" actId="20577"/>
      <pc:docMkLst>
        <pc:docMk/>
      </pc:docMkLst>
      <pc:sldChg chg="modNotesTx">
        <pc:chgData name="Abby Edington" userId="0dcdc09a-ed79-47cc-817d-c4af82d2d326" providerId="ADAL" clId="{C3D56487-0BAB-4AB2-BB08-A9ADA0D5EEBF}" dt="2024-10-30T13:07:53.732" v="40" actId="20577"/>
        <pc:sldMkLst>
          <pc:docMk/>
          <pc:sldMk cId="1742176847" sldId="412"/>
        </pc:sldMkLst>
      </pc:sldChg>
      <pc:sldChg chg="delSp modSp mod">
        <pc:chgData name="Abby Edington" userId="0dcdc09a-ed79-47cc-817d-c4af82d2d326" providerId="ADAL" clId="{C3D56487-0BAB-4AB2-BB08-A9ADA0D5EEBF}" dt="2024-10-30T13:06:30.898" v="16" actId="255"/>
        <pc:sldMkLst>
          <pc:docMk/>
          <pc:sldMk cId="1895853194" sldId="524"/>
        </pc:sldMkLst>
        <pc:spChg chg="mod">
          <ac:chgData name="Abby Edington" userId="0dcdc09a-ed79-47cc-817d-c4af82d2d326" providerId="ADAL" clId="{C3D56487-0BAB-4AB2-BB08-A9ADA0D5EEBF}" dt="2024-10-30T13:06:30.898" v="16" actId="255"/>
          <ac:spMkLst>
            <pc:docMk/>
            <pc:sldMk cId="1895853194" sldId="524"/>
            <ac:spMk id="2" creationId="{AEE1B05B-A3F4-CE4C-BBCB-CF68FFE1E48F}"/>
          </ac:spMkLst>
        </pc:spChg>
        <pc:spChg chg="del">
          <ac:chgData name="Abby Edington" userId="0dcdc09a-ed79-47cc-817d-c4af82d2d326" providerId="ADAL" clId="{C3D56487-0BAB-4AB2-BB08-A9ADA0D5EEBF}" dt="2024-10-30T13:06:21.165" v="0" actId="478"/>
          <ac:spMkLst>
            <pc:docMk/>
            <pc:sldMk cId="1895853194" sldId="524"/>
            <ac:spMk id="5" creationId="{F1812C21-2904-6542-BA18-2945FC1226EA}"/>
          </ac:spMkLst>
        </pc:spChg>
      </pc:sldChg>
      <pc:sldChg chg="modSp mod">
        <pc:chgData name="Abby Edington" userId="0dcdc09a-ed79-47cc-817d-c4af82d2d326" providerId="ADAL" clId="{C3D56487-0BAB-4AB2-BB08-A9ADA0D5EEBF}" dt="2024-10-30T13:06:37.913" v="18" actId="1076"/>
        <pc:sldMkLst>
          <pc:docMk/>
          <pc:sldMk cId="1063508312" sldId="525"/>
        </pc:sldMkLst>
        <pc:spChg chg="mod">
          <ac:chgData name="Abby Edington" userId="0dcdc09a-ed79-47cc-817d-c4af82d2d326" providerId="ADAL" clId="{C3D56487-0BAB-4AB2-BB08-A9ADA0D5EEBF}" dt="2024-10-30T13:06:37.913" v="18" actId="1076"/>
          <ac:spMkLst>
            <pc:docMk/>
            <pc:sldMk cId="1063508312" sldId="525"/>
            <ac:spMk id="18" creationId="{2FAB65C0-B359-46D9-9A5C-8750531F9A4C}"/>
          </ac:spMkLst>
        </pc:spChg>
      </pc:sldChg>
      <pc:sldChg chg="modSp mod">
        <pc:chgData name="Abby Edington" userId="0dcdc09a-ed79-47cc-817d-c4af82d2d326" providerId="ADAL" clId="{C3D56487-0BAB-4AB2-BB08-A9ADA0D5EEBF}" dt="2024-10-30T13:07:36.718" v="25" actId="20577"/>
        <pc:sldMkLst>
          <pc:docMk/>
          <pc:sldMk cId="2179866758" sldId="965"/>
        </pc:sldMkLst>
        <pc:spChg chg="mod">
          <ac:chgData name="Abby Edington" userId="0dcdc09a-ed79-47cc-817d-c4af82d2d326" providerId="ADAL" clId="{C3D56487-0BAB-4AB2-BB08-A9ADA0D5EEBF}" dt="2024-10-30T13:07:36.718" v="25" actId="20577"/>
          <ac:spMkLst>
            <pc:docMk/>
            <pc:sldMk cId="2179866758" sldId="965"/>
            <ac:spMk id="3" creationId="{8D7DE637-1A6C-A3C3-ADF2-D7CBF11B48CA}"/>
          </ac:spMkLst>
        </pc:spChg>
      </pc:sldChg>
      <pc:sldChg chg="modSp mod">
        <pc:chgData name="Abby Edington" userId="0dcdc09a-ed79-47cc-817d-c4af82d2d326" providerId="ADAL" clId="{C3D56487-0BAB-4AB2-BB08-A9ADA0D5EEBF}" dt="2024-10-30T13:07:18.243" v="24" actId="20577"/>
        <pc:sldMkLst>
          <pc:docMk/>
          <pc:sldMk cId="1091857411" sldId="967"/>
        </pc:sldMkLst>
        <pc:spChg chg="mod">
          <ac:chgData name="Abby Edington" userId="0dcdc09a-ed79-47cc-817d-c4af82d2d326" providerId="ADAL" clId="{C3D56487-0BAB-4AB2-BB08-A9ADA0D5EEBF}" dt="2024-10-30T13:07:08.228" v="19" actId="20577"/>
          <ac:spMkLst>
            <pc:docMk/>
            <pc:sldMk cId="1091857411" sldId="967"/>
            <ac:spMk id="27" creationId="{00000000-0000-0000-0000-000000000000}"/>
          </ac:spMkLst>
        </pc:spChg>
        <pc:spChg chg="mod">
          <ac:chgData name="Abby Edington" userId="0dcdc09a-ed79-47cc-817d-c4af82d2d326" providerId="ADAL" clId="{C3D56487-0BAB-4AB2-BB08-A9ADA0D5EEBF}" dt="2024-10-30T13:07:10.181" v="20" actId="20577"/>
          <ac:spMkLst>
            <pc:docMk/>
            <pc:sldMk cId="1091857411" sldId="967"/>
            <ac:spMk id="28" creationId="{00000000-0000-0000-0000-000000000000}"/>
          </ac:spMkLst>
        </pc:spChg>
        <pc:spChg chg="mod">
          <ac:chgData name="Abby Edington" userId="0dcdc09a-ed79-47cc-817d-c4af82d2d326" providerId="ADAL" clId="{C3D56487-0BAB-4AB2-BB08-A9ADA0D5EEBF}" dt="2024-10-30T13:07:16.217" v="23" actId="20577"/>
          <ac:spMkLst>
            <pc:docMk/>
            <pc:sldMk cId="1091857411" sldId="967"/>
            <ac:spMk id="29" creationId="{00000000-0000-0000-0000-000000000000}"/>
          </ac:spMkLst>
        </pc:spChg>
        <pc:spChg chg="mod">
          <ac:chgData name="Abby Edington" userId="0dcdc09a-ed79-47cc-817d-c4af82d2d326" providerId="ADAL" clId="{C3D56487-0BAB-4AB2-BB08-A9ADA0D5EEBF}" dt="2024-10-30T13:07:18.243" v="24" actId="20577"/>
          <ac:spMkLst>
            <pc:docMk/>
            <pc:sldMk cId="1091857411" sldId="967"/>
            <ac:spMk id="30" creationId="{00000000-0000-0000-0000-000000000000}"/>
          </ac:spMkLst>
        </pc:spChg>
      </pc:sldChg>
    </pc:docChg>
  </pc:docChgLst>
  <pc:docChgLst>
    <pc:chgData name="Natasha Poley" userId="S::npoley@uwaterloo.ca::8ac1a491-71c0-4d63-acc2-d3c7a006f2b2" providerId="AD" clId="Web-{8A513819-DCD2-624A-EF7D-C128E05FC2AA}"/>
    <pc:docChg chg="addSld modSld sldOrd">
      <pc:chgData name="Natasha Poley" userId="S::npoley@uwaterloo.ca::8ac1a491-71c0-4d63-acc2-d3c7a006f2b2" providerId="AD" clId="Web-{8A513819-DCD2-624A-EF7D-C128E05FC2AA}" dt="2024-10-16T21:26:58.184" v="20"/>
      <pc:docMkLst>
        <pc:docMk/>
      </pc:docMkLst>
      <pc:sldChg chg="modSp">
        <pc:chgData name="Natasha Poley" userId="S::npoley@uwaterloo.ca::8ac1a491-71c0-4d63-acc2-d3c7a006f2b2" providerId="AD" clId="Web-{8A513819-DCD2-624A-EF7D-C128E05FC2AA}" dt="2024-10-16T21:26:31.981" v="17" actId="20577"/>
        <pc:sldMkLst>
          <pc:docMk/>
          <pc:sldMk cId="3778449116" sldId="371"/>
        </pc:sldMkLst>
        <pc:spChg chg="mod">
          <ac:chgData name="Natasha Poley" userId="S::npoley@uwaterloo.ca::8ac1a491-71c0-4d63-acc2-d3c7a006f2b2" providerId="AD" clId="Web-{8A513819-DCD2-624A-EF7D-C128E05FC2AA}" dt="2024-10-16T21:26:31.981" v="17" actId="20577"/>
          <ac:spMkLst>
            <pc:docMk/>
            <pc:sldMk cId="3778449116" sldId="371"/>
            <ac:spMk id="18" creationId="{B3DFF788-C0E6-A866-796D-473C14BAB4E6}"/>
          </ac:spMkLst>
        </pc:spChg>
      </pc:sldChg>
      <pc:sldChg chg="delSp add ord">
        <pc:chgData name="Natasha Poley" userId="S::npoley@uwaterloo.ca::8ac1a491-71c0-4d63-acc2-d3c7a006f2b2" providerId="AD" clId="Web-{8A513819-DCD2-624A-EF7D-C128E05FC2AA}" dt="2024-10-16T21:26:58.184" v="20"/>
        <pc:sldMkLst>
          <pc:docMk/>
          <pc:sldMk cId="1895853194" sldId="524"/>
        </pc:sldMkLst>
        <pc:picChg chg="del">
          <ac:chgData name="Natasha Poley" userId="S::npoley@uwaterloo.ca::8ac1a491-71c0-4d63-acc2-d3c7a006f2b2" providerId="AD" clId="Web-{8A513819-DCD2-624A-EF7D-C128E05FC2AA}" dt="2024-10-16T21:26:58.184" v="20"/>
          <ac:picMkLst>
            <pc:docMk/>
            <pc:sldMk cId="1895853194" sldId="524"/>
            <ac:picMk id="7" creationId="{852E99F0-3851-C24C-8FA9-97E6B297D1A2}"/>
          </ac:picMkLst>
        </pc:picChg>
      </pc:sldChg>
    </pc:docChg>
  </pc:docChgLst>
  <pc:docChgLst>
    <pc:chgData name="Abby Edington" userId="S::ajedingt@uwaterloo.ca::0dcdc09a-ed79-47cc-817d-c4af82d2d326" providerId="AD" clId="Web-{84712647-3495-4FAC-3E4A-2080ABB676F6}"/>
    <pc:docChg chg="addSld delSld">
      <pc:chgData name="Abby Edington" userId="S::ajedingt@uwaterloo.ca::0dcdc09a-ed79-47cc-817d-c4af82d2d326" providerId="AD" clId="Web-{84712647-3495-4FAC-3E4A-2080ABB676F6}" dt="2024-10-03T19:37:21.678" v="1"/>
      <pc:docMkLst>
        <pc:docMk/>
      </pc:docMkLst>
      <pc:sldChg chg="add del replId">
        <pc:chgData name="Abby Edington" userId="S::ajedingt@uwaterloo.ca::0dcdc09a-ed79-47cc-817d-c4af82d2d326" providerId="AD" clId="Web-{84712647-3495-4FAC-3E4A-2080ABB676F6}" dt="2024-10-03T19:37:21.678" v="1"/>
        <pc:sldMkLst>
          <pc:docMk/>
          <pc:sldMk cId="2728592468" sldId="974"/>
        </pc:sldMkLst>
      </pc:sldChg>
    </pc:docChg>
  </pc:docChgLst>
  <pc:docChgLst>
    <pc:chgData name="Zilin Ye" userId="S::zye@uwaterloo.ca::968b6977-c3ac-4931-a213-dd68db4e343e" providerId="AD" clId="Web-{8CA4232F-9663-387C-16BC-2D288832B934}"/>
    <pc:docChg chg="modSld">
      <pc:chgData name="Zilin Ye" userId="S::zye@uwaterloo.ca::968b6977-c3ac-4931-a213-dd68db4e343e" providerId="AD" clId="Web-{8CA4232F-9663-387C-16BC-2D288832B934}" dt="2024-10-08T20:02:08.774" v="9" actId="1076"/>
      <pc:docMkLst>
        <pc:docMk/>
      </pc:docMkLst>
      <pc:sldChg chg="modSp">
        <pc:chgData name="Zilin Ye" userId="S::zye@uwaterloo.ca::968b6977-c3ac-4931-a213-dd68db4e343e" providerId="AD" clId="Web-{8CA4232F-9663-387C-16BC-2D288832B934}" dt="2024-10-08T20:02:08.774" v="9" actId="1076"/>
        <pc:sldMkLst>
          <pc:docMk/>
          <pc:sldMk cId="3394180541" sldId="976"/>
        </pc:sldMkLst>
        <pc:spChg chg="mod">
          <ac:chgData name="Zilin Ye" userId="S::zye@uwaterloo.ca::968b6977-c3ac-4931-a213-dd68db4e343e" providerId="AD" clId="Web-{8CA4232F-9663-387C-16BC-2D288832B934}" dt="2024-10-08T20:02:08.774" v="9" actId="1076"/>
          <ac:spMkLst>
            <pc:docMk/>
            <pc:sldMk cId="3394180541" sldId="976"/>
            <ac:spMk id="10" creationId="{199574ED-53BF-4C98-B6C2-3476BA8B3335}"/>
          </ac:spMkLst>
        </pc:spChg>
        <pc:graphicFrameChg chg="mod modGraphic">
          <ac:chgData name="Zilin Ye" userId="S::zye@uwaterloo.ca::968b6977-c3ac-4931-a213-dd68db4e343e" providerId="AD" clId="Web-{8CA4232F-9663-387C-16BC-2D288832B934}" dt="2024-10-08T18:36:52.809" v="7"/>
          <ac:graphicFrameMkLst>
            <pc:docMk/>
            <pc:sldMk cId="3394180541" sldId="976"/>
            <ac:graphicFrameMk id="4" creationId="{7752C1D5-9042-62F5-025D-BA6A64493323}"/>
          </ac:graphicFrameMkLst>
        </pc:graphicFrameChg>
        <pc:graphicFrameChg chg="mod">
          <ac:chgData name="Zilin Ye" userId="S::zye@uwaterloo.ca::968b6977-c3ac-4931-a213-dd68db4e343e" providerId="AD" clId="Web-{8CA4232F-9663-387C-16BC-2D288832B934}" dt="2024-10-08T20:02:05.539" v="8" actId="1076"/>
          <ac:graphicFrameMkLst>
            <pc:docMk/>
            <pc:sldMk cId="3394180541" sldId="976"/>
            <ac:graphicFrameMk id="32" creationId="{6047D6B5-EE96-231A-236E-AFCC29047EF9}"/>
          </ac:graphicFrameMkLst>
        </pc:graphicFrameChg>
      </pc:sldChg>
    </pc:docChg>
  </pc:docChgLst>
  <pc:docChgLst>
    <pc:chgData name="Natasha Poley" userId="S::npoley@uwaterloo.ca::8ac1a491-71c0-4d63-acc2-d3c7a006f2b2" providerId="AD" clId="Web-{9C067CD1-A285-09C8-E4EA-FC8F0F888734}"/>
    <pc:docChg chg="addSld delSld modSld sldOrd">
      <pc:chgData name="Natasha Poley" userId="S::npoley@uwaterloo.ca::8ac1a491-71c0-4d63-acc2-d3c7a006f2b2" providerId="AD" clId="Web-{9C067CD1-A285-09C8-E4EA-FC8F0F888734}" dt="2024-10-21T15:42:48.767" v="177"/>
      <pc:docMkLst>
        <pc:docMk/>
      </pc:docMkLst>
      <pc:sldChg chg="modSp">
        <pc:chgData name="Natasha Poley" userId="S::npoley@uwaterloo.ca::8ac1a491-71c0-4d63-acc2-d3c7a006f2b2" providerId="AD" clId="Web-{9C067CD1-A285-09C8-E4EA-FC8F0F888734}" dt="2024-10-17T14:11:31.682" v="176"/>
        <pc:sldMkLst>
          <pc:docMk/>
          <pc:sldMk cId="1742176847" sldId="412"/>
        </pc:sldMkLst>
        <pc:spChg chg="mod">
          <ac:chgData name="Natasha Poley" userId="S::npoley@uwaterloo.ca::8ac1a491-71c0-4d63-acc2-d3c7a006f2b2" providerId="AD" clId="Web-{9C067CD1-A285-09C8-E4EA-FC8F0F888734}" dt="2024-10-17T13:55:06.876" v="94" actId="1076"/>
          <ac:spMkLst>
            <pc:docMk/>
            <pc:sldMk cId="1742176847" sldId="412"/>
            <ac:spMk id="3" creationId="{00000000-0000-0000-0000-000000000000}"/>
          </ac:spMkLst>
        </pc:spChg>
        <pc:graphicFrameChg chg="mod modGraphic">
          <ac:chgData name="Natasha Poley" userId="S::npoley@uwaterloo.ca::8ac1a491-71c0-4d63-acc2-d3c7a006f2b2" providerId="AD" clId="Web-{9C067CD1-A285-09C8-E4EA-FC8F0F888734}" dt="2024-10-17T14:11:31.682" v="176"/>
          <ac:graphicFrameMkLst>
            <pc:docMk/>
            <pc:sldMk cId="1742176847" sldId="412"/>
            <ac:graphicFrameMk id="18" creationId="{00000000-0000-0000-0000-000000000000}"/>
          </ac:graphicFrameMkLst>
        </pc:graphicFrameChg>
      </pc:sldChg>
      <pc:sldChg chg="ord">
        <pc:chgData name="Natasha Poley" userId="S::npoley@uwaterloo.ca::8ac1a491-71c0-4d63-acc2-d3c7a006f2b2" providerId="AD" clId="Web-{9C067CD1-A285-09C8-E4EA-FC8F0F888734}" dt="2024-10-17T13:43:54.511" v="4"/>
        <pc:sldMkLst>
          <pc:docMk/>
          <pc:sldMk cId="824217370" sldId="517"/>
        </pc:sldMkLst>
      </pc:sldChg>
      <pc:sldChg chg="ord">
        <pc:chgData name="Natasha Poley" userId="S::npoley@uwaterloo.ca::8ac1a491-71c0-4d63-acc2-d3c7a006f2b2" providerId="AD" clId="Web-{9C067CD1-A285-09C8-E4EA-FC8F0F888734}" dt="2024-10-17T13:43:54.511" v="5"/>
        <pc:sldMkLst>
          <pc:docMk/>
          <pc:sldMk cId="320560643" sldId="518"/>
        </pc:sldMkLst>
      </pc:sldChg>
      <pc:sldChg chg="ord">
        <pc:chgData name="Natasha Poley" userId="S::npoley@uwaterloo.ca::8ac1a491-71c0-4d63-acc2-d3c7a006f2b2" providerId="AD" clId="Web-{9C067CD1-A285-09C8-E4EA-FC8F0F888734}" dt="2024-10-17T13:43:54.511" v="3"/>
        <pc:sldMkLst>
          <pc:docMk/>
          <pc:sldMk cId="2422258028" sldId="519"/>
        </pc:sldMkLst>
      </pc:sldChg>
      <pc:sldChg chg="ord">
        <pc:chgData name="Natasha Poley" userId="S::npoley@uwaterloo.ca::8ac1a491-71c0-4d63-acc2-d3c7a006f2b2" providerId="AD" clId="Web-{9C067CD1-A285-09C8-E4EA-FC8F0F888734}" dt="2024-10-17T13:43:54.511" v="2"/>
        <pc:sldMkLst>
          <pc:docMk/>
          <pc:sldMk cId="2157838514" sldId="520"/>
        </pc:sldMkLst>
      </pc:sldChg>
      <pc:sldChg chg="addSp modSp">
        <pc:chgData name="Natasha Poley" userId="S::npoley@uwaterloo.ca::8ac1a491-71c0-4d63-acc2-d3c7a006f2b2" providerId="AD" clId="Web-{9C067CD1-A285-09C8-E4EA-FC8F0F888734}" dt="2024-10-17T13:44:56.934" v="19" actId="20577"/>
        <pc:sldMkLst>
          <pc:docMk/>
          <pc:sldMk cId="1895853194" sldId="524"/>
        </pc:sldMkLst>
        <pc:spChg chg="mod">
          <ac:chgData name="Natasha Poley" userId="S::npoley@uwaterloo.ca::8ac1a491-71c0-4d63-acc2-d3c7a006f2b2" providerId="AD" clId="Web-{9C067CD1-A285-09C8-E4EA-FC8F0F888734}" dt="2024-10-17T13:44:56.934" v="19" actId="20577"/>
          <ac:spMkLst>
            <pc:docMk/>
            <pc:sldMk cId="1895853194" sldId="524"/>
            <ac:spMk id="2" creationId="{AEE1B05B-A3F4-CE4C-BBCB-CF68FFE1E48F}"/>
          </ac:spMkLst>
        </pc:spChg>
        <pc:picChg chg="add mod">
          <ac:chgData name="Natasha Poley" userId="S::npoley@uwaterloo.ca::8ac1a491-71c0-4d63-acc2-d3c7a006f2b2" providerId="AD" clId="Web-{9C067CD1-A285-09C8-E4EA-FC8F0F888734}" dt="2024-10-17T13:42:20.667" v="1" actId="1076"/>
          <ac:picMkLst>
            <pc:docMk/>
            <pc:sldMk cId="1895853194" sldId="524"/>
            <ac:picMk id="4" creationId="{A041E28E-425D-FEC2-8842-6EBA10B941B0}"/>
          </ac:picMkLst>
        </pc:picChg>
      </pc:sldChg>
      <pc:sldChg chg="modSp ord">
        <pc:chgData name="Natasha Poley" userId="S::npoley@uwaterloo.ca::8ac1a491-71c0-4d63-acc2-d3c7a006f2b2" providerId="AD" clId="Web-{9C067CD1-A285-09C8-E4EA-FC8F0F888734}" dt="2024-10-17T13:44:16.183" v="12" actId="20577"/>
        <pc:sldMkLst>
          <pc:docMk/>
          <pc:sldMk cId="1063508312" sldId="525"/>
        </pc:sldMkLst>
        <pc:spChg chg="mod">
          <ac:chgData name="Natasha Poley" userId="S::npoley@uwaterloo.ca::8ac1a491-71c0-4d63-acc2-d3c7a006f2b2" providerId="AD" clId="Web-{9C067CD1-A285-09C8-E4EA-FC8F0F888734}" dt="2024-10-17T13:44:16.183" v="12" actId="20577"/>
          <ac:spMkLst>
            <pc:docMk/>
            <pc:sldMk cId="1063508312" sldId="525"/>
            <ac:spMk id="18" creationId="{2FAB65C0-B359-46D9-9A5C-8750531F9A4C}"/>
          </ac:spMkLst>
        </pc:spChg>
      </pc:sldChg>
      <pc:sldChg chg="modSp">
        <pc:chgData name="Natasha Poley" userId="S::npoley@uwaterloo.ca::8ac1a491-71c0-4d63-acc2-d3c7a006f2b2" providerId="AD" clId="Web-{9C067CD1-A285-09C8-E4EA-FC8F0F888734}" dt="2024-10-17T13:45:59.653" v="24" actId="20577"/>
        <pc:sldMkLst>
          <pc:docMk/>
          <pc:sldMk cId="2929781540" sldId="526"/>
        </pc:sldMkLst>
        <pc:spChg chg="mod">
          <ac:chgData name="Natasha Poley" userId="S::npoley@uwaterloo.ca::8ac1a491-71c0-4d63-acc2-d3c7a006f2b2" providerId="AD" clId="Web-{9C067CD1-A285-09C8-E4EA-FC8F0F888734}" dt="2024-10-17T13:45:59.653" v="24" actId="20577"/>
          <ac:spMkLst>
            <pc:docMk/>
            <pc:sldMk cId="2929781540" sldId="526"/>
            <ac:spMk id="18" creationId="{2FAB65C0-B359-46D9-9A5C-8750531F9A4C}"/>
          </ac:spMkLst>
        </pc:spChg>
      </pc:sldChg>
      <pc:sldChg chg="modSp">
        <pc:chgData name="Natasha Poley" userId="S::npoley@uwaterloo.ca::8ac1a491-71c0-4d63-acc2-d3c7a006f2b2" providerId="AD" clId="Web-{9C067CD1-A285-09C8-E4EA-FC8F0F888734}" dt="2024-10-17T13:55:48.627" v="134" actId="20577"/>
        <pc:sldMkLst>
          <pc:docMk/>
          <pc:sldMk cId="2179866758" sldId="965"/>
        </pc:sldMkLst>
        <pc:spChg chg="mod">
          <ac:chgData name="Natasha Poley" userId="S::npoley@uwaterloo.ca::8ac1a491-71c0-4d63-acc2-d3c7a006f2b2" providerId="AD" clId="Web-{9C067CD1-A285-09C8-E4EA-FC8F0F888734}" dt="2024-10-17T13:55:48.627" v="134" actId="20577"/>
          <ac:spMkLst>
            <pc:docMk/>
            <pc:sldMk cId="2179866758" sldId="965"/>
            <ac:spMk id="3" creationId="{8D7DE637-1A6C-A3C3-ADF2-D7CBF11B48CA}"/>
          </ac:spMkLst>
        </pc:spChg>
      </pc:sldChg>
      <pc:sldChg chg="ord">
        <pc:chgData name="Natasha Poley" userId="S::npoley@uwaterloo.ca::8ac1a491-71c0-4d63-acc2-d3c7a006f2b2" providerId="AD" clId="Web-{9C067CD1-A285-09C8-E4EA-FC8F0F888734}" dt="2024-10-17T13:45:14.106" v="22"/>
        <pc:sldMkLst>
          <pc:docMk/>
          <pc:sldMk cId="1091857411" sldId="967"/>
        </pc:sldMkLst>
      </pc:sldChg>
      <pc:sldChg chg="del">
        <pc:chgData name="Natasha Poley" userId="S::npoley@uwaterloo.ca::8ac1a491-71c0-4d63-acc2-d3c7a006f2b2" providerId="AD" clId="Web-{9C067CD1-A285-09C8-E4EA-FC8F0F888734}" dt="2024-10-21T15:42:48.767" v="177"/>
        <pc:sldMkLst>
          <pc:docMk/>
          <pc:sldMk cId="3481310666" sldId="973"/>
        </pc:sldMkLst>
      </pc:sldChg>
      <pc:sldChg chg="modSp add ord replId">
        <pc:chgData name="Natasha Poley" userId="S::npoley@uwaterloo.ca::8ac1a491-71c0-4d63-acc2-d3c7a006f2b2" providerId="AD" clId="Web-{9C067CD1-A285-09C8-E4EA-FC8F0F888734}" dt="2024-10-17T13:46:56.497" v="48" actId="1076"/>
        <pc:sldMkLst>
          <pc:docMk/>
          <pc:sldMk cId="1501104244" sldId="977"/>
        </pc:sldMkLst>
        <pc:spChg chg="mod">
          <ac:chgData name="Natasha Poley" userId="S::npoley@uwaterloo.ca::8ac1a491-71c0-4d63-acc2-d3c7a006f2b2" providerId="AD" clId="Web-{9C067CD1-A285-09C8-E4EA-FC8F0F888734}" dt="2024-10-17T13:46:56.497" v="48" actId="1076"/>
          <ac:spMkLst>
            <pc:docMk/>
            <pc:sldMk cId="1501104244" sldId="977"/>
            <ac:spMk id="18" creationId="{2FAB65C0-B359-46D9-9A5C-8750531F9A4C}"/>
          </ac:spMkLst>
        </pc:spChg>
      </pc:sldChg>
      <pc:sldChg chg="modSp add ord">
        <pc:chgData name="Natasha Poley" userId="S::npoley@uwaterloo.ca::8ac1a491-71c0-4d63-acc2-d3c7a006f2b2" providerId="AD" clId="Web-{9C067CD1-A285-09C8-E4EA-FC8F0F888734}" dt="2024-10-17T13:52:01.594" v="55" actId="20577"/>
        <pc:sldMkLst>
          <pc:docMk/>
          <pc:sldMk cId="1931276369" sldId="978"/>
        </pc:sldMkLst>
        <pc:spChg chg="mod">
          <ac:chgData name="Natasha Poley" userId="S::npoley@uwaterloo.ca::8ac1a491-71c0-4d63-acc2-d3c7a006f2b2" providerId="AD" clId="Web-{9C067CD1-A285-09C8-E4EA-FC8F0F888734}" dt="2024-10-17T13:52:01.594" v="55" actId="20577"/>
          <ac:spMkLst>
            <pc:docMk/>
            <pc:sldMk cId="1931276369" sldId="978"/>
            <ac:spMk id="2" creationId="{00000000-0000-0000-0000-000000000000}"/>
          </ac:spMkLst>
        </pc:spChg>
      </pc:sldChg>
    </pc:docChg>
  </pc:docChgLst>
  <pc:docChgLst>
    <pc:chgData name="Zilin Ye" userId="S::zye@uwaterloo.ca::968b6977-c3ac-4931-a213-dd68db4e343e" providerId="AD" clId="Web-{08FC2B8F-53CB-1B82-29D4-8D70BACAF8DC}"/>
    <pc:docChg chg="addSld delSld modSld">
      <pc:chgData name="Zilin Ye" userId="S::zye@uwaterloo.ca::968b6977-c3ac-4931-a213-dd68db4e343e" providerId="AD" clId="Web-{08FC2B8F-53CB-1B82-29D4-8D70BACAF8DC}" dt="2024-10-07T20:32:45.490" v="1681"/>
      <pc:docMkLst>
        <pc:docMk/>
      </pc:docMkLst>
      <pc:sldChg chg="del">
        <pc:chgData name="Zilin Ye" userId="S::zye@uwaterloo.ca::968b6977-c3ac-4931-a213-dd68db4e343e" providerId="AD" clId="Web-{08FC2B8F-53CB-1B82-29D4-8D70BACAF8DC}" dt="2024-10-07T20:32:32.349" v="1678"/>
        <pc:sldMkLst>
          <pc:docMk/>
          <pc:sldMk cId="709563526" sldId="511"/>
        </pc:sldMkLst>
      </pc:sldChg>
      <pc:sldChg chg="new del">
        <pc:chgData name="Zilin Ye" userId="S::zye@uwaterloo.ca::968b6977-c3ac-4931-a213-dd68db4e343e" providerId="AD" clId="Web-{08FC2B8F-53CB-1B82-29D4-8D70BACAF8DC}" dt="2024-10-07T19:50:13.565" v="2"/>
        <pc:sldMkLst>
          <pc:docMk/>
          <pc:sldMk cId="3056834640" sldId="974"/>
        </pc:sldMkLst>
      </pc:sldChg>
      <pc:sldChg chg="addSp delSp modSp add del replId">
        <pc:chgData name="Zilin Ye" userId="S::zye@uwaterloo.ca::968b6977-c3ac-4931-a213-dd68db4e343e" providerId="AD" clId="Web-{08FC2B8F-53CB-1B82-29D4-8D70BACAF8DC}" dt="2024-10-07T20:32:30.334" v="1677"/>
        <pc:sldMkLst>
          <pc:docMk/>
          <pc:sldMk cId="1006324638" sldId="975"/>
        </pc:sldMkLst>
        <pc:spChg chg="add del mod">
          <ac:chgData name="Zilin Ye" userId="S::zye@uwaterloo.ca::968b6977-c3ac-4931-a213-dd68db4e343e" providerId="AD" clId="Web-{08FC2B8F-53CB-1B82-29D4-8D70BACAF8DC}" dt="2024-10-07T19:50:27.159" v="4"/>
          <ac:spMkLst>
            <pc:docMk/>
            <pc:sldMk cId="1006324638" sldId="975"/>
            <ac:spMk id="4" creationId="{E742C8D8-9C81-62A8-A9BB-C5BEA8BBCB16}"/>
          </ac:spMkLst>
        </pc:spChg>
        <pc:spChg chg="add">
          <ac:chgData name="Zilin Ye" userId="S::zye@uwaterloo.ca::968b6977-c3ac-4931-a213-dd68db4e343e" providerId="AD" clId="Web-{08FC2B8F-53CB-1B82-29D4-8D70BACAF8DC}" dt="2024-10-07T19:50:28.706" v="5"/>
          <ac:spMkLst>
            <pc:docMk/>
            <pc:sldMk cId="1006324638" sldId="975"/>
            <ac:spMk id="5" creationId="{6E8C9443-DC10-4D57-98E1-8F01036D2AB8}"/>
          </ac:spMkLst>
        </pc:spChg>
        <pc:spChg chg="add">
          <ac:chgData name="Zilin Ye" userId="S::zye@uwaterloo.ca::968b6977-c3ac-4931-a213-dd68db4e343e" providerId="AD" clId="Web-{08FC2B8F-53CB-1B82-29D4-8D70BACAF8DC}" dt="2024-10-07T19:50:28.706" v="5"/>
          <ac:spMkLst>
            <pc:docMk/>
            <pc:sldMk cId="1006324638" sldId="975"/>
            <ac:spMk id="6" creationId="{1AFF5AA9-6C75-47FF-94AC-370221AF0314}"/>
          </ac:spMkLst>
        </pc:spChg>
        <pc:spChg chg="add">
          <ac:chgData name="Zilin Ye" userId="S::zye@uwaterloo.ca::968b6977-c3ac-4931-a213-dd68db4e343e" providerId="AD" clId="Web-{08FC2B8F-53CB-1B82-29D4-8D70BACAF8DC}" dt="2024-10-07T19:50:28.706" v="5"/>
          <ac:spMkLst>
            <pc:docMk/>
            <pc:sldMk cId="1006324638" sldId="975"/>
            <ac:spMk id="7" creationId="{939255E9-2161-4E30-A574-A1EA5D26AFD0}"/>
          </ac:spMkLst>
        </pc:spChg>
        <pc:spChg chg="add">
          <ac:chgData name="Zilin Ye" userId="S::zye@uwaterloo.ca::968b6977-c3ac-4931-a213-dd68db4e343e" providerId="AD" clId="Web-{08FC2B8F-53CB-1B82-29D4-8D70BACAF8DC}" dt="2024-10-07T19:50:28.706" v="5"/>
          <ac:spMkLst>
            <pc:docMk/>
            <pc:sldMk cId="1006324638" sldId="975"/>
            <ac:spMk id="9" creationId="{6E534402-0474-4EB9-9131-2975186B7B83}"/>
          </ac:spMkLst>
        </pc:spChg>
        <pc:spChg chg="add">
          <ac:chgData name="Zilin Ye" userId="S::zye@uwaterloo.ca::968b6977-c3ac-4931-a213-dd68db4e343e" providerId="AD" clId="Web-{08FC2B8F-53CB-1B82-29D4-8D70BACAF8DC}" dt="2024-10-07T19:50:28.706" v="5"/>
          <ac:spMkLst>
            <pc:docMk/>
            <pc:sldMk cId="1006324638" sldId="975"/>
            <ac:spMk id="10" creationId="{199574ED-53BF-4C98-B6C2-3476BA8B3335}"/>
          </ac:spMkLst>
        </pc:spChg>
        <pc:graphicFrameChg chg="del">
          <ac:chgData name="Zilin Ye" userId="S::zye@uwaterloo.ca::968b6977-c3ac-4931-a213-dd68db4e343e" providerId="AD" clId="Web-{08FC2B8F-53CB-1B82-29D4-8D70BACAF8DC}" dt="2024-10-07T19:50:16.518" v="3"/>
          <ac:graphicFrameMkLst>
            <pc:docMk/>
            <pc:sldMk cId="1006324638" sldId="975"/>
            <ac:graphicFrameMk id="8" creationId="{C4378155-9305-3B4B-8250-C5D95BC2414B}"/>
          </ac:graphicFrameMkLst>
        </pc:graphicFrameChg>
        <pc:graphicFrameChg chg="add del mod">
          <ac:chgData name="Zilin Ye" userId="S::zye@uwaterloo.ca::968b6977-c3ac-4931-a213-dd68db4e343e" providerId="AD" clId="Web-{08FC2B8F-53CB-1B82-29D4-8D70BACAF8DC}" dt="2024-10-07T19:50:41.956" v="15"/>
          <ac:graphicFrameMkLst>
            <pc:docMk/>
            <pc:sldMk cId="1006324638" sldId="975"/>
            <ac:graphicFrameMk id="12" creationId="{049F0384-2D24-DC58-5EE9-0FC6ED0BC9C6}"/>
          </ac:graphicFrameMkLst>
        </pc:graphicFrameChg>
        <pc:graphicFrameChg chg="add del mod">
          <ac:chgData name="Zilin Ye" userId="S::zye@uwaterloo.ca::968b6977-c3ac-4931-a213-dd68db4e343e" providerId="AD" clId="Web-{08FC2B8F-53CB-1B82-29D4-8D70BACAF8DC}" dt="2024-10-07T19:50:41.956" v="14"/>
          <ac:graphicFrameMkLst>
            <pc:docMk/>
            <pc:sldMk cId="1006324638" sldId="975"/>
            <ac:graphicFrameMk id="14" creationId="{CD277AB9-BF05-90D1-4031-34EE53B76A13}"/>
          </ac:graphicFrameMkLst>
        </pc:graphicFrameChg>
        <pc:graphicFrameChg chg="add del mod">
          <ac:chgData name="Zilin Ye" userId="S::zye@uwaterloo.ca::968b6977-c3ac-4931-a213-dd68db4e343e" providerId="AD" clId="Web-{08FC2B8F-53CB-1B82-29D4-8D70BACAF8DC}" dt="2024-10-07T19:50:41.956" v="13"/>
          <ac:graphicFrameMkLst>
            <pc:docMk/>
            <pc:sldMk cId="1006324638" sldId="975"/>
            <ac:graphicFrameMk id="16" creationId="{79F06282-9B01-45A4-23DE-2001E14758C7}"/>
          </ac:graphicFrameMkLst>
        </pc:graphicFrameChg>
        <pc:graphicFrameChg chg="add del mod">
          <ac:chgData name="Zilin Ye" userId="S::zye@uwaterloo.ca::968b6977-c3ac-4931-a213-dd68db4e343e" providerId="AD" clId="Web-{08FC2B8F-53CB-1B82-29D4-8D70BACAF8DC}" dt="2024-10-07T19:50:41.956" v="12"/>
          <ac:graphicFrameMkLst>
            <pc:docMk/>
            <pc:sldMk cId="1006324638" sldId="975"/>
            <ac:graphicFrameMk id="18" creationId="{24452A1C-0F7B-17A9-8149-E14BD3B564E2}"/>
          </ac:graphicFrameMkLst>
        </pc:graphicFrameChg>
        <pc:graphicFrameChg chg="add del mod">
          <ac:chgData name="Zilin Ye" userId="S::zye@uwaterloo.ca::968b6977-c3ac-4931-a213-dd68db4e343e" providerId="AD" clId="Web-{08FC2B8F-53CB-1B82-29D4-8D70BACAF8DC}" dt="2024-10-07T19:50:41.956" v="11"/>
          <ac:graphicFrameMkLst>
            <pc:docMk/>
            <pc:sldMk cId="1006324638" sldId="975"/>
            <ac:graphicFrameMk id="20" creationId="{FBE1E668-DAE6-A923-C77F-C92C00BC209D}"/>
          </ac:graphicFrameMkLst>
        </pc:graphicFrameChg>
        <pc:graphicFrameChg chg="add mod modGraphic">
          <ac:chgData name="Zilin Ye" userId="S::zye@uwaterloo.ca::968b6977-c3ac-4931-a213-dd68db4e343e" providerId="AD" clId="Web-{08FC2B8F-53CB-1B82-29D4-8D70BACAF8DC}" dt="2024-10-07T20:09:03.237" v="759"/>
          <ac:graphicFrameMkLst>
            <pc:docMk/>
            <pc:sldMk cId="1006324638" sldId="975"/>
            <ac:graphicFrameMk id="22" creationId="{ACADBB51-8D3F-EC1B-C1C0-3170FA235BF2}"/>
          </ac:graphicFrameMkLst>
        </pc:graphicFrameChg>
        <pc:graphicFrameChg chg="add mod">
          <ac:chgData name="Zilin Ye" userId="S::zye@uwaterloo.ca::968b6977-c3ac-4931-a213-dd68db4e343e" providerId="AD" clId="Web-{08FC2B8F-53CB-1B82-29D4-8D70BACAF8DC}" dt="2024-10-07T19:51:35.582" v="27" actId="1076"/>
          <ac:graphicFrameMkLst>
            <pc:docMk/>
            <pc:sldMk cId="1006324638" sldId="975"/>
            <ac:graphicFrameMk id="24" creationId="{C3684DC2-5D17-E7B0-F70B-ED3622D808B2}"/>
          </ac:graphicFrameMkLst>
        </pc:graphicFrameChg>
        <pc:graphicFrameChg chg="add mod">
          <ac:chgData name="Zilin Ye" userId="S::zye@uwaterloo.ca::968b6977-c3ac-4931-a213-dd68db4e343e" providerId="AD" clId="Web-{08FC2B8F-53CB-1B82-29D4-8D70BACAF8DC}" dt="2024-10-07T19:51:44.067" v="29" actId="1076"/>
          <ac:graphicFrameMkLst>
            <pc:docMk/>
            <pc:sldMk cId="1006324638" sldId="975"/>
            <ac:graphicFrameMk id="26" creationId="{4CBD0669-8911-6A4C-DC3F-8D3D725305C3}"/>
          </ac:graphicFrameMkLst>
        </pc:graphicFrameChg>
        <pc:graphicFrameChg chg="add mod modGraphic">
          <ac:chgData name="Zilin Ye" userId="S::zye@uwaterloo.ca::968b6977-c3ac-4931-a213-dd68db4e343e" providerId="AD" clId="Web-{08FC2B8F-53CB-1B82-29D4-8D70BACAF8DC}" dt="2024-10-07T20:16:48.915" v="1070"/>
          <ac:graphicFrameMkLst>
            <pc:docMk/>
            <pc:sldMk cId="1006324638" sldId="975"/>
            <ac:graphicFrameMk id="28" creationId="{1FD05457-9F6F-4668-2AA5-9006109A0B42}"/>
          </ac:graphicFrameMkLst>
        </pc:graphicFrameChg>
        <pc:graphicFrameChg chg="add mod modGraphic">
          <ac:chgData name="Zilin Ye" userId="S::zye@uwaterloo.ca::968b6977-c3ac-4931-a213-dd68db4e343e" providerId="AD" clId="Web-{08FC2B8F-53CB-1B82-29D4-8D70BACAF8DC}" dt="2024-10-07T20:10:51.035" v="791"/>
          <ac:graphicFrameMkLst>
            <pc:docMk/>
            <pc:sldMk cId="1006324638" sldId="975"/>
            <ac:graphicFrameMk id="30" creationId="{4D65872F-93CF-3EC1-BA0B-9D2D828F3441}"/>
          </ac:graphicFrameMkLst>
        </pc:graphicFrameChg>
      </pc:sldChg>
      <pc:sldChg chg="addSp delSp modSp add replId">
        <pc:chgData name="Zilin Ye" userId="S::zye@uwaterloo.ca::968b6977-c3ac-4931-a213-dd68db4e343e" providerId="AD" clId="Web-{08FC2B8F-53CB-1B82-29D4-8D70BACAF8DC}" dt="2024-10-07T20:32:45.490" v="1681"/>
        <pc:sldMkLst>
          <pc:docMk/>
          <pc:sldMk cId="3394180541" sldId="976"/>
        </pc:sldMkLst>
        <pc:spChg chg="mod">
          <ac:chgData name="Zilin Ye" userId="S::zye@uwaterloo.ca::968b6977-c3ac-4931-a213-dd68db4e343e" providerId="AD" clId="Web-{08FC2B8F-53CB-1B82-29D4-8D70BACAF8DC}" dt="2024-10-07T20:31:15.848" v="1518" actId="1076"/>
          <ac:spMkLst>
            <pc:docMk/>
            <pc:sldMk cId="3394180541" sldId="976"/>
            <ac:spMk id="6" creationId="{1AFF5AA9-6C75-47FF-94AC-370221AF0314}"/>
          </ac:spMkLst>
        </pc:spChg>
        <pc:spChg chg="mod">
          <ac:chgData name="Zilin Ye" userId="S::zye@uwaterloo.ca::968b6977-c3ac-4931-a213-dd68db4e343e" providerId="AD" clId="Web-{08FC2B8F-53CB-1B82-29D4-8D70BACAF8DC}" dt="2024-10-07T20:31:16.020" v="1520" actId="1076"/>
          <ac:spMkLst>
            <pc:docMk/>
            <pc:sldMk cId="3394180541" sldId="976"/>
            <ac:spMk id="7" creationId="{939255E9-2161-4E30-A574-A1EA5D26AFD0}"/>
          </ac:spMkLst>
        </pc:spChg>
        <pc:spChg chg="mod">
          <ac:chgData name="Zilin Ye" userId="S::zye@uwaterloo.ca::968b6977-c3ac-4931-a213-dd68db4e343e" providerId="AD" clId="Web-{08FC2B8F-53CB-1B82-29D4-8D70BACAF8DC}" dt="2024-10-07T20:31:16.364" v="1523" actId="1076"/>
          <ac:spMkLst>
            <pc:docMk/>
            <pc:sldMk cId="3394180541" sldId="976"/>
            <ac:spMk id="9" creationId="{6E534402-0474-4EB9-9131-2975186B7B83}"/>
          </ac:spMkLst>
        </pc:spChg>
        <pc:graphicFrameChg chg="add mod modGraphic">
          <ac:chgData name="Zilin Ye" userId="S::zye@uwaterloo.ca::968b6977-c3ac-4931-a213-dd68db4e343e" providerId="AD" clId="Web-{08FC2B8F-53CB-1B82-29D4-8D70BACAF8DC}" dt="2024-10-07T20:10:38.879" v="789"/>
          <ac:graphicFrameMkLst>
            <pc:docMk/>
            <pc:sldMk cId="3394180541" sldId="976"/>
            <ac:graphicFrameMk id="4" creationId="{7752C1D5-9042-62F5-025D-BA6A64493323}"/>
          </ac:graphicFrameMkLst>
        </pc:graphicFrameChg>
        <pc:graphicFrameChg chg="add mod modGraphic">
          <ac:chgData name="Zilin Ye" userId="S::zye@uwaterloo.ca::968b6977-c3ac-4931-a213-dd68db4e343e" providerId="AD" clId="Web-{08FC2B8F-53CB-1B82-29D4-8D70BACAF8DC}" dt="2024-10-07T20:31:15.942" v="1519" actId="1076"/>
          <ac:graphicFrameMkLst>
            <pc:docMk/>
            <pc:sldMk cId="3394180541" sldId="976"/>
            <ac:graphicFrameMk id="11" creationId="{75F2AC74-3B29-0C98-5281-268418BE7F19}"/>
          </ac:graphicFrameMkLst>
        </pc:graphicFrameChg>
        <pc:graphicFrameChg chg="add mod modGraphic">
          <ac:chgData name="Zilin Ye" userId="S::zye@uwaterloo.ca::968b6977-c3ac-4931-a213-dd68db4e343e" providerId="AD" clId="Web-{08FC2B8F-53CB-1B82-29D4-8D70BACAF8DC}" dt="2024-10-07T20:31:16.176" v="1521" actId="1076"/>
          <ac:graphicFrameMkLst>
            <pc:docMk/>
            <pc:sldMk cId="3394180541" sldId="976"/>
            <ac:graphicFrameMk id="13" creationId="{A5AF23AE-58E0-ACCA-5A5D-6B20F207CFB4}"/>
          </ac:graphicFrameMkLst>
        </pc:graphicFrameChg>
        <pc:graphicFrameChg chg="add del mod">
          <ac:chgData name="Zilin Ye" userId="S::zye@uwaterloo.ca::968b6977-c3ac-4931-a213-dd68db4e343e" providerId="AD" clId="Web-{08FC2B8F-53CB-1B82-29D4-8D70BACAF8DC}" dt="2024-10-07T20:17:04.165" v="1074"/>
          <ac:graphicFrameMkLst>
            <pc:docMk/>
            <pc:sldMk cId="3394180541" sldId="976"/>
            <ac:graphicFrameMk id="15" creationId="{8D1178C9-5269-8FE0-958A-AC380FEE8BAC}"/>
          </ac:graphicFrameMkLst>
        </pc:graphicFrameChg>
        <pc:graphicFrameChg chg="add del mod">
          <ac:chgData name="Zilin Ye" userId="S::zye@uwaterloo.ca::968b6977-c3ac-4931-a213-dd68db4e343e" providerId="AD" clId="Web-{08FC2B8F-53CB-1B82-29D4-8D70BACAF8DC}" dt="2024-10-07T20:16:59.087" v="1073"/>
          <ac:graphicFrameMkLst>
            <pc:docMk/>
            <pc:sldMk cId="3394180541" sldId="976"/>
            <ac:graphicFrameMk id="17" creationId="{D459BA25-99D9-93B6-25C1-7CF4592824DA}"/>
          </ac:graphicFrameMkLst>
        </pc:graphicFrameChg>
        <pc:graphicFrameChg chg="add mod modGraphic">
          <ac:chgData name="Zilin Ye" userId="S::zye@uwaterloo.ca::968b6977-c3ac-4931-a213-dd68db4e343e" providerId="AD" clId="Web-{08FC2B8F-53CB-1B82-29D4-8D70BACAF8DC}" dt="2024-10-07T20:31:16.286" v="1522" actId="1076"/>
          <ac:graphicFrameMkLst>
            <pc:docMk/>
            <pc:sldMk cId="3394180541" sldId="976"/>
            <ac:graphicFrameMk id="19" creationId="{5A88A21C-D7F0-92E8-34B3-F5022E979877}"/>
          </ac:graphicFrameMkLst>
        </pc:graphicFrameChg>
        <pc:graphicFrameChg chg="add del mod">
          <ac:chgData name="Zilin Ye" userId="S::zye@uwaterloo.ca::968b6977-c3ac-4931-a213-dd68db4e343e" providerId="AD" clId="Web-{08FC2B8F-53CB-1B82-29D4-8D70BACAF8DC}" dt="2024-10-07T20:21:22.747" v="1120"/>
          <ac:graphicFrameMkLst>
            <pc:docMk/>
            <pc:sldMk cId="3394180541" sldId="976"/>
            <ac:graphicFrameMk id="21" creationId="{BFA09A18-F9DA-E3C8-2CB8-382E699BBDFE}"/>
          </ac:graphicFrameMkLst>
        </pc:graphicFrameChg>
        <pc:graphicFrameChg chg="del">
          <ac:chgData name="Zilin Ye" userId="S::zye@uwaterloo.ca::968b6977-c3ac-4931-a213-dd68db4e343e" providerId="AD" clId="Web-{08FC2B8F-53CB-1B82-29D4-8D70BACAF8DC}" dt="2024-10-07T20:06:44.891" v="716"/>
          <ac:graphicFrameMkLst>
            <pc:docMk/>
            <pc:sldMk cId="3394180541" sldId="976"/>
            <ac:graphicFrameMk id="22" creationId="{ACADBB51-8D3F-EC1B-C1C0-3170FA235BF2}"/>
          </ac:graphicFrameMkLst>
        </pc:graphicFrameChg>
        <pc:graphicFrameChg chg="del">
          <ac:chgData name="Zilin Ye" userId="S::zye@uwaterloo.ca::968b6977-c3ac-4931-a213-dd68db4e343e" providerId="AD" clId="Web-{08FC2B8F-53CB-1B82-29D4-8D70BACAF8DC}" dt="2024-10-07T20:06:44.891" v="715"/>
          <ac:graphicFrameMkLst>
            <pc:docMk/>
            <pc:sldMk cId="3394180541" sldId="976"/>
            <ac:graphicFrameMk id="24" creationId="{C3684DC2-5D17-E7B0-F70B-ED3622D808B2}"/>
          </ac:graphicFrameMkLst>
        </pc:graphicFrameChg>
        <pc:graphicFrameChg chg="add del mod">
          <ac:chgData name="Zilin Ye" userId="S::zye@uwaterloo.ca::968b6977-c3ac-4931-a213-dd68db4e343e" providerId="AD" clId="Web-{08FC2B8F-53CB-1B82-29D4-8D70BACAF8DC}" dt="2024-10-07T20:21:28.840" v="1122"/>
          <ac:graphicFrameMkLst>
            <pc:docMk/>
            <pc:sldMk cId="3394180541" sldId="976"/>
            <ac:graphicFrameMk id="25" creationId="{1059190E-5B24-73A3-B55F-8E7908BFE370}"/>
          </ac:graphicFrameMkLst>
        </pc:graphicFrameChg>
        <pc:graphicFrameChg chg="del">
          <ac:chgData name="Zilin Ye" userId="S::zye@uwaterloo.ca::968b6977-c3ac-4931-a213-dd68db4e343e" providerId="AD" clId="Web-{08FC2B8F-53CB-1B82-29D4-8D70BACAF8DC}" dt="2024-10-07T20:06:44.891" v="714"/>
          <ac:graphicFrameMkLst>
            <pc:docMk/>
            <pc:sldMk cId="3394180541" sldId="976"/>
            <ac:graphicFrameMk id="26" creationId="{4CBD0669-8911-6A4C-DC3F-8D3D725305C3}"/>
          </ac:graphicFrameMkLst>
        </pc:graphicFrameChg>
        <pc:graphicFrameChg chg="del">
          <ac:chgData name="Zilin Ye" userId="S::zye@uwaterloo.ca::968b6977-c3ac-4931-a213-dd68db4e343e" providerId="AD" clId="Web-{08FC2B8F-53CB-1B82-29D4-8D70BACAF8DC}" dt="2024-10-07T20:06:44.891" v="713"/>
          <ac:graphicFrameMkLst>
            <pc:docMk/>
            <pc:sldMk cId="3394180541" sldId="976"/>
            <ac:graphicFrameMk id="28" creationId="{1FD05457-9F6F-4668-2AA5-9006109A0B42}"/>
          </ac:graphicFrameMkLst>
        </pc:graphicFrameChg>
        <pc:graphicFrameChg chg="add del mod">
          <ac:chgData name="Zilin Ye" userId="S::zye@uwaterloo.ca::968b6977-c3ac-4931-a213-dd68db4e343e" providerId="AD" clId="Web-{08FC2B8F-53CB-1B82-29D4-8D70BACAF8DC}" dt="2024-10-07T20:22:08.466" v="1138"/>
          <ac:graphicFrameMkLst>
            <pc:docMk/>
            <pc:sldMk cId="3394180541" sldId="976"/>
            <ac:graphicFrameMk id="29" creationId="{9A53CE48-F51A-2409-D0F9-F7C1E2AA3ED4}"/>
          </ac:graphicFrameMkLst>
        </pc:graphicFrameChg>
        <pc:graphicFrameChg chg="del">
          <ac:chgData name="Zilin Ye" userId="S::zye@uwaterloo.ca::968b6977-c3ac-4931-a213-dd68db4e343e" providerId="AD" clId="Web-{08FC2B8F-53CB-1B82-29D4-8D70BACAF8DC}" dt="2024-10-07T20:06:44.891" v="712"/>
          <ac:graphicFrameMkLst>
            <pc:docMk/>
            <pc:sldMk cId="3394180541" sldId="976"/>
            <ac:graphicFrameMk id="30" creationId="{4D65872F-93CF-3EC1-BA0B-9D2D828F3441}"/>
          </ac:graphicFrameMkLst>
        </pc:graphicFrameChg>
        <pc:graphicFrameChg chg="add mod modGraphic">
          <ac:chgData name="Zilin Ye" userId="S::zye@uwaterloo.ca::968b6977-c3ac-4931-a213-dd68db4e343e" providerId="AD" clId="Web-{08FC2B8F-53CB-1B82-29D4-8D70BACAF8DC}" dt="2024-10-07T20:32:45.490" v="1681"/>
          <ac:graphicFrameMkLst>
            <pc:docMk/>
            <pc:sldMk cId="3394180541" sldId="976"/>
            <ac:graphicFrameMk id="32" creationId="{6047D6B5-EE96-231A-236E-AFCC29047EF9}"/>
          </ac:graphicFrameMkLst>
        </pc:graphicFrameChg>
      </pc:sldChg>
    </pc:docChg>
  </pc:docChgLst>
  <pc:docChgLst>
    <pc:chgData name="Abby Edington" userId="S::ajedingt@uwaterloo.ca::0dcdc09a-ed79-47cc-817d-c4af82d2d326" providerId="AD" clId="Web-{468C0D2B-0C10-1989-80F7-47F3535517F8}"/>
    <pc:docChg chg="modSld">
      <pc:chgData name="Abby Edington" userId="S::ajedingt@uwaterloo.ca::0dcdc09a-ed79-47cc-817d-c4af82d2d326" providerId="AD" clId="Web-{468C0D2B-0C10-1989-80F7-47F3535517F8}" dt="2024-10-07T19:48:10.088" v="11"/>
      <pc:docMkLst>
        <pc:docMk/>
      </pc:docMkLst>
      <pc:sldChg chg="modNotes">
        <pc:chgData name="Abby Edington" userId="S::ajedingt@uwaterloo.ca::0dcdc09a-ed79-47cc-817d-c4af82d2d326" providerId="AD" clId="Web-{468C0D2B-0C10-1989-80F7-47F3535517F8}" dt="2024-10-07T19:48:10.088" v="11"/>
        <pc:sldMkLst>
          <pc:docMk/>
          <pc:sldMk cId="2179866758" sldId="965"/>
        </pc:sldMkLst>
      </pc:sldChg>
    </pc:docChg>
  </pc:docChgLst>
  <pc:docChgLst>
    <pc:chgData name="Natasha Poley" userId="S::npoley@uwaterloo.ca::8ac1a491-71c0-4d63-acc2-d3c7a006f2b2" providerId="AD" clId="Web-{6B5898FE-EA5B-F2AD-7DAF-C06B3E4A40E3}"/>
    <pc:docChg chg="delSld">
      <pc:chgData name="Natasha Poley" userId="S::npoley@uwaterloo.ca::8ac1a491-71c0-4d63-acc2-d3c7a006f2b2" providerId="AD" clId="Web-{6B5898FE-EA5B-F2AD-7DAF-C06B3E4A40E3}" dt="2024-10-23T13:40:07.798" v="0"/>
      <pc:docMkLst>
        <pc:docMk/>
      </pc:docMkLst>
      <pc:sldChg chg="del">
        <pc:chgData name="Natasha Poley" userId="S::npoley@uwaterloo.ca::8ac1a491-71c0-4d63-acc2-d3c7a006f2b2" providerId="AD" clId="Web-{6B5898FE-EA5B-F2AD-7DAF-C06B3E4A40E3}" dt="2024-10-23T13:40:07.798" v="0"/>
        <pc:sldMkLst>
          <pc:docMk/>
          <pc:sldMk cId="1931276369" sldId="9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40972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a:t>Social and environmental systems consider the interactions between people and their environments. This includes analyzing </a:t>
            </a:r>
            <a:r>
              <a:rPr lang="en-US" b="0"/>
              <a:t>socio-economic factors and ecological impacts</a:t>
            </a:r>
            <a:r>
              <a:rPr lang="en-US"/>
              <a:t> to ensure sustainable practices. Systems in this category address challenges such as urban planning, resource management, and climate change, emphasizing the need for solutions that balance human needs with environmental preservation.</a:t>
            </a: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78772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Alongside the requirements of your degree, you may choose to add a specialization or option to focus in on specific areas of interest. Specializations are program-specific and typically require 4-6 courses to be completed. Systems Design Engineering offers four specializations that you can add to your degree in your upper years: Human factors &amp; interfaces, intelligent &amp; automated systems, physical &amp; mechatronic systems, or societal &amp; environmental systems.</a:t>
            </a:r>
          </a:p>
          <a:p>
            <a:endParaRPr lang="en-CA"/>
          </a:p>
          <a:p>
            <a:r>
              <a:rPr lang="en-CA"/>
              <a:t>In the Faculty of Engineering, we also have options, which are available in any of our engineering programs and typically require 5-8 courses to be completed. Some popular options for Systems Design Engineering students to add in their upper years include entrepreneurship, computer engineering, or biomechanics, however there are a total of 13 options you may choose from.</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163307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deeper into the program, let’s explore the various types of systems that are integral to Systems Design Engineering. Each type of system has its own unique characteristics and functions, and understanding these differences is essential for designing effective and efficient solutions. We’ll look at four main categories: human factors and interfaces, intelligent and automated systems, physical and mechatronic systems, and social and environmental systems. By examining these types, we can better appreciate the complexities and interdependencies that shape the systems we interact with every day. Let’s begin by diving into the first type: human factors and interfaces.</a:t>
            </a:r>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14</a:t>
            </a:fld>
            <a:endParaRPr lang="en-US"/>
          </a:p>
        </p:txBody>
      </p:sp>
    </p:spTree>
    <p:extLst>
      <p:ext uri="{BB962C8B-B14F-4D97-AF65-F5344CB8AC3E}">
        <p14:creationId xmlns:p14="http://schemas.microsoft.com/office/powerpoint/2010/main" val="426011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ＭＳ Ｐゴシック" pitchFamily="34" charset="-128"/>
              </a:rPr>
              <a:t>There are a number of features in our program that make us stand out. Firstly, we are a highly interdisciplinary program where you will learn to integrate solid technical education in a variety of engineering disciplines, such as mechanical, electrical, and software, to solve complex problems. </a:t>
            </a:r>
            <a:r>
              <a:rPr lang="en-US"/>
              <a:t>This multidisciplinary approach equips students with a broad skill set, allowing them to tackle diverse engineering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Furthermore, a unique feature of the program is the </a:t>
            </a:r>
            <a:r>
              <a:rPr lang="en-US" b="0"/>
              <a:t>design course integrated into every term</a:t>
            </a:r>
            <a:r>
              <a:rPr lang="en-US"/>
              <a:t>. This continuous focus on design ensures that students are regularly applying their knowledge to solve real-world problems, building creativity, innovation, and problem-solving skills throughout their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program also emphasizes </a:t>
            </a:r>
            <a:r>
              <a:rPr lang="en-US" b="0"/>
              <a:t>practical, hands-on learning </a:t>
            </a:r>
            <a:r>
              <a:rPr lang="en-US"/>
              <a:t>through labs and experiential projects. These opportunities allow students to gain valuable, direct experience working with the tools and technologies they will use in their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Students also have access to a wide range of </a:t>
            </a:r>
            <a:r>
              <a:rPr lang="en-US" b="0"/>
              <a:t>technical and complementary electives</a:t>
            </a:r>
            <a:r>
              <a:rPr lang="en-US"/>
              <a:t>, allowing them to tailor their education to their interests. Whether focusing on a specific industry or broadening their expertise, the program offers flexibility to explore various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a </a:t>
            </a:r>
            <a:r>
              <a:rPr lang="en-US" b="0"/>
              <a:t>diverse skill set and strong design foundation</a:t>
            </a:r>
            <a:r>
              <a:rPr lang="en-US"/>
              <a:t>, SYDE graduates have unlimited potential in their careers. The multidisciplinary training prepares them for roles in a wide variety of industries, from tech and healthcare to infrastructure and environmental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ＭＳ Ｐゴシック" pitchFamily="34" charset="-128"/>
            </a:endParaRPr>
          </a:p>
        </p:txBody>
      </p:sp>
      <p:sp>
        <p:nvSpPr>
          <p:cNvPr id="4" name="Slide Number Placeholder 3"/>
          <p:cNvSpPr>
            <a:spLocks noGrp="1"/>
          </p:cNvSpPr>
          <p:nvPr>
            <p:ph type="sldNum" sz="quarter" idx="10"/>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3763614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At Waterloo, students have the opportunity to explore careers, earn money, and gain real-world experience through North America's largest co-op (paid internship) program. This program is a cornerstone of Waterloo's approach, allowing students to apply classroom knowledge in professional settings and build valuable industry connections. In </a:t>
            </a:r>
            <a:r>
              <a:rPr lang="en-US"/>
              <a:t>Systems</a:t>
            </a:r>
            <a:r>
              <a:rPr lang="en-US" b="0"/>
              <a:t> </a:t>
            </a:r>
            <a:r>
              <a:rPr lang="en-US"/>
              <a:t>Design </a:t>
            </a:r>
            <a:r>
              <a:rPr lang="en-US" b="0"/>
              <a:t>Engineering, you are required to complete 5 out of 6 possible co-op work terms in order to graduate.</a:t>
            </a:r>
          </a:p>
          <a:p>
            <a:endParaRPr lang="en-US" b="0"/>
          </a:p>
          <a:p>
            <a:r>
              <a:rPr lang="en-US" b="0"/>
              <a:t>One of the standout statistics is that 96% of our co-op graduates find employment related to the skills they acquired at Waterloo within six months of graduation. In comparison, only 83% of all university graduates in Ontario achieve the same. This showcases how co-op provides a direct path to career success by equipping students with relevant, in-demand skills.</a:t>
            </a:r>
          </a:p>
          <a:p>
            <a:endParaRPr lang="en-US" b="0"/>
          </a:p>
          <a:p>
            <a:pPr>
              <a:buFont typeface="Arial" panose="020B0604020202020204" pitchFamily="34" charset="0"/>
              <a:buChar char="•"/>
            </a:pPr>
            <a:r>
              <a:rPr lang="en-US" b="0"/>
              <a:t>During their co-op terms, students gain experience in a variety of exciting and specialized roles, such as:</a:t>
            </a:r>
          </a:p>
          <a:p>
            <a:pPr lvl="1">
              <a:buFont typeface="Arial" panose="020B0604020202020204" pitchFamily="34" charset="0"/>
              <a:buChar char="•"/>
            </a:pPr>
            <a:r>
              <a:rPr lang="en-US" b="0"/>
              <a:t>Product design/development, </a:t>
            </a:r>
            <a:r>
              <a:rPr lang="en-US"/>
              <a:t>involves creating and refining new products or systems. Students work on everything from concept generation to prototyping, giving them firsthand experience in turning ideas into tangible outcomes.</a:t>
            </a:r>
          </a:p>
          <a:p>
            <a:pPr lvl="1">
              <a:buFont typeface="Arial" panose="020B0604020202020204" pitchFamily="34" charset="0"/>
              <a:buChar char="•"/>
            </a:pPr>
            <a:r>
              <a:rPr lang="en-US" b="0"/>
              <a:t>Rapid prototype software developer, </a:t>
            </a:r>
            <a:r>
              <a:rPr lang="en-US"/>
              <a:t>create quick, functional models of software applications to test ideas and functionalities. This role is critical in innovation-driven industries, allowing teams to iterate designs rapidly.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User experience designer, </a:t>
            </a:r>
            <a:r>
              <a:rPr lang="en-US"/>
              <a:t>focus on how users interact with products or systems. They help improve usability and overall user satisfaction by designing intuitive, user-friendly interfaces.</a:t>
            </a:r>
          </a:p>
          <a:p>
            <a:pPr lvl="1">
              <a:buFont typeface="Arial" panose="020B0604020202020204" pitchFamily="34" charset="0"/>
              <a:buChar char="•"/>
            </a:pPr>
            <a:r>
              <a:rPr lang="en-US" b="0"/>
              <a:t>Application developer, </a:t>
            </a:r>
            <a:r>
              <a:rPr lang="en-US"/>
              <a:t>responsible for coding and creating software applications. This role helps students gain experience in programming and developing applications for various industries, including mobile and web-based platforms.</a:t>
            </a:r>
          </a:p>
          <a:p>
            <a:pPr lvl="1">
              <a:buFont typeface="Arial" panose="020B0604020202020204" pitchFamily="34" charset="0"/>
              <a:buChar char="•"/>
            </a:pPr>
            <a:r>
              <a:rPr lang="en-US" b="0"/>
              <a:t>Machine learning developer, </a:t>
            </a:r>
            <a:r>
              <a:rPr lang="en-US"/>
              <a:t>work on creating algorithms that enable systems to learn and make decisions based on data. This is an exciting role that combines software development with cutting-edge AI technologies.</a:t>
            </a:r>
          </a:p>
          <a:p>
            <a:pPr lvl="1">
              <a:buFont typeface="Arial" panose="020B0604020202020204" pitchFamily="34" charset="0"/>
              <a:buChar char="•"/>
            </a:pPr>
            <a:r>
              <a:rPr lang="en-US" b="0"/>
              <a:t>Quality assurance analyst, </a:t>
            </a:r>
            <a:r>
              <a:rPr lang="en-US"/>
              <a:t>ensures that products, especially software, meet specific standards before release. Co-op students in this role focus on identifying bugs, running tests, and ensuring overall system functionality.</a:t>
            </a:r>
          </a:p>
          <a:p>
            <a:pPr lvl="1">
              <a:buFont typeface="Arial" panose="020B0604020202020204" pitchFamily="34" charset="0"/>
              <a:buChar char="•"/>
            </a:pPr>
            <a:r>
              <a:rPr lang="en-US" b="0"/>
              <a:t>Control systems software designer, </a:t>
            </a:r>
            <a:r>
              <a:rPr lang="en-US"/>
              <a:t>work on designing and developing </a:t>
            </a:r>
            <a:r>
              <a:rPr lang="en-US" b="0"/>
              <a:t>control systems software</a:t>
            </a:r>
            <a:r>
              <a:rPr lang="en-US"/>
              <a:t>, which is crucial for managing automated processes in industries such as manufacturing, robotics, and automotive systems.</a:t>
            </a:r>
          </a:p>
          <a:p>
            <a:pPr lvl="1">
              <a:buFont typeface="Arial" panose="020B0604020202020204" pitchFamily="34" charset="0"/>
              <a:buChar char="•"/>
            </a:pPr>
            <a:r>
              <a:rPr lang="en-US" b="0"/>
              <a:t>Product managers, </a:t>
            </a:r>
            <a:r>
              <a:rPr lang="en-US"/>
              <a:t>oversee the development and launch of products, working with engineering, marketing, and design teams. This role gives students leadership experience in guiding a product from conception to market launch.</a:t>
            </a:r>
            <a:endParaRPr lang="en-US" b="0"/>
          </a:p>
          <a:p>
            <a:pPr lvl="1">
              <a:buFont typeface="Arial" panose="020B0604020202020204" pitchFamily="34" charset="0"/>
              <a:buNone/>
            </a:pPr>
            <a:endParaRPr lang="en-US" b="0"/>
          </a:p>
          <a:p>
            <a:pPr lvl="1">
              <a:buFont typeface="Arial" panose="020B0604020202020204" pitchFamily="34" charset="0"/>
              <a:buNone/>
            </a:pPr>
            <a:endParaRPr lang="en-US" b="0"/>
          </a:p>
          <a:p>
            <a:pPr lvl="0">
              <a:buFont typeface="Arial" panose="020B0604020202020204" pitchFamily="34" charset="0"/>
              <a:buChar char="•"/>
            </a:pPr>
            <a:r>
              <a:rPr lang="en-US" b="0"/>
              <a:t>These co-op experiences provide not just exposure but real skills that align directly with future career opportunities.</a:t>
            </a:r>
          </a:p>
          <a:p>
            <a:pPr lvl="0">
              <a:buFont typeface="Arial" panose="020B0604020202020204" pitchFamily="34" charset="0"/>
              <a:buChar char="•"/>
            </a:pPr>
            <a:r>
              <a:rPr lang="en-US" b="0"/>
              <a:t>By participating in these internships, students gain a competitive edge in the job market, often leading to full-time offers in their chosen fields post-graduation.</a:t>
            </a:r>
          </a:p>
          <a:p>
            <a:pPr lvl="0">
              <a:buFont typeface="Arial" panose="020B0604020202020204" pitchFamily="34" charset="0"/>
              <a:buChar char="•"/>
            </a:pPr>
            <a:endParaRPr lang="en-US"/>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297242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t>A degree in </a:t>
            </a:r>
            <a:r>
              <a:rPr lang="en-US"/>
              <a:t>Systems Design Engineering </a:t>
            </a:r>
            <a:r>
              <a:rPr lang="en-US" dirty="0"/>
              <a:t>opens doors to various career paths across multiple sectors.</a:t>
            </a:r>
          </a:p>
          <a:p>
            <a:pPr marL="0" lvl="0" indent="0">
              <a:buFont typeface="+mj-lt"/>
              <a:buNone/>
            </a:pPr>
            <a:endParaRPr lang="en-US" dirty="0"/>
          </a:p>
          <a:p>
            <a:pPr>
              <a:buFont typeface="+mj-lt"/>
              <a:buNone/>
            </a:pPr>
            <a:r>
              <a:rPr lang="en-US" b="1" dirty="0"/>
              <a:t>Key Areas of Employment</a:t>
            </a:r>
            <a:r>
              <a:rPr lang="en-US" dirty="0"/>
              <a:t>:</a:t>
            </a:r>
          </a:p>
          <a:p>
            <a:pPr marL="171450" indent="-171450">
              <a:buFont typeface="Arial" panose="020B0604020202020204" pitchFamily="34" charset="0"/>
              <a:buChar char="•"/>
            </a:pPr>
            <a:r>
              <a:rPr lang="en-US" b="0" dirty="0"/>
              <a:t>Product Design and Development: Creating and improving products in industries like technology, healthcare, and consumer goods.</a:t>
            </a:r>
          </a:p>
          <a:p>
            <a:pPr marL="171450" indent="-171450">
              <a:buFont typeface="Arial" panose="020B0604020202020204" pitchFamily="34" charset="0"/>
              <a:buChar char="•"/>
            </a:pPr>
            <a:r>
              <a:rPr lang="en-US" b="0" dirty="0"/>
              <a:t>Software Development and AI: Developing applications, machine learning algorithms, and intelligent systems across various sectors.</a:t>
            </a:r>
          </a:p>
          <a:p>
            <a:pPr marL="171450" indent="-171450">
              <a:buFont typeface="Arial" panose="020B0604020202020204" pitchFamily="34" charset="0"/>
              <a:buChar char="•"/>
            </a:pPr>
            <a:r>
              <a:rPr lang="en-US" b="0" dirty="0"/>
              <a:t>Automation and Control Systems: Designing automated processes for industries like manufacturing, aerospace, and energy.</a:t>
            </a:r>
          </a:p>
          <a:p>
            <a:pPr marL="171450" indent="-171450">
              <a:buFont typeface="Arial" panose="020B0604020202020204" pitchFamily="34" charset="0"/>
              <a:buChar char="•"/>
            </a:pPr>
            <a:r>
              <a:rPr lang="en-US" b="0" dirty="0"/>
              <a:t>User Experience (UX) Design: Enhancing usability and interaction in digital services and consumer products.</a:t>
            </a:r>
          </a:p>
          <a:p>
            <a:pPr marL="171450" indent="-171450">
              <a:buFont typeface="Arial" panose="020B0604020202020204" pitchFamily="34" charset="0"/>
              <a:buChar char="•"/>
            </a:pPr>
            <a:r>
              <a:rPr lang="en-US" b="0" dirty="0"/>
              <a:t>Consulting and Project Management: Leading projects and offering expertise in systems design, optimization, and innovation.</a:t>
            </a:r>
          </a:p>
          <a:p>
            <a:pPr marL="171450" indent="-171450">
              <a:buFont typeface="Arial" panose="020B0604020202020204" pitchFamily="34" charset="0"/>
              <a:buChar char="•"/>
            </a:pPr>
            <a:r>
              <a:rPr lang="en-US" b="0" dirty="0"/>
              <a:t>Data Science and Analytics: Analyzing big data to drive insights in finance, healthcare, and marketing.</a:t>
            </a:r>
          </a:p>
          <a:p>
            <a:pPr marL="171450" indent="-171450">
              <a:buFont typeface="Arial" panose="020B0604020202020204" pitchFamily="34" charset="0"/>
              <a:buChar char="•"/>
            </a:pPr>
            <a:r>
              <a:rPr lang="en-US" b="0" dirty="0"/>
              <a:t>Sustainability and Environmental Systems: Developing solutions for renewable energy, water management, and eco-friendly infrastructure.</a:t>
            </a:r>
          </a:p>
          <a:p>
            <a:pPr marL="171450" indent="-171450">
              <a:buFont typeface="Arial" panose="020B0604020202020204" pitchFamily="34" charset="0"/>
              <a:buChar char="•"/>
            </a:pPr>
            <a:r>
              <a:rPr lang="en-US" b="0" dirty="0"/>
              <a:t>Cybersecurity: Designing and implementing secure systems to protect against digital threats.</a:t>
            </a:r>
          </a:p>
          <a:p>
            <a:endParaRPr lang="en-US" b="1" dirty="0"/>
          </a:p>
          <a:p>
            <a:r>
              <a:rPr lang="en-US" b="1" dirty="0"/>
              <a:t>Graduate Studies</a:t>
            </a:r>
            <a:r>
              <a:rPr lang="en-US" dirty="0"/>
              <a:t>:</a:t>
            </a:r>
          </a:p>
          <a:p>
            <a:pPr>
              <a:buFont typeface="Arial" panose="020B0604020202020204" pitchFamily="34" charset="0"/>
              <a:buChar char="•"/>
            </a:pPr>
            <a:r>
              <a:rPr lang="en-US" dirty="0"/>
              <a:t>Graduates have the option to pursue advanced studies, including </a:t>
            </a:r>
            <a:r>
              <a:rPr lang="en-US" b="0" dirty="0"/>
              <a:t>Master of Engineering (MEng), Master of Applied Science (</a:t>
            </a:r>
            <a:r>
              <a:rPr lang="en-US" b="0" dirty="0" err="1"/>
              <a:t>MASc</a:t>
            </a:r>
            <a:r>
              <a:rPr lang="en-US" b="0" dirty="0"/>
              <a:t>), or PhD </a:t>
            </a:r>
            <a:r>
              <a:rPr lang="en-US" dirty="0"/>
              <a:t>programs, allowing for specialization and deeper research in areas of interest.</a:t>
            </a:r>
          </a:p>
          <a:p>
            <a:pPr>
              <a:buFont typeface="Arial" panose="020B0604020202020204" pitchFamily="34" charset="0"/>
              <a:buChar char="•"/>
            </a:pPr>
            <a:endParaRPr lang="en-US" baseline="0" dirty="0"/>
          </a:p>
          <a:p>
            <a:r>
              <a:rPr lang="en-US" dirty="0"/>
              <a:t>With such a diverse array of career opportunities and the option for further education, Systems Design Engineering graduates are well-prepared to make significant contributions to society while addressing critical challenges in a variety of industries.</a:t>
            </a:r>
            <a:endParaRPr lang="en-CA" baseline="0" dirty="0"/>
          </a:p>
        </p:txBody>
      </p:sp>
      <p:sp>
        <p:nvSpPr>
          <p:cNvPr id="4" name="Slide Number Placeholder 3"/>
          <p:cNvSpPr>
            <a:spLocks noGrp="1"/>
          </p:cNvSpPr>
          <p:nvPr>
            <p:ph type="sldNum" sz="quarter" idx="10"/>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352533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a:solidFill>
                  <a:srgbClr val="000000"/>
                </a:solidFill>
                <a:effectLst/>
                <a:latin typeface="Calibri" panose="020F0502020204030204" pitchFamily="34" charset="0"/>
              </a:rPr>
              <a:t>We’re happy to answer any questions you may have about our Systems Design Engineering program at this time.</a:t>
            </a:r>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295701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364839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georgia" panose="02040502050405020303" pitchFamily="18" charset="0"/>
              </a:rPr>
              <a:t>Systems Design Engineering is a multidisciplinary program that integrates engineering, math, and science to create innovative solutions to complex problems. </a:t>
            </a:r>
            <a:r>
              <a:rPr lang="en-US"/>
              <a:t>The primary focus of this discipline is on designing and integrating </a:t>
            </a:r>
            <a:r>
              <a:rPr lang="en-US" b="0"/>
              <a:t>various components and subsystems </a:t>
            </a:r>
            <a:r>
              <a:rPr lang="en-US"/>
              <a:t>so they work together efficiently and effectively. This holistic perspective is crucial for optimizing overall system performance. </a:t>
            </a:r>
            <a:r>
              <a:rPr lang="en-US" b="0" i="0">
                <a:solidFill>
                  <a:srgbClr val="000000"/>
                </a:solidFill>
                <a:effectLst/>
                <a:latin typeface="georgia" panose="02040502050405020303" pitchFamily="18" charset="0"/>
              </a:rPr>
              <a:t>Central to the program is the emphasis on design. You'll engage in numerous design projects throughout your studies, learning to apply design thinking and systems methodologies to real-world challenges. </a:t>
            </a:r>
            <a:r>
              <a:rPr lang="en-US"/>
              <a:t>Systems Design Engineering is a dynamic and comprehensive field that plays a vital role in the development of complex systems across various industries. Its focus on integration, collaboration, and adaptability makes it essential in today’s technological landscape.</a:t>
            </a:r>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82453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what can you expect to learn as a Systems Design Engineering student?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97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This slide provides a comprehensive look at the Systems Design Engineering (SYDE) curriculum over five years. It’s important to note that because this is a co-op program, your typical 4-year bachelor degree is extended to be 5-years, however you do graduate with up to two years of paid work experience.</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You begin with foundational courses and complete your first co-op work term in your second term at university (from January – April). This allows students to engage in their first co-op experience early on.</a:t>
            </a:r>
            <a:r>
              <a:rPr lang="en-US" b="0" i="0">
                <a:solidFill>
                  <a:srgbClr val="444444"/>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You’ll also notice that each term throughout your degree you will take one design course. </a:t>
            </a:r>
            <a:r>
              <a:rPr lang="en-US"/>
              <a:t>Design courses in Systems Design Engineering are a core component of the program, focusing on the practical application of theoretical knowledge to solve real-world problems. These courses guide students through the process of conceptualizing, developing, and optimizing complex systems through hands-on, collaborative projects.</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In your upper-years you’ll also have some more room in your schedule to choose your technical electives, so you can decide where to focus your studies. Technical electives include options such as Engineering Biomechanics, Introduction to Machine Learning, and Autonomous Mobile Robots, among others.</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This curriculum ensures that students are well-rounded, with strong academic foundations, continuous design practice, and valuable work experience from co-op terms. By the time you graduate, you will have both the technical skills and the real-world knowledge to excel in </a:t>
            </a:r>
            <a:r>
              <a:rPr lang="en-CA" b="0" i="0" u="none" strike="noStrike">
                <a:solidFill>
                  <a:srgbClr val="000000"/>
                </a:solidFill>
                <a:effectLst/>
                <a:latin typeface="Calibri" panose="020F0502020204030204" pitchFamily="34" charset="0"/>
              </a:rPr>
              <a:t>a variety of industries.</a:t>
            </a:r>
            <a:endParaRPr lang="en-CA" b="0" i="0">
              <a:solidFill>
                <a:srgbClr val="444444"/>
              </a:solidFill>
              <a:effectLst/>
              <a:latin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401383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deeper into the program, let’s explore the various types of systems that are integral to Systems Design Engineering. Each type of system has its own unique characteristics and functions, and understanding these differences is essential for designing effective and efficient solutions. We’ll look at four main categories: human factors and interfaces, intelligent and automated systems, physical and mechatronic systems, and social and environmental systems. By examining these types, we can better appreciate the complexities and interdependencies that shape the systems we interact with every day. Let’s begin by diving into the first type: human factors and interfaces.</a:t>
            </a:r>
            <a:endParaRPr lang="en-US">
              <a:ea typeface="Calibri"/>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112479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 factors and interfaces focus on how people interact with systems. This area examines </a:t>
            </a:r>
            <a:r>
              <a:rPr lang="en-US" b="0"/>
              <a:t>ergonomics, usability, and user experience</a:t>
            </a:r>
            <a:r>
              <a:rPr lang="en-US"/>
              <a:t> to ensure that systems are designed with the user in mind. Understanding human behavior and capabilities is essential for creating intuitive interfaces that enhance productivity and reduce errors. This consideration is crucial in areas like software design, transportation systems, and healthcare.</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16181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Intelligent and automated systems incorporate advanced technologies such </a:t>
            </a:r>
            <a:r>
              <a:rPr lang="en-US" b="0"/>
              <a:t>as artificial intelligence (AI) and machine learning </a:t>
            </a:r>
            <a:r>
              <a:rPr lang="en-US"/>
              <a:t>to improve decision-making and efficiency. These systems can perform tasks with minimal human intervention, leading to enhanced productivity in fields like manufacturing, logistics, and smart home technology. Examples include autonomous vehicles and robotic process automation.</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812416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Physical systems encompass tangible elements, while mechatronic systems combine mechanical engineering, electronics, and computer science. This integration allows for the creation of </a:t>
            </a:r>
            <a:r>
              <a:rPr lang="en-US" b="0"/>
              <a:t>smart devices and robots </a:t>
            </a:r>
            <a:r>
              <a:rPr lang="en-US"/>
              <a:t>that perform complex tasks. Examples include robotic arms used in assembly lines and automated guided vehicles in warehouses, highlighting the synergy between hardware and software in modern engineering.</a:t>
            </a:r>
            <a:endParaRPr lang="en-CA"/>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628828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hyperlink" Target="https://twitter.com/WaterlooEng" TargetMode="External"/><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https://facebook.com/uWaterlooEngineering/" TargetMode="External"/><Relationship Id="rId1" Type="http://schemas.openxmlformats.org/officeDocument/2006/relationships/slideMaster" Target="../slideMasters/slideMaster1.xml"/><Relationship Id="rId6" Type="http://schemas.openxmlformats.org/officeDocument/2006/relationships/hyperlink" Target="https://linkedin.com/showcase/faculty-of-engineering/" TargetMode="External"/><Relationship Id="rId5" Type="http://schemas.openxmlformats.org/officeDocument/2006/relationships/image" Target="../media/image17.png"/><Relationship Id="rId4" Type="http://schemas.openxmlformats.org/officeDocument/2006/relationships/hyperlink" Target="https://instagram.com/UWaterlooEng" TargetMode="External"/><Relationship Id="rId9"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10/30/2024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AD90BF8-C4AC-4963-B78C-6007A0899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Angled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C33B128-7700-4B9E-A0D6-1E09DC3402B9}"/>
              </a:ext>
            </a:extLst>
          </p:cNvPr>
          <p:cNvSpPr>
            <a:spLocks noGrp="1"/>
          </p:cNvSpPr>
          <p:nvPr>
            <p:ph type="pic" sz="quarter" idx="10"/>
          </p:nvPr>
        </p:nvSpPr>
        <p:spPr>
          <a:xfrm>
            <a:off x="-1219" y="965035"/>
            <a:ext cx="12193219" cy="589296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27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274 h 10000"/>
              <a:gd name="connsiteX0" fmla="*/ 0 w 10000"/>
              <a:gd name="connsiteY0" fmla="*/ 6264 h 11990"/>
              <a:gd name="connsiteX1" fmla="*/ 10000 w 10000"/>
              <a:gd name="connsiteY1" fmla="*/ 0 h 11990"/>
              <a:gd name="connsiteX2" fmla="*/ 10000 w 10000"/>
              <a:gd name="connsiteY2" fmla="*/ 11990 h 11990"/>
              <a:gd name="connsiteX3" fmla="*/ 0 w 10000"/>
              <a:gd name="connsiteY3" fmla="*/ 11990 h 11990"/>
              <a:gd name="connsiteX4" fmla="*/ 0 w 10000"/>
              <a:gd name="connsiteY4" fmla="*/ 6264 h 11990"/>
              <a:gd name="connsiteX0" fmla="*/ 0 w 10010"/>
              <a:gd name="connsiteY0" fmla="*/ 7427 h 11990"/>
              <a:gd name="connsiteX1" fmla="*/ 10010 w 10010"/>
              <a:gd name="connsiteY1" fmla="*/ 0 h 11990"/>
              <a:gd name="connsiteX2" fmla="*/ 10010 w 10010"/>
              <a:gd name="connsiteY2" fmla="*/ 11990 h 11990"/>
              <a:gd name="connsiteX3" fmla="*/ 10 w 10010"/>
              <a:gd name="connsiteY3" fmla="*/ 11990 h 11990"/>
              <a:gd name="connsiteX4" fmla="*/ 0 w 10010"/>
              <a:gd name="connsiteY4" fmla="*/ 7427 h 11990"/>
              <a:gd name="connsiteX0" fmla="*/ 1 w 10001"/>
              <a:gd name="connsiteY0" fmla="*/ 8021 h 11990"/>
              <a:gd name="connsiteX1" fmla="*/ 10001 w 10001"/>
              <a:gd name="connsiteY1" fmla="*/ 0 h 11990"/>
              <a:gd name="connsiteX2" fmla="*/ 10001 w 10001"/>
              <a:gd name="connsiteY2" fmla="*/ 11990 h 11990"/>
              <a:gd name="connsiteX3" fmla="*/ 1 w 10001"/>
              <a:gd name="connsiteY3" fmla="*/ 11990 h 11990"/>
              <a:gd name="connsiteX4" fmla="*/ 1 w 10001"/>
              <a:gd name="connsiteY4" fmla="*/ 8021 h 1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990">
                <a:moveTo>
                  <a:pt x="1" y="8021"/>
                </a:moveTo>
                <a:lnTo>
                  <a:pt x="10001" y="0"/>
                </a:lnTo>
                <a:lnTo>
                  <a:pt x="10001" y="11990"/>
                </a:lnTo>
                <a:lnTo>
                  <a:pt x="1" y="11990"/>
                </a:lnTo>
                <a:cubicBezTo>
                  <a:pt x="-2" y="10469"/>
                  <a:pt x="4" y="9542"/>
                  <a:pt x="1" y="8021"/>
                </a:cubicBezTo>
                <a:close/>
              </a:path>
            </a:pathLst>
          </a:custGeom>
        </p:spPr>
        <p:txBody>
          <a:bodyPr anchor="ctr"/>
          <a:lstStyle>
            <a:lvl1pPr algn="ctr">
              <a:defRPr/>
            </a:lvl1pPr>
          </a:lstStyle>
          <a:p>
            <a:endParaRPr lang="en-GB"/>
          </a:p>
        </p:txBody>
      </p:sp>
      <p:cxnSp>
        <p:nvCxnSpPr>
          <p:cNvPr id="8" name="Straight Connector 7">
            <a:extLst>
              <a:ext uri="{FF2B5EF4-FFF2-40B4-BE49-F238E27FC236}">
                <a16:creationId xmlns:a16="http://schemas.microsoft.com/office/drawing/2014/main" id="{100E11C6-A60A-4AAE-AD57-E8B3541EF3A1}"/>
              </a:ext>
            </a:extLst>
          </p:cNvPr>
          <p:cNvCxnSpPr>
            <a:cxnSpLocks/>
          </p:cNvCxnSpPr>
          <p:nvPr userDrawn="1"/>
        </p:nvCxnSpPr>
        <p:spPr>
          <a:xfrm flipV="1">
            <a:off x="-60960" y="910916"/>
            <a:ext cx="12252960" cy="395189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7387545-3C2B-4D1E-A82A-8FFAC6E34D9D}"/>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1F19D9B1-65F6-4926-A33B-3D1630D2A76F}"/>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3B2D55-C069-4937-AA0D-EF88FB7D3C0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297A8A-F035-4F26-8831-4992E5FCE928}"/>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648E8B-30F0-4178-BD55-0BC79203B52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C0E3F8-B93A-45F6-AB4D-380A65ECA20B}"/>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9">
            <a:extLst>
              <a:ext uri="{FF2B5EF4-FFF2-40B4-BE49-F238E27FC236}">
                <a16:creationId xmlns:a16="http://schemas.microsoft.com/office/drawing/2014/main" id="{713CF94C-8BD7-445E-AE2E-18F563CA2533}"/>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
        <p:nvSpPr>
          <p:cNvPr id="24" name="Content Placeholder 2">
            <a:extLst>
              <a:ext uri="{FF2B5EF4-FFF2-40B4-BE49-F238E27FC236}">
                <a16:creationId xmlns:a16="http://schemas.microsoft.com/office/drawing/2014/main" id="{208DC7D5-3C85-41D9-BCEE-C0622EADD532}"/>
              </a:ext>
            </a:extLst>
          </p:cNvPr>
          <p:cNvSpPr>
            <a:spLocks noGrp="1"/>
          </p:cNvSpPr>
          <p:nvPr>
            <p:ph idx="1"/>
          </p:nvPr>
        </p:nvSpPr>
        <p:spPr>
          <a:xfrm>
            <a:off x="259882" y="1413163"/>
            <a:ext cx="6818251" cy="2775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58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7" name="Picture 6">
            <a:extLst>
              <a:ext uri="{FF2B5EF4-FFF2-40B4-BE49-F238E27FC236}">
                <a16:creationId xmlns:a16="http://schemas.microsoft.com/office/drawing/2014/main" id="{D87C5B7F-D709-4C91-861E-9525CCFC5F1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Tree>
    <p:extLst>
      <p:ext uri="{BB962C8B-B14F-4D97-AF65-F5344CB8AC3E}">
        <p14:creationId xmlns:p14="http://schemas.microsoft.com/office/powerpoint/2010/main" val="146772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8" name="Picture 7">
            <a:extLst>
              <a:ext uri="{FF2B5EF4-FFF2-40B4-BE49-F238E27FC236}">
                <a16:creationId xmlns:a16="http://schemas.microsoft.com/office/drawing/2014/main" id="{1351160A-81AD-4AEF-8103-A4FF54A282AD}"/>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3666828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mn-lt"/>
                <a:ea typeface="Verdana" panose="020B0604030504040204" pitchFamily="34" charset="0"/>
                <a:cs typeface="Verdana" panose="020B060403050404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7" name="Picture 6">
            <a:extLst>
              <a:ext uri="{FF2B5EF4-FFF2-40B4-BE49-F238E27FC236}">
                <a16:creationId xmlns:a16="http://schemas.microsoft.com/office/drawing/2014/main" id="{12474D91-4BCC-459E-ACA6-9EDD90C601F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3035022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rgbClr val="57058B"/>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10/30/2024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24E379A1-4117-4028-B765-1B07EF9DBC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4136" y="5790262"/>
            <a:ext cx="4462955" cy="486128"/>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  / Style 1 / Acc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tx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tx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a:solidFill>
                  <a:schemeClr val="tx1"/>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5">
            <a:extLst>
              <a:ext uri="{FF2B5EF4-FFF2-40B4-BE49-F238E27FC236}">
                <a16:creationId xmlns:a16="http://schemas.microsoft.com/office/drawing/2014/main" id="{AEC93C13-BF96-4F16-8E2F-EEEBCD7F613D}"/>
              </a:ext>
            </a:extLst>
          </p:cNvPr>
          <p:cNvSpPr>
            <a:spLocks noGrp="1"/>
          </p:cNvSpPr>
          <p:nvPr>
            <p:ph type="ftr" sz="quarter" idx="12"/>
          </p:nvPr>
        </p:nvSpPr>
        <p:spPr>
          <a:xfrm>
            <a:off x="259882" y="6335309"/>
            <a:ext cx="5226517" cy="250337"/>
          </a:xfrm>
        </p:spPr>
        <p:txBody>
          <a:bodyPr/>
          <a:lstStyle/>
          <a:p>
            <a:r>
              <a:rPr lang="en-US"/>
              <a:t>PRESENTATION TITLE</a:t>
            </a:r>
          </a:p>
        </p:txBody>
      </p:sp>
      <p:sp>
        <p:nvSpPr>
          <p:cNvPr id="18" name="Slide Number Placeholder 6">
            <a:extLst>
              <a:ext uri="{FF2B5EF4-FFF2-40B4-BE49-F238E27FC236}">
                <a16:creationId xmlns:a16="http://schemas.microsoft.com/office/drawing/2014/main" id="{CE0BEAA3-6F8D-48F2-ACBE-038146BA75EE}"/>
              </a:ext>
            </a:extLst>
          </p:cNvPr>
          <p:cNvSpPr>
            <a:spLocks noGrp="1"/>
          </p:cNvSpPr>
          <p:nvPr>
            <p:ph type="sldNum" sz="quarter" idx="13"/>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3091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 Style 1 / Accent">
    <p:bg>
      <p:bgPr>
        <a:solidFill>
          <a:schemeClr val="accent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76CCA04-670D-4950-B25A-0B8E0F7CF0A6}"/>
              </a:ext>
            </a:extLst>
          </p:cNvPr>
          <p:cNvSpPr>
            <a:spLocks noGrp="1"/>
          </p:cNvSpPr>
          <p:nvPr>
            <p:ph type="body" sz="quarter" idx="11"/>
          </p:nvPr>
        </p:nvSpPr>
        <p:spPr>
          <a:xfrm>
            <a:off x="700018" y="5539858"/>
            <a:ext cx="3048401" cy="370681"/>
          </a:xfrm>
        </p:spPr>
        <p:txBody>
          <a:bodyPr anchor="b">
            <a:noAutofit/>
          </a:bodyPr>
          <a:lstStyle>
            <a:lvl1pPr marL="0" indent="0">
              <a:buNone/>
              <a:defRPr sz="3600" b="1">
                <a:solidFill>
                  <a:schemeClr val="bg1"/>
                </a:solidFill>
                <a:latin typeface="+mj-lt"/>
              </a:defRPr>
            </a:lvl1pPr>
            <a:lvl2pPr>
              <a:defRPr sz="1800">
                <a:solidFill>
                  <a:schemeClr val="accent1"/>
                </a:solidFill>
                <a:latin typeface="+mj-lt"/>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Edit Master</a:t>
            </a:r>
          </a:p>
        </p:txBody>
      </p:sp>
      <p:sp>
        <p:nvSpPr>
          <p:cNvPr id="7" name="Text Placeholder 6">
            <a:extLst>
              <a:ext uri="{FF2B5EF4-FFF2-40B4-BE49-F238E27FC236}">
                <a16:creationId xmlns:a16="http://schemas.microsoft.com/office/drawing/2014/main" id="{A709F8A3-FBA7-44FB-94C6-0B5CAF3E075B}"/>
              </a:ext>
            </a:extLst>
          </p:cNvPr>
          <p:cNvSpPr>
            <a:spLocks noGrp="1"/>
          </p:cNvSpPr>
          <p:nvPr>
            <p:ph type="body" sz="quarter" idx="10"/>
          </p:nvPr>
        </p:nvSpPr>
        <p:spPr>
          <a:xfrm>
            <a:off x="677334" y="1567543"/>
            <a:ext cx="10855640" cy="3546482"/>
          </a:xfrm>
        </p:spPr>
        <p:txBody>
          <a:bodyPr wrap="square" anchor="b">
            <a:normAutofit/>
          </a:bodyPr>
          <a:lstStyle>
            <a:lvl1pPr marL="0" indent="0">
              <a:lnSpc>
                <a:spcPct val="100000"/>
              </a:lnSpc>
              <a:buNone/>
              <a:defRPr sz="4400">
                <a:solidFill>
                  <a:schemeClr val="bg1"/>
                </a:solidFill>
                <a:latin typeface="+mn-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sp>
        <p:nvSpPr>
          <p:cNvPr id="12" name="TextBox 8">
            <a:extLst>
              <a:ext uri="{FF2B5EF4-FFF2-40B4-BE49-F238E27FC236}">
                <a16:creationId xmlns:a16="http://schemas.microsoft.com/office/drawing/2014/main" id="{A6B4966C-08C4-4226-BC76-F07F56FFEE24}"/>
              </a:ext>
            </a:extLst>
          </p:cNvPr>
          <p:cNvSpPr txBox="1">
            <a:spLocks noChangeArrowheads="1"/>
          </p:cNvSpPr>
          <p:nvPr userDrawn="1"/>
        </p:nvSpPr>
        <p:spPr bwMode="auto">
          <a:xfrm>
            <a:off x="620185" y="59597"/>
            <a:ext cx="2085976"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2500">
                <a:solidFill>
                  <a:schemeClr val="accent1">
                    <a:lumMod val="60000"/>
                    <a:lumOff val="40000"/>
                  </a:schemeClr>
                </a:solidFill>
                <a:latin typeface="Arial Black" panose="020B0A04020102020204" pitchFamily="34" charset="0"/>
              </a:rPr>
              <a:t>“</a:t>
            </a:r>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DFCFF1B-A78C-417A-9AE6-B6F9A06AC7F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19" name="Footer Placeholder 5">
            <a:extLst>
              <a:ext uri="{FF2B5EF4-FFF2-40B4-BE49-F238E27FC236}">
                <a16:creationId xmlns:a16="http://schemas.microsoft.com/office/drawing/2014/main" id="{B688FFAA-3BEF-4981-9A6A-96E6E42662F7}"/>
              </a:ext>
            </a:extLst>
          </p:cNvPr>
          <p:cNvSpPr>
            <a:spLocks noGrp="1"/>
          </p:cNvSpPr>
          <p:nvPr>
            <p:ph type="ftr" sz="quarter" idx="12"/>
          </p:nvPr>
        </p:nvSpPr>
        <p:spPr>
          <a:xfrm>
            <a:off x="259882" y="6335309"/>
            <a:ext cx="5226517" cy="250337"/>
          </a:xfrm>
        </p:spPr>
        <p:txBody>
          <a:bodyPr/>
          <a:lstStyle>
            <a:lvl1pPr>
              <a:defRPr>
                <a:solidFill>
                  <a:schemeClr val="bg1"/>
                </a:solidFill>
              </a:defRPr>
            </a:lvl1pPr>
          </a:lstStyle>
          <a:p>
            <a:r>
              <a:rPr lang="en-US"/>
              <a:t>PRESENTATION TITLE</a:t>
            </a:r>
          </a:p>
        </p:txBody>
      </p:sp>
      <p:sp>
        <p:nvSpPr>
          <p:cNvPr id="20" name="Slide Number Placeholder 6">
            <a:extLst>
              <a:ext uri="{FF2B5EF4-FFF2-40B4-BE49-F238E27FC236}">
                <a16:creationId xmlns:a16="http://schemas.microsoft.com/office/drawing/2014/main" id="{238377D0-8FCB-415F-9532-51857C06B45C}"/>
              </a:ext>
            </a:extLst>
          </p:cNvPr>
          <p:cNvSpPr>
            <a:spLocks noGrp="1"/>
          </p:cNvSpPr>
          <p:nvPr>
            <p:ph type="sldNum" sz="quarter" idx="13"/>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9184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rson Profile">
    <p:bg>
      <p:bgPr>
        <a:solidFill>
          <a:schemeClr val="bg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219575B-489A-4AFF-95CD-0359948CA99A}"/>
              </a:ext>
            </a:extLst>
          </p:cNvPr>
          <p:cNvSpPr>
            <a:spLocks noGrp="1"/>
          </p:cNvSpPr>
          <p:nvPr>
            <p:ph type="pic" sz="quarter" idx="23"/>
          </p:nvPr>
        </p:nvSpPr>
        <p:spPr>
          <a:xfrm>
            <a:off x="-9306" y="397164"/>
            <a:ext cx="12201306" cy="6460836"/>
          </a:xfrm>
        </p:spPr>
        <p:txBody>
          <a:bodyPr>
            <a:normAutofit/>
          </a:bodyPr>
          <a:lstStyle>
            <a:lvl1pPr>
              <a:defRPr sz="1000" b="1">
                <a:solidFill>
                  <a:schemeClr val="bg1">
                    <a:lumMod val="75000"/>
                  </a:schemeClr>
                </a:solidFill>
              </a:defRPr>
            </a:lvl1pPr>
          </a:lstStyle>
          <a:p>
            <a:endParaRPr lang="en-US"/>
          </a:p>
        </p:txBody>
      </p:sp>
      <p:grpSp>
        <p:nvGrpSpPr>
          <p:cNvPr id="6" name="Group 5">
            <a:extLst>
              <a:ext uri="{FF2B5EF4-FFF2-40B4-BE49-F238E27FC236}">
                <a16:creationId xmlns:a16="http://schemas.microsoft.com/office/drawing/2014/main" id="{2437E865-365B-4DCE-B5AB-4E18D0D76A01}"/>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93C1FFA-9F12-4270-AF74-48A7496855BA}"/>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D9C065-22CB-42A7-A4AB-4D4B226773F3}"/>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5CED87-6562-4C1F-B6F9-70215E61609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5EB53D-9E32-4D58-9284-D42453351C3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A730DB-C60D-4931-B4EB-4A386B45AD2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9757E5A6-2E02-4F83-B4F2-F3316E1FA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 y="5029429"/>
            <a:ext cx="12190476" cy="1828571"/>
          </a:xfrm>
          <a:prstGeom prst="rect">
            <a:avLst/>
          </a:prstGeom>
        </p:spPr>
      </p:pic>
      <p:pic>
        <p:nvPicPr>
          <p:cNvPr id="21" name="Picture 20">
            <a:extLst>
              <a:ext uri="{FF2B5EF4-FFF2-40B4-BE49-F238E27FC236}">
                <a16:creationId xmlns:a16="http://schemas.microsoft.com/office/drawing/2014/main" id="{2E90BB4A-43CD-4866-875C-449E4205A60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62875" y="6217413"/>
            <a:ext cx="4462955" cy="486128"/>
          </a:xfrm>
          <a:prstGeom prst="rect">
            <a:avLst/>
          </a:prstGeom>
        </p:spPr>
      </p:pic>
      <p:sp>
        <p:nvSpPr>
          <p:cNvPr id="22" name="Text Placeholder 9">
            <a:extLst>
              <a:ext uri="{FF2B5EF4-FFF2-40B4-BE49-F238E27FC236}">
                <a16:creationId xmlns:a16="http://schemas.microsoft.com/office/drawing/2014/main" id="{86153C14-7D1A-4320-B655-9B001A39F56D}"/>
              </a:ext>
            </a:extLst>
          </p:cNvPr>
          <p:cNvSpPr txBox="1">
            <a:spLocks/>
          </p:cNvSpPr>
          <p:nvPr userDrawn="1"/>
        </p:nvSpPr>
        <p:spPr>
          <a:xfrm>
            <a:off x="276273" y="5212633"/>
            <a:ext cx="7091870" cy="763961"/>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600" b="0" kern="1200">
                <a:solidFill>
                  <a:schemeClr val="bg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Short blurb about person profile. Lorem ipsum lorem ipsum lorem ipsum lorem ipsum lorem ipsum lorem ipsum lorem ipsum lorem ipsum lorem ipsum lorem ipsum lorem ipsum lorem.</a:t>
            </a:r>
          </a:p>
        </p:txBody>
      </p:sp>
      <p:sp>
        <p:nvSpPr>
          <p:cNvPr id="23" name="Text Placeholder 9">
            <a:extLst>
              <a:ext uri="{FF2B5EF4-FFF2-40B4-BE49-F238E27FC236}">
                <a16:creationId xmlns:a16="http://schemas.microsoft.com/office/drawing/2014/main" id="{8DFE8F88-DDD8-4F0C-A331-BD4C38EECBA1}"/>
              </a:ext>
            </a:extLst>
          </p:cNvPr>
          <p:cNvSpPr txBox="1">
            <a:spLocks/>
          </p:cNvSpPr>
          <p:nvPr userDrawn="1"/>
        </p:nvSpPr>
        <p:spPr>
          <a:xfrm>
            <a:off x="276273" y="5976594"/>
            <a:ext cx="7091870" cy="667445"/>
          </a:xfrm>
          <a:prstGeom prst="rect">
            <a:avLst/>
          </a:prstGeom>
        </p:spPr>
        <p:txBody>
          <a:bodyPr anchor="b">
            <a:noAutofit/>
          </a:bodyPr>
          <a:lstStyle>
            <a:lvl1pPr marL="0" indent="0" algn="l" defTabSz="914400" rtl="0" eaLnBrk="1" latinLnBrk="0" hangingPunct="1">
              <a:lnSpc>
                <a:spcPct val="100000"/>
              </a:lnSpc>
              <a:spcBef>
                <a:spcPts val="200"/>
              </a:spcBef>
              <a:spcAft>
                <a:spcPts val="200"/>
              </a:spcAft>
              <a:buClr>
                <a:schemeClr val="tx1"/>
              </a:buClr>
              <a:buSzPct val="85000"/>
              <a:buFont typeface="Wingdings" charset="2"/>
              <a:buNone/>
              <a:defRPr sz="1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j-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t>Chamath Palihapitiya,</a:t>
            </a:r>
          </a:p>
          <a:p>
            <a:r>
              <a:rPr lang="en-CA"/>
              <a:t>BASc ’99, Electrical Engineering</a:t>
            </a:r>
          </a:p>
        </p:txBody>
      </p:sp>
    </p:spTree>
    <p:extLst>
      <p:ext uri="{BB962C8B-B14F-4D97-AF65-F5344CB8AC3E}">
        <p14:creationId xmlns:p14="http://schemas.microsoft.com/office/powerpoint/2010/main" val="138147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 Style 2">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381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2" name="Text Placeholder 10">
            <a:extLst>
              <a:ext uri="{FF2B5EF4-FFF2-40B4-BE49-F238E27FC236}">
                <a16:creationId xmlns:a16="http://schemas.microsoft.com/office/drawing/2014/main" id="{11E243B0-550C-49E9-8A28-252A3F551D4D}"/>
              </a:ext>
            </a:extLst>
          </p:cNvPr>
          <p:cNvSpPr>
            <a:spLocks noGrp="1"/>
          </p:cNvSpPr>
          <p:nvPr>
            <p:ph type="body" sz="quarter" idx="12"/>
          </p:nvPr>
        </p:nvSpPr>
        <p:spPr>
          <a:xfrm>
            <a:off x="4061460" y="843482"/>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3" name="Text Placeholder 10">
            <a:extLst>
              <a:ext uri="{FF2B5EF4-FFF2-40B4-BE49-F238E27FC236}">
                <a16:creationId xmlns:a16="http://schemas.microsoft.com/office/drawing/2014/main" id="{351CB8D2-ACE5-4242-A729-D5C9157DE880}"/>
              </a:ext>
            </a:extLst>
          </p:cNvPr>
          <p:cNvSpPr>
            <a:spLocks noGrp="1"/>
          </p:cNvSpPr>
          <p:nvPr>
            <p:ph type="body" sz="quarter" idx="13"/>
          </p:nvPr>
        </p:nvSpPr>
        <p:spPr>
          <a:xfrm>
            <a:off x="8134350" y="849230"/>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1158067"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7" name="Text Placeholder 10">
            <a:extLst>
              <a:ext uri="{FF2B5EF4-FFF2-40B4-BE49-F238E27FC236}">
                <a16:creationId xmlns:a16="http://schemas.microsoft.com/office/drawing/2014/main" id="{CA8615F6-A6CE-4AEA-9E0D-294DE80A646F}"/>
              </a:ext>
            </a:extLst>
          </p:cNvPr>
          <p:cNvSpPr>
            <a:spLocks noGrp="1"/>
          </p:cNvSpPr>
          <p:nvPr>
            <p:ph type="body" sz="quarter" idx="15"/>
          </p:nvPr>
        </p:nvSpPr>
        <p:spPr>
          <a:xfrm>
            <a:off x="517737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8" name="Text Placeholder 10">
            <a:extLst>
              <a:ext uri="{FF2B5EF4-FFF2-40B4-BE49-F238E27FC236}">
                <a16:creationId xmlns:a16="http://schemas.microsoft.com/office/drawing/2014/main" id="{4CAA8C06-EE7F-4814-8F80-87C49B727E82}"/>
              </a:ext>
            </a:extLst>
          </p:cNvPr>
          <p:cNvSpPr>
            <a:spLocks noGrp="1"/>
          </p:cNvSpPr>
          <p:nvPr>
            <p:ph type="body" sz="quarter" idx="16"/>
          </p:nvPr>
        </p:nvSpPr>
        <p:spPr>
          <a:xfrm>
            <a:off x="9269311" y="153501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8" name="Text Placeholder 10">
            <a:extLst>
              <a:ext uri="{FF2B5EF4-FFF2-40B4-BE49-F238E27FC236}">
                <a16:creationId xmlns:a16="http://schemas.microsoft.com/office/drawing/2014/main" id="{5939DE1C-A6D5-46B7-9823-FDDDC4F0BD82}"/>
              </a:ext>
            </a:extLst>
          </p:cNvPr>
          <p:cNvSpPr>
            <a:spLocks noGrp="1"/>
          </p:cNvSpPr>
          <p:nvPr>
            <p:ph type="body" sz="quarter" idx="17"/>
          </p:nvPr>
        </p:nvSpPr>
        <p:spPr>
          <a:xfrm>
            <a:off x="1524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9" name="Text Placeholder 10">
            <a:extLst>
              <a:ext uri="{FF2B5EF4-FFF2-40B4-BE49-F238E27FC236}">
                <a16:creationId xmlns:a16="http://schemas.microsoft.com/office/drawing/2014/main" id="{451D5FF6-8908-4606-BB9A-FF5FF4E7AD38}"/>
              </a:ext>
            </a:extLst>
          </p:cNvPr>
          <p:cNvSpPr>
            <a:spLocks noGrp="1"/>
          </p:cNvSpPr>
          <p:nvPr>
            <p:ph type="body" sz="quarter" idx="18"/>
          </p:nvPr>
        </p:nvSpPr>
        <p:spPr>
          <a:xfrm>
            <a:off x="4080510" y="4047893"/>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0" name="Text Placeholder 10">
            <a:extLst>
              <a:ext uri="{FF2B5EF4-FFF2-40B4-BE49-F238E27FC236}">
                <a16:creationId xmlns:a16="http://schemas.microsoft.com/office/drawing/2014/main" id="{5BAFC882-19EE-46D6-A746-A336D0C8798C}"/>
              </a:ext>
            </a:extLst>
          </p:cNvPr>
          <p:cNvSpPr>
            <a:spLocks noGrp="1"/>
          </p:cNvSpPr>
          <p:nvPr>
            <p:ph type="body" sz="quarter" idx="19"/>
          </p:nvPr>
        </p:nvSpPr>
        <p:spPr>
          <a:xfrm>
            <a:off x="8153400" y="4053641"/>
            <a:ext cx="4046220" cy="661720"/>
          </a:xfrm>
        </p:spPr>
        <p:txBody>
          <a:bodyPr>
            <a:spAutoFit/>
          </a:bodyPr>
          <a:lstStyle>
            <a:lvl1pPr algn="ctr">
              <a:defRPr sz="4000">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5" name="Text Placeholder 10">
            <a:extLst>
              <a:ext uri="{FF2B5EF4-FFF2-40B4-BE49-F238E27FC236}">
                <a16:creationId xmlns:a16="http://schemas.microsoft.com/office/drawing/2014/main" id="{53BA4DAC-529E-4437-8946-0B1183BAC4F9}"/>
              </a:ext>
            </a:extLst>
          </p:cNvPr>
          <p:cNvSpPr>
            <a:spLocks noGrp="1"/>
          </p:cNvSpPr>
          <p:nvPr>
            <p:ph type="body" sz="quarter" idx="20"/>
          </p:nvPr>
        </p:nvSpPr>
        <p:spPr>
          <a:xfrm>
            <a:off x="11468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6" name="Text Placeholder 10">
            <a:extLst>
              <a:ext uri="{FF2B5EF4-FFF2-40B4-BE49-F238E27FC236}">
                <a16:creationId xmlns:a16="http://schemas.microsoft.com/office/drawing/2014/main" id="{B6CA0999-5905-4B60-8D01-BFA8AA732733}"/>
              </a:ext>
            </a:extLst>
          </p:cNvPr>
          <p:cNvSpPr>
            <a:spLocks noGrp="1"/>
          </p:cNvSpPr>
          <p:nvPr>
            <p:ph type="body" sz="quarter" idx="21"/>
          </p:nvPr>
        </p:nvSpPr>
        <p:spPr>
          <a:xfrm>
            <a:off x="5187310"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9" name="Text Placeholder 10">
            <a:extLst>
              <a:ext uri="{FF2B5EF4-FFF2-40B4-BE49-F238E27FC236}">
                <a16:creationId xmlns:a16="http://schemas.microsoft.com/office/drawing/2014/main" id="{390121DE-52B8-42FA-9E98-D070A331F7AB}"/>
              </a:ext>
            </a:extLst>
          </p:cNvPr>
          <p:cNvSpPr>
            <a:spLocks noGrp="1"/>
          </p:cNvSpPr>
          <p:nvPr>
            <p:ph type="body" sz="quarter" idx="22"/>
          </p:nvPr>
        </p:nvSpPr>
        <p:spPr>
          <a:xfrm>
            <a:off x="9269311" y="4739423"/>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1540030" y="2054753"/>
            <a:ext cx="1023144" cy="890588"/>
          </a:xfrm>
        </p:spPr>
        <p:txBody>
          <a:bodyPr>
            <a:normAutofit/>
          </a:bodyPr>
          <a:lstStyle>
            <a:lvl1pPr>
              <a:defRPr sz="1000" b="1">
                <a:solidFill>
                  <a:schemeClr val="bg1">
                    <a:lumMod val="75000"/>
                  </a:schemeClr>
                </a:solidFill>
              </a:defRPr>
            </a:lvl1pPr>
          </a:lstStyle>
          <a:p>
            <a:endParaRPr lang="en-US"/>
          </a:p>
        </p:txBody>
      </p:sp>
      <p:sp>
        <p:nvSpPr>
          <p:cNvPr id="20" name="Picture Placeholder 2">
            <a:extLst>
              <a:ext uri="{FF2B5EF4-FFF2-40B4-BE49-F238E27FC236}">
                <a16:creationId xmlns:a16="http://schemas.microsoft.com/office/drawing/2014/main" id="{6E6D6DF9-0919-4E94-92D0-D15D236DBC78}"/>
              </a:ext>
            </a:extLst>
          </p:cNvPr>
          <p:cNvSpPr>
            <a:spLocks noGrp="1"/>
          </p:cNvSpPr>
          <p:nvPr>
            <p:ph type="pic" sz="quarter" idx="24"/>
          </p:nvPr>
        </p:nvSpPr>
        <p:spPr>
          <a:xfrm>
            <a:off x="5557339" y="2057812"/>
            <a:ext cx="1023144" cy="890588"/>
          </a:xfrm>
        </p:spPr>
        <p:txBody>
          <a:bodyPr>
            <a:normAutofit/>
          </a:bodyPr>
          <a:lstStyle>
            <a:lvl1pPr>
              <a:defRPr sz="1000" b="1">
                <a:solidFill>
                  <a:schemeClr val="bg1">
                    <a:lumMod val="75000"/>
                  </a:schemeClr>
                </a:solidFill>
              </a:defRPr>
            </a:lvl1pPr>
          </a:lstStyle>
          <a:p>
            <a:endParaRPr lang="en-US"/>
          </a:p>
        </p:txBody>
      </p:sp>
      <p:sp>
        <p:nvSpPr>
          <p:cNvPr id="21" name="Picture Placeholder 2">
            <a:extLst>
              <a:ext uri="{FF2B5EF4-FFF2-40B4-BE49-F238E27FC236}">
                <a16:creationId xmlns:a16="http://schemas.microsoft.com/office/drawing/2014/main" id="{54C26899-12B5-48A5-93F4-0BA39F6951E0}"/>
              </a:ext>
            </a:extLst>
          </p:cNvPr>
          <p:cNvSpPr>
            <a:spLocks noGrp="1"/>
          </p:cNvSpPr>
          <p:nvPr>
            <p:ph type="pic" sz="quarter" idx="25"/>
          </p:nvPr>
        </p:nvSpPr>
        <p:spPr>
          <a:xfrm>
            <a:off x="1540030" y="5259164"/>
            <a:ext cx="1023144" cy="890588"/>
          </a:xfrm>
        </p:spPr>
        <p:txBody>
          <a:bodyPr>
            <a:normAutofit/>
          </a:bodyPr>
          <a:lstStyle>
            <a:lvl1pPr>
              <a:defRPr sz="1000" b="1">
                <a:solidFill>
                  <a:schemeClr val="bg1">
                    <a:lumMod val="75000"/>
                  </a:schemeClr>
                </a:solidFill>
              </a:defRPr>
            </a:lvl1pPr>
          </a:lstStyle>
          <a:p>
            <a:endParaRPr lang="en-US"/>
          </a:p>
        </p:txBody>
      </p:sp>
      <p:sp>
        <p:nvSpPr>
          <p:cNvPr id="22" name="Picture Placeholder 2">
            <a:extLst>
              <a:ext uri="{FF2B5EF4-FFF2-40B4-BE49-F238E27FC236}">
                <a16:creationId xmlns:a16="http://schemas.microsoft.com/office/drawing/2014/main" id="{4F748A7C-E74C-42AD-940D-878133F25699}"/>
              </a:ext>
            </a:extLst>
          </p:cNvPr>
          <p:cNvSpPr>
            <a:spLocks noGrp="1"/>
          </p:cNvSpPr>
          <p:nvPr>
            <p:ph type="pic" sz="quarter" idx="26"/>
          </p:nvPr>
        </p:nvSpPr>
        <p:spPr>
          <a:xfrm>
            <a:off x="5617927" y="5262223"/>
            <a:ext cx="1023144" cy="890588"/>
          </a:xfrm>
        </p:spPr>
        <p:txBody>
          <a:bodyPr>
            <a:normAutofit/>
          </a:bodyPr>
          <a:lstStyle>
            <a:lvl1pPr>
              <a:defRPr sz="1000" b="1">
                <a:solidFill>
                  <a:schemeClr val="bg1">
                    <a:lumMod val="75000"/>
                  </a:schemeClr>
                </a:solidFill>
              </a:defRPr>
            </a:lvl1pPr>
          </a:lstStyle>
          <a:p>
            <a:endParaRPr lang="en-US"/>
          </a:p>
        </p:txBody>
      </p:sp>
      <p:sp>
        <p:nvSpPr>
          <p:cNvPr id="23" name="Picture Placeholder 2">
            <a:extLst>
              <a:ext uri="{FF2B5EF4-FFF2-40B4-BE49-F238E27FC236}">
                <a16:creationId xmlns:a16="http://schemas.microsoft.com/office/drawing/2014/main" id="{5605A29E-668D-4497-B5FD-CC8A38EB1B10}"/>
              </a:ext>
            </a:extLst>
          </p:cNvPr>
          <p:cNvSpPr>
            <a:spLocks noGrp="1"/>
          </p:cNvSpPr>
          <p:nvPr>
            <p:ph type="pic" sz="quarter" idx="27"/>
          </p:nvPr>
        </p:nvSpPr>
        <p:spPr>
          <a:xfrm>
            <a:off x="9649279" y="2054753"/>
            <a:ext cx="1023144" cy="890588"/>
          </a:xfrm>
        </p:spPr>
        <p:txBody>
          <a:bodyPr>
            <a:normAutofit/>
          </a:bodyPr>
          <a:lstStyle>
            <a:lvl1pPr>
              <a:defRPr sz="1000" b="1">
                <a:solidFill>
                  <a:schemeClr val="bg1">
                    <a:lumMod val="75000"/>
                  </a:schemeClr>
                </a:solidFill>
              </a:defRPr>
            </a:lvl1pPr>
          </a:lstStyle>
          <a:p>
            <a:endParaRPr lang="en-US"/>
          </a:p>
        </p:txBody>
      </p:sp>
      <p:sp>
        <p:nvSpPr>
          <p:cNvPr id="24" name="Picture Placeholder 2">
            <a:extLst>
              <a:ext uri="{FF2B5EF4-FFF2-40B4-BE49-F238E27FC236}">
                <a16:creationId xmlns:a16="http://schemas.microsoft.com/office/drawing/2014/main" id="{C8CDF9D6-1B02-4F45-A0E8-4B3501F22EE8}"/>
              </a:ext>
            </a:extLst>
          </p:cNvPr>
          <p:cNvSpPr>
            <a:spLocks noGrp="1"/>
          </p:cNvSpPr>
          <p:nvPr>
            <p:ph type="pic" sz="quarter" idx="28"/>
          </p:nvPr>
        </p:nvSpPr>
        <p:spPr>
          <a:xfrm>
            <a:off x="9684154" y="5259164"/>
            <a:ext cx="1023144" cy="890588"/>
          </a:xfrm>
        </p:spPr>
        <p:txBody>
          <a:bodyPr>
            <a:normAutofit/>
          </a:bodyPr>
          <a:lstStyle>
            <a:lvl1pPr>
              <a:defRPr sz="1000" b="1">
                <a:solidFill>
                  <a:schemeClr val="bg1">
                    <a:lumMod val="75000"/>
                  </a:schemeClr>
                </a:solidFill>
              </a:defRPr>
            </a:lvl1pPr>
          </a:lstStyle>
          <a:p>
            <a:endParaRPr lang="en-US"/>
          </a:p>
        </p:txBody>
      </p:sp>
      <p:grpSp>
        <p:nvGrpSpPr>
          <p:cNvPr id="25" name="Group 24">
            <a:extLst>
              <a:ext uri="{FF2B5EF4-FFF2-40B4-BE49-F238E27FC236}">
                <a16:creationId xmlns:a16="http://schemas.microsoft.com/office/drawing/2014/main" id="{2028BBA7-DAA2-4FF7-8267-C3FDE96824BA}"/>
              </a:ext>
            </a:extLst>
          </p:cNvPr>
          <p:cNvGrpSpPr/>
          <p:nvPr userDrawn="1"/>
        </p:nvGrpSpPr>
        <p:grpSpPr>
          <a:xfrm>
            <a:off x="0" y="0"/>
            <a:ext cx="12192000" cy="397164"/>
            <a:chOff x="421830" y="1342659"/>
            <a:chExt cx="10018760" cy="290558"/>
          </a:xfrm>
        </p:grpSpPr>
        <p:sp>
          <p:nvSpPr>
            <p:cNvPr id="26" name="Rectangle 25">
              <a:extLst>
                <a:ext uri="{FF2B5EF4-FFF2-40B4-BE49-F238E27FC236}">
                  <a16:creationId xmlns:a16="http://schemas.microsoft.com/office/drawing/2014/main" id="{145151C0-60C6-41D6-956C-CD0BB78F90B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3AF2E6-D0AC-4871-8CFE-4825A3EB4A8E}"/>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9B3F2AC-7DC7-4D49-BBA7-323DB56C4609}"/>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991F015-8557-45A3-8E95-601D9D6031C1}"/>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C6FADF1-24EC-4AB4-881B-2DF832A6BD7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97E39448-E494-4C60-A89E-D510467390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2" name="Footer Placeholder 10">
            <a:extLst>
              <a:ext uri="{FF2B5EF4-FFF2-40B4-BE49-F238E27FC236}">
                <a16:creationId xmlns:a16="http://schemas.microsoft.com/office/drawing/2014/main" id="{6FB3B771-910D-4E70-A65A-AD4AA2BD59C3}"/>
              </a:ext>
            </a:extLst>
          </p:cNvPr>
          <p:cNvSpPr>
            <a:spLocks noGrp="1"/>
          </p:cNvSpPr>
          <p:nvPr>
            <p:ph type="ftr" sz="quarter" idx="29"/>
          </p:nvPr>
        </p:nvSpPr>
        <p:spPr>
          <a:xfrm>
            <a:off x="259882" y="6335309"/>
            <a:ext cx="5226517" cy="250337"/>
          </a:xfrm>
        </p:spPr>
        <p:txBody>
          <a:bodyPr/>
          <a:lstStyle>
            <a:lvl1pPr>
              <a:defRPr>
                <a:solidFill>
                  <a:schemeClr val="bg1"/>
                </a:solidFill>
              </a:defRPr>
            </a:lvl1pPr>
          </a:lstStyle>
          <a:p>
            <a:r>
              <a:rPr lang="en-US"/>
              <a:t>PRESENTATION TITLE</a:t>
            </a:r>
          </a:p>
        </p:txBody>
      </p:sp>
      <p:sp>
        <p:nvSpPr>
          <p:cNvPr id="33" name="Slide Number Placeholder 11">
            <a:extLst>
              <a:ext uri="{FF2B5EF4-FFF2-40B4-BE49-F238E27FC236}">
                <a16:creationId xmlns:a16="http://schemas.microsoft.com/office/drawing/2014/main" id="{FCCEB171-47CC-46CD-A90E-991BE74A3AF4}"/>
              </a:ext>
            </a:extLst>
          </p:cNvPr>
          <p:cNvSpPr>
            <a:spLocks noGrp="1"/>
          </p:cNvSpPr>
          <p:nvPr>
            <p:ph type="sldNum" sz="quarter" idx="30"/>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96760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s / Style 3">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6C485C-947E-493E-BE01-1E84975DDB31}"/>
              </a:ext>
            </a:extLst>
          </p:cNvPr>
          <p:cNvSpPr>
            <a:spLocks noGrp="1"/>
          </p:cNvSpPr>
          <p:nvPr>
            <p:ph type="body" sz="quarter" idx="11"/>
          </p:nvPr>
        </p:nvSpPr>
        <p:spPr>
          <a:xfrm>
            <a:off x="704422"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14" name="Text Placeholder 10">
            <a:extLst>
              <a:ext uri="{FF2B5EF4-FFF2-40B4-BE49-F238E27FC236}">
                <a16:creationId xmlns:a16="http://schemas.microsoft.com/office/drawing/2014/main" id="{48C15E6F-0743-47CE-B073-0CC6B0565CCA}"/>
              </a:ext>
            </a:extLst>
          </p:cNvPr>
          <p:cNvSpPr>
            <a:spLocks noGrp="1"/>
          </p:cNvSpPr>
          <p:nvPr>
            <p:ph type="body" sz="quarter" idx="14"/>
          </p:nvPr>
        </p:nvSpPr>
        <p:spPr>
          <a:xfrm>
            <a:off x="2498644"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 name="Picture Placeholder 2">
            <a:extLst>
              <a:ext uri="{FF2B5EF4-FFF2-40B4-BE49-F238E27FC236}">
                <a16:creationId xmlns:a16="http://schemas.microsoft.com/office/drawing/2014/main" id="{C720010C-235A-4E2A-BF0D-4922A369BB0C}"/>
              </a:ext>
            </a:extLst>
          </p:cNvPr>
          <p:cNvSpPr>
            <a:spLocks noGrp="1"/>
          </p:cNvSpPr>
          <p:nvPr>
            <p:ph type="pic" sz="quarter" idx="23"/>
          </p:nvPr>
        </p:nvSpPr>
        <p:spPr>
          <a:xfrm>
            <a:off x="2772964" y="2193260"/>
            <a:ext cx="1234440" cy="1005840"/>
          </a:xfrm>
        </p:spPr>
        <p:txBody>
          <a:bodyPr>
            <a:normAutofit/>
          </a:bodyPr>
          <a:lstStyle>
            <a:lvl1pPr>
              <a:defRPr sz="1000" b="1">
                <a:solidFill>
                  <a:schemeClr val="bg1">
                    <a:lumMod val="75000"/>
                  </a:schemeClr>
                </a:solidFill>
              </a:defRPr>
            </a:lvl1pPr>
          </a:lstStyle>
          <a:p>
            <a:endParaRPr lang="en-US"/>
          </a:p>
        </p:txBody>
      </p:sp>
      <p:sp>
        <p:nvSpPr>
          <p:cNvPr id="29" name="Text Placeholder 10">
            <a:extLst>
              <a:ext uri="{FF2B5EF4-FFF2-40B4-BE49-F238E27FC236}">
                <a16:creationId xmlns:a16="http://schemas.microsoft.com/office/drawing/2014/main" id="{42C38BE1-A5DC-46BC-8516-1C3FCE59FCB3}"/>
              </a:ext>
            </a:extLst>
          </p:cNvPr>
          <p:cNvSpPr>
            <a:spLocks noGrp="1"/>
          </p:cNvSpPr>
          <p:nvPr>
            <p:ph type="body" sz="quarter" idx="24"/>
          </p:nvPr>
        </p:nvSpPr>
        <p:spPr>
          <a:xfrm>
            <a:off x="709864"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0" name="Text Placeholder 10">
            <a:extLst>
              <a:ext uri="{FF2B5EF4-FFF2-40B4-BE49-F238E27FC236}">
                <a16:creationId xmlns:a16="http://schemas.microsoft.com/office/drawing/2014/main" id="{7193F007-1B6E-44A7-82CD-1AF264D808B0}"/>
              </a:ext>
            </a:extLst>
          </p:cNvPr>
          <p:cNvSpPr>
            <a:spLocks noGrp="1"/>
          </p:cNvSpPr>
          <p:nvPr>
            <p:ph type="body" sz="quarter" idx="25"/>
          </p:nvPr>
        </p:nvSpPr>
        <p:spPr>
          <a:xfrm>
            <a:off x="2504086"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3" name="Text Placeholder 10">
            <a:extLst>
              <a:ext uri="{FF2B5EF4-FFF2-40B4-BE49-F238E27FC236}">
                <a16:creationId xmlns:a16="http://schemas.microsoft.com/office/drawing/2014/main" id="{B6960D73-264F-4AA1-A19B-15912B04AE0B}"/>
              </a:ext>
            </a:extLst>
          </p:cNvPr>
          <p:cNvSpPr>
            <a:spLocks noGrp="1"/>
          </p:cNvSpPr>
          <p:nvPr>
            <p:ph type="body" sz="quarter" idx="27"/>
          </p:nvPr>
        </p:nvSpPr>
        <p:spPr>
          <a:xfrm>
            <a:off x="6086833" y="912183"/>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4" name="Text Placeholder 10">
            <a:extLst>
              <a:ext uri="{FF2B5EF4-FFF2-40B4-BE49-F238E27FC236}">
                <a16:creationId xmlns:a16="http://schemas.microsoft.com/office/drawing/2014/main" id="{91EBE6CC-D574-43A4-8924-FB0E83290E14}"/>
              </a:ext>
            </a:extLst>
          </p:cNvPr>
          <p:cNvSpPr>
            <a:spLocks noGrp="1"/>
          </p:cNvSpPr>
          <p:nvPr>
            <p:ph type="body" sz="quarter" idx="28"/>
          </p:nvPr>
        </p:nvSpPr>
        <p:spPr>
          <a:xfrm>
            <a:off x="7881055" y="1727791"/>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7" name="Text Placeholder 10">
            <a:extLst>
              <a:ext uri="{FF2B5EF4-FFF2-40B4-BE49-F238E27FC236}">
                <a16:creationId xmlns:a16="http://schemas.microsoft.com/office/drawing/2014/main" id="{1E350154-3312-45B7-9135-DF3A0F4DE8B0}"/>
              </a:ext>
            </a:extLst>
          </p:cNvPr>
          <p:cNvSpPr>
            <a:spLocks noGrp="1"/>
          </p:cNvSpPr>
          <p:nvPr>
            <p:ph type="body" sz="quarter" idx="30"/>
          </p:nvPr>
        </p:nvSpPr>
        <p:spPr>
          <a:xfrm>
            <a:off x="6092275" y="3661512"/>
            <a:ext cx="5371527" cy="815608"/>
          </a:xfrm>
        </p:spPr>
        <p:txBody>
          <a:bodyPr wrap="square">
            <a:spAutoFit/>
          </a:bodyPr>
          <a:lstStyle>
            <a:lvl1pPr algn="ctr">
              <a:defRPr sz="5000">
                <a:solidFill>
                  <a:schemeClr val="tx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38" name="Text Placeholder 10">
            <a:extLst>
              <a:ext uri="{FF2B5EF4-FFF2-40B4-BE49-F238E27FC236}">
                <a16:creationId xmlns:a16="http://schemas.microsoft.com/office/drawing/2014/main" id="{2DDA486D-666F-4741-A9EA-E43A0BE2A19E}"/>
              </a:ext>
            </a:extLst>
          </p:cNvPr>
          <p:cNvSpPr>
            <a:spLocks noGrp="1"/>
          </p:cNvSpPr>
          <p:nvPr>
            <p:ph type="body" sz="quarter" idx="31"/>
          </p:nvPr>
        </p:nvSpPr>
        <p:spPr>
          <a:xfrm>
            <a:off x="7886497" y="4477120"/>
            <a:ext cx="1783080" cy="378565"/>
          </a:xfrm>
          <a:solidFill>
            <a:schemeClr val="accent1"/>
          </a:solidFill>
        </p:spPr>
        <p:txBody>
          <a:bodyPr wrap="square" lIns="91440" tIns="91440" rIns="91440" bIns="91440">
            <a:spAutoFit/>
          </a:bodyPr>
          <a:lstStyle>
            <a:lvl1pPr algn="ctr">
              <a:defRPr sz="1400" b="1">
                <a:solidFill>
                  <a:schemeClr val="bg1"/>
                </a:solidFill>
                <a:latin typeface="+mj-lt"/>
              </a:defRPr>
            </a:lvl1pPr>
            <a:lvl2pPr>
              <a:defRPr sz="7000">
                <a:solidFill>
                  <a:schemeClr val="bg1"/>
                </a:solidFill>
                <a:latin typeface="+mj-lt"/>
              </a:defRPr>
            </a:lvl2pPr>
            <a:lvl3pPr>
              <a:defRPr sz="7000">
                <a:solidFill>
                  <a:schemeClr val="bg1"/>
                </a:solidFill>
                <a:latin typeface="+mj-lt"/>
              </a:defRPr>
            </a:lvl3pPr>
            <a:lvl4pPr>
              <a:defRPr sz="7000">
                <a:solidFill>
                  <a:schemeClr val="bg1"/>
                </a:solidFill>
                <a:latin typeface="+mj-lt"/>
              </a:defRPr>
            </a:lvl4pPr>
            <a:lvl5pPr>
              <a:defRPr sz="7000">
                <a:solidFill>
                  <a:schemeClr val="bg1"/>
                </a:solidFill>
                <a:latin typeface="+mj-lt"/>
              </a:defRPr>
            </a:lvl5pPr>
          </a:lstStyle>
          <a:p>
            <a:pPr lvl="0"/>
            <a:r>
              <a:rPr lang="en-US"/>
              <a:t>Edit</a:t>
            </a:r>
          </a:p>
        </p:txBody>
      </p:sp>
      <p:sp>
        <p:nvSpPr>
          <p:cNvPr id="41" name="Picture Placeholder 2">
            <a:extLst>
              <a:ext uri="{FF2B5EF4-FFF2-40B4-BE49-F238E27FC236}">
                <a16:creationId xmlns:a16="http://schemas.microsoft.com/office/drawing/2014/main" id="{70853058-5A17-4EB7-833A-26DC3B97E42C}"/>
              </a:ext>
            </a:extLst>
          </p:cNvPr>
          <p:cNvSpPr>
            <a:spLocks noGrp="1"/>
          </p:cNvSpPr>
          <p:nvPr>
            <p:ph type="pic" sz="quarter" idx="32"/>
          </p:nvPr>
        </p:nvSpPr>
        <p:spPr>
          <a:xfrm>
            <a:off x="8160817" y="2193260"/>
            <a:ext cx="1234440" cy="1005840"/>
          </a:xfrm>
        </p:spPr>
        <p:txBody>
          <a:bodyPr>
            <a:normAutofit/>
          </a:bodyPr>
          <a:lstStyle>
            <a:lvl1pPr>
              <a:defRPr sz="1000" b="1">
                <a:solidFill>
                  <a:schemeClr val="bg1">
                    <a:lumMod val="75000"/>
                  </a:schemeClr>
                </a:solidFill>
              </a:defRPr>
            </a:lvl1pPr>
          </a:lstStyle>
          <a:p>
            <a:endParaRPr lang="en-US"/>
          </a:p>
        </p:txBody>
      </p:sp>
      <p:sp>
        <p:nvSpPr>
          <p:cNvPr id="42" name="Picture Placeholder 2">
            <a:extLst>
              <a:ext uri="{FF2B5EF4-FFF2-40B4-BE49-F238E27FC236}">
                <a16:creationId xmlns:a16="http://schemas.microsoft.com/office/drawing/2014/main" id="{CE9DA98A-A9B3-48AB-B845-6D05F2040883}"/>
              </a:ext>
            </a:extLst>
          </p:cNvPr>
          <p:cNvSpPr>
            <a:spLocks noGrp="1"/>
          </p:cNvSpPr>
          <p:nvPr>
            <p:ph type="pic" sz="quarter" idx="33"/>
          </p:nvPr>
        </p:nvSpPr>
        <p:spPr>
          <a:xfrm>
            <a:off x="2772964" y="4925516"/>
            <a:ext cx="1234440" cy="1005840"/>
          </a:xfrm>
        </p:spPr>
        <p:txBody>
          <a:bodyPr>
            <a:normAutofit/>
          </a:bodyPr>
          <a:lstStyle>
            <a:lvl1pPr>
              <a:defRPr sz="1000" b="1">
                <a:solidFill>
                  <a:schemeClr val="bg1">
                    <a:lumMod val="75000"/>
                  </a:schemeClr>
                </a:solidFill>
              </a:defRPr>
            </a:lvl1pPr>
          </a:lstStyle>
          <a:p>
            <a:endParaRPr lang="en-US"/>
          </a:p>
        </p:txBody>
      </p:sp>
      <p:sp>
        <p:nvSpPr>
          <p:cNvPr id="43" name="Picture Placeholder 2">
            <a:extLst>
              <a:ext uri="{FF2B5EF4-FFF2-40B4-BE49-F238E27FC236}">
                <a16:creationId xmlns:a16="http://schemas.microsoft.com/office/drawing/2014/main" id="{19C1F960-D146-437E-9AC3-16577D0AABEE}"/>
              </a:ext>
            </a:extLst>
          </p:cNvPr>
          <p:cNvSpPr>
            <a:spLocks noGrp="1"/>
          </p:cNvSpPr>
          <p:nvPr>
            <p:ph type="pic" sz="quarter" idx="34"/>
          </p:nvPr>
        </p:nvSpPr>
        <p:spPr>
          <a:xfrm>
            <a:off x="8160817" y="4925516"/>
            <a:ext cx="1234440" cy="1005840"/>
          </a:xfrm>
        </p:spPr>
        <p:txBody>
          <a:bodyPr>
            <a:normAutofit/>
          </a:bodyPr>
          <a:lstStyle>
            <a:lvl1pPr>
              <a:defRPr sz="1000" b="1">
                <a:solidFill>
                  <a:schemeClr val="bg1">
                    <a:lumMod val="75000"/>
                  </a:schemeClr>
                </a:solidFill>
              </a:defRPr>
            </a:lvl1pPr>
          </a:lstStyle>
          <a:p>
            <a:endParaRPr lang="en-US"/>
          </a:p>
        </p:txBody>
      </p:sp>
      <p:grpSp>
        <p:nvGrpSpPr>
          <p:cNvPr id="15" name="Group 14">
            <a:extLst>
              <a:ext uri="{FF2B5EF4-FFF2-40B4-BE49-F238E27FC236}">
                <a16:creationId xmlns:a16="http://schemas.microsoft.com/office/drawing/2014/main" id="{A5ED9F57-CD49-4E9A-826B-3E5A110BD6B3}"/>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B69F903A-BF00-453B-B561-401E19679A58}"/>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CFED53-4E69-4EF4-A957-3F851E0EF53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CB455A-160B-42F6-B6F1-A082592B9B8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1CDC57-6C81-4B21-AB10-AC857CBD3D8B}"/>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CD13A1-5D03-456A-B29F-454269BEA43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10">
            <a:extLst>
              <a:ext uri="{FF2B5EF4-FFF2-40B4-BE49-F238E27FC236}">
                <a16:creationId xmlns:a16="http://schemas.microsoft.com/office/drawing/2014/main" id="{304C6A35-77EC-4A00-920C-005E0FF039B1}"/>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2" name="Slide Number Placeholder 11">
            <a:extLst>
              <a:ext uri="{FF2B5EF4-FFF2-40B4-BE49-F238E27FC236}">
                <a16:creationId xmlns:a16="http://schemas.microsoft.com/office/drawing/2014/main" id="{CC5F8941-0F3B-47F0-BFBD-94D10DEE0DF0}"/>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1731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keleton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DF3D0C7F-6F19-4210-B554-700A9E6D5D5E}" type="datetime4">
              <a:rPr lang="en-US" smtClean="0"/>
              <a:t>October 30, 2024</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13736" y="1892652"/>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16" name="Picture Placeholder 2">
            <a:extLst>
              <a:ext uri="{FF2B5EF4-FFF2-40B4-BE49-F238E27FC236}">
                <a16:creationId xmlns:a16="http://schemas.microsoft.com/office/drawing/2014/main" id="{52A27434-CF88-4B79-B420-571749DAE265}"/>
              </a:ext>
            </a:extLst>
          </p:cNvPr>
          <p:cNvSpPr>
            <a:spLocks noGrp="1"/>
          </p:cNvSpPr>
          <p:nvPr>
            <p:ph type="pic" sz="quarter" idx="25"/>
          </p:nvPr>
        </p:nvSpPr>
        <p:spPr>
          <a:xfrm>
            <a:off x="524369" y="4032113"/>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2274094" y="1859169"/>
            <a:ext cx="3620101"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6">
            <a:extLst>
              <a:ext uri="{FF2B5EF4-FFF2-40B4-BE49-F238E27FC236}">
                <a16:creationId xmlns:a16="http://schemas.microsoft.com/office/drawing/2014/main" id="{29ADDE35-FE71-449E-B113-5FC083F67D98}"/>
              </a:ext>
            </a:extLst>
          </p:cNvPr>
          <p:cNvSpPr>
            <a:spLocks noGrp="1"/>
          </p:cNvSpPr>
          <p:nvPr>
            <p:ph type="body" sz="quarter" idx="27"/>
          </p:nvPr>
        </p:nvSpPr>
        <p:spPr>
          <a:xfrm>
            <a:off x="2274093" y="4054857"/>
            <a:ext cx="3641368"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Picture Placeholder 2">
            <a:extLst>
              <a:ext uri="{FF2B5EF4-FFF2-40B4-BE49-F238E27FC236}">
                <a16:creationId xmlns:a16="http://schemas.microsoft.com/office/drawing/2014/main" id="{EA9B6E1E-30A4-4B54-81AE-864B9BF53FDD}"/>
              </a:ext>
            </a:extLst>
          </p:cNvPr>
          <p:cNvSpPr>
            <a:spLocks noGrp="1"/>
          </p:cNvSpPr>
          <p:nvPr>
            <p:ph type="pic" sz="quarter" idx="28"/>
          </p:nvPr>
        </p:nvSpPr>
        <p:spPr>
          <a:xfrm>
            <a:off x="6096000" y="1870448"/>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1" name="Picture Placeholder 2">
            <a:extLst>
              <a:ext uri="{FF2B5EF4-FFF2-40B4-BE49-F238E27FC236}">
                <a16:creationId xmlns:a16="http://schemas.microsoft.com/office/drawing/2014/main" id="{99C479C3-F4B8-47A5-AB88-FA73975C8028}"/>
              </a:ext>
            </a:extLst>
          </p:cNvPr>
          <p:cNvSpPr>
            <a:spLocks noGrp="1"/>
          </p:cNvSpPr>
          <p:nvPr>
            <p:ph type="pic" sz="quarter" idx="29"/>
          </p:nvPr>
        </p:nvSpPr>
        <p:spPr>
          <a:xfrm>
            <a:off x="6106633" y="4009909"/>
            <a:ext cx="1558553" cy="1558553"/>
          </a:xfrm>
          <a:prstGeom prst="ellipse">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2" name="Text Placeholder 6">
            <a:extLst>
              <a:ext uri="{FF2B5EF4-FFF2-40B4-BE49-F238E27FC236}">
                <a16:creationId xmlns:a16="http://schemas.microsoft.com/office/drawing/2014/main" id="{00BDF777-2F21-4CD5-9E56-BF5C2D41EB2C}"/>
              </a:ext>
            </a:extLst>
          </p:cNvPr>
          <p:cNvSpPr>
            <a:spLocks noGrp="1"/>
          </p:cNvSpPr>
          <p:nvPr>
            <p:ph type="body" sz="quarter" idx="30"/>
          </p:nvPr>
        </p:nvSpPr>
        <p:spPr>
          <a:xfrm>
            <a:off x="7856358" y="1860411"/>
            <a:ext cx="3811274"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6">
            <a:extLst>
              <a:ext uri="{FF2B5EF4-FFF2-40B4-BE49-F238E27FC236}">
                <a16:creationId xmlns:a16="http://schemas.microsoft.com/office/drawing/2014/main" id="{41A077D5-3CDD-45D1-9655-287706A0D3C5}"/>
              </a:ext>
            </a:extLst>
          </p:cNvPr>
          <p:cNvSpPr>
            <a:spLocks noGrp="1"/>
          </p:cNvSpPr>
          <p:nvPr>
            <p:ph type="body" sz="quarter" idx="31"/>
          </p:nvPr>
        </p:nvSpPr>
        <p:spPr>
          <a:xfrm>
            <a:off x="7856358" y="4032653"/>
            <a:ext cx="3811274" cy="120173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5" name="Group 14">
            <a:extLst>
              <a:ext uri="{FF2B5EF4-FFF2-40B4-BE49-F238E27FC236}">
                <a16:creationId xmlns:a16="http://schemas.microsoft.com/office/drawing/2014/main" id="{B519AEF5-BD4B-4CB5-B0E4-F5782767EAB0}"/>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965B5787-5461-4FE8-A821-591F69EED17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42E8CE-C6E6-47A8-BB04-0BCEEF9F2E9A}"/>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037153-241A-4F68-B7AC-539A412B734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A680EF-FBA4-48A4-BB95-53FEE2123098}"/>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6F94D5-C9B1-43B6-AD67-C54D09E58A2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B21C9169-89CA-43E9-8111-428CD4B74605}"/>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9" name="Footer Placeholder 10">
            <a:extLst>
              <a:ext uri="{FF2B5EF4-FFF2-40B4-BE49-F238E27FC236}">
                <a16:creationId xmlns:a16="http://schemas.microsoft.com/office/drawing/2014/main" id="{A5463DFD-D392-44A0-8DB3-378F505BDD08}"/>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30" name="Slide Number Placeholder 11">
            <a:extLst>
              <a:ext uri="{FF2B5EF4-FFF2-40B4-BE49-F238E27FC236}">
                <a16:creationId xmlns:a16="http://schemas.microsoft.com/office/drawing/2014/main" id="{80ADFA48-C1E8-4396-BF43-878CE6CB5835}"/>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6168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 Col">
    <p:spTree>
      <p:nvGrpSpPr>
        <p:cNvPr id="1" name=""/>
        <p:cNvGrpSpPr/>
        <p:nvPr/>
      </p:nvGrpSpPr>
      <p:grpSpPr>
        <a:xfrm>
          <a:off x="0" y="0"/>
          <a:ext cx="0" cy="0"/>
          <a:chOff x="0" y="0"/>
          <a:chExt cx="0" cy="0"/>
        </a:xfrm>
      </p:grpSpPr>
      <p:sp>
        <p:nvSpPr>
          <p:cNvPr id="33" name="Text Placeholder 6">
            <a:extLst>
              <a:ext uri="{FF2B5EF4-FFF2-40B4-BE49-F238E27FC236}">
                <a16:creationId xmlns:a16="http://schemas.microsoft.com/office/drawing/2014/main" id="{C90B85F6-1A06-4FEC-9AA0-A1FC891E6B72}"/>
              </a:ext>
            </a:extLst>
          </p:cNvPr>
          <p:cNvSpPr>
            <a:spLocks noGrp="1"/>
          </p:cNvSpPr>
          <p:nvPr>
            <p:ph type="body" sz="quarter" idx="28"/>
          </p:nvPr>
        </p:nvSpPr>
        <p:spPr>
          <a:xfrm>
            <a:off x="636681" y="4070742"/>
            <a:ext cx="1957664" cy="1201738"/>
          </a:xfrm>
        </p:spPr>
        <p:txBody>
          <a:bodyPr>
            <a:noAutofit/>
          </a:bodyPr>
          <a:lstStyle>
            <a:lvl1pPr>
              <a:defRPr/>
            </a:lvl1pPr>
            <a:lvl5pPr marL="1828800" indent="0">
              <a:buNone/>
              <a:defRPr/>
            </a:lvl5pPr>
          </a:lstStyle>
          <a:p>
            <a:pPr lvl="0"/>
            <a:r>
              <a:rPr lang="en-US"/>
              <a:t>Edit Master text styles</a:t>
            </a:r>
          </a:p>
        </p:txBody>
      </p:sp>
      <p:sp>
        <p:nvSpPr>
          <p:cNvPr id="30" name="Picture Placeholder 2">
            <a:extLst>
              <a:ext uri="{FF2B5EF4-FFF2-40B4-BE49-F238E27FC236}">
                <a16:creationId xmlns:a16="http://schemas.microsoft.com/office/drawing/2014/main" id="{5BC648C8-A173-4D4D-B387-20397879BA60}"/>
              </a:ext>
            </a:extLst>
          </p:cNvPr>
          <p:cNvSpPr>
            <a:spLocks noGrp="1"/>
          </p:cNvSpPr>
          <p:nvPr>
            <p:ph type="pic" sz="quarter" idx="25"/>
          </p:nvPr>
        </p:nvSpPr>
        <p:spPr>
          <a:xfrm>
            <a:off x="3671378" y="2167231"/>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31" name="Picture Placeholder 2">
            <a:extLst>
              <a:ext uri="{FF2B5EF4-FFF2-40B4-BE49-F238E27FC236}">
                <a16:creationId xmlns:a16="http://schemas.microsoft.com/office/drawing/2014/main" id="{1481C8FC-2402-4871-9A2D-3194603B4775}"/>
              </a:ext>
            </a:extLst>
          </p:cNvPr>
          <p:cNvSpPr>
            <a:spLocks noGrp="1"/>
          </p:cNvSpPr>
          <p:nvPr>
            <p:ph type="pic" sz="quarter" idx="26"/>
          </p:nvPr>
        </p:nvSpPr>
        <p:spPr>
          <a:xfrm>
            <a:off x="6618766" y="2181108"/>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32" name="Picture Placeholder 2">
            <a:extLst>
              <a:ext uri="{FF2B5EF4-FFF2-40B4-BE49-F238E27FC236}">
                <a16:creationId xmlns:a16="http://schemas.microsoft.com/office/drawing/2014/main" id="{1A6B0C40-7C3F-487A-8A7D-99EC1BE995CD}"/>
              </a:ext>
            </a:extLst>
          </p:cNvPr>
          <p:cNvSpPr>
            <a:spLocks noGrp="1"/>
          </p:cNvSpPr>
          <p:nvPr>
            <p:ph type="pic" sz="quarter" idx="27"/>
          </p:nvPr>
        </p:nvSpPr>
        <p:spPr>
          <a:xfrm>
            <a:off x="9562700"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sp>
        <p:nvSpPr>
          <p:cNvPr id="29" name="Picture Placeholder 2">
            <a:extLst>
              <a:ext uri="{FF2B5EF4-FFF2-40B4-BE49-F238E27FC236}">
                <a16:creationId xmlns:a16="http://schemas.microsoft.com/office/drawing/2014/main" id="{355B311A-8D34-4C3F-8B2C-8BD396E3A3C2}"/>
              </a:ext>
            </a:extLst>
          </p:cNvPr>
          <p:cNvSpPr>
            <a:spLocks noGrp="1"/>
          </p:cNvSpPr>
          <p:nvPr>
            <p:ph type="pic" sz="quarter" idx="24"/>
          </p:nvPr>
        </p:nvSpPr>
        <p:spPr>
          <a:xfrm>
            <a:off x="770664" y="2143840"/>
            <a:ext cx="1737360" cy="1737360"/>
          </a:xfrm>
          <a:prstGeom prst="ellipse">
            <a:avLst/>
          </a:prstGeom>
          <a:solidFill>
            <a:schemeClr val="bg1"/>
          </a:solidFill>
          <a:ln w="203200">
            <a:solidFill>
              <a:schemeClr val="bg1">
                <a:lumMod val="95000"/>
              </a:schemeClr>
            </a:solidFill>
          </a:ln>
        </p:spPr>
        <p:txBody>
          <a:bodyPr>
            <a:normAutofit/>
          </a:bodyPr>
          <a:lstStyle>
            <a:lvl1pPr algn="ctr">
              <a:defRPr sz="1400">
                <a:solidFill>
                  <a:schemeClr val="bg1">
                    <a:lumMod val="75000"/>
                  </a:schemeClr>
                </a:solidFill>
              </a:defRPr>
            </a:lvl1pPr>
          </a:lstStyle>
          <a:p>
            <a:endParaRPr lang="en-US"/>
          </a:p>
        </p:txBody>
      </p:sp>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DF3D0C7F-6F19-4210-B554-700A9E6D5D5E}" type="datetime4">
              <a:rPr lang="en-US" smtClean="0"/>
              <a:t>October 30, 2024</a:t>
            </a:fld>
            <a:endParaRPr lang="en-US"/>
          </a:p>
        </p:txBody>
      </p:sp>
      <p:sp>
        <p:nvSpPr>
          <p:cNvPr id="37" name="Text Placeholder 6">
            <a:extLst>
              <a:ext uri="{FF2B5EF4-FFF2-40B4-BE49-F238E27FC236}">
                <a16:creationId xmlns:a16="http://schemas.microsoft.com/office/drawing/2014/main" id="{B7583602-08B5-4F13-B3A7-7EFFC138BF6C}"/>
              </a:ext>
            </a:extLst>
          </p:cNvPr>
          <p:cNvSpPr>
            <a:spLocks noGrp="1"/>
          </p:cNvSpPr>
          <p:nvPr>
            <p:ph type="body" sz="quarter" idx="29"/>
          </p:nvPr>
        </p:nvSpPr>
        <p:spPr>
          <a:xfrm>
            <a:off x="3656920" y="4070742"/>
            <a:ext cx="1957664" cy="1201738"/>
          </a:xfrm>
        </p:spPr>
        <p:txBody>
          <a:bodyPr>
            <a:noAutofit/>
          </a:bodyPr>
          <a:lstStyle/>
          <a:p>
            <a:pPr lvl="0"/>
            <a:r>
              <a:rPr lang="en-US"/>
              <a:t>Edit Master text styles</a:t>
            </a:r>
            <a:endParaRPr lang="en-GB"/>
          </a:p>
        </p:txBody>
      </p:sp>
      <p:sp>
        <p:nvSpPr>
          <p:cNvPr id="38" name="Text Placeholder 6">
            <a:extLst>
              <a:ext uri="{FF2B5EF4-FFF2-40B4-BE49-F238E27FC236}">
                <a16:creationId xmlns:a16="http://schemas.microsoft.com/office/drawing/2014/main" id="{FF93C685-8D73-42E7-9002-2EFADF29A6FC}"/>
              </a:ext>
            </a:extLst>
          </p:cNvPr>
          <p:cNvSpPr>
            <a:spLocks noGrp="1"/>
          </p:cNvSpPr>
          <p:nvPr>
            <p:ph type="body" sz="quarter" idx="30"/>
          </p:nvPr>
        </p:nvSpPr>
        <p:spPr>
          <a:xfrm>
            <a:off x="6601545" y="4076993"/>
            <a:ext cx="1957664" cy="1201738"/>
          </a:xfrm>
        </p:spPr>
        <p:txBody>
          <a:bodyPr>
            <a:noAutofit/>
          </a:bodyPr>
          <a:lstStyle/>
          <a:p>
            <a:pPr lvl="0"/>
            <a:r>
              <a:rPr lang="en-US"/>
              <a:t>Edit Master text styles</a:t>
            </a:r>
            <a:endParaRPr lang="en-GB"/>
          </a:p>
        </p:txBody>
      </p:sp>
      <p:sp>
        <p:nvSpPr>
          <p:cNvPr id="39" name="Text Placeholder 6">
            <a:extLst>
              <a:ext uri="{FF2B5EF4-FFF2-40B4-BE49-F238E27FC236}">
                <a16:creationId xmlns:a16="http://schemas.microsoft.com/office/drawing/2014/main" id="{E912CABC-5ADB-4088-A234-8C927AF7890B}"/>
              </a:ext>
            </a:extLst>
          </p:cNvPr>
          <p:cNvSpPr>
            <a:spLocks noGrp="1"/>
          </p:cNvSpPr>
          <p:nvPr>
            <p:ph type="body" sz="quarter" idx="31"/>
          </p:nvPr>
        </p:nvSpPr>
        <p:spPr>
          <a:xfrm>
            <a:off x="9526091" y="4076993"/>
            <a:ext cx="1957664" cy="1201738"/>
          </a:xfrm>
        </p:spPr>
        <p:txBody>
          <a:bodyPr>
            <a:noAutofit/>
          </a:bodyPr>
          <a:lstStyle/>
          <a:p>
            <a:pPr lvl="0"/>
            <a:r>
              <a:rPr lang="en-US"/>
              <a:t>Edit Master text styles</a:t>
            </a:r>
            <a:endParaRPr lang="en-GB"/>
          </a:p>
        </p:txBody>
      </p:sp>
      <p:grpSp>
        <p:nvGrpSpPr>
          <p:cNvPr id="15" name="Group 14">
            <a:extLst>
              <a:ext uri="{FF2B5EF4-FFF2-40B4-BE49-F238E27FC236}">
                <a16:creationId xmlns:a16="http://schemas.microsoft.com/office/drawing/2014/main" id="{F09C0A69-202C-45F5-9691-3B1CF1D70CE7}"/>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C5479F1A-1973-46E4-ABA0-4F292D455A4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ABBB85-98C9-4040-8E64-80B78602ED5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BABFE43-E783-49C7-8AB4-F8B8F96FBBE7}"/>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D7DAA1-2DC6-4A43-A24A-287ECDA3877D}"/>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69F720-E1F8-4A81-AC90-A16BB60D1D3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9FA5C446-D6FF-45D6-A8A7-2A53AE728E4E}"/>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2" name="Footer Placeholder 10">
            <a:extLst>
              <a:ext uri="{FF2B5EF4-FFF2-40B4-BE49-F238E27FC236}">
                <a16:creationId xmlns:a16="http://schemas.microsoft.com/office/drawing/2014/main" id="{9D364D03-9451-486B-9FBF-C6ABFCBAA2EF}"/>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3" name="Slide Number Placeholder 11">
            <a:extLst>
              <a:ext uri="{FF2B5EF4-FFF2-40B4-BE49-F238E27FC236}">
                <a16:creationId xmlns:a16="http://schemas.microsoft.com/office/drawing/2014/main" id="{D90F74CE-A22C-45F8-90C7-681DDE5A5404}"/>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11225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 White Bckgrnd / 4 Crcle Img Gri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F6CCCC1-FC53-4D29-9CE7-545D6432F95B}"/>
              </a:ext>
            </a:extLst>
          </p:cNvPr>
          <p:cNvCxnSpPr/>
          <p:nvPr userDrawn="1"/>
        </p:nvCxnSpPr>
        <p:spPr>
          <a:xfrm>
            <a:off x="524369"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87FD0382-8A46-46F8-BDA8-48F203B14C9F}" type="datetime4">
              <a:rPr lang="en-US" smtClean="0"/>
              <a:t>October 30, 2024</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526532"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7" name="Text Placeholder 6">
            <a:extLst>
              <a:ext uri="{FF2B5EF4-FFF2-40B4-BE49-F238E27FC236}">
                <a16:creationId xmlns:a16="http://schemas.microsoft.com/office/drawing/2014/main" id="{19F81168-ECE7-4CE5-9863-248F3F54A3A1}"/>
              </a:ext>
            </a:extLst>
          </p:cNvPr>
          <p:cNvSpPr>
            <a:spLocks noGrp="1"/>
          </p:cNvSpPr>
          <p:nvPr>
            <p:ph type="body" sz="quarter" idx="26"/>
          </p:nvPr>
        </p:nvSpPr>
        <p:spPr>
          <a:xfrm>
            <a:off x="811652"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6" name="Text Placeholder 6">
            <a:extLst>
              <a:ext uri="{FF2B5EF4-FFF2-40B4-BE49-F238E27FC236}">
                <a16:creationId xmlns:a16="http://schemas.microsoft.com/office/drawing/2014/main" id="{94728B79-309E-47BA-938F-D62F9F0A8D8E}"/>
              </a:ext>
            </a:extLst>
          </p:cNvPr>
          <p:cNvSpPr>
            <a:spLocks noGrp="1"/>
          </p:cNvSpPr>
          <p:nvPr>
            <p:ph type="body" sz="quarter" idx="30"/>
          </p:nvPr>
        </p:nvSpPr>
        <p:spPr>
          <a:xfrm>
            <a:off x="3660443"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7" name="Text Placeholder 6">
            <a:extLst>
              <a:ext uri="{FF2B5EF4-FFF2-40B4-BE49-F238E27FC236}">
                <a16:creationId xmlns:a16="http://schemas.microsoft.com/office/drawing/2014/main" id="{E3862499-9A03-43E6-ACDA-0EFB19F41AAB}"/>
              </a:ext>
            </a:extLst>
          </p:cNvPr>
          <p:cNvSpPr>
            <a:spLocks noGrp="1"/>
          </p:cNvSpPr>
          <p:nvPr>
            <p:ph type="body" sz="quarter" idx="31"/>
          </p:nvPr>
        </p:nvSpPr>
        <p:spPr>
          <a:xfrm>
            <a:off x="6469208" y="4298828"/>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8" name="Text Placeholder 6">
            <a:extLst>
              <a:ext uri="{FF2B5EF4-FFF2-40B4-BE49-F238E27FC236}">
                <a16:creationId xmlns:a16="http://schemas.microsoft.com/office/drawing/2014/main" id="{049CD354-825F-435A-9102-E844C20AD2A8}"/>
              </a:ext>
            </a:extLst>
          </p:cNvPr>
          <p:cNvSpPr>
            <a:spLocks noGrp="1"/>
          </p:cNvSpPr>
          <p:nvPr>
            <p:ph type="body" sz="quarter" idx="32"/>
          </p:nvPr>
        </p:nvSpPr>
        <p:spPr>
          <a:xfrm>
            <a:off x="9318000" y="4312322"/>
            <a:ext cx="2127241" cy="696126"/>
          </a:xfrm>
        </p:spPr>
        <p:txBody>
          <a:bodyPr>
            <a:noAutofit/>
          </a:bodyPr>
          <a:lstStyle>
            <a:lvl1pPr algn="ctr">
              <a:defRPr/>
            </a:lvl1pPr>
            <a:lvl2pPr marL="0" indent="0" algn="ctr">
              <a:buNone/>
              <a:defRPr/>
            </a:lvl2pPr>
            <a:lvl3pPr algn="ctr">
              <a:defRPr/>
            </a:lvl3pPr>
            <a:lvl4pPr algn="ctr">
              <a:defRPr/>
            </a:lvl4pPr>
            <a:lvl5pPr algn="ctr">
              <a:defRPr/>
            </a:lvl5pPr>
          </a:lstStyle>
          <a:p>
            <a:pPr lvl="1"/>
            <a:r>
              <a:rPr lang="en-US"/>
              <a:t>Edit Master text styles</a:t>
            </a:r>
            <a:endParaRPr lang="en-GB"/>
          </a:p>
        </p:txBody>
      </p:sp>
      <p:sp>
        <p:nvSpPr>
          <p:cNvPr id="29" name="Picture Placeholder 2">
            <a:extLst>
              <a:ext uri="{FF2B5EF4-FFF2-40B4-BE49-F238E27FC236}">
                <a16:creationId xmlns:a16="http://schemas.microsoft.com/office/drawing/2014/main" id="{15436D60-9398-4798-A72F-02EF7786FBFE}"/>
              </a:ext>
            </a:extLst>
          </p:cNvPr>
          <p:cNvSpPr>
            <a:spLocks noGrp="1"/>
          </p:cNvSpPr>
          <p:nvPr>
            <p:ph type="pic" sz="quarter" idx="33"/>
          </p:nvPr>
        </p:nvSpPr>
        <p:spPr>
          <a:xfrm>
            <a:off x="902208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30" name="Picture Placeholder 2">
            <a:extLst>
              <a:ext uri="{FF2B5EF4-FFF2-40B4-BE49-F238E27FC236}">
                <a16:creationId xmlns:a16="http://schemas.microsoft.com/office/drawing/2014/main" id="{6AEFFE5C-E4D2-415D-AAC9-5FD95B550FB4}"/>
              </a:ext>
            </a:extLst>
          </p:cNvPr>
          <p:cNvSpPr>
            <a:spLocks noGrp="1"/>
          </p:cNvSpPr>
          <p:nvPr>
            <p:ph type="pic" sz="quarter" idx="34"/>
          </p:nvPr>
        </p:nvSpPr>
        <p:spPr>
          <a:xfrm>
            <a:off x="6184089"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31" name="Picture Placeholder 2">
            <a:extLst>
              <a:ext uri="{FF2B5EF4-FFF2-40B4-BE49-F238E27FC236}">
                <a16:creationId xmlns:a16="http://schemas.microsoft.com/office/drawing/2014/main" id="{EE5A8482-D4BA-4BE0-A5E3-D92EDC388FCC}"/>
              </a:ext>
            </a:extLst>
          </p:cNvPr>
          <p:cNvSpPr>
            <a:spLocks noGrp="1"/>
          </p:cNvSpPr>
          <p:nvPr>
            <p:ph type="pic" sz="quarter" idx="35"/>
          </p:nvPr>
        </p:nvSpPr>
        <p:spPr>
          <a:xfrm>
            <a:off x="3352800" y="2035700"/>
            <a:ext cx="2697480" cy="2103120"/>
          </a:xfrm>
          <a:prstGeom prst="rect">
            <a:avLst/>
          </a:prstGeom>
          <a:solidFill>
            <a:schemeClr val="bg1">
              <a:lumMod val="95000"/>
            </a:schemeClr>
          </a:solidFill>
          <a:ln w="50800">
            <a:noFill/>
          </a:ln>
        </p:spPr>
        <p:txBody>
          <a:bodyPr>
            <a:normAutofit/>
          </a:bodyPr>
          <a:lstStyle>
            <a:lvl1pPr algn="ctr">
              <a:defRPr sz="1400">
                <a:solidFill>
                  <a:schemeClr val="bg1">
                    <a:lumMod val="75000"/>
                  </a:schemeClr>
                </a:solidFill>
              </a:defRPr>
            </a:lvl1pPr>
          </a:lstStyle>
          <a:p>
            <a:endParaRPr lang="en-US"/>
          </a:p>
        </p:txBody>
      </p:sp>
      <p:grpSp>
        <p:nvGrpSpPr>
          <p:cNvPr id="15" name="Group 14">
            <a:extLst>
              <a:ext uri="{FF2B5EF4-FFF2-40B4-BE49-F238E27FC236}">
                <a16:creationId xmlns:a16="http://schemas.microsoft.com/office/drawing/2014/main" id="{5E313783-FE25-4110-8B1B-343C41C98A76}"/>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79CB874F-3FDF-472A-B567-49A62DF8D473}"/>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C67C15-21D9-400D-A1B0-3ABFDE33377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A3D016-9B34-465B-B30B-838F94548B3C}"/>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54FA5D-AF9E-433D-8FDD-AD71CE9078B4}"/>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5D5F9F-E36B-4DF4-8264-62B868CFB35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113961D9-2A3D-4938-8DC2-872088842869}"/>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2" name="Footer Placeholder 10">
            <a:extLst>
              <a:ext uri="{FF2B5EF4-FFF2-40B4-BE49-F238E27FC236}">
                <a16:creationId xmlns:a16="http://schemas.microsoft.com/office/drawing/2014/main" id="{DCE17D75-B578-44DF-BCB6-07CEBEE0914C}"/>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3" name="Slide Number Placeholder 11">
            <a:extLst>
              <a:ext uri="{FF2B5EF4-FFF2-40B4-BE49-F238E27FC236}">
                <a16:creationId xmlns:a16="http://schemas.microsoft.com/office/drawing/2014/main" id="{47AC8F77-6222-4CAD-8356-CF225E13818B}"/>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2324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 White Bckgrnd / 9 Part Gr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32FDA2-3758-4BC6-8AF5-C7ACDC59C48B}"/>
              </a:ext>
            </a:extLst>
          </p:cNvPr>
          <p:cNvSpPr>
            <a:spLocks noGrp="1"/>
          </p:cNvSpPr>
          <p:nvPr>
            <p:ph type="dt" sz="half" idx="10"/>
          </p:nvPr>
        </p:nvSpPr>
        <p:spPr>
          <a:xfrm>
            <a:off x="7538014" y="6335309"/>
            <a:ext cx="1181114" cy="250337"/>
          </a:xfrm>
          <a:prstGeom prst="rect">
            <a:avLst/>
          </a:prstGeom>
        </p:spPr>
        <p:txBody>
          <a:bodyPr/>
          <a:lstStyle>
            <a:lvl1pPr>
              <a:defRPr>
                <a:solidFill>
                  <a:schemeClr val="bg1">
                    <a:lumMod val="75000"/>
                  </a:schemeClr>
                </a:solidFill>
              </a:defRPr>
            </a:lvl1pPr>
          </a:lstStyle>
          <a:p>
            <a:r>
              <a:rPr lang="en-US"/>
              <a:t>/   </a:t>
            </a:r>
            <a:fld id="{8ABBE7A0-A055-4569-A7AF-4A0386591C39}" type="datetime4">
              <a:rPr lang="en-US" smtClean="0"/>
              <a:t>October 30, 2024</a:t>
            </a:fld>
            <a:endParaRPr lang="en-US"/>
          </a:p>
        </p:txBody>
      </p:sp>
      <p:sp>
        <p:nvSpPr>
          <p:cNvPr id="5" name="Slide Number Placeholder 4">
            <a:extLst>
              <a:ext uri="{FF2B5EF4-FFF2-40B4-BE49-F238E27FC236}">
                <a16:creationId xmlns:a16="http://schemas.microsoft.com/office/drawing/2014/main" id="{B3AE6B44-30FF-4B58-8786-F3EAEA674960}"/>
              </a:ext>
            </a:extLst>
          </p:cNvPr>
          <p:cNvSpPr>
            <a:spLocks noGrp="1"/>
          </p:cNvSpPr>
          <p:nvPr>
            <p:ph type="sldNum" sz="quarter" idx="12"/>
          </p:nvPr>
        </p:nvSpPr>
        <p:spPr/>
        <p:txBody>
          <a:bodyPr/>
          <a:lstStyle/>
          <a:p>
            <a:fld id="{8A98B1CD-C2ED-40D7-9BF7-D4D159BA4F33}" type="slidenum">
              <a:rPr lang="en-US" smtClean="0"/>
              <a:pPr/>
              <a:t>‹#›</a:t>
            </a:fld>
            <a:endParaRPr lang="en-US"/>
          </a:p>
        </p:txBody>
      </p:sp>
      <p:sp>
        <p:nvSpPr>
          <p:cNvPr id="13" name="Picture Placeholder 2">
            <a:extLst>
              <a:ext uri="{FF2B5EF4-FFF2-40B4-BE49-F238E27FC236}">
                <a16:creationId xmlns:a16="http://schemas.microsoft.com/office/drawing/2014/main" id="{B181592A-DD10-4FBA-B8C6-6AB024C068A1}"/>
              </a:ext>
            </a:extLst>
          </p:cNvPr>
          <p:cNvSpPr>
            <a:spLocks noGrp="1"/>
          </p:cNvSpPr>
          <p:nvPr>
            <p:ph type="pic" sz="quarter" idx="24"/>
          </p:nvPr>
        </p:nvSpPr>
        <p:spPr>
          <a:xfrm>
            <a:off x="409956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18" name="Rectangle 17">
            <a:extLst>
              <a:ext uri="{FF2B5EF4-FFF2-40B4-BE49-F238E27FC236}">
                <a16:creationId xmlns:a16="http://schemas.microsoft.com/office/drawing/2014/main" id="{55C62011-783F-478C-A8ED-4FE029F65608}"/>
              </a:ext>
            </a:extLst>
          </p:cNvPr>
          <p:cNvSpPr/>
          <p:nvPr userDrawn="1"/>
        </p:nvSpPr>
        <p:spPr>
          <a:xfrm>
            <a:off x="6797040" y="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Picture Placeholder 2">
            <a:extLst>
              <a:ext uri="{FF2B5EF4-FFF2-40B4-BE49-F238E27FC236}">
                <a16:creationId xmlns:a16="http://schemas.microsoft.com/office/drawing/2014/main" id="{D0834AB6-F19E-4314-A294-0738A3D4B1EA}"/>
              </a:ext>
            </a:extLst>
          </p:cNvPr>
          <p:cNvSpPr>
            <a:spLocks noGrp="1"/>
          </p:cNvSpPr>
          <p:nvPr>
            <p:ph type="pic" sz="quarter" idx="27"/>
          </p:nvPr>
        </p:nvSpPr>
        <p:spPr>
          <a:xfrm>
            <a:off x="9494520" y="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0" name="Picture Placeholder 2">
            <a:extLst>
              <a:ext uri="{FF2B5EF4-FFF2-40B4-BE49-F238E27FC236}">
                <a16:creationId xmlns:a16="http://schemas.microsoft.com/office/drawing/2014/main" id="{5D889D74-5757-4E5D-A47D-CF565379959C}"/>
              </a:ext>
            </a:extLst>
          </p:cNvPr>
          <p:cNvSpPr>
            <a:spLocks noGrp="1"/>
          </p:cNvSpPr>
          <p:nvPr>
            <p:ph type="pic" sz="quarter" idx="28"/>
          </p:nvPr>
        </p:nvSpPr>
        <p:spPr>
          <a:xfrm>
            <a:off x="409956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1" name="Rectangle 20">
            <a:extLst>
              <a:ext uri="{FF2B5EF4-FFF2-40B4-BE49-F238E27FC236}">
                <a16:creationId xmlns:a16="http://schemas.microsoft.com/office/drawing/2014/main" id="{DCA78FAD-8E86-4E54-91DC-BD6FD27DC51B}"/>
              </a:ext>
            </a:extLst>
          </p:cNvPr>
          <p:cNvSpPr/>
          <p:nvPr userDrawn="1"/>
        </p:nvSpPr>
        <p:spPr>
          <a:xfrm>
            <a:off x="6797040" y="4572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2" name="Picture Placeholder 2">
            <a:extLst>
              <a:ext uri="{FF2B5EF4-FFF2-40B4-BE49-F238E27FC236}">
                <a16:creationId xmlns:a16="http://schemas.microsoft.com/office/drawing/2014/main" id="{E686BF2C-3EF4-4393-A3E2-7C30DC963738}"/>
              </a:ext>
            </a:extLst>
          </p:cNvPr>
          <p:cNvSpPr>
            <a:spLocks noGrp="1"/>
          </p:cNvSpPr>
          <p:nvPr>
            <p:ph type="pic" sz="quarter" idx="29"/>
          </p:nvPr>
        </p:nvSpPr>
        <p:spPr>
          <a:xfrm>
            <a:off x="9494520" y="4572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3" name="Picture Placeholder 2">
            <a:extLst>
              <a:ext uri="{FF2B5EF4-FFF2-40B4-BE49-F238E27FC236}">
                <a16:creationId xmlns:a16="http://schemas.microsoft.com/office/drawing/2014/main" id="{E9EEB03B-8706-4182-AACD-A80E1D85AAC6}"/>
              </a:ext>
            </a:extLst>
          </p:cNvPr>
          <p:cNvSpPr>
            <a:spLocks noGrp="1"/>
          </p:cNvSpPr>
          <p:nvPr>
            <p:ph type="pic" sz="quarter" idx="30"/>
          </p:nvPr>
        </p:nvSpPr>
        <p:spPr>
          <a:xfrm>
            <a:off x="6797040" y="2286000"/>
            <a:ext cx="2697480" cy="2286000"/>
          </a:xfrm>
          <a:prstGeom prst="rect">
            <a:avLst/>
          </a:prstGeom>
          <a:solidFill>
            <a:schemeClr val="bg1">
              <a:lumMod val="85000"/>
            </a:schemeClr>
          </a:solidFill>
          <a:ln w="50800">
            <a:noFill/>
          </a:ln>
        </p:spPr>
        <p:txBody>
          <a:bodyPr>
            <a:normAutofit/>
          </a:bodyPr>
          <a:lstStyle>
            <a:lvl1pPr algn="ctr">
              <a:defRPr sz="1400">
                <a:solidFill>
                  <a:schemeClr val="bg1">
                    <a:lumMod val="75000"/>
                  </a:schemeClr>
                </a:solidFill>
              </a:defRPr>
            </a:lvl1pPr>
          </a:lstStyle>
          <a:p>
            <a:endParaRPr lang="en-US"/>
          </a:p>
        </p:txBody>
      </p:sp>
      <p:sp>
        <p:nvSpPr>
          <p:cNvPr id="24" name="Rectangle 23">
            <a:extLst>
              <a:ext uri="{FF2B5EF4-FFF2-40B4-BE49-F238E27FC236}">
                <a16:creationId xmlns:a16="http://schemas.microsoft.com/office/drawing/2014/main" id="{F44FC21C-0285-4575-A440-36E9C05E5293}"/>
              </a:ext>
            </a:extLst>
          </p:cNvPr>
          <p:cNvSpPr/>
          <p:nvPr userDrawn="1"/>
        </p:nvSpPr>
        <p:spPr>
          <a:xfrm>
            <a:off x="949452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5" name="Rectangle 24">
            <a:extLst>
              <a:ext uri="{FF2B5EF4-FFF2-40B4-BE49-F238E27FC236}">
                <a16:creationId xmlns:a16="http://schemas.microsoft.com/office/drawing/2014/main" id="{85B47D38-4314-4F1C-A617-05875A197D54}"/>
              </a:ext>
            </a:extLst>
          </p:cNvPr>
          <p:cNvSpPr/>
          <p:nvPr userDrawn="1"/>
        </p:nvSpPr>
        <p:spPr>
          <a:xfrm>
            <a:off x="4099560" y="2286000"/>
            <a:ext cx="269748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nvGrpSpPr>
          <p:cNvPr id="15" name="Group 14">
            <a:extLst>
              <a:ext uri="{FF2B5EF4-FFF2-40B4-BE49-F238E27FC236}">
                <a16:creationId xmlns:a16="http://schemas.microsoft.com/office/drawing/2014/main" id="{ED60C095-DD50-47C7-BC71-A0902A83F3D9}"/>
              </a:ext>
            </a:extLst>
          </p:cNvPr>
          <p:cNvGrpSpPr/>
          <p:nvPr userDrawn="1"/>
        </p:nvGrpSpPr>
        <p:grpSpPr>
          <a:xfrm>
            <a:off x="0" y="0"/>
            <a:ext cx="12192000" cy="397164"/>
            <a:chOff x="421830" y="1342659"/>
            <a:chExt cx="10018760" cy="290558"/>
          </a:xfrm>
        </p:grpSpPr>
        <p:sp>
          <p:nvSpPr>
            <p:cNvPr id="16" name="Rectangle 15">
              <a:extLst>
                <a:ext uri="{FF2B5EF4-FFF2-40B4-BE49-F238E27FC236}">
                  <a16:creationId xmlns:a16="http://schemas.microsoft.com/office/drawing/2014/main" id="{AD9AA9C5-2899-4402-9791-8F3D70AAD9F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358F37-A1ED-4779-83EF-00BDEC43284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DFE5225-86AD-4739-B0DC-2B0AA48BB93A}"/>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8143D8-1476-40A2-84EC-B49459BB04C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470714-C019-4217-8F0F-7EB92B134BD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1">
            <a:extLst>
              <a:ext uri="{FF2B5EF4-FFF2-40B4-BE49-F238E27FC236}">
                <a16:creationId xmlns:a16="http://schemas.microsoft.com/office/drawing/2014/main" id="{16DFE9BA-7D85-4A43-98AB-A762652EE935}"/>
              </a:ext>
            </a:extLst>
          </p:cNvPr>
          <p:cNvSpPr>
            <a:spLocks noGrp="1"/>
          </p:cNvSpPr>
          <p:nvPr>
            <p:ph type="title" hasCustomPrompt="1"/>
          </p:nvPr>
        </p:nvSpPr>
        <p:spPr>
          <a:xfrm>
            <a:off x="259884" y="434108"/>
            <a:ext cx="3432886" cy="1527783"/>
          </a:xfrm>
        </p:spPr>
        <p:txBody>
          <a:bodyPr/>
          <a:lstStyle>
            <a:lvl1pPr>
              <a:defRPr baseline="0"/>
            </a:lvl1pPr>
          </a:lstStyle>
          <a:p>
            <a:r>
              <a:rPr lang="en-US"/>
              <a:t>CLICK TO EDIT MASTER TITLE STYLE</a:t>
            </a:r>
          </a:p>
        </p:txBody>
      </p:sp>
      <p:sp>
        <p:nvSpPr>
          <p:cNvPr id="30" name="Content Placeholder 2">
            <a:extLst>
              <a:ext uri="{FF2B5EF4-FFF2-40B4-BE49-F238E27FC236}">
                <a16:creationId xmlns:a16="http://schemas.microsoft.com/office/drawing/2014/main" id="{0DF10225-9370-4CAA-9B69-C696F650117F}"/>
              </a:ext>
            </a:extLst>
          </p:cNvPr>
          <p:cNvSpPr>
            <a:spLocks noGrp="1"/>
          </p:cNvSpPr>
          <p:nvPr>
            <p:ph idx="1"/>
          </p:nvPr>
        </p:nvSpPr>
        <p:spPr>
          <a:xfrm>
            <a:off x="259885" y="2075861"/>
            <a:ext cx="3432886" cy="4348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37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imonial / Style 4">
    <p:bg>
      <p:bgPr>
        <a:solidFill>
          <a:schemeClr val="accent1"/>
        </a:solidFill>
        <a:effectLst/>
      </p:bgPr>
    </p:bg>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bg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32565" y="1040999"/>
            <a:ext cx="526870" cy="43603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buClr>
                <a:schemeClr val="bg1"/>
              </a:buClr>
              <a:defRPr>
                <a:solidFill>
                  <a:schemeClr val="bg1"/>
                </a:solidFill>
              </a:defRPr>
            </a:lvl1pPr>
            <a:lvl2pPr algn="ctr">
              <a:buClr>
                <a:schemeClr val="bg1"/>
              </a:buClr>
              <a:defRPr>
                <a:solidFill>
                  <a:schemeClr val="bg1"/>
                </a:solidFill>
              </a:defRPr>
            </a:lvl2pPr>
            <a:lvl3pPr algn="ctr">
              <a:defRPr/>
            </a:lvl3pPr>
            <a:lvl4pPr algn="ctr">
              <a:defRPr/>
            </a:lvl4pPr>
            <a:lvl5pPr algn="ctr">
              <a:defRPr/>
            </a:lvl5pPr>
          </a:lstStyle>
          <a:p>
            <a:pPr lvl="0"/>
            <a:r>
              <a:rPr lang="en-US"/>
              <a:t>Edit Master text styles</a:t>
            </a:r>
          </a:p>
          <a:p>
            <a:pPr lvl="1"/>
            <a:r>
              <a:rPr lang="en-US"/>
              <a:t>Second level</a:t>
            </a:r>
            <a:endParaRPr lang="en-GB"/>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chemeClr val="bg1"/>
            </a:solidFill>
          </a:ln>
        </p:spPr>
        <p:txBody>
          <a:bodyPr anchor="ctr">
            <a:normAutofit/>
          </a:bodyPr>
          <a:lstStyle>
            <a:lvl1pPr marL="0" indent="0" algn="ctr">
              <a:buNone/>
              <a:defRPr sz="2200" b="1">
                <a:solidFill>
                  <a:schemeClr val="bg1">
                    <a:lumMod val="65000"/>
                  </a:schemeClr>
                </a:solidFill>
              </a:defRPr>
            </a:lvl1pPr>
          </a:lstStyle>
          <a:p>
            <a:r>
              <a:rPr lang="en-US"/>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chemeClr val="bg1"/>
            </a:solidFill>
          </a:ln>
        </p:spPr>
        <p:txBody>
          <a:bodyPr anchor="ctr">
            <a:noAutofit/>
          </a:bodyPr>
          <a:lstStyle>
            <a:lvl1pPr marL="0" indent="0" algn="ctr">
              <a:buNone/>
              <a:defRPr sz="1200" b="1">
                <a:solidFill>
                  <a:schemeClr val="bg1">
                    <a:lumMod val="65000"/>
                  </a:schemeClr>
                </a:solidFill>
              </a:defRPr>
            </a:lvl1pPr>
          </a:lstStyle>
          <a:p>
            <a:r>
              <a:rPr lang="en-US"/>
              <a:t>click</a:t>
            </a:r>
          </a:p>
        </p:txBody>
      </p:sp>
      <p:grpSp>
        <p:nvGrpSpPr>
          <p:cNvPr id="14" name="Group 13">
            <a:extLst>
              <a:ext uri="{FF2B5EF4-FFF2-40B4-BE49-F238E27FC236}">
                <a16:creationId xmlns:a16="http://schemas.microsoft.com/office/drawing/2014/main" id="{6DFBF6E4-0D4E-4971-86E6-6EB4567BB3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B8A57F33-08B4-4E9C-ACEA-9A3DE76A70C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8BD024E-C5BE-4F10-B5D5-15B8C7E539B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BA2A72-DF59-4EF2-9089-62663CFB1471}"/>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7484AE-8CA0-4D95-A5AB-08D27D2E4C90}"/>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5C022-D2FA-4DCF-A49F-F22BD885A1C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A31EC60D-20A0-44B5-B680-E9BCB875372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Tree>
    <p:extLst>
      <p:ext uri="{BB962C8B-B14F-4D97-AF65-F5344CB8AC3E}">
        <p14:creationId xmlns:p14="http://schemas.microsoft.com/office/powerpoint/2010/main" val="610863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50A048-7599-42E3-B597-6124A5265FB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10/30/2024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stimonial / Style 5">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D5B9F3C-064C-4B75-8A71-82F3A3E6516E}"/>
              </a:ext>
            </a:extLst>
          </p:cNvPr>
          <p:cNvSpPr/>
          <p:nvPr userDrawn="1"/>
        </p:nvSpPr>
        <p:spPr>
          <a:xfrm>
            <a:off x="5760080" y="841632"/>
            <a:ext cx="822960" cy="822960"/>
          </a:xfrm>
          <a:prstGeom prst="ellipse">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Text Placeholder 6">
            <a:extLst>
              <a:ext uri="{FF2B5EF4-FFF2-40B4-BE49-F238E27FC236}">
                <a16:creationId xmlns:a16="http://schemas.microsoft.com/office/drawing/2014/main" id="{602A799D-888C-4122-AEE1-617477027CE6}"/>
              </a:ext>
            </a:extLst>
          </p:cNvPr>
          <p:cNvSpPr>
            <a:spLocks noGrp="1"/>
          </p:cNvSpPr>
          <p:nvPr>
            <p:ph type="body" sz="quarter" idx="10"/>
          </p:nvPr>
        </p:nvSpPr>
        <p:spPr>
          <a:xfrm>
            <a:off x="0" y="1767074"/>
            <a:ext cx="12192000" cy="1580429"/>
          </a:xfrm>
        </p:spPr>
        <p:txBody>
          <a:bodyPr wrap="square" lIns="1371600" tIns="457200" rIns="1371600" anchor="t">
            <a:noAutofit/>
          </a:bodyPr>
          <a:lstStyle>
            <a:lvl1pPr marL="0" indent="0" algn="ctr">
              <a:lnSpc>
                <a:spcPct val="110000"/>
              </a:lnSpc>
              <a:buNone/>
              <a:defRPr sz="3200">
                <a:solidFill>
                  <a:schemeClr val="tx1"/>
                </a:solidFill>
                <a:latin typeface="+mj-lt"/>
              </a:defRPr>
            </a:lvl1pPr>
            <a:lvl2pPr>
              <a:defRPr sz="5000">
                <a:solidFill>
                  <a:schemeClr val="bg1"/>
                </a:solidFill>
                <a:latin typeface="+mj-lt"/>
              </a:defRPr>
            </a:lvl2pPr>
            <a:lvl3pPr>
              <a:defRPr sz="5000">
                <a:solidFill>
                  <a:schemeClr val="bg1"/>
                </a:solidFill>
                <a:latin typeface="+mj-lt"/>
              </a:defRPr>
            </a:lvl3pPr>
            <a:lvl4pPr>
              <a:defRPr sz="5000">
                <a:solidFill>
                  <a:schemeClr val="bg1"/>
                </a:solidFill>
                <a:latin typeface="+mj-lt"/>
              </a:defRPr>
            </a:lvl4pPr>
            <a:lvl5pPr>
              <a:defRPr sz="5000">
                <a:solidFill>
                  <a:schemeClr val="bg1"/>
                </a:solidFill>
                <a:latin typeface="+mj-lt"/>
              </a:defRPr>
            </a:lvl5pPr>
          </a:lstStyle>
          <a:p>
            <a:pPr lvl="0"/>
            <a:r>
              <a:rPr lang="en-US"/>
              <a:t>Edit Master text styles</a:t>
            </a:r>
          </a:p>
        </p:txBody>
      </p:sp>
      <p:pic>
        <p:nvPicPr>
          <p:cNvPr id="3" name="Graphic 2">
            <a:extLst>
              <a:ext uri="{FF2B5EF4-FFF2-40B4-BE49-F238E27FC236}">
                <a16:creationId xmlns:a16="http://schemas.microsoft.com/office/drawing/2014/main" id="{A8FA58B0-229A-4477-B05F-3F053BDE04D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34165" y="1040999"/>
            <a:ext cx="441960" cy="365760"/>
          </a:xfrm>
          <a:prstGeom prst="rect">
            <a:avLst/>
          </a:prstGeom>
        </p:spPr>
      </p:pic>
      <p:sp>
        <p:nvSpPr>
          <p:cNvPr id="5" name="Text Placeholder 4">
            <a:extLst>
              <a:ext uri="{FF2B5EF4-FFF2-40B4-BE49-F238E27FC236}">
                <a16:creationId xmlns:a16="http://schemas.microsoft.com/office/drawing/2014/main" id="{33E5A1AF-5F0A-45C0-AC36-381EDB2B0FC1}"/>
              </a:ext>
            </a:extLst>
          </p:cNvPr>
          <p:cNvSpPr>
            <a:spLocks noGrp="1"/>
          </p:cNvSpPr>
          <p:nvPr>
            <p:ph type="body" sz="quarter" idx="11"/>
          </p:nvPr>
        </p:nvSpPr>
        <p:spPr>
          <a:xfrm>
            <a:off x="0" y="5269191"/>
            <a:ext cx="12192000" cy="852488"/>
          </a:xfrm>
        </p:spPr>
        <p:txBody>
          <a:bodyPr anchor="b"/>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endParaRPr lang="en-GB"/>
          </a:p>
        </p:txBody>
      </p:sp>
      <p:sp>
        <p:nvSpPr>
          <p:cNvPr id="8" name="Picture Placeholder 7">
            <a:extLst>
              <a:ext uri="{FF2B5EF4-FFF2-40B4-BE49-F238E27FC236}">
                <a16:creationId xmlns:a16="http://schemas.microsoft.com/office/drawing/2014/main" id="{02C3C8D7-A5C5-4AFB-A6C7-A6E7AA01CF10}"/>
              </a:ext>
            </a:extLst>
          </p:cNvPr>
          <p:cNvSpPr>
            <a:spLocks noGrp="1"/>
          </p:cNvSpPr>
          <p:nvPr>
            <p:ph type="pic" sz="quarter" idx="14" hasCustomPrompt="1"/>
          </p:nvPr>
        </p:nvSpPr>
        <p:spPr>
          <a:xfrm>
            <a:off x="5547360" y="4041886"/>
            <a:ext cx="1097280" cy="1097280"/>
          </a:xfrm>
          <a:prstGeom prst="ellipse">
            <a:avLst/>
          </a:prstGeom>
          <a:solidFill>
            <a:schemeClr val="bg1">
              <a:lumMod val="95000"/>
            </a:schemeClr>
          </a:solidFill>
          <a:ln w="101600">
            <a:solidFill>
              <a:srgbClr val="DFDFDF"/>
            </a:solidFill>
          </a:ln>
        </p:spPr>
        <p:txBody>
          <a:bodyPr anchor="ctr">
            <a:normAutofit/>
          </a:bodyPr>
          <a:lstStyle>
            <a:lvl1pPr marL="0" indent="0" algn="ctr">
              <a:buNone/>
              <a:defRPr sz="2200" b="1">
                <a:solidFill>
                  <a:schemeClr val="bg1">
                    <a:lumMod val="65000"/>
                  </a:schemeClr>
                </a:solidFill>
              </a:defRPr>
            </a:lvl1pPr>
          </a:lstStyle>
          <a:p>
            <a:r>
              <a:rPr lang="en-US"/>
              <a:t>click</a:t>
            </a:r>
          </a:p>
        </p:txBody>
      </p:sp>
      <p:sp>
        <p:nvSpPr>
          <p:cNvPr id="10" name="Picture Placeholder 7">
            <a:extLst>
              <a:ext uri="{FF2B5EF4-FFF2-40B4-BE49-F238E27FC236}">
                <a16:creationId xmlns:a16="http://schemas.microsoft.com/office/drawing/2014/main" id="{D18F5A4C-1659-4892-AD11-E513EFBAD8A2}"/>
              </a:ext>
            </a:extLst>
          </p:cNvPr>
          <p:cNvSpPr>
            <a:spLocks noGrp="1"/>
          </p:cNvSpPr>
          <p:nvPr>
            <p:ph type="pic" sz="quarter" idx="15" hasCustomPrompt="1"/>
          </p:nvPr>
        </p:nvSpPr>
        <p:spPr>
          <a:xfrm>
            <a:off x="737188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1" name="Picture Placeholder 7">
            <a:extLst>
              <a:ext uri="{FF2B5EF4-FFF2-40B4-BE49-F238E27FC236}">
                <a16:creationId xmlns:a16="http://schemas.microsoft.com/office/drawing/2014/main" id="{19E9C07E-5099-4F23-94F1-75F885DEC55B}"/>
              </a:ext>
            </a:extLst>
          </p:cNvPr>
          <p:cNvSpPr>
            <a:spLocks noGrp="1"/>
          </p:cNvSpPr>
          <p:nvPr>
            <p:ph type="pic" sz="quarter" idx="16" hasCustomPrompt="1"/>
          </p:nvPr>
        </p:nvSpPr>
        <p:spPr>
          <a:xfrm>
            <a:off x="8876832"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2" name="Picture Placeholder 7">
            <a:extLst>
              <a:ext uri="{FF2B5EF4-FFF2-40B4-BE49-F238E27FC236}">
                <a16:creationId xmlns:a16="http://schemas.microsoft.com/office/drawing/2014/main" id="{419F2B28-753D-4F1D-B8F1-7A2D35FD61FF}"/>
              </a:ext>
            </a:extLst>
          </p:cNvPr>
          <p:cNvSpPr>
            <a:spLocks noGrp="1"/>
          </p:cNvSpPr>
          <p:nvPr>
            <p:ph type="pic" sz="quarter" idx="17" hasCustomPrompt="1"/>
          </p:nvPr>
        </p:nvSpPr>
        <p:spPr>
          <a:xfrm>
            <a:off x="253746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sp>
        <p:nvSpPr>
          <p:cNvPr id="13" name="Picture Placeholder 7">
            <a:extLst>
              <a:ext uri="{FF2B5EF4-FFF2-40B4-BE49-F238E27FC236}">
                <a16:creationId xmlns:a16="http://schemas.microsoft.com/office/drawing/2014/main" id="{E07C1BE6-192C-48FC-8E14-568219DC5273}"/>
              </a:ext>
            </a:extLst>
          </p:cNvPr>
          <p:cNvSpPr>
            <a:spLocks noGrp="1"/>
          </p:cNvSpPr>
          <p:nvPr>
            <p:ph type="pic" sz="quarter" idx="18" hasCustomPrompt="1"/>
          </p:nvPr>
        </p:nvSpPr>
        <p:spPr>
          <a:xfrm>
            <a:off x="4042410" y="4201438"/>
            <a:ext cx="777708" cy="777708"/>
          </a:xfrm>
          <a:prstGeom prst="ellipse">
            <a:avLst/>
          </a:prstGeom>
          <a:solidFill>
            <a:schemeClr val="bg1">
              <a:lumMod val="95000"/>
            </a:schemeClr>
          </a:solidFill>
          <a:ln w="101600">
            <a:solidFill>
              <a:srgbClr val="DFDFDF"/>
            </a:solidFill>
          </a:ln>
        </p:spPr>
        <p:txBody>
          <a:bodyPr anchor="ctr">
            <a:noAutofit/>
          </a:bodyPr>
          <a:lstStyle>
            <a:lvl1pPr marL="0" indent="0" algn="ctr">
              <a:buNone/>
              <a:defRPr sz="1200" b="1">
                <a:solidFill>
                  <a:schemeClr val="bg1">
                    <a:lumMod val="65000"/>
                  </a:schemeClr>
                </a:solidFill>
              </a:defRPr>
            </a:lvl1pPr>
          </a:lstStyle>
          <a:p>
            <a:r>
              <a:rPr lang="en-US"/>
              <a:t>click</a:t>
            </a:r>
          </a:p>
        </p:txBody>
      </p:sp>
      <p:grpSp>
        <p:nvGrpSpPr>
          <p:cNvPr id="14" name="Group 13">
            <a:extLst>
              <a:ext uri="{FF2B5EF4-FFF2-40B4-BE49-F238E27FC236}">
                <a16:creationId xmlns:a16="http://schemas.microsoft.com/office/drawing/2014/main" id="{036E10E1-A671-4139-A105-B61EB3F5665E}"/>
              </a:ext>
            </a:extLst>
          </p:cNvPr>
          <p:cNvGrpSpPr/>
          <p:nvPr userDrawn="1"/>
        </p:nvGrpSpPr>
        <p:grpSpPr>
          <a:xfrm>
            <a:off x="0" y="0"/>
            <a:ext cx="12192000" cy="397164"/>
            <a:chOff x="421830" y="1342659"/>
            <a:chExt cx="10018760" cy="290558"/>
          </a:xfrm>
        </p:grpSpPr>
        <p:sp>
          <p:nvSpPr>
            <p:cNvPr id="15" name="Rectangle 14">
              <a:extLst>
                <a:ext uri="{FF2B5EF4-FFF2-40B4-BE49-F238E27FC236}">
                  <a16:creationId xmlns:a16="http://schemas.microsoft.com/office/drawing/2014/main" id="{0040D6D0-FF84-4BCF-8020-70F4B3000A7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8C5C03-2CE2-4CB8-ACCC-AF4DA917D57B}"/>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5CC7ED-38B3-49DD-BA65-54F2D4B347E4}"/>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A3F585-5A21-45F2-879C-814511DD46FE}"/>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718DBD-EEEF-41CA-B814-F575E4A21355}"/>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0874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folio / Tablet / Split Slide / 4 Features">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3485" y="513604"/>
            <a:ext cx="4388126" cy="5983810"/>
          </a:xfrm>
          <a:prstGeom prst="rect">
            <a:avLst/>
          </a:prstGeom>
        </p:spPr>
      </p:pic>
      <p:sp>
        <p:nvSpPr>
          <p:cNvPr id="24" name="Text Placeholder 17">
            <a:extLst>
              <a:ext uri="{FF2B5EF4-FFF2-40B4-BE49-F238E27FC236}">
                <a16:creationId xmlns:a16="http://schemas.microsoft.com/office/drawing/2014/main" id="{33579C4F-EBB6-4922-967E-DB25DE455E0C}"/>
              </a:ext>
            </a:extLst>
          </p:cNvPr>
          <p:cNvSpPr>
            <a:spLocks noGrp="1"/>
          </p:cNvSpPr>
          <p:nvPr>
            <p:ph type="body" sz="quarter" idx="11"/>
          </p:nvPr>
        </p:nvSpPr>
        <p:spPr>
          <a:xfrm>
            <a:off x="8190684" y="2389634"/>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Edit Master text styles</a:t>
            </a:r>
          </a:p>
        </p:txBody>
      </p:sp>
      <p:sp>
        <p:nvSpPr>
          <p:cNvPr id="26" name="Text Placeholder 17">
            <a:extLst>
              <a:ext uri="{FF2B5EF4-FFF2-40B4-BE49-F238E27FC236}">
                <a16:creationId xmlns:a16="http://schemas.microsoft.com/office/drawing/2014/main" id="{9649CC3D-E75B-4C95-8A21-365F57484BF3}"/>
              </a:ext>
            </a:extLst>
          </p:cNvPr>
          <p:cNvSpPr>
            <a:spLocks noGrp="1"/>
          </p:cNvSpPr>
          <p:nvPr>
            <p:ph type="body" sz="quarter" idx="14"/>
          </p:nvPr>
        </p:nvSpPr>
        <p:spPr>
          <a:xfrm>
            <a:off x="8190684" y="4439151"/>
            <a:ext cx="3445056" cy="369332"/>
          </a:xfrm>
          <a:prstGeom prst="rect">
            <a:avLst/>
          </a:prstGeom>
        </p:spPr>
        <p:txBody>
          <a:bodyPr wrap="square" lIns="0" tIns="0" rIns="0" bIns="0">
            <a:spAutoFit/>
          </a:bodyPr>
          <a:lstStyle>
            <a:lvl1pPr algn="r">
              <a:lnSpc>
                <a:spcPct val="100000"/>
              </a:lnSpc>
              <a:defRPr>
                <a:solidFill>
                  <a:schemeClr val="tx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Edit Master text styles</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558325" y="2389634"/>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558325" y="4439151"/>
            <a:ext cx="3382033" cy="369332"/>
          </a:xfrm>
          <a:prstGeom prst="rect">
            <a:avLst/>
          </a:prstGeom>
        </p:spPr>
        <p:txBody>
          <a:bodyPr lIns="0" tIns="0" rIns="0" bIns="0">
            <a:spAutoFit/>
          </a:bodyPr>
          <a:lstStyle>
            <a:lvl1pPr>
              <a:lnSpc>
                <a:spcPct val="100000"/>
              </a:lnSpc>
              <a:defRPr>
                <a:solidFill>
                  <a:schemeClr val="tx1"/>
                </a:solidFill>
              </a:defRPr>
            </a:lvl1pPr>
          </a:lstStyle>
          <a:p>
            <a:pPr lvl="0"/>
            <a:r>
              <a:rPr lang="en-US"/>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631055" y="1532119"/>
            <a:ext cx="2834640" cy="3773805"/>
          </a:xfrm>
          <a:prstGeom prst="rect">
            <a:avLst/>
          </a:prstGeom>
        </p:spPr>
        <p:txBody>
          <a:bodyPr>
            <a:normAutofit/>
          </a:bodyPr>
          <a:lstStyle>
            <a:lvl1pPr>
              <a:defRPr sz="1600" b="1">
                <a:solidFill>
                  <a:schemeClr val="tx1">
                    <a:lumMod val="50000"/>
                    <a:lumOff val="50000"/>
                  </a:schemeClr>
                </a:solidFill>
              </a:defRPr>
            </a:lvl1pPr>
          </a:lstStyle>
          <a:p>
            <a:endParaRPr lang="en-US"/>
          </a:p>
        </p:txBody>
      </p:sp>
      <p:grpSp>
        <p:nvGrpSpPr>
          <p:cNvPr id="12" name="Group 11">
            <a:extLst>
              <a:ext uri="{FF2B5EF4-FFF2-40B4-BE49-F238E27FC236}">
                <a16:creationId xmlns:a16="http://schemas.microsoft.com/office/drawing/2014/main" id="{4CFAFBAD-D6D0-435D-9189-706DE98B246D}"/>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CAE747CA-62DB-43DE-84DB-15389545CC30}"/>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C8602C-FFCA-4DA1-A132-452024A99A2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205329-9DEA-44D5-A9E5-4C3E5BC226A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8EEBBF4-4C00-4859-925D-1E322C2129D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A1EA19-7938-4A11-B795-A1AF9272D304}"/>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a:extLst>
              <a:ext uri="{FF2B5EF4-FFF2-40B4-BE49-F238E27FC236}">
                <a16:creationId xmlns:a16="http://schemas.microsoft.com/office/drawing/2014/main" id="{62EA1504-C5B0-4E3B-B26D-37F2F0D58E9C}"/>
              </a:ext>
            </a:extLst>
          </p:cNvPr>
          <p:cNvSpPr>
            <a:spLocks noGrp="1"/>
          </p:cNvSpPr>
          <p:nvPr>
            <p:ph type="title" hasCustomPrompt="1"/>
          </p:nvPr>
        </p:nvSpPr>
        <p:spPr>
          <a:xfrm>
            <a:off x="259883" y="434108"/>
            <a:ext cx="11569729" cy="895927"/>
          </a:xfrm>
        </p:spPr>
        <p:txBody>
          <a:bodyPr/>
          <a:lstStyle>
            <a:lvl1pPr>
              <a:defRPr baseline="0"/>
            </a:lvl1pPr>
          </a:lstStyle>
          <a:p>
            <a:r>
              <a:rPr lang="en-US"/>
              <a:t>CLICK TO EDIT MASTER TITLE STYLE</a:t>
            </a:r>
          </a:p>
        </p:txBody>
      </p:sp>
      <p:sp>
        <p:nvSpPr>
          <p:cNvPr id="27" name="Footer Placeholder 9">
            <a:extLst>
              <a:ext uri="{FF2B5EF4-FFF2-40B4-BE49-F238E27FC236}">
                <a16:creationId xmlns:a16="http://schemas.microsoft.com/office/drawing/2014/main" id="{AB41E19A-565F-43F5-B77A-DB16531659CF}"/>
              </a:ext>
            </a:extLst>
          </p:cNvPr>
          <p:cNvSpPr>
            <a:spLocks noGrp="1"/>
          </p:cNvSpPr>
          <p:nvPr>
            <p:ph type="ftr" sz="quarter" idx="19"/>
          </p:nvPr>
        </p:nvSpPr>
        <p:spPr>
          <a:xfrm>
            <a:off x="259882" y="6335309"/>
            <a:ext cx="5226517" cy="250337"/>
          </a:xfrm>
        </p:spPr>
        <p:txBody>
          <a:bodyPr/>
          <a:lstStyle/>
          <a:p>
            <a:r>
              <a:rPr lang="en-US"/>
              <a:t>PRESENTATION TITLE</a:t>
            </a:r>
          </a:p>
        </p:txBody>
      </p:sp>
      <p:sp>
        <p:nvSpPr>
          <p:cNvPr id="28" name="Slide Number Placeholder 10">
            <a:extLst>
              <a:ext uri="{FF2B5EF4-FFF2-40B4-BE49-F238E27FC236}">
                <a16:creationId xmlns:a16="http://schemas.microsoft.com/office/drawing/2014/main" id="{7714AE14-E76B-4A2D-991D-8F7C8C5412E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23070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 Tablet / Features Right">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C6042A-C8EB-4132-8342-55AD74385F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5901" y="902458"/>
            <a:ext cx="4130040" cy="5631874"/>
          </a:xfrm>
          <a:prstGeom prst="rect">
            <a:avLst/>
          </a:prstGeom>
        </p:spPr>
      </p:pic>
      <p:sp>
        <p:nvSpPr>
          <p:cNvPr id="28" name="Text Placeholder 27">
            <a:extLst>
              <a:ext uri="{FF2B5EF4-FFF2-40B4-BE49-F238E27FC236}">
                <a16:creationId xmlns:a16="http://schemas.microsoft.com/office/drawing/2014/main" id="{91BC7FC8-E2E0-42FD-897D-6BF89A93695A}"/>
              </a:ext>
            </a:extLst>
          </p:cNvPr>
          <p:cNvSpPr>
            <a:spLocks noGrp="1"/>
          </p:cNvSpPr>
          <p:nvPr>
            <p:ph type="body" sz="quarter" idx="15" hasCustomPrompt="1"/>
          </p:nvPr>
        </p:nvSpPr>
        <p:spPr>
          <a:xfrm>
            <a:off x="8649971" y="2331913"/>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29" name="Text Placeholder 27">
            <a:extLst>
              <a:ext uri="{FF2B5EF4-FFF2-40B4-BE49-F238E27FC236}">
                <a16:creationId xmlns:a16="http://schemas.microsoft.com/office/drawing/2014/main" id="{324806E8-2F9D-4770-BF58-A95AB3C33ABB}"/>
              </a:ext>
            </a:extLst>
          </p:cNvPr>
          <p:cNvSpPr>
            <a:spLocks noGrp="1"/>
          </p:cNvSpPr>
          <p:nvPr>
            <p:ph type="body" sz="quarter" idx="16" hasCustomPrompt="1"/>
          </p:nvPr>
        </p:nvSpPr>
        <p:spPr>
          <a:xfrm>
            <a:off x="8646160" y="3053598"/>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30" name="Text Placeholder 27">
            <a:extLst>
              <a:ext uri="{FF2B5EF4-FFF2-40B4-BE49-F238E27FC236}">
                <a16:creationId xmlns:a16="http://schemas.microsoft.com/office/drawing/2014/main" id="{ACBF8C6D-EA77-48F3-965D-49E04441B22C}"/>
              </a:ext>
            </a:extLst>
          </p:cNvPr>
          <p:cNvSpPr>
            <a:spLocks noGrp="1"/>
          </p:cNvSpPr>
          <p:nvPr>
            <p:ph type="body" sz="quarter" idx="17" hasCustomPrompt="1"/>
          </p:nvPr>
        </p:nvSpPr>
        <p:spPr>
          <a:xfrm>
            <a:off x="8646160" y="3774704"/>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34" name="Picture Placeholder 33">
            <a:extLst>
              <a:ext uri="{FF2B5EF4-FFF2-40B4-BE49-F238E27FC236}">
                <a16:creationId xmlns:a16="http://schemas.microsoft.com/office/drawing/2014/main" id="{9D30902E-2647-4C7B-A194-9AE402D60D16}"/>
              </a:ext>
            </a:extLst>
          </p:cNvPr>
          <p:cNvSpPr>
            <a:spLocks noGrp="1"/>
          </p:cNvSpPr>
          <p:nvPr>
            <p:ph type="pic" sz="quarter" idx="18"/>
          </p:nvPr>
        </p:nvSpPr>
        <p:spPr>
          <a:xfrm>
            <a:off x="4768851" y="1862406"/>
            <a:ext cx="2663190" cy="3550920"/>
          </a:xfrm>
          <a:prstGeom prst="rect">
            <a:avLst/>
          </a:prstGeom>
        </p:spPr>
        <p:txBody>
          <a:bodyPr>
            <a:normAutofit/>
          </a:bodyPr>
          <a:lstStyle>
            <a:lvl1pPr>
              <a:defRPr sz="1600" b="1">
                <a:solidFill>
                  <a:schemeClr val="tx1">
                    <a:lumMod val="50000"/>
                    <a:lumOff val="50000"/>
                  </a:schemeClr>
                </a:solidFill>
              </a:defRPr>
            </a:lvl1pPr>
          </a:lstStyle>
          <a:p>
            <a:endParaRPr lang="en-US"/>
          </a:p>
        </p:txBody>
      </p:sp>
      <p:sp>
        <p:nvSpPr>
          <p:cNvPr id="12" name="Oval 11">
            <a:extLst>
              <a:ext uri="{FF2B5EF4-FFF2-40B4-BE49-F238E27FC236}">
                <a16:creationId xmlns:a16="http://schemas.microsoft.com/office/drawing/2014/main" id="{EDD0DA16-050F-4D8F-9CD8-2B1E393CFDD1}"/>
              </a:ext>
            </a:extLst>
          </p:cNvPr>
          <p:cNvSpPr/>
          <p:nvPr userDrawn="1"/>
        </p:nvSpPr>
        <p:spPr>
          <a:xfrm>
            <a:off x="8166100" y="2324654"/>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15" name="Oval 14">
            <a:extLst>
              <a:ext uri="{FF2B5EF4-FFF2-40B4-BE49-F238E27FC236}">
                <a16:creationId xmlns:a16="http://schemas.microsoft.com/office/drawing/2014/main" id="{8353A0C2-D408-4296-9440-F61A26CFEF1A}"/>
              </a:ext>
            </a:extLst>
          </p:cNvPr>
          <p:cNvSpPr/>
          <p:nvPr userDrawn="1"/>
        </p:nvSpPr>
        <p:spPr>
          <a:xfrm>
            <a:off x="8166100" y="3052160"/>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17" name="Oval 16">
            <a:extLst>
              <a:ext uri="{FF2B5EF4-FFF2-40B4-BE49-F238E27FC236}">
                <a16:creationId xmlns:a16="http://schemas.microsoft.com/office/drawing/2014/main" id="{EFBF42C6-4A88-444F-AE41-444FABB03B49}"/>
              </a:ext>
            </a:extLst>
          </p:cNvPr>
          <p:cNvSpPr/>
          <p:nvPr userDrawn="1"/>
        </p:nvSpPr>
        <p:spPr>
          <a:xfrm>
            <a:off x="8166100" y="3768236"/>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sp>
        <p:nvSpPr>
          <p:cNvPr id="20" name="Text Placeholder 27">
            <a:extLst>
              <a:ext uri="{FF2B5EF4-FFF2-40B4-BE49-F238E27FC236}">
                <a16:creationId xmlns:a16="http://schemas.microsoft.com/office/drawing/2014/main" id="{5D6F5CDD-BB96-4694-8F6C-F16943889F40}"/>
              </a:ext>
            </a:extLst>
          </p:cNvPr>
          <p:cNvSpPr>
            <a:spLocks noGrp="1"/>
          </p:cNvSpPr>
          <p:nvPr>
            <p:ph type="body" sz="quarter" idx="20" hasCustomPrompt="1"/>
          </p:nvPr>
        </p:nvSpPr>
        <p:spPr>
          <a:xfrm>
            <a:off x="8646160" y="4459962"/>
            <a:ext cx="3211830" cy="307777"/>
          </a:xfrm>
          <a:prstGeom prst="rect">
            <a:avLst/>
          </a:prstGeom>
        </p:spPr>
        <p:txBody>
          <a:bodyPr wrap="square" lIns="0" tIns="0" rIns="0" bIns="0">
            <a:spAutoFit/>
          </a:bodyPr>
          <a:lstStyle>
            <a:lvl1pPr>
              <a:lnSpc>
                <a:spcPct val="100000"/>
              </a:lnSpc>
              <a:defRPr>
                <a:solidFill>
                  <a:schemeClr val="tx1"/>
                </a:solidFill>
              </a:defRPr>
            </a:lvl1pPr>
            <a:lvl2pPr marL="457200" indent="0">
              <a:buNone/>
              <a:defRPr/>
            </a:lvl2pPr>
          </a:lstStyle>
          <a:p>
            <a:pPr lvl="1"/>
            <a:r>
              <a:rPr lang="en-US"/>
              <a:t>Edit Master text styles </a:t>
            </a:r>
          </a:p>
        </p:txBody>
      </p:sp>
      <p:sp>
        <p:nvSpPr>
          <p:cNvPr id="21" name="Oval 20">
            <a:extLst>
              <a:ext uri="{FF2B5EF4-FFF2-40B4-BE49-F238E27FC236}">
                <a16:creationId xmlns:a16="http://schemas.microsoft.com/office/drawing/2014/main" id="{140E457E-A90E-4600-919D-A828B273B605}"/>
              </a:ext>
            </a:extLst>
          </p:cNvPr>
          <p:cNvSpPr/>
          <p:nvPr userDrawn="1"/>
        </p:nvSpPr>
        <p:spPr>
          <a:xfrm>
            <a:off x="8166100" y="4445873"/>
            <a:ext cx="320040" cy="320040"/>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endParaRPr lang="en-US" sz="1600" i="0">
              <a:solidFill>
                <a:schemeClr val="bg1"/>
              </a:solidFill>
              <a:latin typeface="FontAwesome" pitchFamily="2" charset="0"/>
            </a:endParaRPr>
          </a:p>
        </p:txBody>
      </p:sp>
      <p:grpSp>
        <p:nvGrpSpPr>
          <p:cNvPr id="18" name="Group 17">
            <a:extLst>
              <a:ext uri="{FF2B5EF4-FFF2-40B4-BE49-F238E27FC236}">
                <a16:creationId xmlns:a16="http://schemas.microsoft.com/office/drawing/2014/main" id="{E2D49B57-46E6-46FF-996D-9F45836312FF}"/>
              </a:ext>
            </a:extLst>
          </p:cNvPr>
          <p:cNvGrpSpPr/>
          <p:nvPr userDrawn="1"/>
        </p:nvGrpSpPr>
        <p:grpSpPr>
          <a:xfrm>
            <a:off x="0" y="0"/>
            <a:ext cx="12192000" cy="397164"/>
            <a:chOff x="421830" y="1342659"/>
            <a:chExt cx="10018760" cy="290558"/>
          </a:xfrm>
        </p:grpSpPr>
        <p:sp>
          <p:nvSpPr>
            <p:cNvPr id="19" name="Rectangle 18">
              <a:extLst>
                <a:ext uri="{FF2B5EF4-FFF2-40B4-BE49-F238E27FC236}">
                  <a16:creationId xmlns:a16="http://schemas.microsoft.com/office/drawing/2014/main" id="{D22F21BA-BDCB-4A89-AABF-D4077F7B736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3DCDDC-7324-4CBF-A26C-F050E7060EC4}"/>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9967B1-053C-4D14-9333-6F7D14E62F2B}"/>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6EAB6-1D56-4F3B-8567-429AEBCCDAAA}"/>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0D2DDF-7F10-4724-A179-556003939CB8}"/>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ontent Placeholder 3">
            <a:extLst>
              <a:ext uri="{FF2B5EF4-FFF2-40B4-BE49-F238E27FC236}">
                <a16:creationId xmlns:a16="http://schemas.microsoft.com/office/drawing/2014/main" id="{4A6FFDB4-C58E-4C76-BAAA-526E509EB70B}"/>
              </a:ext>
            </a:extLst>
          </p:cNvPr>
          <p:cNvSpPr>
            <a:spLocks noGrp="1"/>
          </p:cNvSpPr>
          <p:nvPr>
            <p:ph sz="half" idx="2"/>
          </p:nvPr>
        </p:nvSpPr>
        <p:spPr>
          <a:xfrm>
            <a:off x="352230" y="1714393"/>
            <a:ext cx="403513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itle 9">
            <a:extLst>
              <a:ext uri="{FF2B5EF4-FFF2-40B4-BE49-F238E27FC236}">
                <a16:creationId xmlns:a16="http://schemas.microsoft.com/office/drawing/2014/main" id="{34F5A712-E963-4C17-A134-3B4498C6037E}"/>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
        <p:nvSpPr>
          <p:cNvPr id="36" name="Footer Placeholder 9">
            <a:extLst>
              <a:ext uri="{FF2B5EF4-FFF2-40B4-BE49-F238E27FC236}">
                <a16:creationId xmlns:a16="http://schemas.microsoft.com/office/drawing/2014/main" id="{B3BEC0FF-F799-4CF7-A97E-50D4A5802DAA}"/>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37" name="Slide Number Placeholder 10">
            <a:extLst>
              <a:ext uri="{FF2B5EF4-FFF2-40B4-BE49-F238E27FC236}">
                <a16:creationId xmlns:a16="http://schemas.microsoft.com/office/drawing/2014/main" id="{98699E78-CD07-44B8-A5CD-F8B38BCB27E0}"/>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346721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eatures / Accent 1 Bckgrnd / Centered Devices ">
    <p:bg>
      <p:bgPr>
        <a:solidFill>
          <a:schemeClr val="accent1"/>
        </a:solidFill>
        <a:effectLst/>
      </p:bgPr>
    </p:bg>
    <p:spTree>
      <p:nvGrpSpPr>
        <p:cNvPr id="1" name=""/>
        <p:cNvGrpSpPr/>
        <p:nvPr/>
      </p:nvGrpSpPr>
      <p:grpSpPr>
        <a:xfrm>
          <a:off x="0" y="0"/>
          <a:ext cx="0" cy="0"/>
          <a:chOff x="0" y="0"/>
          <a:chExt cx="0" cy="0"/>
        </a:xfrm>
      </p:grpSpPr>
      <p:pic>
        <p:nvPicPr>
          <p:cNvPr id="24" name="Picture 23" descr="A close up of a screen&#10;&#10;Description generated with high confidence">
            <a:extLst>
              <a:ext uri="{FF2B5EF4-FFF2-40B4-BE49-F238E27FC236}">
                <a16:creationId xmlns:a16="http://schemas.microsoft.com/office/drawing/2014/main" id="{FAD976EC-E461-4CE6-84C5-1E30A5C741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0977" y="964930"/>
            <a:ext cx="2415911" cy="4847983"/>
          </a:xfrm>
          <a:prstGeom prst="rect">
            <a:avLst/>
          </a:prstGeom>
        </p:spPr>
      </p:pic>
      <p:sp>
        <p:nvSpPr>
          <p:cNvPr id="25" name="Picture Placeholder 13">
            <a:extLst>
              <a:ext uri="{FF2B5EF4-FFF2-40B4-BE49-F238E27FC236}">
                <a16:creationId xmlns:a16="http://schemas.microsoft.com/office/drawing/2014/main" id="{095BA12F-9697-4F96-BB13-E1A2F4ED61E4}"/>
              </a:ext>
            </a:extLst>
          </p:cNvPr>
          <p:cNvSpPr>
            <a:spLocks noGrp="1"/>
          </p:cNvSpPr>
          <p:nvPr>
            <p:ph type="pic" sz="quarter" idx="16"/>
          </p:nvPr>
        </p:nvSpPr>
        <p:spPr>
          <a:xfrm>
            <a:off x="8081982" y="1095347"/>
            <a:ext cx="2083783" cy="4541052"/>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7" name="Slide Number Placeholder 6">
            <a:extLst>
              <a:ext uri="{FF2B5EF4-FFF2-40B4-BE49-F238E27FC236}">
                <a16:creationId xmlns:a16="http://schemas.microsoft.com/office/drawing/2014/main" id="{F74D803F-79E3-40E4-8E3E-EB14FDDED0AD}"/>
              </a:ext>
            </a:extLst>
          </p:cNvPr>
          <p:cNvSpPr>
            <a:spLocks noGrp="1"/>
          </p:cNvSpPr>
          <p:nvPr>
            <p:ph type="sldNum" sz="quarter" idx="12"/>
          </p:nvPr>
        </p:nvSpPr>
        <p:spPr>
          <a:xfrm>
            <a:off x="11445240" y="6159946"/>
            <a:ext cx="274320" cy="274320"/>
          </a:xfrm>
          <a:prstGeom prst="rect">
            <a:avLst/>
          </a:prstGeom>
          <a:ln>
            <a:solidFill>
              <a:schemeClr val="accent1">
                <a:lumMod val="40000"/>
                <a:lumOff val="60000"/>
              </a:schemeClr>
            </a:solidFill>
          </a:ln>
        </p:spPr>
        <p:txBody>
          <a:bodyPr/>
          <a:lstStyle>
            <a:lvl1pPr>
              <a:defRPr>
                <a:solidFill>
                  <a:schemeClr val="accent1">
                    <a:lumMod val="40000"/>
                    <a:lumOff val="60000"/>
                  </a:schemeClr>
                </a:solidFill>
              </a:defRPr>
            </a:lvl1pPr>
          </a:lstStyle>
          <a:p>
            <a:fld id="{8A98B1CD-C2ED-40D7-9BF7-D4D159BA4F33}" type="slidenum">
              <a:rPr lang="en-US" smtClean="0"/>
              <a:pPr/>
              <a:t>‹#›</a:t>
            </a:fld>
            <a:endParaRPr lang="en-US"/>
          </a:p>
        </p:txBody>
      </p:sp>
      <p:pic>
        <p:nvPicPr>
          <p:cNvPr id="14" name="Picture 13" descr="A close up of a logo&#10;&#10;Description generated with very high confidence">
            <a:extLst>
              <a:ext uri="{FF2B5EF4-FFF2-40B4-BE49-F238E27FC236}">
                <a16:creationId xmlns:a16="http://schemas.microsoft.com/office/drawing/2014/main" id="{0B2EB2BC-F3CE-4CDA-9BC8-88862650C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30047" y="5268686"/>
            <a:ext cx="5999565" cy="948727"/>
          </a:xfrm>
          <a:prstGeom prst="rect">
            <a:avLst/>
          </a:prstGeom>
        </p:spPr>
      </p:pic>
      <p:grpSp>
        <p:nvGrpSpPr>
          <p:cNvPr id="12" name="Group 11">
            <a:extLst>
              <a:ext uri="{FF2B5EF4-FFF2-40B4-BE49-F238E27FC236}">
                <a16:creationId xmlns:a16="http://schemas.microsoft.com/office/drawing/2014/main" id="{6DFF50A0-1E95-4BDB-BB45-1BF8FA4A520E}"/>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1789FA8D-D210-47C4-9941-E6700E344FA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42AB1A3-0A66-4014-92DA-BDCA20AF1CD7}"/>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F8EC56-AF23-4C3E-8359-D7F92351757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0A6ABE-AA10-4600-AD37-F874982278EF}"/>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FE658A-9F5B-46B9-9075-CDCD8EEC297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053D77E-E85D-4BB2-9387-621F1D37B03F}"/>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28" name="Title 9">
            <a:extLst>
              <a:ext uri="{FF2B5EF4-FFF2-40B4-BE49-F238E27FC236}">
                <a16:creationId xmlns:a16="http://schemas.microsoft.com/office/drawing/2014/main" id="{F4E615CD-B551-4DBF-8609-111DE7B4CDFC}"/>
              </a:ext>
            </a:extLst>
          </p:cNvPr>
          <p:cNvSpPr>
            <a:spLocks noGrp="1"/>
          </p:cNvSpPr>
          <p:nvPr>
            <p:ph type="title" hasCustomPrompt="1"/>
          </p:nvPr>
        </p:nvSpPr>
        <p:spPr>
          <a:xfrm>
            <a:off x="259883" y="434108"/>
            <a:ext cx="11569729" cy="895927"/>
          </a:xfrm>
        </p:spPr>
        <p:txBody>
          <a:bodyPr/>
          <a:lstStyle>
            <a:lvl1pPr>
              <a:defRPr>
                <a:solidFill>
                  <a:schemeClr val="bg1"/>
                </a:solidFill>
              </a:defRPr>
            </a:lvl1pPr>
          </a:lstStyle>
          <a:p>
            <a:r>
              <a:rPr lang="en-US"/>
              <a:t>CLICK TO EDIT MASTER TITLE STYLE</a:t>
            </a:r>
          </a:p>
        </p:txBody>
      </p:sp>
      <p:sp>
        <p:nvSpPr>
          <p:cNvPr id="29" name="Text Placeholder 17">
            <a:extLst>
              <a:ext uri="{FF2B5EF4-FFF2-40B4-BE49-F238E27FC236}">
                <a16:creationId xmlns:a16="http://schemas.microsoft.com/office/drawing/2014/main" id="{CDD4F9DC-802A-4D97-B6E0-B07DDD1BDD74}"/>
              </a:ext>
            </a:extLst>
          </p:cNvPr>
          <p:cNvSpPr>
            <a:spLocks noGrp="1"/>
          </p:cNvSpPr>
          <p:nvPr>
            <p:ph type="body" sz="quarter" idx="24"/>
          </p:nvPr>
        </p:nvSpPr>
        <p:spPr>
          <a:xfrm>
            <a:off x="259882" y="1434745"/>
            <a:ext cx="6536572" cy="4412140"/>
          </a:xfrm>
        </p:spPr>
        <p:txBody>
          <a:bodyPr/>
          <a:lstStyle>
            <a:lvl1pPr>
              <a:spcBef>
                <a:spcPts val="0"/>
              </a:spcBef>
              <a:spcAft>
                <a:spcPts val="300"/>
              </a:spcAft>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lnSpc>
                <a:spcPct val="130000"/>
              </a:lnSpc>
              <a:spcBef>
                <a:spcPts val="0"/>
              </a:spcBef>
              <a:spcAft>
                <a:spcPts val="2700"/>
              </a:spcAft>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Slide Number Placeholder 10">
            <a:extLst>
              <a:ext uri="{FF2B5EF4-FFF2-40B4-BE49-F238E27FC236}">
                <a16:creationId xmlns:a16="http://schemas.microsoft.com/office/drawing/2014/main" id="{56E8984C-1FD8-499F-9E48-28499A2F7419}"/>
              </a:ext>
            </a:extLst>
          </p:cNvPr>
          <p:cNvSpPr txBox="1">
            <a:spLocks/>
          </p:cNvSpPr>
          <p:nvPr userDrawn="1"/>
        </p:nvSpPr>
        <p:spPr>
          <a:xfrm>
            <a:off x="5588000" y="6335309"/>
            <a:ext cx="1016000" cy="250337"/>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PAGE  </a:t>
            </a:r>
            <a:fld id="{93005692-73BE-493E-93AB-ECD6027A7652}" type="slidenum">
              <a:rPr lang="en-US" smtClean="0">
                <a:solidFill>
                  <a:schemeClr val="bg1"/>
                </a:solidFill>
              </a:rPr>
              <a:pPr/>
              <a:t>‹#›</a:t>
            </a:fld>
            <a:endParaRPr lang="en-US">
              <a:solidFill>
                <a:schemeClr val="bg1"/>
              </a:solidFill>
            </a:endParaRPr>
          </a:p>
        </p:txBody>
      </p:sp>
      <p:sp>
        <p:nvSpPr>
          <p:cNvPr id="32" name="Footer Placeholder 4">
            <a:extLst>
              <a:ext uri="{FF2B5EF4-FFF2-40B4-BE49-F238E27FC236}">
                <a16:creationId xmlns:a16="http://schemas.microsoft.com/office/drawing/2014/main" id="{1FFE4D3A-1F70-4565-A48E-4EC93B0670DE}"/>
              </a:ext>
            </a:extLst>
          </p:cNvPr>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Tree>
    <p:extLst>
      <p:ext uri="{BB962C8B-B14F-4D97-AF65-F5344CB8AC3E}">
        <p14:creationId xmlns:p14="http://schemas.microsoft.com/office/powerpoint/2010/main" val="2615869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A1D434-51D7-4E07-A30B-E4B17DD238AF}"/>
              </a:ext>
            </a:extLst>
          </p:cNvPr>
          <p:cNvGrpSpPr/>
          <p:nvPr userDrawn="1"/>
        </p:nvGrpSpPr>
        <p:grpSpPr>
          <a:xfrm>
            <a:off x="6330194" y="647181"/>
            <a:ext cx="4733534" cy="5787085"/>
            <a:chOff x="12744500" y="1324580"/>
            <a:chExt cx="9213002" cy="11263557"/>
          </a:xfrm>
        </p:grpSpPr>
        <p:pic>
          <p:nvPicPr>
            <p:cNvPr id="11" name="Picture 10" descr="A close up of a logo&#10;&#10;Description generated with very high confidence">
              <a:extLst>
                <a:ext uri="{FF2B5EF4-FFF2-40B4-BE49-F238E27FC236}">
                  <a16:creationId xmlns:a16="http://schemas.microsoft.com/office/drawing/2014/main" id="{64B77140-C6A5-4EA4-8C19-4FFEE40943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4500" y="11131260"/>
              <a:ext cx="9213002" cy="1456877"/>
            </a:xfrm>
            <a:prstGeom prst="rect">
              <a:avLst/>
            </a:prstGeom>
          </p:spPr>
        </p:pic>
        <p:pic>
          <p:nvPicPr>
            <p:cNvPr id="12" name="Picture 11" descr="A close up of a computer&#10;&#10;Description generated with high confidence">
              <a:extLst>
                <a:ext uri="{FF2B5EF4-FFF2-40B4-BE49-F238E27FC236}">
                  <a16:creationId xmlns:a16="http://schemas.microsoft.com/office/drawing/2014/main" id="{8BA252DA-FDFE-497B-A811-71695BB8074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953484" y="1324580"/>
              <a:ext cx="5315716" cy="10754339"/>
            </a:xfrm>
            <a:prstGeom prst="rect">
              <a:avLst/>
            </a:prstGeom>
          </p:spPr>
        </p:pic>
      </p:grpSp>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643547" y="1294146"/>
            <a:ext cx="2348346" cy="4187536"/>
          </a:xfrm>
        </p:spPr>
      </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259882" y="1434745"/>
            <a:ext cx="6536572" cy="4412140"/>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5EB16B-1728-4326-81FF-EC7FB0673C7B}"/>
              </a:ext>
            </a:extLst>
          </p:cNvPr>
          <p:cNvSpPr>
            <a:spLocks noGrp="1"/>
          </p:cNvSpPr>
          <p:nvPr>
            <p:ph type="dt" sz="half" idx="25"/>
          </p:nvPr>
        </p:nvSpPr>
        <p:spPr>
          <a:xfrm>
            <a:off x="7538014" y="6335309"/>
            <a:ext cx="1181114" cy="250337"/>
          </a:xfrm>
          <a:prstGeom prst="rect">
            <a:avLst/>
          </a:prstGeom>
        </p:spPr>
        <p:txBody>
          <a:bodyPr/>
          <a:lstStyle/>
          <a:p>
            <a:r>
              <a:rPr lang="en-US"/>
              <a:t>/   </a:t>
            </a:r>
            <a:fld id="{17632471-1ABE-4828-A283-FE2A0B616147}" type="datetime4">
              <a:rPr lang="en-US" smtClean="0"/>
              <a:t>October 30, 2024</a:t>
            </a:fld>
            <a:endParaRPr lang="en-US"/>
          </a:p>
        </p:txBody>
      </p:sp>
      <p:grpSp>
        <p:nvGrpSpPr>
          <p:cNvPr id="13" name="Group 12">
            <a:extLst>
              <a:ext uri="{FF2B5EF4-FFF2-40B4-BE49-F238E27FC236}">
                <a16:creationId xmlns:a16="http://schemas.microsoft.com/office/drawing/2014/main" id="{6CC1E964-225E-45CA-9C0B-AB1B7C484C92}"/>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E38D0335-83FE-473F-A3AF-1694DC333EDC}"/>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FAE2E9-8DF5-435F-AB20-1FAD407179C8}"/>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99B7B3-A9E5-45C8-B6AF-A92F50D3125F}"/>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2F982C-743E-4A95-8117-FB5723663016}"/>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66D040-3488-4EB5-AB9D-AA189A4B1740}"/>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ooter Placeholder 9">
            <a:extLst>
              <a:ext uri="{FF2B5EF4-FFF2-40B4-BE49-F238E27FC236}">
                <a16:creationId xmlns:a16="http://schemas.microsoft.com/office/drawing/2014/main" id="{9798FAD0-790D-4458-83F3-39F83B6820EB}"/>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2" name="Slide Number Placeholder 10">
            <a:extLst>
              <a:ext uri="{FF2B5EF4-FFF2-40B4-BE49-F238E27FC236}">
                <a16:creationId xmlns:a16="http://schemas.microsoft.com/office/drawing/2014/main" id="{C69E1FF2-B27B-4E5B-8401-884F5AA4FE8A}"/>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3" name="Title 9">
            <a:extLst>
              <a:ext uri="{FF2B5EF4-FFF2-40B4-BE49-F238E27FC236}">
                <a16:creationId xmlns:a16="http://schemas.microsoft.com/office/drawing/2014/main" id="{49278636-D342-4647-9E91-437C76430010}"/>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2397624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eatures / Mobile / Text Left / Style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7ADA9D-62A2-47E9-B7D9-265323C150D7}"/>
              </a:ext>
            </a:extLst>
          </p:cNvPr>
          <p:cNvSpPr/>
          <p:nvPr userDrawn="1"/>
        </p:nvSpPr>
        <p:spPr>
          <a:xfrm>
            <a:off x="9397330" y="4007555"/>
            <a:ext cx="2794669" cy="2850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96DB2CD0-B0F5-4438-9805-848A32EE2D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635"/>
          <a:stretch/>
        </p:blipFill>
        <p:spPr>
          <a:xfrm>
            <a:off x="6966149" y="1377630"/>
            <a:ext cx="4081761" cy="5480370"/>
          </a:xfrm>
          <a:prstGeom prst="rect">
            <a:avLst/>
          </a:prstGeom>
          <a:effectLst>
            <a:outerShdw blurRad="114300" sx="101000" sy="101000" algn="ctr" rotWithShape="0">
              <a:prstClr val="black">
                <a:alpha val="22000"/>
              </a:prstClr>
            </a:outerShdw>
          </a:effectLst>
        </p:spPr>
      </p:pic>
      <p:sp>
        <p:nvSpPr>
          <p:cNvPr id="10" name="Picture Placeholder 19">
            <a:extLst>
              <a:ext uri="{FF2B5EF4-FFF2-40B4-BE49-F238E27FC236}">
                <a16:creationId xmlns:a16="http://schemas.microsoft.com/office/drawing/2014/main" id="{226B1FAA-F3D2-4422-B48E-E5486F769B16}"/>
              </a:ext>
            </a:extLst>
          </p:cNvPr>
          <p:cNvSpPr>
            <a:spLocks noGrp="1"/>
          </p:cNvSpPr>
          <p:nvPr>
            <p:ph type="pic" sz="quarter" idx="23"/>
          </p:nvPr>
        </p:nvSpPr>
        <p:spPr>
          <a:xfrm>
            <a:off x="7216368" y="2354284"/>
            <a:ext cx="3560466" cy="4492831"/>
          </a:xfrm>
        </p:spPr>
      </p:sp>
      <p:sp>
        <p:nvSpPr>
          <p:cNvPr id="9" name="Text Placeholder 17">
            <a:extLst>
              <a:ext uri="{FF2B5EF4-FFF2-40B4-BE49-F238E27FC236}">
                <a16:creationId xmlns:a16="http://schemas.microsoft.com/office/drawing/2014/main" id="{CC05C7B1-9261-4540-AF09-F32B49AAC3EB}"/>
              </a:ext>
            </a:extLst>
          </p:cNvPr>
          <p:cNvSpPr>
            <a:spLocks noGrp="1"/>
          </p:cNvSpPr>
          <p:nvPr>
            <p:ph type="body" sz="quarter" idx="24"/>
          </p:nvPr>
        </p:nvSpPr>
        <p:spPr>
          <a:xfrm>
            <a:off x="324518" y="1377630"/>
            <a:ext cx="6085074" cy="4838532"/>
          </a:xfrm>
        </p:spPr>
        <p:txBody>
          <a:bodyPr/>
          <a:lstStyle>
            <a:lvl1pPr>
              <a:spcBef>
                <a:spcPts val="0"/>
              </a:spcBef>
              <a:spcAft>
                <a:spcPts val="300"/>
              </a:spcAft>
              <a:defRPr/>
            </a:lvl1pPr>
            <a:lvl5pPr>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a:extLst>
              <a:ext uri="{FF2B5EF4-FFF2-40B4-BE49-F238E27FC236}">
                <a16:creationId xmlns:a16="http://schemas.microsoft.com/office/drawing/2014/main" id="{80E8E468-31FA-4E09-A862-51564FA14CDC}"/>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FA53CFBB-C0D7-410B-A02C-6A22C3A0AED2}"/>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7A83D0-6973-435C-96CB-DD84C79542E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123ACF-AFB6-45E6-AFF4-84350CF4441E}"/>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AF8B55-5D5A-44FD-BCAA-469A5E9810A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985D8B-C5C5-4968-A4C0-068CFA26CF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8537BBDF-2ED1-4AAA-8D35-6ADE7E9EA5D5}"/>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0" name="Slide Number Placeholder 10">
            <a:extLst>
              <a:ext uri="{FF2B5EF4-FFF2-40B4-BE49-F238E27FC236}">
                <a16:creationId xmlns:a16="http://schemas.microsoft.com/office/drawing/2014/main" id="{07C7A03E-CCC8-4B9F-8616-480DF88E349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1" name="Title 9">
            <a:extLst>
              <a:ext uri="{FF2B5EF4-FFF2-40B4-BE49-F238E27FC236}">
                <a16:creationId xmlns:a16="http://schemas.microsoft.com/office/drawing/2014/main" id="{15413A05-E60A-4832-B783-A624B0AAD6D4}"/>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3786869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eatures / Mobile / Text Left / Style 0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7D4063-A632-4FF4-9CBA-CBEA3692D9EC}"/>
              </a:ext>
            </a:extLst>
          </p:cNvPr>
          <p:cNvGrpSpPr/>
          <p:nvPr userDrawn="1"/>
        </p:nvGrpSpPr>
        <p:grpSpPr>
          <a:xfrm>
            <a:off x="4839482" y="1165566"/>
            <a:ext cx="2700946" cy="3315669"/>
            <a:chOff x="11830833" y="1828689"/>
            <a:chExt cx="8552667" cy="10499216"/>
          </a:xfrm>
        </p:grpSpPr>
        <p:pic>
          <p:nvPicPr>
            <p:cNvPr id="13" name="Picture 12" descr="A close up of a logo&#10;&#10;Description generated with very high confidence">
              <a:extLst>
                <a:ext uri="{FF2B5EF4-FFF2-40B4-BE49-F238E27FC236}">
                  <a16:creationId xmlns:a16="http://schemas.microsoft.com/office/drawing/2014/main" id="{878561DB-ADFE-41A4-B068-69CC875440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3" name="Picture 2" descr="A close up of a computer&#10;&#10;Description generated with high confidence">
              <a:extLst>
                <a:ext uri="{FF2B5EF4-FFF2-40B4-BE49-F238E27FC236}">
                  <a16:creationId xmlns:a16="http://schemas.microsoft.com/office/drawing/2014/main" id="{B8203198-3D3D-429D-9610-53D234BA84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0" name="Group 19">
            <a:extLst>
              <a:ext uri="{FF2B5EF4-FFF2-40B4-BE49-F238E27FC236}">
                <a16:creationId xmlns:a16="http://schemas.microsoft.com/office/drawing/2014/main" id="{92A96DA9-7D1B-4EEE-B2D8-9C406E0C8F3F}"/>
              </a:ext>
            </a:extLst>
          </p:cNvPr>
          <p:cNvGrpSpPr/>
          <p:nvPr userDrawn="1"/>
        </p:nvGrpSpPr>
        <p:grpSpPr>
          <a:xfrm>
            <a:off x="9430512" y="1156457"/>
            <a:ext cx="2700946" cy="3315669"/>
            <a:chOff x="11830833" y="1828689"/>
            <a:chExt cx="8552667" cy="10499216"/>
          </a:xfrm>
        </p:grpSpPr>
        <p:pic>
          <p:nvPicPr>
            <p:cNvPr id="21" name="Picture 20" descr="A close up of a logo&#10;&#10;Description generated with very high confidence">
              <a:extLst>
                <a:ext uri="{FF2B5EF4-FFF2-40B4-BE49-F238E27FC236}">
                  <a16:creationId xmlns:a16="http://schemas.microsoft.com/office/drawing/2014/main" id="{459D7AEF-A1AB-4466-B3AB-60C8B8600C9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2" name="Picture 21" descr="A close up of a computer&#10;&#10;Description generated with high confidence">
              <a:extLst>
                <a:ext uri="{FF2B5EF4-FFF2-40B4-BE49-F238E27FC236}">
                  <a16:creationId xmlns:a16="http://schemas.microsoft.com/office/drawing/2014/main" id="{368835EA-590B-4B9A-B062-3CAEFA33F7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grpSp>
        <p:nvGrpSpPr>
          <p:cNvPr id="24" name="Group 23">
            <a:extLst>
              <a:ext uri="{FF2B5EF4-FFF2-40B4-BE49-F238E27FC236}">
                <a16:creationId xmlns:a16="http://schemas.microsoft.com/office/drawing/2014/main" id="{F985F415-D8DD-45D0-BE48-F62B67DA2D3C}"/>
              </a:ext>
            </a:extLst>
          </p:cNvPr>
          <p:cNvGrpSpPr/>
          <p:nvPr userDrawn="1"/>
        </p:nvGrpSpPr>
        <p:grpSpPr>
          <a:xfrm>
            <a:off x="7143709" y="1154933"/>
            <a:ext cx="2700946" cy="3315669"/>
            <a:chOff x="11830833" y="1828689"/>
            <a:chExt cx="8552667" cy="10499216"/>
          </a:xfrm>
        </p:grpSpPr>
        <p:pic>
          <p:nvPicPr>
            <p:cNvPr id="25" name="Picture 24" descr="A close up of a logo&#10;&#10;Description generated with very high confidence">
              <a:extLst>
                <a:ext uri="{FF2B5EF4-FFF2-40B4-BE49-F238E27FC236}">
                  <a16:creationId xmlns:a16="http://schemas.microsoft.com/office/drawing/2014/main" id="{946F56CD-AC00-4A02-81C3-6EEF87E8123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6" name="Picture 25" descr="A close up of a computer&#10;&#10;Description generated with high confidence">
              <a:extLst>
                <a:ext uri="{FF2B5EF4-FFF2-40B4-BE49-F238E27FC236}">
                  <a16:creationId xmlns:a16="http://schemas.microsoft.com/office/drawing/2014/main" id="{694218B6-C17C-44CA-A6F2-331E030A74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76112" y="1510635"/>
            <a:ext cx="4682504" cy="4659943"/>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Picture Placeholder 33">
            <a:extLst>
              <a:ext uri="{FF2B5EF4-FFF2-40B4-BE49-F238E27FC236}">
                <a16:creationId xmlns:a16="http://schemas.microsoft.com/office/drawing/2014/main" id="{8C984DE0-B33A-4EF7-BF17-5C54BC9CAB5A}"/>
              </a:ext>
            </a:extLst>
          </p:cNvPr>
          <p:cNvSpPr>
            <a:spLocks noGrp="1"/>
          </p:cNvSpPr>
          <p:nvPr>
            <p:ph type="pic" sz="quarter" idx="23"/>
          </p:nvPr>
        </p:nvSpPr>
        <p:spPr>
          <a:xfrm>
            <a:off x="5597823" y="1541090"/>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3" name="Picture Placeholder 33">
            <a:extLst>
              <a:ext uri="{FF2B5EF4-FFF2-40B4-BE49-F238E27FC236}">
                <a16:creationId xmlns:a16="http://schemas.microsoft.com/office/drawing/2014/main" id="{449A2424-7FA1-4A1C-88BD-E0440BBC9FE3}"/>
              </a:ext>
            </a:extLst>
          </p:cNvPr>
          <p:cNvSpPr>
            <a:spLocks noGrp="1"/>
          </p:cNvSpPr>
          <p:nvPr>
            <p:ph type="pic" sz="quarter" idx="27"/>
          </p:nvPr>
        </p:nvSpPr>
        <p:spPr>
          <a:xfrm>
            <a:off x="10188853" y="1533171"/>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7" name="Picture Placeholder 33">
            <a:extLst>
              <a:ext uri="{FF2B5EF4-FFF2-40B4-BE49-F238E27FC236}">
                <a16:creationId xmlns:a16="http://schemas.microsoft.com/office/drawing/2014/main" id="{6F4DB067-E4A4-42AE-B803-665607DB3EA4}"/>
              </a:ext>
            </a:extLst>
          </p:cNvPr>
          <p:cNvSpPr>
            <a:spLocks noGrp="1"/>
          </p:cNvSpPr>
          <p:nvPr>
            <p:ph type="pic" sz="quarter" idx="28"/>
          </p:nvPr>
        </p:nvSpPr>
        <p:spPr>
          <a:xfrm>
            <a:off x="7903241" y="1531647"/>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ooter Placeholder 9">
            <a:extLst>
              <a:ext uri="{FF2B5EF4-FFF2-40B4-BE49-F238E27FC236}">
                <a16:creationId xmlns:a16="http://schemas.microsoft.com/office/drawing/2014/main" id="{2B7199E5-A4C8-4EEF-ACAE-B9235BF30A7D}"/>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39" name="Slide Number Placeholder 10">
            <a:extLst>
              <a:ext uri="{FF2B5EF4-FFF2-40B4-BE49-F238E27FC236}">
                <a16:creationId xmlns:a16="http://schemas.microsoft.com/office/drawing/2014/main" id="{313FD1E1-B8EE-45FF-BD77-101E0C8F6DD4}"/>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41" name="Title 9">
            <a:extLst>
              <a:ext uri="{FF2B5EF4-FFF2-40B4-BE49-F238E27FC236}">
                <a16:creationId xmlns:a16="http://schemas.microsoft.com/office/drawing/2014/main" id="{8CE8B9DF-F190-4F17-BD8D-CCB39A7AADB3}"/>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3371057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Features / Mobile / Text Left / Style 0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B4D7152-346D-4C5C-AABD-31163845B335}"/>
              </a:ext>
            </a:extLst>
          </p:cNvPr>
          <p:cNvSpPr>
            <a:spLocks noGrp="1"/>
          </p:cNvSpPr>
          <p:nvPr>
            <p:ph type="body" sz="quarter" idx="24"/>
          </p:nvPr>
        </p:nvSpPr>
        <p:spPr>
          <a:xfrm>
            <a:off x="394794" y="1517346"/>
            <a:ext cx="4733567" cy="4642599"/>
          </a:xfrm>
        </p:spPr>
        <p:txBody>
          <a:bodyPr/>
          <a:lstStyle>
            <a:lvl1pPr marL="31750" indent="-6350">
              <a:spcBef>
                <a:spcPts val="0"/>
              </a:spcBef>
              <a:spcAft>
                <a:spcPts val="300"/>
              </a:spcAft>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17">
            <a:extLst>
              <a:ext uri="{FF2B5EF4-FFF2-40B4-BE49-F238E27FC236}">
                <a16:creationId xmlns:a16="http://schemas.microsoft.com/office/drawing/2014/main" id="{24D39488-DEB7-4D04-A92D-7929311EFDC6}"/>
              </a:ext>
            </a:extLst>
          </p:cNvPr>
          <p:cNvSpPr>
            <a:spLocks noGrp="1"/>
          </p:cNvSpPr>
          <p:nvPr>
            <p:ph type="body" sz="quarter" idx="29"/>
          </p:nvPr>
        </p:nvSpPr>
        <p:spPr>
          <a:xfrm>
            <a:off x="5524256" y="4639011"/>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29" name="Text Placeholder 17">
            <a:extLst>
              <a:ext uri="{FF2B5EF4-FFF2-40B4-BE49-F238E27FC236}">
                <a16:creationId xmlns:a16="http://schemas.microsoft.com/office/drawing/2014/main" id="{41C6447B-9B13-448F-803C-9A71E0BF76C2}"/>
              </a:ext>
            </a:extLst>
          </p:cNvPr>
          <p:cNvSpPr>
            <a:spLocks noGrp="1"/>
          </p:cNvSpPr>
          <p:nvPr>
            <p:ph type="body" sz="quarter" idx="30"/>
          </p:nvPr>
        </p:nvSpPr>
        <p:spPr>
          <a:xfrm>
            <a:off x="7805012"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sp>
        <p:nvSpPr>
          <p:cNvPr id="30" name="Text Placeholder 17">
            <a:extLst>
              <a:ext uri="{FF2B5EF4-FFF2-40B4-BE49-F238E27FC236}">
                <a16:creationId xmlns:a16="http://schemas.microsoft.com/office/drawing/2014/main" id="{95CE2179-9526-45B4-91D2-BDFA74F3A117}"/>
              </a:ext>
            </a:extLst>
          </p:cNvPr>
          <p:cNvSpPr>
            <a:spLocks noGrp="1"/>
          </p:cNvSpPr>
          <p:nvPr>
            <p:ph type="body" sz="quarter" idx="31"/>
          </p:nvPr>
        </p:nvSpPr>
        <p:spPr>
          <a:xfrm>
            <a:off x="10085769" y="4628378"/>
            <a:ext cx="1815117" cy="1531568"/>
          </a:xfrm>
        </p:spPr>
        <p:txBody>
          <a:bodyPr lIns="0" rIns="0"/>
          <a:lstStyle>
            <a:lvl1pPr marL="25400" indent="0">
              <a:spcBef>
                <a:spcPts val="0"/>
              </a:spcBef>
              <a:spcAft>
                <a:spcPts val="300"/>
              </a:spcAft>
              <a:buNone/>
              <a:defRPr/>
            </a:lvl1pPr>
            <a:lvl2pPr marL="31750" indent="-6350">
              <a:defRPr/>
            </a:lvl2pPr>
            <a:lvl3pPr marL="31750" indent="-6350">
              <a:defRPr/>
            </a:lvl3pPr>
            <a:lvl4pPr marL="31750" indent="-6350">
              <a:defRPr/>
            </a:lvl4pPr>
            <a:lvl5pPr marL="31750" indent="-6350">
              <a:lnSpc>
                <a:spcPct val="130000"/>
              </a:lnSpc>
              <a:spcBef>
                <a:spcPts val="0"/>
              </a:spcBef>
              <a:spcAft>
                <a:spcPts val="2700"/>
              </a:spcAft>
              <a:defRPr/>
            </a:lvl5pPr>
          </a:lstStyle>
          <a:p>
            <a:pPr lvl="0"/>
            <a:r>
              <a:rPr lang="en-US"/>
              <a:t>Edit Master text styles</a:t>
            </a:r>
            <a:endParaRPr lang="en-GB"/>
          </a:p>
        </p:txBody>
      </p:sp>
      <p:grpSp>
        <p:nvGrpSpPr>
          <p:cNvPr id="31" name="Group 30">
            <a:extLst>
              <a:ext uri="{FF2B5EF4-FFF2-40B4-BE49-F238E27FC236}">
                <a16:creationId xmlns:a16="http://schemas.microsoft.com/office/drawing/2014/main" id="{9498A60C-C251-458C-8C07-FA1A15A368D4}"/>
              </a:ext>
            </a:extLst>
          </p:cNvPr>
          <p:cNvGrpSpPr/>
          <p:nvPr userDrawn="1"/>
        </p:nvGrpSpPr>
        <p:grpSpPr>
          <a:xfrm>
            <a:off x="0" y="8021"/>
            <a:ext cx="12192000" cy="397164"/>
            <a:chOff x="421830" y="1342659"/>
            <a:chExt cx="10018760" cy="290558"/>
          </a:xfrm>
        </p:grpSpPr>
        <p:sp>
          <p:nvSpPr>
            <p:cNvPr id="32" name="Rectangle 31">
              <a:extLst>
                <a:ext uri="{FF2B5EF4-FFF2-40B4-BE49-F238E27FC236}">
                  <a16:creationId xmlns:a16="http://schemas.microsoft.com/office/drawing/2014/main" id="{5A5A6B07-F78B-46FF-A981-24497991D754}"/>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078EEC-B579-401F-97AF-BC83E1106912}"/>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404DF7-1DBF-4C2F-AC8E-EB81CB3EA293}"/>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2519A1-492A-436C-9A40-B91B412159B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7D183F-207D-4A5C-B7B4-5DE2ACCD279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A close up of a screen&#10;&#10;Description generated with high confidence">
            <a:extLst>
              <a:ext uri="{FF2B5EF4-FFF2-40B4-BE49-F238E27FC236}">
                <a16:creationId xmlns:a16="http://schemas.microsoft.com/office/drawing/2014/main" id="{5B696CF8-1F96-4D88-AAC8-B9E5DA287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4002" y="1292024"/>
            <a:ext cx="1607989" cy="3226732"/>
          </a:xfrm>
          <a:prstGeom prst="rect">
            <a:avLst/>
          </a:prstGeom>
        </p:spPr>
      </p:pic>
      <p:sp>
        <p:nvSpPr>
          <p:cNvPr id="39" name="Picture Placeholder 13">
            <a:extLst>
              <a:ext uri="{FF2B5EF4-FFF2-40B4-BE49-F238E27FC236}">
                <a16:creationId xmlns:a16="http://schemas.microsoft.com/office/drawing/2014/main" id="{17CCEF94-E070-44BA-807F-064E50DAA69E}"/>
              </a:ext>
            </a:extLst>
          </p:cNvPr>
          <p:cNvSpPr>
            <a:spLocks noGrp="1"/>
          </p:cNvSpPr>
          <p:nvPr>
            <p:ph type="pic" sz="quarter" idx="18"/>
          </p:nvPr>
        </p:nvSpPr>
        <p:spPr>
          <a:xfrm>
            <a:off x="5706901"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pic>
        <p:nvPicPr>
          <p:cNvPr id="40" name="Picture 39" descr="A close up of a screen&#10;&#10;Description generated with high confidence">
            <a:extLst>
              <a:ext uri="{FF2B5EF4-FFF2-40B4-BE49-F238E27FC236}">
                <a16:creationId xmlns:a16="http://schemas.microsoft.com/office/drawing/2014/main" id="{571316E1-8B92-4448-8A45-71D859679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1609" y="1292023"/>
            <a:ext cx="1607989" cy="3226732"/>
          </a:xfrm>
          <a:prstGeom prst="rect">
            <a:avLst/>
          </a:prstGeom>
        </p:spPr>
      </p:pic>
      <p:sp>
        <p:nvSpPr>
          <p:cNvPr id="41" name="Picture Placeholder 13">
            <a:extLst>
              <a:ext uri="{FF2B5EF4-FFF2-40B4-BE49-F238E27FC236}">
                <a16:creationId xmlns:a16="http://schemas.microsoft.com/office/drawing/2014/main" id="{905D9E17-57B2-45FA-8635-DE6727AAA561}"/>
              </a:ext>
            </a:extLst>
          </p:cNvPr>
          <p:cNvSpPr>
            <a:spLocks noGrp="1"/>
          </p:cNvSpPr>
          <p:nvPr>
            <p:ph type="pic" sz="quarter" idx="32"/>
          </p:nvPr>
        </p:nvSpPr>
        <p:spPr>
          <a:xfrm>
            <a:off x="8004508" y="1374488"/>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pic>
        <p:nvPicPr>
          <p:cNvPr id="42" name="Picture 41" descr="A close up of a screen&#10;&#10;Description generated with high confidence">
            <a:extLst>
              <a:ext uri="{FF2B5EF4-FFF2-40B4-BE49-F238E27FC236}">
                <a16:creationId xmlns:a16="http://schemas.microsoft.com/office/drawing/2014/main" id="{4784138E-2D81-445F-AFB9-63BCDFBA4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9216" y="1292024"/>
            <a:ext cx="1607989" cy="3226732"/>
          </a:xfrm>
          <a:prstGeom prst="rect">
            <a:avLst/>
          </a:prstGeom>
        </p:spPr>
      </p:pic>
      <p:sp>
        <p:nvSpPr>
          <p:cNvPr id="43" name="Picture Placeholder 13">
            <a:extLst>
              <a:ext uri="{FF2B5EF4-FFF2-40B4-BE49-F238E27FC236}">
                <a16:creationId xmlns:a16="http://schemas.microsoft.com/office/drawing/2014/main" id="{128DCF32-AAE1-44C1-B935-73C3C970B553}"/>
              </a:ext>
            </a:extLst>
          </p:cNvPr>
          <p:cNvSpPr>
            <a:spLocks noGrp="1"/>
          </p:cNvSpPr>
          <p:nvPr>
            <p:ph type="pic" sz="quarter" idx="33"/>
          </p:nvPr>
        </p:nvSpPr>
        <p:spPr>
          <a:xfrm>
            <a:off x="10302115" y="1374489"/>
            <a:ext cx="1387401" cy="3016639"/>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20" name="Footer Placeholder 9">
            <a:extLst>
              <a:ext uri="{FF2B5EF4-FFF2-40B4-BE49-F238E27FC236}">
                <a16:creationId xmlns:a16="http://schemas.microsoft.com/office/drawing/2014/main" id="{17290681-B30A-4D9A-81C1-9EE1A986F2FF}"/>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1" name="Slide Number Placeholder 10">
            <a:extLst>
              <a:ext uri="{FF2B5EF4-FFF2-40B4-BE49-F238E27FC236}">
                <a16:creationId xmlns:a16="http://schemas.microsoft.com/office/drawing/2014/main" id="{1EB070F5-AC8F-4CC3-A5E0-3A89A668F1CE}"/>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
        <p:nvSpPr>
          <p:cNvPr id="22" name="Title 9">
            <a:extLst>
              <a:ext uri="{FF2B5EF4-FFF2-40B4-BE49-F238E27FC236}">
                <a16:creationId xmlns:a16="http://schemas.microsoft.com/office/drawing/2014/main" id="{D9A00DEA-C44D-421A-AF9C-7D91765FF7F0}"/>
              </a:ext>
            </a:extLst>
          </p:cNvPr>
          <p:cNvSpPr>
            <a:spLocks noGrp="1"/>
          </p:cNvSpPr>
          <p:nvPr>
            <p:ph type="title" hasCustomPrompt="1"/>
          </p:nvPr>
        </p:nvSpPr>
        <p:spPr>
          <a:xfrm>
            <a:off x="259883" y="434108"/>
            <a:ext cx="11569729" cy="895927"/>
          </a:xfrm>
        </p:spPr>
        <p:txBody>
          <a:bodyPr/>
          <a:lstStyle/>
          <a:p>
            <a:r>
              <a:rPr lang="en-US"/>
              <a:t>CLICK TO EDIT MASTER TITLE STYLE</a:t>
            </a:r>
          </a:p>
        </p:txBody>
      </p:sp>
    </p:spTree>
    <p:extLst>
      <p:ext uri="{BB962C8B-B14F-4D97-AF65-F5344CB8AC3E}">
        <p14:creationId xmlns:p14="http://schemas.microsoft.com/office/powerpoint/2010/main" val="694004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creenshots  / Mobile / 3 Across">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E7233146-FD47-4961-B7D6-7FBE99452DD5}"/>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0" name="Slide Number Placeholder 10">
            <a:extLst>
              <a:ext uri="{FF2B5EF4-FFF2-40B4-BE49-F238E27FC236}">
                <a16:creationId xmlns:a16="http://schemas.microsoft.com/office/drawing/2014/main" id="{3E8F2845-8F82-4DD4-A3E4-7FF8934E99BB}"/>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051653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creenshots  / Mobile / 3 Across">
    <p:bg>
      <p:bgPr>
        <a:solidFill>
          <a:schemeClr val="tx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E1F0AB1-F06B-4E08-BD5F-866621D00F7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57066" y="6217413"/>
            <a:ext cx="4462955" cy="486128"/>
          </a:xfrm>
          <a:prstGeom prst="rect">
            <a:avLst/>
          </a:prstGeom>
        </p:spPr>
      </p:pic>
      <p:sp>
        <p:nvSpPr>
          <p:cNvPr id="3" name="Text Placeholder 2">
            <a:extLst>
              <a:ext uri="{FF2B5EF4-FFF2-40B4-BE49-F238E27FC236}">
                <a16:creationId xmlns:a16="http://schemas.microsoft.com/office/drawing/2014/main" id="{19414709-FF22-4B2E-B65A-96E9C17BAD62}"/>
              </a:ext>
            </a:extLst>
          </p:cNvPr>
          <p:cNvSpPr>
            <a:spLocks noGrp="1"/>
          </p:cNvSpPr>
          <p:nvPr>
            <p:ph type="body" idx="1"/>
          </p:nvPr>
        </p:nvSpPr>
        <p:spPr>
          <a:xfrm>
            <a:off x="1858074" y="4863275"/>
            <a:ext cx="1978934"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pic>
        <p:nvPicPr>
          <p:cNvPr id="8" name="Picture 7" descr="A close up of a screen&#10;&#10;Description generated with high confidence">
            <a:extLst>
              <a:ext uri="{FF2B5EF4-FFF2-40B4-BE49-F238E27FC236}">
                <a16:creationId xmlns:a16="http://schemas.microsoft.com/office/drawing/2014/main" id="{4BD661A6-F75E-43F9-B857-D00B671AFF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37918" y="833643"/>
            <a:ext cx="1845456" cy="3703256"/>
          </a:xfrm>
          <a:prstGeom prst="rect">
            <a:avLst/>
          </a:prstGeom>
        </p:spPr>
      </p:pic>
      <p:pic>
        <p:nvPicPr>
          <p:cNvPr id="9" name="Picture 8" descr="A close up of a screen&#10;&#10;Description generated with high confidence">
            <a:extLst>
              <a:ext uri="{FF2B5EF4-FFF2-40B4-BE49-F238E27FC236}">
                <a16:creationId xmlns:a16="http://schemas.microsoft.com/office/drawing/2014/main" id="{2165D33E-CCD0-47D5-825E-7291C274CF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7671" y="1096186"/>
            <a:ext cx="1625462" cy="3261797"/>
          </a:xfrm>
          <a:prstGeom prst="rect">
            <a:avLst/>
          </a:prstGeom>
        </p:spPr>
      </p:pic>
      <p:pic>
        <p:nvPicPr>
          <p:cNvPr id="10" name="Picture 9" descr="A close up of a screen&#10;&#10;Description generated with high confidence">
            <a:extLst>
              <a:ext uri="{FF2B5EF4-FFF2-40B4-BE49-F238E27FC236}">
                <a16:creationId xmlns:a16="http://schemas.microsoft.com/office/drawing/2014/main" id="{DAEEC1D2-8937-4E89-BA5D-CFBFF13FF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748" y="1096186"/>
            <a:ext cx="1625462" cy="3261797"/>
          </a:xfrm>
          <a:prstGeom prst="rect">
            <a:avLst/>
          </a:prstGeom>
        </p:spPr>
      </p:pic>
      <p:sp>
        <p:nvSpPr>
          <p:cNvPr id="11" name="Text Placeholder 2">
            <a:extLst>
              <a:ext uri="{FF2B5EF4-FFF2-40B4-BE49-F238E27FC236}">
                <a16:creationId xmlns:a16="http://schemas.microsoft.com/office/drawing/2014/main" id="{A3026BB3-3115-4280-84E6-9C490FA2D212}"/>
              </a:ext>
            </a:extLst>
          </p:cNvPr>
          <p:cNvSpPr>
            <a:spLocks noGrp="1"/>
          </p:cNvSpPr>
          <p:nvPr>
            <p:ph type="body" idx="13"/>
          </p:nvPr>
        </p:nvSpPr>
        <p:spPr>
          <a:xfrm>
            <a:off x="4959726" y="4863275"/>
            <a:ext cx="2211113"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B66F93A8-BB66-492D-8C8B-F97AFEE39EE7}"/>
              </a:ext>
            </a:extLst>
          </p:cNvPr>
          <p:cNvSpPr>
            <a:spLocks noGrp="1"/>
          </p:cNvSpPr>
          <p:nvPr>
            <p:ph type="body" idx="14"/>
          </p:nvPr>
        </p:nvSpPr>
        <p:spPr>
          <a:xfrm>
            <a:off x="8293556" y="4863275"/>
            <a:ext cx="1947529" cy="571179"/>
          </a:xfrm>
        </p:spPr>
        <p:txBody>
          <a:bodyPr/>
          <a:lstStyle>
            <a:lvl1pPr marL="0" indent="0" algn="ctr">
              <a:buNone/>
              <a:defRPr sz="2400" b="1">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15" name="Picture Placeholder 13">
            <a:extLst>
              <a:ext uri="{FF2B5EF4-FFF2-40B4-BE49-F238E27FC236}">
                <a16:creationId xmlns:a16="http://schemas.microsoft.com/office/drawing/2014/main" id="{6E098DE8-39F2-4D64-BFC7-477888A0D577}"/>
              </a:ext>
            </a:extLst>
          </p:cNvPr>
          <p:cNvSpPr>
            <a:spLocks noGrp="1"/>
          </p:cNvSpPr>
          <p:nvPr>
            <p:ph type="pic" sz="quarter" idx="16"/>
          </p:nvPr>
        </p:nvSpPr>
        <p:spPr>
          <a:xfrm>
            <a:off x="5300125" y="914585"/>
            <a:ext cx="1591750" cy="3468798"/>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sp>
        <p:nvSpPr>
          <p:cNvPr id="17" name="Picture Placeholder 13">
            <a:extLst>
              <a:ext uri="{FF2B5EF4-FFF2-40B4-BE49-F238E27FC236}">
                <a16:creationId xmlns:a16="http://schemas.microsoft.com/office/drawing/2014/main" id="{54792E75-6053-4A44-899E-F3D5B7922DF6}"/>
              </a:ext>
            </a:extLst>
          </p:cNvPr>
          <p:cNvSpPr>
            <a:spLocks noGrp="1"/>
          </p:cNvSpPr>
          <p:nvPr>
            <p:ph type="pic" sz="quarter" idx="18"/>
          </p:nvPr>
        </p:nvSpPr>
        <p:spPr>
          <a:xfrm>
            <a:off x="2212653" y="1164892"/>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sp>
        <p:nvSpPr>
          <p:cNvPr id="18" name="Picture Placeholder 13">
            <a:extLst>
              <a:ext uri="{FF2B5EF4-FFF2-40B4-BE49-F238E27FC236}">
                <a16:creationId xmlns:a16="http://schemas.microsoft.com/office/drawing/2014/main" id="{522FA5D7-D9B8-4C87-A21F-20C41D47807A}"/>
              </a:ext>
            </a:extLst>
          </p:cNvPr>
          <p:cNvSpPr>
            <a:spLocks noGrp="1"/>
          </p:cNvSpPr>
          <p:nvPr>
            <p:ph type="pic" sz="quarter" idx="19"/>
          </p:nvPr>
        </p:nvSpPr>
        <p:spPr>
          <a:xfrm>
            <a:off x="8615521" y="1171627"/>
            <a:ext cx="1402477" cy="30494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59631 w 4105274"/>
              <a:gd name="connsiteY2" fmla="*/ 3033 h 8943974"/>
              <a:gd name="connsiteX3" fmla="*/ 904874 w 4105274"/>
              <a:gd name="connsiteY3" fmla="*/ 154782 h 8943974"/>
              <a:gd name="connsiteX4" fmla="*/ 1131092 w 4105274"/>
              <a:gd name="connsiteY4" fmla="*/ 328613 h 8943974"/>
              <a:gd name="connsiteX5" fmla="*/ 3007840 w 4105274"/>
              <a:gd name="connsiteY5" fmla="*/ 330994 h 8943974"/>
              <a:gd name="connsiteX6" fmla="*/ 3212306 w 4105274"/>
              <a:gd name="connsiteY6" fmla="*/ 142874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3007840 w 4105274"/>
              <a:gd name="connsiteY5" fmla="*/ 333701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75409 w 4105274"/>
              <a:gd name="connsiteY5" fmla="*/ 339117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400384 h 8946681"/>
              <a:gd name="connsiteX1" fmla="*/ 392916 w 4105274"/>
              <a:gd name="connsiteY1" fmla="*/ 7468 h 8946681"/>
              <a:gd name="connsiteX2" fmla="*/ 859631 w 4105274"/>
              <a:gd name="connsiteY2" fmla="*/ 5740 h 8946681"/>
              <a:gd name="connsiteX3" fmla="*/ 904874 w 4105274"/>
              <a:gd name="connsiteY3" fmla="*/ 157489 h 8946681"/>
              <a:gd name="connsiteX4" fmla="*/ 1131092 w 4105274"/>
              <a:gd name="connsiteY4" fmla="*/ 331320 h 8946681"/>
              <a:gd name="connsiteX5" fmla="*/ 2980815 w 4105274"/>
              <a:gd name="connsiteY5" fmla="*/ 333702 h 8946681"/>
              <a:gd name="connsiteX6" fmla="*/ 3212306 w 4105274"/>
              <a:gd name="connsiteY6" fmla="*/ 145581 h 8946681"/>
              <a:gd name="connsiteX7" fmla="*/ 3249440 w 4105274"/>
              <a:gd name="connsiteY7" fmla="*/ 0 h 8946681"/>
              <a:gd name="connsiteX8" fmla="*/ 3712358 w 4105274"/>
              <a:gd name="connsiteY8" fmla="*/ 7468 h 8946681"/>
              <a:gd name="connsiteX9" fmla="*/ 4105274 w 4105274"/>
              <a:gd name="connsiteY9" fmla="*/ 400384 h 8946681"/>
              <a:gd name="connsiteX10" fmla="*/ 4105274 w 4105274"/>
              <a:gd name="connsiteY10" fmla="*/ 8553765 h 8946681"/>
              <a:gd name="connsiteX11" fmla="*/ 3712358 w 4105274"/>
              <a:gd name="connsiteY11" fmla="*/ 8946681 h 8946681"/>
              <a:gd name="connsiteX12" fmla="*/ 392916 w 4105274"/>
              <a:gd name="connsiteY12" fmla="*/ 8946681 h 8946681"/>
              <a:gd name="connsiteX13" fmla="*/ 0 w 4105274"/>
              <a:gd name="connsiteY13" fmla="*/ 8553765 h 8946681"/>
              <a:gd name="connsiteX14" fmla="*/ 0 w 4105274"/>
              <a:gd name="connsiteY14" fmla="*/ 400384 h 8946681"/>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2358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4968 h 8941265"/>
              <a:gd name="connsiteX1" fmla="*/ 392916 w 4105274"/>
              <a:gd name="connsiteY1" fmla="*/ 2052 h 8941265"/>
              <a:gd name="connsiteX2" fmla="*/ 859631 w 4105274"/>
              <a:gd name="connsiteY2" fmla="*/ 324 h 8941265"/>
              <a:gd name="connsiteX3" fmla="*/ 904874 w 4105274"/>
              <a:gd name="connsiteY3" fmla="*/ 152073 h 8941265"/>
              <a:gd name="connsiteX4" fmla="*/ 1131092 w 4105274"/>
              <a:gd name="connsiteY4" fmla="*/ 325904 h 8941265"/>
              <a:gd name="connsiteX5" fmla="*/ 2980815 w 4105274"/>
              <a:gd name="connsiteY5" fmla="*/ 328286 h 8941265"/>
              <a:gd name="connsiteX6" fmla="*/ 3212306 w 4105274"/>
              <a:gd name="connsiteY6" fmla="*/ 140165 h 8941265"/>
              <a:gd name="connsiteX7" fmla="*/ 3252144 w 4105274"/>
              <a:gd name="connsiteY7" fmla="*/ 0 h 8941265"/>
              <a:gd name="connsiteX8" fmla="*/ 3715060 w 4105274"/>
              <a:gd name="connsiteY8" fmla="*/ 2052 h 8941265"/>
              <a:gd name="connsiteX9" fmla="*/ 4105274 w 4105274"/>
              <a:gd name="connsiteY9" fmla="*/ 394968 h 8941265"/>
              <a:gd name="connsiteX10" fmla="*/ 4105274 w 4105274"/>
              <a:gd name="connsiteY10" fmla="*/ 8548349 h 8941265"/>
              <a:gd name="connsiteX11" fmla="*/ 3712358 w 4105274"/>
              <a:gd name="connsiteY11" fmla="*/ 8941265 h 8941265"/>
              <a:gd name="connsiteX12" fmla="*/ 392916 w 4105274"/>
              <a:gd name="connsiteY12" fmla="*/ 8941265 h 8941265"/>
              <a:gd name="connsiteX13" fmla="*/ 0 w 4105274"/>
              <a:gd name="connsiteY13" fmla="*/ 8548349 h 8941265"/>
              <a:gd name="connsiteX14" fmla="*/ 0 w 4105274"/>
              <a:gd name="connsiteY14" fmla="*/ 394968 h 8941265"/>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 name="connsiteX0" fmla="*/ 0 w 4105274"/>
              <a:gd name="connsiteY0" fmla="*/ 396752 h 8943049"/>
              <a:gd name="connsiteX1" fmla="*/ 392916 w 4105274"/>
              <a:gd name="connsiteY1" fmla="*/ 3836 h 8943049"/>
              <a:gd name="connsiteX2" fmla="*/ 859631 w 4105274"/>
              <a:gd name="connsiteY2" fmla="*/ 2108 h 8943049"/>
              <a:gd name="connsiteX3" fmla="*/ 904874 w 4105274"/>
              <a:gd name="connsiteY3" fmla="*/ 153857 h 8943049"/>
              <a:gd name="connsiteX4" fmla="*/ 1131092 w 4105274"/>
              <a:gd name="connsiteY4" fmla="*/ 327688 h 8943049"/>
              <a:gd name="connsiteX5" fmla="*/ 2980815 w 4105274"/>
              <a:gd name="connsiteY5" fmla="*/ 330070 h 8943049"/>
              <a:gd name="connsiteX6" fmla="*/ 3212306 w 4105274"/>
              <a:gd name="connsiteY6" fmla="*/ 141949 h 8943049"/>
              <a:gd name="connsiteX7" fmla="*/ 3252144 w 4105274"/>
              <a:gd name="connsiteY7" fmla="*/ 1784 h 8943049"/>
              <a:gd name="connsiteX8" fmla="*/ 3715060 w 4105274"/>
              <a:gd name="connsiteY8" fmla="*/ 3836 h 8943049"/>
              <a:gd name="connsiteX9" fmla="*/ 4105274 w 4105274"/>
              <a:gd name="connsiteY9" fmla="*/ 396752 h 8943049"/>
              <a:gd name="connsiteX10" fmla="*/ 4105274 w 4105274"/>
              <a:gd name="connsiteY10" fmla="*/ 8550133 h 8943049"/>
              <a:gd name="connsiteX11" fmla="*/ 3712358 w 4105274"/>
              <a:gd name="connsiteY11" fmla="*/ 8943049 h 8943049"/>
              <a:gd name="connsiteX12" fmla="*/ 392916 w 4105274"/>
              <a:gd name="connsiteY12" fmla="*/ 8943049 h 8943049"/>
              <a:gd name="connsiteX13" fmla="*/ 0 w 4105274"/>
              <a:gd name="connsiteY13" fmla="*/ 8550133 h 8943049"/>
              <a:gd name="connsiteX14" fmla="*/ 0 w 4105274"/>
              <a:gd name="connsiteY14" fmla="*/ 396752 h 89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3049">
                <a:moveTo>
                  <a:pt x="0" y="396752"/>
                </a:moveTo>
                <a:cubicBezTo>
                  <a:pt x="0" y="179750"/>
                  <a:pt x="175914" y="3836"/>
                  <a:pt x="392916" y="3836"/>
                </a:cubicBezTo>
                <a:lnTo>
                  <a:pt x="859631" y="2108"/>
                </a:lnTo>
                <a:cubicBezTo>
                  <a:pt x="902002" y="37034"/>
                  <a:pt x="904080" y="102263"/>
                  <a:pt x="904874" y="153857"/>
                </a:cubicBezTo>
                <a:cubicBezTo>
                  <a:pt x="921790" y="239672"/>
                  <a:pt x="964802" y="323720"/>
                  <a:pt x="1131092" y="327688"/>
                </a:cubicBezTo>
                <a:lnTo>
                  <a:pt x="2980815" y="330070"/>
                </a:lnTo>
                <a:cubicBezTo>
                  <a:pt x="3111784" y="323323"/>
                  <a:pt x="3201591" y="207432"/>
                  <a:pt x="3212306" y="141949"/>
                </a:cubicBezTo>
                <a:cubicBezTo>
                  <a:pt x="3225800" y="93530"/>
                  <a:pt x="3203895" y="44365"/>
                  <a:pt x="3252144" y="1784"/>
                </a:cubicBezTo>
                <a:cubicBezTo>
                  <a:pt x="3274020" y="-2948"/>
                  <a:pt x="3560755" y="3152"/>
                  <a:pt x="3715060" y="3836"/>
                </a:cubicBezTo>
                <a:cubicBezTo>
                  <a:pt x="3932062" y="3836"/>
                  <a:pt x="4105274" y="179750"/>
                  <a:pt x="4105274" y="396752"/>
                </a:cubicBezTo>
                <a:lnTo>
                  <a:pt x="4105274" y="8550133"/>
                </a:lnTo>
                <a:cubicBezTo>
                  <a:pt x="4105274" y="8767135"/>
                  <a:pt x="3929360" y="8943049"/>
                  <a:pt x="3712358" y="8943049"/>
                </a:cubicBezTo>
                <a:lnTo>
                  <a:pt x="392916" y="8943049"/>
                </a:lnTo>
                <a:cubicBezTo>
                  <a:pt x="175914" y="8943049"/>
                  <a:pt x="0" y="8767135"/>
                  <a:pt x="0" y="8550133"/>
                </a:cubicBezTo>
                <a:lnTo>
                  <a:pt x="0" y="396752"/>
                </a:lnTo>
                <a:close/>
              </a:path>
            </a:pathLst>
          </a:custGeom>
        </p:spPr>
        <p:txBody>
          <a:bodyPr tIns="0" bIns="1554480" anchor="ctr"/>
          <a:lstStyle>
            <a:lvl1pPr algn="ctr">
              <a:defRPr sz="1600">
                <a:solidFill>
                  <a:schemeClr val="bg1"/>
                </a:solidFill>
              </a:defRPr>
            </a:lvl1pPr>
          </a:lstStyle>
          <a:p>
            <a:endParaRPr lang="en-GB"/>
          </a:p>
        </p:txBody>
      </p:sp>
      <p:grpSp>
        <p:nvGrpSpPr>
          <p:cNvPr id="22" name="Group 21">
            <a:extLst>
              <a:ext uri="{FF2B5EF4-FFF2-40B4-BE49-F238E27FC236}">
                <a16:creationId xmlns:a16="http://schemas.microsoft.com/office/drawing/2014/main" id="{47777EA3-1551-4A67-A3B0-5B503BA7D5A5}"/>
              </a:ext>
            </a:extLst>
          </p:cNvPr>
          <p:cNvGrpSpPr/>
          <p:nvPr userDrawn="1"/>
        </p:nvGrpSpPr>
        <p:grpSpPr>
          <a:xfrm>
            <a:off x="0" y="0"/>
            <a:ext cx="12192000" cy="397164"/>
            <a:chOff x="421830" y="1342659"/>
            <a:chExt cx="10018760" cy="290558"/>
          </a:xfrm>
        </p:grpSpPr>
        <p:sp>
          <p:nvSpPr>
            <p:cNvPr id="23" name="Rectangle 22">
              <a:extLst>
                <a:ext uri="{FF2B5EF4-FFF2-40B4-BE49-F238E27FC236}">
                  <a16:creationId xmlns:a16="http://schemas.microsoft.com/office/drawing/2014/main" id="{B6DB4618-EC98-49EA-AB45-55BF326F576B}"/>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FB12A67-7BE1-450F-956E-4CC6E6D9EFC9}"/>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08FD56D-24A2-4B05-ACCD-20DE6C368BE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87C1C7-854F-42E9-809A-B01339C8D849}"/>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F75351-BFBF-4833-8B30-6F917088E68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9">
            <a:extLst>
              <a:ext uri="{FF2B5EF4-FFF2-40B4-BE49-F238E27FC236}">
                <a16:creationId xmlns:a16="http://schemas.microsoft.com/office/drawing/2014/main" id="{D063FC8E-4894-474C-BA2B-8C70B61DF50A}"/>
              </a:ext>
            </a:extLst>
          </p:cNvPr>
          <p:cNvSpPr>
            <a:spLocks noGrp="1"/>
          </p:cNvSpPr>
          <p:nvPr>
            <p:ph type="ftr" sz="quarter" idx="11"/>
          </p:nvPr>
        </p:nvSpPr>
        <p:spPr>
          <a:xfrm>
            <a:off x="259882" y="6335309"/>
            <a:ext cx="5226517" cy="250337"/>
          </a:xfrm>
        </p:spPr>
        <p:txBody>
          <a:bodyPr/>
          <a:lstStyle>
            <a:lvl1pPr>
              <a:defRPr>
                <a:solidFill>
                  <a:schemeClr val="bg1"/>
                </a:solidFill>
              </a:defRPr>
            </a:lvl1pPr>
          </a:lstStyle>
          <a:p>
            <a:r>
              <a:rPr lang="en-US"/>
              <a:t>PRESENTATION TITLE</a:t>
            </a:r>
          </a:p>
        </p:txBody>
      </p:sp>
      <p:sp>
        <p:nvSpPr>
          <p:cNvPr id="20" name="Slide Number Placeholder 10">
            <a:extLst>
              <a:ext uri="{FF2B5EF4-FFF2-40B4-BE49-F238E27FC236}">
                <a16:creationId xmlns:a16="http://schemas.microsoft.com/office/drawing/2014/main" id="{2099BA7C-A87D-478A-BD7C-A9CA1DBC9F5F}"/>
              </a:ext>
            </a:extLst>
          </p:cNvPr>
          <p:cNvSpPr>
            <a:spLocks noGrp="1"/>
          </p:cNvSpPr>
          <p:nvPr>
            <p:ph type="sldNum" sz="quarter" idx="12"/>
          </p:nvPr>
        </p:nvSpPr>
        <p:spPr>
          <a:xfrm>
            <a:off x="5588000" y="6335309"/>
            <a:ext cx="1016000" cy="250337"/>
          </a:xfrm>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31122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10/30/2024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817EF9A3-6708-4A38-ACEC-0A9A4EA1C1B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4135" y="5784883"/>
            <a:ext cx="4462955" cy="486128"/>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eatures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p:nvPr>
        </p:nvSpPr>
        <p:spPr>
          <a:xfrm>
            <a:off x="0" y="937974"/>
            <a:ext cx="12269972" cy="567894"/>
          </a:xfrm>
        </p:spPr>
        <p:txBody>
          <a:bodyPr lIns="0" rIns="0"/>
          <a:lstStyle>
            <a:lvl1pPr algn="ctr">
              <a:defRPr>
                <a:solidFill>
                  <a:schemeClr val="tx1"/>
                </a:solidFill>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BE13725B-C5F5-473A-9EB4-71F98171C798}"/>
              </a:ext>
            </a:extLst>
          </p:cNvPr>
          <p:cNvSpPr>
            <a:spLocks noGrp="1"/>
          </p:cNvSpPr>
          <p:nvPr>
            <p:ph type="body" sz="quarter" idx="19"/>
          </p:nvPr>
        </p:nvSpPr>
        <p:spPr>
          <a:xfrm>
            <a:off x="8018544" y="3037259"/>
            <a:ext cx="3574262" cy="2143919"/>
          </a:xfrm>
        </p:spPr>
        <p:txBody>
          <a:bodyPr lIns="0"/>
          <a:lstStyle>
            <a:lvl1pPr marL="25400" indent="0">
              <a:lnSpc>
                <a:spcPct val="110000"/>
              </a:lnSpc>
              <a:defRPr/>
            </a:lvl1pPr>
            <a:lvl2pPr marL="25400" indent="0">
              <a:lnSpc>
                <a:spcPct val="110000"/>
              </a:lnSpc>
              <a:defRPr/>
            </a:lvl2pPr>
            <a:lvl3pPr marL="25400" indent="0">
              <a:lnSpc>
                <a:spcPct val="110000"/>
              </a:lnSpc>
              <a:defRPr/>
            </a:lvl3pPr>
            <a:lvl4pPr marL="25400" indent="0">
              <a:lnSpc>
                <a:spcPct val="110000"/>
              </a:lnSpc>
              <a:spcBef>
                <a:spcPts val="0"/>
              </a:spcBef>
              <a:spcAft>
                <a:spcPts val="2400"/>
              </a:spcAft>
              <a:defRPr/>
            </a:lvl4pPr>
            <a:lvl5pPr marL="25400" indent="0">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screen&#10;&#10;Description generated with high confidence">
            <a:extLst>
              <a:ext uri="{FF2B5EF4-FFF2-40B4-BE49-F238E27FC236}">
                <a16:creationId xmlns:a16="http://schemas.microsoft.com/office/drawing/2014/main" id="{808679DC-5A4F-4007-A9FC-79C812A3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508" y="1956394"/>
            <a:ext cx="2027152" cy="4067862"/>
          </a:xfrm>
          <a:prstGeom prst="rect">
            <a:avLst/>
          </a:prstGeom>
        </p:spPr>
      </p:pic>
      <p:sp>
        <p:nvSpPr>
          <p:cNvPr id="16" name="Picture Placeholder 13">
            <a:extLst>
              <a:ext uri="{FF2B5EF4-FFF2-40B4-BE49-F238E27FC236}">
                <a16:creationId xmlns:a16="http://schemas.microsoft.com/office/drawing/2014/main" id="{8E6389CB-8166-4A55-A51E-A28531B69325}"/>
              </a:ext>
            </a:extLst>
          </p:cNvPr>
          <p:cNvSpPr>
            <a:spLocks noGrp="1"/>
          </p:cNvSpPr>
          <p:nvPr>
            <p:ph type="pic" sz="quarter" idx="16"/>
          </p:nvPr>
        </p:nvSpPr>
        <p:spPr>
          <a:xfrm>
            <a:off x="5251713" y="2083041"/>
            <a:ext cx="1748468" cy="3810321"/>
          </a:xfrm>
          <a:custGeom>
            <a:avLst/>
            <a:gdLst>
              <a:gd name="connsiteX0" fmla="*/ 0 w 4105274"/>
              <a:gd name="connsiteY0" fmla="*/ 392916 h 8939213"/>
              <a:gd name="connsiteX1" fmla="*/ 392916 w 4105274"/>
              <a:gd name="connsiteY1" fmla="*/ 0 h 8939213"/>
              <a:gd name="connsiteX2" fmla="*/ 3712358 w 4105274"/>
              <a:gd name="connsiteY2" fmla="*/ 0 h 8939213"/>
              <a:gd name="connsiteX3" fmla="*/ 4105274 w 4105274"/>
              <a:gd name="connsiteY3" fmla="*/ 392916 h 8939213"/>
              <a:gd name="connsiteX4" fmla="*/ 4105274 w 4105274"/>
              <a:gd name="connsiteY4" fmla="*/ 8546297 h 8939213"/>
              <a:gd name="connsiteX5" fmla="*/ 3712358 w 4105274"/>
              <a:gd name="connsiteY5" fmla="*/ 8939213 h 8939213"/>
              <a:gd name="connsiteX6" fmla="*/ 392916 w 4105274"/>
              <a:gd name="connsiteY6" fmla="*/ 8939213 h 8939213"/>
              <a:gd name="connsiteX7" fmla="*/ 0 w 4105274"/>
              <a:gd name="connsiteY7" fmla="*/ 8546297 h 8939213"/>
              <a:gd name="connsiteX8" fmla="*/ 0 w 4105274"/>
              <a:gd name="connsiteY8" fmla="*/ 392916 h 8939213"/>
              <a:gd name="connsiteX0" fmla="*/ 0 w 4105274"/>
              <a:gd name="connsiteY0" fmla="*/ 392916 h 8939213"/>
              <a:gd name="connsiteX1" fmla="*/ 392916 w 4105274"/>
              <a:gd name="connsiteY1" fmla="*/ 0 h 8939213"/>
              <a:gd name="connsiteX2" fmla="*/ 1904999 w 4105274"/>
              <a:gd name="connsiteY2" fmla="*/ 1 h 8939213"/>
              <a:gd name="connsiteX3" fmla="*/ 3712358 w 4105274"/>
              <a:gd name="connsiteY3" fmla="*/ 0 h 8939213"/>
              <a:gd name="connsiteX4" fmla="*/ 4105274 w 4105274"/>
              <a:gd name="connsiteY4" fmla="*/ 392916 h 8939213"/>
              <a:gd name="connsiteX5" fmla="*/ 4105274 w 4105274"/>
              <a:gd name="connsiteY5" fmla="*/ 8546297 h 8939213"/>
              <a:gd name="connsiteX6" fmla="*/ 3712358 w 4105274"/>
              <a:gd name="connsiteY6" fmla="*/ 8939213 h 8939213"/>
              <a:gd name="connsiteX7" fmla="*/ 392916 w 4105274"/>
              <a:gd name="connsiteY7" fmla="*/ 8939213 h 8939213"/>
              <a:gd name="connsiteX8" fmla="*/ 0 w 4105274"/>
              <a:gd name="connsiteY8" fmla="*/ 8546297 h 8939213"/>
              <a:gd name="connsiteX9" fmla="*/ 0 w 4105274"/>
              <a:gd name="connsiteY9" fmla="*/ 392916 h 8939213"/>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712358 w 4105274"/>
              <a:gd name="connsiteY4" fmla="*/ 4761 h 8943974"/>
              <a:gd name="connsiteX5" fmla="*/ 4105274 w 4105274"/>
              <a:gd name="connsiteY5" fmla="*/ 397677 h 8943974"/>
              <a:gd name="connsiteX6" fmla="*/ 4105274 w 4105274"/>
              <a:gd name="connsiteY6" fmla="*/ 8551058 h 8943974"/>
              <a:gd name="connsiteX7" fmla="*/ 3712358 w 4105274"/>
              <a:gd name="connsiteY7" fmla="*/ 8943974 h 8943974"/>
              <a:gd name="connsiteX8" fmla="*/ 392916 w 4105274"/>
              <a:gd name="connsiteY8" fmla="*/ 8943974 h 8943974"/>
              <a:gd name="connsiteX9" fmla="*/ 0 w 4105274"/>
              <a:gd name="connsiteY9" fmla="*/ 8551058 h 8943974"/>
              <a:gd name="connsiteX10" fmla="*/ 0 w 4105274"/>
              <a:gd name="connsiteY10"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904999 w 4105274"/>
              <a:gd name="connsiteY3" fmla="*/ 4762 h 8943974"/>
              <a:gd name="connsiteX4" fmla="*/ 3224211 w 4105274"/>
              <a:gd name="connsiteY4" fmla="*/ 0 h 8943974"/>
              <a:gd name="connsiteX5" fmla="*/ 3712358 w 4105274"/>
              <a:gd name="connsiteY5" fmla="*/ 4761 h 8943974"/>
              <a:gd name="connsiteX6" fmla="*/ 4105274 w 4105274"/>
              <a:gd name="connsiteY6" fmla="*/ 397677 h 8943974"/>
              <a:gd name="connsiteX7" fmla="*/ 4105274 w 4105274"/>
              <a:gd name="connsiteY7" fmla="*/ 8551058 h 8943974"/>
              <a:gd name="connsiteX8" fmla="*/ 3712358 w 4105274"/>
              <a:gd name="connsiteY8" fmla="*/ 8943974 h 8943974"/>
              <a:gd name="connsiteX9" fmla="*/ 392916 w 4105274"/>
              <a:gd name="connsiteY9" fmla="*/ 8943974 h 8943974"/>
              <a:gd name="connsiteX10" fmla="*/ 0 w 4105274"/>
              <a:gd name="connsiteY10" fmla="*/ 8551058 h 8943974"/>
              <a:gd name="connsiteX11" fmla="*/ 0 w 4105274"/>
              <a:gd name="connsiteY11"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88242 w 4105274"/>
              <a:gd name="connsiteY3" fmla="*/ 0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1904999 w 4105274"/>
              <a:gd name="connsiteY4" fmla="*/ 47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2869405 w 4105274"/>
              <a:gd name="connsiteY4" fmla="*/ 309562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1121567 w 4105274"/>
              <a:gd name="connsiteY3" fmla="*/ 338138 h 8943974"/>
              <a:gd name="connsiteX4" fmla="*/ 3031330 w 4105274"/>
              <a:gd name="connsiteY4" fmla="*/ 335756 h 8943974"/>
              <a:gd name="connsiteX5" fmla="*/ 3224211 w 4105274"/>
              <a:gd name="connsiteY5" fmla="*/ 0 h 8943974"/>
              <a:gd name="connsiteX6" fmla="*/ 3712358 w 4105274"/>
              <a:gd name="connsiteY6" fmla="*/ 4761 h 8943974"/>
              <a:gd name="connsiteX7" fmla="*/ 4105274 w 4105274"/>
              <a:gd name="connsiteY7" fmla="*/ 397677 h 8943974"/>
              <a:gd name="connsiteX8" fmla="*/ 4105274 w 4105274"/>
              <a:gd name="connsiteY8" fmla="*/ 8551058 h 8943974"/>
              <a:gd name="connsiteX9" fmla="*/ 3712358 w 4105274"/>
              <a:gd name="connsiteY9" fmla="*/ 8943974 h 8943974"/>
              <a:gd name="connsiteX10" fmla="*/ 392916 w 4105274"/>
              <a:gd name="connsiteY10" fmla="*/ 8943974 h 8943974"/>
              <a:gd name="connsiteX11" fmla="*/ 0 w 4105274"/>
              <a:gd name="connsiteY11" fmla="*/ 8551058 h 8943974"/>
              <a:gd name="connsiteX12" fmla="*/ 0 w 4105274"/>
              <a:gd name="connsiteY12"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57261 w 4105274"/>
              <a:gd name="connsiteY3" fmla="*/ 85725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21567 w 4105274"/>
              <a:gd name="connsiteY4" fmla="*/ 338138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95349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902493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24211 w 4105274"/>
              <a:gd name="connsiteY6" fmla="*/ 0 h 8943974"/>
              <a:gd name="connsiteX7" fmla="*/ 3712358 w 4105274"/>
              <a:gd name="connsiteY7" fmla="*/ 4761 h 8943974"/>
              <a:gd name="connsiteX8" fmla="*/ 4105274 w 4105274"/>
              <a:gd name="connsiteY8" fmla="*/ 397677 h 8943974"/>
              <a:gd name="connsiteX9" fmla="*/ 4105274 w 4105274"/>
              <a:gd name="connsiteY9" fmla="*/ 8551058 h 8943974"/>
              <a:gd name="connsiteX10" fmla="*/ 3712358 w 4105274"/>
              <a:gd name="connsiteY10" fmla="*/ 8943974 h 8943974"/>
              <a:gd name="connsiteX11" fmla="*/ 392916 w 4105274"/>
              <a:gd name="connsiteY11" fmla="*/ 8943974 h 8943974"/>
              <a:gd name="connsiteX12" fmla="*/ 0 w 4105274"/>
              <a:gd name="connsiteY12" fmla="*/ 8551058 h 8943974"/>
              <a:gd name="connsiteX13" fmla="*/ 0 w 4105274"/>
              <a:gd name="connsiteY13"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155155 w 4105274"/>
              <a:gd name="connsiteY6" fmla="*/ 116681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31330 w 4105274"/>
              <a:gd name="connsiteY5" fmla="*/ 335756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8137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24211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397677 h 8943974"/>
              <a:gd name="connsiteX1" fmla="*/ 392916 w 4105274"/>
              <a:gd name="connsiteY1" fmla="*/ 4761 h 8943974"/>
              <a:gd name="connsiteX2" fmla="*/ 871537 w 4105274"/>
              <a:gd name="connsiteY2" fmla="*/ 0 h 8943974"/>
              <a:gd name="connsiteX3" fmla="*/ 904874 w 4105274"/>
              <a:gd name="connsiteY3" fmla="*/ 154782 h 8943974"/>
              <a:gd name="connsiteX4" fmla="*/ 1131092 w 4105274"/>
              <a:gd name="connsiteY4" fmla="*/ 328613 h 8943974"/>
              <a:gd name="connsiteX5" fmla="*/ 3005136 w 4105274"/>
              <a:gd name="connsiteY5" fmla="*/ 330993 h 8943974"/>
              <a:gd name="connsiteX6" fmla="*/ 3217068 w 4105274"/>
              <a:gd name="connsiteY6" fmla="*/ 145256 h 8943974"/>
              <a:gd name="connsiteX7" fmla="*/ 3257549 w 4105274"/>
              <a:gd name="connsiteY7" fmla="*/ 0 h 8943974"/>
              <a:gd name="connsiteX8" fmla="*/ 3712358 w 4105274"/>
              <a:gd name="connsiteY8" fmla="*/ 4761 h 8943974"/>
              <a:gd name="connsiteX9" fmla="*/ 4105274 w 4105274"/>
              <a:gd name="connsiteY9" fmla="*/ 397677 h 8943974"/>
              <a:gd name="connsiteX10" fmla="*/ 4105274 w 4105274"/>
              <a:gd name="connsiteY10" fmla="*/ 8551058 h 8943974"/>
              <a:gd name="connsiteX11" fmla="*/ 3712358 w 4105274"/>
              <a:gd name="connsiteY11" fmla="*/ 8943974 h 8943974"/>
              <a:gd name="connsiteX12" fmla="*/ 392916 w 4105274"/>
              <a:gd name="connsiteY12" fmla="*/ 8943974 h 8943974"/>
              <a:gd name="connsiteX13" fmla="*/ 0 w 4105274"/>
              <a:gd name="connsiteY13" fmla="*/ 8551058 h 8943974"/>
              <a:gd name="connsiteX14" fmla="*/ 0 w 4105274"/>
              <a:gd name="connsiteY14" fmla="*/ 397677 h 8943974"/>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7068 w 4105274"/>
              <a:gd name="connsiteY6" fmla="*/ 147638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 name="connsiteX0" fmla="*/ 0 w 4105274"/>
              <a:gd name="connsiteY0" fmla="*/ 400059 h 8946356"/>
              <a:gd name="connsiteX1" fmla="*/ 392916 w 4105274"/>
              <a:gd name="connsiteY1" fmla="*/ 7143 h 8946356"/>
              <a:gd name="connsiteX2" fmla="*/ 859631 w 4105274"/>
              <a:gd name="connsiteY2" fmla="*/ 0 h 8946356"/>
              <a:gd name="connsiteX3" fmla="*/ 904874 w 4105274"/>
              <a:gd name="connsiteY3" fmla="*/ 157164 h 8946356"/>
              <a:gd name="connsiteX4" fmla="*/ 1131092 w 4105274"/>
              <a:gd name="connsiteY4" fmla="*/ 330995 h 8946356"/>
              <a:gd name="connsiteX5" fmla="*/ 3005136 w 4105274"/>
              <a:gd name="connsiteY5" fmla="*/ 333375 h 8946356"/>
              <a:gd name="connsiteX6" fmla="*/ 3212306 w 4105274"/>
              <a:gd name="connsiteY6" fmla="*/ 145256 h 8946356"/>
              <a:gd name="connsiteX7" fmla="*/ 3257549 w 4105274"/>
              <a:gd name="connsiteY7" fmla="*/ 2382 h 8946356"/>
              <a:gd name="connsiteX8" fmla="*/ 3712358 w 4105274"/>
              <a:gd name="connsiteY8" fmla="*/ 7143 h 8946356"/>
              <a:gd name="connsiteX9" fmla="*/ 4105274 w 4105274"/>
              <a:gd name="connsiteY9" fmla="*/ 400059 h 8946356"/>
              <a:gd name="connsiteX10" fmla="*/ 4105274 w 4105274"/>
              <a:gd name="connsiteY10" fmla="*/ 8553440 h 8946356"/>
              <a:gd name="connsiteX11" fmla="*/ 3712358 w 4105274"/>
              <a:gd name="connsiteY11" fmla="*/ 8946356 h 8946356"/>
              <a:gd name="connsiteX12" fmla="*/ 392916 w 4105274"/>
              <a:gd name="connsiteY12" fmla="*/ 8946356 h 8946356"/>
              <a:gd name="connsiteX13" fmla="*/ 0 w 4105274"/>
              <a:gd name="connsiteY13" fmla="*/ 8553440 h 8946356"/>
              <a:gd name="connsiteX14" fmla="*/ 0 w 4105274"/>
              <a:gd name="connsiteY14" fmla="*/ 400059 h 894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05274" h="8946356">
                <a:moveTo>
                  <a:pt x="0" y="400059"/>
                </a:moveTo>
                <a:cubicBezTo>
                  <a:pt x="0" y="183057"/>
                  <a:pt x="175914" y="7143"/>
                  <a:pt x="392916" y="7143"/>
                </a:cubicBezTo>
                <a:lnTo>
                  <a:pt x="859631" y="0"/>
                </a:lnTo>
                <a:cubicBezTo>
                  <a:pt x="912813" y="34926"/>
                  <a:pt x="904080" y="105570"/>
                  <a:pt x="904874" y="157164"/>
                </a:cubicBezTo>
                <a:cubicBezTo>
                  <a:pt x="916384" y="215901"/>
                  <a:pt x="964802" y="327027"/>
                  <a:pt x="1131092" y="330995"/>
                </a:cubicBezTo>
                <a:lnTo>
                  <a:pt x="3005136" y="333375"/>
                </a:lnTo>
                <a:cubicBezTo>
                  <a:pt x="3136105" y="326628"/>
                  <a:pt x="3201591" y="210739"/>
                  <a:pt x="3212306" y="145256"/>
                </a:cubicBezTo>
                <a:cubicBezTo>
                  <a:pt x="3225800" y="96837"/>
                  <a:pt x="3201192" y="34132"/>
                  <a:pt x="3257549" y="2382"/>
                </a:cubicBezTo>
                <a:lnTo>
                  <a:pt x="3712358" y="7143"/>
                </a:lnTo>
                <a:cubicBezTo>
                  <a:pt x="3929360" y="7143"/>
                  <a:pt x="4105274" y="183057"/>
                  <a:pt x="4105274" y="400059"/>
                </a:cubicBezTo>
                <a:lnTo>
                  <a:pt x="4105274" y="8553440"/>
                </a:lnTo>
                <a:cubicBezTo>
                  <a:pt x="4105274" y="8770442"/>
                  <a:pt x="3929360" y="8946356"/>
                  <a:pt x="3712358" y="8946356"/>
                </a:cubicBezTo>
                <a:lnTo>
                  <a:pt x="392916" y="8946356"/>
                </a:lnTo>
                <a:cubicBezTo>
                  <a:pt x="175914" y="8946356"/>
                  <a:pt x="0" y="8770442"/>
                  <a:pt x="0" y="8553440"/>
                </a:cubicBezTo>
                <a:lnTo>
                  <a:pt x="0" y="400059"/>
                </a:lnTo>
                <a:close/>
              </a:path>
            </a:pathLst>
          </a:custGeom>
        </p:spPr>
        <p:txBody>
          <a:bodyPr tIns="0" bIns="1554480" anchor="ctr"/>
          <a:lstStyle>
            <a:lvl1pPr algn="ctr">
              <a:defRPr sz="1600">
                <a:solidFill>
                  <a:schemeClr val="bg1"/>
                </a:solidFill>
              </a:defRPr>
            </a:lvl1pPr>
          </a:lstStyle>
          <a:p>
            <a:endParaRPr lang="en-GB"/>
          </a:p>
        </p:txBody>
      </p: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ooter Placeholder 9">
            <a:extLst>
              <a:ext uri="{FF2B5EF4-FFF2-40B4-BE49-F238E27FC236}">
                <a16:creationId xmlns:a16="http://schemas.microsoft.com/office/drawing/2014/main" id="{8D7A36A8-46D7-4C62-BC05-0E1518B3EF5C}"/>
              </a:ext>
            </a:extLst>
          </p:cNvPr>
          <p:cNvSpPr>
            <a:spLocks noGrp="1"/>
          </p:cNvSpPr>
          <p:nvPr>
            <p:ph type="ftr" sz="quarter" idx="11"/>
          </p:nvPr>
        </p:nvSpPr>
        <p:spPr>
          <a:xfrm>
            <a:off x="259882" y="6335309"/>
            <a:ext cx="5226517" cy="250337"/>
          </a:xfrm>
        </p:spPr>
        <p:txBody>
          <a:bodyPr/>
          <a:lstStyle/>
          <a:p>
            <a:r>
              <a:rPr lang="en-US"/>
              <a:t>PRESENTATION TITLE</a:t>
            </a:r>
          </a:p>
        </p:txBody>
      </p:sp>
      <p:sp>
        <p:nvSpPr>
          <p:cNvPr id="23" name="Slide Number Placeholder 10">
            <a:extLst>
              <a:ext uri="{FF2B5EF4-FFF2-40B4-BE49-F238E27FC236}">
                <a16:creationId xmlns:a16="http://schemas.microsoft.com/office/drawing/2014/main" id="{8658A304-AC5F-49B2-A0BA-2926554A20E3}"/>
              </a:ext>
            </a:extLst>
          </p:cNvPr>
          <p:cNvSpPr>
            <a:spLocks noGrp="1"/>
          </p:cNvSpPr>
          <p:nvPr>
            <p:ph type="sldNum" sz="quarter" idx="12"/>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3928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 Media / Buttons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a:t>SOCIAL MEDIA</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hlinkClick r:id="rId2"/>
            <a:extLst>
              <a:ext uri="{FF2B5EF4-FFF2-40B4-BE49-F238E27FC236}">
                <a16:creationId xmlns:a16="http://schemas.microsoft.com/office/drawing/2014/main" id="{7E00BA6B-8A93-45A6-B743-80973C552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099" y="2254000"/>
            <a:ext cx="2349999" cy="2349999"/>
          </a:xfrm>
          <a:prstGeom prst="rect">
            <a:avLst/>
          </a:prstGeom>
        </p:spPr>
      </p:pic>
      <p:pic>
        <p:nvPicPr>
          <p:cNvPr id="29" name="Picture 28">
            <a:hlinkClick r:id="rId4"/>
            <a:extLst>
              <a:ext uri="{FF2B5EF4-FFF2-40B4-BE49-F238E27FC236}">
                <a16:creationId xmlns:a16="http://schemas.microsoft.com/office/drawing/2014/main" id="{A31D96E5-28A5-456C-8B45-08A915A261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46409" y="2245260"/>
            <a:ext cx="2349999" cy="2349999"/>
          </a:xfrm>
          <a:prstGeom prst="rect">
            <a:avLst/>
          </a:prstGeom>
        </p:spPr>
      </p:pic>
      <p:pic>
        <p:nvPicPr>
          <p:cNvPr id="31" name="Picture 30">
            <a:hlinkClick r:id="rId6"/>
            <a:extLst>
              <a:ext uri="{FF2B5EF4-FFF2-40B4-BE49-F238E27FC236}">
                <a16:creationId xmlns:a16="http://schemas.microsoft.com/office/drawing/2014/main" id="{C95DBF48-94C2-4425-9653-9CD0059940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93469" y="2245259"/>
            <a:ext cx="2349999" cy="2349999"/>
          </a:xfrm>
          <a:prstGeom prst="rect">
            <a:avLst/>
          </a:prstGeom>
        </p:spPr>
      </p:pic>
      <p:pic>
        <p:nvPicPr>
          <p:cNvPr id="33" name="Picture 32">
            <a:hlinkClick r:id="rId8"/>
            <a:extLst>
              <a:ext uri="{FF2B5EF4-FFF2-40B4-BE49-F238E27FC236}">
                <a16:creationId xmlns:a16="http://schemas.microsoft.com/office/drawing/2014/main" id="{C3813938-0B27-4E9F-B938-89922B0A68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399348" y="2254000"/>
            <a:ext cx="2349999" cy="2349999"/>
          </a:xfrm>
          <a:prstGeom prst="rect">
            <a:avLst/>
          </a:prstGeom>
        </p:spPr>
      </p:pic>
      <p:sp>
        <p:nvSpPr>
          <p:cNvPr id="34" name="Text Placeholder 2">
            <a:extLst>
              <a:ext uri="{FF2B5EF4-FFF2-40B4-BE49-F238E27FC236}">
                <a16:creationId xmlns:a16="http://schemas.microsoft.com/office/drawing/2014/main" id="{AB6B6BE7-3C9D-4A92-84AF-74AB2ED366A5}"/>
              </a:ext>
            </a:extLst>
          </p:cNvPr>
          <p:cNvSpPr>
            <a:spLocks noGrp="1"/>
          </p:cNvSpPr>
          <p:nvPr>
            <p:ph type="body" idx="1" hasCustomPrompt="1"/>
          </p:nvPr>
        </p:nvSpPr>
        <p:spPr>
          <a:xfrm>
            <a:off x="-308234"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UWaterlooEngineering</a:t>
            </a:r>
            <a:endParaRPr lang="en-US"/>
          </a:p>
        </p:txBody>
      </p:sp>
      <p:sp>
        <p:nvSpPr>
          <p:cNvPr id="35" name="Text Placeholder 2">
            <a:extLst>
              <a:ext uri="{FF2B5EF4-FFF2-40B4-BE49-F238E27FC236}">
                <a16:creationId xmlns:a16="http://schemas.microsoft.com/office/drawing/2014/main" id="{23897E17-613B-4296-AA96-A58E46654698}"/>
              </a:ext>
            </a:extLst>
          </p:cNvPr>
          <p:cNvSpPr>
            <a:spLocks noGrp="1"/>
          </p:cNvSpPr>
          <p:nvPr>
            <p:ph type="body" idx="10" hasCustomPrompt="1"/>
          </p:nvPr>
        </p:nvSpPr>
        <p:spPr>
          <a:xfrm>
            <a:off x="2725015"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WaterlooEng</a:t>
            </a:r>
            <a:endParaRPr lang="en-US"/>
          </a:p>
        </p:txBody>
      </p:sp>
      <p:sp>
        <p:nvSpPr>
          <p:cNvPr id="36" name="Text Placeholder 2">
            <a:extLst>
              <a:ext uri="{FF2B5EF4-FFF2-40B4-BE49-F238E27FC236}">
                <a16:creationId xmlns:a16="http://schemas.microsoft.com/office/drawing/2014/main" id="{9794250C-826F-4D36-9558-7D8F2B36134E}"/>
              </a:ext>
            </a:extLst>
          </p:cNvPr>
          <p:cNvSpPr>
            <a:spLocks noGrp="1"/>
          </p:cNvSpPr>
          <p:nvPr>
            <p:ph type="body" idx="11" hasCustomPrompt="1"/>
          </p:nvPr>
        </p:nvSpPr>
        <p:spPr>
          <a:xfrm>
            <a:off x="5772076" y="4780952"/>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a:t>
            </a:r>
            <a:r>
              <a:rPr lang="en-US" err="1"/>
              <a:t>UWaterlooEng</a:t>
            </a:r>
            <a:endParaRPr lang="en-US"/>
          </a:p>
        </p:txBody>
      </p:sp>
      <p:sp>
        <p:nvSpPr>
          <p:cNvPr id="37" name="Text Placeholder 2">
            <a:extLst>
              <a:ext uri="{FF2B5EF4-FFF2-40B4-BE49-F238E27FC236}">
                <a16:creationId xmlns:a16="http://schemas.microsoft.com/office/drawing/2014/main" id="{E30F6A22-CCFC-43F0-A891-DB1742FB514F}"/>
              </a:ext>
            </a:extLst>
          </p:cNvPr>
          <p:cNvSpPr>
            <a:spLocks noGrp="1"/>
          </p:cNvSpPr>
          <p:nvPr>
            <p:ph type="body" idx="12" hasCustomPrompt="1"/>
          </p:nvPr>
        </p:nvSpPr>
        <p:spPr>
          <a:xfrm>
            <a:off x="8819136" y="4780951"/>
            <a:ext cx="3698664" cy="571179"/>
          </a:xfrm>
        </p:spPr>
        <p:txBody>
          <a:bodyPr>
            <a:normAutofit/>
          </a:bodyPr>
          <a:lstStyle>
            <a:lvl1pPr marL="0" indent="0" algn="ctr">
              <a:buNone/>
              <a:defRPr sz="1400" b="1">
                <a:solidFill>
                  <a:schemeClr val="tx1"/>
                </a:solidFill>
                <a:latin typeface="+mj-lt"/>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/showcase/faculty-of-engineering/</a:t>
            </a:r>
          </a:p>
        </p:txBody>
      </p:sp>
      <p:sp>
        <p:nvSpPr>
          <p:cNvPr id="24" name="Footer Placeholder 10">
            <a:extLst>
              <a:ext uri="{FF2B5EF4-FFF2-40B4-BE49-F238E27FC236}">
                <a16:creationId xmlns:a16="http://schemas.microsoft.com/office/drawing/2014/main" id="{00AC0059-BC8A-4B39-9899-0B02CA0F8E33}"/>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5" name="Slide Number Placeholder 11">
            <a:extLst>
              <a:ext uri="{FF2B5EF4-FFF2-40B4-BE49-F238E27FC236}">
                <a16:creationId xmlns:a16="http://schemas.microsoft.com/office/drawing/2014/main" id="{EBCA96EA-511D-43CD-874D-5672AC0F8EFF}"/>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63532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cial Media / Mobile / Centere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E40866-99D5-4DFB-9B3F-015F791CB50F}"/>
              </a:ext>
            </a:extLst>
          </p:cNvPr>
          <p:cNvSpPr>
            <a:spLocks noGrp="1"/>
          </p:cNvSpPr>
          <p:nvPr>
            <p:ph type="title" hasCustomPrompt="1"/>
          </p:nvPr>
        </p:nvSpPr>
        <p:spPr>
          <a:xfrm>
            <a:off x="0" y="937974"/>
            <a:ext cx="12269972" cy="567894"/>
          </a:xfrm>
        </p:spPr>
        <p:txBody>
          <a:bodyPr lIns="0" rIns="0"/>
          <a:lstStyle>
            <a:lvl1pPr algn="ctr">
              <a:defRPr>
                <a:solidFill>
                  <a:schemeClr val="tx1"/>
                </a:solidFill>
              </a:defRPr>
            </a:lvl1pPr>
          </a:lstStyle>
          <a:p>
            <a:r>
              <a:rPr lang="en-US"/>
              <a:t>SOCIAL MEDIA</a:t>
            </a:r>
            <a:endParaRPr lang="en-GB"/>
          </a:p>
        </p:txBody>
      </p:sp>
      <p:cxnSp>
        <p:nvCxnSpPr>
          <p:cNvPr id="14" name="Straight Connector 13">
            <a:extLst>
              <a:ext uri="{FF2B5EF4-FFF2-40B4-BE49-F238E27FC236}">
                <a16:creationId xmlns:a16="http://schemas.microsoft.com/office/drawing/2014/main" id="{AAA52873-AD0D-4BD2-BC03-3DCE22916D0D}"/>
              </a:ext>
            </a:extLst>
          </p:cNvPr>
          <p:cNvCxnSpPr/>
          <p:nvPr userDrawn="1"/>
        </p:nvCxnSpPr>
        <p:spPr>
          <a:xfrm>
            <a:off x="5888182" y="1636766"/>
            <a:ext cx="457200"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9D4A192-B55E-4D2E-A1CD-8ECE7643C9FB}"/>
              </a:ext>
            </a:extLst>
          </p:cNvPr>
          <p:cNvGrpSpPr/>
          <p:nvPr userDrawn="1"/>
        </p:nvGrpSpPr>
        <p:grpSpPr>
          <a:xfrm>
            <a:off x="0" y="0"/>
            <a:ext cx="12192000" cy="397164"/>
            <a:chOff x="421830" y="1342659"/>
            <a:chExt cx="10018760" cy="290558"/>
          </a:xfrm>
        </p:grpSpPr>
        <p:sp>
          <p:nvSpPr>
            <p:cNvPr id="17" name="Rectangle 16">
              <a:extLst>
                <a:ext uri="{FF2B5EF4-FFF2-40B4-BE49-F238E27FC236}">
                  <a16:creationId xmlns:a16="http://schemas.microsoft.com/office/drawing/2014/main" id="{D5D6B9F3-0867-47EE-9666-0DF38081DEB7}"/>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EF2619-631E-4C9E-8100-07A51058CFA0}"/>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7FF88A-3FD0-4BD1-A7A3-EA0ED39F9A3D}"/>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65352E-B551-43CA-B6A6-BF2CD73F3D77}"/>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3C2A7FC-0897-409F-8BDF-4DFB7EBA28C9}"/>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BCD176F-58FC-4FFD-A059-30ABD1FC753E}"/>
              </a:ext>
            </a:extLst>
          </p:cNvPr>
          <p:cNvGrpSpPr/>
          <p:nvPr userDrawn="1"/>
        </p:nvGrpSpPr>
        <p:grpSpPr>
          <a:xfrm>
            <a:off x="931983" y="2245260"/>
            <a:ext cx="2700946" cy="3315669"/>
            <a:chOff x="11830833" y="1828689"/>
            <a:chExt cx="8552667" cy="10499216"/>
          </a:xfrm>
        </p:grpSpPr>
        <p:pic>
          <p:nvPicPr>
            <p:cNvPr id="23" name="Picture 22" descr="A close up of a logo&#10;&#10;Description generated with very high confidence">
              <a:extLst>
                <a:ext uri="{FF2B5EF4-FFF2-40B4-BE49-F238E27FC236}">
                  <a16:creationId xmlns:a16="http://schemas.microsoft.com/office/drawing/2014/main" id="{878FA07C-71E8-45A5-9E6A-E981339FB2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24" name="Picture 23" descr="A close up of a computer&#10;&#10;Description generated with high confidence">
              <a:extLst>
                <a:ext uri="{FF2B5EF4-FFF2-40B4-BE49-F238E27FC236}">
                  <a16:creationId xmlns:a16="http://schemas.microsoft.com/office/drawing/2014/main" id="{FE8B2D39-D9EA-4D19-974A-CA6B37F23E1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25" name="Picture Placeholder 33">
            <a:extLst>
              <a:ext uri="{FF2B5EF4-FFF2-40B4-BE49-F238E27FC236}">
                <a16:creationId xmlns:a16="http://schemas.microsoft.com/office/drawing/2014/main" id="{E4244C2F-3F7E-4601-B4D0-9F8505063FF8}"/>
              </a:ext>
            </a:extLst>
          </p:cNvPr>
          <p:cNvSpPr>
            <a:spLocks noGrp="1"/>
          </p:cNvSpPr>
          <p:nvPr>
            <p:ph type="pic" sz="quarter" idx="28"/>
          </p:nvPr>
        </p:nvSpPr>
        <p:spPr>
          <a:xfrm>
            <a:off x="1691515"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38" name="Group 37">
            <a:extLst>
              <a:ext uri="{FF2B5EF4-FFF2-40B4-BE49-F238E27FC236}">
                <a16:creationId xmlns:a16="http://schemas.microsoft.com/office/drawing/2014/main" id="{EF646A9E-EF99-4E76-9BAF-54F5EDCC6EC4}"/>
              </a:ext>
            </a:extLst>
          </p:cNvPr>
          <p:cNvGrpSpPr/>
          <p:nvPr userDrawn="1"/>
        </p:nvGrpSpPr>
        <p:grpSpPr>
          <a:xfrm>
            <a:off x="3460728" y="2245260"/>
            <a:ext cx="2700946" cy="3315669"/>
            <a:chOff x="11830833" y="1828689"/>
            <a:chExt cx="8552667" cy="10499216"/>
          </a:xfrm>
        </p:grpSpPr>
        <p:pic>
          <p:nvPicPr>
            <p:cNvPr id="39" name="Picture 38" descr="A close up of a logo&#10;&#10;Description generated with very high confidence">
              <a:extLst>
                <a:ext uri="{FF2B5EF4-FFF2-40B4-BE49-F238E27FC236}">
                  <a16:creationId xmlns:a16="http://schemas.microsoft.com/office/drawing/2014/main" id="{D895922C-1931-42B6-887C-68CF5DCF37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0" name="Picture 39" descr="A close up of a computer&#10;&#10;Description generated with high confidence">
              <a:extLst>
                <a:ext uri="{FF2B5EF4-FFF2-40B4-BE49-F238E27FC236}">
                  <a16:creationId xmlns:a16="http://schemas.microsoft.com/office/drawing/2014/main" id="{04F96547-F823-4632-882C-33C27EF3DF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1" name="Picture Placeholder 33">
            <a:extLst>
              <a:ext uri="{FF2B5EF4-FFF2-40B4-BE49-F238E27FC236}">
                <a16:creationId xmlns:a16="http://schemas.microsoft.com/office/drawing/2014/main" id="{087F51B9-3AA3-4EF5-A060-744809137323}"/>
              </a:ext>
            </a:extLst>
          </p:cNvPr>
          <p:cNvSpPr>
            <a:spLocks noGrp="1"/>
          </p:cNvSpPr>
          <p:nvPr>
            <p:ph type="pic" sz="quarter" idx="29"/>
          </p:nvPr>
        </p:nvSpPr>
        <p:spPr>
          <a:xfrm>
            <a:off x="4220260"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42" name="Group 41">
            <a:extLst>
              <a:ext uri="{FF2B5EF4-FFF2-40B4-BE49-F238E27FC236}">
                <a16:creationId xmlns:a16="http://schemas.microsoft.com/office/drawing/2014/main" id="{834C52B7-3299-46E6-B142-9294F7AC1207}"/>
              </a:ext>
            </a:extLst>
          </p:cNvPr>
          <p:cNvGrpSpPr/>
          <p:nvPr userDrawn="1"/>
        </p:nvGrpSpPr>
        <p:grpSpPr>
          <a:xfrm>
            <a:off x="5983246" y="2245260"/>
            <a:ext cx="2700946" cy="3315669"/>
            <a:chOff x="11830833" y="1828689"/>
            <a:chExt cx="8552667" cy="10499216"/>
          </a:xfrm>
        </p:grpSpPr>
        <p:pic>
          <p:nvPicPr>
            <p:cNvPr id="43" name="Picture 42" descr="A close up of a logo&#10;&#10;Description generated with very high confidence">
              <a:extLst>
                <a:ext uri="{FF2B5EF4-FFF2-40B4-BE49-F238E27FC236}">
                  <a16:creationId xmlns:a16="http://schemas.microsoft.com/office/drawing/2014/main" id="{3855112B-FBE4-49B1-A33D-84C6F7C0C1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4" name="Picture 43" descr="A close up of a computer&#10;&#10;Description generated with high confidence">
              <a:extLst>
                <a:ext uri="{FF2B5EF4-FFF2-40B4-BE49-F238E27FC236}">
                  <a16:creationId xmlns:a16="http://schemas.microsoft.com/office/drawing/2014/main" id="{F2069B77-5747-40A3-866B-F2D2D0A232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5" name="Picture Placeholder 33">
            <a:extLst>
              <a:ext uri="{FF2B5EF4-FFF2-40B4-BE49-F238E27FC236}">
                <a16:creationId xmlns:a16="http://schemas.microsoft.com/office/drawing/2014/main" id="{BF1AD49A-8DA1-40F0-B0D8-0A87E2E577B3}"/>
              </a:ext>
            </a:extLst>
          </p:cNvPr>
          <p:cNvSpPr>
            <a:spLocks noGrp="1"/>
          </p:cNvSpPr>
          <p:nvPr>
            <p:ph type="pic" sz="quarter" idx="30"/>
          </p:nvPr>
        </p:nvSpPr>
        <p:spPr>
          <a:xfrm>
            <a:off x="6742778"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grpSp>
        <p:nvGrpSpPr>
          <p:cNvPr id="46" name="Group 45">
            <a:extLst>
              <a:ext uri="{FF2B5EF4-FFF2-40B4-BE49-F238E27FC236}">
                <a16:creationId xmlns:a16="http://schemas.microsoft.com/office/drawing/2014/main" id="{CE845984-B26F-4C77-B0AF-6A6CB5BA3749}"/>
              </a:ext>
            </a:extLst>
          </p:cNvPr>
          <p:cNvGrpSpPr/>
          <p:nvPr userDrawn="1"/>
        </p:nvGrpSpPr>
        <p:grpSpPr>
          <a:xfrm>
            <a:off x="8511991" y="2245260"/>
            <a:ext cx="2700946" cy="3315669"/>
            <a:chOff x="11830833" y="1828689"/>
            <a:chExt cx="8552667" cy="10499216"/>
          </a:xfrm>
        </p:grpSpPr>
        <p:pic>
          <p:nvPicPr>
            <p:cNvPr id="47" name="Picture 46" descr="A close up of a logo&#10;&#10;Description generated with very high confidence">
              <a:extLst>
                <a:ext uri="{FF2B5EF4-FFF2-40B4-BE49-F238E27FC236}">
                  <a16:creationId xmlns:a16="http://schemas.microsoft.com/office/drawing/2014/main" id="{4E5AD361-D420-4E77-B9E8-C271D3616F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830833" y="10975449"/>
              <a:ext cx="8552667" cy="1352456"/>
            </a:xfrm>
            <a:prstGeom prst="rect">
              <a:avLst/>
            </a:prstGeom>
          </p:spPr>
        </p:pic>
        <p:pic>
          <p:nvPicPr>
            <p:cNvPr id="48" name="Picture 47" descr="A close up of a computer&#10;&#10;Description generated with high confidence">
              <a:extLst>
                <a:ext uri="{FF2B5EF4-FFF2-40B4-BE49-F238E27FC236}">
                  <a16:creationId xmlns:a16="http://schemas.microsoft.com/office/drawing/2014/main" id="{4876FF6A-A324-460E-998E-FD3E321DEE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3905734" y="1828689"/>
              <a:ext cx="4934716" cy="9983530"/>
            </a:xfrm>
            <a:prstGeom prst="rect">
              <a:avLst/>
            </a:prstGeom>
          </p:spPr>
        </p:pic>
      </p:grpSp>
      <p:sp>
        <p:nvSpPr>
          <p:cNvPr id="49" name="Picture Placeholder 33">
            <a:extLst>
              <a:ext uri="{FF2B5EF4-FFF2-40B4-BE49-F238E27FC236}">
                <a16:creationId xmlns:a16="http://schemas.microsoft.com/office/drawing/2014/main" id="{B0B0F003-42AD-4C5C-9D0F-9157FD7284C1}"/>
              </a:ext>
            </a:extLst>
          </p:cNvPr>
          <p:cNvSpPr>
            <a:spLocks noGrp="1"/>
          </p:cNvSpPr>
          <p:nvPr>
            <p:ph type="pic" sz="quarter" idx="31"/>
          </p:nvPr>
        </p:nvSpPr>
        <p:spPr>
          <a:xfrm>
            <a:off x="9271523" y="2621974"/>
            <a:ext cx="1351690" cy="2397683"/>
          </a:xfrm>
          <a:prstGeom prst="rect">
            <a:avLst/>
          </a:prstGeom>
          <a:noFill/>
        </p:spPr>
        <p:txBody>
          <a:bodyPr bIns="1554480" anchor="ctr">
            <a:normAutofit/>
          </a:bodyPr>
          <a:lstStyle>
            <a:lvl1pPr algn="ctr">
              <a:defRPr sz="1600" b="1">
                <a:solidFill>
                  <a:schemeClr val="bg1"/>
                </a:solidFill>
              </a:defRPr>
            </a:lvl1pPr>
          </a:lstStyle>
          <a:p>
            <a:endParaRPr lang="en-US"/>
          </a:p>
        </p:txBody>
      </p:sp>
      <p:sp>
        <p:nvSpPr>
          <p:cNvPr id="28" name="Footer Placeholder 10">
            <a:extLst>
              <a:ext uri="{FF2B5EF4-FFF2-40B4-BE49-F238E27FC236}">
                <a16:creationId xmlns:a16="http://schemas.microsoft.com/office/drawing/2014/main" id="{129B49D7-F795-44DE-981F-47045653EC83}"/>
              </a:ext>
            </a:extLst>
          </p:cNvPr>
          <p:cNvSpPr>
            <a:spLocks noGrp="1"/>
          </p:cNvSpPr>
          <p:nvPr>
            <p:ph type="ftr" sz="quarter" idx="17"/>
          </p:nvPr>
        </p:nvSpPr>
        <p:spPr>
          <a:xfrm>
            <a:off x="259882" y="6335309"/>
            <a:ext cx="5226517" cy="250337"/>
          </a:xfrm>
        </p:spPr>
        <p:txBody>
          <a:bodyPr/>
          <a:lstStyle/>
          <a:p>
            <a:r>
              <a:rPr lang="en-US"/>
              <a:t>PRESENTATION TITLE</a:t>
            </a:r>
          </a:p>
        </p:txBody>
      </p:sp>
      <p:sp>
        <p:nvSpPr>
          <p:cNvPr id="29" name="Slide Number Placeholder 11">
            <a:extLst>
              <a:ext uri="{FF2B5EF4-FFF2-40B4-BE49-F238E27FC236}">
                <a16:creationId xmlns:a16="http://schemas.microsoft.com/office/drawing/2014/main" id="{91981361-D103-4EC3-964C-C748D5DF5241}"/>
              </a:ext>
            </a:extLst>
          </p:cNvPr>
          <p:cNvSpPr>
            <a:spLocks noGrp="1"/>
          </p:cNvSpPr>
          <p:nvPr>
            <p:ph type="sldNum" sz="quarter" idx="18"/>
          </p:nvPr>
        </p:nvSpPr>
        <p:spPr>
          <a:xfrm>
            <a:off x="5588000" y="6335309"/>
            <a:ext cx="1016000" cy="250337"/>
          </a:xfrm>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321028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7538013" y="6335309"/>
            <a:ext cx="1526855" cy="250337"/>
          </a:xfrm>
          <a:prstGeom prst="rect">
            <a:avLst/>
          </a:prstGeom>
        </p:spPr>
        <p:txBody>
          <a:bodyPr/>
          <a:lstStyle/>
          <a:p>
            <a:fld id="{75D660D7-90CE-4513-A3CE-C070B9421917}" type="datetime1">
              <a:rPr lang="en-US" smtClean="0"/>
              <a:t>10/30/2024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2470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 y="397164"/>
            <a:ext cx="12192000" cy="6858000"/>
          </a:xfrm>
          <a:prstGeom prst="rect">
            <a:avLst/>
          </a:prstGeom>
        </p:spPr>
      </p:pic>
      <p:pic>
        <p:nvPicPr>
          <p:cNvPr id="11" name="Picture 10"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 OPTION 2</a:t>
            </a:r>
          </a:p>
        </p:txBody>
      </p:sp>
      <p:sp>
        <p:nvSpPr>
          <p:cNvPr id="6" name="Date Placeholder 5"/>
          <p:cNvSpPr>
            <a:spLocks noGrp="1"/>
          </p:cNvSpPr>
          <p:nvPr>
            <p:ph type="dt" sz="half" idx="10"/>
          </p:nvPr>
        </p:nvSpPr>
        <p:spPr>
          <a:xfrm>
            <a:off x="7538014" y="6335309"/>
            <a:ext cx="1181114" cy="250337"/>
          </a:xfrm>
          <a:prstGeom prst="rect">
            <a:avLst/>
          </a:prstGeom>
        </p:spPr>
        <p:txBody>
          <a:bodyPr/>
          <a:lstStyle/>
          <a:p>
            <a:fld id="{0A368D4B-3D0A-49AB-8EA2-2DC8CB4594DB}" type="datetime1">
              <a:rPr lang="en-US" smtClean="0"/>
              <a:t>10/30/2024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9" name="Group 8">
            <a:extLst>
              <a:ext uri="{FF2B5EF4-FFF2-40B4-BE49-F238E27FC236}">
                <a16:creationId xmlns:a16="http://schemas.microsoft.com/office/drawing/2014/main" id="{A063B8BF-FDA5-405E-9A2E-CC33CE5ECAA9}"/>
              </a:ext>
            </a:extLst>
          </p:cNvPr>
          <p:cNvGrpSpPr/>
          <p:nvPr userDrawn="1"/>
        </p:nvGrpSpPr>
        <p:grpSpPr>
          <a:xfrm>
            <a:off x="0" y="0"/>
            <a:ext cx="12192000" cy="397164"/>
            <a:chOff x="421830" y="1342659"/>
            <a:chExt cx="10018760" cy="290558"/>
          </a:xfrm>
        </p:grpSpPr>
        <p:sp>
          <p:nvSpPr>
            <p:cNvPr id="10" name="Rectangle 9">
              <a:extLst>
                <a:ext uri="{FF2B5EF4-FFF2-40B4-BE49-F238E27FC236}">
                  <a16:creationId xmlns:a16="http://schemas.microsoft.com/office/drawing/2014/main" id="{6B09C3F6-A783-46BA-B350-EBF7F266DB16}"/>
                </a:ext>
              </a:extLst>
            </p:cNvPr>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7F73CC-C8C1-4E17-8CC1-A42AC203E35D}"/>
                </a:ext>
              </a:extLst>
            </p:cNvPr>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454B1E-5F2A-47FA-A31C-7EFE8C568730}"/>
                </a:ext>
              </a:extLst>
            </p:cNvPr>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AECDE2-D89A-4019-9C9F-4DB9D07147A5}"/>
                </a:ext>
              </a:extLst>
            </p:cNvPr>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F3C281-9319-4356-87D3-4814A1FC8577}"/>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38013" y="6335309"/>
            <a:ext cx="1394971" cy="250337"/>
          </a:xfrm>
          <a:prstGeom prst="rect">
            <a:avLst/>
          </a:prstGeom>
        </p:spPr>
        <p:txBody>
          <a:bodyPr/>
          <a:lstStyle/>
          <a:p>
            <a:fld id="{72EFF9E2-52BD-4C8D-9C57-79F661DB94A1}" type="datetime1">
              <a:rPr lang="en-US" smtClean="0"/>
              <a:t>10/30/2024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5360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7538014" y="6335309"/>
            <a:ext cx="1368594" cy="250337"/>
          </a:xfrm>
          <a:prstGeom prst="rect">
            <a:avLst/>
          </a:prstGeom>
        </p:spPr>
        <p:txBody>
          <a:bodyPr/>
          <a:lstStyle/>
          <a:p>
            <a:fld id="{75D660D7-90CE-4513-A3CE-C070B9421917}" type="datetime1">
              <a:rPr lang="en-US" smtClean="0"/>
              <a:t>10/30/2024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521" y="1733603"/>
            <a:ext cx="5200134" cy="1248794"/>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D0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BE3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810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570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92446F4-6A6F-4ECE-A10A-E6AFA25913BD}"/>
              </a:ext>
            </a:extLst>
          </p:cNvPr>
          <p:cNvPicPr>
            <a:picLocks noChangeAspect="1"/>
          </p:cNvPicPr>
          <p:nvPr userDrawn="1"/>
        </p:nvPicPr>
        <p:blipFill>
          <a:blip r:embed="rId48" cstate="hqprint">
            <a:extLst>
              <a:ext uri="{28A0092B-C50C-407E-A947-70E740481C1C}">
                <a14:useLocalDpi xmlns:a14="http://schemas.microsoft.com/office/drawing/2010/main" val="0"/>
              </a:ext>
            </a:extLst>
          </a:blip>
          <a:stretch>
            <a:fillRect/>
          </a:stretch>
        </p:blipFill>
        <p:spPr>
          <a:xfrm>
            <a:off x="7857067" y="6217413"/>
            <a:ext cx="4462955" cy="486128"/>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90" r:id="rId5"/>
    <p:sldLayoutId id="2147483670" r:id="rId6"/>
    <p:sldLayoutId id="2147483693" r:id="rId7"/>
    <p:sldLayoutId id="2147483671" r:id="rId8"/>
    <p:sldLayoutId id="2147483672" r:id="rId9"/>
    <p:sldLayoutId id="2147483673" r:id="rId10"/>
    <p:sldLayoutId id="2147483723" r:id="rId11"/>
    <p:sldLayoutId id="2147483674" r:id="rId12"/>
    <p:sldLayoutId id="2147483675" r:id="rId13"/>
    <p:sldLayoutId id="2147483710" r:id="rId14"/>
    <p:sldLayoutId id="2147483717" r:id="rId15"/>
    <p:sldLayoutId id="2147483718" r:id="rId16"/>
    <p:sldLayoutId id="2147483719" r:id="rId17"/>
    <p:sldLayoutId id="2147483720" r:id="rId18"/>
    <p:sldLayoutId id="2147483721" r:id="rId19"/>
    <p:sldLayoutId id="2147483747" r:id="rId20"/>
    <p:sldLayoutId id="2147483724" r:id="rId21"/>
    <p:sldLayoutId id="2147483751" r:id="rId22"/>
    <p:sldLayoutId id="2147483726" r:id="rId23"/>
    <p:sldLayoutId id="2147483727"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40" r:id="rId35"/>
    <p:sldLayoutId id="2147483741" r:id="rId36"/>
    <p:sldLayoutId id="2147483745" r:id="rId37"/>
    <p:sldLayoutId id="2147483749" r:id="rId38"/>
    <p:sldLayoutId id="2147483743" r:id="rId39"/>
    <p:sldLayoutId id="2147483744" r:id="rId40"/>
    <p:sldLayoutId id="2147483750" r:id="rId41"/>
    <p:sldLayoutId id="2147483752" r:id="rId42"/>
    <p:sldLayoutId id="2147483746" r:id="rId43"/>
    <p:sldLayoutId id="2147483713" r:id="rId44"/>
    <p:sldLayoutId id="2147483748" r:id="rId45"/>
    <p:sldLayoutId id="2147483712" r:id="rId4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uwaterloo.ca/future-students/ask/engineering" TargetMode="External"/><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hyperlink" Target="mailto:enginfo@uwaterloo.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10;&#10;Description automatically generated">
            <a:extLst>
              <a:ext uri="{FF2B5EF4-FFF2-40B4-BE49-F238E27FC236}">
                <a16:creationId xmlns:a16="http://schemas.microsoft.com/office/drawing/2014/main" id="{EB4498B9-B991-827E-EDF8-ADDC9C0FB761}"/>
              </a:ext>
            </a:extLst>
          </p:cNvPr>
          <p:cNvPicPr>
            <a:picLocks noChangeAspect="1"/>
          </p:cNvPicPr>
          <p:nvPr/>
        </p:nvPicPr>
        <p:blipFill>
          <a:blip r:embed="rId2">
            <a:extLst>
              <a:ext uri="{28A0092B-C50C-407E-A947-70E740481C1C}">
                <a14:useLocalDpi xmlns:a14="http://schemas.microsoft.com/office/drawing/2010/main" val="0"/>
              </a:ext>
            </a:extLst>
          </a:blip>
          <a:srcRect l="6873" r="30127"/>
          <a:stretch/>
        </p:blipFill>
        <p:spPr>
          <a:xfrm>
            <a:off x="6094124" y="397164"/>
            <a:ext cx="6097876" cy="6460836"/>
          </a:xfrm>
          <a:prstGeom prst="rect">
            <a:avLst/>
          </a:prstGeom>
          <a:noFill/>
        </p:spPr>
      </p:pic>
      <p:sp>
        <p:nvSpPr>
          <p:cNvPr id="2" name="Title 1"/>
          <p:cNvSpPr>
            <a:spLocks noGrp="1"/>
          </p:cNvSpPr>
          <p:nvPr>
            <p:ph type="ctrTitle"/>
          </p:nvPr>
        </p:nvSpPr>
        <p:spPr>
          <a:xfrm>
            <a:off x="452740" y="2591179"/>
            <a:ext cx="5486243" cy="1474115"/>
          </a:xfrm>
        </p:spPr>
        <p:txBody>
          <a:bodyPr anchor="b">
            <a:noAutofit/>
          </a:bodyPr>
          <a:lstStyle/>
          <a:p>
            <a:r>
              <a:rPr lang="en-US"/>
              <a:t>SYSTEMS DESIGN ENGINEERING INFORMATION SESSION</a:t>
            </a:r>
          </a:p>
        </p:txBody>
      </p:sp>
      <p:sp>
        <p:nvSpPr>
          <p:cNvPr id="7" name="Subtitle 6">
            <a:extLst>
              <a:ext uri="{FF2B5EF4-FFF2-40B4-BE49-F238E27FC236}">
                <a16:creationId xmlns:a16="http://schemas.microsoft.com/office/drawing/2014/main" id="{B02B8ED6-D350-DB61-10EE-AD66DDEDA638}"/>
              </a:ext>
            </a:extLst>
          </p:cNvPr>
          <p:cNvSpPr>
            <a:spLocks noGrp="1"/>
          </p:cNvSpPr>
          <p:nvPr>
            <p:ph type="subTitle" idx="1"/>
          </p:nvPr>
        </p:nvSpPr>
        <p:spPr>
          <a:xfrm>
            <a:off x="452740" y="4266821"/>
            <a:ext cx="5486243" cy="666549"/>
          </a:xfrm>
        </p:spPr>
        <p:txBody>
          <a:bodyPr anchor="t">
            <a:normAutofit/>
          </a:bodyPr>
          <a:lstStyle/>
          <a:p>
            <a:r>
              <a:rPr lang="en-US"/>
              <a:t>November 9, 2024</a:t>
            </a:r>
          </a:p>
        </p:txBody>
      </p:sp>
    </p:spTree>
    <p:extLst>
      <p:ext uri="{BB962C8B-B14F-4D97-AF65-F5344CB8AC3E}">
        <p14:creationId xmlns:p14="http://schemas.microsoft.com/office/powerpoint/2010/main" val="1291644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4F5962-7273-D83F-7ED1-45D3E91AF654}"/>
              </a:ext>
            </a:extLst>
          </p:cNvPr>
          <p:cNvSpPr>
            <a:spLocks noGrp="1"/>
          </p:cNvSpPr>
          <p:nvPr>
            <p:ph type="title"/>
          </p:nvPr>
        </p:nvSpPr>
        <p:spPr>
          <a:xfrm>
            <a:off x="259883" y="434108"/>
            <a:ext cx="11569729" cy="895927"/>
          </a:xfrm>
        </p:spPr>
        <p:txBody>
          <a:bodyPr/>
          <a:lstStyle/>
          <a:p>
            <a:r>
              <a:rPr lang="en-US"/>
              <a:t>INTELLIGENT AND AUTOMATED SYSTEMS</a:t>
            </a:r>
          </a:p>
        </p:txBody>
      </p:sp>
      <p:pic>
        <p:nvPicPr>
          <p:cNvPr id="6" name="Content Placeholder 5" descr="170503 uW Autonomoose Ottawa cropped - 1.jpg">
            <a:extLst>
              <a:ext uri="{FF2B5EF4-FFF2-40B4-BE49-F238E27FC236}">
                <a16:creationId xmlns:a16="http://schemas.microsoft.com/office/drawing/2014/main" id="{CBB3BDF5-45F5-2C4A-B177-B1ED74E8C05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347" r="-1" b="3663"/>
          <a:stretch/>
        </p:blipFill>
        <p:spPr>
          <a:xfrm>
            <a:off x="259882" y="1413164"/>
            <a:ext cx="5586855" cy="4590472"/>
          </a:xfrm>
          <a:prstGeom prst="rect">
            <a:avLst/>
          </a:prstGeom>
          <a:noFill/>
        </p:spPr>
      </p:pic>
      <p:sp>
        <p:nvSpPr>
          <p:cNvPr id="13" name="Content Placeholder 3">
            <a:extLst>
              <a:ext uri="{FF2B5EF4-FFF2-40B4-BE49-F238E27FC236}">
                <a16:creationId xmlns:a16="http://schemas.microsoft.com/office/drawing/2014/main" id="{9ED66BB0-F4C8-A083-E87D-019B3890CD39}"/>
              </a:ext>
            </a:extLst>
          </p:cNvPr>
          <p:cNvSpPr>
            <a:spLocks noGrp="1"/>
          </p:cNvSpPr>
          <p:nvPr>
            <p:ph sz="half" idx="2"/>
          </p:nvPr>
        </p:nvSpPr>
        <p:spPr>
          <a:xfrm>
            <a:off x="6170992" y="1413164"/>
            <a:ext cx="5658620" cy="4590472"/>
          </a:xfrm>
        </p:spPr>
        <p:txBody>
          <a:bodyPr/>
          <a:lstStyle/>
          <a:p>
            <a:pPr lvl="0"/>
            <a:r>
              <a:rPr lang="en-US"/>
              <a:t>Artificial intelligence</a:t>
            </a:r>
          </a:p>
          <a:p>
            <a:pPr lvl="0"/>
            <a:r>
              <a:rPr lang="en-US"/>
              <a:t>Machine learning</a:t>
            </a:r>
          </a:p>
          <a:p>
            <a:pPr lvl="0"/>
            <a:r>
              <a:rPr lang="en-US"/>
              <a:t>Image processing</a:t>
            </a:r>
          </a:p>
          <a:p>
            <a:pPr lvl="0"/>
            <a:r>
              <a:rPr lang="en-US"/>
              <a:t>Modelling of physiological systems and disease </a:t>
            </a:r>
          </a:p>
          <a:p>
            <a:pPr marL="0" lvl="0" indent="0">
              <a:buNone/>
            </a:pPr>
            <a:r>
              <a:rPr lang="en-US"/>
              <a:t>Example: </a:t>
            </a:r>
            <a:r>
              <a:rPr lang="en-US" err="1"/>
              <a:t>Autonomoose</a:t>
            </a:r>
            <a:r>
              <a:rPr lang="en-US"/>
              <a:t>, Canada’s first autonomous vehicle approved for driving on public roadways </a:t>
            </a:r>
          </a:p>
          <a:p>
            <a:pPr marL="0" indent="0">
              <a:buNone/>
            </a:pPr>
            <a:endParaRPr lang="en-US"/>
          </a:p>
        </p:txBody>
      </p:sp>
    </p:spTree>
    <p:extLst>
      <p:ext uri="{BB962C8B-B14F-4D97-AF65-F5344CB8AC3E}">
        <p14:creationId xmlns:p14="http://schemas.microsoft.com/office/powerpoint/2010/main" val="824217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4F5962-7273-D83F-7ED1-45D3E91AF654}"/>
              </a:ext>
            </a:extLst>
          </p:cNvPr>
          <p:cNvSpPr>
            <a:spLocks noGrp="1"/>
          </p:cNvSpPr>
          <p:nvPr>
            <p:ph type="title"/>
          </p:nvPr>
        </p:nvSpPr>
        <p:spPr>
          <a:xfrm>
            <a:off x="259883" y="434108"/>
            <a:ext cx="11569729" cy="895927"/>
          </a:xfrm>
        </p:spPr>
        <p:txBody>
          <a:bodyPr anchor="ctr">
            <a:normAutofit/>
          </a:bodyPr>
          <a:lstStyle/>
          <a:p>
            <a:r>
              <a:rPr lang="en-US"/>
              <a:t>PHYSICAL AND MECHATRONIC SYSTEMS</a:t>
            </a:r>
          </a:p>
        </p:txBody>
      </p:sp>
      <p:pic>
        <p:nvPicPr>
          <p:cNvPr id="7" name="Picture 6" descr="A picture containing floor, indoor, ceiling&#10;&#10;Description automatically generated">
            <a:extLst>
              <a:ext uri="{FF2B5EF4-FFF2-40B4-BE49-F238E27FC236}">
                <a16:creationId xmlns:a16="http://schemas.microsoft.com/office/drawing/2014/main" id="{98E27198-89C5-9345-8FD6-2B3B2CF53BC8}"/>
              </a:ext>
            </a:extLst>
          </p:cNvPr>
          <p:cNvPicPr>
            <a:picLocks noChangeAspect="1"/>
          </p:cNvPicPr>
          <p:nvPr/>
        </p:nvPicPr>
        <p:blipFill rotWithShape="1">
          <a:blip r:embed="rId3"/>
          <a:srcRect l="18502" t="-4" r="5502" b="5"/>
          <a:stretch/>
        </p:blipFill>
        <p:spPr>
          <a:xfrm>
            <a:off x="362388" y="1413164"/>
            <a:ext cx="5226517" cy="4590472"/>
          </a:xfrm>
          <a:prstGeom prst="rect">
            <a:avLst/>
          </a:prstGeom>
          <a:noFill/>
        </p:spPr>
      </p:pic>
      <p:sp>
        <p:nvSpPr>
          <p:cNvPr id="18" name="Content Placeholder 3">
            <a:extLst>
              <a:ext uri="{FF2B5EF4-FFF2-40B4-BE49-F238E27FC236}">
                <a16:creationId xmlns:a16="http://schemas.microsoft.com/office/drawing/2014/main" id="{4093B8AB-0513-6F00-02D3-D51BB2E9C4C3}"/>
              </a:ext>
            </a:extLst>
          </p:cNvPr>
          <p:cNvSpPr>
            <a:spLocks noGrp="1"/>
          </p:cNvSpPr>
          <p:nvPr>
            <p:ph sz="half" idx="2"/>
          </p:nvPr>
        </p:nvSpPr>
        <p:spPr>
          <a:xfrm>
            <a:off x="6170992" y="1413164"/>
            <a:ext cx="5658620" cy="4590472"/>
          </a:xfrm>
        </p:spPr>
        <p:txBody>
          <a:bodyPr/>
          <a:lstStyle/>
          <a:p>
            <a:r>
              <a:rPr lang="en-US"/>
              <a:t>Robotics</a:t>
            </a:r>
          </a:p>
          <a:p>
            <a:r>
              <a:rPr lang="en-US"/>
              <a:t>MEMS</a:t>
            </a:r>
          </a:p>
          <a:p>
            <a:r>
              <a:rPr lang="en-US"/>
              <a:t>Nanotechnology</a:t>
            </a:r>
          </a:p>
          <a:p>
            <a:r>
              <a:rPr lang="en-US"/>
              <a:t>Automation in manufacturing </a:t>
            </a:r>
          </a:p>
          <a:p>
            <a:pPr marL="0" indent="0">
              <a:buNone/>
            </a:pPr>
            <a:endParaRPr lang="en-US"/>
          </a:p>
          <a:p>
            <a:pPr marL="0" indent="0">
              <a:buNone/>
            </a:pPr>
            <a:r>
              <a:rPr lang="en-US"/>
              <a:t>Example: exoskeleton capable of walking and environmental recognition </a:t>
            </a:r>
          </a:p>
          <a:p>
            <a:endParaRPr lang="en-US"/>
          </a:p>
        </p:txBody>
      </p:sp>
    </p:spTree>
    <p:extLst>
      <p:ext uri="{BB962C8B-B14F-4D97-AF65-F5344CB8AC3E}">
        <p14:creationId xmlns:p14="http://schemas.microsoft.com/office/powerpoint/2010/main" val="2422258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3736988B-748C-8470-72D0-CBFA801E67DC}"/>
              </a:ext>
            </a:extLst>
          </p:cNvPr>
          <p:cNvSpPr>
            <a:spLocks noGrp="1"/>
          </p:cNvSpPr>
          <p:nvPr>
            <p:ph type="body" idx="1"/>
          </p:nvPr>
        </p:nvSpPr>
        <p:spPr>
          <a:xfrm>
            <a:off x="259880" y="5444907"/>
            <a:ext cx="5542713" cy="436343"/>
          </a:xfrm>
        </p:spPr>
        <p:txBody>
          <a:bodyPr/>
          <a:lstStyle/>
          <a:p>
            <a:r>
              <a:rPr lang="en-US" sz="2000" b="0"/>
              <a:t>Example: remote sensing of sea ice</a:t>
            </a:r>
          </a:p>
        </p:txBody>
      </p:sp>
      <p:pic>
        <p:nvPicPr>
          <p:cNvPr id="7" name="Picture 6">
            <a:extLst>
              <a:ext uri="{FF2B5EF4-FFF2-40B4-BE49-F238E27FC236}">
                <a16:creationId xmlns:a16="http://schemas.microsoft.com/office/drawing/2014/main" id="{AA19DFE4-326C-5342-9F9F-6A5C1ED59023}"/>
              </a:ext>
            </a:extLst>
          </p:cNvPr>
          <p:cNvPicPr>
            <a:picLocks noChangeAspect="1"/>
          </p:cNvPicPr>
          <p:nvPr/>
        </p:nvPicPr>
        <p:blipFill rotWithShape="1">
          <a:blip r:embed="rId3">
            <a:extLst>
              <a:ext uri="{28A0092B-C50C-407E-A947-70E740481C1C}">
                <a14:useLocalDpi xmlns:a14="http://schemas.microsoft.com/office/drawing/2010/main" val="0"/>
              </a:ext>
            </a:extLst>
          </a:blip>
          <a:srcRect t="19017" r="-2" b="19013"/>
          <a:stretch/>
        </p:blipFill>
        <p:spPr>
          <a:xfrm>
            <a:off x="259881" y="1413093"/>
            <a:ext cx="5673017" cy="3937383"/>
          </a:xfrm>
          <a:prstGeom prst="rect">
            <a:avLst/>
          </a:prstGeom>
          <a:noFill/>
        </p:spPr>
      </p:pic>
      <p:sp>
        <p:nvSpPr>
          <p:cNvPr id="13" name="Content Placeholder 3">
            <a:extLst>
              <a:ext uri="{FF2B5EF4-FFF2-40B4-BE49-F238E27FC236}">
                <a16:creationId xmlns:a16="http://schemas.microsoft.com/office/drawing/2014/main" id="{9ED66BB0-F4C8-A083-E87D-019B3890CD39}"/>
              </a:ext>
            </a:extLst>
          </p:cNvPr>
          <p:cNvSpPr>
            <a:spLocks noGrp="1"/>
          </p:cNvSpPr>
          <p:nvPr>
            <p:ph sz="quarter" idx="4"/>
          </p:nvPr>
        </p:nvSpPr>
        <p:spPr>
          <a:xfrm>
            <a:off x="6604000" y="1505527"/>
            <a:ext cx="5225612" cy="4214789"/>
          </a:xfrm>
        </p:spPr>
        <p:txBody>
          <a:bodyPr>
            <a:normAutofit/>
          </a:bodyPr>
          <a:lstStyle/>
          <a:p>
            <a:pPr>
              <a:lnSpc>
                <a:spcPct val="90000"/>
              </a:lnSpc>
            </a:pPr>
            <a:r>
              <a:rPr lang="en-US" sz="2400"/>
              <a:t>Climate</a:t>
            </a:r>
          </a:p>
          <a:p>
            <a:pPr>
              <a:lnSpc>
                <a:spcPct val="90000"/>
              </a:lnSpc>
            </a:pPr>
            <a:r>
              <a:rPr lang="en-US" sz="2400"/>
              <a:t>Energy </a:t>
            </a:r>
          </a:p>
          <a:p>
            <a:pPr>
              <a:lnSpc>
                <a:spcPct val="90000"/>
              </a:lnSpc>
            </a:pPr>
            <a:r>
              <a:rPr lang="en-US" sz="2400"/>
              <a:t>Transportation</a:t>
            </a:r>
          </a:p>
          <a:p>
            <a:pPr>
              <a:lnSpc>
                <a:spcPct val="90000"/>
              </a:lnSpc>
            </a:pPr>
            <a:r>
              <a:rPr lang="en-US" sz="2400"/>
              <a:t>Natural disaster recovery </a:t>
            </a:r>
          </a:p>
          <a:p>
            <a:pPr>
              <a:lnSpc>
                <a:spcPct val="90000"/>
              </a:lnSpc>
            </a:pPr>
            <a:r>
              <a:rPr lang="en-US" sz="2400"/>
              <a:t>Community resilience </a:t>
            </a:r>
          </a:p>
          <a:p>
            <a:pPr>
              <a:lnSpc>
                <a:spcPct val="90000"/>
              </a:lnSpc>
            </a:pPr>
            <a:r>
              <a:rPr lang="en-US" sz="2400"/>
              <a:t>Ethics</a:t>
            </a:r>
          </a:p>
          <a:p>
            <a:pPr>
              <a:lnSpc>
                <a:spcPct val="90000"/>
              </a:lnSpc>
            </a:pPr>
            <a:r>
              <a:rPr lang="en-US" sz="2400"/>
              <a:t>Remote sensing </a:t>
            </a:r>
          </a:p>
          <a:p>
            <a:pPr>
              <a:lnSpc>
                <a:spcPct val="90000"/>
              </a:lnSpc>
            </a:pPr>
            <a:r>
              <a:rPr lang="en-US" sz="2400"/>
              <a:t>Infrastructure </a:t>
            </a:r>
          </a:p>
        </p:txBody>
      </p:sp>
      <p:sp>
        <p:nvSpPr>
          <p:cNvPr id="11" name="Title 1">
            <a:extLst>
              <a:ext uri="{FF2B5EF4-FFF2-40B4-BE49-F238E27FC236}">
                <a16:creationId xmlns:a16="http://schemas.microsoft.com/office/drawing/2014/main" id="{A64F5962-7273-D83F-7ED1-45D3E91AF654}"/>
              </a:ext>
            </a:extLst>
          </p:cNvPr>
          <p:cNvSpPr>
            <a:spLocks noGrp="1"/>
          </p:cNvSpPr>
          <p:nvPr>
            <p:ph type="title"/>
          </p:nvPr>
        </p:nvSpPr>
        <p:spPr>
          <a:xfrm>
            <a:off x="259883" y="434108"/>
            <a:ext cx="11569729" cy="895927"/>
          </a:xfrm>
        </p:spPr>
        <p:txBody>
          <a:bodyPr anchor="ctr">
            <a:normAutofit/>
          </a:bodyPr>
          <a:lstStyle/>
          <a:p>
            <a:r>
              <a:rPr lang="en-US"/>
              <a:t>SOCIETAL AND ENVIRONMENTAL SYSTEMS</a:t>
            </a:r>
          </a:p>
        </p:txBody>
      </p:sp>
    </p:spTree>
    <p:extLst>
      <p:ext uri="{BB962C8B-B14F-4D97-AF65-F5344CB8AC3E}">
        <p14:creationId xmlns:p14="http://schemas.microsoft.com/office/powerpoint/2010/main" val="2157838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9883" y="573899"/>
            <a:ext cx="10932847" cy="756136"/>
          </a:xfrm>
        </p:spPr>
        <p:txBody>
          <a:bodyPr>
            <a:normAutofit/>
          </a:bodyPr>
          <a:lstStyle/>
          <a:p>
            <a:r>
              <a:rPr lang="en-CA" sz="4400"/>
              <a:t>CUSTOMIZING YOUR DEGREE</a:t>
            </a:r>
          </a:p>
        </p:txBody>
      </p:sp>
      <p:grpSp>
        <p:nvGrpSpPr>
          <p:cNvPr id="50" name="Group 49"/>
          <p:cNvGrpSpPr/>
          <p:nvPr/>
        </p:nvGrpSpPr>
        <p:grpSpPr>
          <a:xfrm>
            <a:off x="1334204" y="1498476"/>
            <a:ext cx="9693416" cy="4514455"/>
            <a:chOff x="1688459" y="1954691"/>
            <a:chExt cx="8815083" cy="3962901"/>
          </a:xfrm>
        </p:grpSpPr>
        <p:grpSp>
          <p:nvGrpSpPr>
            <p:cNvPr id="49" name="Group 48"/>
            <p:cNvGrpSpPr/>
            <p:nvPr/>
          </p:nvGrpSpPr>
          <p:grpSpPr>
            <a:xfrm>
              <a:off x="3372204" y="2576217"/>
              <a:ext cx="5476231" cy="2719850"/>
              <a:chOff x="3372204" y="2576217"/>
              <a:chExt cx="5476231" cy="2719850"/>
            </a:xfrm>
          </p:grpSpPr>
          <p:cxnSp>
            <p:nvCxnSpPr>
              <p:cNvPr id="64" name="Straight Connector 63"/>
              <p:cNvCxnSpPr/>
              <p:nvPr/>
            </p:nvCxnSpPr>
            <p:spPr>
              <a:xfrm>
                <a:off x="3381042" y="3196742"/>
                <a:ext cx="3765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393037" y="3972123"/>
                <a:ext cx="343934" cy="1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402214" y="4748952"/>
                <a:ext cx="393053" cy="1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a:stCxn id="43" idx="2"/>
              </p:cNvCxnSpPr>
              <p:nvPr/>
            </p:nvCxnSpPr>
            <p:spPr>
              <a:xfrm flipH="1">
                <a:off x="4045744" y="2583102"/>
                <a:ext cx="124" cy="388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a:cxnSpLocks/>
                <a:stCxn id="42" idx="2"/>
                <a:endCxn id="24" idx="0"/>
              </p:cNvCxnSpPr>
              <p:nvPr/>
            </p:nvCxnSpPr>
            <p:spPr>
              <a:xfrm>
                <a:off x="6106587" y="2576217"/>
                <a:ext cx="0" cy="211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a:stCxn id="44" idx="2"/>
              </p:cNvCxnSpPr>
              <p:nvPr/>
            </p:nvCxnSpPr>
            <p:spPr>
              <a:xfrm flipH="1">
                <a:off x="8161978" y="2576217"/>
                <a:ext cx="0" cy="388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a:stCxn id="41" idx="1"/>
              </p:cNvCxnSpPr>
              <p:nvPr/>
            </p:nvCxnSpPr>
            <p:spPr>
              <a:xfrm flipH="1" flipV="1">
                <a:off x="8441058" y="3196742"/>
                <a:ext cx="3699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a:stCxn id="40" idx="1"/>
              </p:cNvCxnSpPr>
              <p:nvPr/>
            </p:nvCxnSpPr>
            <p:spPr>
              <a:xfrm flipH="1" flipV="1">
                <a:off x="8442466" y="3972124"/>
                <a:ext cx="3684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a:stCxn id="39" idx="1"/>
              </p:cNvCxnSpPr>
              <p:nvPr/>
            </p:nvCxnSpPr>
            <p:spPr>
              <a:xfrm flipH="1" flipV="1">
                <a:off x="8451644" y="4748953"/>
                <a:ext cx="359315" cy="1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a:stCxn id="37" idx="0"/>
              </p:cNvCxnSpPr>
              <p:nvPr/>
            </p:nvCxnSpPr>
            <p:spPr>
              <a:xfrm flipV="1">
                <a:off x="3372204" y="4994543"/>
                <a:ext cx="513637" cy="298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a:stCxn id="38" idx="0"/>
              </p:cNvCxnSpPr>
              <p:nvPr/>
            </p:nvCxnSpPr>
            <p:spPr>
              <a:xfrm flipV="1">
                <a:off x="5190586" y="5156931"/>
                <a:ext cx="0" cy="139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a:stCxn id="47" idx="0"/>
              </p:cNvCxnSpPr>
              <p:nvPr/>
            </p:nvCxnSpPr>
            <p:spPr>
              <a:xfrm flipH="1" flipV="1">
                <a:off x="8349925" y="4994543"/>
                <a:ext cx="498510" cy="29953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1" name="Group 2050"/>
            <p:cNvGrpSpPr>
              <a:grpSpLocks noChangeAspect="1"/>
            </p:cNvGrpSpPr>
            <p:nvPr/>
          </p:nvGrpSpPr>
          <p:grpSpPr>
            <a:xfrm>
              <a:off x="1688459" y="1954691"/>
              <a:ext cx="8815083" cy="3962901"/>
              <a:chOff x="1397482" y="1344358"/>
              <a:chExt cx="9374520" cy="4214401"/>
            </a:xfrm>
          </p:grpSpPr>
          <p:grpSp>
            <p:nvGrpSpPr>
              <p:cNvPr id="31" name="Group 30"/>
              <p:cNvGrpSpPr/>
              <p:nvPr/>
            </p:nvGrpSpPr>
            <p:grpSpPr>
              <a:xfrm>
                <a:off x="3576000" y="2229823"/>
                <a:ext cx="5040000" cy="2520000"/>
                <a:chOff x="3576000" y="2344123"/>
                <a:chExt cx="5040000" cy="2520000"/>
              </a:xfrm>
            </p:grpSpPr>
            <p:sp>
              <p:nvSpPr>
                <p:cNvPr id="24" name="Rounded Rectangle 23"/>
                <p:cNvSpPr/>
                <p:nvPr/>
              </p:nvSpPr>
              <p:spPr>
                <a:xfrm>
                  <a:off x="3576000" y="2344123"/>
                  <a:ext cx="5040000" cy="2520000"/>
                </a:xfrm>
                <a:prstGeom prst="roundRect">
                  <a:avLst>
                    <a:gd name="adj" fmla="val 22111"/>
                  </a:avLst>
                </a:prstGeom>
                <a:solidFill>
                  <a:schemeClr val="bg1"/>
                </a:solidFill>
              </p:spPr>
              <p:style>
                <a:lnRef idx="2">
                  <a:schemeClr val="dk1"/>
                </a:lnRef>
                <a:fillRef idx="1">
                  <a:schemeClr val="lt1"/>
                </a:fillRef>
                <a:effectRef idx="0">
                  <a:schemeClr val="dk1"/>
                </a:effectRef>
                <a:fontRef idx="minor">
                  <a:schemeClr val="dk1"/>
                </a:fontRef>
              </p:style>
              <p:txBody>
                <a:bodyPr tIns="0" rtlCol="0" anchor="t"/>
                <a:lstStyle/>
                <a:p>
                  <a:pPr algn="ctr"/>
                  <a:r>
                    <a:rPr lang="en-CA" sz="1600" b="1"/>
                    <a:t>Systems Design Engineering</a:t>
                  </a:r>
                </a:p>
              </p:txBody>
            </p:sp>
            <p:grpSp>
              <p:nvGrpSpPr>
                <p:cNvPr id="26" name="Group 25"/>
                <p:cNvGrpSpPr/>
                <p:nvPr/>
              </p:nvGrpSpPr>
              <p:grpSpPr>
                <a:xfrm>
                  <a:off x="3993998" y="2787077"/>
                  <a:ext cx="4287832" cy="1789114"/>
                  <a:chOff x="3892742" y="2787077"/>
                  <a:chExt cx="4287832" cy="1789114"/>
                </a:xfrm>
              </p:grpSpPr>
              <p:sp>
                <p:nvSpPr>
                  <p:cNvPr id="27" name="Rounded Rectangle 26"/>
                  <p:cNvSpPr/>
                  <p:nvPr/>
                </p:nvSpPr>
                <p:spPr>
                  <a:xfrm>
                    <a:off x="3892742" y="2787077"/>
                    <a:ext cx="2052000" cy="816048"/>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dirty="0"/>
                      <a:t>Human Factors &amp; Interfaces</a:t>
                    </a:r>
                  </a:p>
                </p:txBody>
              </p:sp>
              <p:sp>
                <p:nvSpPr>
                  <p:cNvPr id="28" name="Rounded Rectangle 27"/>
                  <p:cNvSpPr/>
                  <p:nvPr/>
                </p:nvSpPr>
                <p:spPr>
                  <a:xfrm>
                    <a:off x="6044746" y="2830676"/>
                    <a:ext cx="2135828" cy="773445"/>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dirty="0"/>
                      <a:t>Intelligent &amp; Automated Systems</a:t>
                    </a:r>
                  </a:p>
                </p:txBody>
              </p:sp>
              <p:sp>
                <p:nvSpPr>
                  <p:cNvPr id="29" name="Rounded Rectangle 28"/>
                  <p:cNvSpPr/>
                  <p:nvPr/>
                </p:nvSpPr>
                <p:spPr>
                  <a:xfrm>
                    <a:off x="3892742" y="3734663"/>
                    <a:ext cx="2052000" cy="841528"/>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dirty="0"/>
                      <a:t>Physical &amp; Mechatronics Systems</a:t>
                    </a:r>
                  </a:p>
                </p:txBody>
              </p:sp>
              <p:sp>
                <p:nvSpPr>
                  <p:cNvPr id="30" name="Rounded Rectangle 29"/>
                  <p:cNvSpPr/>
                  <p:nvPr/>
                </p:nvSpPr>
                <p:spPr>
                  <a:xfrm>
                    <a:off x="6044747" y="3691062"/>
                    <a:ext cx="2135824" cy="885129"/>
                  </a:xfrm>
                  <a:prstGeom prst="roundRect">
                    <a:avLst>
                      <a:gd name="adj" fmla="val 291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CA" sz="1400" b="1" dirty="0"/>
                      <a:t>Societal &amp; Environmental Systems</a:t>
                    </a:r>
                  </a:p>
                </p:txBody>
              </p:sp>
            </p:grpSp>
          </p:grpSp>
          <p:grpSp>
            <p:nvGrpSpPr>
              <p:cNvPr id="2048" name="Group 2047"/>
              <p:cNvGrpSpPr/>
              <p:nvPr/>
            </p:nvGrpSpPr>
            <p:grpSpPr>
              <a:xfrm>
                <a:off x="1397482" y="2334749"/>
                <a:ext cx="1822516" cy="2313230"/>
                <a:chOff x="1397482" y="2329141"/>
                <a:chExt cx="1822516" cy="2313230"/>
              </a:xfrm>
            </p:grpSpPr>
            <p:sp>
              <p:nvSpPr>
                <p:cNvPr id="33" name="Rounded Rectangle 32"/>
                <p:cNvSpPr/>
                <p:nvPr/>
              </p:nvSpPr>
              <p:spPr>
                <a:xfrm>
                  <a:off x="1397482" y="2329141"/>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Artificial Intelligence (AI)</a:t>
                  </a:r>
                </a:p>
              </p:txBody>
            </p:sp>
            <p:sp>
              <p:nvSpPr>
                <p:cNvPr id="35" name="Rounded Rectangle 34"/>
                <p:cNvSpPr/>
                <p:nvPr/>
              </p:nvSpPr>
              <p:spPr>
                <a:xfrm>
                  <a:off x="1410238" y="3155271"/>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Biomechanics</a:t>
                  </a:r>
                </a:p>
              </p:txBody>
            </p:sp>
            <p:sp>
              <p:nvSpPr>
                <p:cNvPr id="36" name="Rounded Rectangle 35"/>
                <p:cNvSpPr/>
                <p:nvPr/>
              </p:nvSpPr>
              <p:spPr>
                <a:xfrm>
                  <a:off x="1419998" y="3981401"/>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Environmental Engineering</a:t>
                  </a:r>
                </a:p>
              </p:txBody>
            </p:sp>
          </p:grpSp>
          <p:sp>
            <p:nvSpPr>
              <p:cNvPr id="37" name="Rounded Rectangle 36"/>
              <p:cNvSpPr/>
              <p:nvPr/>
            </p:nvSpPr>
            <p:spPr>
              <a:xfrm>
                <a:off x="2288083" y="4894220"/>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Entrepreneurship</a:t>
                </a:r>
              </a:p>
            </p:txBody>
          </p:sp>
          <p:sp>
            <p:nvSpPr>
              <p:cNvPr id="38" name="Rounded Rectangle 37"/>
              <p:cNvSpPr/>
              <p:nvPr/>
            </p:nvSpPr>
            <p:spPr>
              <a:xfrm>
                <a:off x="4221866" y="4897789"/>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Quantum Engineering</a:t>
                </a:r>
              </a:p>
            </p:txBody>
          </p:sp>
          <p:grpSp>
            <p:nvGrpSpPr>
              <p:cNvPr id="2049" name="Group 2048"/>
              <p:cNvGrpSpPr/>
              <p:nvPr/>
            </p:nvGrpSpPr>
            <p:grpSpPr>
              <a:xfrm>
                <a:off x="8972002" y="2337831"/>
                <a:ext cx="1800000" cy="2310148"/>
                <a:chOff x="8994518" y="2334749"/>
                <a:chExt cx="1800000" cy="2310148"/>
              </a:xfrm>
            </p:grpSpPr>
            <p:sp>
              <p:nvSpPr>
                <p:cNvPr id="39" name="Rounded Rectangle 38"/>
                <p:cNvSpPr/>
                <p:nvPr/>
              </p:nvSpPr>
              <p:spPr>
                <a:xfrm>
                  <a:off x="8994518" y="3983927"/>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Life Sciences</a:t>
                  </a:r>
                </a:p>
              </p:txBody>
            </p:sp>
            <p:sp>
              <p:nvSpPr>
                <p:cNvPr id="40" name="Rounded Rectangle 39"/>
                <p:cNvSpPr/>
                <p:nvPr/>
              </p:nvSpPr>
              <p:spPr>
                <a:xfrm>
                  <a:off x="8994518" y="3159338"/>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Management Sciences</a:t>
                  </a:r>
                </a:p>
              </p:txBody>
            </p:sp>
            <p:sp>
              <p:nvSpPr>
                <p:cNvPr id="41" name="Rounded Rectangle 40"/>
                <p:cNvSpPr/>
                <p:nvPr/>
              </p:nvSpPr>
              <p:spPr>
                <a:xfrm>
                  <a:off x="8994518" y="2334749"/>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Mechatronics</a:t>
                  </a:r>
                </a:p>
              </p:txBody>
            </p:sp>
          </p:grpSp>
          <p:sp>
            <p:nvSpPr>
              <p:cNvPr id="42" name="Rounded Rectangle 41"/>
              <p:cNvSpPr/>
              <p:nvPr/>
            </p:nvSpPr>
            <p:spPr>
              <a:xfrm>
                <a:off x="5196000" y="1344358"/>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Physical Sciences</a:t>
                </a:r>
              </a:p>
            </p:txBody>
          </p:sp>
          <p:sp>
            <p:nvSpPr>
              <p:cNvPr id="43" name="Rounded Rectangle 42"/>
              <p:cNvSpPr/>
              <p:nvPr/>
            </p:nvSpPr>
            <p:spPr>
              <a:xfrm>
                <a:off x="3004500" y="1351680"/>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Software Engineering</a:t>
                </a:r>
              </a:p>
            </p:txBody>
          </p:sp>
          <p:sp>
            <p:nvSpPr>
              <p:cNvPr id="44" name="Rounded Rectangle 43"/>
              <p:cNvSpPr/>
              <p:nvPr/>
            </p:nvSpPr>
            <p:spPr>
              <a:xfrm>
                <a:off x="7387500" y="1344358"/>
                <a:ext cx="1800000" cy="660970"/>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Statistics</a:t>
                </a:r>
              </a:p>
            </p:txBody>
          </p:sp>
          <p:sp>
            <p:nvSpPr>
              <p:cNvPr id="47" name="Rounded Rectangle 46"/>
              <p:cNvSpPr/>
              <p:nvPr/>
            </p:nvSpPr>
            <p:spPr>
              <a:xfrm>
                <a:off x="8111855" y="4895674"/>
                <a:ext cx="1800000" cy="660969"/>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Computer</a:t>
                </a:r>
              </a:p>
              <a:p>
                <a:pPr algn="ctr"/>
                <a:r>
                  <a:rPr lang="en-CA" sz="1400">
                    <a:solidFill>
                      <a:schemeClr val="accent1"/>
                    </a:solidFill>
                  </a:rPr>
                  <a:t>Engineering</a:t>
                </a:r>
              </a:p>
            </p:txBody>
          </p:sp>
        </p:grpSp>
      </p:grpSp>
      <p:sp>
        <p:nvSpPr>
          <p:cNvPr id="15" name="Rounded Rectangle 37">
            <a:extLst>
              <a:ext uri="{FF2B5EF4-FFF2-40B4-BE49-F238E27FC236}">
                <a16:creationId xmlns:a16="http://schemas.microsoft.com/office/drawing/2014/main" id="{EC1034AF-89F1-1D1E-DE05-FA980539FC08}"/>
              </a:ext>
            </a:extLst>
          </p:cNvPr>
          <p:cNvSpPr/>
          <p:nvPr/>
        </p:nvSpPr>
        <p:spPr>
          <a:xfrm>
            <a:off x="6263803" y="5301079"/>
            <a:ext cx="1861231" cy="708029"/>
          </a:xfrm>
          <a:prstGeom prst="roundRect">
            <a:avLst>
              <a:gd name="adj" fmla="val 291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a:solidFill>
                  <a:schemeClr val="accent1"/>
                </a:solidFill>
              </a:rPr>
              <a:t>Computing</a:t>
            </a:r>
          </a:p>
        </p:txBody>
      </p:sp>
      <p:cxnSp>
        <p:nvCxnSpPr>
          <p:cNvPr id="16" name="Straight Connector 15">
            <a:extLst>
              <a:ext uri="{FF2B5EF4-FFF2-40B4-BE49-F238E27FC236}">
                <a16:creationId xmlns:a16="http://schemas.microsoft.com/office/drawing/2014/main" id="{011F0808-81CE-4175-AEEA-5825988A17F6}"/>
              </a:ext>
            </a:extLst>
          </p:cNvPr>
          <p:cNvCxnSpPr>
            <a:cxnSpLocks/>
          </p:cNvCxnSpPr>
          <p:nvPr/>
        </p:nvCxnSpPr>
        <p:spPr>
          <a:xfrm flipV="1">
            <a:off x="7192094" y="5146401"/>
            <a:ext cx="0" cy="1409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85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886656"/>
            <a:ext cx="9846691" cy="1421205"/>
          </a:xfrm>
        </p:spPr>
        <p:txBody>
          <a:bodyPr>
            <a:noAutofit/>
          </a:bodyPr>
          <a:lstStyle/>
          <a:p>
            <a:r>
              <a:rPr lang="en-CA" dirty="0"/>
              <a:t>WHY CHOOSE SYSTEMS DESIGN ENGINEERING?</a:t>
            </a:r>
          </a:p>
        </p:txBody>
      </p:sp>
    </p:spTree>
    <p:extLst>
      <p:ext uri="{BB962C8B-B14F-4D97-AF65-F5344CB8AC3E}">
        <p14:creationId xmlns:p14="http://schemas.microsoft.com/office/powerpoint/2010/main" val="1501104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3" y="434108"/>
            <a:ext cx="11569729" cy="895927"/>
          </a:xfrm>
        </p:spPr>
        <p:txBody>
          <a:bodyPr anchor="ctr">
            <a:normAutofit/>
          </a:bodyPr>
          <a:lstStyle/>
          <a:p>
            <a:r>
              <a:rPr lang="en-US"/>
              <a:t>PROGRAM DIFFERENTIATORS</a:t>
            </a:r>
          </a:p>
        </p:txBody>
      </p:sp>
      <p:sp>
        <p:nvSpPr>
          <p:cNvPr id="3" name="Content Placeholder 2"/>
          <p:cNvSpPr>
            <a:spLocks noGrp="1"/>
          </p:cNvSpPr>
          <p:nvPr>
            <p:ph sz="half" idx="1"/>
          </p:nvPr>
        </p:nvSpPr>
        <p:spPr>
          <a:xfrm>
            <a:off x="259882" y="1413164"/>
            <a:ext cx="5586855" cy="4590472"/>
          </a:xfrm>
        </p:spPr>
        <p:txBody>
          <a:bodyPr vert="horz" lIns="91440" tIns="45720" rIns="91440" bIns="45720" rtlCol="0">
            <a:normAutofit/>
          </a:bodyPr>
          <a:lstStyle/>
          <a:p>
            <a:r>
              <a:rPr lang="en-CA"/>
              <a:t>Solid technical education in engineering: mechanical, electrical, software, and more</a:t>
            </a:r>
          </a:p>
          <a:p>
            <a:r>
              <a:rPr lang="en-CA"/>
              <a:t>Design course in every term </a:t>
            </a:r>
          </a:p>
          <a:p>
            <a:r>
              <a:rPr lang="en-CA"/>
              <a:t>Labs and hands-on experiences</a:t>
            </a:r>
          </a:p>
          <a:p>
            <a:r>
              <a:rPr lang="en-CA"/>
              <a:t>Ample technical and complementary elective options </a:t>
            </a:r>
          </a:p>
          <a:p>
            <a:r>
              <a:rPr lang="en-CA"/>
              <a:t>Unlimited potential for SYDE graduates </a:t>
            </a:r>
          </a:p>
        </p:txBody>
      </p:sp>
      <p:pic>
        <p:nvPicPr>
          <p:cNvPr id="5" name="Picture 4" descr="A picture containing person, indoor, floor, computer&#10;&#10;Description automatically generated">
            <a:extLst>
              <a:ext uri="{FF2B5EF4-FFF2-40B4-BE49-F238E27FC236}">
                <a16:creationId xmlns:a16="http://schemas.microsoft.com/office/drawing/2014/main" id="{956E3932-35B6-8642-89D6-65036707C59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70" r="3" b="7817"/>
          <a:stretch/>
        </p:blipFill>
        <p:spPr>
          <a:xfrm>
            <a:off x="6044747" y="1175328"/>
            <a:ext cx="5658620" cy="4507343"/>
          </a:xfrm>
          <a:prstGeom prst="rect">
            <a:avLst/>
          </a:prstGeom>
          <a:noFill/>
        </p:spPr>
      </p:pic>
    </p:spTree>
    <p:extLst>
      <p:ext uri="{BB962C8B-B14F-4D97-AF65-F5344CB8AC3E}">
        <p14:creationId xmlns:p14="http://schemas.microsoft.com/office/powerpoint/2010/main" val="4142905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0278-D8EA-DF83-5BB2-96EF3116887E}"/>
              </a:ext>
            </a:extLst>
          </p:cNvPr>
          <p:cNvSpPr>
            <a:spLocks noGrp="1"/>
          </p:cNvSpPr>
          <p:nvPr>
            <p:ph type="title"/>
          </p:nvPr>
        </p:nvSpPr>
        <p:spPr>
          <a:xfrm>
            <a:off x="259883" y="434108"/>
            <a:ext cx="11569729" cy="895927"/>
          </a:xfrm>
        </p:spPr>
        <p:txBody>
          <a:bodyPr anchor="ctr">
            <a:normAutofit/>
          </a:bodyPr>
          <a:lstStyle/>
          <a:p>
            <a:r>
              <a:rPr lang="en-US"/>
              <a:t>CO-OP IN SYDE</a:t>
            </a:r>
          </a:p>
        </p:txBody>
      </p:sp>
      <p:sp>
        <p:nvSpPr>
          <p:cNvPr id="3" name="Content Placeholder 2">
            <a:extLst>
              <a:ext uri="{FF2B5EF4-FFF2-40B4-BE49-F238E27FC236}">
                <a16:creationId xmlns:a16="http://schemas.microsoft.com/office/drawing/2014/main" id="{8D7DE637-1A6C-A3C3-ADF2-D7CBF11B48CA}"/>
              </a:ext>
            </a:extLst>
          </p:cNvPr>
          <p:cNvSpPr>
            <a:spLocks noGrp="1"/>
          </p:cNvSpPr>
          <p:nvPr>
            <p:ph sz="half" idx="1"/>
          </p:nvPr>
        </p:nvSpPr>
        <p:spPr>
          <a:xfrm>
            <a:off x="259882" y="1170432"/>
            <a:ext cx="5586855" cy="5687568"/>
          </a:xfrm>
        </p:spPr>
        <p:txBody>
          <a:bodyPr vert="horz" lIns="91440" tIns="45720" rIns="91440" bIns="45720" rtlCol="0" anchor="t">
            <a:normAutofit fontScale="85000" lnSpcReduction="20000"/>
          </a:bodyPr>
          <a:lstStyle/>
          <a:p>
            <a:r>
              <a:rPr lang="en-US" dirty="0"/>
              <a:t>Explore careers, earn money, and gain experience through North America's largest co-op (paid internship) program</a:t>
            </a:r>
          </a:p>
          <a:p>
            <a:r>
              <a:rPr lang="en-US" b="1" dirty="0">
                <a:solidFill>
                  <a:schemeClr val="accent1"/>
                </a:solidFill>
              </a:rPr>
              <a:t>96%</a:t>
            </a:r>
            <a:r>
              <a:rPr lang="en-US" dirty="0"/>
              <a:t> of our co-op grads employed six months after graduation find jobs related to skills they acquired at Waterloo, compared to 83% of all university graduates in Ontario</a:t>
            </a:r>
          </a:p>
          <a:p>
            <a:r>
              <a:rPr lang="en-US" dirty="0"/>
              <a:t>Sample co-op jobs:</a:t>
            </a:r>
          </a:p>
          <a:p>
            <a:pPr lvl="1"/>
            <a:r>
              <a:rPr lang="en-US" dirty="0"/>
              <a:t>Product design/development</a:t>
            </a:r>
          </a:p>
          <a:p>
            <a:pPr lvl="1"/>
            <a:r>
              <a:rPr lang="en-US" dirty="0"/>
              <a:t>Rapid prototype software developer</a:t>
            </a:r>
          </a:p>
          <a:p>
            <a:pPr lvl="1"/>
            <a:r>
              <a:rPr lang="en-US" dirty="0"/>
              <a:t>Application developer</a:t>
            </a:r>
          </a:p>
          <a:p>
            <a:pPr lvl="1"/>
            <a:r>
              <a:rPr lang="en-US" dirty="0"/>
              <a:t>Machine learning developer</a:t>
            </a:r>
          </a:p>
          <a:p>
            <a:pPr lvl="1"/>
            <a:r>
              <a:rPr lang="en-US" dirty="0"/>
              <a:t>QA analyst</a:t>
            </a:r>
          </a:p>
          <a:p>
            <a:pPr lvl="1"/>
            <a:r>
              <a:rPr lang="en-US" dirty="0"/>
              <a:t>Control systems software designer co-op</a:t>
            </a:r>
          </a:p>
          <a:p>
            <a:pPr lvl="1"/>
            <a:r>
              <a:rPr lang="en-US" dirty="0"/>
              <a:t>Product manager</a:t>
            </a:r>
          </a:p>
          <a:p>
            <a:endParaRPr lang="en-US" dirty="0"/>
          </a:p>
        </p:txBody>
      </p:sp>
      <p:pic>
        <p:nvPicPr>
          <p:cNvPr id="8" name="Picture 7" descr="A person typing on a computer&#10;&#10;Description automatically generated">
            <a:extLst>
              <a:ext uri="{FF2B5EF4-FFF2-40B4-BE49-F238E27FC236}">
                <a16:creationId xmlns:a16="http://schemas.microsoft.com/office/drawing/2014/main" id="{70834C92-FB3C-7750-9BDC-3060AF1867EC}"/>
              </a:ext>
            </a:extLst>
          </p:cNvPr>
          <p:cNvPicPr>
            <a:picLocks noChangeAspect="1"/>
          </p:cNvPicPr>
          <p:nvPr/>
        </p:nvPicPr>
        <p:blipFill>
          <a:blip r:embed="rId3">
            <a:extLst>
              <a:ext uri="{28A0092B-C50C-407E-A947-70E740481C1C}">
                <a14:useLocalDpi xmlns:a14="http://schemas.microsoft.com/office/drawing/2010/main" val="0"/>
              </a:ext>
            </a:extLst>
          </a:blip>
          <a:srcRect l="3777" r="13942" b="1"/>
          <a:stretch/>
        </p:blipFill>
        <p:spPr>
          <a:xfrm>
            <a:off x="5918560" y="884382"/>
            <a:ext cx="6273440" cy="5089236"/>
          </a:xfrm>
          <a:prstGeom prst="rect">
            <a:avLst/>
          </a:prstGeom>
          <a:noFill/>
        </p:spPr>
      </p:pic>
    </p:spTree>
    <p:extLst>
      <p:ext uri="{BB962C8B-B14F-4D97-AF65-F5344CB8AC3E}">
        <p14:creationId xmlns:p14="http://schemas.microsoft.com/office/powerpoint/2010/main" val="2179866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AFTER GRADUATION</a:t>
            </a:r>
          </a:p>
        </p:txBody>
      </p:sp>
      <p:sp>
        <p:nvSpPr>
          <p:cNvPr id="3" name="Content Placeholder 2"/>
          <p:cNvSpPr>
            <a:spLocks noGrp="1"/>
          </p:cNvSpPr>
          <p:nvPr>
            <p:ph idx="1"/>
          </p:nvPr>
        </p:nvSpPr>
        <p:spPr>
          <a:xfrm>
            <a:off x="259882" y="1599394"/>
            <a:ext cx="11569729" cy="4782243"/>
          </a:xfrm>
        </p:spPr>
        <p:txBody>
          <a:bodyPr vert="horz" lIns="91440" tIns="45720" rIns="91440" bIns="45720" rtlCol="0" anchor="t">
            <a:normAutofit/>
          </a:bodyPr>
          <a:lstStyle/>
          <a:p>
            <a:r>
              <a:rPr lang="en-US" dirty="0"/>
              <a:t>Find careers in a wide range of areas:</a:t>
            </a:r>
          </a:p>
          <a:p>
            <a:endParaRPr lang="en-US"/>
          </a:p>
          <a:p>
            <a:endParaRPr lang="en-US"/>
          </a:p>
          <a:p>
            <a:endParaRPr lang="en-US"/>
          </a:p>
          <a:p>
            <a:endParaRPr lang="en-US"/>
          </a:p>
          <a:p>
            <a:r>
              <a:rPr lang="en-US" dirty="0"/>
              <a:t>Graduate studies</a:t>
            </a:r>
          </a:p>
          <a:p>
            <a:pPr lvl="1">
              <a:spcBef>
                <a:spcPts val="0"/>
              </a:spcBef>
            </a:pPr>
            <a:r>
              <a:rPr lang="en-US" dirty="0"/>
              <a:t>MEng, </a:t>
            </a:r>
            <a:r>
              <a:rPr lang="en-US" dirty="0" err="1"/>
              <a:t>MASc</a:t>
            </a:r>
            <a:r>
              <a:rPr lang="en-US" dirty="0"/>
              <a:t>, PhD</a:t>
            </a:r>
          </a:p>
          <a:p>
            <a:endParaRPr lang="en-US"/>
          </a:p>
          <a:p>
            <a:pPr lvl="1"/>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559259129"/>
              </p:ext>
            </p:extLst>
          </p:nvPr>
        </p:nvGraphicFramePr>
        <p:xfrm>
          <a:off x="635444" y="2077632"/>
          <a:ext cx="11285941" cy="1819534"/>
        </p:xfrm>
        <a:graphic>
          <a:graphicData uri="http://schemas.openxmlformats.org/drawingml/2006/table">
            <a:tbl>
              <a:tblPr firstRow="1" bandRow="1">
                <a:tableStyleId>{5940675A-B579-460E-94D1-54222C63F5DA}</a:tableStyleId>
              </a:tblPr>
              <a:tblGrid>
                <a:gridCol w="3827789">
                  <a:extLst>
                    <a:ext uri="{9D8B030D-6E8A-4147-A177-3AD203B41FA5}">
                      <a16:colId xmlns:a16="http://schemas.microsoft.com/office/drawing/2014/main" val="174131827"/>
                    </a:ext>
                  </a:extLst>
                </a:gridCol>
                <a:gridCol w="3729076">
                  <a:extLst>
                    <a:ext uri="{9D8B030D-6E8A-4147-A177-3AD203B41FA5}">
                      <a16:colId xmlns:a16="http://schemas.microsoft.com/office/drawing/2014/main" val="1109409777"/>
                    </a:ext>
                  </a:extLst>
                </a:gridCol>
                <a:gridCol w="3729076">
                  <a:extLst>
                    <a:ext uri="{9D8B030D-6E8A-4147-A177-3AD203B41FA5}">
                      <a16:colId xmlns:a16="http://schemas.microsoft.com/office/drawing/2014/main" val="1984969745"/>
                    </a:ext>
                  </a:extLst>
                </a:gridCol>
              </a:tblGrid>
              <a:tr h="476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Product Design and Development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None/>
                      </a:pPr>
                      <a:r>
                        <a:rPr lang="en-CA" sz="1600" b="1" i="0" u="none" strike="noStrike" kern="1200" noProof="0" dirty="0">
                          <a:solidFill>
                            <a:schemeClr val="accent1"/>
                          </a:solidFill>
                          <a:latin typeface="Georgia"/>
                        </a:rPr>
                        <a:t>Environmental Systems Design</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Supply Chain and Logistics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9033653"/>
                  </a:ext>
                </a:extLst>
              </a:tr>
              <a:tr h="379411">
                <a:tc>
                  <a:txBody>
                    <a:bodyPr/>
                    <a:lstStyle/>
                    <a:p>
                      <a:pPr marL="0" marR="0" lvl="0" indent="0" algn="l">
                        <a:lnSpc>
                          <a:spcPct val="100000"/>
                        </a:lnSpc>
                        <a:spcBef>
                          <a:spcPts val="0"/>
                        </a:spcBef>
                        <a:spcAft>
                          <a:spcPts val="0"/>
                        </a:spcAft>
                        <a:buNone/>
                      </a:pPr>
                      <a:r>
                        <a:rPr lang="en-CA" sz="1600" b="1" i="0" u="none" strike="noStrike" kern="1200" noProof="0" dirty="0">
                          <a:solidFill>
                            <a:schemeClr val="accent1"/>
                          </a:solidFill>
                          <a:latin typeface="Georgia"/>
                        </a:rPr>
                        <a:t>Energy Systems</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Product Management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Automotive Systems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122965"/>
                  </a:ext>
                </a:extLst>
              </a:tr>
              <a:tr h="5842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Machine Learning and AI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Data Science and Analytics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Aerospace Engineering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93210063"/>
                  </a:ext>
                </a:extLst>
              </a:tr>
              <a:tr h="3794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b="1" kern="1200" dirty="0">
                          <a:solidFill>
                            <a:schemeClr val="accent1"/>
                          </a:solidFill>
                          <a:latin typeface="Georgia"/>
                          <a:ea typeface="+mn-ea"/>
                          <a:cs typeface="Arial"/>
                        </a:rPr>
                        <a:t>Control Systems and Automation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a:lnSpc>
                          <a:spcPct val="100000"/>
                        </a:lnSpc>
                        <a:spcBef>
                          <a:spcPts val="0"/>
                        </a:spcBef>
                        <a:spcAft>
                          <a:spcPts val="0"/>
                        </a:spcAft>
                        <a:buNone/>
                      </a:pPr>
                      <a:r>
                        <a:rPr lang="en-CA" sz="1600" b="1" i="0" u="none" strike="noStrike" kern="1200" noProof="0" dirty="0">
                          <a:solidFill>
                            <a:schemeClr val="accent1"/>
                          </a:solidFill>
                          <a:latin typeface="Georgia"/>
                        </a:rPr>
                        <a:t>Application Development</a:t>
                      </a: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rtl="0" eaLnBrk="1" fontAlgn="auto" latinLnBrk="0" hangingPunct="1">
                        <a:lnSpc>
                          <a:spcPct val="100000"/>
                        </a:lnSpc>
                        <a:spcBef>
                          <a:spcPts val="0"/>
                        </a:spcBef>
                        <a:spcAft>
                          <a:spcPts val="0"/>
                        </a:spcAft>
                        <a:buClrTx/>
                        <a:buSzTx/>
                        <a:buFontTx/>
                        <a:buNone/>
                      </a:pPr>
                      <a:r>
                        <a:rPr lang="en-CA" sz="1600" b="1" kern="1200" dirty="0">
                          <a:solidFill>
                            <a:schemeClr val="accent1"/>
                          </a:solidFill>
                          <a:latin typeface="Georgia"/>
                          <a:ea typeface="+mn-ea"/>
                          <a:cs typeface="Arial"/>
                        </a:rPr>
                        <a:t>User Experience Design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9606688"/>
                  </a:ext>
                </a:extLst>
              </a:tr>
            </a:tbl>
          </a:graphicData>
        </a:graphic>
      </p:graphicFrame>
    </p:spTree>
    <p:extLst>
      <p:ext uri="{BB962C8B-B14F-4D97-AF65-F5344CB8AC3E}">
        <p14:creationId xmlns:p14="http://schemas.microsoft.com/office/powerpoint/2010/main" val="174217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pic>
        <p:nvPicPr>
          <p:cNvPr id="4" name="Picture 3" descr="A close up of a toy&#10;&#10;Description automatically generated">
            <a:extLst>
              <a:ext uri="{FF2B5EF4-FFF2-40B4-BE49-F238E27FC236}">
                <a16:creationId xmlns:a16="http://schemas.microsoft.com/office/drawing/2014/main" id="{A548EF06-00A1-4C7C-A246-30F2AD439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187" y="2247162"/>
            <a:ext cx="2282804" cy="2282804"/>
          </a:xfrm>
          <a:prstGeom prst="rect">
            <a:avLst/>
          </a:prstGeom>
        </p:spPr>
      </p:pic>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3071373" y="1665053"/>
            <a:ext cx="9846691" cy="1421205"/>
          </a:xfrm>
        </p:spPr>
        <p:txBody>
          <a:bodyPr>
            <a:normAutofit/>
          </a:bodyPr>
          <a:lstStyle/>
          <a:p>
            <a:pPr algn="l"/>
            <a:r>
              <a:rPr lang="en-CA" sz="8800"/>
              <a:t>QUESTIONS?</a:t>
            </a:r>
          </a:p>
        </p:txBody>
      </p:sp>
      <p:pic>
        <p:nvPicPr>
          <p:cNvPr id="3" name="Graphic 2" descr="Tools">
            <a:extLst>
              <a:ext uri="{FF2B5EF4-FFF2-40B4-BE49-F238E27FC236}">
                <a16:creationId xmlns:a16="http://schemas.microsoft.com/office/drawing/2014/main" id="{1459ECA3-6D1A-4A63-BB88-FD1F8BBA5D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279013" y="3254104"/>
            <a:ext cx="630101" cy="630101"/>
          </a:xfrm>
          <a:prstGeom prst="rect">
            <a:avLst/>
          </a:prstGeom>
        </p:spPr>
      </p:pic>
      <p:sp>
        <p:nvSpPr>
          <p:cNvPr id="16" name="TextBox 15">
            <a:extLst>
              <a:ext uri="{FF2B5EF4-FFF2-40B4-BE49-F238E27FC236}">
                <a16:creationId xmlns:a16="http://schemas.microsoft.com/office/drawing/2014/main" id="{498B1634-DEB6-4A07-8974-1229CAA7F542}"/>
              </a:ext>
            </a:extLst>
          </p:cNvPr>
          <p:cNvSpPr txBox="1"/>
          <p:nvPr/>
        </p:nvSpPr>
        <p:spPr>
          <a:xfrm>
            <a:off x="4044040" y="3307044"/>
            <a:ext cx="7740610"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1733930" rtl="0" eaLnBrk="1" fontAlgn="auto" latinLnBrk="0" hangingPunct="0">
              <a:lnSpc>
                <a:spcPct val="100000"/>
              </a:lnSpc>
              <a:spcBef>
                <a:spcPts val="0"/>
              </a:spcBef>
              <a:spcAft>
                <a:spcPts val="0"/>
              </a:spcAft>
              <a:buClrTx/>
              <a:buSzTx/>
              <a:buFontTx/>
              <a:buNone/>
              <a:tabLst/>
              <a:defRPr/>
            </a:pPr>
            <a:r>
              <a:rPr kumimoji="0" lang="en-CA" sz="2400" i="0" u="none" strike="noStrike" kern="0" cap="none" spc="0" normalizeH="0" baseline="0" noProof="0">
                <a:ln>
                  <a:noFill/>
                </a:ln>
                <a:solidFill>
                  <a:schemeClr val="bg1"/>
                </a:solidFill>
                <a:effectLst/>
                <a:uLnTx/>
                <a:uFillTx/>
                <a:latin typeface="+mj-lt"/>
                <a:sym typeface="Helvetica Neue"/>
              </a:rPr>
              <a:t>CHATS WITH ENGINEERING STUDENT AMBASSADORS</a:t>
            </a:r>
          </a:p>
          <a:p>
            <a:pPr marL="0" marR="0" lvl="2" algn="l" defTabSz="1733930" rtl="0" eaLnBrk="1" fontAlgn="auto" latinLnBrk="0" hangingPunct="0">
              <a:lnSpc>
                <a:spcPct val="100000"/>
              </a:lnSpc>
              <a:spcBef>
                <a:spcPts val="0"/>
              </a:spcBef>
              <a:spcAft>
                <a:spcPts val="0"/>
              </a:spcAft>
              <a:buClrTx/>
              <a:buSzTx/>
              <a:tabLst/>
              <a:defRPr/>
            </a:pPr>
            <a:r>
              <a:rPr kumimoji="0" lang="en-US" sz="1400" b="0" i="0" u="none" strike="noStrike" kern="0" cap="none" spc="0" normalizeH="0" baseline="0" noProof="0">
                <a:ln>
                  <a:noFill/>
                </a:ln>
                <a:solidFill>
                  <a:schemeClr val="bg1"/>
                </a:solidFill>
                <a:effectLst/>
                <a:uLnTx/>
                <a:uFillTx/>
                <a:sym typeface="Helvetica Neue"/>
                <a:hlinkClick r:id="rId6">
                  <a:extLst>
                    <a:ext uri="{A12FA001-AC4F-418D-AE19-62706E023703}">
                      <ahyp:hlinkClr xmlns:ahyp="http://schemas.microsoft.com/office/drawing/2018/hyperlinkcolor" val="tx"/>
                    </a:ext>
                  </a:extLst>
                </a:hlinkClick>
              </a:rPr>
              <a:t>uwaterloo.ca/future-students/ask/engineering</a:t>
            </a:r>
            <a:r>
              <a:rPr kumimoji="0" lang="en-US" sz="1400" b="0" i="0" u="none" strike="noStrike" kern="0" cap="none" spc="0" normalizeH="0" baseline="0" noProof="0">
                <a:ln>
                  <a:noFill/>
                </a:ln>
                <a:solidFill>
                  <a:schemeClr val="bg1"/>
                </a:solidFill>
                <a:effectLst/>
                <a:uLnTx/>
                <a:uFillTx/>
                <a:sym typeface="Helvetica Neue"/>
              </a:rPr>
              <a:t> </a:t>
            </a:r>
            <a:endParaRPr kumimoji="0" lang="en-CA" sz="1400" b="0" i="0" u="none" strike="noStrike" kern="0" cap="none" spc="0" normalizeH="0" baseline="0" noProof="0">
              <a:ln>
                <a:noFill/>
              </a:ln>
              <a:solidFill>
                <a:schemeClr val="bg1"/>
              </a:solidFill>
              <a:effectLst/>
              <a:uLnTx/>
              <a:uFillTx/>
              <a:sym typeface="Helvetica Neue"/>
            </a:endParaRPr>
          </a:p>
        </p:txBody>
      </p:sp>
      <p:pic>
        <p:nvPicPr>
          <p:cNvPr id="17" name="Graphic 16" descr="Envelope">
            <a:extLst>
              <a:ext uri="{FF2B5EF4-FFF2-40B4-BE49-F238E27FC236}">
                <a16:creationId xmlns:a16="http://schemas.microsoft.com/office/drawing/2014/main" id="{4363E114-27F6-48F1-8D07-D70B24ACFB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259262" y="4240304"/>
            <a:ext cx="668520" cy="668520"/>
          </a:xfrm>
          <a:prstGeom prst="rect">
            <a:avLst/>
          </a:prstGeom>
        </p:spPr>
      </p:pic>
      <p:sp>
        <p:nvSpPr>
          <p:cNvPr id="19" name="TextBox 18">
            <a:extLst>
              <a:ext uri="{FF2B5EF4-FFF2-40B4-BE49-F238E27FC236}">
                <a16:creationId xmlns:a16="http://schemas.microsoft.com/office/drawing/2014/main" id="{8846647E-70CE-467C-88D4-049CDC09A1AE}"/>
              </a:ext>
            </a:extLst>
          </p:cNvPr>
          <p:cNvSpPr txBox="1"/>
          <p:nvPr/>
        </p:nvSpPr>
        <p:spPr>
          <a:xfrm>
            <a:off x="4044040" y="4267183"/>
            <a:ext cx="4545972"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1733930" rtl="0" eaLnBrk="1" fontAlgn="auto" latinLnBrk="0" hangingPunct="0">
              <a:lnSpc>
                <a:spcPct val="100000"/>
              </a:lnSpc>
              <a:spcBef>
                <a:spcPts val="0"/>
              </a:spcBef>
              <a:spcAft>
                <a:spcPts val="0"/>
              </a:spcAft>
              <a:buClrTx/>
              <a:buSzTx/>
              <a:buFontTx/>
              <a:buNone/>
              <a:tabLst/>
              <a:defRPr/>
            </a:pPr>
            <a:r>
              <a:rPr kumimoji="0" lang="en-CA" sz="2400" i="0" u="none" strike="noStrike" kern="0" cap="none" spc="0" normalizeH="0" baseline="0" noProof="0">
                <a:ln>
                  <a:noFill/>
                </a:ln>
                <a:solidFill>
                  <a:schemeClr val="bg1"/>
                </a:solidFill>
                <a:effectLst/>
                <a:uLnTx/>
                <a:uFillTx/>
                <a:latin typeface="+mj-lt"/>
                <a:sym typeface="Helvetica Neue"/>
              </a:rPr>
              <a:t>ADMISSIONS QUESTIONS</a:t>
            </a:r>
          </a:p>
          <a:p>
            <a:pPr lvl="0" defTabSz="1733930" hangingPunct="0">
              <a:defRPr/>
            </a:pPr>
            <a:r>
              <a:rPr lang="en-CA" sz="1400" kern="0">
                <a:solidFill>
                  <a:schemeClr val="bg1"/>
                </a:solidFill>
                <a:sym typeface="Helvetica Neue"/>
                <a:hlinkClick r:id="rId9">
                  <a:extLst>
                    <a:ext uri="{A12FA001-AC4F-418D-AE19-62706E023703}">
                      <ahyp:hlinkClr xmlns:ahyp="http://schemas.microsoft.com/office/drawing/2018/hyperlinkcolor" val="tx"/>
                    </a:ext>
                  </a:extLst>
                </a:hlinkClick>
              </a:rPr>
              <a:t>enginfo@uwaterloo.ca</a:t>
            </a:r>
            <a:r>
              <a:rPr lang="en-CA" sz="1400" kern="0">
                <a:solidFill>
                  <a:schemeClr val="bg1"/>
                </a:solidFill>
                <a:sym typeface="Helvetica Neue"/>
              </a:rPr>
              <a:t> </a:t>
            </a:r>
          </a:p>
        </p:txBody>
      </p:sp>
      <p:pic>
        <p:nvPicPr>
          <p:cNvPr id="20" name="Graphic 19" descr="Cycle with people outline">
            <a:extLst>
              <a:ext uri="{FF2B5EF4-FFF2-40B4-BE49-F238E27FC236}">
                <a16:creationId xmlns:a16="http://schemas.microsoft.com/office/drawing/2014/main" id="{3149E1C8-A1B1-4534-B44F-5496D44146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0814" y="5122295"/>
            <a:ext cx="829739" cy="829739"/>
          </a:xfrm>
          <a:prstGeom prst="rect">
            <a:avLst/>
          </a:prstGeom>
        </p:spPr>
      </p:pic>
      <p:sp>
        <p:nvSpPr>
          <p:cNvPr id="21" name="TextBox 20">
            <a:extLst>
              <a:ext uri="{FF2B5EF4-FFF2-40B4-BE49-F238E27FC236}">
                <a16:creationId xmlns:a16="http://schemas.microsoft.com/office/drawing/2014/main" id="{67D59622-8E90-4BC0-BD27-6AF4ACFC921D}"/>
              </a:ext>
            </a:extLst>
          </p:cNvPr>
          <p:cNvSpPr txBox="1"/>
          <p:nvPr/>
        </p:nvSpPr>
        <p:spPr>
          <a:xfrm>
            <a:off x="4060147" y="5193481"/>
            <a:ext cx="4545972" cy="687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733930" hangingPunct="0">
              <a:defRPr/>
            </a:pPr>
            <a:r>
              <a:rPr lang="en-CA" sz="2400" kern="0">
                <a:solidFill>
                  <a:schemeClr val="bg1"/>
                </a:solidFill>
                <a:latin typeface="+mj-lt"/>
                <a:sym typeface="Helvetica Neue"/>
              </a:rPr>
              <a:t>TOURS &amp; EVENTS</a:t>
            </a:r>
            <a:endParaRPr kumimoji="0" lang="en-CA" sz="2400" i="0" u="none" strike="noStrike" kern="0" cap="none" spc="0" normalizeH="0" baseline="0" noProof="0">
              <a:ln>
                <a:noFill/>
              </a:ln>
              <a:solidFill>
                <a:schemeClr val="bg1"/>
              </a:solidFill>
              <a:effectLst/>
              <a:uLnTx/>
              <a:uFillTx/>
              <a:latin typeface="+mj-lt"/>
              <a:sym typeface="Helvetica Neue"/>
            </a:endParaRPr>
          </a:p>
          <a:p>
            <a:pPr defTabSz="1733930" hangingPunct="0">
              <a:defRPr/>
            </a:pPr>
            <a:r>
              <a:rPr lang="en-CA" sz="1400" u="sng" kern="0">
                <a:solidFill>
                  <a:schemeClr val="bg1"/>
                </a:solidFill>
                <a:sym typeface="Helvetica Neue"/>
              </a:rPr>
              <a:t>uwaterloo.ca/future-students/tours-events</a:t>
            </a:r>
            <a:endParaRPr lang="en-CA" sz="1400" u="sng" kern="0">
              <a:solidFill>
                <a:schemeClr val="bg1"/>
              </a:solidFill>
            </a:endParaRPr>
          </a:p>
        </p:txBody>
      </p:sp>
    </p:spTree>
    <p:extLst>
      <p:ext uri="{BB962C8B-B14F-4D97-AF65-F5344CB8AC3E}">
        <p14:creationId xmlns:p14="http://schemas.microsoft.com/office/powerpoint/2010/main" val="28683744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E17D-275C-4AFD-926A-4DD558313B29}"/>
              </a:ext>
            </a:extLst>
          </p:cNvPr>
          <p:cNvSpPr>
            <a:spLocks noGrp="1"/>
          </p:cNvSpPr>
          <p:nvPr>
            <p:ph type="title"/>
          </p:nvPr>
        </p:nvSpPr>
        <p:spPr>
          <a:xfrm>
            <a:off x="259883" y="434108"/>
            <a:ext cx="6980013" cy="1352162"/>
          </a:xfrm>
        </p:spPr>
        <p:txBody>
          <a:bodyPr>
            <a:normAutofit/>
          </a:bodyPr>
          <a:lstStyle/>
          <a:p>
            <a:r>
              <a:rPr lang="en-US"/>
              <a:t>UNIVERSITY OF WATERLOO TERRITORIAL ACKNOWLEDGEMENT</a:t>
            </a:r>
          </a:p>
        </p:txBody>
      </p:sp>
      <p:sp>
        <p:nvSpPr>
          <p:cNvPr id="3" name="Content Placeholder 2">
            <a:extLst>
              <a:ext uri="{FF2B5EF4-FFF2-40B4-BE49-F238E27FC236}">
                <a16:creationId xmlns:a16="http://schemas.microsoft.com/office/drawing/2014/main" id="{094DDF31-A1B6-4E9F-AB42-4F754E95634C}"/>
              </a:ext>
            </a:extLst>
          </p:cNvPr>
          <p:cNvSpPr>
            <a:spLocks noGrp="1"/>
          </p:cNvSpPr>
          <p:nvPr>
            <p:ph idx="1"/>
          </p:nvPr>
        </p:nvSpPr>
        <p:spPr>
          <a:xfrm>
            <a:off x="259883" y="1866014"/>
            <a:ext cx="6707846" cy="4658963"/>
          </a:xfrm>
        </p:spPr>
        <p:txBody>
          <a:bodyPr vert="horz" lIns="91440" tIns="45720" rIns="91440" bIns="45720" rtlCol="0" anchor="t">
            <a:normAutofit fontScale="92500"/>
          </a:bodyPr>
          <a:lstStyle/>
          <a:p>
            <a:pPr marL="0" indent="0">
              <a:buNone/>
            </a:pPr>
            <a:r>
              <a:rPr lang="en-US"/>
              <a:t>The University of Waterloo acknowledges that much of our work takes place on the traditional territory of the Neutral, Anishinaabeg and Haudenosaunee peoples. </a:t>
            </a:r>
          </a:p>
          <a:p>
            <a:pPr marL="0" indent="0">
              <a:buNone/>
            </a:pPr>
            <a:r>
              <a:rPr lang="en-US"/>
              <a:t>Our main campus is situated on the Haldimand Tract, the land granted to the Six Nations that includes six miles on each side of the Grand River. </a:t>
            </a:r>
          </a:p>
          <a:p>
            <a:pPr marL="0" indent="0">
              <a:buNone/>
            </a:pPr>
            <a:r>
              <a:rPr lang="en-US"/>
              <a:t>Our active work toward reconciliation takes place across our campuses through research, learning, teaching, and community building, and is centralized within the </a:t>
            </a:r>
            <a:r>
              <a:rPr lang="en-US" u="sng">
                <a:solidFill>
                  <a:schemeClr val="accent1"/>
                </a:solidFill>
              </a:rPr>
              <a:t>Office of Indigenous Relations</a:t>
            </a:r>
            <a:r>
              <a:rPr lang="en-US"/>
              <a:t>.</a:t>
            </a:r>
            <a:endParaRPr lang="en-US">
              <a:ea typeface="+mn-lt"/>
              <a:cs typeface="+mn-lt"/>
            </a:endParaRPr>
          </a:p>
        </p:txBody>
      </p:sp>
      <p:sp>
        <p:nvSpPr>
          <p:cNvPr id="4" name="TextBox 3"/>
          <p:cNvSpPr txBox="1"/>
          <p:nvPr/>
        </p:nvSpPr>
        <p:spPr>
          <a:xfrm>
            <a:off x="0" y="6604721"/>
            <a:ext cx="5328355" cy="507831"/>
          </a:xfrm>
          <a:prstGeom prst="rect">
            <a:avLst/>
          </a:prstGeom>
          <a:noFill/>
        </p:spPr>
        <p:txBody>
          <a:bodyPr wrap="square" rtlCol="0">
            <a:spAutoFit/>
          </a:bodyPr>
          <a:lstStyle/>
          <a:p>
            <a:r>
              <a:rPr lang="en-CA" sz="900"/>
              <a:t>Image source: </a:t>
            </a:r>
            <a:r>
              <a:rPr lang="en-US" sz="900"/>
              <a:t>Adam Lewis, “Living on Stolen Land” </a:t>
            </a:r>
            <a:r>
              <a:rPr lang="en-US" sz="900" i="1"/>
              <a:t>Alternatives Journal</a:t>
            </a:r>
            <a:r>
              <a:rPr lang="en-US" sz="900"/>
              <a:t> December 2015</a:t>
            </a:r>
          </a:p>
          <a:p>
            <a:endParaRPr lang="en-CA" sz="900"/>
          </a:p>
          <a:p>
            <a:endParaRPr lang="en-CA" sz="900"/>
          </a:p>
        </p:txBody>
      </p:sp>
      <p:pic>
        <p:nvPicPr>
          <p:cNvPr id="6" name="Picture 5">
            <a:extLst>
              <a:ext uri="{FF2B5EF4-FFF2-40B4-BE49-F238E27FC236}">
                <a16:creationId xmlns:a16="http://schemas.microsoft.com/office/drawing/2014/main" id="{40A475BD-24F3-4460-BB96-06A9B98ED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896" y="406008"/>
            <a:ext cx="4952104" cy="6467448"/>
          </a:xfrm>
          <a:prstGeom prst="rect">
            <a:avLst/>
          </a:prstGeom>
        </p:spPr>
      </p:pic>
    </p:spTree>
    <p:extLst>
      <p:ext uri="{BB962C8B-B14F-4D97-AF65-F5344CB8AC3E}">
        <p14:creationId xmlns:p14="http://schemas.microsoft.com/office/powerpoint/2010/main" val="33210925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879980"/>
            <a:ext cx="9846691" cy="1421205"/>
          </a:xfrm>
        </p:spPr>
        <p:txBody>
          <a:bodyPr>
            <a:noAutofit/>
          </a:bodyPr>
          <a:lstStyle/>
          <a:p>
            <a:r>
              <a:rPr lang="en-CA"/>
              <a:t>Systems design Engineering Overview</a:t>
            </a:r>
          </a:p>
        </p:txBody>
      </p:sp>
    </p:spTree>
    <p:extLst>
      <p:ext uri="{BB962C8B-B14F-4D97-AF65-F5344CB8AC3E}">
        <p14:creationId xmlns:p14="http://schemas.microsoft.com/office/powerpoint/2010/main" val="3344440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861C-B3AE-2148-9057-A6FA54F61C6C}"/>
              </a:ext>
            </a:extLst>
          </p:cNvPr>
          <p:cNvSpPr>
            <a:spLocks noGrp="1"/>
          </p:cNvSpPr>
          <p:nvPr>
            <p:ph type="title"/>
          </p:nvPr>
        </p:nvSpPr>
        <p:spPr>
          <a:xfrm>
            <a:off x="259883" y="434108"/>
            <a:ext cx="11569729" cy="895927"/>
          </a:xfrm>
        </p:spPr>
        <p:txBody>
          <a:bodyPr anchor="ctr">
            <a:normAutofit/>
          </a:bodyPr>
          <a:lstStyle/>
          <a:p>
            <a:r>
              <a:rPr lang="en-US"/>
              <a:t>WHAT IS SYSTEMS DESIGN ENGINEERING? </a:t>
            </a:r>
          </a:p>
        </p:txBody>
      </p:sp>
      <p:sp>
        <p:nvSpPr>
          <p:cNvPr id="18" name="Content Placeholder 17">
            <a:extLst>
              <a:ext uri="{FF2B5EF4-FFF2-40B4-BE49-F238E27FC236}">
                <a16:creationId xmlns:a16="http://schemas.microsoft.com/office/drawing/2014/main" id="{B3DFF788-C0E6-A866-796D-473C14BAB4E6}"/>
              </a:ext>
            </a:extLst>
          </p:cNvPr>
          <p:cNvSpPr>
            <a:spLocks noGrp="1"/>
          </p:cNvSpPr>
          <p:nvPr>
            <p:ph sz="half" idx="1"/>
          </p:nvPr>
        </p:nvSpPr>
        <p:spPr>
          <a:xfrm>
            <a:off x="270615" y="1338037"/>
            <a:ext cx="5553896" cy="5190836"/>
          </a:xfrm>
        </p:spPr>
        <p:txBody>
          <a:bodyPr vert="horz" lIns="91440" tIns="45720" rIns="91440" bIns="45720" rtlCol="0" anchor="t">
            <a:noAutofit/>
          </a:bodyPr>
          <a:lstStyle/>
          <a:p>
            <a:r>
              <a:rPr lang="en-US" sz="2100" dirty="0"/>
              <a:t>Uses engineering, math, and science skills with a systems approach  </a:t>
            </a:r>
          </a:p>
          <a:p>
            <a:pPr>
              <a:buClr>
                <a:srgbClr val="000000"/>
              </a:buClr>
            </a:pPr>
            <a:r>
              <a:rPr lang="en-US" sz="2100" dirty="0"/>
              <a:t>Covers system's lifecycle, including conception, design, implementation, testing, and maintenance</a:t>
            </a:r>
          </a:p>
          <a:p>
            <a:pPr>
              <a:buClr>
                <a:srgbClr val="000000"/>
              </a:buClr>
            </a:pPr>
            <a:r>
              <a:rPr lang="en-US" sz="2100" dirty="0"/>
              <a:t>Employs methodologies like systems- thinking, modeling, simulation, and optimization to understand and improve system performance</a:t>
            </a:r>
          </a:p>
          <a:p>
            <a:pPr>
              <a:buClr>
                <a:srgbClr val="000000"/>
              </a:buClr>
            </a:pPr>
            <a:r>
              <a:rPr lang="en-US" sz="2100" dirty="0"/>
              <a:t>Emphasis on collaboration through working in teams and with stakeholders and community</a:t>
            </a:r>
          </a:p>
          <a:p>
            <a:pPr>
              <a:buClr>
                <a:srgbClr val="000000"/>
              </a:buClr>
            </a:pPr>
            <a:r>
              <a:rPr lang="en-US" sz="2100" dirty="0"/>
              <a:t>Comprehensive problem definition and analysis to design holistic solutions </a:t>
            </a:r>
          </a:p>
          <a:p>
            <a:pPr marL="0" indent="0">
              <a:buClr>
                <a:srgbClr val="000000"/>
              </a:buClr>
              <a:buNone/>
            </a:pPr>
            <a:endParaRPr lang="en-US"/>
          </a:p>
        </p:txBody>
      </p:sp>
      <p:pic>
        <p:nvPicPr>
          <p:cNvPr id="4" name="Content Placeholder 3" descr="A group of people sitting at tables in a room&#10;&#10;Description automatically generated">
            <a:extLst>
              <a:ext uri="{FF2B5EF4-FFF2-40B4-BE49-F238E27FC236}">
                <a16:creationId xmlns:a16="http://schemas.microsoft.com/office/drawing/2014/main" id="{4EA42998-5EE4-D145-8F53-EA6DDE0E5ABC}"/>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val="0"/>
              </a:ext>
            </a:extLst>
          </a:blip>
          <a:srcRect l="6539" t="25805" r="11872"/>
          <a:stretch/>
        </p:blipFill>
        <p:spPr>
          <a:xfrm>
            <a:off x="6041467" y="1413164"/>
            <a:ext cx="5917790" cy="4036166"/>
          </a:xfrm>
        </p:spPr>
      </p:pic>
    </p:spTree>
    <p:extLst>
      <p:ext uri="{BB962C8B-B14F-4D97-AF65-F5344CB8AC3E}">
        <p14:creationId xmlns:p14="http://schemas.microsoft.com/office/powerpoint/2010/main" val="3778449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sz="2200">
                <a:solidFill>
                  <a:srgbClr val="000000"/>
                </a:solidFill>
                <a:latin typeface="Helvetica Neue Medium"/>
                <a:ea typeface="Helvetica Neue Medium"/>
                <a:cs typeface="Helvetica Neue Medium"/>
                <a:sym typeface="Helvetica Neue Medium"/>
              </a:defRPr>
            </a:pPr>
            <a:endParaRPr kumimoji="0" sz="2200" b="0" i="0" u="none" strike="noStrike" kern="1200" cap="none" spc="0" normalizeH="0" baseline="0" noProof="0">
              <a:ln>
                <a:noFill/>
              </a:ln>
              <a:solidFill>
                <a:srgbClr val="000000"/>
              </a:solidFill>
              <a:effectLst/>
              <a:uLnTx/>
              <a:uFillTx/>
              <a:latin typeface="Helvetica Neue Medium"/>
              <a:sym typeface="Helvetica Neue Medium"/>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964450"/>
            <a:ext cx="9846691" cy="917977"/>
          </a:xfrm>
        </p:spPr>
        <p:txBody>
          <a:bodyPr>
            <a:noAutofit/>
          </a:bodyPr>
          <a:lstStyle/>
          <a:p>
            <a:r>
              <a:rPr lang="en-CA" dirty="0"/>
              <a:t>COURSE PLAN OVERVIEW</a:t>
            </a:r>
          </a:p>
        </p:txBody>
      </p:sp>
    </p:spTree>
    <p:extLst>
      <p:ext uri="{BB962C8B-B14F-4D97-AF65-F5344CB8AC3E}">
        <p14:creationId xmlns:p14="http://schemas.microsoft.com/office/powerpoint/2010/main" val="292978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SYDE CURRICULUM </a:t>
            </a:r>
          </a:p>
        </p:txBody>
      </p:sp>
      <p:sp>
        <p:nvSpPr>
          <p:cNvPr id="5" name="TextBox 19">
            <a:extLst>
              <a:ext uri="{FF2B5EF4-FFF2-40B4-BE49-F238E27FC236}">
                <a16:creationId xmlns:a16="http://schemas.microsoft.com/office/drawing/2014/main" id="{6E8C9443-DC10-4D57-98E1-8F01036D2AB8}"/>
              </a:ext>
            </a:extLst>
          </p:cNvPr>
          <p:cNvSpPr txBox="1"/>
          <p:nvPr/>
        </p:nvSpPr>
        <p:spPr>
          <a:xfrm>
            <a:off x="698299" y="1000112"/>
            <a:ext cx="113868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dirty="0">
                <a:latin typeface="Georgia"/>
              </a:rPr>
              <a:t>Year 1</a:t>
            </a:r>
          </a:p>
        </p:txBody>
      </p:sp>
      <p:sp>
        <p:nvSpPr>
          <p:cNvPr id="6" name="TextBox 20">
            <a:extLst>
              <a:ext uri="{FF2B5EF4-FFF2-40B4-BE49-F238E27FC236}">
                <a16:creationId xmlns:a16="http://schemas.microsoft.com/office/drawing/2014/main" id="{1AFF5AA9-6C75-47FF-94AC-370221AF0314}"/>
              </a:ext>
            </a:extLst>
          </p:cNvPr>
          <p:cNvSpPr txBox="1"/>
          <p:nvPr/>
        </p:nvSpPr>
        <p:spPr>
          <a:xfrm>
            <a:off x="3411042" y="1024130"/>
            <a:ext cx="113868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dirty="0">
                <a:latin typeface="Georgia"/>
              </a:rPr>
              <a:t>Year 2</a:t>
            </a:r>
          </a:p>
        </p:txBody>
      </p:sp>
      <p:sp>
        <p:nvSpPr>
          <p:cNvPr id="7" name="TextBox 21">
            <a:extLst>
              <a:ext uri="{FF2B5EF4-FFF2-40B4-BE49-F238E27FC236}">
                <a16:creationId xmlns:a16="http://schemas.microsoft.com/office/drawing/2014/main" id="{939255E9-2161-4E30-A574-A1EA5D26AFD0}"/>
              </a:ext>
            </a:extLst>
          </p:cNvPr>
          <p:cNvSpPr txBox="1"/>
          <p:nvPr/>
        </p:nvSpPr>
        <p:spPr>
          <a:xfrm>
            <a:off x="6016323" y="1000112"/>
            <a:ext cx="113868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dirty="0">
                <a:latin typeface="Georgia"/>
              </a:rPr>
              <a:t>Year 3</a:t>
            </a:r>
          </a:p>
        </p:txBody>
      </p:sp>
      <p:sp>
        <p:nvSpPr>
          <p:cNvPr id="9" name="TextBox 22">
            <a:extLst>
              <a:ext uri="{FF2B5EF4-FFF2-40B4-BE49-F238E27FC236}">
                <a16:creationId xmlns:a16="http://schemas.microsoft.com/office/drawing/2014/main" id="{6E534402-0474-4EB9-9131-2975186B7B83}"/>
              </a:ext>
            </a:extLst>
          </p:cNvPr>
          <p:cNvSpPr txBox="1"/>
          <p:nvPr/>
        </p:nvSpPr>
        <p:spPr>
          <a:xfrm>
            <a:off x="8347087" y="1024130"/>
            <a:ext cx="113868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dirty="0">
                <a:latin typeface="Georgia"/>
              </a:rPr>
              <a:t>Year 4</a:t>
            </a:r>
          </a:p>
        </p:txBody>
      </p:sp>
      <p:sp>
        <p:nvSpPr>
          <p:cNvPr id="10" name="TextBox 23">
            <a:extLst>
              <a:ext uri="{FF2B5EF4-FFF2-40B4-BE49-F238E27FC236}">
                <a16:creationId xmlns:a16="http://schemas.microsoft.com/office/drawing/2014/main" id="{199574ED-53BF-4C98-B6C2-3476BA8B3335}"/>
              </a:ext>
            </a:extLst>
          </p:cNvPr>
          <p:cNvSpPr txBox="1"/>
          <p:nvPr/>
        </p:nvSpPr>
        <p:spPr>
          <a:xfrm>
            <a:off x="10501690" y="1025619"/>
            <a:ext cx="113868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dirty="0">
                <a:latin typeface="Georgia"/>
              </a:rPr>
              <a:t>Year 5</a:t>
            </a:r>
          </a:p>
        </p:txBody>
      </p:sp>
      <p:graphicFrame>
        <p:nvGraphicFramePr>
          <p:cNvPr id="4" name="Table 3">
            <a:extLst>
              <a:ext uri="{FF2B5EF4-FFF2-40B4-BE49-F238E27FC236}">
                <a16:creationId xmlns:a16="http://schemas.microsoft.com/office/drawing/2014/main" id="{7752C1D5-9042-62F5-025D-BA6A64493323}"/>
              </a:ext>
            </a:extLst>
          </p:cNvPr>
          <p:cNvGraphicFramePr>
            <a:graphicFrameLocks noGrp="1"/>
          </p:cNvGraphicFramePr>
          <p:nvPr>
            <p:extLst>
              <p:ext uri="{D42A27DB-BD31-4B8C-83A1-F6EECF244321}">
                <p14:modId xmlns:p14="http://schemas.microsoft.com/office/powerpoint/2010/main" val="4046852706"/>
              </p:ext>
            </p:extLst>
          </p:nvPr>
        </p:nvGraphicFramePr>
        <p:xfrm>
          <a:off x="140189" y="1309257"/>
          <a:ext cx="2552700" cy="4911935"/>
        </p:xfrm>
        <a:graphic>
          <a:graphicData uri="http://schemas.openxmlformats.org/drawingml/2006/table">
            <a:tbl>
              <a:tblPr bandRow="1">
                <a:tableStyleId>{5C22544A-7EE6-4342-B048-85BDC9FD1C3A}</a:tableStyleId>
              </a:tblPr>
              <a:tblGrid>
                <a:gridCol w="923925">
                  <a:extLst>
                    <a:ext uri="{9D8B030D-6E8A-4147-A177-3AD203B41FA5}">
                      <a16:colId xmlns:a16="http://schemas.microsoft.com/office/drawing/2014/main" val="2888037948"/>
                    </a:ext>
                  </a:extLst>
                </a:gridCol>
                <a:gridCol w="657225">
                  <a:extLst>
                    <a:ext uri="{9D8B030D-6E8A-4147-A177-3AD203B41FA5}">
                      <a16:colId xmlns:a16="http://schemas.microsoft.com/office/drawing/2014/main" val="3199204990"/>
                    </a:ext>
                  </a:extLst>
                </a:gridCol>
                <a:gridCol w="971550">
                  <a:extLst>
                    <a:ext uri="{9D8B030D-6E8A-4147-A177-3AD203B41FA5}">
                      <a16:colId xmlns:a16="http://schemas.microsoft.com/office/drawing/2014/main" val="3555122214"/>
                    </a:ext>
                  </a:extLst>
                </a:gridCol>
              </a:tblGrid>
              <a:tr h="590550">
                <a:tc>
                  <a:txBody>
                    <a:bodyPr/>
                    <a:lstStyle/>
                    <a:p>
                      <a:pPr algn="ctr" fontAlgn="base">
                        <a:lnSpc>
                          <a:spcPts val="1650"/>
                        </a:lnSpc>
                      </a:pPr>
                      <a:r>
                        <a:rPr lang="en-US" sz="1400" b="1" dirty="0">
                          <a:solidFill>
                            <a:srgbClr val="FFFFFF"/>
                          </a:solidFill>
                          <a:effectLst/>
                          <a:latin typeface="Calibri"/>
                        </a:rPr>
                        <a:t>Fall</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tc>
                  <a:txBody>
                    <a:bodyPr/>
                    <a:lstStyle/>
                    <a:p>
                      <a:pPr algn="ctr" fontAlgn="base">
                        <a:lnSpc>
                          <a:spcPts val="1650"/>
                        </a:lnSpc>
                      </a:pPr>
                      <a:r>
                        <a:rPr lang="en-US" sz="1400" b="1" dirty="0">
                          <a:solidFill>
                            <a:srgbClr val="FFFFFF"/>
                          </a:solidFill>
                          <a:effectLst/>
                          <a:latin typeface="Calibri"/>
                        </a:rPr>
                        <a:t>Winter</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tc>
                  <a:txBody>
                    <a:bodyPr/>
                    <a:lstStyle/>
                    <a:p>
                      <a:pPr algn="ctr" fontAlgn="base">
                        <a:lnSpc>
                          <a:spcPts val="1650"/>
                        </a:lnSpc>
                      </a:pPr>
                      <a:r>
                        <a:rPr lang="en-US" sz="1400" b="1" dirty="0">
                          <a:solidFill>
                            <a:srgbClr val="FFFFFF"/>
                          </a:solidFill>
                          <a:effectLst/>
                          <a:latin typeface="Calibri"/>
                        </a:rPr>
                        <a:t>Spring</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extLst>
                  <a:ext uri="{0D108BD9-81ED-4DB2-BD59-A6C34878D82A}">
                    <a16:rowId xmlns:a16="http://schemas.microsoft.com/office/drawing/2014/main" val="337011363"/>
                  </a:ext>
                </a:extLst>
              </a:tr>
              <a:tr h="295274">
                <a:tc>
                  <a:txBody>
                    <a:bodyPr/>
                    <a:lstStyle/>
                    <a:p>
                      <a:pPr algn="ctr" fontAlgn="base">
                        <a:lnSpc>
                          <a:spcPts val="1425"/>
                        </a:lnSpc>
                      </a:pPr>
                      <a:r>
                        <a:rPr lang="en-US" sz="1200" b="1">
                          <a:effectLst/>
                          <a:latin typeface="Calibri"/>
                        </a:rPr>
                        <a:t>1A</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algn="ctr" fontAlgn="base">
                        <a:lnSpc>
                          <a:spcPts val="1425"/>
                        </a:lnSpc>
                      </a:pPr>
                      <a:r>
                        <a:rPr lang="en-US" sz="1200" b="1" dirty="0">
                          <a:effectLst/>
                          <a:latin typeface="Calibri"/>
                        </a:rPr>
                        <a:t>Work</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algn="ctr" fontAlgn="base">
                        <a:lnSpc>
                          <a:spcPts val="1425"/>
                        </a:lnSpc>
                      </a:pPr>
                      <a:r>
                        <a:rPr lang="en-US" sz="1200" b="1">
                          <a:effectLst/>
                          <a:latin typeface="Calibri"/>
                        </a:rPr>
                        <a:t>1B</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055894940"/>
                  </a:ext>
                </a:extLst>
              </a:tr>
              <a:tr h="590550">
                <a:tc>
                  <a:txBody>
                    <a:bodyPr/>
                    <a:lstStyle/>
                    <a:p>
                      <a:pPr lvl="0" algn="ctr">
                        <a:lnSpc>
                          <a:spcPct val="100000"/>
                        </a:lnSpc>
                        <a:spcBef>
                          <a:spcPts val="0"/>
                        </a:spcBef>
                        <a:spcAft>
                          <a:spcPts val="0"/>
                        </a:spcAft>
                        <a:buNone/>
                      </a:pPr>
                      <a:r>
                        <a:rPr lang="en-US" sz="1000" b="0" i="0" u="none" strike="noStrike" noProof="0" dirty="0">
                          <a:solidFill>
                            <a:schemeClr val="dk1"/>
                          </a:solidFill>
                          <a:effectLst/>
                          <a:latin typeface="Georgia"/>
                        </a:rPr>
                        <a:t>SYDE 161</a:t>
                      </a:r>
                      <a:endParaRPr lang="en-US" dirty="0"/>
                    </a:p>
                    <a:p>
                      <a:pPr lvl="0" algn="ctr">
                        <a:lnSpc>
                          <a:spcPct val="100000"/>
                        </a:lnSpc>
                        <a:spcBef>
                          <a:spcPts val="0"/>
                        </a:spcBef>
                        <a:spcAft>
                          <a:spcPts val="0"/>
                        </a:spcAft>
                        <a:buNone/>
                      </a:pPr>
                      <a:r>
                        <a:rPr lang="en-US" sz="1000" b="0" i="0" u="none" strike="noStrike" noProof="0" dirty="0">
                          <a:solidFill>
                            <a:schemeClr val="dk1"/>
                          </a:solidFill>
                          <a:effectLst/>
                          <a:latin typeface="Georgia"/>
                        </a:rPr>
                        <a:t> Intro to Design</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6">
                        <a:lumMod val="20000"/>
                        <a:lumOff val="80000"/>
                      </a:schemeClr>
                    </a:solidFill>
                  </a:tcPr>
                </a:tc>
                <a:tc rowSpan="7">
                  <a:txBody>
                    <a:bodyPr/>
                    <a:lstStyle/>
                    <a:p>
                      <a:pPr algn="ctr" fontAlgn="base">
                        <a:lnSpc>
                          <a:spcPts val="1350"/>
                        </a:lnSpc>
                      </a:pPr>
                      <a:r>
                        <a:rPr lang="en-US" sz="1100" b="1" dirty="0">
                          <a:effectLst/>
                          <a:latin typeface="Calibri"/>
                        </a:rPr>
                        <a:t>CO-OP</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FFE695"/>
                    </a:solidFill>
                  </a:tcPr>
                </a:tc>
                <a:tc>
                  <a:txBody>
                    <a:bodyPr/>
                    <a:lstStyle/>
                    <a:p>
                      <a:pPr lvl="0" algn="ctr">
                        <a:lnSpc>
                          <a:spcPct val="100000"/>
                        </a:lnSpc>
                        <a:spcBef>
                          <a:spcPts val="0"/>
                        </a:spcBef>
                        <a:spcAft>
                          <a:spcPts val="0"/>
                        </a:spcAft>
                        <a:buNone/>
                      </a:pPr>
                      <a:r>
                        <a:rPr lang="en-US" sz="1000" b="0" i="0" u="none" strike="noStrike" noProof="0" dirty="0">
                          <a:solidFill>
                            <a:srgbClr val="000000"/>
                          </a:solidFill>
                          <a:effectLst/>
                          <a:latin typeface="Georgia"/>
                        </a:rPr>
                        <a:t>SYDE 162</a:t>
                      </a:r>
                    </a:p>
                    <a:p>
                      <a:pPr lvl="0" algn="ctr">
                        <a:lnSpc>
                          <a:spcPct val="100000"/>
                        </a:lnSpc>
                        <a:spcBef>
                          <a:spcPts val="0"/>
                        </a:spcBef>
                        <a:spcAft>
                          <a:spcPts val="0"/>
                        </a:spcAft>
                        <a:buNone/>
                      </a:pPr>
                      <a:r>
                        <a:rPr lang="en-US" sz="1000" b="0" i="0" u="none" strike="noStrike" noProof="0" dirty="0">
                          <a:solidFill>
                            <a:srgbClr val="000000"/>
                          </a:solidFill>
                          <a:effectLst/>
                          <a:latin typeface="Georgia"/>
                        </a:rPr>
                        <a:t>Human Factors in Design</a:t>
                      </a:r>
                      <a:endParaRPr lang="en-US" dirty="0">
                        <a:solidFill>
                          <a:srgbClr val="000000"/>
                        </a:solidFill>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C2E4FF"/>
                    </a:solidFill>
                  </a:tcPr>
                </a:tc>
                <a:extLst>
                  <a:ext uri="{0D108BD9-81ED-4DB2-BD59-A6C34878D82A}">
                    <a16:rowId xmlns:a16="http://schemas.microsoft.com/office/drawing/2014/main" val="4241836548"/>
                  </a:ext>
                </a:extLst>
              </a:tr>
              <a:tr h="590550">
                <a:tc>
                  <a:txBody>
                    <a:bodyPr/>
                    <a:lstStyle/>
                    <a:p>
                      <a:pPr lvl="0" algn="ctr">
                        <a:lnSpc>
                          <a:spcPts val="1425"/>
                        </a:lnSpc>
                        <a:buNone/>
                      </a:pPr>
                      <a:r>
                        <a:rPr lang="en-US" sz="1000" b="0" i="0" u="none" strike="noStrike" noProof="0" dirty="0">
                          <a:solidFill>
                            <a:srgbClr val="000000"/>
                          </a:solidFill>
                          <a:effectLst/>
                          <a:latin typeface="Georgia"/>
                        </a:rPr>
                        <a:t>SYDE 121</a:t>
                      </a:r>
                    </a:p>
                    <a:p>
                      <a:pPr lvl="0" algn="ctr">
                        <a:lnSpc>
                          <a:spcPts val="1425"/>
                        </a:lnSpc>
                        <a:buNone/>
                      </a:pPr>
                      <a:r>
                        <a:rPr lang="en-US" sz="1000" b="0" i="0" u="none" strike="noStrike" noProof="0" dirty="0">
                          <a:solidFill>
                            <a:srgbClr val="000000"/>
                          </a:solidFill>
                          <a:effectLst/>
                          <a:latin typeface="Georgia"/>
                        </a:rPr>
                        <a:t>Digital Comp</a:t>
                      </a:r>
                      <a:endParaRPr lang="en-US" dirty="0"/>
                    </a:p>
                    <a:p>
                      <a:pPr lvl="0" algn="ctr">
                        <a:lnSpc>
                          <a:spcPts val="1200"/>
                        </a:lnSpc>
                        <a:buNone/>
                      </a:pPr>
                      <a:endParaRPr lang="en-US" sz="1000" dirty="0">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a:tc>
                <a:tc>
                  <a:txBody>
                    <a:bodyPr/>
                    <a:lstStyle/>
                    <a:p>
                      <a:pPr lvl="0" algn="ctr">
                        <a:lnSpc>
                          <a:spcPts val="1425"/>
                        </a:lnSpc>
                        <a:buNone/>
                      </a:pPr>
                      <a:r>
                        <a:rPr lang="en-US" sz="1000" b="0" i="0" u="none" strike="noStrike" noProof="0" dirty="0">
                          <a:solidFill>
                            <a:srgbClr val="000000"/>
                          </a:solidFill>
                          <a:effectLst/>
                          <a:latin typeface="Georgia"/>
                        </a:rPr>
                        <a:t>SYDE 223</a:t>
                      </a:r>
                    </a:p>
                    <a:p>
                      <a:pPr lvl="0" algn="ctr">
                        <a:lnSpc>
                          <a:spcPts val="1425"/>
                        </a:lnSpc>
                        <a:buNone/>
                      </a:pPr>
                      <a:r>
                        <a:rPr lang="en-US" sz="1000" b="0" i="0" u="none" strike="noStrike" noProof="0" dirty="0">
                          <a:solidFill>
                            <a:srgbClr val="000000"/>
                          </a:solidFill>
                          <a:effectLst/>
                          <a:latin typeface="Georgia"/>
                        </a:rPr>
                        <a:t>Data </a:t>
                      </a:r>
                      <a:r>
                        <a:rPr lang="en-US" sz="1000" b="0" i="0" u="none" strike="noStrike" noProof="0" dirty="0" err="1">
                          <a:solidFill>
                            <a:srgbClr val="000000"/>
                          </a:solidFill>
                          <a:effectLst/>
                          <a:latin typeface="Georgia"/>
                        </a:rPr>
                        <a:t>Struc</a:t>
                      </a:r>
                      <a:r>
                        <a:rPr lang="en-US" sz="1000" b="0" i="0" u="none" strike="noStrike" noProof="0" dirty="0">
                          <a:solidFill>
                            <a:srgbClr val="000000"/>
                          </a:solidFill>
                          <a:effectLst/>
                          <a:latin typeface="Georgia"/>
                        </a:rPr>
                        <a:t>. &amp; Algorithm</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extLst>
                  <a:ext uri="{0D108BD9-81ED-4DB2-BD59-A6C34878D82A}">
                    <a16:rowId xmlns:a16="http://schemas.microsoft.com/office/drawing/2014/main" val="509281400"/>
                  </a:ext>
                </a:extLst>
              </a:tr>
              <a:tr h="590550">
                <a:tc>
                  <a:txBody>
                    <a:bodyPr/>
                    <a:lstStyle/>
                    <a:p>
                      <a:pPr lvl="0" algn="ctr">
                        <a:lnSpc>
                          <a:spcPts val="1425"/>
                        </a:lnSpc>
                        <a:buNone/>
                      </a:pPr>
                      <a:r>
                        <a:rPr lang="en-US" sz="1000" b="0" i="0" u="none" strike="noStrike" noProof="0" dirty="0">
                          <a:solidFill>
                            <a:srgbClr val="000000"/>
                          </a:solidFill>
                          <a:effectLst/>
                          <a:latin typeface="Georgia"/>
                        </a:rPr>
                        <a:t>SYDE 113</a:t>
                      </a:r>
                    </a:p>
                    <a:p>
                      <a:pPr lvl="0" algn="ctr">
                        <a:lnSpc>
                          <a:spcPts val="1425"/>
                        </a:lnSpc>
                        <a:buNone/>
                      </a:pPr>
                      <a:r>
                        <a:rPr lang="en-US" sz="1000" b="0" i="0" u="none" strike="noStrike" noProof="0" dirty="0">
                          <a:solidFill>
                            <a:srgbClr val="000000"/>
                          </a:solidFill>
                          <a:effectLst/>
                          <a:latin typeface="Georgia"/>
                        </a:rPr>
                        <a:t>Engineering </a:t>
                      </a:r>
                    </a:p>
                    <a:p>
                      <a:pPr lvl="0" algn="ctr">
                        <a:lnSpc>
                          <a:spcPts val="1425"/>
                        </a:lnSpc>
                        <a:buNone/>
                      </a:pPr>
                      <a:r>
                        <a:rPr lang="en-US" sz="1000" b="0" i="0" u="none" strike="noStrike" noProof="0" dirty="0">
                          <a:solidFill>
                            <a:srgbClr val="000000"/>
                          </a:solidFill>
                          <a:effectLst/>
                          <a:latin typeface="Georgia"/>
                        </a:rPr>
                        <a:t>Math</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a:tc>
                <a:tc>
                  <a:txBody>
                    <a:bodyPr/>
                    <a:lstStyle/>
                    <a:p>
                      <a:pPr lvl="0" algn="ctr">
                        <a:lnSpc>
                          <a:spcPts val="1425"/>
                        </a:lnSpc>
                        <a:buNone/>
                      </a:pPr>
                      <a:r>
                        <a:rPr lang="en-US" sz="1000" b="0" i="0" u="none" strike="noStrike" noProof="0" dirty="0">
                          <a:solidFill>
                            <a:srgbClr val="000000"/>
                          </a:solidFill>
                          <a:effectLst/>
                          <a:latin typeface="Georgia"/>
                        </a:rPr>
                        <a:t>SYDE 114</a:t>
                      </a:r>
                    </a:p>
                    <a:p>
                      <a:pPr lvl="0" algn="ctr">
                        <a:lnSpc>
                          <a:spcPts val="1425"/>
                        </a:lnSpc>
                        <a:buNone/>
                      </a:pPr>
                      <a:r>
                        <a:rPr lang="en-US" sz="1000" b="0" i="0" u="none" strike="noStrike" noProof="0" dirty="0">
                          <a:solidFill>
                            <a:srgbClr val="000000"/>
                          </a:solidFill>
                          <a:effectLst/>
                          <a:latin typeface="Georgia"/>
                        </a:rPr>
                        <a:t>Matrices </a:t>
                      </a:r>
                      <a:br>
                        <a:rPr lang="en-US" sz="1000" b="0" i="0" u="none" strike="noStrike" noProof="0" dirty="0">
                          <a:solidFill>
                            <a:srgbClr val="000000"/>
                          </a:solidFill>
                          <a:effectLst/>
                          <a:latin typeface="Georgia"/>
                        </a:rPr>
                      </a:br>
                      <a:r>
                        <a:rPr lang="en-US" sz="1000" b="0" i="0" u="none" strike="noStrike" noProof="0" dirty="0">
                          <a:solidFill>
                            <a:srgbClr val="000000"/>
                          </a:solidFill>
                          <a:effectLst/>
                          <a:latin typeface="Georgia"/>
                        </a:rPr>
                        <a:t>&amp; Linear sys.</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extLst>
                  <a:ext uri="{0D108BD9-81ED-4DB2-BD59-A6C34878D82A}">
                    <a16:rowId xmlns:a16="http://schemas.microsoft.com/office/drawing/2014/main" val="1219487125"/>
                  </a:ext>
                </a:extLst>
              </a:tr>
              <a:tr h="590550">
                <a:tc>
                  <a:txBody>
                    <a:bodyPr/>
                    <a:lstStyle/>
                    <a:p>
                      <a:pPr lvl="0" algn="ctr">
                        <a:lnSpc>
                          <a:spcPts val="1425"/>
                        </a:lnSpc>
                        <a:buNone/>
                      </a:pPr>
                      <a:r>
                        <a:rPr lang="en-US" sz="1000" b="0" i="0" u="none" strike="noStrike" noProof="0" dirty="0">
                          <a:solidFill>
                            <a:srgbClr val="000000"/>
                          </a:solidFill>
                          <a:effectLst/>
                          <a:latin typeface="Georgia"/>
                        </a:rPr>
                        <a:t>SYDE 181 </a:t>
                      </a:r>
                    </a:p>
                    <a:p>
                      <a:pPr lvl="0" algn="ctr">
                        <a:lnSpc>
                          <a:spcPts val="1425"/>
                        </a:lnSpc>
                        <a:buNone/>
                      </a:pPr>
                      <a:r>
                        <a:rPr lang="en-US" sz="1000" b="0" i="0" u="none" strike="noStrike" noProof="0" dirty="0">
                          <a:solidFill>
                            <a:srgbClr val="000000"/>
                          </a:solidFill>
                          <a:effectLst/>
                          <a:latin typeface="Georgia"/>
                        </a:rPr>
                        <a:t>Physics: </a:t>
                      </a:r>
                    </a:p>
                    <a:p>
                      <a:pPr lvl="0" algn="ctr">
                        <a:lnSpc>
                          <a:spcPts val="1425"/>
                        </a:lnSpc>
                        <a:buNone/>
                      </a:pPr>
                      <a:r>
                        <a:rPr lang="en-US" sz="1000" b="0" i="0" u="none" strike="noStrike" noProof="0" dirty="0">
                          <a:solidFill>
                            <a:srgbClr val="000000"/>
                          </a:solidFill>
                          <a:effectLst/>
                          <a:latin typeface="Georgia"/>
                        </a:rPr>
                        <a:t>Statics</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a:tc>
                <a:tc>
                  <a:txBody>
                    <a:bodyPr/>
                    <a:lstStyle/>
                    <a:p>
                      <a:pPr lvl="0" algn="ctr">
                        <a:lnSpc>
                          <a:spcPct val="100000"/>
                        </a:lnSpc>
                        <a:spcBef>
                          <a:spcPts val="0"/>
                        </a:spcBef>
                        <a:spcAft>
                          <a:spcPts val="0"/>
                        </a:spcAft>
                        <a:buNone/>
                      </a:pPr>
                      <a:r>
                        <a:rPr lang="en-US" sz="1000" b="0" i="0" u="none" strike="noStrike" noProof="0" dirty="0">
                          <a:solidFill>
                            <a:srgbClr val="000000"/>
                          </a:solidFill>
                          <a:effectLst/>
                          <a:latin typeface="Georgia"/>
                        </a:rPr>
                        <a:t>SYDE 192 Digital Systems </a:t>
                      </a:r>
                      <a:br>
                        <a:rPr lang="en-US" sz="1000" b="0" i="0" u="none" strike="noStrike" noProof="0" dirty="0">
                          <a:solidFill>
                            <a:srgbClr val="000000"/>
                          </a:solidFill>
                          <a:effectLst/>
                          <a:latin typeface="Georgia"/>
                        </a:rPr>
                      </a:br>
                      <a:r>
                        <a:rPr lang="en-US" sz="1000" b="0" i="0" u="none" strike="noStrike" noProof="0" dirty="0">
                          <a:solidFill>
                            <a:srgbClr val="000000"/>
                          </a:solidFill>
                          <a:effectLst/>
                          <a:latin typeface="Georgia"/>
                        </a:rPr>
                        <a:t>+ Lab</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extLst>
                  <a:ext uri="{0D108BD9-81ED-4DB2-BD59-A6C34878D82A}">
                    <a16:rowId xmlns:a16="http://schemas.microsoft.com/office/drawing/2014/main" val="4184951903"/>
                  </a:ext>
                </a:extLst>
              </a:tr>
              <a:tr h="590550">
                <a:tc>
                  <a:txBody>
                    <a:bodyPr/>
                    <a:lstStyle/>
                    <a:p>
                      <a:pPr lvl="0" algn="ctr">
                        <a:lnSpc>
                          <a:spcPts val="1425"/>
                        </a:lnSpc>
                        <a:buNone/>
                      </a:pPr>
                      <a:r>
                        <a:rPr lang="en-US" sz="1000" b="0" i="0" u="none" strike="noStrike" noProof="0" dirty="0">
                          <a:solidFill>
                            <a:srgbClr val="000000"/>
                          </a:solidFill>
                          <a:effectLst/>
                          <a:latin typeface="Georgia"/>
                        </a:rPr>
                        <a:t>SYDE 111</a:t>
                      </a:r>
                    </a:p>
                    <a:p>
                      <a:pPr lvl="0" algn="ctr">
                        <a:lnSpc>
                          <a:spcPts val="1425"/>
                        </a:lnSpc>
                        <a:buNone/>
                      </a:pPr>
                      <a:r>
                        <a:rPr lang="en-US" sz="1000" b="0" i="0" u="none" strike="noStrike" noProof="0" dirty="0">
                          <a:solidFill>
                            <a:srgbClr val="000000"/>
                          </a:solidFill>
                          <a:effectLst/>
                          <a:latin typeface="Georgia"/>
                        </a:rPr>
                        <a:t>Calculus 1</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a:tc>
                <a:tc>
                  <a:txBody>
                    <a:bodyPr/>
                    <a:lstStyle/>
                    <a:p>
                      <a:pPr lvl="0" algn="ctr">
                        <a:lnSpc>
                          <a:spcPts val="1425"/>
                        </a:lnSpc>
                        <a:buNone/>
                      </a:pPr>
                      <a:r>
                        <a:rPr lang="en-US" sz="1000" b="0" i="0" u="none" strike="noStrike" noProof="0" dirty="0">
                          <a:solidFill>
                            <a:srgbClr val="000000"/>
                          </a:solidFill>
                          <a:effectLst/>
                          <a:latin typeface="Georgia"/>
                        </a:rPr>
                        <a:t>SYDE 112</a:t>
                      </a:r>
                    </a:p>
                    <a:p>
                      <a:pPr lvl="0" algn="ctr">
                        <a:lnSpc>
                          <a:spcPts val="1425"/>
                        </a:lnSpc>
                        <a:buNone/>
                      </a:pPr>
                      <a:r>
                        <a:rPr lang="en-US" sz="1000" b="0" i="0" u="none" strike="noStrike" noProof="0" dirty="0">
                          <a:solidFill>
                            <a:srgbClr val="000000"/>
                          </a:solidFill>
                          <a:effectLst/>
                          <a:latin typeface="Georgia"/>
                        </a:rPr>
                        <a:t>Calculus 2</a:t>
                      </a:r>
                      <a:endParaRPr lang="en-CA" sz="1000" b="0" i="0" u="none" strike="noStrike" noProof="0" dirty="0">
                        <a:solidFill>
                          <a:srgbClr val="000000"/>
                        </a:solidFill>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extLst>
                  <a:ext uri="{0D108BD9-81ED-4DB2-BD59-A6C34878D82A}">
                    <a16:rowId xmlns:a16="http://schemas.microsoft.com/office/drawing/2014/main" val="4015282271"/>
                  </a:ext>
                </a:extLst>
              </a:tr>
              <a:tr h="497416">
                <a:tc>
                  <a:txBody>
                    <a:bodyPr/>
                    <a:lstStyle/>
                    <a:p>
                      <a:pPr lvl="0" algn="ctr">
                        <a:lnSpc>
                          <a:spcPct val="100000"/>
                        </a:lnSpc>
                        <a:spcBef>
                          <a:spcPts val="0"/>
                        </a:spcBef>
                        <a:spcAft>
                          <a:spcPts val="0"/>
                        </a:spcAft>
                        <a:buNone/>
                      </a:pPr>
                      <a:r>
                        <a:rPr lang="en-US" sz="1000" b="0" i="0" u="none" strike="noStrike" noProof="0" dirty="0">
                          <a:solidFill>
                            <a:srgbClr val="000000"/>
                          </a:solidFill>
                          <a:effectLst/>
                          <a:latin typeface="Georgia"/>
                        </a:rPr>
                        <a:t>SYDE 101 Comm: written/ </a:t>
                      </a:r>
                      <a:r>
                        <a:rPr lang="en-US" sz="1000" b="0" i="0" u="none" strike="noStrike" noProof="0" dirty="0" err="1">
                          <a:solidFill>
                            <a:srgbClr val="000000"/>
                          </a:solidFill>
                          <a:effectLst/>
                          <a:latin typeface="Georgia"/>
                        </a:rPr>
                        <a:t>OralE</a:t>
                      </a:r>
                      <a:endParaRPr lang="en-US" dirty="0" err="1"/>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a:tc>
                <a:tc rowSpan="2">
                  <a:txBody>
                    <a:bodyPr/>
                    <a:lstStyle/>
                    <a:p>
                      <a:pPr algn="ctr" fontAlgn="base">
                        <a:lnSpc>
                          <a:spcPts val="1275"/>
                        </a:lnSpc>
                      </a:pPr>
                      <a:r>
                        <a:rPr lang="en-US" sz="1000" dirty="0">
                          <a:effectLst/>
                          <a:latin typeface="Georgia"/>
                        </a:rPr>
                        <a:t>Elective</a:t>
                      </a:r>
                      <a:endParaRPr lang="en-US" sz="1000" dirty="0" err="1">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90600134"/>
                  </a:ext>
                </a:extLst>
              </a:tr>
              <a:tr h="560916">
                <a:tc>
                  <a:txBody>
                    <a:bodyPr/>
                    <a:lstStyle/>
                    <a:p>
                      <a:pPr lvl="0" algn="ctr">
                        <a:lnSpc>
                          <a:spcPts val="1200"/>
                        </a:lnSpc>
                        <a:buNone/>
                      </a:pPr>
                      <a:r>
                        <a:rPr lang="en-US" sz="1000" b="0" i="0" u="none" strike="noStrike" noProof="0" dirty="0">
                          <a:solidFill>
                            <a:srgbClr val="000000"/>
                          </a:solidFill>
                          <a:effectLst/>
                          <a:latin typeface="Georgia"/>
                        </a:rPr>
                        <a:t>SYDE 101L </a:t>
                      </a:r>
                    </a:p>
                    <a:p>
                      <a:pPr lvl="0" algn="ctr">
                        <a:lnSpc>
                          <a:spcPts val="1200"/>
                        </a:lnSpc>
                        <a:buNone/>
                      </a:pPr>
                      <a:r>
                        <a:rPr lang="en-US" sz="1000" b="0" i="0" u="none" strike="noStrike" noProof="0" dirty="0">
                          <a:solidFill>
                            <a:srgbClr val="000000"/>
                          </a:solidFill>
                          <a:effectLst/>
                          <a:latin typeface="Georgia"/>
                        </a:rPr>
                        <a:t>Comm: Visual</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vMerge="1">
                  <a:txBody>
                    <a:bodyPr/>
                    <a:lstStyle/>
                    <a:p>
                      <a:pPr algn="ctr" fontAlgn="base">
                        <a:lnSpc>
                          <a:spcPts val="1350"/>
                        </a:lnSpc>
                      </a:pP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FFE695"/>
                    </a:solidFill>
                  </a:tcPr>
                </a:tc>
                <a:tc vMerge="1">
                  <a:txBody>
                    <a:bodyPr/>
                    <a:lstStyle/>
                    <a:p>
                      <a:pPr algn="ctr" fontAlgn="base">
                        <a:lnSpc>
                          <a:spcPts val="1275"/>
                        </a:lnSpc>
                      </a:pPr>
                      <a:endParaRPr lang="en-US" sz="1000" dirty="0">
                        <a:effectLst/>
                        <a:latin typeface="Georgia"/>
                      </a:endParaRP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1636132470"/>
                  </a:ext>
                </a:extLst>
              </a:tr>
            </a:tbl>
          </a:graphicData>
        </a:graphic>
      </p:graphicFrame>
      <p:graphicFrame>
        <p:nvGraphicFramePr>
          <p:cNvPr id="11" name="Table 10">
            <a:extLst>
              <a:ext uri="{FF2B5EF4-FFF2-40B4-BE49-F238E27FC236}">
                <a16:creationId xmlns:a16="http://schemas.microsoft.com/office/drawing/2014/main" id="{75F2AC74-3B29-0C98-5281-268418BE7F19}"/>
              </a:ext>
            </a:extLst>
          </p:cNvPr>
          <p:cNvGraphicFramePr>
            <a:graphicFrameLocks noGrp="1"/>
          </p:cNvGraphicFramePr>
          <p:nvPr>
            <p:extLst>
              <p:ext uri="{D42A27DB-BD31-4B8C-83A1-F6EECF244321}">
                <p14:modId xmlns:p14="http://schemas.microsoft.com/office/powerpoint/2010/main" val="2299161611"/>
              </p:ext>
            </p:extLst>
          </p:nvPr>
        </p:nvGraphicFramePr>
        <p:xfrm>
          <a:off x="2826727" y="1328795"/>
          <a:ext cx="2317334" cy="4670213"/>
        </p:xfrm>
        <a:graphic>
          <a:graphicData uri="http://schemas.openxmlformats.org/drawingml/2006/table">
            <a:tbl>
              <a:tblPr bandRow="1">
                <a:tableStyleId>{5C22544A-7EE6-4342-B048-85BDC9FD1C3A}</a:tableStyleId>
              </a:tblPr>
              <a:tblGrid>
                <a:gridCol w="788359">
                  <a:extLst>
                    <a:ext uri="{9D8B030D-6E8A-4147-A177-3AD203B41FA5}">
                      <a16:colId xmlns:a16="http://schemas.microsoft.com/office/drawing/2014/main" val="2888037948"/>
                    </a:ext>
                  </a:extLst>
                </a:gridCol>
                <a:gridCol w="841059">
                  <a:extLst>
                    <a:ext uri="{9D8B030D-6E8A-4147-A177-3AD203B41FA5}">
                      <a16:colId xmlns:a16="http://schemas.microsoft.com/office/drawing/2014/main" val="3501634999"/>
                    </a:ext>
                  </a:extLst>
                </a:gridCol>
                <a:gridCol w="687916">
                  <a:extLst>
                    <a:ext uri="{9D8B030D-6E8A-4147-A177-3AD203B41FA5}">
                      <a16:colId xmlns:a16="http://schemas.microsoft.com/office/drawing/2014/main" val="2302189953"/>
                    </a:ext>
                  </a:extLst>
                </a:gridCol>
              </a:tblGrid>
              <a:tr h="590550">
                <a:tc>
                  <a:txBody>
                    <a:bodyPr/>
                    <a:lstStyle/>
                    <a:p>
                      <a:pPr algn="ctr" fontAlgn="base">
                        <a:lnSpc>
                          <a:spcPts val="1650"/>
                        </a:lnSpc>
                      </a:pPr>
                      <a:r>
                        <a:rPr lang="en-US" sz="1400" b="1" dirty="0">
                          <a:solidFill>
                            <a:srgbClr val="FFFFFF"/>
                          </a:solidFill>
                          <a:effectLst/>
                          <a:latin typeface="Calibri"/>
                        </a:rPr>
                        <a:t>Fall</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tc>
                  <a:txBody>
                    <a:bodyPr/>
                    <a:lstStyle/>
                    <a:p>
                      <a:pPr lvl="0" algn="ctr">
                        <a:lnSpc>
                          <a:spcPts val="1650"/>
                        </a:lnSpc>
                        <a:buNone/>
                      </a:pPr>
                      <a:r>
                        <a:rPr lang="en-US" sz="1400" b="1" dirty="0">
                          <a:solidFill>
                            <a:srgbClr val="FFFFFF"/>
                          </a:solidFill>
                          <a:effectLst/>
                          <a:latin typeface="Calibri"/>
                        </a:rPr>
                        <a:t>Winter</a:t>
                      </a:r>
                    </a:p>
                  </a:txBody>
                  <a:tcPr marL="9524" marR="9524" marT="9524" anchor="ctr">
                    <a:lnL w="10287">
                      <a:solidFill>
                        <a:srgbClr val="000000"/>
                      </a:solidFill>
                    </a:lnL>
                    <a:lnR w="10287" cap="flat" cmpd="sng" algn="ctr">
                      <a:solidFill>
                        <a:srgbClr val="000000"/>
                      </a:solidFill>
                      <a:prstDash val="solid"/>
                      <a:round/>
                      <a:headEnd type="none" w="med" len="med"/>
                      <a:tailEnd type="none" w="med" len="med"/>
                    </a:lnR>
                    <a:lnT w="10287">
                      <a:solidFill>
                        <a:srgbClr val="000000"/>
                      </a:solidFill>
                    </a:lnT>
                    <a:lnB w="10287">
                      <a:solidFill>
                        <a:srgbClr val="000000"/>
                      </a:solidFill>
                    </a:lnB>
                    <a:solidFill>
                      <a:srgbClr val="BE33DA"/>
                    </a:solidFill>
                  </a:tcPr>
                </a:tc>
                <a:tc>
                  <a:txBody>
                    <a:bodyPr/>
                    <a:lstStyle/>
                    <a:p>
                      <a:pPr lvl="0" algn="ctr">
                        <a:lnSpc>
                          <a:spcPts val="1650"/>
                        </a:lnSpc>
                        <a:buNone/>
                      </a:pPr>
                      <a:r>
                        <a:rPr lang="en-US" sz="1400" b="1" dirty="0">
                          <a:solidFill>
                            <a:srgbClr val="FFFFFF"/>
                          </a:solidFill>
                          <a:effectLst/>
                          <a:latin typeface="Calibri"/>
                        </a:rPr>
                        <a:t>Spring</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E33DA"/>
                    </a:solidFill>
                  </a:tcPr>
                </a:tc>
                <a:extLst>
                  <a:ext uri="{0D108BD9-81ED-4DB2-BD59-A6C34878D82A}">
                    <a16:rowId xmlns:a16="http://schemas.microsoft.com/office/drawing/2014/main" val="337011363"/>
                  </a:ext>
                </a:extLst>
              </a:tr>
              <a:tr h="232833">
                <a:tc>
                  <a:txBody>
                    <a:bodyPr/>
                    <a:lstStyle/>
                    <a:p>
                      <a:pPr lvl="0" algn="ctr">
                        <a:lnSpc>
                          <a:spcPts val="1425"/>
                        </a:lnSpc>
                        <a:buNone/>
                      </a:pPr>
                      <a:r>
                        <a:rPr lang="en-US" sz="1200" b="1" dirty="0">
                          <a:effectLst/>
                          <a:latin typeface="Calibri"/>
                        </a:rPr>
                        <a:t>Work</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lvl="0" algn="ctr">
                        <a:lnSpc>
                          <a:spcPts val="1425"/>
                        </a:lnSpc>
                        <a:buNone/>
                      </a:pPr>
                      <a:r>
                        <a:rPr lang="en-US" sz="1200" b="1" dirty="0">
                          <a:effectLst/>
                          <a:latin typeface="Calibri"/>
                        </a:rPr>
                        <a:t>2A</a:t>
                      </a:r>
                      <a:endParaRPr lang="en-US">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lvl="0" algn="ctr">
                        <a:lnSpc>
                          <a:spcPts val="1425"/>
                        </a:lnSpc>
                        <a:buNone/>
                      </a:pPr>
                      <a:r>
                        <a:rPr lang="en-US" sz="1200" b="1" dirty="0">
                          <a:effectLst/>
                          <a:latin typeface="Calibri"/>
                        </a:rPr>
                        <a:t>Work</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FBFBF"/>
                    </a:solidFill>
                  </a:tcPr>
                </a:tc>
                <a:extLst>
                  <a:ext uri="{0D108BD9-81ED-4DB2-BD59-A6C34878D82A}">
                    <a16:rowId xmlns:a16="http://schemas.microsoft.com/office/drawing/2014/main" val="4055894940"/>
                  </a:ext>
                </a:extLst>
              </a:tr>
              <a:tr h="590550">
                <a:tc rowSpan="6">
                  <a:txBody>
                    <a:bodyPr/>
                    <a:lstStyle/>
                    <a:p>
                      <a:pPr lvl="0" algn="ctr">
                        <a:lnSpc>
                          <a:spcPts val="1425"/>
                        </a:lnSpc>
                        <a:buNone/>
                      </a:pPr>
                      <a:r>
                        <a:rPr lang="en-US" sz="1200" b="1" i="0" u="none" strike="noStrike" noProof="0" dirty="0">
                          <a:solidFill>
                            <a:srgbClr val="000000"/>
                          </a:solidFill>
                          <a:effectLst/>
                          <a:latin typeface="Calibri"/>
                        </a:rPr>
                        <a:t>CO-OP</a:t>
                      </a:r>
                      <a:endParaRPr lang="en-US" dirty="0"/>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chemeClr val="accent4">
                        <a:lumMod val="60000"/>
                        <a:lumOff val="40000"/>
                      </a:schemeClr>
                    </a:solidFill>
                  </a:tcPr>
                </a:tc>
                <a:tc>
                  <a:txBody>
                    <a:bodyPr/>
                    <a:lstStyle/>
                    <a:p>
                      <a:pPr lvl="0" algn="ctr">
                        <a:lnSpc>
                          <a:spcPct val="100000"/>
                        </a:lnSpc>
                        <a:spcBef>
                          <a:spcPts val="0"/>
                        </a:spcBef>
                        <a:spcAft>
                          <a:spcPts val="0"/>
                        </a:spcAft>
                        <a:buNone/>
                      </a:pPr>
                      <a:r>
                        <a:rPr lang="en-US" sz="1000" b="0" i="0" u="none" strike="noStrike" noProof="0" dirty="0">
                          <a:effectLst/>
                        </a:rPr>
                        <a:t>SYDE 261 Design, Systems </a:t>
                      </a:r>
                      <a:br>
                        <a:rPr lang="en-US" sz="1000" b="0" i="0" u="none" strike="noStrike" noProof="0" dirty="0">
                          <a:effectLst/>
                        </a:rPr>
                      </a:br>
                      <a:r>
                        <a:rPr lang="en-US" sz="1000" b="0" i="0" u="none" strike="noStrike" noProof="0" dirty="0">
                          <a:effectLst/>
                        </a:rPr>
                        <a:t>&amp; Society</a:t>
                      </a:r>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6">
                        <a:lumMod val="20000"/>
                        <a:lumOff val="80000"/>
                      </a:schemeClr>
                    </a:solidFill>
                  </a:tcPr>
                </a:tc>
                <a:tc rowSpan="6">
                  <a:txBody>
                    <a:bodyPr/>
                    <a:lstStyle/>
                    <a:p>
                      <a:pPr lvl="0" algn="ctr">
                        <a:lnSpc>
                          <a:spcPct val="100000"/>
                        </a:lnSpc>
                        <a:spcBef>
                          <a:spcPts val="0"/>
                        </a:spcBef>
                        <a:spcAft>
                          <a:spcPts val="0"/>
                        </a:spcAft>
                        <a:buNone/>
                      </a:pPr>
                      <a:r>
                        <a:rPr lang="en-US" sz="1200" b="1" i="0" u="none" strike="noStrike" noProof="0" dirty="0">
                          <a:solidFill>
                            <a:srgbClr val="000000"/>
                          </a:solidFill>
                          <a:effectLst/>
                          <a:latin typeface="Calibri"/>
                        </a:rPr>
                        <a:t>CO-OP</a:t>
                      </a:r>
                      <a:endParaRPr lang="en-US" sz="1200" b="0" i="0" u="none" strike="noStrike" noProof="0" dirty="0">
                        <a:solidFill>
                          <a:srgbClr val="000000"/>
                        </a:solidFill>
                        <a:effectLst/>
                        <a:latin typeface="Calibri"/>
                      </a:endParaRPr>
                    </a:p>
                    <a:p>
                      <a:pPr lvl="0" algn="ctr">
                        <a:lnSpc>
                          <a:spcPts val="1425"/>
                        </a:lnSpc>
                        <a:buNone/>
                      </a:pPr>
                      <a:endParaRPr lang="en-US" sz="1200" b="1" dirty="0">
                        <a:effectLst/>
                        <a:latin typeface="Calibri"/>
                      </a:endParaRP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chemeClr val="accent4">
                        <a:lumMod val="60000"/>
                        <a:lumOff val="40000"/>
                      </a:schemeClr>
                    </a:solidFill>
                  </a:tcPr>
                </a:tc>
                <a:extLst>
                  <a:ext uri="{0D108BD9-81ED-4DB2-BD59-A6C34878D82A}">
                    <a16:rowId xmlns:a16="http://schemas.microsoft.com/office/drawing/2014/main" val="4241836548"/>
                  </a:ext>
                </a:extLst>
              </a:tr>
              <a:tr h="590550">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ct val="100000"/>
                        </a:lnSpc>
                        <a:spcBef>
                          <a:spcPts val="0"/>
                        </a:spcBef>
                        <a:spcAft>
                          <a:spcPts val="0"/>
                        </a:spcAft>
                        <a:buNone/>
                      </a:pPr>
                      <a:r>
                        <a:rPr lang="en-US" sz="1000" b="0" i="0" u="none" strike="noStrike" noProof="0" dirty="0">
                          <a:effectLst/>
                        </a:rPr>
                        <a:t>SYDE 263</a:t>
                      </a:r>
                      <a:endParaRPr lang="en-US"/>
                    </a:p>
                    <a:p>
                      <a:pPr lvl="0" algn="ctr">
                        <a:lnSpc>
                          <a:spcPct val="100000"/>
                        </a:lnSpc>
                        <a:spcBef>
                          <a:spcPts val="0"/>
                        </a:spcBef>
                        <a:spcAft>
                          <a:spcPts val="0"/>
                        </a:spcAft>
                        <a:buNone/>
                      </a:pPr>
                      <a:r>
                        <a:rPr lang="en-US" sz="1000" b="0" i="0" u="none" strike="noStrike" noProof="0" dirty="0">
                          <a:effectLst/>
                        </a:rPr>
                        <a:t>Engineering Prototyping </a:t>
                      </a:r>
                      <a:endParaRPr lang="en-US"/>
                    </a:p>
                    <a:p>
                      <a:pPr lvl="0" algn="ctr">
                        <a:lnSpc>
                          <a:spcPts val="1200"/>
                        </a:lnSpc>
                        <a:buNone/>
                      </a:pPr>
                      <a:endParaRPr lang="en-US" sz="1000" dirty="0">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509281400"/>
                  </a:ext>
                </a:extLst>
              </a:tr>
              <a:tr h="518583">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200"/>
                        </a:lnSpc>
                        <a:buNone/>
                      </a:pPr>
                      <a:r>
                        <a:rPr lang="en-US" sz="1000" b="0" i="0" u="none" strike="noStrike" noProof="0" dirty="0">
                          <a:effectLst/>
                        </a:rPr>
                        <a:t>SYDE 285 Materials Chemistry</a:t>
                      </a:r>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1219487125"/>
                  </a:ext>
                </a:extLst>
              </a:tr>
              <a:tr h="590550">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200"/>
                        </a:lnSpc>
                        <a:buNone/>
                      </a:pPr>
                      <a:r>
                        <a:rPr lang="en-US" sz="1000" dirty="0">
                          <a:effectLst/>
                          <a:latin typeface="Georgia"/>
                        </a:rPr>
                        <a:t>SYDE 182  Physics: </a:t>
                      </a:r>
                      <a:endParaRPr lang="en-US">
                        <a:effectLst/>
                        <a:latin typeface="Georgia"/>
                      </a:endParaRPr>
                    </a:p>
                    <a:p>
                      <a:pPr lvl="0" algn="ctr">
                        <a:lnSpc>
                          <a:spcPts val="1200"/>
                        </a:lnSpc>
                        <a:buNone/>
                      </a:pPr>
                      <a:r>
                        <a:rPr lang="en-US" sz="1000" dirty="0">
                          <a:effectLst/>
                          <a:latin typeface="Georgia"/>
                        </a:rPr>
                        <a:t>Dynamics</a:t>
                      </a:r>
                      <a:endParaRPr lang="en-US">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cap="flat" cmpd="sng" algn="ctr">
                      <a:solidFill>
                        <a:srgbClr val="000000"/>
                      </a:solidFill>
                      <a:prstDash val="solid"/>
                      <a:round/>
                      <a:headEnd type="none" w="med" len="med"/>
                      <a:tailEnd type="none" w="med" len="med"/>
                    </a:lnL>
                    <a:lnR w="10287">
                      <a:solidFill>
                        <a:srgbClr val="000000"/>
                      </a:solidFill>
                    </a:lnR>
                    <a:lnT w="10287" cap="flat" cmpd="sng" algn="ctr">
                      <a:solidFill>
                        <a:srgbClr val="000000"/>
                      </a:solidFill>
                      <a:prstDash val="solid"/>
                      <a:round/>
                      <a:headEnd type="none" w="med" len="med"/>
                      <a:tailEnd type="none" w="med" len="med"/>
                    </a:lnT>
                    <a:lnB w="10287">
                      <a:solidFill>
                        <a:srgbClr val="000000"/>
                      </a:solidFill>
                    </a:lnB>
                    <a:solidFill>
                      <a:srgbClr val="E2B8FC"/>
                    </a:solidFill>
                  </a:tcPr>
                </a:tc>
                <a:extLst>
                  <a:ext uri="{0D108BD9-81ED-4DB2-BD59-A6C34878D82A}">
                    <a16:rowId xmlns:a16="http://schemas.microsoft.com/office/drawing/2014/main" val="4184951903"/>
                  </a:ext>
                </a:extLst>
              </a:tr>
              <a:tr h="590550">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200"/>
                        </a:lnSpc>
                        <a:buNone/>
                      </a:pPr>
                      <a:r>
                        <a:rPr lang="en-US" sz="1000" dirty="0">
                          <a:effectLst/>
                          <a:latin typeface="Georgia"/>
                        </a:rPr>
                        <a:t>SYDE 211 </a:t>
                      </a:r>
                      <a:endParaRPr lang="en-US">
                        <a:effectLst/>
                        <a:latin typeface="Georgia"/>
                      </a:endParaRPr>
                    </a:p>
                    <a:p>
                      <a:pPr lvl="0" algn="ctr">
                        <a:lnSpc>
                          <a:spcPts val="1200"/>
                        </a:lnSpc>
                        <a:buNone/>
                      </a:pPr>
                      <a:r>
                        <a:rPr lang="en-US" sz="1000" dirty="0">
                          <a:effectLst/>
                          <a:latin typeface="Georgia"/>
                        </a:rPr>
                        <a:t>Calculus 3</a:t>
                      </a:r>
                      <a:endParaRPr lang="en-US">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4015282271"/>
                  </a:ext>
                </a:extLst>
              </a:tr>
              <a:tr h="590550">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ct val="100000"/>
                        </a:lnSpc>
                        <a:spcBef>
                          <a:spcPts val="0"/>
                        </a:spcBef>
                        <a:spcAft>
                          <a:spcPts val="0"/>
                        </a:spcAft>
                        <a:buNone/>
                      </a:pPr>
                      <a:r>
                        <a:rPr lang="en-US" sz="1000" b="0" i="0" u="none" strike="noStrike" noProof="0" dirty="0">
                          <a:effectLst/>
                        </a:rPr>
                        <a:t>SYDE 283 Physics: Electricity, Magnetism &amp; Optics</a:t>
                      </a:r>
                      <a:endParaRPr lang="en-US" sz="100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1090600134"/>
                  </a:ext>
                </a:extLst>
              </a:tr>
            </a:tbl>
          </a:graphicData>
        </a:graphic>
      </p:graphicFrame>
      <p:graphicFrame>
        <p:nvGraphicFramePr>
          <p:cNvPr id="13" name="Table 12">
            <a:extLst>
              <a:ext uri="{FF2B5EF4-FFF2-40B4-BE49-F238E27FC236}">
                <a16:creationId xmlns:a16="http://schemas.microsoft.com/office/drawing/2014/main" id="{A5AF23AE-58E0-ACCA-5A5D-6B20F207CFB4}"/>
              </a:ext>
            </a:extLst>
          </p:cNvPr>
          <p:cNvGraphicFramePr>
            <a:graphicFrameLocks noGrp="1"/>
          </p:cNvGraphicFramePr>
          <p:nvPr>
            <p:extLst>
              <p:ext uri="{D42A27DB-BD31-4B8C-83A1-F6EECF244321}">
                <p14:modId xmlns:p14="http://schemas.microsoft.com/office/powerpoint/2010/main" val="3091261987"/>
              </p:ext>
            </p:extLst>
          </p:nvPr>
        </p:nvGraphicFramePr>
        <p:xfrm>
          <a:off x="5285155" y="1309076"/>
          <a:ext cx="2355213" cy="4657157"/>
        </p:xfrm>
        <a:graphic>
          <a:graphicData uri="http://schemas.openxmlformats.org/drawingml/2006/table">
            <a:tbl>
              <a:tblPr bandRow="1">
                <a:tableStyleId>{5C22544A-7EE6-4342-B048-85BDC9FD1C3A}</a:tableStyleId>
              </a:tblPr>
              <a:tblGrid>
                <a:gridCol w="944215">
                  <a:extLst>
                    <a:ext uri="{9D8B030D-6E8A-4147-A177-3AD203B41FA5}">
                      <a16:colId xmlns:a16="http://schemas.microsoft.com/office/drawing/2014/main" val="3555122214"/>
                    </a:ext>
                  </a:extLst>
                </a:gridCol>
                <a:gridCol w="634999">
                  <a:extLst>
                    <a:ext uri="{9D8B030D-6E8A-4147-A177-3AD203B41FA5}">
                      <a16:colId xmlns:a16="http://schemas.microsoft.com/office/drawing/2014/main" val="4084468691"/>
                    </a:ext>
                  </a:extLst>
                </a:gridCol>
                <a:gridCol w="775999">
                  <a:extLst>
                    <a:ext uri="{9D8B030D-6E8A-4147-A177-3AD203B41FA5}">
                      <a16:colId xmlns:a16="http://schemas.microsoft.com/office/drawing/2014/main" val="1432138250"/>
                    </a:ext>
                  </a:extLst>
                </a:gridCol>
              </a:tblGrid>
              <a:tr h="382554">
                <a:tc>
                  <a:txBody>
                    <a:bodyPr/>
                    <a:lstStyle/>
                    <a:p>
                      <a:pPr lvl="0" algn="ctr">
                        <a:lnSpc>
                          <a:spcPts val="1650"/>
                        </a:lnSpc>
                        <a:buNone/>
                      </a:pPr>
                      <a:r>
                        <a:rPr lang="en-US" sz="1400" b="1" dirty="0">
                          <a:solidFill>
                            <a:srgbClr val="FFFFFF"/>
                          </a:solidFill>
                          <a:effectLst/>
                          <a:latin typeface="Calibri"/>
                        </a:rPr>
                        <a:t>Fall</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tc>
                  <a:txBody>
                    <a:bodyPr/>
                    <a:lstStyle/>
                    <a:p>
                      <a:pPr lvl="0" algn="ctr">
                        <a:lnSpc>
                          <a:spcPts val="1650"/>
                        </a:lnSpc>
                        <a:buNone/>
                      </a:pPr>
                      <a:r>
                        <a:rPr lang="en-US" sz="1400" b="1" dirty="0">
                          <a:solidFill>
                            <a:srgbClr val="FFFFFF"/>
                          </a:solidFill>
                          <a:effectLst/>
                          <a:latin typeface="Calibri"/>
                        </a:rPr>
                        <a:t>Winter</a:t>
                      </a:r>
                    </a:p>
                  </a:txBody>
                  <a:tcPr marL="9524" marR="9524" marT="9524" anchor="ctr">
                    <a:lnL w="10287">
                      <a:solidFill>
                        <a:srgbClr val="000000"/>
                      </a:solidFill>
                    </a:lnL>
                    <a:lnR w="10287" cap="flat" cmpd="sng" algn="ctr">
                      <a:solidFill>
                        <a:srgbClr val="000000"/>
                      </a:solidFill>
                      <a:prstDash val="solid"/>
                      <a:round/>
                      <a:headEnd type="none" w="med" len="med"/>
                      <a:tailEnd type="none" w="med" len="med"/>
                    </a:lnR>
                    <a:lnT w="10287">
                      <a:solidFill>
                        <a:srgbClr val="000000"/>
                      </a:solidFill>
                    </a:lnT>
                    <a:lnB w="10287">
                      <a:solidFill>
                        <a:srgbClr val="000000"/>
                      </a:solidFill>
                    </a:lnB>
                    <a:solidFill>
                      <a:srgbClr val="BE33DA"/>
                    </a:solidFill>
                  </a:tcPr>
                </a:tc>
                <a:tc>
                  <a:txBody>
                    <a:bodyPr/>
                    <a:lstStyle/>
                    <a:p>
                      <a:pPr lvl="0" algn="ctr">
                        <a:lnSpc>
                          <a:spcPts val="1650"/>
                        </a:lnSpc>
                        <a:buNone/>
                      </a:pPr>
                      <a:r>
                        <a:rPr lang="en-US" sz="1400" b="1" dirty="0">
                          <a:solidFill>
                            <a:srgbClr val="FFFFFF"/>
                          </a:solidFill>
                          <a:effectLst/>
                          <a:latin typeface="Calibri"/>
                        </a:rPr>
                        <a:t>Spring</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E33DA"/>
                    </a:solidFill>
                  </a:tcPr>
                </a:tc>
                <a:extLst>
                  <a:ext uri="{0D108BD9-81ED-4DB2-BD59-A6C34878D82A}">
                    <a16:rowId xmlns:a16="http://schemas.microsoft.com/office/drawing/2014/main" val="337011363"/>
                  </a:ext>
                </a:extLst>
              </a:tr>
              <a:tr h="210405">
                <a:tc>
                  <a:txBody>
                    <a:bodyPr/>
                    <a:lstStyle/>
                    <a:p>
                      <a:pPr algn="ctr" fontAlgn="base">
                        <a:lnSpc>
                          <a:spcPts val="1425"/>
                        </a:lnSpc>
                      </a:pPr>
                      <a:r>
                        <a:rPr lang="en-US" sz="1200" b="1" dirty="0">
                          <a:effectLst/>
                          <a:latin typeface="Calibri"/>
                        </a:rPr>
                        <a:t>2B</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lvl="0" algn="ctr">
                        <a:lnSpc>
                          <a:spcPts val="1425"/>
                        </a:lnSpc>
                        <a:buNone/>
                      </a:pPr>
                      <a:r>
                        <a:rPr lang="en-US" sz="1200" b="1" dirty="0">
                          <a:effectLst/>
                          <a:latin typeface="Calibri"/>
                        </a:rPr>
                        <a:t>Work</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FBFBF"/>
                    </a:solidFill>
                  </a:tcPr>
                </a:tc>
                <a:tc>
                  <a:txBody>
                    <a:bodyPr/>
                    <a:lstStyle/>
                    <a:p>
                      <a:pPr lvl="0" algn="ctr">
                        <a:lnSpc>
                          <a:spcPts val="1425"/>
                        </a:lnSpc>
                        <a:buNone/>
                      </a:pPr>
                      <a:r>
                        <a:rPr lang="en-US" sz="1200" b="1" dirty="0">
                          <a:effectLst/>
                          <a:latin typeface="Calibri"/>
                        </a:rPr>
                        <a:t>3A</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FBFBF"/>
                    </a:solidFill>
                  </a:tcPr>
                </a:tc>
                <a:extLst>
                  <a:ext uri="{0D108BD9-81ED-4DB2-BD59-A6C34878D82A}">
                    <a16:rowId xmlns:a16="http://schemas.microsoft.com/office/drawing/2014/main" val="4055894940"/>
                  </a:ext>
                </a:extLst>
              </a:tr>
              <a:tr h="851184">
                <a:tc>
                  <a:txBody>
                    <a:bodyPr/>
                    <a:lstStyle/>
                    <a:p>
                      <a:pPr lvl="0" algn="ctr">
                        <a:lnSpc>
                          <a:spcPts val="1425"/>
                        </a:lnSpc>
                        <a:buNone/>
                      </a:pPr>
                      <a:r>
                        <a:rPr lang="en-US" sz="1000" b="0" i="0" u="none" strike="noStrike" noProof="0" dirty="0">
                          <a:effectLst/>
                        </a:rPr>
                        <a:t>SYDE 262</a:t>
                      </a:r>
                      <a:endParaRPr lang="en-US" dirty="0">
                        <a:effectLst/>
                        <a:latin typeface="Georgia"/>
                      </a:endParaRPr>
                    </a:p>
                    <a:p>
                      <a:pPr lvl="0" algn="ctr">
                        <a:lnSpc>
                          <a:spcPts val="1425"/>
                        </a:lnSpc>
                        <a:buNone/>
                      </a:pPr>
                      <a:r>
                        <a:rPr lang="en-US" sz="1000" b="0" i="0" u="none" strike="noStrike" noProof="0" dirty="0">
                          <a:effectLst/>
                        </a:rPr>
                        <a:t>  Engineering Economics of Design</a:t>
                      </a:r>
                      <a:r>
                        <a:rPr lang="en-US" sz="1000" dirty="0">
                          <a:effectLst/>
                          <a:latin typeface="Georgia"/>
                        </a:rPr>
                        <a:t> </a:t>
                      </a:r>
                      <a:endParaRPr lang="en-US">
                        <a:effectLst/>
                        <a:latin typeface="Georgia"/>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C2E4FF"/>
                    </a:solidFill>
                  </a:tcPr>
                </a:tc>
                <a:tc rowSpan="5">
                  <a:txBody>
                    <a:bodyPr/>
                    <a:lstStyle/>
                    <a:p>
                      <a:pPr lvl="0" algn="ctr">
                        <a:lnSpc>
                          <a:spcPts val="1425"/>
                        </a:lnSpc>
                        <a:buNone/>
                      </a:pPr>
                      <a:r>
                        <a:rPr lang="en-US" sz="1200" b="1" i="0" u="none" strike="noStrike" noProof="0" dirty="0">
                          <a:solidFill>
                            <a:srgbClr val="000000"/>
                          </a:solidFill>
                          <a:effectLst/>
                          <a:latin typeface="Calibri"/>
                        </a:rPr>
                        <a:t>CO-OP</a:t>
                      </a:r>
                      <a:endParaRPr lang="en-US" dirty="0"/>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chemeClr val="accent4">
                        <a:lumMod val="60000"/>
                        <a:lumOff val="40000"/>
                      </a:schemeClr>
                    </a:solidFill>
                  </a:tcPr>
                </a:tc>
                <a:tc>
                  <a:txBody>
                    <a:bodyPr/>
                    <a:lstStyle/>
                    <a:p>
                      <a:pPr lvl="0" algn="ctr">
                        <a:lnSpc>
                          <a:spcPts val="1425"/>
                        </a:lnSpc>
                        <a:buNone/>
                      </a:pPr>
                      <a:r>
                        <a:rPr lang="en-CA" sz="1000" b="0" i="0" u="none" strike="noStrike" noProof="0" dirty="0">
                          <a:solidFill>
                            <a:srgbClr val="000000"/>
                          </a:solidFill>
                          <a:effectLst/>
                          <a:latin typeface="Georgia"/>
                        </a:rPr>
                        <a:t>SYDE 361 </a:t>
                      </a:r>
                    </a:p>
                    <a:p>
                      <a:pPr lvl="0" algn="ctr">
                        <a:lnSpc>
                          <a:spcPts val="1425"/>
                        </a:lnSpc>
                        <a:buNone/>
                      </a:pPr>
                      <a:r>
                        <a:rPr lang="en-CA" sz="1000" b="0" i="0" u="none" strike="noStrike" noProof="0" dirty="0">
                          <a:solidFill>
                            <a:srgbClr val="000000"/>
                          </a:solidFill>
                          <a:effectLst/>
                          <a:latin typeface="Georgia"/>
                        </a:rPr>
                        <a:t>System Design Methods</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C2E4FF"/>
                    </a:solidFill>
                  </a:tcPr>
                </a:tc>
                <a:extLst>
                  <a:ext uri="{0D108BD9-81ED-4DB2-BD59-A6C34878D82A}">
                    <a16:rowId xmlns:a16="http://schemas.microsoft.com/office/drawing/2014/main" val="4241836548"/>
                  </a:ext>
                </a:extLst>
              </a:tr>
              <a:tr h="994641">
                <a:tc>
                  <a:txBody>
                    <a:bodyPr/>
                    <a:lstStyle/>
                    <a:p>
                      <a:pPr lvl="0" algn="ctr">
                        <a:lnSpc>
                          <a:spcPct val="100000"/>
                        </a:lnSpc>
                        <a:spcBef>
                          <a:spcPts val="0"/>
                        </a:spcBef>
                        <a:spcAft>
                          <a:spcPts val="0"/>
                        </a:spcAft>
                        <a:buNone/>
                      </a:pPr>
                      <a:r>
                        <a:rPr lang="en-CA" sz="1000" b="0" i="0" u="none" strike="noStrike" noProof="0" dirty="0">
                          <a:effectLst/>
                        </a:rPr>
                        <a:t>SYDE 292 Circuits, Instrumentation&amp; Measurements + Lab</a:t>
                      </a:r>
                      <a:endParaRPr lang="en-US" sz="1000" b="0" i="0" u="none" strike="noStrike" noProof="0" dirty="0">
                        <a:effectLst/>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a:txBody>
                    <a:bodyPr/>
                    <a:lstStyle/>
                    <a:p>
                      <a:pPr lvl="0" algn="ctr">
                        <a:lnSpc>
                          <a:spcPts val="1425"/>
                        </a:lnSpc>
                        <a:buNone/>
                      </a:pPr>
                      <a:r>
                        <a:rPr lang="en-US" sz="1000" b="0" i="0" u="none" strike="noStrike" noProof="0" dirty="0">
                          <a:solidFill>
                            <a:srgbClr val="000000"/>
                          </a:solidFill>
                          <a:effectLst/>
                          <a:latin typeface="Georgia"/>
                        </a:rPr>
                        <a:t>SYDE 351 </a:t>
                      </a:r>
                    </a:p>
                    <a:p>
                      <a:pPr lvl="0" algn="ctr">
                        <a:lnSpc>
                          <a:spcPts val="1425"/>
                        </a:lnSpc>
                        <a:buNone/>
                      </a:pPr>
                      <a:r>
                        <a:rPr lang="en-US" sz="1000" b="0" i="0" u="none" strike="noStrike" noProof="0" dirty="0">
                          <a:solidFill>
                            <a:srgbClr val="000000"/>
                          </a:solidFill>
                          <a:effectLst/>
                          <a:latin typeface="Georgia"/>
                        </a:rPr>
                        <a:t>System Model 1</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509281400"/>
                  </a:ext>
                </a:extLst>
              </a:tr>
              <a:tr h="640291">
                <a:tc>
                  <a:txBody>
                    <a:bodyPr/>
                    <a:lstStyle/>
                    <a:p>
                      <a:pPr lvl="0" algn="ctr">
                        <a:lnSpc>
                          <a:spcPts val="1275"/>
                        </a:lnSpc>
                        <a:buNone/>
                      </a:pPr>
                      <a:r>
                        <a:rPr lang="en-US" sz="1000" b="0" i="0" u="none" strike="noStrike" noProof="0" dirty="0">
                          <a:solidFill>
                            <a:srgbClr val="000000"/>
                          </a:solidFill>
                          <a:effectLst/>
                          <a:latin typeface="Georgia"/>
                        </a:rPr>
                        <a:t>SYDE 252</a:t>
                      </a:r>
                    </a:p>
                    <a:p>
                      <a:pPr lvl="0" algn="ctr">
                        <a:lnSpc>
                          <a:spcPts val="1275"/>
                        </a:lnSpc>
                        <a:buNone/>
                      </a:pPr>
                      <a:r>
                        <a:rPr lang="en-US" sz="1000" b="0" i="0" u="none" strike="noStrike" noProof="0" dirty="0">
                          <a:solidFill>
                            <a:srgbClr val="000000"/>
                          </a:solidFill>
                          <a:effectLst/>
                          <a:latin typeface="Georgia"/>
                        </a:rPr>
                        <a:t>Linear Systems &amp; Signals</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a:txBody>
                    <a:bodyPr/>
                    <a:lstStyle/>
                    <a:p>
                      <a:pPr lvl="0" algn="ctr">
                        <a:lnSpc>
                          <a:spcPct val="100000"/>
                        </a:lnSpc>
                        <a:spcBef>
                          <a:spcPts val="0"/>
                        </a:spcBef>
                        <a:spcAft>
                          <a:spcPts val="0"/>
                        </a:spcAft>
                        <a:buNone/>
                      </a:pPr>
                      <a:r>
                        <a:rPr lang="en-US" sz="1000" b="0" i="0" u="none" strike="noStrike" noProof="0" dirty="0">
                          <a:solidFill>
                            <a:srgbClr val="000000"/>
                          </a:solidFill>
                          <a:effectLst/>
                          <a:latin typeface="Georgia"/>
                        </a:rPr>
                        <a:t>SYDE 312 Applied Linear Algebra</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1219487125"/>
                  </a:ext>
                </a:extLst>
              </a:tr>
              <a:tr h="765109">
                <a:tc>
                  <a:txBody>
                    <a:bodyPr/>
                    <a:lstStyle/>
                    <a:p>
                      <a:pPr lvl="0" algn="ctr">
                        <a:lnSpc>
                          <a:spcPts val="1275"/>
                        </a:lnSpc>
                        <a:buNone/>
                      </a:pPr>
                      <a:r>
                        <a:rPr lang="en-US" sz="1000" dirty="0">
                          <a:effectLst/>
                          <a:latin typeface="Georgia"/>
                        </a:rPr>
                        <a:t>SYDE 212 </a:t>
                      </a:r>
                    </a:p>
                    <a:p>
                      <a:pPr lvl="0" algn="ctr">
                        <a:lnSpc>
                          <a:spcPts val="1275"/>
                        </a:lnSpc>
                        <a:buNone/>
                      </a:pPr>
                      <a:r>
                        <a:rPr lang="en-US" sz="1000" b="0" i="0" u="none" strike="noStrike" noProof="0" dirty="0">
                          <a:effectLst/>
                        </a:rPr>
                        <a:t>Probability</a:t>
                      </a:r>
                      <a:br>
                        <a:rPr lang="en-US" sz="1000" b="0" i="0" u="none" strike="noStrike" noProof="0" dirty="0">
                          <a:effectLst/>
                        </a:rPr>
                      </a:br>
                      <a:r>
                        <a:rPr lang="en-US" sz="1000" b="0" i="0" u="none" strike="noStrike" noProof="0" dirty="0">
                          <a:effectLst/>
                        </a:rPr>
                        <a:t> &amp; Statistics </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a:solidFill>
                        <a:srgbClr val="000000"/>
                      </a:solidFill>
                    </a:lnB>
                    <a:solidFill>
                      <a:srgbClr val="E2B8FC"/>
                    </a:solidFill>
                  </a:tcPr>
                </a:tc>
                <a:tc>
                  <a:txBody>
                    <a:bodyPr/>
                    <a:lstStyle/>
                    <a:p>
                      <a:pPr lvl="0" algn="ctr">
                        <a:lnSpc>
                          <a:spcPts val="1425"/>
                        </a:lnSpc>
                        <a:buNone/>
                      </a:pPr>
                      <a:r>
                        <a:rPr lang="en-US" sz="1000" b="0" i="0" u="none" strike="noStrike" noProof="0" dirty="0">
                          <a:solidFill>
                            <a:srgbClr val="000000"/>
                          </a:solidFill>
                          <a:effectLst/>
                          <a:latin typeface="Georgia"/>
                        </a:rPr>
                        <a:t>SYDE 381 </a:t>
                      </a:r>
                    </a:p>
                    <a:p>
                      <a:pPr lvl="0" algn="ctr">
                        <a:lnSpc>
                          <a:spcPts val="1425"/>
                        </a:lnSpc>
                        <a:buNone/>
                      </a:pPr>
                      <a:r>
                        <a:rPr lang="en-US" sz="1000" b="0" i="0" u="none" strike="noStrike" noProof="0" dirty="0">
                          <a:solidFill>
                            <a:schemeClr val="dk1"/>
                          </a:solidFill>
                          <a:effectLst/>
                          <a:latin typeface="Georgia"/>
                        </a:rPr>
                        <a:t>Thermodynamics</a:t>
                      </a:r>
                      <a:endParaRPr lang="en-US" sz="1000" b="0" i="0" u="none" strike="noStrike" noProof="0" dirty="0">
                        <a:solidFill>
                          <a:srgbClr val="000000"/>
                        </a:solidFill>
                        <a:effectLst/>
                        <a:latin typeface="Georgia"/>
                      </a:endParaRPr>
                    </a:p>
                  </a:txBody>
                  <a:tcPr marL="9524" marR="9524" marT="9524" anchor="ctr">
                    <a:lnL w="10287" cap="flat" cmpd="sng" algn="ctr">
                      <a:solidFill>
                        <a:srgbClr val="000000"/>
                      </a:solidFill>
                      <a:prstDash val="solid"/>
                      <a:round/>
                      <a:headEnd type="none" w="med" len="med"/>
                      <a:tailEnd type="none" w="med" len="med"/>
                    </a:lnL>
                    <a:lnR w="10287">
                      <a:solidFill>
                        <a:srgbClr val="000000"/>
                      </a:solidFill>
                    </a:lnR>
                    <a:lnT w="10287" cap="flat" cmpd="sng" algn="ctr">
                      <a:solidFill>
                        <a:srgbClr val="000000"/>
                      </a:solidFill>
                      <a:prstDash val="solid"/>
                      <a:round/>
                      <a:headEnd type="none" w="med" len="med"/>
                      <a:tailEnd type="none" w="med" len="med"/>
                    </a:lnT>
                    <a:lnB w="10287">
                      <a:solidFill>
                        <a:srgbClr val="000000"/>
                      </a:solidFill>
                    </a:lnB>
                    <a:solidFill>
                      <a:srgbClr val="E2B8FC"/>
                    </a:solidFill>
                  </a:tcPr>
                </a:tc>
                <a:extLst>
                  <a:ext uri="{0D108BD9-81ED-4DB2-BD59-A6C34878D82A}">
                    <a16:rowId xmlns:a16="http://schemas.microsoft.com/office/drawing/2014/main" val="4184951903"/>
                  </a:ext>
                </a:extLst>
              </a:tr>
              <a:tr h="726853">
                <a:tc>
                  <a:txBody>
                    <a:bodyPr/>
                    <a:lstStyle/>
                    <a:p>
                      <a:pPr algn="ctr" fontAlgn="base">
                        <a:lnSpc>
                          <a:spcPts val="1200"/>
                        </a:lnSpc>
                      </a:pPr>
                      <a:r>
                        <a:rPr lang="en-CA" sz="1000" dirty="0">
                          <a:effectLst/>
                          <a:latin typeface="Georgia"/>
                        </a:rPr>
                        <a:t>SYDE 286 </a:t>
                      </a:r>
                    </a:p>
                    <a:p>
                      <a:pPr lvl="0" algn="ctr">
                        <a:lnSpc>
                          <a:spcPts val="1200"/>
                        </a:lnSpc>
                        <a:buNone/>
                      </a:pPr>
                      <a:r>
                        <a:rPr lang="en-CA" sz="1000" dirty="0">
                          <a:effectLst/>
                          <a:latin typeface="Georgia"/>
                        </a:rPr>
                        <a:t>Mechanics of Deformable Solids</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vMerge="1">
                  <a:txBody>
                    <a:bodyPr/>
                    <a:lstStyle/>
                    <a:p>
                      <a:endParaRPr lang="en-US"/>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a:txBody>
                    <a:bodyPr/>
                    <a:lstStyle/>
                    <a:p>
                      <a:pPr lvl="0" algn="ctr">
                        <a:lnSpc>
                          <a:spcPts val="1350"/>
                        </a:lnSpc>
                        <a:buNone/>
                      </a:pPr>
                      <a:r>
                        <a:rPr lang="en-US" sz="1000" b="0" i="0" u="none" strike="noStrike" noProof="0" dirty="0">
                          <a:solidFill>
                            <a:schemeClr val="dk1"/>
                          </a:solidFill>
                          <a:effectLst/>
                          <a:latin typeface="Georgia"/>
                        </a:rPr>
                        <a:t>SYDE 383 </a:t>
                      </a:r>
                      <a:endParaRPr lang="en-US" sz="1000" b="0" i="0" u="none" strike="noStrike" noProof="0">
                        <a:solidFill>
                          <a:srgbClr val="000000"/>
                        </a:solidFill>
                        <a:effectLst/>
                        <a:latin typeface="Georgia"/>
                      </a:endParaRPr>
                    </a:p>
                    <a:p>
                      <a:pPr lvl="0" algn="ctr">
                        <a:lnSpc>
                          <a:spcPts val="1350"/>
                        </a:lnSpc>
                        <a:buNone/>
                      </a:pPr>
                      <a:r>
                        <a:rPr lang="en-US" sz="1000" b="0" i="0" u="none" strike="noStrike" noProof="0" dirty="0">
                          <a:solidFill>
                            <a:schemeClr val="dk1"/>
                          </a:solidFill>
                          <a:effectLst/>
                          <a:latin typeface="Georgia"/>
                        </a:rPr>
                        <a:t>Fluid Mechanics</a:t>
                      </a:r>
                      <a:endParaRPr lang="en-CA" dirty="0"/>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extLst>
                  <a:ext uri="{0D108BD9-81ED-4DB2-BD59-A6C34878D82A}">
                    <a16:rowId xmlns:a16="http://schemas.microsoft.com/office/drawing/2014/main" val="4015282271"/>
                  </a:ext>
                </a:extLst>
              </a:tr>
            </a:tbl>
          </a:graphicData>
        </a:graphic>
      </p:graphicFrame>
      <p:graphicFrame>
        <p:nvGraphicFramePr>
          <p:cNvPr id="19" name="Table 18">
            <a:extLst>
              <a:ext uri="{FF2B5EF4-FFF2-40B4-BE49-F238E27FC236}">
                <a16:creationId xmlns:a16="http://schemas.microsoft.com/office/drawing/2014/main" id="{5A88A21C-D7F0-92E8-34B3-F5022E979877}"/>
              </a:ext>
            </a:extLst>
          </p:cNvPr>
          <p:cNvGraphicFramePr>
            <a:graphicFrameLocks noGrp="1"/>
          </p:cNvGraphicFramePr>
          <p:nvPr>
            <p:extLst>
              <p:ext uri="{D42A27DB-BD31-4B8C-83A1-F6EECF244321}">
                <p14:modId xmlns:p14="http://schemas.microsoft.com/office/powerpoint/2010/main" val="1495125763"/>
              </p:ext>
            </p:extLst>
          </p:nvPr>
        </p:nvGraphicFramePr>
        <p:xfrm>
          <a:off x="7825154" y="1309076"/>
          <a:ext cx="2185739" cy="4810851"/>
        </p:xfrm>
        <a:graphic>
          <a:graphicData uri="http://schemas.openxmlformats.org/drawingml/2006/table">
            <a:tbl>
              <a:tblPr bandRow="1">
                <a:tableStyleId>{5C22544A-7EE6-4342-B048-85BDC9FD1C3A}</a:tableStyleId>
              </a:tblPr>
              <a:tblGrid>
                <a:gridCol w="669958">
                  <a:extLst>
                    <a:ext uri="{9D8B030D-6E8A-4147-A177-3AD203B41FA5}">
                      <a16:colId xmlns:a16="http://schemas.microsoft.com/office/drawing/2014/main" val="2058172584"/>
                    </a:ext>
                  </a:extLst>
                </a:gridCol>
                <a:gridCol w="820701">
                  <a:extLst>
                    <a:ext uri="{9D8B030D-6E8A-4147-A177-3AD203B41FA5}">
                      <a16:colId xmlns:a16="http://schemas.microsoft.com/office/drawing/2014/main" val="1876798632"/>
                    </a:ext>
                  </a:extLst>
                </a:gridCol>
                <a:gridCol w="695080">
                  <a:extLst>
                    <a:ext uri="{9D8B030D-6E8A-4147-A177-3AD203B41FA5}">
                      <a16:colId xmlns:a16="http://schemas.microsoft.com/office/drawing/2014/main" val="1568100729"/>
                    </a:ext>
                  </a:extLst>
                </a:gridCol>
              </a:tblGrid>
              <a:tr h="537153">
                <a:tc>
                  <a:txBody>
                    <a:bodyPr/>
                    <a:lstStyle/>
                    <a:p>
                      <a:pPr algn="ctr" fontAlgn="base">
                        <a:lnSpc>
                          <a:spcPts val="1650"/>
                        </a:lnSpc>
                      </a:pPr>
                      <a:r>
                        <a:rPr lang="en-US" sz="1400" b="1" dirty="0">
                          <a:solidFill>
                            <a:srgbClr val="FFFFFF"/>
                          </a:solidFill>
                          <a:effectLst/>
                          <a:latin typeface="Calibri"/>
                        </a:rPr>
                        <a:t>Fall</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tc>
                  <a:txBody>
                    <a:bodyPr/>
                    <a:lstStyle/>
                    <a:p>
                      <a:pPr lvl="0" algn="ctr">
                        <a:lnSpc>
                          <a:spcPts val="1650"/>
                        </a:lnSpc>
                        <a:buNone/>
                      </a:pPr>
                      <a:r>
                        <a:rPr lang="en-US" sz="1400" b="1" dirty="0">
                          <a:solidFill>
                            <a:srgbClr val="FFFFFF"/>
                          </a:solidFill>
                          <a:effectLst/>
                          <a:latin typeface="Calibri"/>
                        </a:rPr>
                        <a:t>Winter</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E33DA"/>
                    </a:solidFill>
                  </a:tcPr>
                </a:tc>
                <a:tc>
                  <a:txBody>
                    <a:bodyPr/>
                    <a:lstStyle/>
                    <a:p>
                      <a:pPr lvl="0" algn="ctr">
                        <a:lnSpc>
                          <a:spcPts val="1650"/>
                        </a:lnSpc>
                        <a:buNone/>
                      </a:pPr>
                      <a:r>
                        <a:rPr lang="en-US" sz="1400" b="1" dirty="0">
                          <a:solidFill>
                            <a:srgbClr val="FFFFFF"/>
                          </a:solidFill>
                          <a:effectLst/>
                          <a:latin typeface="Calibri"/>
                        </a:rPr>
                        <a:t>Spring</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E33DA"/>
                    </a:solidFill>
                  </a:tcPr>
                </a:tc>
                <a:extLst>
                  <a:ext uri="{0D108BD9-81ED-4DB2-BD59-A6C34878D82A}">
                    <a16:rowId xmlns:a16="http://schemas.microsoft.com/office/drawing/2014/main" val="2081109887"/>
                  </a:ext>
                </a:extLst>
              </a:tr>
              <a:tr h="252133">
                <a:tc>
                  <a:txBody>
                    <a:bodyPr/>
                    <a:lstStyle/>
                    <a:p>
                      <a:pPr lvl="0" algn="ctr">
                        <a:lnSpc>
                          <a:spcPts val="1425"/>
                        </a:lnSpc>
                        <a:buNone/>
                      </a:pPr>
                      <a:r>
                        <a:rPr lang="en-US" sz="1200" b="1" dirty="0">
                          <a:effectLst/>
                          <a:latin typeface="Calibri"/>
                        </a:rPr>
                        <a:t>Work</a:t>
                      </a:r>
                      <a:endParaRPr lang="en-US" dirty="0"/>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lvl="0" algn="ctr">
                        <a:lnSpc>
                          <a:spcPts val="1425"/>
                        </a:lnSpc>
                        <a:buNone/>
                      </a:pPr>
                      <a:r>
                        <a:rPr lang="en-US" sz="1200" b="1" dirty="0">
                          <a:effectLst/>
                          <a:latin typeface="Calibri"/>
                        </a:rPr>
                        <a:t>3B</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BFBFBF"/>
                    </a:solidFill>
                  </a:tcPr>
                </a:tc>
                <a:tc>
                  <a:txBody>
                    <a:bodyPr/>
                    <a:lstStyle/>
                    <a:p>
                      <a:pPr algn="ctr" fontAlgn="base">
                        <a:lnSpc>
                          <a:spcPts val="1425"/>
                        </a:lnSpc>
                      </a:pPr>
                      <a:r>
                        <a:rPr lang="en-US" sz="1200" b="1" dirty="0">
                          <a:effectLst/>
                          <a:latin typeface="Calibri"/>
                        </a:rPr>
                        <a:t>Work</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49643033"/>
                  </a:ext>
                </a:extLst>
              </a:tr>
              <a:tr h="723512">
                <a:tc rowSpan="6">
                  <a:txBody>
                    <a:bodyPr/>
                    <a:lstStyle/>
                    <a:p>
                      <a:pPr algn="ctr" fontAlgn="base">
                        <a:lnSpc>
                          <a:spcPts val="1425"/>
                        </a:lnSpc>
                      </a:pPr>
                      <a:r>
                        <a:rPr lang="en-US" sz="1000" b="1" dirty="0">
                          <a:effectLst/>
                          <a:latin typeface="Calibri"/>
                        </a:rPr>
                        <a:t>CO-OP</a:t>
                      </a: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lvl="0" algn="ctr">
                        <a:lnSpc>
                          <a:spcPct val="100000"/>
                        </a:lnSpc>
                        <a:spcBef>
                          <a:spcPts val="0"/>
                        </a:spcBef>
                        <a:spcAft>
                          <a:spcPts val="0"/>
                        </a:spcAft>
                        <a:buNone/>
                      </a:pPr>
                      <a:r>
                        <a:rPr lang="en-US" sz="1000" b="0" i="0" u="none" strike="noStrike" noProof="0" dirty="0">
                          <a:solidFill>
                            <a:srgbClr val="000000"/>
                          </a:solidFill>
                          <a:effectLst/>
                          <a:latin typeface="Georgia"/>
                        </a:rPr>
                        <a:t>SYDE 362 Systems Design Methods 2</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rowSpan="6">
                  <a:txBody>
                    <a:bodyPr/>
                    <a:lstStyle/>
                    <a:p>
                      <a:pPr algn="ctr" fontAlgn="base">
                        <a:lnSpc>
                          <a:spcPts val="1350"/>
                        </a:lnSpc>
                      </a:pPr>
                      <a:r>
                        <a:rPr lang="en-US" sz="1100" b="1" dirty="0">
                          <a:effectLst/>
                          <a:latin typeface="Calibri"/>
                        </a:rPr>
                        <a:t>CO-OP</a:t>
                      </a: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FFE695"/>
                    </a:solidFill>
                  </a:tcPr>
                </a:tc>
                <a:extLst>
                  <a:ext uri="{0D108BD9-81ED-4DB2-BD59-A6C34878D82A}">
                    <a16:rowId xmlns:a16="http://schemas.microsoft.com/office/drawing/2014/main" val="1014741831"/>
                  </a:ext>
                </a:extLst>
              </a:tr>
              <a:tr h="887946">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ct val="100000"/>
                        </a:lnSpc>
                        <a:spcBef>
                          <a:spcPts val="0"/>
                        </a:spcBef>
                        <a:spcAft>
                          <a:spcPts val="0"/>
                        </a:spcAft>
                        <a:buNone/>
                      </a:pPr>
                      <a:r>
                        <a:rPr lang="en-US" sz="1000" b="0" i="0" u="none" strike="noStrike" noProof="0" dirty="0">
                          <a:effectLst/>
                        </a:rPr>
                        <a:t>SYDE 352</a:t>
                      </a:r>
                    </a:p>
                    <a:p>
                      <a:pPr lvl="0" algn="ctr">
                        <a:lnSpc>
                          <a:spcPct val="100000"/>
                        </a:lnSpc>
                        <a:spcBef>
                          <a:spcPts val="0"/>
                        </a:spcBef>
                        <a:spcAft>
                          <a:spcPts val="0"/>
                        </a:spcAft>
                        <a:buNone/>
                      </a:pPr>
                      <a:r>
                        <a:rPr lang="en-US" sz="1000" b="0" i="0" u="none" strike="noStrike" noProof="0" dirty="0">
                          <a:effectLst/>
                        </a:rPr>
                        <a:t>Intro to Control Systems </a:t>
                      </a:r>
                      <a:br>
                        <a:rPr lang="en-US" sz="1000" b="0" i="0" u="none" strike="noStrike" noProof="0" dirty="0">
                          <a:effectLst/>
                        </a:rPr>
                      </a:br>
                      <a:r>
                        <a:rPr lang="en-US" sz="1000" b="0" i="0" u="none" strike="noStrike" noProof="0" dirty="0">
                          <a:effectLst/>
                        </a:rPr>
                        <a:t>+ Lab</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vMerge="1">
                  <a:txBody>
                    <a:bodyPr/>
                    <a:lstStyle/>
                    <a:p>
                      <a:endParaRPr lang="en-US"/>
                    </a:p>
                  </a:txBody>
                  <a:tcPr/>
                </a:tc>
                <a:extLst>
                  <a:ext uri="{0D108BD9-81ED-4DB2-BD59-A6C34878D82A}">
                    <a16:rowId xmlns:a16="http://schemas.microsoft.com/office/drawing/2014/main" val="1440632007"/>
                  </a:ext>
                </a:extLst>
              </a:tr>
              <a:tr h="963083">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425"/>
                        </a:lnSpc>
                        <a:buNone/>
                      </a:pPr>
                      <a:r>
                        <a:rPr lang="en-US" sz="1000" dirty="0">
                          <a:effectLst/>
                          <a:latin typeface="Georgia"/>
                        </a:rPr>
                        <a:t>SYDE 411 Optimization and Numerical Methods</a:t>
                      </a:r>
                    </a:p>
                  </a:txBody>
                  <a:tcPr marL="9524" marR="9524" marT="9524"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a:solidFill>
                        <a:srgbClr val="000000"/>
                      </a:solidFill>
                    </a:lnB>
                    <a:solidFill>
                      <a:srgbClr val="E2B8FC"/>
                    </a:solidFill>
                  </a:tcPr>
                </a:tc>
                <a:tc vMerge="1">
                  <a:txBody>
                    <a:bodyPr/>
                    <a:lstStyle/>
                    <a:p>
                      <a:endParaRPr lang="en-US"/>
                    </a:p>
                  </a:txBody>
                  <a:tcPr>
                    <a:lnL w="10287" cap="flat" cmpd="sng" algn="ctr">
                      <a:solidFill>
                        <a:srgbClr val="000000"/>
                      </a:solidFill>
                      <a:prstDash val="solid"/>
                      <a:round/>
                      <a:headEnd type="none" w="med" len="med"/>
                      <a:tailEnd type="none" w="med" len="med"/>
                    </a:lnL>
                    <a:lnT w="10287"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4073287"/>
                  </a:ext>
                </a:extLst>
              </a:tr>
              <a:tr h="745437">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200"/>
                        </a:lnSpc>
                        <a:buNone/>
                      </a:pPr>
                      <a:r>
                        <a:rPr lang="en-US" sz="1000" dirty="0">
                          <a:effectLst/>
                          <a:latin typeface="Georgia"/>
                        </a:rPr>
                        <a:t>SYDE 300 Work-Term Symposium Poster </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rgbClr val="E2B8FC"/>
                    </a:solidFill>
                  </a:tcPr>
                </a:tc>
                <a:tc vMerge="1">
                  <a:txBody>
                    <a:bodyPr/>
                    <a:lstStyle/>
                    <a:p>
                      <a:endParaRPr lang="en-US"/>
                    </a:p>
                  </a:txBody>
                  <a:tcPr/>
                </a:tc>
                <a:extLst>
                  <a:ext uri="{0D108BD9-81ED-4DB2-BD59-A6C34878D82A}">
                    <a16:rowId xmlns:a16="http://schemas.microsoft.com/office/drawing/2014/main" val="395571705"/>
                  </a:ext>
                </a:extLst>
              </a:tr>
              <a:tr h="394642">
                <a:tc vMerge="1">
                  <a:txBody>
                    <a:bodyPr/>
                    <a:lstStyle/>
                    <a:p>
                      <a:endParaRPr lang="en-US"/>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2B8FC"/>
                    </a:solidFill>
                  </a:tcPr>
                </a:tc>
                <a:tc>
                  <a:txBody>
                    <a:bodyPr/>
                    <a:lstStyle/>
                    <a:p>
                      <a:pPr lvl="0" algn="ctr">
                        <a:lnSpc>
                          <a:spcPts val="1200"/>
                        </a:lnSpc>
                        <a:buNone/>
                      </a:pPr>
                      <a:r>
                        <a:rPr lang="en-US" sz="1000" dirty="0">
                          <a:effectLst/>
                          <a:latin typeface="Georgia"/>
                        </a:rPr>
                        <a:t>Elective</a:t>
                      </a:r>
                    </a:p>
                  </a:txBody>
                  <a:tcPr marL="9524" marR="9524" marT="9524"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tc vMerge="1">
                  <a:txBody>
                    <a:bodyPr/>
                    <a:lstStyle/>
                    <a:p>
                      <a:endParaRPr lang="en-US"/>
                    </a:p>
                  </a:txBody>
                  <a:tcPr>
                    <a:lnL w="10287" cap="flat" cmpd="sng" algn="ctr">
                      <a:solidFill>
                        <a:srgbClr val="000000"/>
                      </a:solidFill>
                      <a:prstDash val="solid"/>
                      <a:round/>
                      <a:headEnd type="none" w="med" len="med"/>
                      <a:tailEnd type="none" w="med" len="med"/>
                    </a:lnL>
                    <a:lnT w="10287"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563749791"/>
                  </a:ext>
                </a:extLst>
              </a:tr>
              <a:tr h="306945">
                <a:tc vMerge="1">
                  <a:txBody>
                    <a:bodyPr/>
                    <a:lstStyle/>
                    <a:p>
                      <a:pPr algn="ctr" fontAlgn="base">
                        <a:lnSpc>
                          <a:spcPts val="1425"/>
                        </a:lnSpc>
                      </a:pPr>
                      <a:endParaRPr lang="en-US" sz="1000" b="1"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lvl="0" algn="ctr">
                        <a:lnSpc>
                          <a:spcPts val="1200"/>
                        </a:lnSpc>
                        <a:buNone/>
                      </a:pPr>
                      <a:r>
                        <a:rPr lang="en-US" sz="1000" dirty="0">
                          <a:effectLst/>
                          <a:latin typeface="Georgia"/>
                        </a:rPr>
                        <a:t>Elective </a:t>
                      </a:r>
                    </a:p>
                  </a:txBody>
                  <a:tcPr marL="9524" marR="9524" marT="9524" anchor="ctr">
                    <a:lnL w="10287">
                      <a:solidFill>
                        <a:srgbClr val="000000"/>
                      </a:solidFill>
                    </a:lnL>
                    <a:lnR w="10287">
                      <a:solidFill>
                        <a:srgbClr val="000000"/>
                      </a:solidFill>
                    </a:lnR>
                    <a:lnT w="10287">
                      <a:solidFill>
                        <a:srgbClr val="000000"/>
                      </a:solidFill>
                    </a:lnT>
                    <a:lnB w="10287">
                      <a:solidFill>
                        <a:srgbClr val="000000"/>
                      </a:solidFill>
                    </a:lnB>
                    <a:solidFill>
                      <a:schemeClr val="accent4">
                        <a:lumMod val="75000"/>
                      </a:schemeClr>
                    </a:solidFill>
                  </a:tcPr>
                </a:tc>
                <a:tc vMerge="1">
                  <a:txBody>
                    <a:bodyPr/>
                    <a:lstStyle/>
                    <a:p>
                      <a:pPr algn="ctr" fontAlgn="base">
                        <a:lnSpc>
                          <a:spcPts val="1350"/>
                        </a:lnSpc>
                      </a:pPr>
                      <a:endParaRPr lang="en-US" dirty="0">
                        <a:effectLst/>
                        <a:latin typeface="Calibri"/>
                      </a:endParaRPr>
                    </a:p>
                  </a:txBody>
                  <a:tcPr marL="9525" marR="9525" marT="9525"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FFE695"/>
                    </a:solidFill>
                  </a:tcPr>
                </a:tc>
                <a:extLst>
                  <a:ext uri="{0D108BD9-81ED-4DB2-BD59-A6C34878D82A}">
                    <a16:rowId xmlns:a16="http://schemas.microsoft.com/office/drawing/2014/main" val="2744189161"/>
                  </a:ext>
                </a:extLst>
              </a:tr>
            </a:tbl>
          </a:graphicData>
        </a:graphic>
      </p:graphicFrame>
      <p:graphicFrame>
        <p:nvGraphicFramePr>
          <p:cNvPr id="32" name="Table 31">
            <a:extLst>
              <a:ext uri="{FF2B5EF4-FFF2-40B4-BE49-F238E27FC236}">
                <a16:creationId xmlns:a16="http://schemas.microsoft.com/office/drawing/2014/main" id="{6047D6B5-EE96-231A-236E-AFCC29047EF9}"/>
              </a:ext>
            </a:extLst>
          </p:cNvPr>
          <p:cNvGraphicFramePr>
            <a:graphicFrameLocks noGrp="1"/>
          </p:cNvGraphicFramePr>
          <p:nvPr>
            <p:extLst>
              <p:ext uri="{D42A27DB-BD31-4B8C-83A1-F6EECF244321}">
                <p14:modId xmlns:p14="http://schemas.microsoft.com/office/powerpoint/2010/main" val="1886026895"/>
              </p:ext>
            </p:extLst>
          </p:nvPr>
        </p:nvGraphicFramePr>
        <p:xfrm>
          <a:off x="10135333" y="1325133"/>
          <a:ext cx="1885950" cy="3697777"/>
        </p:xfrm>
        <a:graphic>
          <a:graphicData uri="http://schemas.openxmlformats.org/drawingml/2006/table">
            <a:tbl>
              <a:tblPr bandRow="1">
                <a:tableStyleId>{5C22544A-7EE6-4342-B048-85BDC9FD1C3A}</a:tableStyleId>
              </a:tblPr>
              <a:tblGrid>
                <a:gridCol w="942975">
                  <a:extLst>
                    <a:ext uri="{9D8B030D-6E8A-4147-A177-3AD203B41FA5}">
                      <a16:colId xmlns:a16="http://schemas.microsoft.com/office/drawing/2014/main" val="2899691414"/>
                    </a:ext>
                  </a:extLst>
                </a:gridCol>
                <a:gridCol w="942975">
                  <a:extLst>
                    <a:ext uri="{9D8B030D-6E8A-4147-A177-3AD203B41FA5}">
                      <a16:colId xmlns:a16="http://schemas.microsoft.com/office/drawing/2014/main" val="2260559129"/>
                    </a:ext>
                  </a:extLst>
                </a:gridCol>
              </a:tblGrid>
              <a:tr h="314325">
                <a:tc>
                  <a:txBody>
                    <a:bodyPr/>
                    <a:lstStyle/>
                    <a:p>
                      <a:pPr algn="ctr" fontAlgn="base">
                        <a:lnSpc>
                          <a:spcPts val="1650"/>
                        </a:lnSpc>
                      </a:pPr>
                      <a:r>
                        <a:rPr lang="en-US" sz="1400" b="1" dirty="0">
                          <a:solidFill>
                            <a:srgbClr val="FFFFFF"/>
                          </a:solidFill>
                          <a:effectLst/>
                          <a:latin typeface="Calibri"/>
                        </a:rPr>
                        <a:t>Fall</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A91E8"/>
                    </a:solidFill>
                  </a:tcPr>
                </a:tc>
                <a:tc>
                  <a:txBody>
                    <a:bodyPr/>
                    <a:lstStyle/>
                    <a:p>
                      <a:pPr algn="ctr" fontAlgn="base">
                        <a:lnSpc>
                          <a:spcPts val="1650"/>
                        </a:lnSpc>
                      </a:pPr>
                      <a:r>
                        <a:rPr lang="en-US" sz="1400" b="1" dirty="0">
                          <a:solidFill>
                            <a:srgbClr val="FFFFFF"/>
                          </a:solidFill>
                          <a:effectLst/>
                          <a:latin typeface="Calibri"/>
                        </a:rPr>
                        <a:t>Winter</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A91E8"/>
                    </a:solidFill>
                  </a:tcPr>
                </a:tc>
                <a:extLst>
                  <a:ext uri="{0D108BD9-81ED-4DB2-BD59-A6C34878D82A}">
                    <a16:rowId xmlns:a16="http://schemas.microsoft.com/office/drawing/2014/main" val="92901331"/>
                  </a:ext>
                </a:extLst>
              </a:tr>
              <a:tr h="304800">
                <a:tc>
                  <a:txBody>
                    <a:bodyPr/>
                    <a:lstStyle/>
                    <a:p>
                      <a:pPr algn="ctr" fontAlgn="base">
                        <a:lnSpc>
                          <a:spcPts val="1350"/>
                        </a:lnSpc>
                      </a:pPr>
                      <a:r>
                        <a:rPr lang="en-US" sz="1100" b="1" dirty="0">
                          <a:effectLst/>
                          <a:latin typeface="Calibri"/>
                        </a:rPr>
                        <a:t>4A</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tc>
                  <a:txBody>
                    <a:bodyPr/>
                    <a:lstStyle/>
                    <a:p>
                      <a:pPr algn="ctr" fontAlgn="base">
                        <a:lnSpc>
                          <a:spcPts val="1350"/>
                        </a:lnSpc>
                      </a:pPr>
                      <a:r>
                        <a:rPr lang="en-US" sz="1100" b="1" dirty="0">
                          <a:effectLst/>
                          <a:latin typeface="Calibri"/>
                        </a:rPr>
                        <a:t>4B</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39696128"/>
                  </a:ext>
                </a:extLst>
              </a:tr>
              <a:tr h="790575">
                <a:tc>
                  <a:txBody>
                    <a:bodyPr/>
                    <a:lstStyle/>
                    <a:p>
                      <a:pPr algn="ctr" fontAlgn="base">
                        <a:lnSpc>
                          <a:spcPts val="1350"/>
                        </a:lnSpc>
                      </a:pPr>
                      <a:r>
                        <a:rPr lang="en-US" sz="1000" dirty="0">
                          <a:effectLst/>
                          <a:latin typeface="Georgia"/>
                        </a:rPr>
                        <a:t>SYDE 461 </a:t>
                      </a:r>
                      <a:endParaRPr lang="en-US" dirty="0">
                        <a:effectLst/>
                        <a:latin typeface="Georgia"/>
                      </a:endParaRPr>
                    </a:p>
                    <a:p>
                      <a:pPr lvl="0" algn="ctr">
                        <a:lnSpc>
                          <a:spcPts val="1350"/>
                        </a:lnSpc>
                        <a:buNone/>
                      </a:pPr>
                      <a:r>
                        <a:rPr lang="en-US" sz="1000" dirty="0">
                          <a:effectLst/>
                          <a:latin typeface="Georgia"/>
                        </a:rPr>
                        <a:t>Capstone Project 1</a:t>
                      </a:r>
                      <a:endParaRPr lang="en-US" dirty="0"/>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CBDFF"/>
                    </a:solidFill>
                  </a:tcPr>
                </a:tc>
                <a:tc>
                  <a:txBody>
                    <a:bodyPr/>
                    <a:lstStyle/>
                    <a:p>
                      <a:pPr lvl="0" algn="ctr">
                        <a:lnSpc>
                          <a:spcPts val="1350"/>
                        </a:lnSpc>
                        <a:buNone/>
                      </a:pPr>
                      <a:r>
                        <a:rPr lang="en-US" sz="1000" dirty="0">
                          <a:effectLst/>
                          <a:latin typeface="Georgia"/>
                        </a:rPr>
                        <a:t>SYDE 462</a:t>
                      </a:r>
                    </a:p>
                    <a:p>
                      <a:pPr lvl="0" algn="ctr">
                        <a:lnSpc>
                          <a:spcPts val="1350"/>
                        </a:lnSpc>
                        <a:buNone/>
                      </a:pPr>
                      <a:r>
                        <a:rPr lang="en-US" sz="1000" dirty="0">
                          <a:effectLst/>
                          <a:latin typeface="Georgia"/>
                        </a:rPr>
                        <a:t>Capstone Project 2</a:t>
                      </a: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CBDFF"/>
                    </a:solidFill>
                  </a:tcPr>
                </a:tc>
                <a:extLst>
                  <a:ext uri="{0D108BD9-81ED-4DB2-BD59-A6C34878D82A}">
                    <a16:rowId xmlns:a16="http://schemas.microsoft.com/office/drawing/2014/main" val="2186545607"/>
                  </a:ext>
                </a:extLst>
              </a:tr>
              <a:tr h="571500">
                <a:tc>
                  <a:txBody>
                    <a:bodyPr/>
                    <a:lstStyle/>
                    <a:p>
                      <a:pPr lvl="0" algn="ctr">
                        <a:lnSpc>
                          <a:spcPts val="1350"/>
                        </a:lnSpc>
                        <a:buNone/>
                      </a:pPr>
                      <a:r>
                        <a:rPr lang="en-US" sz="1000" dirty="0">
                          <a:effectLst/>
                          <a:latin typeface="Georgia"/>
                        </a:rPr>
                        <a:t>SYDE 532 </a:t>
                      </a:r>
                    </a:p>
                    <a:p>
                      <a:pPr lvl="0" algn="ctr">
                        <a:lnSpc>
                          <a:spcPts val="1350"/>
                        </a:lnSpc>
                        <a:buNone/>
                      </a:pPr>
                      <a:r>
                        <a:rPr lang="en-US" sz="1000" dirty="0">
                          <a:effectLst/>
                          <a:latin typeface="Georgia"/>
                        </a:rPr>
                        <a:t>Intro to Complex Sys.</a:t>
                      </a: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rgbClr val="ECBDFF"/>
                    </a:solidFill>
                  </a:tcPr>
                </a:tc>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11432058"/>
                  </a:ext>
                </a:extLst>
              </a:tr>
              <a:tr h="571500">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388385041"/>
                  </a:ext>
                </a:extLst>
              </a:tr>
              <a:tr h="571500">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810031523"/>
                  </a:ext>
                </a:extLst>
              </a:tr>
              <a:tr h="571500">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ase">
                        <a:lnSpc>
                          <a:spcPts val="1350"/>
                        </a:lnSpc>
                      </a:pPr>
                      <a:r>
                        <a:rPr lang="en-US" sz="1100" b="1" dirty="0">
                          <a:effectLst/>
                          <a:latin typeface="Calibri"/>
                        </a:rPr>
                        <a:t>Elective</a:t>
                      </a:r>
                      <a:endParaRPr lang="en-US" dirty="0">
                        <a:effectLst/>
                        <a:latin typeface="Calibri"/>
                      </a:endParaRPr>
                    </a:p>
                  </a:txBody>
                  <a:tcPr marL="9506" marR="9506" marT="9506"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840885442"/>
                  </a:ext>
                </a:extLst>
              </a:tr>
            </a:tbl>
          </a:graphicData>
        </a:graphic>
      </p:graphicFrame>
    </p:spTree>
    <p:extLst>
      <p:ext uri="{BB962C8B-B14F-4D97-AF65-F5344CB8AC3E}">
        <p14:creationId xmlns:p14="http://schemas.microsoft.com/office/powerpoint/2010/main" val="339418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058B"/>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1BEF79-6DB3-4D7F-B64C-1D3CBBAFCD04}"/>
              </a:ext>
            </a:extLst>
          </p:cNvPr>
          <p:cNvSpPr/>
          <p:nvPr/>
        </p:nvSpPr>
        <p:spPr>
          <a:xfrm rot="19584675">
            <a:off x="7441181" y="-878444"/>
            <a:ext cx="339863" cy="2564203"/>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0" name="Rectangle">
            <a:extLst>
              <a:ext uri="{FF2B5EF4-FFF2-40B4-BE49-F238E27FC236}">
                <a16:creationId xmlns:a16="http://schemas.microsoft.com/office/drawing/2014/main" id="{C1A642F8-07AD-4A5E-8FC9-5FCB43C79835}"/>
              </a:ext>
            </a:extLst>
          </p:cNvPr>
          <p:cNvSpPr/>
          <p:nvPr/>
        </p:nvSpPr>
        <p:spPr>
          <a:xfrm rot="14160013">
            <a:off x="9286217" y="-1095843"/>
            <a:ext cx="339864" cy="3195707"/>
          </a:xfrm>
          <a:prstGeom prst="rect">
            <a:avLst/>
          </a:prstGeom>
          <a:solidFill>
            <a:srgbClr val="D0B4EF"/>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298FC56D-BBC3-44EE-87A7-B35ACDDBA2A1}"/>
              </a:ext>
            </a:extLst>
          </p:cNvPr>
          <p:cNvSpPr/>
          <p:nvPr/>
        </p:nvSpPr>
        <p:spPr>
          <a:xfrm rot="18304338">
            <a:off x="-703332" y="24721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B942661D-F851-42D5-899E-86F1351E2BB8}"/>
              </a:ext>
            </a:extLst>
          </p:cNvPr>
          <p:cNvSpPr/>
          <p:nvPr/>
        </p:nvSpPr>
        <p:spPr>
          <a:xfrm rot="12870419">
            <a:off x="-169932" y="5189977"/>
            <a:ext cx="339864" cy="4177462"/>
          </a:xfrm>
          <a:prstGeom prst="rect">
            <a:avLst/>
          </a:prstGeom>
          <a:solidFill>
            <a:srgbClr val="BE33DA"/>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Rectangle">
            <a:extLst>
              <a:ext uri="{FF2B5EF4-FFF2-40B4-BE49-F238E27FC236}">
                <a16:creationId xmlns:a16="http://schemas.microsoft.com/office/drawing/2014/main" id="{F45A39C1-7F79-45AE-9ADE-3AEFF913FBD1}"/>
              </a:ext>
            </a:extLst>
          </p:cNvPr>
          <p:cNvSpPr/>
          <p:nvPr/>
        </p:nvSpPr>
        <p:spPr>
          <a:xfrm rot="14038431">
            <a:off x="11987306" y="3313525"/>
            <a:ext cx="409388"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Rectangle">
            <a:extLst>
              <a:ext uri="{FF2B5EF4-FFF2-40B4-BE49-F238E27FC236}">
                <a16:creationId xmlns:a16="http://schemas.microsoft.com/office/drawing/2014/main" id="{C3AF18BF-EE6B-45C7-B245-547CD5EFB171}"/>
              </a:ext>
            </a:extLst>
          </p:cNvPr>
          <p:cNvSpPr/>
          <p:nvPr/>
        </p:nvSpPr>
        <p:spPr>
          <a:xfrm rot="8692965">
            <a:off x="11699439" y="4595046"/>
            <a:ext cx="409389" cy="2149371"/>
          </a:xfrm>
          <a:prstGeom prst="rect">
            <a:avLst/>
          </a:prstGeom>
          <a:solidFill>
            <a:srgbClr val="8100B4"/>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Title 2">
            <a:extLst>
              <a:ext uri="{FF2B5EF4-FFF2-40B4-BE49-F238E27FC236}">
                <a16:creationId xmlns:a16="http://schemas.microsoft.com/office/drawing/2014/main" id="{2FAB65C0-B359-46D9-9A5C-8750531F9A4C}"/>
              </a:ext>
            </a:extLst>
          </p:cNvPr>
          <p:cNvSpPr>
            <a:spLocks noGrp="1"/>
          </p:cNvSpPr>
          <p:nvPr>
            <p:ph type="title"/>
          </p:nvPr>
        </p:nvSpPr>
        <p:spPr>
          <a:xfrm>
            <a:off x="1172654" y="2988599"/>
            <a:ext cx="9846691" cy="880802"/>
          </a:xfrm>
        </p:spPr>
        <p:txBody>
          <a:bodyPr>
            <a:noAutofit/>
          </a:bodyPr>
          <a:lstStyle/>
          <a:p>
            <a:r>
              <a:rPr lang="en-CA" dirty="0"/>
              <a:t>Specializations</a:t>
            </a:r>
          </a:p>
        </p:txBody>
      </p:sp>
    </p:spTree>
    <p:extLst>
      <p:ext uri="{BB962C8B-B14F-4D97-AF65-F5344CB8AC3E}">
        <p14:creationId xmlns:p14="http://schemas.microsoft.com/office/powerpoint/2010/main" val="106350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B05B-A3F4-CE4C-BBCB-CF68FFE1E48F}"/>
              </a:ext>
            </a:extLst>
          </p:cNvPr>
          <p:cNvSpPr>
            <a:spLocks noGrp="1"/>
          </p:cNvSpPr>
          <p:nvPr>
            <p:ph type="title"/>
          </p:nvPr>
        </p:nvSpPr>
        <p:spPr>
          <a:xfrm>
            <a:off x="259883" y="434108"/>
            <a:ext cx="11569729" cy="895927"/>
          </a:xfrm>
        </p:spPr>
        <p:txBody>
          <a:bodyPr anchor="ctr">
            <a:normAutofit/>
          </a:bodyPr>
          <a:lstStyle/>
          <a:p>
            <a:r>
              <a:rPr lang="en-US" sz="4400" dirty="0"/>
              <a:t>FIELDS OF FOCUS</a:t>
            </a:r>
          </a:p>
        </p:txBody>
      </p:sp>
      <p:sp>
        <p:nvSpPr>
          <p:cNvPr id="3" name="Content Placeholder 2">
            <a:extLst>
              <a:ext uri="{FF2B5EF4-FFF2-40B4-BE49-F238E27FC236}">
                <a16:creationId xmlns:a16="http://schemas.microsoft.com/office/drawing/2014/main" id="{DE66A817-D704-184C-8A59-F11F5053279D}"/>
              </a:ext>
            </a:extLst>
          </p:cNvPr>
          <p:cNvSpPr>
            <a:spLocks noGrp="1"/>
          </p:cNvSpPr>
          <p:nvPr>
            <p:ph sz="half" idx="1"/>
          </p:nvPr>
        </p:nvSpPr>
        <p:spPr>
          <a:xfrm>
            <a:off x="259882" y="1413164"/>
            <a:ext cx="5586855" cy="4590472"/>
          </a:xfrm>
        </p:spPr>
        <p:txBody>
          <a:bodyPr>
            <a:normAutofit lnSpcReduction="10000"/>
          </a:bodyPr>
          <a:lstStyle/>
          <a:p>
            <a:r>
              <a:rPr lang="en-CA" dirty="0"/>
              <a:t>SYDE students may choose to take their technical electives from a more restricted list to receive one of the following specializations: </a:t>
            </a:r>
            <a:endParaRPr lang="en-US" dirty="0"/>
          </a:p>
          <a:p>
            <a:pPr lvl="1"/>
            <a:r>
              <a:rPr lang="en-US" sz="2400" dirty="0"/>
              <a:t>Human Factors and Interfaces</a:t>
            </a:r>
          </a:p>
          <a:p>
            <a:pPr lvl="1"/>
            <a:r>
              <a:rPr lang="en-US" sz="2400" dirty="0"/>
              <a:t>Intelligent and Automated Systems</a:t>
            </a:r>
          </a:p>
          <a:p>
            <a:pPr lvl="1"/>
            <a:r>
              <a:rPr lang="en-US" sz="2400" dirty="0"/>
              <a:t>Physical and Mechatronic Systems</a:t>
            </a:r>
          </a:p>
          <a:p>
            <a:pPr lvl="1"/>
            <a:r>
              <a:rPr lang="en-US" sz="2400" dirty="0"/>
              <a:t>Societal and Environmental Systems</a:t>
            </a:r>
          </a:p>
          <a:p>
            <a:endParaRPr lang="en-US" dirty="0"/>
          </a:p>
        </p:txBody>
      </p:sp>
      <p:pic>
        <p:nvPicPr>
          <p:cNvPr id="4" name="Picture 3" descr="A group of people working on a machine&#10;&#10;Description automatically generated">
            <a:extLst>
              <a:ext uri="{FF2B5EF4-FFF2-40B4-BE49-F238E27FC236}">
                <a16:creationId xmlns:a16="http://schemas.microsoft.com/office/drawing/2014/main" id="{A041E28E-425D-FEC2-8842-6EBA10B941B0}"/>
              </a:ext>
            </a:extLst>
          </p:cNvPr>
          <p:cNvPicPr>
            <a:picLocks noChangeAspect="1"/>
          </p:cNvPicPr>
          <p:nvPr/>
        </p:nvPicPr>
        <p:blipFill>
          <a:blip r:embed="rId2"/>
          <a:stretch>
            <a:fillRect/>
          </a:stretch>
        </p:blipFill>
        <p:spPr>
          <a:xfrm>
            <a:off x="5848990" y="1412768"/>
            <a:ext cx="6096000" cy="4064000"/>
          </a:xfrm>
          <a:prstGeom prst="rect">
            <a:avLst/>
          </a:prstGeom>
        </p:spPr>
      </p:pic>
    </p:spTree>
    <p:extLst>
      <p:ext uri="{BB962C8B-B14F-4D97-AF65-F5344CB8AC3E}">
        <p14:creationId xmlns:p14="http://schemas.microsoft.com/office/powerpoint/2010/main" val="1895853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4F5962-7273-D83F-7ED1-45D3E91AF654}"/>
              </a:ext>
            </a:extLst>
          </p:cNvPr>
          <p:cNvSpPr>
            <a:spLocks noGrp="1"/>
          </p:cNvSpPr>
          <p:nvPr>
            <p:ph type="title"/>
          </p:nvPr>
        </p:nvSpPr>
        <p:spPr>
          <a:xfrm>
            <a:off x="259883" y="434108"/>
            <a:ext cx="11569729" cy="895927"/>
          </a:xfrm>
        </p:spPr>
        <p:txBody>
          <a:bodyPr/>
          <a:lstStyle/>
          <a:p>
            <a:r>
              <a:rPr lang="en-US"/>
              <a:t>HUMAN FACTORS AND INTERFACES</a:t>
            </a:r>
          </a:p>
        </p:txBody>
      </p:sp>
      <p:sp>
        <p:nvSpPr>
          <p:cNvPr id="13" name="Content Placeholder 3">
            <a:extLst>
              <a:ext uri="{FF2B5EF4-FFF2-40B4-BE49-F238E27FC236}">
                <a16:creationId xmlns:a16="http://schemas.microsoft.com/office/drawing/2014/main" id="{9ED66BB0-F4C8-A083-E87D-019B3890CD39}"/>
              </a:ext>
            </a:extLst>
          </p:cNvPr>
          <p:cNvSpPr>
            <a:spLocks noGrp="1"/>
          </p:cNvSpPr>
          <p:nvPr>
            <p:ph sz="half" idx="2"/>
          </p:nvPr>
        </p:nvSpPr>
        <p:spPr>
          <a:xfrm>
            <a:off x="6170992" y="1413164"/>
            <a:ext cx="5658620" cy="4590472"/>
          </a:xfrm>
        </p:spPr>
        <p:txBody>
          <a:bodyPr/>
          <a:lstStyle/>
          <a:p>
            <a:r>
              <a:rPr lang="en-US"/>
              <a:t>Human-computer interaction</a:t>
            </a:r>
          </a:p>
          <a:p>
            <a:r>
              <a:rPr lang="en-US"/>
              <a:t>User interface design</a:t>
            </a:r>
          </a:p>
          <a:p>
            <a:r>
              <a:rPr lang="en-US"/>
              <a:t>Ergonomics in vehicles</a:t>
            </a:r>
          </a:p>
          <a:p>
            <a:endParaRPr lang="en-US"/>
          </a:p>
          <a:p>
            <a:pPr marL="0" indent="0">
              <a:buNone/>
            </a:pPr>
            <a:r>
              <a:rPr lang="en-US"/>
              <a:t>Example: augmented reality for pilot training </a:t>
            </a:r>
          </a:p>
          <a:p>
            <a:endParaRPr lang="en-US"/>
          </a:p>
        </p:txBody>
      </p:sp>
      <p:pic>
        <p:nvPicPr>
          <p:cNvPr id="8" name="Content Placeholder 7" descr="A person in a chair playing a video game&#10;&#10;Description automatically generated">
            <a:extLst>
              <a:ext uri="{FF2B5EF4-FFF2-40B4-BE49-F238E27FC236}">
                <a16:creationId xmlns:a16="http://schemas.microsoft.com/office/drawing/2014/main" id="{CABEF808-8FD3-CA46-8F5C-A5C4B399A45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0350" y="1580243"/>
            <a:ext cx="5586413" cy="4256314"/>
          </a:xfrm>
        </p:spPr>
      </p:pic>
    </p:spTree>
    <p:extLst>
      <p:ext uri="{BB962C8B-B14F-4D97-AF65-F5344CB8AC3E}">
        <p14:creationId xmlns:p14="http://schemas.microsoft.com/office/powerpoint/2010/main" val="320560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UofWaterloo_WhiteBkgrd">
  <a:themeElements>
    <a:clrScheme name="Custom 86">
      <a:dk1>
        <a:sysClr val="windowText" lastClr="000000"/>
      </a:dk1>
      <a:lt1>
        <a:sysClr val="window" lastClr="FFFFFF"/>
      </a:lt1>
      <a:dk2>
        <a:srgbClr val="757575"/>
      </a:dk2>
      <a:lt2>
        <a:srgbClr val="D6D6D6"/>
      </a:lt2>
      <a:accent1>
        <a:srgbClr val="8100B4"/>
      </a:accent1>
      <a:accent2>
        <a:srgbClr val="0C0C0C"/>
      </a:accent2>
      <a:accent3>
        <a:srgbClr val="AEAEAE"/>
      </a:accent3>
      <a:accent4>
        <a:srgbClr val="FFD54F"/>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16x9" id="{6AE4079F-C156-5F44-BB1F-9B1BE8D38F60}" vid="{B5180624-4081-3E41-A45E-4FDAF4AEA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FEC9484B4F97448E99010BC074A9D5" ma:contentTypeVersion="18" ma:contentTypeDescription="Create a new document." ma:contentTypeScope="" ma:versionID="40e48b6f83ed6a8e5f0e44da2d609158">
  <xsd:schema xmlns:xsd="http://www.w3.org/2001/XMLSchema" xmlns:xs="http://www.w3.org/2001/XMLSchema" xmlns:p="http://schemas.microsoft.com/office/2006/metadata/properties" xmlns:ns2="9aa3288f-d8d9-4d1f-b9e9-6e38b3f47c2c" xmlns:ns3="21c645db-4ee8-411a-b4cc-d095c8869534" targetNamespace="http://schemas.microsoft.com/office/2006/metadata/properties" ma:root="true" ma:fieldsID="31b9e818a1a2516cc5241e96a8a1457e" ns2:_="" ns3:_="">
    <xsd:import namespace="9aa3288f-d8d9-4d1f-b9e9-6e38b3f47c2c"/>
    <xsd:import namespace="21c645db-4ee8-411a-b4cc-d095c88695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3288f-d8d9-4d1f-b9e9-6e38b3f47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c645db-4ee8-411a-b4cc-d095c886953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01747f8-daab-4de3-9422-cf03d8db5c33}" ma:internalName="TaxCatchAll" ma:showField="CatchAllData" ma:web="21c645db-4ee8-411a-b4cc-d095c88695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c645db-4ee8-411a-b4cc-d095c8869534" xsi:nil="true"/>
    <lcf76f155ced4ddcb4097134ff3c332f xmlns="9aa3288f-d8d9-4d1f-b9e9-6e38b3f47c2c">
      <Terms xmlns="http://schemas.microsoft.com/office/infopath/2007/PartnerControls"/>
    </lcf76f155ced4ddcb4097134ff3c332f>
    <SharedWithUsers xmlns="21c645db-4ee8-411a-b4cc-d095c8869534">
      <UserInfo>
        <DisplayName>Lisa Aultman-Hall</DisplayName>
        <AccountId>193</AccountId>
        <AccountType/>
      </UserInfo>
      <UserInfo>
        <DisplayName>Cosmin Munteanu</DisplayName>
        <AccountId>2083</AccountId>
        <AccountType/>
      </UserInfo>
      <UserInfo>
        <DisplayName>Victoria Cotton</DisplayName>
        <AccountId>606</AccountId>
        <AccountType/>
      </UserInfo>
    </SharedWithUsers>
  </documentManagement>
</p:properties>
</file>

<file path=customXml/itemProps1.xml><?xml version="1.0" encoding="utf-8"?>
<ds:datastoreItem xmlns:ds="http://schemas.openxmlformats.org/officeDocument/2006/customXml" ds:itemID="{BE298169-7668-4F04-B218-43E0442A8CA0}">
  <ds:schemaRefs>
    <ds:schemaRef ds:uri="http://schemas.microsoft.com/sharepoint/v3/contenttype/forms"/>
  </ds:schemaRefs>
</ds:datastoreItem>
</file>

<file path=customXml/itemProps2.xml><?xml version="1.0" encoding="utf-8"?>
<ds:datastoreItem xmlns:ds="http://schemas.openxmlformats.org/officeDocument/2006/customXml" ds:itemID="{52DB2084-E5ED-4758-9217-554899324117}">
  <ds:schemaRefs>
    <ds:schemaRef ds:uri="21c645db-4ee8-411a-b4cc-d095c8869534"/>
    <ds:schemaRef ds:uri="9aa3288f-d8d9-4d1f-b9e9-6e38b3f47c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CD3CEA0-E98B-4311-87C0-7C000C8BC3BE}">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9aa3288f-d8d9-4d1f-b9e9-6e38b3f47c2c"/>
    <ds:schemaRef ds:uri="http://purl.org/dc/terms/"/>
    <ds:schemaRef ds:uri="http://schemas.openxmlformats.org/package/2006/metadata/core-properties"/>
    <ds:schemaRef ds:uri="21c645db-4ee8-411a-b4cc-d095c8869534"/>
    <ds:schemaRef ds:uri="http://purl.org/dc/dcmitype/"/>
    <ds:schemaRef ds:uri="http://purl.org/dc/elements/1.1/"/>
  </ds:schemaRefs>
</ds:datastoreItem>
</file>

<file path=docMetadata/LabelInfo.xml><?xml version="1.0" encoding="utf-8"?>
<clbl:labelList xmlns:clbl="http://schemas.microsoft.com/office/2020/mipLabelMetadata">
  <clbl:label id="{723a5a87-f39a-4a22-9247-3fc240c01396}" enabled="0" method="" siteId="{723a5a87-f39a-4a22-9247-3fc240c01396}" removed="1"/>
</clbl:labelList>
</file>

<file path=docProps/app.xml><?xml version="1.0" encoding="utf-8"?>
<Properties xmlns="http://schemas.openxmlformats.org/officeDocument/2006/extended-properties" xmlns:vt="http://schemas.openxmlformats.org/officeDocument/2006/docPropsVTypes">
  <Template>uwaterloo_16x9</Template>
  <TotalTime>0</TotalTime>
  <Words>2855</Words>
  <Application>Microsoft Office PowerPoint</Application>
  <PresentationFormat>Widescreen</PresentationFormat>
  <Paragraphs>307</Paragraphs>
  <Slides>18</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ＭＳ Ｐゴシック</vt:lpstr>
      <vt:lpstr>Arial</vt:lpstr>
      <vt:lpstr>Arial Black</vt:lpstr>
      <vt:lpstr>Calibri</vt:lpstr>
      <vt:lpstr>FontAwesome</vt:lpstr>
      <vt:lpstr>georgia</vt:lpstr>
      <vt:lpstr>georgia</vt:lpstr>
      <vt:lpstr>Helvetica Neue</vt:lpstr>
      <vt:lpstr>Helvetica Neue Medium</vt:lpstr>
      <vt:lpstr>Impact</vt:lpstr>
      <vt:lpstr>Verdana</vt:lpstr>
      <vt:lpstr>Wingdings</vt:lpstr>
      <vt:lpstr>UofWaterloo_WhiteBkgrd</vt:lpstr>
      <vt:lpstr>SYSTEMS DESIGN ENGINEERING INFORMATION SESSION</vt:lpstr>
      <vt:lpstr>UNIVERSITY OF WATERLOO TERRITORIAL ACKNOWLEDGEMENT</vt:lpstr>
      <vt:lpstr>Systems design Engineering Overview</vt:lpstr>
      <vt:lpstr>WHAT IS SYSTEMS DESIGN ENGINEERING? </vt:lpstr>
      <vt:lpstr>COURSE PLAN OVERVIEW</vt:lpstr>
      <vt:lpstr>SYDE CURRICULUM </vt:lpstr>
      <vt:lpstr>Specializations</vt:lpstr>
      <vt:lpstr>FIELDS OF FOCUS</vt:lpstr>
      <vt:lpstr>HUMAN FACTORS AND INTERFACES</vt:lpstr>
      <vt:lpstr>INTELLIGENT AND AUTOMATED SYSTEMS</vt:lpstr>
      <vt:lpstr>PHYSICAL AND MECHATRONIC SYSTEMS</vt:lpstr>
      <vt:lpstr>SOCIETAL AND ENVIRONMENTAL SYSTEMS</vt:lpstr>
      <vt:lpstr>CUSTOMIZING YOUR DEGREE</vt:lpstr>
      <vt:lpstr>WHY CHOOSE SYSTEMS DESIGN ENGINEERING?</vt:lpstr>
      <vt:lpstr>PROGRAM DIFFERENTIATORS</vt:lpstr>
      <vt:lpstr>CO-OP IN SYDE</vt:lpstr>
      <vt:lpstr>AFTER GRADUATION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Erica Clement-Goudy</dc:creator>
  <cp:lastModifiedBy>Abby Edington</cp:lastModifiedBy>
  <cp:revision>329</cp:revision>
  <dcterms:created xsi:type="dcterms:W3CDTF">2018-11-15T19:11:31Z</dcterms:created>
  <dcterms:modified xsi:type="dcterms:W3CDTF">2024-10-30T13:07:55Z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0x010100BDFEC9484B4F97448E99010BC074A9D5</vt:lpwstr>
  </property>
  <property fmtid="{D5CDD505-2E9C-101B-9397-08002B2CF9AE}" pid="3" name="MediaServiceImageTags">
    <vt:lpwstr/>
  </property>
</Properties>
</file>