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4"/>
  </p:sldMasterIdLst>
  <p:notesMasterIdLst>
    <p:notesMasterId r:id="rId8"/>
  </p:notesMasterIdLst>
  <p:handoutMasterIdLst>
    <p:handoutMasterId r:id="rId9"/>
  </p:handoutMasterIdLst>
  <p:sldIdLst>
    <p:sldId id="386" r:id="rId5"/>
    <p:sldId id="3935" r:id="rId6"/>
    <p:sldId id="3936" r:id="rId7"/>
  </p:sldIdLst>
  <p:sldSz cx="12192000" cy="6858000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5A7A1B0E-7373-44F6-BA8F-75FEAAB3067F}">
          <p14:sldIdLst>
            <p14:sldId id="386"/>
            <p14:sldId id="3935"/>
            <p14:sldId id="39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3892801-A0AC-1C81-BD16-7F96DDF09E77}" name="David Tweddell" initials="DT" userId="S::jdtwedde@uwaterloo.ca::853c8be3-49d0-4235-b005-31ef9f9de06c" providerId="AD"/>
  <p188:author id="{E5163C52-A148-A86D-0771-33887C617DCF}" name="Natalie Quinlan" initials="NQ" userId="S::nquinlan@uwaterloo.ca::06885835-3779-4450-8a5f-497ecc801f5e" providerId="AD"/>
  <p188:author id="{8F4279DC-164F-D01B-5D73-0156BA8B88D6}" name="Sandra Banks" initials="SB" userId="S::sg2banks@uwaterloo.ca::e7cb197b-b2bc-45a4-b8c9-aa549411859b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3" name="Microsoft Office User" initials="Office [43]" lastIdx="1" clrIdx="42"/>
  <p:cmAuthor id="1" name="Microsoft Office User" initials="Office" lastIdx="17" clrIdx="0"/>
  <p:cmAuthor id="44" name="MarComm, MSC" initials="MM" lastIdx="102" clrIdx="43"/>
  <p:cmAuthor id="2" name="Microsoft Office User" initials="Office [2]" lastIdx="1" clrIdx="1"/>
  <p:cmAuthor id="45" name="Elizabeth Rogers" initials="EMR" lastIdx="1" clrIdx="44"/>
  <p:cmAuthor id="3" name="Microsoft Office User" initials="Office [3]" lastIdx="1" clrIdx="2"/>
  <p:cmAuthor id="46" name="Natalie Quinlan" initials="NQ" lastIdx="1" clrIdx="45">
    <p:extLst>
      <p:ext uri="{19B8F6BF-5375-455C-9EA6-DF929625EA0E}">
        <p15:presenceInfo xmlns:p15="http://schemas.microsoft.com/office/powerpoint/2012/main" userId="S::nquinlan@uwaterloo.ca::06885835-3779-4450-8a5f-497ecc801f5e" providerId="AD"/>
      </p:ext>
    </p:extLst>
  </p:cmAuthor>
  <p:cmAuthor id="4" name="Microsoft Office User" initials="Office [4]" lastIdx="1" clrIdx="3"/>
  <p:cmAuthor id="5" name="Microsoft Office User" initials="Office [5]" lastIdx="1" clrIdx="4"/>
  <p:cmAuthor id="6" name="Microsoft Office User" initials="Office [6]" lastIdx="1" clrIdx="5"/>
  <p:cmAuthor id="7" name="Microsoft Office User" initials="Office [7]" lastIdx="1" clrIdx="6"/>
  <p:cmAuthor id="8" name="Microsoft Office User" initials="Office [8]" lastIdx="1" clrIdx="7"/>
  <p:cmAuthor id="9" name="Microsoft Office User" initials="Office [9]" lastIdx="1" clrIdx="8"/>
  <p:cmAuthor id="10" name="Microsoft Office User" initials="Office [10]" lastIdx="1" clrIdx="9"/>
  <p:cmAuthor id="11" name="Microsoft Office User" initials="Office [11]" lastIdx="1" clrIdx="10"/>
  <p:cmAuthor id="12" name="Microsoft Office User" initials="Office [12]" lastIdx="0" clrIdx="11"/>
  <p:cmAuthor id="13" name="Microsoft Office User" initials="Office [13]" lastIdx="1" clrIdx="12"/>
  <p:cmAuthor id="14" name="Microsoft Office User" initials="Office [14]" lastIdx="1" clrIdx="13"/>
  <p:cmAuthor id="15" name="Microsoft Office User" initials="Office [15]" lastIdx="0" clrIdx="14"/>
  <p:cmAuthor id="16" name="Microsoft Office User" initials="Office [16]" lastIdx="1" clrIdx="15"/>
  <p:cmAuthor id="17" name="Microsoft Office User" initials="Office [17]" lastIdx="1" clrIdx="16"/>
  <p:cmAuthor id="18" name="Microsoft Office User" initials="Office [18]" lastIdx="1" clrIdx="17"/>
  <p:cmAuthor id="19" name="Microsoft Office User" initials="Office [19]" lastIdx="1" clrIdx="18"/>
  <p:cmAuthor id="20" name="Microsoft Office User" initials="Office [20]" lastIdx="1" clrIdx="19"/>
  <p:cmAuthor id="21" name="Microsoft Office User" initials="Office [21]" lastIdx="1" clrIdx="20"/>
  <p:cmAuthor id="22" name="Microsoft Office User" initials="Office [22]" lastIdx="1" clrIdx="21"/>
  <p:cmAuthor id="23" name="Microsoft Office User" initials="Office [23]" lastIdx="0" clrIdx="22"/>
  <p:cmAuthor id="24" name="Microsoft Office User" initials="Office [24]" lastIdx="1" clrIdx="23"/>
  <p:cmAuthor id="25" name="Microsoft Office User" initials="Office [25]" lastIdx="1" clrIdx="24"/>
  <p:cmAuthor id="26" name="Microsoft Office User" initials="Office [26]" lastIdx="1" clrIdx="25"/>
  <p:cmAuthor id="27" name="Microsoft Office User" initials="Office [27]" lastIdx="0" clrIdx="26"/>
  <p:cmAuthor id="28" name="Microsoft Office User" initials="Office [28]" lastIdx="1" clrIdx="27"/>
  <p:cmAuthor id="29" name="Microsoft Office User" initials="Office [29]" lastIdx="1" clrIdx="28"/>
  <p:cmAuthor id="30" name="Microsoft Office User" initials="Office [30]" lastIdx="1" clrIdx="29"/>
  <p:cmAuthor id="31" name="Microsoft Office User" initials="Office [31]" lastIdx="0" clrIdx="30"/>
  <p:cmAuthor id="32" name="Microsoft Office User" initials="Office [32]" lastIdx="1" clrIdx="31"/>
  <p:cmAuthor id="33" name="Microsoft Office User" initials="Office [33]" lastIdx="1" clrIdx="32"/>
  <p:cmAuthor id="34" name="Microsoft Office User" initials="Office [34]" lastIdx="1" clrIdx="33"/>
  <p:cmAuthor id="35" name="Microsoft Office User" initials="Office [35]" lastIdx="1" clrIdx="34"/>
  <p:cmAuthor id="36" name="Microsoft Office User" initials="Office [36]" lastIdx="1" clrIdx="35"/>
  <p:cmAuthor id="37" name="Microsoft Office User" initials="Office [37]" lastIdx="0" clrIdx="36"/>
  <p:cmAuthor id="38" name="Microsoft Office User" initials="Office [38]" lastIdx="1" clrIdx="37"/>
  <p:cmAuthor id="39" name="Microsoft Office User" initials="Office [39]" lastIdx="1" clrIdx="38"/>
  <p:cmAuthor id="40" name="Microsoft Office User" initials="Office [40]" lastIdx="1" clrIdx="39"/>
  <p:cmAuthor id="41" name="Microsoft Office User" initials="Office [41]" lastIdx="1" clrIdx="40"/>
  <p:cmAuthor id="42" name="Microsoft Office User" initials="Office [42]" lastIdx="1" clrIdx="4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B429"/>
    <a:srgbClr val="FED45B"/>
    <a:srgbClr val="FEE84F"/>
    <a:srgbClr val="FFFFAA"/>
    <a:srgbClr val="FFFFFF"/>
    <a:srgbClr val="FFEA3D"/>
    <a:srgbClr val="FFDB43"/>
    <a:srgbClr val="A2A2A2"/>
    <a:srgbClr val="FFD54F"/>
    <a:srgbClr val="E024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1A65D8-121F-43F4-99BB-59E252B02FBA}" v="30" dt="2024-03-01T17:31:53.8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y Becker" userId="2b091a86-6131-4adb-88dc-20d6522a36db" providerId="ADAL" clId="{691A65D8-121F-43F4-99BB-59E252B02FBA}"/>
    <pc:docChg chg="modSld">
      <pc:chgData name="Kathy Becker" userId="2b091a86-6131-4adb-88dc-20d6522a36db" providerId="ADAL" clId="{691A65D8-121F-43F4-99BB-59E252B02FBA}" dt="2024-03-01T17:32:11.390" v="52" actId="113"/>
      <pc:docMkLst>
        <pc:docMk/>
      </pc:docMkLst>
      <pc:sldChg chg="addSp delSp modSp mod">
        <pc:chgData name="Kathy Becker" userId="2b091a86-6131-4adb-88dc-20d6522a36db" providerId="ADAL" clId="{691A65D8-121F-43F4-99BB-59E252B02FBA}" dt="2024-03-01T17:32:11.390" v="52" actId="113"/>
        <pc:sldMkLst>
          <pc:docMk/>
          <pc:sldMk cId="1896979598" sldId="386"/>
        </pc:sldMkLst>
        <pc:spChg chg="mod topLvl">
          <ac:chgData name="Kathy Becker" userId="2b091a86-6131-4adb-88dc-20d6522a36db" providerId="ADAL" clId="{691A65D8-121F-43F4-99BB-59E252B02FBA}" dt="2024-03-01T17:32:11.390" v="52" actId="113"/>
          <ac:spMkLst>
            <pc:docMk/>
            <pc:sldMk cId="1896979598" sldId="386"/>
            <ac:spMk id="4" creationId="{06691D12-79B8-FFBF-B90D-14948C3E1D13}"/>
          </ac:spMkLst>
        </pc:spChg>
        <pc:spChg chg="mod topLvl">
          <ac:chgData name="Kathy Becker" userId="2b091a86-6131-4adb-88dc-20d6522a36db" providerId="ADAL" clId="{691A65D8-121F-43F4-99BB-59E252B02FBA}" dt="2024-03-01T17:31:53.842" v="45" actId="1035"/>
          <ac:spMkLst>
            <pc:docMk/>
            <pc:sldMk cId="1896979598" sldId="386"/>
            <ac:spMk id="10" creationId="{C2F6FE54-900F-F4C6-2CEF-3439208A4C40}"/>
          </ac:spMkLst>
        </pc:spChg>
        <pc:spChg chg="mod">
          <ac:chgData name="Kathy Becker" userId="2b091a86-6131-4adb-88dc-20d6522a36db" providerId="ADAL" clId="{691A65D8-121F-43F4-99BB-59E252B02FBA}" dt="2024-03-01T17:31:56.749" v="48" actId="1035"/>
          <ac:spMkLst>
            <pc:docMk/>
            <pc:sldMk cId="1896979598" sldId="386"/>
            <ac:spMk id="24" creationId="{FA1D852B-384F-3276-A3AB-AC1841448350}"/>
          </ac:spMkLst>
        </pc:spChg>
        <pc:grpChg chg="mod topLvl">
          <ac:chgData name="Kathy Becker" userId="2b091a86-6131-4adb-88dc-20d6522a36db" providerId="ADAL" clId="{691A65D8-121F-43F4-99BB-59E252B02FBA}" dt="2024-03-01T17:31:53.842" v="45" actId="1035"/>
          <ac:grpSpMkLst>
            <pc:docMk/>
            <pc:sldMk cId="1896979598" sldId="386"/>
            <ac:grpSpMk id="15" creationId="{4B2EC607-FC4F-A0D6-97AE-C7AA5567673C}"/>
          </ac:grpSpMkLst>
        </pc:grpChg>
        <pc:grpChg chg="add del mod">
          <ac:chgData name="Kathy Becker" userId="2b091a86-6131-4adb-88dc-20d6522a36db" providerId="ADAL" clId="{691A65D8-121F-43F4-99BB-59E252B02FBA}" dt="2024-03-01T17:31:53.842" v="45" actId="1035"/>
          <ac:grpSpMkLst>
            <pc:docMk/>
            <pc:sldMk cId="1896979598" sldId="386"/>
            <ac:grpSpMk id="28" creationId="{E2CFE9D1-650F-A1FC-D74A-04620DD32F32}"/>
          </ac:grpSpMkLst>
        </pc:grpChg>
        <pc:picChg chg="mod">
          <ac:chgData name="Kathy Becker" userId="2b091a86-6131-4adb-88dc-20d6522a36db" providerId="ADAL" clId="{691A65D8-121F-43F4-99BB-59E252B02FBA}" dt="2024-03-01T17:31:53.842" v="45" actId="1035"/>
          <ac:picMkLst>
            <pc:docMk/>
            <pc:sldMk cId="1896979598" sldId="386"/>
            <ac:picMk id="12" creationId="{14E6BEED-4DCF-8066-4651-933259A7F507}"/>
          </ac:picMkLst>
        </pc:picChg>
        <pc:picChg chg="mod">
          <ac:chgData name="Kathy Becker" userId="2b091a86-6131-4adb-88dc-20d6522a36db" providerId="ADAL" clId="{691A65D8-121F-43F4-99BB-59E252B02FBA}" dt="2024-03-01T17:31:53.842" v="45" actId="1035"/>
          <ac:picMkLst>
            <pc:docMk/>
            <pc:sldMk cId="1896979598" sldId="386"/>
            <ac:picMk id="14" creationId="{AD5AFDF2-0A10-7CFC-E414-C747FB182014}"/>
          </ac:picMkLst>
        </pc:picChg>
      </pc:sldChg>
      <pc:sldChg chg="modSp mod">
        <pc:chgData name="Kathy Becker" userId="2b091a86-6131-4adb-88dc-20d6522a36db" providerId="ADAL" clId="{691A65D8-121F-43F4-99BB-59E252B02FBA}" dt="2024-03-01T17:26:55.157" v="25" actId="1035"/>
        <pc:sldMkLst>
          <pc:docMk/>
          <pc:sldMk cId="72584315" sldId="3936"/>
        </pc:sldMkLst>
        <pc:spChg chg="mod">
          <ac:chgData name="Kathy Becker" userId="2b091a86-6131-4adb-88dc-20d6522a36db" providerId="ADAL" clId="{691A65D8-121F-43F4-99BB-59E252B02FBA}" dt="2024-03-01T17:26:55.157" v="25" actId="1035"/>
          <ac:spMkLst>
            <pc:docMk/>
            <pc:sldMk cId="72584315" sldId="3936"/>
            <ac:spMk id="4" creationId="{06691D12-79B8-FFBF-B90D-14948C3E1D13}"/>
          </ac:spMkLst>
        </pc:spChg>
        <pc:grpChg chg="mod">
          <ac:chgData name="Kathy Becker" userId="2b091a86-6131-4adb-88dc-20d6522a36db" providerId="ADAL" clId="{691A65D8-121F-43F4-99BB-59E252B02FBA}" dt="2024-03-01T17:26:51.376" v="18" actId="1035"/>
          <ac:grpSpMkLst>
            <pc:docMk/>
            <pc:sldMk cId="72584315" sldId="3936"/>
            <ac:grpSpMk id="14" creationId="{1F761973-515D-96AD-3C06-A13435759081}"/>
          </ac:grpSpMkLst>
        </pc:gr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8"/>
            <a:ext cx="790658" cy="5985117"/>
          </a:xfrm>
          <a:prstGeom prst="rect">
            <a:avLst/>
          </a:prstGeom>
        </p:spPr>
        <p:txBody>
          <a:bodyPr vert="horz" lIns="156084" tIns="78042" rIns="156084" bIns="78042" rtlCol="0"/>
          <a:lstStyle>
            <a:lvl1pPr algn="l">
              <a:defRPr sz="20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033518" y="28"/>
            <a:ext cx="790658" cy="5985117"/>
          </a:xfrm>
          <a:prstGeom prst="rect">
            <a:avLst/>
          </a:prstGeom>
        </p:spPr>
        <p:txBody>
          <a:bodyPr vert="horz" lIns="156084" tIns="78042" rIns="156084" bIns="78042" rtlCol="0"/>
          <a:lstStyle>
            <a:lvl1pPr algn="r">
              <a:defRPr sz="2000"/>
            </a:lvl1pPr>
          </a:lstStyle>
          <a:p>
            <a:fld id="{C1A6C502-C54E-234D-950A-6EECA766EAE8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113302879"/>
            <a:ext cx="790658" cy="5985104"/>
          </a:xfrm>
          <a:prstGeom prst="rect">
            <a:avLst/>
          </a:prstGeom>
        </p:spPr>
        <p:txBody>
          <a:bodyPr vert="horz" lIns="156084" tIns="78042" rIns="156084" bIns="78042" rtlCol="0" anchor="b"/>
          <a:lstStyle>
            <a:lvl1pPr algn="l">
              <a:defRPr sz="20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033518" y="113302879"/>
            <a:ext cx="790658" cy="5985104"/>
          </a:xfrm>
          <a:prstGeom prst="rect">
            <a:avLst/>
          </a:prstGeom>
        </p:spPr>
        <p:txBody>
          <a:bodyPr vert="horz" lIns="156084" tIns="78042" rIns="156084" bIns="78042" rtlCol="0" anchor="b"/>
          <a:lstStyle>
            <a:lvl1pPr algn="r">
              <a:defRPr sz="2000"/>
            </a:lvl1pPr>
          </a:lstStyle>
          <a:p>
            <a:fld id="{DC597D04-C995-2440-B527-07A66644B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2172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8"/>
            <a:ext cx="790658" cy="5985117"/>
          </a:xfrm>
          <a:prstGeom prst="rect">
            <a:avLst/>
          </a:prstGeom>
        </p:spPr>
        <p:txBody>
          <a:bodyPr vert="horz" lIns="156084" tIns="78042" rIns="156084" bIns="78042" rtlCol="0"/>
          <a:lstStyle>
            <a:lvl1pPr algn="l">
              <a:defRPr sz="20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033518" y="28"/>
            <a:ext cx="790658" cy="5985117"/>
          </a:xfrm>
          <a:prstGeom prst="rect">
            <a:avLst/>
          </a:prstGeom>
        </p:spPr>
        <p:txBody>
          <a:bodyPr vert="horz" lIns="156084" tIns="78042" rIns="156084" bIns="78042" rtlCol="0"/>
          <a:lstStyle>
            <a:lvl1pPr algn="r">
              <a:defRPr sz="2000"/>
            </a:lvl1pPr>
          </a:lstStyle>
          <a:p>
            <a:fld id="{4B78E97C-1779-4CEE-80D0-5BBB1AC4023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34869438" y="14912975"/>
            <a:ext cx="71564501" cy="40255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56084" tIns="78042" rIns="156084" bIns="7804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82465" y="57407318"/>
            <a:ext cx="1459678" cy="46969632"/>
          </a:xfrm>
          <a:prstGeom prst="rect">
            <a:avLst/>
          </a:prstGeom>
        </p:spPr>
        <p:txBody>
          <a:bodyPr vert="horz" lIns="156084" tIns="78042" rIns="156084" bIns="7804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13302879"/>
            <a:ext cx="790658" cy="5985104"/>
          </a:xfrm>
          <a:prstGeom prst="rect">
            <a:avLst/>
          </a:prstGeom>
        </p:spPr>
        <p:txBody>
          <a:bodyPr vert="horz" lIns="156084" tIns="78042" rIns="156084" bIns="78042" rtlCol="0" anchor="b"/>
          <a:lstStyle>
            <a:lvl1pPr algn="l">
              <a:defRPr sz="20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033518" y="113302879"/>
            <a:ext cx="790658" cy="5985104"/>
          </a:xfrm>
          <a:prstGeom prst="rect">
            <a:avLst/>
          </a:prstGeom>
        </p:spPr>
        <p:txBody>
          <a:bodyPr vert="horz" lIns="156084" tIns="78042" rIns="156084" bIns="78042" rtlCol="0" anchor="b"/>
          <a:lstStyle>
            <a:lvl1pPr algn="r">
              <a:defRPr sz="2000"/>
            </a:lvl1pPr>
          </a:lstStyle>
          <a:p>
            <a:fld id="{8CCEF7D1-689C-4BC1-B59B-4A4CE078E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14318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200" b="0" i="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1359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200" b="0" i="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5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200" b="0" i="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5631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University of Waterloo logo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4268" y="5670949"/>
            <a:ext cx="2831372" cy="7247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2740" y="1028940"/>
            <a:ext cx="8900810" cy="1474115"/>
          </a:xfrm>
        </p:spPr>
        <p:txBody>
          <a:bodyPr lIns="0" anchor="b">
            <a:noAutofit/>
          </a:bodyPr>
          <a:lstStyle>
            <a:lvl1pPr algn="l">
              <a:defRPr sz="5400" b="1" i="0">
                <a:solidFill>
                  <a:schemeClr val="tx1"/>
                </a:solidFill>
                <a:latin typeface="Barlow Condensed Medium" pitchFamily="2" charset="77"/>
              </a:defRPr>
            </a:lvl1pPr>
          </a:lstStyle>
          <a:p>
            <a:r>
              <a:rPr lang="en-US"/>
              <a:t>CLICK TO EDIT MASTER TITLE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2740" y="4266821"/>
            <a:ext cx="5486243" cy="666549"/>
          </a:xfrm>
        </p:spPr>
        <p:txBody>
          <a:bodyPr lIns="0" anchor="t">
            <a:normAutofit/>
          </a:bodyPr>
          <a:lstStyle>
            <a:lvl1pPr marL="0" indent="0" algn="l">
              <a:buNone/>
              <a:defRPr sz="15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2740" y="2642329"/>
            <a:ext cx="1182916" cy="377962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>
              <a:defRPr sz="11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C02A54EC-0102-8E46-A19B-795E355AB0A4}" type="datetime1">
              <a:rPr lang="en-CA" smtClean="0"/>
              <a:pPr/>
              <a:t>2024-03-01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623674" y="6377231"/>
            <a:ext cx="4293708" cy="250337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148416" y="6377231"/>
            <a:ext cx="553900" cy="250337"/>
          </a:xfrm>
        </p:spPr>
        <p:txBody>
          <a:bodyPr/>
          <a:lstStyle>
            <a:lvl1pPr algn="ctr">
              <a:defRPr/>
            </a:lvl1pPr>
          </a:lstStyle>
          <a:p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0"/>
            <a:ext cx="12192000" cy="397164"/>
            <a:chOff x="421830" y="1342659"/>
            <a:chExt cx="10018760" cy="290558"/>
          </a:xfrm>
        </p:grpSpPr>
        <p:sp>
          <p:nvSpPr>
            <p:cNvPr id="18" name="Rectangle 17"/>
            <p:cNvSpPr/>
            <p:nvPr userDrawn="1"/>
          </p:nvSpPr>
          <p:spPr>
            <a:xfrm>
              <a:off x="421831" y="1487938"/>
              <a:ext cx="2532791" cy="145279"/>
            </a:xfrm>
            <a:prstGeom prst="rect">
              <a:avLst/>
            </a:prstGeom>
            <a:solidFill>
              <a:srgbClr val="FFFF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2928836" y="1487938"/>
              <a:ext cx="2503918" cy="145279"/>
            </a:xfrm>
            <a:prstGeom prst="rect">
              <a:avLst/>
            </a:prstGeom>
            <a:solidFill>
              <a:srgbClr val="FFEA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5432754" y="1487938"/>
              <a:ext cx="2503918" cy="145279"/>
            </a:xfrm>
            <a:prstGeom prst="rect">
              <a:avLst/>
            </a:prstGeom>
            <a:solidFill>
              <a:srgbClr val="FFD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 userDrawn="1"/>
          </p:nvSpPr>
          <p:spPr>
            <a:xfrm>
              <a:off x="7936672" y="1487938"/>
              <a:ext cx="2503918" cy="145279"/>
            </a:xfrm>
            <a:prstGeom prst="rect">
              <a:avLst/>
            </a:prstGeom>
            <a:solidFill>
              <a:srgbClr val="E4B4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421830" y="1342659"/>
              <a:ext cx="10018759" cy="14527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15592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_Conten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3601" y="1153012"/>
            <a:ext cx="5439199" cy="1967560"/>
          </a:xfrm>
        </p:spPr>
        <p:txBody>
          <a:bodyPr anchor="t"/>
          <a:lstStyle>
            <a:lvl1pPr>
              <a:defRPr b="1" i="0" spc="-50" baseline="0">
                <a:latin typeface="Barlow Condensed Medium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3601" y="3323771"/>
            <a:ext cx="5439199" cy="2494144"/>
          </a:xfrm>
        </p:spPr>
        <p:txBody>
          <a:bodyPr>
            <a:normAutofit/>
          </a:bodyPr>
          <a:lstStyle>
            <a:lvl1pPr marL="288925" indent="-288925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1pPr>
            <a:lvl2pPr marL="6858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2pPr>
            <a:lvl3pPr marL="11430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3pPr>
            <a:lvl4pPr marL="16002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4pPr>
            <a:lvl5pPr marL="20574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5188" y="1259543"/>
            <a:ext cx="5746812" cy="4558372"/>
          </a:xfrm>
        </p:spPr>
        <p:txBody>
          <a:bodyPr>
            <a:normAutofit/>
          </a:bodyPr>
          <a:lstStyle>
            <a:lvl1pPr marL="288925" indent="-288925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1pPr>
            <a:lvl2pPr marL="6858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2pPr>
            <a:lvl3pPr marL="11430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3pPr>
            <a:lvl4pPr marL="16002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4pPr>
            <a:lvl5pPr marL="20574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5pPr>
          </a:lstStyle>
          <a:p>
            <a:pPr lvl="0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04575245-E482-1240-AB21-1D31EF8476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38014" y="6335309"/>
            <a:ext cx="1181114" cy="250337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C17F432B-3FBE-4889-963D-BF97BFBB7D3F}" type="datetime1">
              <a:rPr lang="en-US" smtClean="0"/>
              <a:pPr/>
              <a:t>3/1/2024</a:t>
            </a:fld>
            <a:endParaRPr lang="en-US"/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E9E202C7-3928-BB45-9EC4-62EFC47C7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88000" y="6335309"/>
            <a:ext cx="1016000" cy="250337"/>
          </a:xfrm>
        </p:spPr>
        <p:txBody>
          <a:bodyPr/>
          <a:lstStyle/>
          <a:p>
            <a:r>
              <a:rPr lang="en-US"/>
              <a:t>PG.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8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FC36FE47-FA0E-654F-A061-B7D02981F22C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6102907" y="3209739"/>
            <a:ext cx="2518023" cy="2611794"/>
          </a:xfrm>
        </p:spPr>
        <p:txBody>
          <a:bodyPr lIns="360000" tIns="0">
            <a:no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FontTx/>
              <a:buNone/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2pPr>
            <a:lvl3pPr marL="9144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3pPr>
            <a:lvl4pPr marL="13716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4pPr>
            <a:lvl5pPr marL="18288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5pPr>
          </a:lstStyle>
          <a:p>
            <a:pPr lvl="0"/>
            <a:r>
              <a:rPr lang="en-US"/>
              <a:t>Edit Master text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PG.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297DA83E-67EF-464D-974F-A553A58EBD0D}"/>
              </a:ext>
            </a:extLst>
          </p:cNvPr>
          <p:cNvSpPr txBox="1">
            <a:spLocks/>
          </p:cNvSpPr>
          <p:nvPr userDrawn="1"/>
        </p:nvSpPr>
        <p:spPr>
          <a:xfrm>
            <a:off x="412284" y="586508"/>
            <a:ext cx="5391180" cy="2809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600" b="1" i="0" kern="1200" cap="all" spc="50" baseline="0">
                <a:solidFill>
                  <a:schemeClr val="tx1"/>
                </a:solidFill>
                <a:latin typeface="Barlow Condensed" pitchFamily="2" charset="77"/>
                <a:ea typeface="+mj-ea"/>
                <a:cs typeface="+mj-cs"/>
              </a:defRPr>
            </a:lvl1pPr>
          </a:lstStyle>
          <a:p>
            <a:endParaRPr lang="en-US" sz="4400"/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7710F91B-AF94-6A4E-8F15-F35E8C00795C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9153447" y="3209739"/>
            <a:ext cx="2479227" cy="2611794"/>
          </a:xfrm>
        </p:spPr>
        <p:txBody>
          <a:bodyPr lIns="360000" tIns="0">
            <a:no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FontTx/>
              <a:buNone/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2pPr>
            <a:lvl3pPr marL="9144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3pPr>
            <a:lvl4pPr marL="13716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4pPr>
            <a:lvl5pPr marL="18288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5pPr>
          </a:lstStyle>
          <a:p>
            <a:pPr lvl="0"/>
            <a:r>
              <a:rPr lang="en-US"/>
              <a:t>Edit Master text</a:t>
            </a:r>
          </a:p>
        </p:txBody>
      </p:sp>
      <p:grpSp>
        <p:nvGrpSpPr>
          <p:cNvPr id="14" name="Group 13" descr="Vertical divider keyline">
            <a:extLst>
              <a:ext uri="{FF2B5EF4-FFF2-40B4-BE49-F238E27FC236}">
                <a16:creationId xmlns:a16="http://schemas.microsoft.com/office/drawing/2014/main" id="{8282BA28-A432-8D4C-A64F-6F80FFEE2598}"/>
              </a:ext>
            </a:extLst>
          </p:cNvPr>
          <p:cNvGrpSpPr/>
          <p:nvPr userDrawn="1"/>
        </p:nvGrpSpPr>
        <p:grpSpPr>
          <a:xfrm>
            <a:off x="3057092" y="3209739"/>
            <a:ext cx="6096356" cy="2611794"/>
            <a:chOff x="2981554" y="3195686"/>
            <a:chExt cx="6096356" cy="2441544"/>
          </a:xfrm>
        </p:grpSpPr>
        <p:cxnSp>
          <p:nvCxnSpPr>
            <p:cNvPr id="15" name="Straight Connector 14" descr="Vertical divider line">
              <a:extLst>
                <a:ext uri="{FF2B5EF4-FFF2-40B4-BE49-F238E27FC236}">
                  <a16:creationId xmlns:a16="http://schemas.microsoft.com/office/drawing/2014/main" id="{6195C118-2B5B-C24D-9063-AC76036A91D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77910" y="3195687"/>
              <a:ext cx="0" cy="244154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 descr="Vertical divider line">
              <a:extLst>
                <a:ext uri="{FF2B5EF4-FFF2-40B4-BE49-F238E27FC236}">
                  <a16:creationId xmlns:a16="http://schemas.microsoft.com/office/drawing/2014/main" id="{0B34DDCE-9AA3-8D4E-AC3C-487F076A078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13556" y="3195686"/>
              <a:ext cx="0" cy="244154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DFCDBF5-7D09-D647-A9D1-EF29349E406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81554" y="3195686"/>
              <a:ext cx="0" cy="244154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C37B9689-FF34-B940-8FC0-91E92509A203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3069971" y="3209739"/>
            <a:ext cx="2518024" cy="2611794"/>
          </a:xfrm>
        </p:spPr>
        <p:txBody>
          <a:bodyPr lIns="360000" tIns="0">
            <a:no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FontTx/>
              <a:buNone/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2pPr>
            <a:lvl3pPr marL="9144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3pPr>
            <a:lvl4pPr marL="13716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4pPr>
            <a:lvl5pPr marL="18288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5pPr>
          </a:lstStyle>
          <a:p>
            <a:pPr lvl="0"/>
            <a:r>
              <a:rPr lang="en-US"/>
              <a:t>Edit Master text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5B796EE0-3324-844B-A8CC-7C71A56893F4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259882" y="3209739"/>
            <a:ext cx="2440591" cy="2611794"/>
          </a:xfrm>
        </p:spPr>
        <p:txBody>
          <a:bodyPr lIns="90000" tIns="0">
            <a:no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FontTx/>
              <a:buNone/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2pPr>
            <a:lvl3pPr marL="9144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3pPr>
            <a:lvl4pPr marL="13716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4pPr>
            <a:lvl5pPr marL="18288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5pPr>
          </a:lstStyle>
          <a:p>
            <a:pPr lvl="0"/>
            <a:r>
              <a:rPr lang="en-US"/>
              <a:t>Edit Master text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E3331C1F-4B7F-314D-BE58-7A80CF5B3AB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241493" y="1292137"/>
            <a:ext cx="5391182" cy="1917601"/>
          </a:xfrm>
        </p:spPr>
        <p:txBody>
          <a:bodyPr lIns="0" tIns="0" rIns="0" bIns="0">
            <a:normAutofit/>
          </a:bodyPr>
          <a:lstStyle>
            <a:lvl1pPr marL="0" indent="0">
              <a:spcBef>
                <a:spcPts val="800"/>
              </a:spcBef>
              <a:spcAft>
                <a:spcPts val="800"/>
              </a:spcAft>
              <a:buFontTx/>
              <a:buNone/>
              <a:defRPr sz="1800"/>
            </a:lvl1pPr>
            <a:lvl2pPr marL="4572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2pPr>
            <a:lvl3pPr marL="9144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3pPr>
            <a:lvl4pPr marL="13716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4pPr>
            <a:lvl5pPr marL="18288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itle Placeholder 1">
            <a:extLst>
              <a:ext uri="{FF2B5EF4-FFF2-40B4-BE49-F238E27FC236}">
                <a16:creationId xmlns:a16="http://schemas.microsoft.com/office/drawing/2014/main" id="{646870B3-2D01-F648-ACD7-D2C84A261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883" y="434108"/>
            <a:ext cx="5829209" cy="2775630"/>
          </a:xfrm>
          <a:prstGeom prst="rect">
            <a:avLst/>
          </a:prstGeom>
        </p:spPr>
        <p:txBody>
          <a:bodyPr vert="horz" lIns="90000" tIns="45720" rIns="90000" bIns="45720" rtlCol="0" anchor="ctr">
            <a:normAutofit/>
          </a:bodyPr>
          <a:lstStyle>
            <a:lvl1pPr>
              <a:defRPr sz="4400" spc="-5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Date Placeholder 1">
            <a:extLst>
              <a:ext uri="{FF2B5EF4-FFF2-40B4-BE49-F238E27FC236}">
                <a16:creationId xmlns:a16="http://schemas.microsoft.com/office/drawing/2014/main" id="{EE79A5CD-62E4-704D-AB31-22005A7D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38014" y="6335309"/>
            <a:ext cx="1181114" cy="250337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C17F432B-3FBE-4889-963D-BF97BFBB7D3F}" type="datetime1">
              <a:rPr lang="en-US" smtClean="0"/>
              <a:pPr/>
              <a:t>3/1/2024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8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with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 descr="Vertical divider keyline">
            <a:extLst>
              <a:ext uri="{FF2B5EF4-FFF2-40B4-BE49-F238E27FC236}">
                <a16:creationId xmlns:a16="http://schemas.microsoft.com/office/drawing/2014/main" id="{FCDADD28-F8A0-4E47-B678-526317D7F922}"/>
              </a:ext>
            </a:extLst>
          </p:cNvPr>
          <p:cNvGrpSpPr/>
          <p:nvPr userDrawn="1"/>
        </p:nvGrpSpPr>
        <p:grpSpPr>
          <a:xfrm>
            <a:off x="3048000" y="1473307"/>
            <a:ext cx="6096000" cy="4476080"/>
            <a:chOff x="3048000" y="1721493"/>
            <a:chExt cx="6096000" cy="4227893"/>
          </a:xfrm>
        </p:grpSpPr>
        <p:cxnSp>
          <p:nvCxnSpPr>
            <p:cNvPr id="29" name="Straight Connector 28" descr="Vertical divider line">
              <a:extLst>
                <a:ext uri="{FF2B5EF4-FFF2-40B4-BE49-F238E27FC236}">
                  <a16:creationId xmlns:a16="http://schemas.microsoft.com/office/drawing/2014/main" id="{E0D7D677-0E8A-5443-A127-7711238A1BD5}"/>
                </a:ext>
              </a:extLst>
            </p:cNvPr>
            <p:cNvCxnSpPr/>
            <p:nvPr/>
          </p:nvCxnSpPr>
          <p:spPr>
            <a:xfrm>
              <a:off x="3048000" y="1721493"/>
              <a:ext cx="0" cy="422789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 descr="Vertical divider line">
              <a:extLst>
                <a:ext uri="{FF2B5EF4-FFF2-40B4-BE49-F238E27FC236}">
                  <a16:creationId xmlns:a16="http://schemas.microsoft.com/office/drawing/2014/main" id="{41065334-0614-5242-86E1-056708A5F1C7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1721493"/>
              <a:ext cx="0" cy="422789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 descr="Vertical divider line">
              <a:extLst>
                <a:ext uri="{FF2B5EF4-FFF2-40B4-BE49-F238E27FC236}">
                  <a16:creationId xmlns:a16="http://schemas.microsoft.com/office/drawing/2014/main" id="{B4104AB9-5815-3E43-9568-159C8CDE6F27}"/>
                </a:ext>
              </a:extLst>
            </p:cNvPr>
            <p:cNvCxnSpPr/>
            <p:nvPr/>
          </p:nvCxnSpPr>
          <p:spPr>
            <a:xfrm>
              <a:off x="9144000" y="1721493"/>
              <a:ext cx="0" cy="422789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FC36FE47-FA0E-654F-A061-B7D02981F22C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6358817" y="4585760"/>
            <a:ext cx="2520000" cy="1327299"/>
          </a:xfrm>
        </p:spPr>
        <p:txBody>
          <a:bodyPr lIns="90000" tIns="90000">
            <a:no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FontTx/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2pPr>
            <a:lvl3pPr marL="9144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3pPr>
            <a:lvl4pPr marL="13716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4pPr>
            <a:lvl5pPr marL="18288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5pPr>
          </a:lstStyle>
          <a:p>
            <a:pPr lvl="0"/>
            <a:r>
              <a:rPr lang="en-US"/>
              <a:t>Edit Master text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PG.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297DA83E-67EF-464D-974F-A553A58EBD0D}"/>
              </a:ext>
            </a:extLst>
          </p:cNvPr>
          <p:cNvSpPr txBox="1">
            <a:spLocks/>
          </p:cNvSpPr>
          <p:nvPr userDrawn="1"/>
        </p:nvSpPr>
        <p:spPr>
          <a:xfrm>
            <a:off x="412284" y="586508"/>
            <a:ext cx="5391180" cy="2809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600" b="1" i="0" kern="1200" cap="all" spc="50" baseline="0">
                <a:solidFill>
                  <a:schemeClr val="tx1"/>
                </a:solidFill>
                <a:latin typeface="Barlow Condensed" pitchFamily="2" charset="77"/>
                <a:ea typeface="+mj-ea"/>
                <a:cs typeface="+mj-cs"/>
              </a:defRPr>
            </a:lvl1pPr>
          </a:lstStyle>
          <a:p>
            <a:endParaRPr lang="en-US" sz="4400"/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7710F91B-AF94-6A4E-8F15-F35E8C00795C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9406816" y="4585760"/>
            <a:ext cx="2520000" cy="1327299"/>
          </a:xfrm>
        </p:spPr>
        <p:txBody>
          <a:bodyPr lIns="90000" tIns="90000">
            <a:no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FontTx/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2pPr>
            <a:lvl3pPr marL="9144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3pPr>
            <a:lvl4pPr marL="13716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4pPr>
            <a:lvl5pPr marL="18288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5pPr>
          </a:lstStyle>
          <a:p>
            <a:pPr lvl="0"/>
            <a:r>
              <a:rPr lang="en-US"/>
              <a:t>Edit Master text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C37B9689-FF34-B940-8FC0-91E92509A203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3313184" y="4584878"/>
            <a:ext cx="2520000" cy="1326387"/>
          </a:xfrm>
        </p:spPr>
        <p:txBody>
          <a:bodyPr lIns="90000" tIns="90000">
            <a:no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FontTx/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2pPr>
            <a:lvl3pPr marL="9144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3pPr>
            <a:lvl4pPr marL="13716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4pPr>
            <a:lvl5pPr marL="18288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5pPr>
          </a:lstStyle>
          <a:p>
            <a:pPr lvl="0"/>
            <a:r>
              <a:rPr lang="en-US"/>
              <a:t>Edit Master text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5B796EE0-3324-844B-A8CC-7C71A56893F4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259879" y="4585760"/>
            <a:ext cx="2520000" cy="1327299"/>
          </a:xfrm>
        </p:spPr>
        <p:txBody>
          <a:bodyPr lIns="180000" tIns="90000" rIns="90000">
            <a:no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FontTx/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2pPr>
            <a:lvl3pPr marL="9144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3pPr>
            <a:lvl4pPr marL="13716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4pPr>
            <a:lvl5pPr marL="18288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5pPr>
          </a:lstStyle>
          <a:p>
            <a:pPr lvl="0"/>
            <a:r>
              <a:rPr lang="en-US"/>
              <a:t>Edit Master text</a:t>
            </a:r>
          </a:p>
        </p:txBody>
      </p:sp>
      <p:sp>
        <p:nvSpPr>
          <p:cNvPr id="23" name="Date Placeholder 1">
            <a:extLst>
              <a:ext uri="{FF2B5EF4-FFF2-40B4-BE49-F238E27FC236}">
                <a16:creationId xmlns:a16="http://schemas.microsoft.com/office/drawing/2014/main" id="{EE79A5CD-62E4-704D-AB31-22005A7D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38014" y="6335309"/>
            <a:ext cx="1181114" cy="250337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C17F432B-3FBE-4889-963D-BF97BFBB7D3F}" type="datetime1">
              <a:rPr lang="en-US" smtClean="0"/>
              <a:pPr/>
              <a:t>3/1/2024</a:t>
            </a:fld>
            <a:endParaRPr lang="en-US"/>
          </a:p>
        </p:txBody>
      </p:sp>
      <p:sp>
        <p:nvSpPr>
          <p:cNvPr id="32" name="Content Placeholder 3">
            <a:extLst>
              <a:ext uri="{FF2B5EF4-FFF2-40B4-BE49-F238E27FC236}">
                <a16:creationId xmlns:a16="http://schemas.microsoft.com/office/drawing/2014/main" id="{FEAC6A97-CD6A-4B4D-A4F5-E7001D6B9543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6286817" y="1564834"/>
            <a:ext cx="2664000" cy="2891256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FontTx/>
              <a:buNone/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2pPr>
            <a:lvl3pPr marL="9144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3pPr>
            <a:lvl4pPr marL="13716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4pPr>
            <a:lvl5pPr marL="18288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5pPr>
          </a:lstStyle>
          <a:p>
            <a:pPr lvl="0"/>
            <a:r>
              <a:rPr lang="en-US"/>
              <a:t>Insert image or object</a:t>
            </a:r>
          </a:p>
        </p:txBody>
      </p:sp>
      <p:sp>
        <p:nvSpPr>
          <p:cNvPr id="33" name="Content Placeholder 3">
            <a:extLst>
              <a:ext uri="{FF2B5EF4-FFF2-40B4-BE49-F238E27FC236}">
                <a16:creationId xmlns:a16="http://schemas.microsoft.com/office/drawing/2014/main" id="{2812A4D0-8640-7147-A4C8-688C427289FC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9337184" y="1564834"/>
            <a:ext cx="2664000" cy="2891256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FontTx/>
              <a:buNone/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2pPr>
            <a:lvl3pPr marL="9144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3pPr>
            <a:lvl4pPr marL="13716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4pPr>
            <a:lvl5pPr marL="18288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5pPr>
          </a:lstStyle>
          <a:p>
            <a:pPr lvl="0"/>
            <a:r>
              <a:rPr lang="en-US"/>
              <a:t>Insert image or object</a:t>
            </a:r>
          </a:p>
        </p:txBody>
      </p:sp>
      <p:sp>
        <p:nvSpPr>
          <p:cNvPr id="34" name="Content Placeholder 3">
            <a:extLst>
              <a:ext uri="{FF2B5EF4-FFF2-40B4-BE49-F238E27FC236}">
                <a16:creationId xmlns:a16="http://schemas.microsoft.com/office/drawing/2014/main" id="{9BEDF1BE-117B-7E44-8F7A-1583B5892D1D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3241184" y="1564834"/>
            <a:ext cx="2664000" cy="2889270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FontTx/>
              <a:buNone/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2pPr>
            <a:lvl3pPr marL="9144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3pPr>
            <a:lvl4pPr marL="13716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4pPr>
            <a:lvl5pPr marL="18288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5pPr>
          </a:lstStyle>
          <a:p>
            <a:pPr lvl="0"/>
            <a:r>
              <a:rPr lang="en-US"/>
              <a:t>Insert image or object</a:t>
            </a:r>
          </a:p>
        </p:txBody>
      </p:sp>
      <p:sp>
        <p:nvSpPr>
          <p:cNvPr id="35" name="Content Placeholder 3">
            <a:extLst>
              <a:ext uri="{FF2B5EF4-FFF2-40B4-BE49-F238E27FC236}">
                <a16:creationId xmlns:a16="http://schemas.microsoft.com/office/drawing/2014/main" id="{941978F0-8F0C-EA43-BE2B-69E4706DEF72}"/>
              </a:ext>
            </a:extLst>
          </p:cNvPr>
          <p:cNvSpPr>
            <a:spLocks noGrp="1"/>
          </p:cNvSpPr>
          <p:nvPr>
            <p:ph sz="half" idx="21" hasCustomPrompt="1"/>
          </p:nvPr>
        </p:nvSpPr>
        <p:spPr>
          <a:xfrm>
            <a:off x="259877" y="1564834"/>
            <a:ext cx="2664000" cy="2891256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FontTx/>
              <a:buNone/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2pPr>
            <a:lvl3pPr marL="9144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3pPr>
            <a:lvl4pPr marL="13716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4pPr>
            <a:lvl5pPr marL="18288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5pPr>
          </a:lstStyle>
          <a:p>
            <a:pPr lvl="0"/>
            <a:r>
              <a:rPr lang="en-US"/>
              <a:t>Insert image or object</a:t>
            </a:r>
          </a:p>
        </p:txBody>
      </p:sp>
      <p:sp>
        <p:nvSpPr>
          <p:cNvPr id="36" name="Title Placeholder 1">
            <a:extLst>
              <a:ext uri="{FF2B5EF4-FFF2-40B4-BE49-F238E27FC236}">
                <a16:creationId xmlns:a16="http://schemas.microsoft.com/office/drawing/2014/main" id="{6B4F789C-A627-DF4A-95D6-6465A3C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601" y="434107"/>
            <a:ext cx="11393430" cy="109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2159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Image Bloc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Content Placeholder 3">
            <a:extLst>
              <a:ext uri="{FF2B5EF4-FFF2-40B4-BE49-F238E27FC236}">
                <a16:creationId xmlns:a16="http://schemas.microsoft.com/office/drawing/2014/main" id="{941978F0-8F0C-EA43-BE2B-69E4706DEF72}"/>
              </a:ext>
            </a:extLst>
          </p:cNvPr>
          <p:cNvSpPr>
            <a:spLocks noGrp="1"/>
          </p:cNvSpPr>
          <p:nvPr>
            <p:ph sz="half" idx="21" hasCustomPrompt="1"/>
          </p:nvPr>
        </p:nvSpPr>
        <p:spPr>
          <a:xfrm>
            <a:off x="-597" y="1464295"/>
            <a:ext cx="4068000" cy="2702769"/>
          </a:xfrm>
          <a:solidFill>
            <a:schemeClr val="bg2"/>
          </a:solidFill>
          <a:ln w="12700"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lIns="180000" tIns="180000" rIns="180000" bIns="180000">
            <a:no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FontTx/>
              <a:buNone/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2pPr>
            <a:lvl3pPr marL="9144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3pPr>
            <a:lvl4pPr marL="13716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4pPr>
            <a:lvl5pPr marL="18288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5pPr>
          </a:lstStyle>
          <a:p>
            <a:pPr lvl="0"/>
            <a:r>
              <a:rPr lang="en-US"/>
              <a:t>Insert image or object</a:t>
            </a: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297DA83E-67EF-464D-974F-A553A58EBD0D}"/>
              </a:ext>
            </a:extLst>
          </p:cNvPr>
          <p:cNvSpPr txBox="1">
            <a:spLocks/>
          </p:cNvSpPr>
          <p:nvPr userDrawn="1"/>
        </p:nvSpPr>
        <p:spPr>
          <a:xfrm>
            <a:off x="412284" y="586508"/>
            <a:ext cx="5391180" cy="2809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600" b="1" i="0" kern="1200" cap="all" spc="50" baseline="0">
                <a:solidFill>
                  <a:schemeClr val="tx1"/>
                </a:solidFill>
                <a:latin typeface="Barlow Condensed" pitchFamily="2" charset="77"/>
                <a:ea typeface="+mj-ea"/>
                <a:cs typeface="+mj-cs"/>
              </a:defRPr>
            </a:lvl1pPr>
          </a:lstStyle>
          <a:p>
            <a:endParaRPr lang="en-US" sz="4400"/>
          </a:p>
        </p:txBody>
      </p:sp>
      <p:sp>
        <p:nvSpPr>
          <p:cNvPr id="34" name="Content Placeholder 3">
            <a:extLst>
              <a:ext uri="{FF2B5EF4-FFF2-40B4-BE49-F238E27FC236}">
                <a16:creationId xmlns:a16="http://schemas.microsoft.com/office/drawing/2014/main" id="{9BEDF1BE-117B-7E44-8F7A-1583B5892D1D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4068151" y="1464295"/>
            <a:ext cx="4068000" cy="2702769"/>
          </a:xfrm>
          <a:solidFill>
            <a:schemeClr val="bg2"/>
          </a:solidFill>
          <a:ln w="12700"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lIns="180000" tIns="180000" rIns="180000" bIns="180000">
            <a:no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FontTx/>
              <a:buNone/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2pPr>
            <a:lvl3pPr marL="9144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3pPr>
            <a:lvl4pPr marL="13716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4pPr>
            <a:lvl5pPr marL="18288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5pPr>
          </a:lstStyle>
          <a:p>
            <a:pPr lvl="0"/>
            <a:r>
              <a:rPr lang="en-US"/>
              <a:t>Insert image or object</a:t>
            </a:r>
          </a:p>
        </p:txBody>
      </p:sp>
      <p:sp>
        <p:nvSpPr>
          <p:cNvPr id="36" name="Title Placeholder 1">
            <a:extLst>
              <a:ext uri="{FF2B5EF4-FFF2-40B4-BE49-F238E27FC236}">
                <a16:creationId xmlns:a16="http://schemas.microsoft.com/office/drawing/2014/main" id="{6B4F789C-A627-DF4A-95D6-6465A3C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601" y="434107"/>
            <a:ext cx="11393430" cy="109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E2793361-4E87-D74E-B071-C32FD965A8E2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8123251" y="1464295"/>
            <a:ext cx="4068000" cy="2702769"/>
          </a:xfrm>
          <a:solidFill>
            <a:schemeClr val="bg2"/>
          </a:solidFill>
          <a:ln w="12700"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lIns="180000" tIns="180000" rIns="180000" bIns="180000">
            <a:no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FontTx/>
              <a:buNone/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2pPr>
            <a:lvl3pPr marL="9144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3pPr>
            <a:lvl4pPr marL="13716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4pPr>
            <a:lvl5pPr marL="18288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5pPr>
          </a:lstStyle>
          <a:p>
            <a:pPr lvl="0"/>
            <a:r>
              <a:rPr lang="en-US"/>
              <a:t>Insert image or object</a:t>
            </a:r>
          </a:p>
        </p:txBody>
      </p:sp>
      <p:sp>
        <p:nvSpPr>
          <p:cNvPr id="48" name="Content Placeholder 3">
            <a:extLst>
              <a:ext uri="{FF2B5EF4-FFF2-40B4-BE49-F238E27FC236}">
                <a16:creationId xmlns:a16="http://schemas.microsoft.com/office/drawing/2014/main" id="{D154CBF8-BB84-5541-831A-3FB911D81AF0}"/>
              </a:ext>
            </a:extLst>
          </p:cNvPr>
          <p:cNvSpPr>
            <a:spLocks noGrp="1"/>
          </p:cNvSpPr>
          <p:nvPr>
            <p:ph sz="half" idx="23" hasCustomPrompt="1"/>
          </p:nvPr>
        </p:nvSpPr>
        <p:spPr>
          <a:xfrm>
            <a:off x="152" y="4167064"/>
            <a:ext cx="4068000" cy="2702769"/>
          </a:xfrm>
          <a:solidFill>
            <a:schemeClr val="bg2"/>
          </a:solidFill>
          <a:ln w="12700"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lIns="180000" tIns="180000" rIns="180000" bIns="180000">
            <a:no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FontTx/>
              <a:buNone/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2pPr>
            <a:lvl3pPr marL="9144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3pPr>
            <a:lvl4pPr marL="13716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4pPr>
            <a:lvl5pPr marL="18288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5pPr>
          </a:lstStyle>
          <a:p>
            <a:pPr lvl="0"/>
            <a:r>
              <a:rPr lang="en-US"/>
              <a:t>Insert image or object</a:t>
            </a:r>
          </a:p>
        </p:txBody>
      </p:sp>
      <p:sp>
        <p:nvSpPr>
          <p:cNvPr id="49" name="Content Placeholder 3">
            <a:extLst>
              <a:ext uri="{FF2B5EF4-FFF2-40B4-BE49-F238E27FC236}">
                <a16:creationId xmlns:a16="http://schemas.microsoft.com/office/drawing/2014/main" id="{6BB1484A-4D37-8142-BFCB-814E3836B97E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4068900" y="4167064"/>
            <a:ext cx="4068000" cy="2702769"/>
          </a:xfrm>
          <a:solidFill>
            <a:schemeClr val="bg2"/>
          </a:solidFill>
          <a:ln w="12700"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lIns="180000" tIns="180000" rIns="180000" bIns="180000">
            <a:no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FontTx/>
              <a:buNone/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2pPr>
            <a:lvl3pPr marL="9144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3pPr>
            <a:lvl4pPr marL="13716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4pPr>
            <a:lvl5pPr marL="18288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5pPr>
          </a:lstStyle>
          <a:p>
            <a:pPr lvl="0"/>
            <a:r>
              <a:rPr lang="en-US"/>
              <a:t>Insert image or object</a:t>
            </a:r>
          </a:p>
        </p:txBody>
      </p:sp>
      <p:sp>
        <p:nvSpPr>
          <p:cNvPr id="50" name="Content Placeholder 3">
            <a:extLst>
              <a:ext uri="{FF2B5EF4-FFF2-40B4-BE49-F238E27FC236}">
                <a16:creationId xmlns:a16="http://schemas.microsoft.com/office/drawing/2014/main" id="{DFA9A65B-B609-BA46-A4B5-3518E08239DF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8124000" y="4167064"/>
            <a:ext cx="4068000" cy="2702769"/>
          </a:xfrm>
          <a:solidFill>
            <a:schemeClr val="bg2"/>
          </a:solidFill>
          <a:ln w="12700"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lIns="180000" tIns="180000" rIns="180000" bIns="180000">
            <a:no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FontTx/>
              <a:buNone/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2pPr>
            <a:lvl3pPr marL="9144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3pPr>
            <a:lvl4pPr marL="13716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4pPr>
            <a:lvl5pPr marL="182880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5pPr>
          </a:lstStyle>
          <a:p>
            <a:pPr lvl="0"/>
            <a:r>
              <a:rPr lang="en-US"/>
              <a:t>Insert image or object</a:t>
            </a:r>
          </a:p>
        </p:txBody>
      </p:sp>
    </p:spTree>
    <p:extLst>
      <p:ext uri="{BB962C8B-B14F-4D97-AF65-F5344CB8AC3E}">
        <p14:creationId xmlns:p14="http://schemas.microsoft.com/office/powerpoint/2010/main" val="4148926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3601" y="1528507"/>
            <a:ext cx="5226518" cy="544133"/>
          </a:xfrm>
        </p:spPr>
        <p:txBody>
          <a:bodyPr anchor="b">
            <a:noAutofit/>
          </a:bodyPr>
          <a:lstStyle>
            <a:lvl1pPr marL="0" indent="0">
              <a:buNone/>
              <a:defRPr sz="16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601" y="2215571"/>
            <a:ext cx="5226518" cy="3846945"/>
          </a:xfrm>
        </p:spPr>
        <p:txBody>
          <a:bodyPr>
            <a:normAutofit/>
          </a:bodyPr>
          <a:lstStyle>
            <a:lvl1pPr marL="288925" indent="-288925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1pPr>
            <a:lvl2pPr marL="6858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2pPr>
            <a:lvl3pPr marL="11430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3pPr>
            <a:lvl4pPr marL="16002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4pPr>
            <a:lvl5pPr marL="20574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44941" y="1528507"/>
            <a:ext cx="5593458" cy="544133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4941" y="2215571"/>
            <a:ext cx="5593458" cy="3846945"/>
          </a:xfrm>
        </p:spPr>
        <p:txBody>
          <a:bodyPr>
            <a:normAutofit/>
          </a:bodyPr>
          <a:lstStyle>
            <a:lvl1pPr marL="288925" indent="-288925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1pPr>
            <a:lvl2pPr marL="6858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2pPr>
            <a:lvl3pPr marL="11430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3pPr>
            <a:lvl4pPr marL="16002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4pPr>
            <a:lvl5pPr marL="20574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453600" y="434107"/>
            <a:ext cx="11569729" cy="1094400"/>
          </a:xfrm>
        </p:spPr>
        <p:txBody>
          <a:bodyPr/>
          <a:lstStyle>
            <a:lvl1pPr>
              <a:defRPr b="1" i="0" spc="-50" baseline="0">
                <a:latin typeface="Barlow Condensed Medium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PG.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BFCFB2FD-F6A4-3D4C-85CC-AEAF7A9B17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38014" y="6335309"/>
            <a:ext cx="1181114" cy="250337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C17F432B-3FBE-4889-963D-BF97BFBB7D3F}" type="datetime1">
              <a:rPr lang="en-US" smtClean="0"/>
              <a:pPr/>
              <a:t>3/1/2024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598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_with_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BABF4179-15F2-1C45-A479-F3F89A8F0CA8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799616" y="1554265"/>
            <a:ext cx="5148158" cy="2664945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1pPr>
            <a:lvl2pPr marL="6858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2pPr>
            <a:lvl3pPr marL="11430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3pPr>
            <a:lvl4pPr marL="16002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4pPr>
            <a:lvl5pPr marL="20574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5pPr>
          </a:lstStyle>
          <a:p>
            <a:pPr lvl="0"/>
            <a:r>
              <a:rPr lang="en-US"/>
              <a:t>Insert image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457" y="4240697"/>
            <a:ext cx="5943600" cy="415084"/>
          </a:xfrm>
          <a:solidFill>
            <a:schemeClr val="accent1"/>
          </a:solidFill>
        </p:spPr>
        <p:txBody>
          <a:bodyPr wrap="none" lIns="0" tIns="72000" rIns="180000" bIns="72000" anchor="ctr">
            <a:noAutofit/>
          </a:bodyPr>
          <a:lstStyle>
            <a:lvl1pPr marL="792000" indent="0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None/>
              <a:defRPr sz="1600" b="1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799616" y="4848996"/>
            <a:ext cx="5148157" cy="1209799"/>
          </a:xfrm>
        </p:spPr>
        <p:txBody>
          <a:bodyPr lIns="0" tIns="0" rIns="0" bIns="0">
            <a:normAutofit/>
          </a:bodyPr>
          <a:lstStyle>
            <a:lvl1pPr marL="187325" indent="-187325">
              <a:lnSpc>
                <a:spcPts val="18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Char char="§"/>
              <a:tabLst/>
              <a:defRPr sz="1600" baseline="0">
                <a:latin typeface="Verdana" panose="020B0604030504040204" pitchFamily="34" charset="0"/>
              </a:defRPr>
            </a:lvl1pPr>
            <a:lvl2pPr marL="6858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2pPr>
            <a:lvl3pPr marL="11430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3pPr>
            <a:lvl4pPr marL="16002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4pPr>
            <a:lvl5pPr marL="20574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48400" y="4216079"/>
            <a:ext cx="5943600" cy="439702"/>
          </a:xfrm>
          <a:solidFill>
            <a:schemeClr val="accent1"/>
          </a:solidFill>
        </p:spPr>
        <p:txBody>
          <a:bodyPr wrap="none" tIns="72000" bIns="72000" anchor="ctr">
            <a:normAutofit/>
          </a:bodyPr>
          <a:lstStyle>
            <a:lvl1pPr marL="0" indent="0">
              <a:buNone/>
              <a:defRPr sz="1600" b="1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453600" y="434107"/>
            <a:ext cx="11569729" cy="1094400"/>
          </a:xfrm>
        </p:spPr>
        <p:txBody>
          <a:bodyPr/>
          <a:lstStyle>
            <a:lvl1pPr>
              <a:defRPr b="1" i="0">
                <a:latin typeface="Barlow Condensed Medium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PG.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Date Placeholder 1">
            <a:extLst>
              <a:ext uri="{FF2B5EF4-FFF2-40B4-BE49-F238E27FC236}">
                <a16:creationId xmlns:a16="http://schemas.microsoft.com/office/drawing/2014/main" id="{F41BABF1-3633-7444-AE82-1C90008AB3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38014" y="6335309"/>
            <a:ext cx="1181114" cy="250337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C17F432B-3FBE-4889-963D-BF97BFBB7D3F}" type="datetime1">
              <a:rPr lang="en-US" smtClean="0"/>
              <a:pPr/>
              <a:t>3/1/2024</a:t>
            </a:fld>
            <a:endParaRPr lang="en-US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8F7A5D93-31C0-3E4A-8E14-F5A4B30D753B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248400" y="1554265"/>
            <a:ext cx="5148158" cy="2664945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1pPr>
            <a:lvl2pPr marL="6858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2pPr>
            <a:lvl3pPr marL="11430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3pPr>
            <a:lvl4pPr marL="16002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4pPr>
            <a:lvl5pPr marL="20574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5pPr>
          </a:lstStyle>
          <a:p>
            <a:pPr lvl="0"/>
            <a:r>
              <a:rPr lang="en-US"/>
              <a:t>Insert image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D00015AD-23FE-9348-81E7-1DE2CA82506C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6248400" y="4848996"/>
            <a:ext cx="5148157" cy="1209799"/>
          </a:xfrm>
        </p:spPr>
        <p:txBody>
          <a:bodyPr lIns="0" tIns="0" rIns="0" bIns="0">
            <a:normAutofit/>
          </a:bodyPr>
          <a:lstStyle>
            <a:lvl1pPr marL="187325" indent="-187325">
              <a:lnSpc>
                <a:spcPts val="18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Char char="§"/>
              <a:tabLst/>
              <a:defRPr sz="1600" baseline="0">
                <a:latin typeface="Verdana" panose="020B0604030504040204" pitchFamily="34" charset="0"/>
              </a:defRPr>
            </a:lvl1pPr>
            <a:lvl2pPr marL="6858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2pPr>
            <a:lvl3pPr marL="11430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3pPr>
            <a:lvl4pPr marL="16002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4pPr>
            <a:lvl5pPr marL="20574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21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Data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970625" y="3629817"/>
            <a:ext cx="3136423" cy="2244041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None/>
              <a:tabLst/>
              <a:defRPr sz="1600" baseline="0">
                <a:latin typeface="+mn-lt"/>
              </a:defRPr>
            </a:lvl1pPr>
            <a:lvl2pPr marL="6858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2pPr>
            <a:lvl3pPr marL="11430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3pPr>
            <a:lvl4pPr marL="16002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4pPr>
            <a:lvl5pPr marL="20574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453600" y="434107"/>
            <a:ext cx="11569729" cy="1094400"/>
          </a:xfrm>
        </p:spPr>
        <p:txBody>
          <a:bodyPr/>
          <a:lstStyle>
            <a:lvl1pPr>
              <a:defRPr b="1" i="0">
                <a:latin typeface="Barlow Condensed Medium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PG.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Date Placeholder 1">
            <a:extLst>
              <a:ext uri="{FF2B5EF4-FFF2-40B4-BE49-F238E27FC236}">
                <a16:creationId xmlns:a16="http://schemas.microsoft.com/office/drawing/2014/main" id="{F41BABF1-3633-7444-AE82-1C90008AB3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38014" y="6335309"/>
            <a:ext cx="1181114" cy="250337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C17F432B-3FBE-4889-963D-BF97BFBB7D3F}" type="datetime1">
              <a:rPr lang="en-US" smtClean="0"/>
              <a:pPr/>
              <a:t>3/1/2024</a:t>
            </a:fld>
            <a:endParaRPr lang="en-US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8F7A5D93-31C0-3E4A-8E14-F5A4B30D753B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5651193" y="1473306"/>
            <a:ext cx="5968958" cy="2658688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spcAft>
                <a:spcPts val="800"/>
              </a:spcAft>
              <a:buFontTx/>
              <a:buNone/>
              <a:defRPr sz="1600"/>
            </a:lvl1pPr>
            <a:lvl2pPr marL="6858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2pPr>
            <a:lvl3pPr marL="11430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3pPr>
            <a:lvl4pPr marL="16002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4pPr>
            <a:lvl5pPr marL="20574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5pPr>
          </a:lstStyle>
          <a:p>
            <a:pPr lvl="0"/>
            <a:r>
              <a:rPr lang="en-US"/>
              <a:t>Insert table or chart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D00015AD-23FE-9348-81E7-1DE2CA82506C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5651716" y="4531115"/>
            <a:ext cx="1779722" cy="559912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44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None/>
              <a:tabLst/>
              <a:defRPr sz="4400" b="1" baseline="0">
                <a:solidFill>
                  <a:schemeClr val="tx2"/>
                </a:solidFill>
                <a:latin typeface="Barlow Condensed Medium" pitchFamily="2" charset="77"/>
              </a:defRPr>
            </a:lvl1pPr>
            <a:lvl2pPr marL="6858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2pPr>
            <a:lvl3pPr marL="11430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3pPr>
            <a:lvl4pPr marL="16002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4pPr>
            <a:lvl5pPr marL="20574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5pPr>
          </a:lstStyle>
          <a:p>
            <a:pPr lvl="0"/>
            <a:r>
              <a:rPr lang="en-US"/>
              <a:t>$/NO.</a:t>
            </a:r>
          </a:p>
        </p:txBody>
      </p:sp>
      <p:sp>
        <p:nvSpPr>
          <p:cNvPr id="16" name="Rectangle 15" descr="Yellow highlight box">
            <a:extLst>
              <a:ext uri="{FF2B5EF4-FFF2-40B4-BE49-F238E27FC236}">
                <a16:creationId xmlns:a16="http://schemas.microsoft.com/office/drawing/2014/main" id="{E125A8A0-2589-084A-874C-8AD4B0435BCB}"/>
              </a:ext>
            </a:extLst>
          </p:cNvPr>
          <p:cNvSpPr/>
          <p:nvPr/>
        </p:nvSpPr>
        <p:spPr>
          <a:xfrm>
            <a:off x="-1" y="1473306"/>
            <a:ext cx="5084485" cy="1681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E4B429"/>
              </a:solidFill>
            </a:endParaRPr>
          </a:p>
        </p:txBody>
      </p:sp>
      <p:cxnSp>
        <p:nvCxnSpPr>
          <p:cNvPr id="21" name="Straight Connector 20" descr="Vertical divider line">
            <a:extLst>
              <a:ext uri="{FF2B5EF4-FFF2-40B4-BE49-F238E27FC236}">
                <a16:creationId xmlns:a16="http://schemas.microsoft.com/office/drawing/2014/main" id="{ADAA060E-56E3-4E46-B641-EC9BA7B276C4}"/>
              </a:ext>
            </a:extLst>
          </p:cNvPr>
          <p:cNvCxnSpPr>
            <a:cxnSpLocks/>
          </p:cNvCxnSpPr>
          <p:nvPr userDrawn="1"/>
        </p:nvCxnSpPr>
        <p:spPr>
          <a:xfrm flipV="1">
            <a:off x="5084495" y="1464659"/>
            <a:ext cx="0" cy="484633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CC4CE139-975A-BC46-8388-4AB17C3FF185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970625" y="1536349"/>
            <a:ext cx="2354612" cy="724944"/>
          </a:xfrm>
        </p:spPr>
        <p:txBody>
          <a:bodyPr>
            <a:noAutofit/>
          </a:bodyPr>
          <a:lstStyle>
            <a:lvl1pPr marL="0" indent="0">
              <a:spcBef>
                <a:spcPts val="800"/>
              </a:spcBef>
              <a:spcAft>
                <a:spcPts val="800"/>
              </a:spcAft>
              <a:buFontTx/>
              <a:buNone/>
              <a:defRPr sz="5500" b="1">
                <a:latin typeface="Barlow Condensed Medium" pitchFamily="2" charset="77"/>
              </a:defRPr>
            </a:lvl1pPr>
            <a:lvl2pPr marL="6858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2pPr>
            <a:lvl3pPr marL="11430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3pPr>
            <a:lvl4pPr marL="16002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4pPr>
            <a:lvl5pPr marL="20574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5pPr>
          </a:lstStyle>
          <a:p>
            <a:pPr lvl="0"/>
            <a:r>
              <a:rPr lang="en-US"/>
              <a:t>$/NO.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522474DA-FBF5-B946-B1D0-32233E66D5B1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990439" y="2434807"/>
            <a:ext cx="2744653" cy="478287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tabLst/>
              <a:defRPr sz="1400" baseline="0">
                <a:latin typeface="Verdana" panose="020B0604030504040204" pitchFamily="34" charset="0"/>
              </a:defRPr>
            </a:lvl1pPr>
            <a:lvl2pPr marL="6858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2pPr>
            <a:lvl3pPr marL="11430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3pPr>
            <a:lvl4pPr marL="16002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4pPr>
            <a:lvl5pPr marL="20574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5pPr>
          </a:lstStyle>
          <a:p>
            <a:pPr lvl="0"/>
            <a:r>
              <a:rPr lang="en-US"/>
              <a:t>APPLY BOLD TO THE DATA YOU WANT TO EMPHASIZE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90D45B22-191D-CD43-A544-D7477D112486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7763390" y="4531115"/>
            <a:ext cx="1779722" cy="559912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44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None/>
              <a:tabLst/>
              <a:defRPr sz="4400" b="1" baseline="0">
                <a:solidFill>
                  <a:schemeClr val="tx2"/>
                </a:solidFill>
                <a:latin typeface="Barlow Condensed Medium" pitchFamily="2" charset="77"/>
              </a:defRPr>
            </a:lvl1pPr>
            <a:lvl2pPr marL="6858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2pPr>
            <a:lvl3pPr marL="11430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3pPr>
            <a:lvl4pPr marL="16002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4pPr>
            <a:lvl5pPr marL="20574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5pPr>
          </a:lstStyle>
          <a:p>
            <a:pPr lvl="0"/>
            <a:r>
              <a:rPr lang="en-US"/>
              <a:t>$/NO.</a:t>
            </a:r>
          </a:p>
        </p:txBody>
      </p: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717A98A5-A9DE-8C41-9271-CD1F7D6D23BC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9874046" y="4531115"/>
            <a:ext cx="1779722" cy="559912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44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None/>
              <a:tabLst/>
              <a:defRPr sz="4400" b="1" baseline="0">
                <a:solidFill>
                  <a:schemeClr val="tx2"/>
                </a:solidFill>
                <a:latin typeface="Barlow Condensed Medium" pitchFamily="2" charset="77"/>
              </a:defRPr>
            </a:lvl1pPr>
            <a:lvl2pPr marL="6858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2pPr>
            <a:lvl3pPr marL="11430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3pPr>
            <a:lvl4pPr marL="16002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4pPr>
            <a:lvl5pPr marL="20574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5pPr>
          </a:lstStyle>
          <a:p>
            <a:pPr lvl="0"/>
            <a:r>
              <a:rPr lang="en-US"/>
              <a:t>$/NO.</a:t>
            </a:r>
          </a:p>
        </p:txBody>
      </p:sp>
      <p:sp>
        <p:nvSpPr>
          <p:cNvPr id="26" name="Content Placeholder 3">
            <a:extLst>
              <a:ext uri="{FF2B5EF4-FFF2-40B4-BE49-F238E27FC236}">
                <a16:creationId xmlns:a16="http://schemas.microsoft.com/office/drawing/2014/main" id="{285B837B-B81E-A84A-808D-DCA8C64278BF}"/>
              </a:ext>
            </a:extLst>
          </p:cNvPr>
          <p:cNvSpPr>
            <a:spLocks noGrp="1"/>
          </p:cNvSpPr>
          <p:nvPr>
            <p:ph sz="half" idx="21" hasCustomPrompt="1"/>
          </p:nvPr>
        </p:nvSpPr>
        <p:spPr>
          <a:xfrm>
            <a:off x="5651193" y="5162863"/>
            <a:ext cx="1779718" cy="478287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tabLst/>
              <a:defRPr sz="1400" baseline="0">
                <a:latin typeface="Verdana" panose="020B0604030504040204" pitchFamily="34" charset="0"/>
              </a:defRPr>
            </a:lvl1pPr>
            <a:lvl2pPr marL="6858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2pPr>
            <a:lvl3pPr marL="11430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3pPr>
            <a:lvl4pPr marL="16002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4pPr>
            <a:lvl5pPr marL="20574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5pPr>
          </a:lstStyle>
          <a:p>
            <a:pPr lvl="0"/>
            <a:r>
              <a:rPr lang="en-US"/>
              <a:t>BOLD IMPORTANT DATA IN POINT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07A4A87A-B498-5E45-A52C-AD089AA2EE51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7763391" y="5162863"/>
            <a:ext cx="1779718" cy="478287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tabLst/>
              <a:defRPr sz="1400" baseline="0">
                <a:latin typeface="Verdana" panose="020B0604030504040204" pitchFamily="34" charset="0"/>
              </a:defRPr>
            </a:lvl1pPr>
            <a:lvl2pPr marL="6858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2pPr>
            <a:lvl3pPr marL="11430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3pPr>
            <a:lvl4pPr marL="16002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4pPr>
            <a:lvl5pPr marL="20574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5pPr>
          </a:lstStyle>
          <a:p>
            <a:pPr lvl="0"/>
            <a:r>
              <a:rPr lang="en-US"/>
              <a:t>BOLD IMPORTANT DATA IN POINT</a:t>
            </a:r>
          </a:p>
        </p:txBody>
      </p:sp>
      <p:sp>
        <p:nvSpPr>
          <p:cNvPr id="28" name="Content Placeholder 3">
            <a:extLst>
              <a:ext uri="{FF2B5EF4-FFF2-40B4-BE49-F238E27FC236}">
                <a16:creationId xmlns:a16="http://schemas.microsoft.com/office/drawing/2014/main" id="{0009FB83-9777-FF4A-8C95-23ABEEBE9B78}"/>
              </a:ext>
            </a:extLst>
          </p:cNvPr>
          <p:cNvSpPr>
            <a:spLocks noGrp="1"/>
          </p:cNvSpPr>
          <p:nvPr>
            <p:ph sz="half" idx="23" hasCustomPrompt="1"/>
          </p:nvPr>
        </p:nvSpPr>
        <p:spPr>
          <a:xfrm>
            <a:off x="9868833" y="5162863"/>
            <a:ext cx="1779721" cy="478287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tabLst/>
              <a:defRPr sz="1400" baseline="0">
                <a:latin typeface="Verdana" panose="020B0604030504040204" pitchFamily="34" charset="0"/>
              </a:defRPr>
            </a:lvl1pPr>
            <a:lvl2pPr marL="6858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2pPr>
            <a:lvl3pPr marL="11430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3pPr>
            <a:lvl4pPr marL="16002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4pPr>
            <a:lvl5pPr marL="20574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5pPr>
          </a:lstStyle>
          <a:p>
            <a:pPr lvl="0"/>
            <a:r>
              <a:rPr lang="en-US"/>
              <a:t>BOLD IMPORTANT DATA IN POINT</a:t>
            </a:r>
          </a:p>
        </p:txBody>
      </p:sp>
      <p:cxnSp>
        <p:nvCxnSpPr>
          <p:cNvPr id="43" name="Straight Connector 42" descr="Vertical divider line">
            <a:extLst>
              <a:ext uri="{FF2B5EF4-FFF2-40B4-BE49-F238E27FC236}">
                <a16:creationId xmlns:a16="http://schemas.microsoft.com/office/drawing/2014/main" id="{7E5018BC-5A9A-5640-AFD4-B14A942282BF}"/>
              </a:ext>
            </a:extLst>
          </p:cNvPr>
          <p:cNvCxnSpPr>
            <a:cxnSpLocks/>
          </p:cNvCxnSpPr>
          <p:nvPr userDrawn="1"/>
        </p:nvCxnSpPr>
        <p:spPr>
          <a:xfrm>
            <a:off x="7597414" y="4414062"/>
            <a:ext cx="0" cy="130700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 descr="Vertical divider line">
            <a:extLst>
              <a:ext uri="{FF2B5EF4-FFF2-40B4-BE49-F238E27FC236}">
                <a16:creationId xmlns:a16="http://schemas.microsoft.com/office/drawing/2014/main" id="{883DA7AB-7C29-AA4E-968B-C6174D9DF198}"/>
              </a:ext>
            </a:extLst>
          </p:cNvPr>
          <p:cNvCxnSpPr>
            <a:cxnSpLocks/>
          </p:cNvCxnSpPr>
          <p:nvPr userDrawn="1"/>
        </p:nvCxnSpPr>
        <p:spPr>
          <a:xfrm>
            <a:off x="9708074" y="4414062"/>
            <a:ext cx="0" cy="130700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8251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400" b="1" i="0" spc="-50" baseline="0">
                <a:latin typeface="Barlow Condensed Medium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19997BC4-F5E8-A248-832F-11B6855C10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38014" y="6335309"/>
            <a:ext cx="1181114" cy="250337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C17F432B-3FBE-4889-963D-BF97BFBB7D3F}" type="datetime1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Slide Number Placeholder 11">
            <a:extLst>
              <a:ext uri="{FF2B5EF4-FFF2-40B4-BE49-F238E27FC236}">
                <a16:creationId xmlns:a16="http://schemas.microsoft.com/office/drawing/2014/main" id="{981DACC6-37B0-AE49-B222-D8BF512B0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88000" y="6335309"/>
            <a:ext cx="1016000" cy="250337"/>
          </a:xfrm>
        </p:spPr>
        <p:txBody>
          <a:bodyPr/>
          <a:lstStyle/>
          <a:p>
            <a:r>
              <a:rPr lang="en-US"/>
              <a:t>PG.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8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400" b="1" i="0" spc="-50" baseline="0">
                <a:solidFill>
                  <a:schemeClr val="bg1"/>
                </a:solidFill>
                <a:latin typeface="Barlow Condensed Medium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19997BC4-F5E8-A248-832F-11B6855C10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38014" y="6335309"/>
            <a:ext cx="1181114" cy="250337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C17F432B-3FBE-4889-963D-BF97BFBB7D3F}" type="datetime1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Slide Number Placeholder 11">
            <a:extLst>
              <a:ext uri="{FF2B5EF4-FFF2-40B4-BE49-F238E27FC236}">
                <a16:creationId xmlns:a16="http://schemas.microsoft.com/office/drawing/2014/main" id="{981DACC6-37B0-AE49-B222-D8BF512B0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88000" y="6335309"/>
            <a:ext cx="1016000" cy="2503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PG.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1EEBF5-169D-2C4E-89B0-264385A2578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92941" y="6409211"/>
            <a:ext cx="1954086" cy="98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112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PG.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313194C4-DA65-1B4D-B915-A296C1443E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38014" y="6335309"/>
            <a:ext cx="1181114" cy="250337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C17F432B-3FBE-4889-963D-BF97BFBB7D3F}" type="datetime1">
              <a:rPr lang="en-US" smtClean="0"/>
              <a:pPr/>
              <a:t>3/1/2024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16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094124" y="397164"/>
            <a:ext cx="6097876" cy="6460836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2740" y="1028940"/>
            <a:ext cx="5486243" cy="1474115"/>
          </a:xfrm>
        </p:spPr>
        <p:txBody>
          <a:bodyPr lIns="0" anchor="b">
            <a:noAutofit/>
          </a:bodyPr>
          <a:lstStyle>
            <a:lvl1pPr algn="l">
              <a:defRPr sz="5400" b="1" i="0">
                <a:solidFill>
                  <a:schemeClr val="tx1"/>
                </a:solidFill>
                <a:latin typeface="Barlow Condensed Medium" pitchFamily="2" charset="77"/>
              </a:defRPr>
            </a:lvl1pPr>
          </a:lstStyle>
          <a:p>
            <a:r>
              <a:rPr lang="en-US"/>
              <a:t>CLICK TO EDIT MASTER TITLE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2740" y="4266821"/>
            <a:ext cx="5486243" cy="666549"/>
          </a:xfrm>
        </p:spPr>
        <p:txBody>
          <a:bodyPr lIns="0" anchor="t">
            <a:normAutofit/>
          </a:bodyPr>
          <a:lstStyle>
            <a:lvl1pPr marL="0" indent="0" algn="l">
              <a:buNone/>
              <a:defRPr sz="15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2740" y="2642329"/>
            <a:ext cx="1182916" cy="377962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>
              <a:defRPr sz="11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F40D4AE-E242-2F45-8701-A028AFE71870}" type="datetime1">
              <a:rPr lang="en-CA" smtClean="0"/>
              <a:pPr/>
              <a:t>2024-03-01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623674" y="6377231"/>
            <a:ext cx="4293708" cy="250337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148416" y="6377231"/>
            <a:ext cx="553900" cy="250337"/>
          </a:xfrm>
        </p:spPr>
        <p:txBody>
          <a:bodyPr/>
          <a:lstStyle>
            <a:lvl1pPr algn="ctr">
              <a:defRPr/>
            </a:lvl1pPr>
          </a:lstStyle>
          <a:p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0"/>
            <a:ext cx="12192000" cy="397164"/>
            <a:chOff x="421830" y="1342659"/>
            <a:chExt cx="10018760" cy="290558"/>
          </a:xfrm>
        </p:grpSpPr>
        <p:sp>
          <p:nvSpPr>
            <p:cNvPr id="18" name="Rectangle 17"/>
            <p:cNvSpPr/>
            <p:nvPr userDrawn="1"/>
          </p:nvSpPr>
          <p:spPr>
            <a:xfrm>
              <a:off x="421831" y="1487938"/>
              <a:ext cx="2532791" cy="145279"/>
            </a:xfrm>
            <a:prstGeom prst="rect">
              <a:avLst/>
            </a:prstGeom>
            <a:solidFill>
              <a:srgbClr val="FFFF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2928836" y="1487938"/>
              <a:ext cx="2503918" cy="145279"/>
            </a:xfrm>
            <a:prstGeom prst="rect">
              <a:avLst/>
            </a:prstGeom>
            <a:solidFill>
              <a:srgbClr val="FFEA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5432754" y="1487938"/>
              <a:ext cx="2503918" cy="145279"/>
            </a:xfrm>
            <a:prstGeom prst="rect">
              <a:avLst/>
            </a:prstGeom>
            <a:solidFill>
              <a:srgbClr val="FFD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 userDrawn="1"/>
          </p:nvSpPr>
          <p:spPr>
            <a:xfrm>
              <a:off x="7936672" y="1487938"/>
              <a:ext cx="2503918" cy="145279"/>
            </a:xfrm>
            <a:prstGeom prst="rect">
              <a:avLst/>
            </a:prstGeom>
            <a:solidFill>
              <a:srgbClr val="E4B4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421830" y="1342659"/>
              <a:ext cx="10018759" cy="14527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5" name="Picture 14" descr="UNIVERSITY OF WATERLOO">
            <a:extLst>
              <a:ext uri="{FF2B5EF4-FFF2-40B4-BE49-F238E27FC236}">
                <a16:creationId xmlns:a16="http://schemas.microsoft.com/office/drawing/2014/main" id="{B5BE5070-E4FE-414F-9769-C63277F8A37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534" y="6409211"/>
            <a:ext cx="1954086" cy="98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835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_NoBkg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PG.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CE65F28-7610-5A4B-AE5F-C7E579E1BB4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938" y="6409211"/>
            <a:ext cx="1954092" cy="98503"/>
          </a:xfrm>
          <a:prstGeom prst="rect">
            <a:avLst/>
          </a:prstGeom>
        </p:spPr>
      </p:pic>
      <p:sp>
        <p:nvSpPr>
          <p:cNvPr id="5" name="Date Placeholder 1">
            <a:extLst>
              <a:ext uri="{FF2B5EF4-FFF2-40B4-BE49-F238E27FC236}">
                <a16:creationId xmlns:a16="http://schemas.microsoft.com/office/drawing/2014/main" id="{4305E2AE-AE84-744D-88AD-B784105CE0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38014" y="6335309"/>
            <a:ext cx="1181114" cy="250337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C17F432B-3FBE-4889-963D-BF97BFBB7D3F}" type="datetime1">
              <a:rPr lang="en-US" smtClean="0"/>
              <a:pPr/>
              <a:t>3/1/2024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7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0B9187DE-5356-9843-A4BF-278A2AD9C6F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407625"/>
            <a:ext cx="12192000" cy="6450375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spcAft>
                <a:spcPts val="800"/>
              </a:spcAft>
              <a:buFont typeface="Wingdings" charset="2"/>
              <a:buNone/>
              <a:defRPr sz="1600"/>
            </a:lvl1pPr>
            <a:lvl2pPr marL="6858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2pPr>
            <a:lvl3pPr marL="11430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3pPr>
            <a:lvl4pPr marL="16002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4pPr>
            <a:lvl5pPr marL="20574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5pPr>
          </a:lstStyle>
          <a:p>
            <a:pPr lvl="0"/>
            <a:r>
              <a:rPr lang="en-US"/>
              <a:t>Click to add background image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453600" y="434107"/>
            <a:ext cx="5226517" cy="1911326"/>
          </a:xfrm>
        </p:spPr>
        <p:txBody>
          <a:bodyPr/>
          <a:lstStyle>
            <a:lvl1pPr>
              <a:defRPr b="1" i="0" spc="-50" baseline="0">
                <a:latin typeface="Barlow Condensed Medium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3601" y="3160851"/>
            <a:ext cx="4283652" cy="2672268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spcAft>
                <a:spcPts val="800"/>
              </a:spcAft>
              <a:buFont typeface="Wingdings" charset="2"/>
              <a:buNone/>
              <a:defRPr sz="1800"/>
            </a:lvl1pPr>
            <a:lvl2pPr marL="6858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2pPr>
            <a:lvl3pPr marL="11430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3pPr>
            <a:lvl4pPr marL="16002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4pPr>
            <a:lvl5pPr marL="20574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9412355" y="1749287"/>
            <a:ext cx="2779644" cy="1959505"/>
          </a:xfrm>
          <a:solidFill>
            <a:schemeClr val="accent3">
              <a:lumMod val="20000"/>
              <a:lumOff val="80000"/>
            </a:schemeClr>
          </a:solidFill>
        </p:spPr>
        <p:txBody>
          <a:bodyPr lIns="360000" tIns="360000" rIns="360000" bIns="360000" anchor="ctr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400" b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APPLY BOLD FONT TREATMENT TO THE PART OF THE DATA POINT THAT YOU WANT TO EMPHASIZE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PG.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BFCFB2FD-F6A4-3D4C-85CC-AEAF7A9B17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38014" y="6335309"/>
            <a:ext cx="1181114" cy="250337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C17F432B-3FBE-4889-963D-BF97BFBB7D3F}" type="datetime1">
              <a:rPr lang="en-US" smtClean="0"/>
              <a:pPr/>
              <a:t>3/1/2024</a:t>
            </a:fld>
            <a:endParaRPr lang="en-US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094CE65C-A085-6441-AF30-7A1557B1657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0" y="2452430"/>
            <a:ext cx="3690651" cy="415084"/>
          </a:xfrm>
          <a:solidFill>
            <a:schemeClr val="accent1"/>
          </a:solidFill>
        </p:spPr>
        <p:txBody>
          <a:bodyPr lIns="468000" anchor="ctr">
            <a:noAutofit/>
          </a:bodyPr>
          <a:lstStyle>
            <a:lvl1pPr marL="0" indent="0">
              <a:buNone/>
              <a:defRPr sz="1600" b="1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INSERT NAME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5E66B80E-7DC1-DC49-8532-1A720BB6E43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12356" y="3829639"/>
            <a:ext cx="2779644" cy="1959505"/>
          </a:xfrm>
          <a:solidFill>
            <a:schemeClr val="accent3">
              <a:lumMod val="20000"/>
              <a:lumOff val="80000"/>
            </a:schemeClr>
          </a:solidFill>
        </p:spPr>
        <p:txBody>
          <a:bodyPr lIns="360000" tIns="360000" rIns="360000" bIns="360000" anchor="ctr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400" b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APPLY BOLD FONT TREATMENT TO THE PART OF THE DATA POINT THAT YOU WANT TO EMPHASIZE</a:t>
            </a:r>
          </a:p>
        </p:txBody>
      </p:sp>
    </p:spTree>
    <p:extLst>
      <p:ext uri="{BB962C8B-B14F-4D97-AF65-F5344CB8AC3E}">
        <p14:creationId xmlns:p14="http://schemas.microsoft.com/office/powerpoint/2010/main" val="453028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0B9187DE-5356-9843-A4BF-278A2AD9C6F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407625"/>
            <a:ext cx="12192000" cy="6450375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spcAft>
                <a:spcPts val="800"/>
              </a:spcAft>
              <a:buFont typeface="Wingdings" charset="2"/>
              <a:buNone/>
              <a:defRPr sz="1600">
                <a:solidFill>
                  <a:schemeClr val="bg1"/>
                </a:solidFill>
              </a:defRPr>
            </a:lvl1pPr>
            <a:lvl2pPr marL="6858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2pPr>
            <a:lvl3pPr marL="11430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3pPr>
            <a:lvl4pPr marL="16002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4pPr>
            <a:lvl5pPr marL="20574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5pPr>
          </a:lstStyle>
          <a:p>
            <a:pPr lvl="0"/>
            <a:r>
              <a:rPr lang="en-US"/>
              <a:t>Click to add background image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453600" y="434107"/>
            <a:ext cx="5226517" cy="1911326"/>
          </a:xfrm>
        </p:spPr>
        <p:txBody>
          <a:bodyPr/>
          <a:lstStyle>
            <a:lvl1pPr>
              <a:defRPr b="1" i="0" cap="none" spc="-50" baseline="0">
                <a:solidFill>
                  <a:schemeClr val="bg1"/>
                </a:solidFill>
                <a:latin typeface="Barlow Condensed Medium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3601" y="3160851"/>
            <a:ext cx="4283652" cy="2672268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spcAft>
                <a:spcPts val="800"/>
              </a:spcAft>
              <a:buFont typeface="Wingdings" charset="2"/>
              <a:buNone/>
              <a:defRPr sz="1800">
                <a:solidFill>
                  <a:schemeClr val="bg1"/>
                </a:solidFill>
              </a:defRPr>
            </a:lvl1pPr>
            <a:lvl2pPr marL="6858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2pPr>
            <a:lvl3pPr marL="11430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3pPr>
            <a:lvl4pPr marL="16002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4pPr>
            <a:lvl5pPr marL="20574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9412355" y="1749287"/>
            <a:ext cx="2779644" cy="1959505"/>
          </a:xfrm>
          <a:solidFill>
            <a:schemeClr val="accent3">
              <a:lumMod val="20000"/>
              <a:lumOff val="80000"/>
            </a:schemeClr>
          </a:solidFill>
        </p:spPr>
        <p:txBody>
          <a:bodyPr lIns="360000" tIns="360000" rIns="360000" bIns="360000" anchor="ctr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400" b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APPLY BOLD FONT TREATMENT TO THE PART OF THE DATA POINT THAT YOU WANT TO EMPHASIZE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PG.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BFCFB2FD-F6A4-3D4C-85CC-AEAF7A9B17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38014" y="6335309"/>
            <a:ext cx="1181114" cy="250337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C17F432B-3FBE-4889-963D-BF97BFBB7D3F}" type="datetime1">
              <a:rPr lang="en-US" smtClean="0"/>
              <a:pPr/>
              <a:t>3/1/2024</a:t>
            </a:fld>
            <a:endParaRPr lang="en-US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094CE65C-A085-6441-AF30-7A1557B1657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0" y="2452430"/>
            <a:ext cx="3690651" cy="415084"/>
          </a:xfrm>
          <a:solidFill>
            <a:schemeClr val="accent1"/>
          </a:solidFill>
        </p:spPr>
        <p:txBody>
          <a:bodyPr lIns="468000" anchor="ctr">
            <a:noAutofit/>
          </a:bodyPr>
          <a:lstStyle>
            <a:lvl1pPr marL="0" indent="0">
              <a:buNone/>
              <a:defRPr sz="1600" b="1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INSERT NAME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5E66B80E-7DC1-DC49-8532-1A720BB6E43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12356" y="3829639"/>
            <a:ext cx="2779644" cy="1959505"/>
          </a:xfrm>
          <a:solidFill>
            <a:schemeClr val="accent3">
              <a:lumMod val="20000"/>
              <a:lumOff val="80000"/>
            </a:schemeClr>
          </a:solidFill>
        </p:spPr>
        <p:txBody>
          <a:bodyPr lIns="360000" tIns="360000" rIns="360000" bIns="360000" anchor="ctr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400" b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APPLY BOLD FONT TREATMENT TO THE PART OF THE DATA POINT THAT YOU WANT TO EMPHASIZE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FFA53FD-7F9E-C94F-9248-C104560624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92941" y="6409211"/>
            <a:ext cx="1954086" cy="98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231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xt or Quo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30071" y="872979"/>
            <a:ext cx="4331855" cy="910202"/>
          </a:xfrm>
        </p:spPr>
        <p:txBody>
          <a:bodyPr anchor="b">
            <a:normAutofit/>
          </a:bodyPr>
          <a:lstStyle>
            <a:lvl1pPr algn="ctr">
              <a:defRPr sz="2800" b="1" i="0" cap="all" baseline="0">
                <a:latin typeface="Barlow Condensed" pitchFamily="2" charset="77"/>
              </a:defRPr>
            </a:lvl1pPr>
          </a:lstStyle>
          <a:p>
            <a:r>
              <a:rPr lang="en-US"/>
              <a:t>CONTEXT or THEME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687614" y="6335309"/>
            <a:ext cx="1181114" cy="250337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42F8849F-8754-1643-93B4-6291EFBB32DE}" type="datetime1">
              <a:rPr lang="en-CA" smtClean="0"/>
              <a:pPr/>
              <a:t>2024-03-01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PG.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2" name="Straight Connector 11" descr="Horizontal divider line"/>
          <p:cNvCxnSpPr/>
          <p:nvPr userDrawn="1"/>
        </p:nvCxnSpPr>
        <p:spPr>
          <a:xfrm>
            <a:off x="3930073" y="1879741"/>
            <a:ext cx="4331855" cy="0"/>
          </a:xfrm>
          <a:prstGeom prst="line">
            <a:avLst/>
          </a:prstGeom>
          <a:ln w="158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 descr="Horizontal divider line"/>
          <p:cNvCxnSpPr/>
          <p:nvPr userDrawn="1"/>
        </p:nvCxnSpPr>
        <p:spPr>
          <a:xfrm>
            <a:off x="3930073" y="5056347"/>
            <a:ext cx="4331855" cy="0"/>
          </a:xfrm>
          <a:prstGeom prst="line">
            <a:avLst/>
          </a:prstGeom>
          <a:ln w="158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660400" y="2420360"/>
            <a:ext cx="10871200" cy="211455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28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3930072" y="5172089"/>
            <a:ext cx="4331855" cy="276225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algn="ctr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198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xt or Quote with Phot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6350285" y="495661"/>
            <a:ext cx="5440648" cy="575736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54362" y="1237675"/>
            <a:ext cx="4331855" cy="910202"/>
          </a:xfrm>
        </p:spPr>
        <p:txBody>
          <a:bodyPr anchor="b">
            <a:normAutofit/>
          </a:bodyPr>
          <a:lstStyle>
            <a:lvl1pPr algn="ctr">
              <a:defRPr sz="2800" b="1" i="0" cap="all" baseline="0">
                <a:latin typeface="Barlow Condensed" pitchFamily="2" charset="77"/>
              </a:defRPr>
            </a:lvl1pPr>
          </a:lstStyle>
          <a:p>
            <a:r>
              <a:rPr lang="en-US"/>
              <a:t>CONTEXT or THEME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692947" y="6335309"/>
            <a:ext cx="1181114" cy="250337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92C957D4-673D-6C47-BB4C-EEABA3C997CF}" type="datetime1">
              <a:rPr lang="en-CA" smtClean="0"/>
              <a:pPr/>
              <a:t>2024-03-01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9882" y="6335309"/>
            <a:ext cx="5235755" cy="250337"/>
          </a:xfrm>
        </p:spPr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588000" y="6335309"/>
            <a:ext cx="1016000" cy="250337"/>
          </a:xfrm>
        </p:spPr>
        <p:txBody>
          <a:bodyPr/>
          <a:lstStyle/>
          <a:p>
            <a:r>
              <a:rPr lang="en-US"/>
              <a:t>PG.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544943" y="2409026"/>
            <a:ext cx="4950694" cy="211455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22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854362" y="4784725"/>
            <a:ext cx="4331855" cy="276225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algn="ctr"/>
            <a:r>
              <a:rPr lang="en-US"/>
              <a:t>Edit Master text styles</a:t>
            </a:r>
          </a:p>
        </p:txBody>
      </p:sp>
      <p:cxnSp>
        <p:nvCxnSpPr>
          <p:cNvPr id="10" name="Straight Connector 9" descr="Horizontal divider line"/>
          <p:cNvCxnSpPr/>
          <p:nvPr userDrawn="1"/>
        </p:nvCxnSpPr>
        <p:spPr>
          <a:xfrm>
            <a:off x="854363" y="2244437"/>
            <a:ext cx="4331855" cy="0"/>
          </a:xfrm>
          <a:prstGeom prst="line">
            <a:avLst/>
          </a:prstGeom>
          <a:ln w="158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 descr="Horizontal divider line"/>
          <p:cNvCxnSpPr/>
          <p:nvPr userDrawn="1"/>
        </p:nvCxnSpPr>
        <p:spPr>
          <a:xfrm>
            <a:off x="854363" y="4668983"/>
            <a:ext cx="4331855" cy="0"/>
          </a:xfrm>
          <a:prstGeom prst="line">
            <a:avLst/>
          </a:prstGeom>
          <a:ln w="158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317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7591" y="2253007"/>
            <a:ext cx="11569729" cy="2226647"/>
          </a:xfrm>
        </p:spPr>
        <p:txBody>
          <a:bodyPr anchor="ctr">
            <a:normAutofit/>
          </a:bodyPr>
          <a:lstStyle>
            <a:lvl1pPr algn="ctr">
              <a:defRPr sz="6000" b="1" i="0" cap="all" baseline="0">
                <a:latin typeface="Barlow Condensed Medium" pitchFamily="2" charset="77"/>
              </a:defRPr>
            </a:lvl1pPr>
          </a:lstStyle>
          <a:p>
            <a:r>
              <a:rPr lang="en-US"/>
              <a:t>SECTION DIVIDER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1550988" y="4479655"/>
            <a:ext cx="9070975" cy="6956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err="1"/>
              <a:t>Subheader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PG.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University of Waterloo logo">
            <a:extLst>
              <a:ext uri="{FF2B5EF4-FFF2-40B4-BE49-F238E27FC236}">
                <a16:creationId xmlns:a16="http://schemas.microsoft.com/office/drawing/2014/main" id="{5EFAE4CC-EF29-254B-8776-2FF6641E4B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00159" y="5396949"/>
            <a:ext cx="3488457" cy="1408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728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7591" y="2253007"/>
            <a:ext cx="11569729" cy="2194089"/>
          </a:xfrm>
        </p:spPr>
        <p:txBody>
          <a:bodyPr anchor="ctr">
            <a:normAutofit/>
          </a:bodyPr>
          <a:lstStyle>
            <a:lvl1pPr algn="ctr">
              <a:defRPr sz="6000" b="1" i="0" cap="all" baseline="0">
                <a:latin typeface="Barlow Condensed Medium" pitchFamily="2" charset="77"/>
              </a:defRPr>
            </a:lvl1pPr>
          </a:lstStyle>
          <a:p>
            <a:r>
              <a:rPr lang="en-US"/>
              <a:t>SECTION DIVIDER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1550988" y="4479655"/>
            <a:ext cx="9070975" cy="714515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err="1"/>
              <a:t>Subheader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PG.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University of Waterloo logo">
            <a:extLst>
              <a:ext uri="{FF2B5EF4-FFF2-40B4-BE49-F238E27FC236}">
                <a16:creationId xmlns:a16="http://schemas.microsoft.com/office/drawing/2014/main" id="{9ECD33B6-781A-0744-803F-C840CA13EA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00159" y="5396949"/>
            <a:ext cx="3488457" cy="1408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828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1550988" y="4479656"/>
            <a:ext cx="9070975" cy="714515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err="1"/>
              <a:t>Subheader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7591" y="2253007"/>
            <a:ext cx="11569729" cy="2194089"/>
          </a:xfrm>
        </p:spPr>
        <p:txBody>
          <a:bodyPr anchor="ctr">
            <a:normAutofit/>
          </a:bodyPr>
          <a:lstStyle>
            <a:lvl1pPr algn="ctr">
              <a:defRPr sz="6000" b="1" i="0" cap="all" baseline="0">
                <a:solidFill>
                  <a:schemeClr val="bg1"/>
                </a:solidFill>
                <a:latin typeface="Barlow Condensed Medium" pitchFamily="2" charset="77"/>
              </a:defRPr>
            </a:lvl1pPr>
          </a:lstStyle>
          <a:p>
            <a:r>
              <a:rPr lang="en-US"/>
              <a:t>SECTION DIVIDER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PG.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University of Waterloo logo">
            <a:extLst>
              <a:ext uri="{FF2B5EF4-FFF2-40B4-BE49-F238E27FC236}">
                <a16:creationId xmlns:a16="http://schemas.microsoft.com/office/drawing/2014/main" id="{0764199D-B39A-A640-8852-CA7CA146EE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96775" y="5396949"/>
            <a:ext cx="3495223" cy="1408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02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_Hexagon_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458DC01-1F06-B243-BB12-F4FF14B34E1C}"/>
              </a:ext>
            </a:extLst>
          </p:cNvPr>
          <p:cNvSpPr/>
          <p:nvPr userDrawn="1"/>
        </p:nvSpPr>
        <p:spPr>
          <a:xfrm>
            <a:off x="9314121" y="5826642"/>
            <a:ext cx="2785730" cy="9462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Placeholder 4">
            <a:extLst>
              <a:ext uri="{FF2B5EF4-FFF2-40B4-BE49-F238E27FC236}">
                <a16:creationId xmlns:a16="http://schemas.microsoft.com/office/drawing/2014/main" id="{D9789734-FF5F-4E4D-A6F2-DD677EE8F37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06"/>
          <a:stretch/>
        </p:blipFill>
        <p:spPr>
          <a:xfrm>
            <a:off x="6103455" y="406495"/>
            <a:ext cx="6097876" cy="646083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D4A5C41-DDD6-6847-87DA-4324308130A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938" y="6409211"/>
            <a:ext cx="1954092" cy="98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039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PG.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0"/>
            <a:ext cx="12192000" cy="397164"/>
            <a:chOff x="421830" y="1342659"/>
            <a:chExt cx="10018760" cy="290558"/>
          </a:xfrm>
        </p:grpSpPr>
        <p:sp>
          <p:nvSpPr>
            <p:cNvPr id="8" name="Rectangle 7"/>
            <p:cNvSpPr/>
            <p:nvPr userDrawn="1"/>
          </p:nvSpPr>
          <p:spPr>
            <a:xfrm>
              <a:off x="421831" y="1487938"/>
              <a:ext cx="2532791" cy="145279"/>
            </a:xfrm>
            <a:prstGeom prst="rect">
              <a:avLst/>
            </a:prstGeom>
            <a:solidFill>
              <a:srgbClr val="FFFF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2928836" y="1487938"/>
              <a:ext cx="2503918" cy="145279"/>
            </a:xfrm>
            <a:prstGeom prst="rect">
              <a:avLst/>
            </a:prstGeom>
            <a:solidFill>
              <a:srgbClr val="FFEA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32754" y="1487938"/>
              <a:ext cx="2503918" cy="145279"/>
            </a:xfrm>
            <a:prstGeom prst="rect">
              <a:avLst/>
            </a:prstGeom>
            <a:solidFill>
              <a:srgbClr val="FFD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7936672" y="1487938"/>
              <a:ext cx="2503918" cy="145279"/>
            </a:xfrm>
            <a:prstGeom prst="rect">
              <a:avLst/>
            </a:prstGeom>
            <a:solidFill>
              <a:srgbClr val="E4B4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421830" y="1342659"/>
              <a:ext cx="10018759" cy="14527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6" name="Picture 15" descr="University of Waterloo logo">
            <a:extLst>
              <a:ext uri="{FF2B5EF4-FFF2-40B4-BE49-F238E27FC236}">
                <a16:creationId xmlns:a16="http://schemas.microsoft.com/office/drawing/2014/main" id="{AEE28E43-C1C0-B744-99E4-E0B65E24A1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865" y="1204402"/>
            <a:ext cx="6400271" cy="4157128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9455E221-BF2F-4441-A3A1-8BF8E170BE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25" y="4581236"/>
            <a:ext cx="10877550" cy="1597891"/>
          </a:xfrm>
          <a:noFill/>
        </p:spPr>
        <p:txBody>
          <a:bodyPr wrap="square" rtlCol="0" anchor="ctr" anchorCtr="1">
            <a:noAutofit/>
          </a:bodyPr>
          <a:lstStyle>
            <a:lvl1pPr algn="ctr">
              <a:defRPr lang="en-US" sz="1800" b="0" i="0" cap="none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0" lvl="0" algn="ctr">
              <a:lnSpc>
                <a:spcPct val="75000"/>
              </a:lnSpc>
            </a:pPr>
            <a:r>
              <a:rPr lang="en-US"/>
              <a:t>Click to edit master closing slide</a:t>
            </a:r>
          </a:p>
        </p:txBody>
      </p:sp>
      <p:sp>
        <p:nvSpPr>
          <p:cNvPr id="18" name="Date Placeholder 2">
            <a:extLst>
              <a:ext uri="{FF2B5EF4-FFF2-40B4-BE49-F238E27FC236}">
                <a16:creationId xmlns:a16="http://schemas.microsoft.com/office/drawing/2014/main" id="{F457CFBF-A4C3-224E-AB62-2D937864B1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92947" y="6335309"/>
            <a:ext cx="1181114" cy="250337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92C957D4-673D-6C47-BB4C-EEABA3C997CF}" type="datetime1">
              <a:rPr lang="en-CA" smtClean="0"/>
              <a:pPr/>
              <a:t>2024-03-01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77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iversity of Waterloo logo"/>
          <p:cNvPicPr>
            <a:picLocks noChangeAspect="1"/>
          </p:cNvPicPr>
          <p:nvPr userDrawn="1"/>
        </p:nvPicPr>
        <p:blipFill>
          <a:blip r:embed="rId2" cstate="screen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4267" y="5680659"/>
            <a:ext cx="2770751" cy="7176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2740" y="1028940"/>
            <a:ext cx="8919860" cy="1474115"/>
          </a:xfrm>
        </p:spPr>
        <p:txBody>
          <a:bodyPr lIns="0" anchor="b">
            <a:noAutofit/>
          </a:bodyPr>
          <a:lstStyle>
            <a:lvl1pPr algn="l">
              <a:defRPr sz="5400" b="1" i="0">
                <a:solidFill>
                  <a:schemeClr val="bg1"/>
                </a:solidFill>
                <a:latin typeface="Barlow Condensed Medium" pitchFamily="2" charset="77"/>
              </a:defRPr>
            </a:lvl1pPr>
          </a:lstStyle>
          <a:p>
            <a:r>
              <a:rPr lang="en-US"/>
              <a:t>CLICK TO EDIT MASTER TITLE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2740" y="4266821"/>
            <a:ext cx="5486243" cy="666549"/>
          </a:xfrm>
        </p:spPr>
        <p:txBody>
          <a:bodyPr lIns="0" anchor="t">
            <a:normAutofit/>
          </a:bodyPr>
          <a:lstStyle>
            <a:lvl1pPr marL="0" indent="0" algn="l">
              <a:buNone/>
              <a:defRPr sz="1500" b="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2740" y="2642329"/>
            <a:ext cx="1182916" cy="377962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>
              <a:defRPr sz="11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A5C1ED28-7819-DC49-B0ED-C2645A2E4A1E}" type="datetime1">
              <a:rPr lang="en-CA" smtClean="0"/>
              <a:pPr/>
              <a:t>2024-03-01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623674" y="6377231"/>
            <a:ext cx="4293708" cy="250337"/>
          </a:xfrm>
        </p:spPr>
        <p:txBody>
          <a:bodyPr/>
          <a:lstStyle>
            <a:lvl1pPr algn="ctr"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148416" y="6377231"/>
            <a:ext cx="553900" cy="250337"/>
          </a:xfrm>
        </p:spPr>
        <p:txBody>
          <a:bodyPr/>
          <a:lstStyle>
            <a:lvl1pPr algn="ctr"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0" y="0"/>
            <a:ext cx="12192000" cy="397164"/>
            <a:chOff x="421830" y="1342659"/>
            <a:chExt cx="10018760" cy="290558"/>
          </a:xfrm>
        </p:grpSpPr>
        <p:sp>
          <p:nvSpPr>
            <p:cNvPr id="5" name="Rectangle 4"/>
            <p:cNvSpPr/>
            <p:nvPr userDrawn="1"/>
          </p:nvSpPr>
          <p:spPr>
            <a:xfrm>
              <a:off x="421831" y="1487938"/>
              <a:ext cx="2532791" cy="145279"/>
            </a:xfrm>
            <a:prstGeom prst="rect">
              <a:avLst/>
            </a:prstGeom>
            <a:solidFill>
              <a:srgbClr val="FFFF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2928836" y="1487938"/>
              <a:ext cx="2503918" cy="145279"/>
            </a:xfrm>
            <a:prstGeom prst="rect">
              <a:avLst/>
            </a:prstGeom>
            <a:solidFill>
              <a:srgbClr val="FFEA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32754" y="1487938"/>
              <a:ext cx="2503918" cy="145279"/>
            </a:xfrm>
            <a:prstGeom prst="rect">
              <a:avLst/>
            </a:prstGeom>
            <a:solidFill>
              <a:srgbClr val="FFD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7936672" y="1487938"/>
              <a:ext cx="2503918" cy="145279"/>
            </a:xfrm>
            <a:prstGeom prst="rect">
              <a:avLst/>
            </a:prstGeom>
            <a:solidFill>
              <a:srgbClr val="E4B4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421830" y="1342659"/>
              <a:ext cx="10018759" cy="14527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28952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_AL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PG.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0"/>
            <a:ext cx="12192000" cy="397164"/>
            <a:chOff x="421830" y="1342659"/>
            <a:chExt cx="10018760" cy="290558"/>
          </a:xfrm>
        </p:grpSpPr>
        <p:sp>
          <p:nvSpPr>
            <p:cNvPr id="8" name="Rectangle 7"/>
            <p:cNvSpPr/>
            <p:nvPr userDrawn="1"/>
          </p:nvSpPr>
          <p:spPr>
            <a:xfrm>
              <a:off x="421831" y="1487938"/>
              <a:ext cx="2532791" cy="145279"/>
            </a:xfrm>
            <a:prstGeom prst="rect">
              <a:avLst/>
            </a:prstGeom>
            <a:solidFill>
              <a:srgbClr val="FFFF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2928836" y="1487938"/>
              <a:ext cx="2503918" cy="145279"/>
            </a:xfrm>
            <a:prstGeom prst="rect">
              <a:avLst/>
            </a:prstGeom>
            <a:solidFill>
              <a:srgbClr val="FFEA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32754" y="1487938"/>
              <a:ext cx="2503918" cy="145279"/>
            </a:xfrm>
            <a:prstGeom prst="rect">
              <a:avLst/>
            </a:prstGeom>
            <a:solidFill>
              <a:srgbClr val="FFD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7936672" y="1487938"/>
              <a:ext cx="2503918" cy="145279"/>
            </a:xfrm>
            <a:prstGeom prst="rect">
              <a:avLst/>
            </a:prstGeom>
            <a:solidFill>
              <a:srgbClr val="E4B4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421830" y="1342659"/>
              <a:ext cx="10018759" cy="14527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Date Placeholder 2">
            <a:extLst>
              <a:ext uri="{FF2B5EF4-FFF2-40B4-BE49-F238E27FC236}">
                <a16:creationId xmlns:a16="http://schemas.microsoft.com/office/drawing/2014/main" id="{F457CFBF-A4C3-224E-AB62-2D937864B1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92947" y="6335309"/>
            <a:ext cx="1181114" cy="250337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92C957D4-673D-6C47-BB4C-EEABA3C997CF}" type="datetime1">
              <a:rPr lang="en-CA" smtClean="0"/>
              <a:pPr/>
              <a:t>2024-03-01</a:t>
            </a:fld>
            <a:endParaRPr lang="en-US"/>
          </a:p>
        </p:txBody>
      </p:sp>
      <p:pic>
        <p:nvPicPr>
          <p:cNvPr id="19" name="Picture 18" descr="University of Waterloo logo">
            <a:extLst>
              <a:ext uri="{FF2B5EF4-FFF2-40B4-BE49-F238E27FC236}">
                <a16:creationId xmlns:a16="http://schemas.microsoft.com/office/drawing/2014/main" id="{B250AFFB-F75B-D948-AC29-EF6DBCA0E48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5" t="13985" r="13985" b="13985"/>
          <a:stretch/>
        </p:blipFill>
        <p:spPr bwMode="gray">
          <a:xfrm>
            <a:off x="3781997" y="1779967"/>
            <a:ext cx="4628005" cy="3005998"/>
          </a:xfrm>
          <a:prstGeom prst="rect">
            <a:avLst/>
          </a:prstGeom>
          <a:effectLst/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0F03CECF-0BB7-434C-99EE-8528634B53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3425" y="4682836"/>
            <a:ext cx="10725150" cy="1559782"/>
          </a:xfrm>
          <a:noFill/>
        </p:spPr>
        <p:txBody>
          <a:bodyPr wrap="square" rtlCol="0" anchor="ctr" anchorCtr="1">
            <a:noAutofit/>
          </a:bodyPr>
          <a:lstStyle>
            <a:lvl1pPr marL="0" algn="ctr">
              <a:lnSpc>
                <a:spcPct val="75000"/>
              </a:lnSpc>
              <a:defRPr lang="en-US" sz="1800" b="0" i="0" cap="none" baseline="0">
                <a:solidFill>
                  <a:schemeClr val="bg1">
                    <a:alpha val="81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0" lvl="0" algn="ctr">
              <a:lnSpc>
                <a:spcPct val="75000"/>
              </a:lnSpc>
            </a:pPr>
            <a:r>
              <a:rPr lang="en-US"/>
              <a:t>Click to edit master closing slide</a:t>
            </a:r>
          </a:p>
        </p:txBody>
      </p:sp>
    </p:spTree>
    <p:extLst>
      <p:ext uri="{BB962C8B-B14F-4D97-AF65-F5344CB8AC3E}">
        <p14:creationId xmlns:p14="http://schemas.microsoft.com/office/powerpoint/2010/main" val="2836225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losing Slide_Y+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PG.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0"/>
            <a:ext cx="12192000" cy="397164"/>
            <a:chOff x="421830" y="1342659"/>
            <a:chExt cx="10018760" cy="290558"/>
          </a:xfrm>
        </p:grpSpPr>
        <p:sp>
          <p:nvSpPr>
            <p:cNvPr id="8" name="Rectangle 7"/>
            <p:cNvSpPr/>
            <p:nvPr userDrawn="1"/>
          </p:nvSpPr>
          <p:spPr>
            <a:xfrm>
              <a:off x="421831" y="1487938"/>
              <a:ext cx="2532791" cy="145279"/>
            </a:xfrm>
            <a:prstGeom prst="rect">
              <a:avLst/>
            </a:prstGeom>
            <a:solidFill>
              <a:srgbClr val="FFFF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2928836" y="1487938"/>
              <a:ext cx="2503918" cy="145279"/>
            </a:xfrm>
            <a:prstGeom prst="rect">
              <a:avLst/>
            </a:prstGeom>
            <a:solidFill>
              <a:srgbClr val="FFEA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32754" y="1487938"/>
              <a:ext cx="2503918" cy="145279"/>
            </a:xfrm>
            <a:prstGeom prst="rect">
              <a:avLst/>
            </a:prstGeom>
            <a:solidFill>
              <a:srgbClr val="FFD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7936672" y="1487938"/>
              <a:ext cx="2503918" cy="145279"/>
            </a:xfrm>
            <a:prstGeom prst="rect">
              <a:avLst/>
            </a:prstGeom>
            <a:solidFill>
              <a:srgbClr val="E4B4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421830" y="1342659"/>
              <a:ext cx="10018759" cy="14527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Date Placeholder 2">
            <a:extLst>
              <a:ext uri="{FF2B5EF4-FFF2-40B4-BE49-F238E27FC236}">
                <a16:creationId xmlns:a16="http://schemas.microsoft.com/office/drawing/2014/main" id="{F457CFBF-A4C3-224E-AB62-2D937864B1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92947" y="6335309"/>
            <a:ext cx="1181114" cy="250337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92C957D4-673D-6C47-BB4C-EEABA3C997CF}" type="datetime1">
              <a:rPr lang="en-CA" smtClean="0"/>
              <a:pPr/>
              <a:t>2024-03-01</a:t>
            </a:fld>
            <a:endParaRPr lang="en-US"/>
          </a:p>
        </p:txBody>
      </p:sp>
      <p:pic>
        <p:nvPicPr>
          <p:cNvPr id="19" name="Picture 18" descr="YOU+WATERLOO">
            <a:extLst>
              <a:ext uri="{FF2B5EF4-FFF2-40B4-BE49-F238E27FC236}">
                <a16:creationId xmlns:a16="http://schemas.microsoft.com/office/drawing/2014/main" id="{95A78231-4259-2547-9DE4-73639BD652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53660" y="4585014"/>
            <a:ext cx="1884680" cy="533400"/>
          </a:xfrm>
          <a:prstGeom prst="rect">
            <a:avLst/>
          </a:prstGeom>
        </p:spPr>
      </p:pic>
      <p:pic>
        <p:nvPicPr>
          <p:cNvPr id="20" name="Picture 19" descr="Our greatest impact happens together.">
            <a:extLst>
              <a:ext uri="{FF2B5EF4-FFF2-40B4-BE49-F238E27FC236}">
                <a16:creationId xmlns:a16="http://schemas.microsoft.com/office/drawing/2014/main" id="{8EECAD2A-61CE-9C43-850E-44EA0D264B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68648" y="5270227"/>
            <a:ext cx="3854704" cy="252476"/>
          </a:xfrm>
          <a:prstGeom prst="rect">
            <a:avLst/>
          </a:prstGeom>
        </p:spPr>
      </p:pic>
      <p:pic>
        <p:nvPicPr>
          <p:cNvPr id="21" name="Picture 20" descr="University of Waterloo logo">
            <a:extLst>
              <a:ext uri="{FF2B5EF4-FFF2-40B4-BE49-F238E27FC236}">
                <a16:creationId xmlns:a16="http://schemas.microsoft.com/office/drawing/2014/main" id="{792DF4B3-0D5C-584B-8EA9-AAAA4547549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6731" y="883196"/>
            <a:ext cx="5758536" cy="3736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997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losing Slide_Y+W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PG.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0"/>
            <a:ext cx="12192000" cy="397164"/>
            <a:chOff x="421830" y="1342659"/>
            <a:chExt cx="10018760" cy="290558"/>
          </a:xfrm>
        </p:grpSpPr>
        <p:sp>
          <p:nvSpPr>
            <p:cNvPr id="8" name="Rectangle 7"/>
            <p:cNvSpPr/>
            <p:nvPr userDrawn="1"/>
          </p:nvSpPr>
          <p:spPr>
            <a:xfrm>
              <a:off x="421831" y="1487938"/>
              <a:ext cx="2532791" cy="145279"/>
            </a:xfrm>
            <a:prstGeom prst="rect">
              <a:avLst/>
            </a:prstGeom>
            <a:solidFill>
              <a:srgbClr val="FFFF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2928836" y="1487938"/>
              <a:ext cx="2503918" cy="145279"/>
            </a:xfrm>
            <a:prstGeom prst="rect">
              <a:avLst/>
            </a:prstGeom>
            <a:solidFill>
              <a:srgbClr val="FFEA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32754" y="1487938"/>
              <a:ext cx="2503918" cy="145279"/>
            </a:xfrm>
            <a:prstGeom prst="rect">
              <a:avLst/>
            </a:prstGeom>
            <a:solidFill>
              <a:srgbClr val="FFD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7936672" y="1487938"/>
              <a:ext cx="2503918" cy="145279"/>
            </a:xfrm>
            <a:prstGeom prst="rect">
              <a:avLst/>
            </a:prstGeom>
            <a:solidFill>
              <a:srgbClr val="E4B4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421830" y="1342659"/>
              <a:ext cx="10018759" cy="14527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Date Placeholder 2">
            <a:extLst>
              <a:ext uri="{FF2B5EF4-FFF2-40B4-BE49-F238E27FC236}">
                <a16:creationId xmlns:a16="http://schemas.microsoft.com/office/drawing/2014/main" id="{F457CFBF-A4C3-224E-AB62-2D937864B1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92947" y="6335309"/>
            <a:ext cx="1181114" cy="250337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92C957D4-673D-6C47-BB4C-EEABA3C997CF}" type="datetime1">
              <a:rPr lang="en-CA" smtClean="0"/>
              <a:pPr/>
              <a:t>2024-03-01</a:t>
            </a:fld>
            <a:endParaRPr lang="en-US"/>
          </a:p>
        </p:txBody>
      </p:sp>
      <p:pic>
        <p:nvPicPr>
          <p:cNvPr id="16" name="Picture 15" descr="YOU+WATERLOO">
            <a:extLst>
              <a:ext uri="{FF2B5EF4-FFF2-40B4-BE49-F238E27FC236}">
                <a16:creationId xmlns:a16="http://schemas.microsoft.com/office/drawing/2014/main" id="{C446B6EE-6AD0-9543-BC26-1562FB9C20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660" y="4592032"/>
            <a:ext cx="1884680" cy="533400"/>
          </a:xfrm>
          <a:prstGeom prst="rect">
            <a:avLst/>
          </a:prstGeom>
        </p:spPr>
      </p:pic>
      <p:pic>
        <p:nvPicPr>
          <p:cNvPr id="17" name="Picture 16" descr="Our greatest impact happens together.">
            <a:extLst>
              <a:ext uri="{FF2B5EF4-FFF2-40B4-BE49-F238E27FC236}">
                <a16:creationId xmlns:a16="http://schemas.microsoft.com/office/drawing/2014/main" id="{1A9D41FE-77EB-C345-BE4E-0047013597A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68648" y="5277245"/>
            <a:ext cx="3854704" cy="252476"/>
          </a:xfrm>
          <a:prstGeom prst="rect">
            <a:avLst/>
          </a:prstGeom>
        </p:spPr>
      </p:pic>
      <p:pic>
        <p:nvPicPr>
          <p:cNvPr id="22" name="Picture 21" descr="University of Waterloo logo">
            <a:extLst>
              <a:ext uri="{FF2B5EF4-FFF2-40B4-BE49-F238E27FC236}">
                <a16:creationId xmlns:a16="http://schemas.microsoft.com/office/drawing/2014/main" id="{7AF6EA1C-6A8C-E844-8B3C-492C62EBCA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5" t="13985" r="13985" b="13985"/>
          <a:stretch/>
        </p:blipFill>
        <p:spPr bwMode="gray">
          <a:xfrm>
            <a:off x="4015977" y="1407095"/>
            <a:ext cx="4160045" cy="270204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5854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Black with Ima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094124" y="397164"/>
            <a:ext cx="6097876" cy="6460836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2740" y="1028940"/>
            <a:ext cx="5486243" cy="1474115"/>
          </a:xfrm>
        </p:spPr>
        <p:txBody>
          <a:bodyPr lIns="0" anchor="b">
            <a:noAutofit/>
          </a:bodyPr>
          <a:lstStyle>
            <a:lvl1pPr algn="l">
              <a:defRPr sz="5400" b="1" i="0">
                <a:solidFill>
                  <a:schemeClr val="bg1"/>
                </a:solidFill>
                <a:latin typeface="Barlow Condensed Medium" pitchFamily="2" charset="77"/>
              </a:defRPr>
            </a:lvl1pPr>
          </a:lstStyle>
          <a:p>
            <a:r>
              <a:rPr lang="en-US"/>
              <a:t>CLICK TO EDIT MASTER TITLE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2740" y="4266821"/>
            <a:ext cx="5486243" cy="666549"/>
          </a:xfrm>
        </p:spPr>
        <p:txBody>
          <a:bodyPr lIns="0" anchor="t">
            <a:normAutofit/>
          </a:bodyPr>
          <a:lstStyle>
            <a:lvl1pPr marL="0" indent="0" algn="l">
              <a:buNone/>
              <a:defRPr sz="1500" b="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2740" y="2642329"/>
            <a:ext cx="1182916" cy="377962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>
              <a:defRPr sz="11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14F63120-B4C2-2B4A-B7FD-1EA67B4F2984}" type="datetime1">
              <a:rPr lang="en-CA" smtClean="0"/>
              <a:pPr/>
              <a:t>2024-03-01</a:t>
            </a:fld>
            <a:endParaRPr lang="en-US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0" y="0"/>
            <a:ext cx="12192000" cy="397164"/>
            <a:chOff x="421830" y="1342659"/>
            <a:chExt cx="10018760" cy="290558"/>
          </a:xfrm>
        </p:grpSpPr>
        <p:sp>
          <p:nvSpPr>
            <p:cNvPr id="20" name="Rectangle 19"/>
            <p:cNvSpPr/>
            <p:nvPr userDrawn="1"/>
          </p:nvSpPr>
          <p:spPr>
            <a:xfrm>
              <a:off x="421831" y="1487938"/>
              <a:ext cx="2532791" cy="145279"/>
            </a:xfrm>
            <a:prstGeom prst="rect">
              <a:avLst/>
            </a:prstGeom>
            <a:solidFill>
              <a:srgbClr val="FFFF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2928836" y="1487938"/>
              <a:ext cx="2503918" cy="145279"/>
            </a:xfrm>
            <a:prstGeom prst="rect">
              <a:avLst/>
            </a:prstGeom>
            <a:solidFill>
              <a:srgbClr val="FFEA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 userDrawn="1"/>
          </p:nvSpPr>
          <p:spPr>
            <a:xfrm>
              <a:off x="5432754" y="1487938"/>
              <a:ext cx="2503918" cy="145279"/>
            </a:xfrm>
            <a:prstGeom prst="rect">
              <a:avLst/>
            </a:prstGeom>
            <a:solidFill>
              <a:srgbClr val="FFD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7936672" y="1487938"/>
              <a:ext cx="2503918" cy="145279"/>
            </a:xfrm>
            <a:prstGeom prst="rect">
              <a:avLst/>
            </a:prstGeom>
            <a:solidFill>
              <a:srgbClr val="E4B4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421830" y="1342659"/>
              <a:ext cx="10018759" cy="14527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Footer Placeholder 7">
            <a:extLst>
              <a:ext uri="{FF2B5EF4-FFF2-40B4-BE49-F238E27FC236}">
                <a16:creationId xmlns:a16="http://schemas.microsoft.com/office/drawing/2014/main" id="{D520CB3A-EA1A-EE42-ADEB-4D7E1D2E7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23674" y="6377231"/>
            <a:ext cx="4293708" cy="250337"/>
          </a:xfrm>
        </p:spPr>
        <p:txBody>
          <a:bodyPr/>
          <a:lstStyle>
            <a:lvl1pPr algn="ctr"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4" name="Slide Number Placeholder 8">
            <a:extLst>
              <a:ext uri="{FF2B5EF4-FFF2-40B4-BE49-F238E27FC236}">
                <a16:creationId xmlns:a16="http://schemas.microsoft.com/office/drawing/2014/main" id="{E002DFDA-937E-374B-AB1E-635A38609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48416" y="6377231"/>
            <a:ext cx="553900" cy="250337"/>
          </a:xfrm>
        </p:spPr>
        <p:txBody>
          <a:bodyPr/>
          <a:lstStyle>
            <a:lvl1pPr algn="ctr"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7" name="Picture 16" descr="UNIVERSITY OF WATERLOO">
            <a:extLst>
              <a:ext uri="{FF2B5EF4-FFF2-40B4-BE49-F238E27FC236}">
                <a16:creationId xmlns:a16="http://schemas.microsoft.com/office/drawing/2014/main" id="{53E30F39-9A9D-724A-8B92-422F2B8B7B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534" y="6409211"/>
            <a:ext cx="1954086" cy="98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06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2488" y="434107"/>
            <a:ext cx="11283884" cy="1093035"/>
          </a:xfrm>
        </p:spPr>
        <p:txBody>
          <a:bodyPr>
            <a:normAutofit/>
          </a:bodyPr>
          <a:lstStyle>
            <a:lvl1pPr>
              <a:defRPr sz="4400" b="1" i="0" baseline="0">
                <a:latin typeface="Barlow Condensed Medium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487" y="1527142"/>
            <a:ext cx="11283884" cy="44811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PG.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6">
            <a:extLst>
              <a:ext uri="{FF2B5EF4-FFF2-40B4-BE49-F238E27FC236}">
                <a16:creationId xmlns:a16="http://schemas.microsoft.com/office/drawing/2014/main" id="{DD97AD90-9FDE-7D43-9436-938EB777D7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38014" y="6335309"/>
            <a:ext cx="1181114" cy="250337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026D43AC-4B94-471D-A170-0D88FCD1FB54}" type="datetime1">
              <a:rPr lang="en-US" smtClean="0"/>
              <a:pPr/>
              <a:t>3/1/2024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323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M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180" y="1879600"/>
            <a:ext cx="11410849" cy="41286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407696" y="685060"/>
            <a:ext cx="1420859" cy="286052"/>
          </a:xfrm>
        </p:spPr>
        <p:txBody>
          <a:bodyPr anchor="ctr">
            <a:noAutofit/>
          </a:bodyPr>
          <a:lstStyle>
            <a:lvl1pPr marL="0" indent="0" algn="ctr">
              <a:buNone/>
              <a:defRPr sz="1100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MENU ITEM 1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908224" y="685060"/>
            <a:ext cx="1420859" cy="286052"/>
          </a:xfrm>
        </p:spPr>
        <p:txBody>
          <a:bodyPr anchor="ctr">
            <a:noAutofit/>
          </a:bodyPr>
          <a:lstStyle>
            <a:lvl1pPr marL="0" indent="0" algn="ctr">
              <a:buNone/>
              <a:defRPr sz="1100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MENU ITEM 2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10408752" y="685060"/>
            <a:ext cx="1420859" cy="286052"/>
          </a:xfrm>
        </p:spPr>
        <p:txBody>
          <a:bodyPr anchor="ctr">
            <a:noAutofit/>
          </a:bodyPr>
          <a:lstStyle>
            <a:lvl1pPr marL="0" indent="0" algn="ctr">
              <a:buNone/>
              <a:defRPr sz="1100" b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MENU ITEM 3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en-US"/>
              <a:t>PG.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36180" y="434108"/>
            <a:ext cx="6869784" cy="1445492"/>
          </a:xfrm>
        </p:spPr>
        <p:txBody>
          <a:bodyPr/>
          <a:lstStyle>
            <a:lvl1pPr>
              <a:defRPr b="1" i="0" cap="all" baseline="0">
                <a:latin typeface="Barlow Condensed Medium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Date Placeholder 6">
            <a:extLst>
              <a:ext uri="{FF2B5EF4-FFF2-40B4-BE49-F238E27FC236}">
                <a16:creationId xmlns:a16="http://schemas.microsoft.com/office/drawing/2014/main" id="{08096333-BDC8-ED4F-BE8F-D98E4B8F76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38014" y="6335309"/>
            <a:ext cx="1181114" cy="250337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026D43AC-4B94-471D-A170-0D88FCD1FB54}" type="datetime1">
              <a:rPr lang="en-US" smtClean="0"/>
              <a:pPr/>
              <a:t>3/1/2024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036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9882" y="1709738"/>
            <a:ext cx="9399507" cy="2852737"/>
          </a:xfrm>
        </p:spPr>
        <p:txBody>
          <a:bodyPr anchor="b">
            <a:normAutofit/>
          </a:bodyPr>
          <a:lstStyle>
            <a:lvl1pPr algn="l">
              <a:defRPr sz="4400" b="1" i="0" spc="-50" baseline="0">
                <a:solidFill>
                  <a:schemeClr val="tx1"/>
                </a:solidFill>
                <a:latin typeface="Barlow Condensed Medium" pitchFamily="2" charset="77"/>
              </a:defRPr>
            </a:lvl1pPr>
          </a:lstStyle>
          <a:p>
            <a:r>
              <a:rPr lang="en-US"/>
              <a:t>CLICK TO EDIT MASTER</a:t>
            </a:r>
            <a:br>
              <a:rPr lang="en-US"/>
            </a:br>
            <a:r>
              <a:rPr lang="en-US"/>
              <a:t>SECTION TITLE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882" y="4589463"/>
            <a:ext cx="9399507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PG.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6">
            <a:extLst>
              <a:ext uri="{FF2B5EF4-FFF2-40B4-BE49-F238E27FC236}">
                <a16:creationId xmlns:a16="http://schemas.microsoft.com/office/drawing/2014/main" id="{DE98A229-A7EC-6241-A95E-2E467539DB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38014" y="6335309"/>
            <a:ext cx="1181114" cy="250337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026D43AC-4B94-471D-A170-0D88FCD1FB54}" type="datetime1">
              <a:rPr lang="en-US" smtClean="0"/>
              <a:pPr/>
              <a:t>3/1/2024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021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Header_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60521" y="3235243"/>
            <a:ext cx="8770620" cy="1212056"/>
          </a:xfrm>
        </p:spPr>
        <p:txBody>
          <a:bodyPr anchor="b">
            <a:noAutofit/>
          </a:bodyPr>
          <a:lstStyle>
            <a:lvl1pPr algn="l">
              <a:defRPr sz="4400" b="1" i="0" spc="-50" baseline="0">
                <a:solidFill>
                  <a:schemeClr val="tx1"/>
                </a:solidFill>
                <a:latin typeface="Barlow Condensed Medium" pitchFamily="2" charset="77"/>
              </a:defRPr>
            </a:lvl1pPr>
          </a:lstStyle>
          <a:p>
            <a:r>
              <a:rPr lang="en-US"/>
              <a:t>CLICK TO EDIT MASTER</a:t>
            </a:r>
            <a:br>
              <a:rPr lang="en-US"/>
            </a:br>
            <a:r>
              <a:rPr lang="en-US"/>
              <a:t>SECTION TITLE SLIDE OPTION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960521" y="4455129"/>
            <a:ext cx="8770620" cy="666549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PG.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0"/>
            <a:ext cx="12192000" cy="397164"/>
            <a:chOff x="421830" y="1342659"/>
            <a:chExt cx="10018760" cy="290558"/>
          </a:xfrm>
        </p:grpSpPr>
        <p:sp>
          <p:nvSpPr>
            <p:cNvPr id="17" name="Rectangle 16"/>
            <p:cNvSpPr/>
            <p:nvPr userDrawn="1"/>
          </p:nvSpPr>
          <p:spPr>
            <a:xfrm>
              <a:off x="421831" y="1487938"/>
              <a:ext cx="2532791" cy="145279"/>
            </a:xfrm>
            <a:prstGeom prst="rect">
              <a:avLst/>
            </a:prstGeom>
            <a:solidFill>
              <a:srgbClr val="FFFF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2928836" y="1487938"/>
              <a:ext cx="2503918" cy="145279"/>
            </a:xfrm>
            <a:prstGeom prst="rect">
              <a:avLst/>
            </a:prstGeom>
            <a:solidFill>
              <a:srgbClr val="FFEA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432754" y="1487938"/>
              <a:ext cx="2503918" cy="145279"/>
            </a:xfrm>
            <a:prstGeom prst="rect">
              <a:avLst/>
            </a:prstGeom>
            <a:solidFill>
              <a:srgbClr val="FFD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936672" y="1487938"/>
              <a:ext cx="2503918" cy="145279"/>
            </a:xfrm>
            <a:prstGeom prst="rect">
              <a:avLst/>
            </a:prstGeom>
            <a:solidFill>
              <a:srgbClr val="E4B4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421830" y="1342659"/>
              <a:ext cx="10018759" cy="14527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DB72823-6D84-384B-BAC2-6AB9BE3033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51004" y="6335309"/>
            <a:ext cx="1181114" cy="250337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72EFF9E2-52BD-4C8D-9C57-79F661DB94A1}" type="datetime1">
              <a:rPr lang="en-US" smtClean="0"/>
              <a:pPr/>
              <a:t>3/1/2024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48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3602" y="434108"/>
            <a:ext cx="11284798" cy="1085934"/>
          </a:xfrm>
        </p:spPr>
        <p:txBody>
          <a:bodyPr/>
          <a:lstStyle>
            <a:lvl1pPr>
              <a:defRPr b="1" i="0" spc="-50" baseline="0">
                <a:latin typeface="Barlow Condensed Medium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3601" y="1520042"/>
            <a:ext cx="5471712" cy="4483594"/>
          </a:xfrm>
        </p:spPr>
        <p:txBody>
          <a:bodyPr>
            <a:normAutofit/>
          </a:bodyPr>
          <a:lstStyle>
            <a:lvl1pPr marL="288925" indent="-288925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1pPr>
            <a:lvl2pPr marL="6858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2pPr>
            <a:lvl3pPr marL="11430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3pPr>
            <a:lvl4pPr marL="16002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4pPr>
            <a:lvl5pPr marL="20574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176" y="1520042"/>
            <a:ext cx="5439223" cy="4483594"/>
          </a:xfrm>
        </p:spPr>
        <p:txBody>
          <a:bodyPr>
            <a:normAutofit/>
          </a:bodyPr>
          <a:lstStyle>
            <a:lvl1pPr marL="288925" indent="-288925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1pPr>
            <a:lvl2pPr marL="6858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2pPr>
            <a:lvl3pPr marL="11430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3pPr>
            <a:lvl4pPr marL="16002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4pPr>
            <a:lvl5pPr marL="20574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54ADB163-A8F1-9C46-B313-05D8A2D155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38014" y="6335309"/>
            <a:ext cx="1181114" cy="250337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C17F432B-3FBE-4889-963D-BF97BFBB7D3F}" type="datetime1">
              <a:rPr lang="en-US" smtClean="0"/>
              <a:pPr/>
              <a:t>3/1/2024</a:t>
            </a:fld>
            <a:endParaRPr lang="en-US"/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0FD865FE-ED6C-FB45-AC51-49E56E498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88000" y="6335309"/>
            <a:ext cx="1016000" cy="250337"/>
          </a:xfrm>
        </p:spPr>
        <p:txBody>
          <a:bodyPr/>
          <a:lstStyle/>
          <a:p>
            <a:r>
              <a:rPr lang="en-US"/>
              <a:t>PG.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516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3601" y="434107"/>
            <a:ext cx="11393430" cy="109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6180" y="1528507"/>
            <a:ext cx="11410849" cy="4479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882" y="6335309"/>
            <a:ext cx="5226517" cy="250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88000" y="6335309"/>
            <a:ext cx="1016000" cy="250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PG.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 descr="Yellow Colour Bar Graphic"/>
          <p:cNvGrpSpPr/>
          <p:nvPr userDrawn="1"/>
        </p:nvGrpSpPr>
        <p:grpSpPr>
          <a:xfrm>
            <a:off x="0" y="0"/>
            <a:ext cx="12192000" cy="397164"/>
            <a:chOff x="421830" y="1342659"/>
            <a:chExt cx="10018760" cy="290558"/>
          </a:xfrm>
        </p:grpSpPr>
        <p:sp>
          <p:nvSpPr>
            <p:cNvPr id="16" name="Rectangle 15"/>
            <p:cNvSpPr/>
            <p:nvPr userDrawn="1"/>
          </p:nvSpPr>
          <p:spPr>
            <a:xfrm>
              <a:off x="421831" y="1487938"/>
              <a:ext cx="2532791" cy="145279"/>
            </a:xfrm>
            <a:prstGeom prst="rect">
              <a:avLst/>
            </a:prstGeom>
            <a:solidFill>
              <a:srgbClr val="FFFF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2928836" y="1487938"/>
              <a:ext cx="2503918" cy="145279"/>
            </a:xfrm>
            <a:prstGeom prst="rect">
              <a:avLst/>
            </a:prstGeom>
            <a:solidFill>
              <a:srgbClr val="FFEA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5432754" y="1487938"/>
              <a:ext cx="2503918" cy="145279"/>
            </a:xfrm>
            <a:prstGeom prst="rect">
              <a:avLst/>
            </a:prstGeom>
            <a:solidFill>
              <a:srgbClr val="FFD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7936672" y="1487938"/>
              <a:ext cx="2503918" cy="145279"/>
            </a:xfrm>
            <a:prstGeom prst="rect">
              <a:avLst/>
            </a:prstGeom>
            <a:solidFill>
              <a:srgbClr val="E4B4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421830" y="1342659"/>
              <a:ext cx="10018759" cy="14527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1" name="Picture 20" descr="UNIVERSITY OF WATERLOO">
            <a:extLst>
              <a:ext uri="{FF2B5EF4-FFF2-40B4-BE49-F238E27FC236}">
                <a16:creationId xmlns:a16="http://schemas.microsoft.com/office/drawing/2014/main" id="{263D492D-5886-7A4E-9EAD-A033D701469D}"/>
              </a:ext>
            </a:extLst>
          </p:cNvPr>
          <p:cNvPicPr>
            <a:picLocks noChangeAspect="1"/>
          </p:cNvPicPr>
          <p:nvPr userDrawn="1"/>
        </p:nvPicPr>
        <p:blipFill>
          <a:blip r:embed="rId3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938" y="6409211"/>
            <a:ext cx="1954092" cy="98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700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714" r:id="rId2"/>
    <p:sldLayoutId id="2147483715" r:id="rId3"/>
    <p:sldLayoutId id="2147483716" r:id="rId4"/>
    <p:sldLayoutId id="2147483670" r:id="rId5"/>
    <p:sldLayoutId id="2147483693" r:id="rId6"/>
    <p:sldLayoutId id="2147483671" r:id="rId7"/>
    <p:sldLayoutId id="2147483690" r:id="rId8"/>
    <p:sldLayoutId id="2147483672" r:id="rId9"/>
    <p:sldLayoutId id="2147483724" r:id="rId10"/>
    <p:sldLayoutId id="2147483723" r:id="rId11"/>
    <p:sldLayoutId id="2147483732" r:id="rId12"/>
    <p:sldLayoutId id="2147483733" r:id="rId13"/>
    <p:sldLayoutId id="2147483673" r:id="rId14"/>
    <p:sldLayoutId id="2147483725" r:id="rId15"/>
    <p:sldLayoutId id="2147483734" r:id="rId16"/>
    <p:sldLayoutId id="2147483674" r:id="rId17"/>
    <p:sldLayoutId id="2147483729" r:id="rId18"/>
    <p:sldLayoutId id="2147483675" r:id="rId19"/>
    <p:sldLayoutId id="2147483710" r:id="rId20"/>
    <p:sldLayoutId id="2147483730" r:id="rId21"/>
    <p:sldLayoutId id="2147483731" r:id="rId22"/>
    <p:sldLayoutId id="2147483717" r:id="rId23"/>
    <p:sldLayoutId id="2147483718" r:id="rId24"/>
    <p:sldLayoutId id="2147483719" r:id="rId25"/>
    <p:sldLayoutId id="2147483720" r:id="rId26"/>
    <p:sldLayoutId id="2147483721" r:id="rId27"/>
    <p:sldLayoutId id="2147483722" r:id="rId28"/>
    <p:sldLayoutId id="2147483712" r:id="rId29"/>
    <p:sldLayoutId id="2147483727" r:id="rId30"/>
    <p:sldLayoutId id="2147483726" r:id="rId31"/>
    <p:sldLayoutId id="2147483728" r:id="rId3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400" b="1" i="0" kern="1200" cap="all" spc="0" baseline="0">
          <a:solidFill>
            <a:schemeClr val="tx1"/>
          </a:solidFill>
          <a:latin typeface="Barlow Condensed Medium" pitchFamily="2" charset="77"/>
          <a:ea typeface="+mj-ea"/>
          <a:cs typeface="+mj-cs"/>
        </a:defRPr>
      </a:lvl1pPr>
    </p:titleStyle>
    <p:bodyStyle>
      <a:lvl1pPr marL="288925" indent="-288925" algn="l" defTabSz="91440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Clr>
          <a:schemeClr val="tx1"/>
        </a:buClr>
        <a:buSzPct val="85000"/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Clr>
          <a:schemeClr val="tx1"/>
        </a:buClr>
        <a:buSzPct val="85000"/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Clr>
          <a:schemeClr val="tx1"/>
        </a:buClr>
        <a:buSzPct val="85000"/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Clr>
          <a:schemeClr val="tx1"/>
        </a:buClr>
        <a:buSzPct val="85000"/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Clr>
          <a:schemeClr val="tx1"/>
        </a:buClr>
        <a:buSzPct val="85000"/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64" y="434107"/>
            <a:ext cx="11658473" cy="1094400"/>
          </a:xfrm>
        </p:spPr>
        <p:txBody>
          <a:bodyPr>
            <a:noAutofit/>
          </a:bodyPr>
          <a:lstStyle/>
          <a:p>
            <a:pPr algn="ctr"/>
            <a:r>
              <a:rPr lang="en-US" sz="3800" cap="none" dirty="0">
                <a:latin typeface="Verdana" panose="020B0604030504040204" pitchFamily="34" charset="0"/>
                <a:ea typeface="Verdana" panose="020B0604030504040204" pitchFamily="34" charset="0"/>
              </a:rPr>
              <a:t>Student Course Perceptions (SCP) Surveys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2CFE9D1-650F-A1FC-D74A-04620DD32F32}"/>
              </a:ext>
            </a:extLst>
          </p:cNvPr>
          <p:cNvGrpSpPr/>
          <p:nvPr/>
        </p:nvGrpSpPr>
        <p:grpSpPr>
          <a:xfrm>
            <a:off x="672063" y="2194433"/>
            <a:ext cx="11279782" cy="3012746"/>
            <a:chOff x="672063" y="2203670"/>
            <a:chExt cx="11279782" cy="3012746"/>
          </a:xfrm>
        </p:grpSpPr>
        <p:sp>
          <p:nvSpPr>
            <p:cNvPr id="4" name="Title 1">
              <a:extLst>
                <a:ext uri="{FF2B5EF4-FFF2-40B4-BE49-F238E27FC236}">
                  <a16:creationId xmlns:a16="http://schemas.microsoft.com/office/drawing/2014/main" id="{06691D12-79B8-FFBF-B90D-14948C3E1D13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72063" y="2375489"/>
              <a:ext cx="11279782" cy="28409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algn="l" defTabSz="457200" rtl="0" eaLnBrk="1" fontAlgn="base" hangingPunct="1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tx1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  <a:lvl2pPr algn="ctr" defTabSz="457200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algn="ctr" defTabSz="457200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algn="ctr" defTabSz="457200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algn="ctr" defTabSz="457200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algn="ctr" defTabSz="457200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charset="0"/>
                </a:defRPr>
              </a:lvl6pPr>
              <a:lvl7pPr marL="914400" algn="ctr" defTabSz="457200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charset="0"/>
                </a:defRPr>
              </a:lvl7pPr>
              <a:lvl8pPr marL="1371600" algn="ctr" defTabSz="457200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charset="0"/>
                </a:defRPr>
              </a:lvl8pPr>
              <a:lvl9pPr marL="1828800" algn="ctr" defTabSz="457200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 marL="514350" indent="-514350">
                <a:buFont typeface="+mj-lt"/>
                <a:buAutoNum type="arabicPeriod"/>
              </a:pPr>
              <a:r>
                <a:rPr lang="en-CA" sz="2900" dirty="0">
                  <a:latin typeface="Verdana" panose="020B0604030504040204" pitchFamily="34" charset="0"/>
                  <a:ea typeface="Verdana" panose="020B0604030504040204" pitchFamily="34" charset="0"/>
                </a:rPr>
                <a:t>Login using your WatIAM credentials</a:t>
              </a:r>
            </a:p>
            <a:p>
              <a:pPr marL="514350" indent="-514350">
                <a:buFont typeface="+mj-lt"/>
                <a:buAutoNum type="arabicPeriod"/>
              </a:pPr>
              <a:r>
                <a:rPr lang="en-CA" sz="2900" dirty="0">
                  <a:latin typeface="Verdana" panose="020B0604030504040204" pitchFamily="34" charset="0"/>
                  <a:ea typeface="Verdana" panose="020B0604030504040204" pitchFamily="34" charset="0"/>
                </a:rPr>
                <a:t>Select your course from the list</a:t>
              </a:r>
            </a:p>
            <a:p>
              <a:pPr marL="514350" indent="-514350">
                <a:buFont typeface="+mj-lt"/>
                <a:buAutoNum type="arabicPeriod"/>
              </a:pPr>
              <a:r>
                <a:rPr lang="en-CA" sz="2900" dirty="0">
                  <a:latin typeface="Verdana" panose="020B0604030504040204" pitchFamily="34" charset="0"/>
                  <a:ea typeface="Verdana" panose="020B0604030504040204" pitchFamily="34" charset="0"/>
                </a:rPr>
                <a:t>Answer all questions in one sitting</a:t>
              </a:r>
            </a:p>
            <a:p>
              <a:pPr marL="514350" indent="-514350">
                <a:buFont typeface="+mj-lt"/>
                <a:buAutoNum type="arabicPeriod"/>
              </a:pPr>
              <a:r>
                <a:rPr lang="en-US" sz="2900" dirty="0">
                  <a:latin typeface="Verdana" panose="020B0604030504040204" pitchFamily="34" charset="0"/>
                  <a:ea typeface="Verdana" panose="020B0604030504040204" pitchFamily="34" charset="0"/>
                </a:rPr>
                <a:t>Check instructor + course to make sure you had the </a:t>
              </a:r>
              <a:r>
                <a:rPr lang="en-US" sz="2900" b="1" dirty="0">
                  <a:latin typeface="Verdana" panose="020B0604030504040204" pitchFamily="34" charset="0"/>
                  <a:ea typeface="Verdana" panose="020B0604030504040204" pitchFamily="34" charset="0"/>
                </a:rPr>
                <a:t>right learning experience in mind </a:t>
              </a:r>
              <a:r>
                <a:rPr lang="en-US" sz="2900" dirty="0">
                  <a:latin typeface="Verdana" panose="020B0604030504040204" pitchFamily="34" charset="0"/>
                  <a:ea typeface="Verdana" panose="020B0604030504040204" pitchFamily="34" charset="0"/>
                </a:rPr>
                <a:t>while responding!</a:t>
              </a:r>
              <a:endParaRPr lang="en-CA" sz="29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514350" indent="-514350">
                <a:buFont typeface="+mj-lt"/>
                <a:buAutoNum type="arabicPeriod"/>
              </a:pPr>
              <a:r>
                <a:rPr lang="en-CA" sz="2900" dirty="0">
                  <a:latin typeface="Verdana" panose="020B0604030504040204" pitchFamily="34" charset="0"/>
                  <a:ea typeface="Verdana" panose="020B0604030504040204" pitchFamily="34" charset="0"/>
                </a:rPr>
                <a:t>Hit Submit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2F6FE54-900F-F4C6-2CEF-3439208A4C40}"/>
                </a:ext>
              </a:extLst>
            </p:cNvPr>
            <p:cNvSpPr txBox="1"/>
            <p:nvPr/>
          </p:nvSpPr>
          <p:spPr>
            <a:xfrm>
              <a:off x="9032988" y="2322285"/>
              <a:ext cx="2527005" cy="10695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+mj-lt"/>
                </a:rPr>
                <a:t>Credentials are never linked to responses!</a:t>
              </a: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4B2EC607-FC4F-A0D6-97AE-C7AA5567673C}"/>
                </a:ext>
              </a:extLst>
            </p:cNvPr>
            <p:cNvGrpSpPr/>
            <p:nvPr/>
          </p:nvGrpSpPr>
          <p:grpSpPr>
            <a:xfrm>
              <a:off x="8135911" y="2203670"/>
              <a:ext cx="1068225" cy="1068225"/>
              <a:chOff x="8566775" y="2933628"/>
              <a:chExt cx="1068225" cy="1068225"/>
            </a:xfrm>
          </p:grpSpPr>
          <p:pic>
            <p:nvPicPr>
              <p:cNvPr id="12" name="Graphic 11" descr="Transfer with solid fill">
                <a:extLst>
                  <a:ext uri="{FF2B5EF4-FFF2-40B4-BE49-F238E27FC236}">
                    <a16:creationId xmlns:a16="http://schemas.microsoft.com/office/drawing/2014/main" id="{14E6BEED-4DCF-8066-4651-933259A7F5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8566775" y="2933628"/>
                <a:ext cx="1068225" cy="1068225"/>
              </a:xfrm>
              <a:prstGeom prst="rect">
                <a:avLst/>
              </a:prstGeom>
            </p:spPr>
          </p:pic>
          <p:pic>
            <p:nvPicPr>
              <p:cNvPr id="14" name="Graphic 13" descr="Close outline">
                <a:extLst>
                  <a:ext uri="{FF2B5EF4-FFF2-40B4-BE49-F238E27FC236}">
                    <a16:creationId xmlns:a16="http://schemas.microsoft.com/office/drawing/2014/main" id="{AD5AFDF2-0A10-7CFC-E414-C747FB1820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8701745" y="3068598"/>
                <a:ext cx="798285" cy="798285"/>
              </a:xfrm>
              <a:prstGeom prst="rect">
                <a:avLst/>
              </a:prstGeom>
            </p:spPr>
          </p:pic>
        </p:grp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CDAFF4B-C5F8-4B11-B444-6B4B3C04608C}"/>
              </a:ext>
            </a:extLst>
          </p:cNvPr>
          <p:cNvGrpSpPr/>
          <p:nvPr/>
        </p:nvGrpSpPr>
        <p:grpSpPr>
          <a:xfrm>
            <a:off x="572654" y="5322291"/>
            <a:ext cx="7247108" cy="1340942"/>
            <a:chOff x="572654" y="5322291"/>
            <a:chExt cx="7247108" cy="1340942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15C74CA-4321-74E7-E7C8-26566908D2A8}"/>
                </a:ext>
              </a:extLst>
            </p:cNvPr>
            <p:cNvSpPr txBox="1"/>
            <p:nvPr/>
          </p:nvSpPr>
          <p:spPr>
            <a:xfrm>
              <a:off x="572654" y="5986098"/>
              <a:ext cx="392183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dirty="0">
                  <a:latin typeface="Verdana" panose="020B0604030504040204" pitchFamily="34" charset="0"/>
                  <a:ea typeface="Verdana" panose="020B0604030504040204" pitchFamily="34" charset="0"/>
                </a:rPr>
                <a:t>Difficulties?</a:t>
              </a:r>
            </a:p>
            <a:p>
              <a:r>
                <a:rPr lang="en-CA" sz="1600" dirty="0">
                  <a:latin typeface="Verdana" panose="020B0604030504040204" pitchFamily="34" charset="0"/>
                  <a:ea typeface="Verdana" panose="020B0604030504040204" pitchFamily="34" charset="0"/>
                </a:rPr>
                <a:t>Contact kabecker@uwaterloo.ca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7637F8BD-C810-AEF7-77E1-0F1F71716D75}"/>
                </a:ext>
              </a:extLst>
            </p:cNvPr>
            <p:cNvGrpSpPr/>
            <p:nvPr/>
          </p:nvGrpSpPr>
          <p:grpSpPr>
            <a:xfrm>
              <a:off x="4372238" y="5322291"/>
              <a:ext cx="3447524" cy="1340942"/>
              <a:chOff x="6186003" y="5322291"/>
              <a:chExt cx="3447524" cy="1340942"/>
            </a:xfrm>
          </p:grpSpPr>
          <p:sp>
            <p:nvSpPr>
              <p:cNvPr id="3" name="Title 1">
                <a:extLst>
                  <a:ext uri="{FF2B5EF4-FFF2-40B4-BE49-F238E27FC236}">
                    <a16:creationId xmlns:a16="http://schemas.microsoft.com/office/drawing/2014/main" id="{84BF6D6E-8F94-5F41-0F29-D7D1BD802CF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86003" y="5322291"/>
                <a:ext cx="3447524" cy="428845"/>
              </a:xfrm>
              <a:prstGeom prst="rect">
                <a:avLst/>
              </a:prstGeom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algn="ctr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60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CA" sz="2000" dirty="0">
                    <a:latin typeface="Verdana" panose="020B0604030504040204" pitchFamily="34" charset="0"/>
                    <a:ea typeface="Verdana" panose="020B0604030504040204" pitchFamily="34" charset="0"/>
                  </a:rPr>
                  <a:t>perceptions.uwaterloo.ca</a:t>
                </a:r>
                <a:endParaRPr lang="en-CA" sz="2000" i="1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pic>
            <p:nvPicPr>
              <p:cNvPr id="7" name="Picture 6" descr="A yellow lock icons on a black background&#10;&#10;Description automatically generated">
                <a:extLst>
                  <a:ext uri="{FF2B5EF4-FFF2-40B4-BE49-F238E27FC236}">
                    <a16:creationId xmlns:a16="http://schemas.microsoft.com/office/drawing/2014/main" id="{CF7470B0-845D-F505-3874-0EFFF653FD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73643" y="5599776"/>
                <a:ext cx="2472244" cy="1063457"/>
              </a:xfrm>
              <a:prstGeom prst="rect">
                <a:avLst/>
              </a:prstGeom>
            </p:spPr>
          </p:pic>
        </p:grp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FA1D852B-384F-3276-A3AB-AC1841448350}"/>
              </a:ext>
            </a:extLst>
          </p:cNvPr>
          <p:cNvSpPr txBox="1"/>
          <p:nvPr/>
        </p:nvSpPr>
        <p:spPr>
          <a:xfrm>
            <a:off x="572654" y="1282526"/>
            <a:ext cx="1116894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latin typeface="Verdana" panose="020B0604030504040204" pitchFamily="34" charset="0"/>
                <a:ea typeface="Verdana" panose="020B0604030504040204" pitchFamily="34" charset="0"/>
              </a:rPr>
              <a:t>Your chance to share your learning experience.</a:t>
            </a:r>
          </a:p>
          <a:p>
            <a:pPr algn="ctr"/>
            <a:r>
              <a:rPr lang="en-US" sz="3000" b="1" dirty="0">
                <a:latin typeface="Verdana" panose="020B0604030504040204" pitchFamily="34" charset="0"/>
                <a:ea typeface="Verdana" panose="020B0604030504040204" pitchFamily="34" charset="0"/>
              </a:rPr>
              <a:t>Your feedback is important!</a:t>
            </a:r>
            <a:endParaRPr lang="en-US" sz="3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979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6691D12-79B8-FFBF-B90D-14948C3E1D13}"/>
              </a:ext>
            </a:extLst>
          </p:cNvPr>
          <p:cNvSpPr txBox="1">
            <a:spLocks/>
          </p:cNvSpPr>
          <p:nvPr/>
        </p:nvSpPr>
        <p:spPr bwMode="auto">
          <a:xfrm>
            <a:off x="659303" y="2874146"/>
            <a:ext cx="11335200" cy="2710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261938" indent="-261938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Arial" charset="0"/>
                <a:cs typeface="Arial" charset="0"/>
              </a:defRPr>
            </a:lvl2pPr>
            <a:lvl3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Arial" charset="0"/>
                <a:cs typeface="Arial" charset="0"/>
              </a:defRPr>
            </a:lvl3pPr>
            <a:lvl4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Arial" charset="0"/>
                <a:cs typeface="Arial" charset="0"/>
              </a:defRPr>
            </a:lvl4pPr>
            <a:lvl5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Arial" charset="0"/>
                <a:cs typeface="Arial" charset="0"/>
              </a:defRPr>
            </a:lvl5pPr>
            <a:lvl6pPr marL="4572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charset="0"/>
              </a:defRPr>
            </a:lvl6pPr>
            <a:lvl7pPr marL="9144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charset="0"/>
              </a:defRPr>
            </a:lvl7pPr>
            <a:lvl8pPr marL="13716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charset="0"/>
              </a:defRPr>
            </a:lvl8pPr>
            <a:lvl9pPr marL="18288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charset="0"/>
              </a:defRPr>
            </a:lvl9pPr>
          </a:lstStyle>
          <a:p>
            <a:pPr marL="0" indent="0">
              <a:buNone/>
            </a:pPr>
            <a:r>
              <a:rPr lang="en-US" sz="2900" b="1" dirty="0"/>
              <a:t>How are SCP results used?</a:t>
            </a:r>
          </a:p>
          <a:p>
            <a:r>
              <a:rPr lang="en-US" sz="2900" dirty="0"/>
              <a:t>Help instructors improve teaching and courses</a:t>
            </a:r>
          </a:p>
          <a:p>
            <a:r>
              <a:rPr lang="en-US" sz="2900" dirty="0"/>
              <a:t>Inform pay and tenure decisions</a:t>
            </a:r>
          </a:p>
          <a:p>
            <a:r>
              <a:rPr lang="en-US" sz="2900" dirty="0"/>
              <a:t>Contribute to decisions about program improvement and future teaching assignments</a:t>
            </a:r>
          </a:p>
          <a:p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B7DD80A-4A0D-2E8E-1F87-8E4906C9BFD3}"/>
              </a:ext>
            </a:extLst>
          </p:cNvPr>
          <p:cNvGrpSpPr/>
          <p:nvPr/>
        </p:nvGrpSpPr>
        <p:grpSpPr>
          <a:xfrm>
            <a:off x="572654" y="5322291"/>
            <a:ext cx="7247108" cy="1340942"/>
            <a:chOff x="572654" y="5322291"/>
            <a:chExt cx="7247108" cy="134094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646EF40-45C4-29AB-4BD6-F69863E6023A}"/>
                </a:ext>
              </a:extLst>
            </p:cNvPr>
            <p:cNvSpPr txBox="1"/>
            <p:nvPr/>
          </p:nvSpPr>
          <p:spPr>
            <a:xfrm>
              <a:off x="572654" y="5986098"/>
              <a:ext cx="392183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dirty="0">
                  <a:latin typeface="Verdana" panose="020B0604030504040204" pitchFamily="34" charset="0"/>
                  <a:ea typeface="Verdana" panose="020B0604030504040204" pitchFamily="34" charset="0"/>
                </a:rPr>
                <a:t>Difficulties?</a:t>
              </a:r>
            </a:p>
            <a:p>
              <a:r>
                <a:rPr lang="en-CA" sz="1600" dirty="0">
                  <a:latin typeface="Verdana" panose="020B0604030504040204" pitchFamily="34" charset="0"/>
                  <a:ea typeface="Verdana" panose="020B0604030504040204" pitchFamily="34" charset="0"/>
                </a:rPr>
                <a:t>Contact kabecker@uwaterloo.ca</a:t>
              </a: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9E8042B3-EDA5-B7AC-0FA2-813DC959F6B0}"/>
                </a:ext>
              </a:extLst>
            </p:cNvPr>
            <p:cNvGrpSpPr/>
            <p:nvPr/>
          </p:nvGrpSpPr>
          <p:grpSpPr>
            <a:xfrm>
              <a:off x="4372238" y="5322291"/>
              <a:ext cx="3447524" cy="1340942"/>
              <a:chOff x="6186003" y="5322291"/>
              <a:chExt cx="3447524" cy="1340942"/>
            </a:xfrm>
          </p:grpSpPr>
          <p:sp>
            <p:nvSpPr>
              <p:cNvPr id="21" name="Title 1">
                <a:extLst>
                  <a:ext uri="{FF2B5EF4-FFF2-40B4-BE49-F238E27FC236}">
                    <a16:creationId xmlns:a16="http://schemas.microsoft.com/office/drawing/2014/main" id="{7095AF31-D8F4-D210-027A-37221294341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86003" y="5322291"/>
                <a:ext cx="3447524" cy="428845"/>
              </a:xfrm>
              <a:prstGeom prst="rect">
                <a:avLst/>
              </a:prstGeom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algn="ctr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60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CA" sz="2000" dirty="0">
                    <a:latin typeface="Verdana" panose="020B0604030504040204" pitchFamily="34" charset="0"/>
                    <a:ea typeface="Verdana" panose="020B0604030504040204" pitchFamily="34" charset="0"/>
                  </a:rPr>
                  <a:t>perceptions.uwaterloo.ca</a:t>
                </a:r>
                <a:endParaRPr lang="en-CA" sz="2000" i="1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pic>
            <p:nvPicPr>
              <p:cNvPr id="22" name="Picture 21" descr="A yellow lock icons on a black background&#10;&#10;Description automatically generated">
                <a:extLst>
                  <a:ext uri="{FF2B5EF4-FFF2-40B4-BE49-F238E27FC236}">
                    <a16:creationId xmlns:a16="http://schemas.microsoft.com/office/drawing/2014/main" id="{F2E80952-9379-123E-1458-69DABE69D4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73643" y="5599776"/>
                <a:ext cx="2472244" cy="1063457"/>
              </a:xfrm>
              <a:prstGeom prst="rect">
                <a:avLst/>
              </a:prstGeom>
            </p:spPr>
          </p:pic>
        </p:grpSp>
      </p:grpSp>
      <p:sp>
        <p:nvSpPr>
          <p:cNvPr id="26" name="Title 1">
            <a:extLst>
              <a:ext uri="{FF2B5EF4-FFF2-40B4-BE49-F238E27FC236}">
                <a16:creationId xmlns:a16="http://schemas.microsoft.com/office/drawing/2014/main" id="{AADA4C0E-D9C1-4389-0C55-DE34C441A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64" y="434107"/>
            <a:ext cx="11658473" cy="1094400"/>
          </a:xfrm>
        </p:spPr>
        <p:txBody>
          <a:bodyPr>
            <a:noAutofit/>
          </a:bodyPr>
          <a:lstStyle/>
          <a:p>
            <a:pPr algn="ctr"/>
            <a:r>
              <a:rPr lang="en-US" sz="3800" cap="none" dirty="0">
                <a:latin typeface="Verdana" panose="020B0604030504040204" pitchFamily="34" charset="0"/>
                <a:ea typeface="Verdana" panose="020B0604030504040204" pitchFamily="34" charset="0"/>
              </a:rPr>
              <a:t>Student Course Perceptions (SCP) Surveys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352361DD-F7FB-DD1C-3E1F-0045615708C7}"/>
              </a:ext>
            </a:extLst>
          </p:cNvPr>
          <p:cNvSpPr txBox="1">
            <a:spLocks/>
          </p:cNvSpPr>
          <p:nvPr/>
        </p:nvSpPr>
        <p:spPr bwMode="auto">
          <a:xfrm>
            <a:off x="659303" y="1418639"/>
            <a:ext cx="11335200" cy="1416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261938" indent="-261938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Arial" charset="0"/>
                <a:cs typeface="Arial" charset="0"/>
              </a:defRPr>
            </a:lvl2pPr>
            <a:lvl3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Arial" charset="0"/>
                <a:cs typeface="Arial" charset="0"/>
              </a:defRPr>
            </a:lvl3pPr>
            <a:lvl4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Arial" charset="0"/>
                <a:cs typeface="Arial" charset="0"/>
              </a:defRPr>
            </a:lvl4pPr>
            <a:lvl5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Arial" charset="0"/>
                <a:cs typeface="Arial" charset="0"/>
              </a:defRPr>
            </a:lvl5pPr>
            <a:lvl6pPr marL="4572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charset="0"/>
              </a:defRPr>
            </a:lvl6pPr>
            <a:lvl7pPr marL="9144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charset="0"/>
              </a:defRPr>
            </a:lvl7pPr>
            <a:lvl8pPr marL="13716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charset="0"/>
              </a:defRPr>
            </a:lvl8pPr>
            <a:lvl9pPr marL="18288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charset="0"/>
              </a:defRPr>
            </a:lvl9pPr>
          </a:lstStyle>
          <a:p>
            <a:pPr marL="0" indent="0">
              <a:buNone/>
            </a:pPr>
            <a:r>
              <a:rPr lang="en-US" sz="2900" b="1" dirty="0"/>
              <a:t>Who has access to SCP results?</a:t>
            </a:r>
          </a:p>
          <a:p>
            <a:r>
              <a:rPr lang="en-US" sz="2900" dirty="0"/>
              <a:t>Written comments: only the course instructor</a:t>
            </a:r>
          </a:p>
          <a:p>
            <a:r>
              <a:rPr lang="en-US" sz="2900" dirty="0"/>
              <a:t>Numerical ratings: course instructor and academic leaders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753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6691D12-79B8-FFBF-B90D-14948C3E1D13}"/>
              </a:ext>
            </a:extLst>
          </p:cNvPr>
          <p:cNvSpPr txBox="1">
            <a:spLocks/>
          </p:cNvSpPr>
          <p:nvPr/>
        </p:nvSpPr>
        <p:spPr bwMode="auto">
          <a:xfrm>
            <a:off x="683491" y="2581837"/>
            <a:ext cx="10880438" cy="2448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</a:defRPr>
            </a:lvl9pPr>
          </a:lstStyle>
          <a:p>
            <a:r>
              <a:rPr lang="en-US" sz="2900" b="1" dirty="0">
                <a:latin typeface="Verdana" panose="020B0604030504040204" pitchFamily="34" charset="0"/>
                <a:ea typeface="Verdana" panose="020B0604030504040204" pitchFamily="34" charset="0"/>
              </a:rPr>
              <a:t>Giving Effective Feedback</a:t>
            </a:r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lang="en-CA" sz="2900" dirty="0">
                <a:latin typeface="Verdana" panose="020B0604030504040204" pitchFamily="34" charset="0"/>
                <a:ea typeface="Verdana" panose="020B0604030504040204" pitchFamily="34" charset="0"/>
              </a:rPr>
              <a:t>Be honest: write about your learning experience</a:t>
            </a:r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lang="en-CA" sz="2900" dirty="0">
                <a:latin typeface="Verdana" panose="020B0604030504040204" pitchFamily="34" charset="0"/>
                <a:ea typeface="Verdana" panose="020B0604030504040204" pitchFamily="34" charset="0"/>
              </a:rPr>
              <a:t>Be specific: provide examples</a:t>
            </a:r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lang="en-CA" sz="2900" dirty="0">
                <a:latin typeface="Verdana" panose="020B0604030504040204" pitchFamily="34" charset="0"/>
                <a:ea typeface="Verdana" panose="020B0604030504040204" pitchFamily="34" charset="0"/>
              </a:rPr>
              <a:t>Be focused: restrict comments to </a:t>
            </a:r>
            <a:r>
              <a:rPr lang="en-CA" sz="2900" u="sng" dirty="0">
                <a:latin typeface="Verdana" panose="020B0604030504040204" pitchFamily="34" charset="0"/>
                <a:ea typeface="Verdana" panose="020B0604030504040204" pitchFamily="34" charset="0"/>
              </a:rPr>
              <a:t>your own</a:t>
            </a:r>
            <a:r>
              <a:rPr lang="en-CA" sz="2900" dirty="0">
                <a:latin typeface="Verdana" panose="020B0604030504040204" pitchFamily="34" charset="0"/>
                <a:ea typeface="Verdana" panose="020B0604030504040204" pitchFamily="34" charset="0"/>
              </a:rPr>
              <a:t> experience</a:t>
            </a:r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lang="en-CA" sz="2900" dirty="0">
                <a:latin typeface="Verdana" panose="020B0604030504040204" pitchFamily="34" charset="0"/>
                <a:ea typeface="Verdana" panose="020B0604030504040204" pitchFamily="34" charset="0"/>
              </a:rPr>
              <a:t>Be constructive: offer suggestions for improvement</a:t>
            </a:r>
          </a:p>
          <a:p>
            <a:endParaRPr lang="en-CA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F761973-515D-96AD-3C06-A13435759081}"/>
              </a:ext>
            </a:extLst>
          </p:cNvPr>
          <p:cNvGrpSpPr/>
          <p:nvPr/>
        </p:nvGrpSpPr>
        <p:grpSpPr>
          <a:xfrm>
            <a:off x="0" y="1444343"/>
            <a:ext cx="12192001" cy="982212"/>
            <a:chOff x="0" y="5079722"/>
            <a:chExt cx="12192001" cy="982212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965A6A9-DA7E-E79F-32F5-3702F49FE5B5}"/>
                </a:ext>
              </a:extLst>
            </p:cNvPr>
            <p:cNvSpPr/>
            <p:nvPr/>
          </p:nvSpPr>
          <p:spPr>
            <a:xfrm>
              <a:off x="0" y="5079722"/>
              <a:ext cx="12192000" cy="98221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5910046-5085-2A77-182F-50D4D323A542}"/>
                </a:ext>
              </a:extLst>
            </p:cNvPr>
            <p:cNvSpPr txBox="1"/>
            <p:nvPr/>
          </p:nvSpPr>
          <p:spPr>
            <a:xfrm>
              <a:off x="1" y="5079722"/>
              <a:ext cx="12192000" cy="53860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sz="2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Always use language that supports your instructors’ wellbeing.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811926F-12CB-D445-B1A0-214B27656E6A}"/>
                </a:ext>
              </a:extLst>
            </p:cNvPr>
            <p:cNvSpPr txBox="1"/>
            <p:nvPr/>
          </p:nvSpPr>
          <p:spPr>
            <a:xfrm>
              <a:off x="1" y="5555013"/>
              <a:ext cx="12191998" cy="3847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900" i="1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Abusive comments (e.g. about aspects of instructor identity) may result in your entire survey response being removed.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3E87083-313D-041B-31CE-FEC85CBAA557}"/>
              </a:ext>
            </a:extLst>
          </p:cNvPr>
          <p:cNvGrpSpPr/>
          <p:nvPr/>
        </p:nvGrpSpPr>
        <p:grpSpPr>
          <a:xfrm>
            <a:off x="572654" y="5322291"/>
            <a:ext cx="7247108" cy="1340942"/>
            <a:chOff x="572654" y="5322291"/>
            <a:chExt cx="7247108" cy="1340942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9F8D633-E0B4-6E99-E9B2-43DC382B62F2}"/>
                </a:ext>
              </a:extLst>
            </p:cNvPr>
            <p:cNvSpPr txBox="1"/>
            <p:nvPr/>
          </p:nvSpPr>
          <p:spPr>
            <a:xfrm>
              <a:off x="572654" y="5986098"/>
              <a:ext cx="392183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dirty="0">
                  <a:latin typeface="Verdana" panose="020B0604030504040204" pitchFamily="34" charset="0"/>
                  <a:ea typeface="Verdana" panose="020B0604030504040204" pitchFamily="34" charset="0"/>
                </a:rPr>
                <a:t>Difficulties?</a:t>
              </a:r>
            </a:p>
            <a:p>
              <a:r>
                <a:rPr lang="en-CA" sz="1600" dirty="0">
                  <a:latin typeface="Verdana" panose="020B0604030504040204" pitchFamily="34" charset="0"/>
                  <a:ea typeface="Verdana" panose="020B0604030504040204" pitchFamily="34" charset="0"/>
                </a:rPr>
                <a:t>Contact kabecker@uwaterloo.ca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7010C083-719A-B9BF-D4FB-439BC3D4A3A5}"/>
                </a:ext>
              </a:extLst>
            </p:cNvPr>
            <p:cNvGrpSpPr/>
            <p:nvPr/>
          </p:nvGrpSpPr>
          <p:grpSpPr>
            <a:xfrm>
              <a:off x="4372238" y="5322291"/>
              <a:ext cx="3447524" cy="1340942"/>
              <a:chOff x="6186003" y="5322291"/>
              <a:chExt cx="3447524" cy="1340942"/>
            </a:xfrm>
          </p:grpSpPr>
          <p:sp>
            <p:nvSpPr>
              <p:cNvPr id="27" name="Title 1">
                <a:extLst>
                  <a:ext uri="{FF2B5EF4-FFF2-40B4-BE49-F238E27FC236}">
                    <a16:creationId xmlns:a16="http://schemas.microsoft.com/office/drawing/2014/main" id="{B8EBA21B-D3D3-5060-3246-CDB1B6FFB49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86003" y="5322291"/>
                <a:ext cx="3447524" cy="428845"/>
              </a:xfrm>
              <a:prstGeom prst="rect">
                <a:avLst/>
              </a:prstGeom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algn="ctr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60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CA" sz="2000" dirty="0">
                    <a:latin typeface="Verdana" panose="020B0604030504040204" pitchFamily="34" charset="0"/>
                    <a:ea typeface="Verdana" panose="020B0604030504040204" pitchFamily="34" charset="0"/>
                  </a:rPr>
                  <a:t>perceptions.uwaterloo.ca</a:t>
                </a:r>
                <a:endParaRPr lang="en-CA" sz="2000" i="1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pic>
            <p:nvPicPr>
              <p:cNvPr id="28" name="Picture 27" descr="A yellow lock icons on a black background&#10;&#10;Description automatically generated">
                <a:extLst>
                  <a:ext uri="{FF2B5EF4-FFF2-40B4-BE49-F238E27FC236}">
                    <a16:creationId xmlns:a16="http://schemas.microsoft.com/office/drawing/2014/main" id="{C0BCC35D-B6A5-9BD1-C91F-1A34104C780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73643" y="5599776"/>
                <a:ext cx="2472244" cy="1063457"/>
              </a:xfrm>
              <a:prstGeom prst="rect">
                <a:avLst/>
              </a:prstGeom>
            </p:spPr>
          </p:pic>
        </p:grpSp>
      </p:grpSp>
      <p:sp>
        <p:nvSpPr>
          <p:cNvPr id="31" name="Title 1">
            <a:extLst>
              <a:ext uri="{FF2B5EF4-FFF2-40B4-BE49-F238E27FC236}">
                <a16:creationId xmlns:a16="http://schemas.microsoft.com/office/drawing/2014/main" id="{02339931-1784-8753-8A5E-CB0A894FF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64" y="434107"/>
            <a:ext cx="11658473" cy="1094400"/>
          </a:xfrm>
        </p:spPr>
        <p:txBody>
          <a:bodyPr>
            <a:noAutofit/>
          </a:bodyPr>
          <a:lstStyle/>
          <a:p>
            <a:pPr algn="ctr"/>
            <a:r>
              <a:rPr lang="en-US" sz="3800" cap="none" dirty="0">
                <a:latin typeface="Verdana" panose="020B0604030504040204" pitchFamily="34" charset="0"/>
                <a:ea typeface="Verdana" panose="020B0604030504040204" pitchFamily="34" charset="0"/>
              </a:rPr>
              <a:t>Student Course Perceptions (SCP) Surveys</a:t>
            </a:r>
          </a:p>
        </p:txBody>
      </p:sp>
    </p:spTree>
    <p:extLst>
      <p:ext uri="{BB962C8B-B14F-4D97-AF65-F5344CB8AC3E}">
        <p14:creationId xmlns:p14="http://schemas.microsoft.com/office/powerpoint/2010/main" val="72584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UofWaterloo_WhiteBkgrd">
  <a:themeElements>
    <a:clrScheme name="Waterloo2016">
      <a:dk1>
        <a:sysClr val="windowText" lastClr="000000"/>
      </a:dk1>
      <a:lt1>
        <a:sysClr val="window" lastClr="FFFFFF"/>
      </a:lt1>
      <a:dk2>
        <a:srgbClr val="757575"/>
      </a:dk2>
      <a:lt2>
        <a:srgbClr val="D6D6D6"/>
      </a:lt2>
      <a:accent1>
        <a:srgbClr val="FFD54F"/>
      </a:accent1>
      <a:accent2>
        <a:srgbClr val="0C0C0C"/>
      </a:accent2>
      <a:accent3>
        <a:srgbClr val="AEAEAE"/>
      </a:accent3>
      <a:accent4>
        <a:srgbClr val="B71233"/>
      </a:accent4>
      <a:accent5>
        <a:srgbClr val="7F7F7F"/>
      </a:accent5>
      <a:accent6>
        <a:srgbClr val="0073CE"/>
      </a:accent6>
      <a:hlink>
        <a:srgbClr val="353535"/>
      </a:hlink>
      <a:folHlink>
        <a:srgbClr val="595959"/>
      </a:folHlink>
    </a:clrScheme>
    <a:fontScheme name="Custom 16">
      <a:majorFont>
        <a:latin typeface="Barlow Condensed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Waterloo_WhtBkgrdMaster_16x9_as_rev.potx" id="{99B58643-4ABF-4B26-A4A4-10E48FECB109}" vid="{5A80DE14-F908-4BCA-BF31-04DA3998E2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6c008ff-584b-4caa-9033-4424b79f7da2">
      <UserInfo>
        <DisplayName>Adam Wlad</DisplayName>
        <AccountId>87</AccountId>
        <AccountType/>
      </UserInfo>
      <UserInfo>
        <DisplayName>Tobi Day-Hamilton</DisplayName>
        <AccountId>77</AccountId>
        <AccountType/>
      </UserInfo>
      <UserInfo>
        <DisplayName>Jennifer Chenosky</DisplayName>
        <AccountId>154</AccountId>
        <AccountType/>
      </UserInfo>
      <UserInfo>
        <DisplayName>Stephanie Longeway</DisplayName>
        <AccountId>150</AccountId>
        <AccountType/>
      </UserInfo>
      <UserInfo>
        <DisplayName>Kerry Stryker</DisplayName>
        <AccountId>157</AccountId>
        <AccountType/>
      </UserInfo>
    </SharedWithUsers>
    <lcf76f155ced4ddcb4097134ff3c332f xmlns="719ca1ad-4d07-49ba-9814-6b25e5ba99e5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BA2E34E6B8044E8EBBD4BD5A875A37" ma:contentTypeVersion="13" ma:contentTypeDescription="Create a new document." ma:contentTypeScope="" ma:versionID="40332050b25151133cbba74ba16e3a6d">
  <xsd:schema xmlns:xsd="http://www.w3.org/2001/XMLSchema" xmlns:xs="http://www.w3.org/2001/XMLSchema" xmlns:p="http://schemas.microsoft.com/office/2006/metadata/properties" xmlns:ns2="719ca1ad-4d07-49ba-9814-6b25e5ba99e5" xmlns:ns3="c6c008ff-584b-4caa-9033-4424b79f7da2" targetNamespace="http://schemas.microsoft.com/office/2006/metadata/properties" ma:root="true" ma:fieldsID="03337c481e3980eedb225c2ecf3508a0" ns2:_="" ns3:_="">
    <xsd:import namespace="719ca1ad-4d07-49ba-9814-6b25e5ba99e5"/>
    <xsd:import namespace="c6c008ff-584b-4caa-9033-4424b79f7d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9ca1ad-4d07-49ba-9814-6b25e5ba99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cbf906fe-3e8e-4b22-a6fd-bde302b921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c008ff-584b-4caa-9033-4424b79f7da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CAE133-F6D4-4A98-A370-8C6082FD1D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13A27E-F823-429A-B1D0-D6EE07EFB9E4}">
  <ds:schemaRefs>
    <ds:schemaRef ds:uri="5d8f0207-1964-4a5e-9049-2927796093eb"/>
    <ds:schemaRef ds:uri="9bed8fe0-fd4c-4f92-9936-a2497f3396f6"/>
    <ds:schemaRef ds:uri="c6c008ff-584b-4caa-9033-4424b79f7da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719ca1ad-4d07-49ba-9814-6b25e5ba99e5"/>
  </ds:schemaRefs>
</ds:datastoreItem>
</file>

<file path=customXml/itemProps3.xml><?xml version="1.0" encoding="utf-8"?>
<ds:datastoreItem xmlns:ds="http://schemas.openxmlformats.org/officeDocument/2006/customXml" ds:itemID="{F3A3248D-2B28-49BA-83E0-6226BE6A5E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9ca1ad-4d07-49ba-9814-6b25e5ba99e5"/>
    <ds:schemaRef ds:uri="c6c008ff-584b-4caa-9033-4424b79f7d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UWaterloo_WhtBkgrdMaster_16x9_as_rev</Template>
  <TotalTime>230</TotalTime>
  <Words>231</Words>
  <Application>Microsoft Office PowerPoint</Application>
  <PresentationFormat>Widescreen</PresentationFormat>
  <Paragraphs>34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Barlow Condensed</vt:lpstr>
      <vt:lpstr>Barlow Condensed Medium</vt:lpstr>
      <vt:lpstr>Calibri</vt:lpstr>
      <vt:lpstr>Georgia</vt:lpstr>
      <vt:lpstr>Verdana</vt:lpstr>
      <vt:lpstr>Wingdings</vt:lpstr>
      <vt:lpstr>UofWaterloo_WhiteBkgrd</vt:lpstr>
      <vt:lpstr>Student Course Perceptions (SCP) Surveys</vt:lpstr>
      <vt:lpstr>Student Course Perceptions (SCP) Surveys</vt:lpstr>
      <vt:lpstr>Student Course Perceptions (SCP) Surveys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SCP Surveys</dc:title>
  <dc:creator>Dave Krawczyk</dc:creator>
  <cp:lastModifiedBy>Kathy Becker</cp:lastModifiedBy>
  <cp:revision>122</cp:revision>
  <cp:lastPrinted>2021-11-30T19:35:36Z</cp:lastPrinted>
  <dcterms:created xsi:type="dcterms:W3CDTF">2016-12-29T19:44:29Z</dcterms:created>
  <dcterms:modified xsi:type="dcterms:W3CDTF">2024-03-01T17:32:11Z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horIds_UIVersion_11776">
    <vt:lpwstr>19</vt:lpwstr>
  </property>
  <property fmtid="{D5CDD505-2E9C-101B-9397-08002B2CF9AE}" pid="3" name="AuthorIds_UIVersion_12288">
    <vt:lpwstr>19</vt:lpwstr>
  </property>
  <property fmtid="{D5CDD505-2E9C-101B-9397-08002B2CF9AE}" pid="4" name="ContentTypeId">
    <vt:lpwstr>0x01010076BA2E34E6B8044E8EBBD4BD5A875A37</vt:lpwstr>
  </property>
  <property fmtid="{D5CDD505-2E9C-101B-9397-08002B2CF9AE}" pid="5" name="MediaServiceImageTags">
    <vt:lpwstr/>
  </property>
</Properties>
</file>