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8" r:id="rId4"/>
    <p:sldMasterId id="2147483735" r:id="rId5"/>
  </p:sldMasterIdLst>
  <p:notesMasterIdLst>
    <p:notesMasterId r:id="rId30"/>
  </p:notesMasterIdLst>
  <p:handoutMasterIdLst>
    <p:handoutMasterId r:id="rId31"/>
  </p:handoutMasterIdLst>
  <p:sldIdLst>
    <p:sldId id="2144446544" r:id="rId6"/>
    <p:sldId id="3963" r:id="rId7"/>
    <p:sldId id="3964" r:id="rId8"/>
    <p:sldId id="3938" r:id="rId9"/>
    <p:sldId id="3981" r:id="rId10"/>
    <p:sldId id="336" r:id="rId11"/>
    <p:sldId id="3977" r:id="rId12"/>
    <p:sldId id="3984" r:id="rId13"/>
    <p:sldId id="3985" r:id="rId14"/>
    <p:sldId id="3982" r:id="rId15"/>
    <p:sldId id="3997" r:id="rId16"/>
    <p:sldId id="3993" r:id="rId17"/>
    <p:sldId id="3965" r:id="rId18"/>
    <p:sldId id="3973" r:id="rId19"/>
    <p:sldId id="3969" r:id="rId20"/>
    <p:sldId id="3970" r:id="rId21"/>
    <p:sldId id="3971" r:id="rId22"/>
    <p:sldId id="3976" r:id="rId23"/>
    <p:sldId id="3987" r:id="rId24"/>
    <p:sldId id="3995" r:id="rId25"/>
    <p:sldId id="3996" r:id="rId26"/>
    <p:sldId id="3994" r:id="rId27"/>
    <p:sldId id="3991" r:id="rId28"/>
    <p:sldId id="3912" r:id="rId29"/>
  </p:sldIdLst>
  <p:sldSz cx="12192000" cy="6858000"/>
  <p:notesSz cx="69342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5A7A1B0E-7373-44F6-BA8F-75FEAAB3067F}">
          <p14:sldIdLst>
            <p14:sldId id="2144446544"/>
            <p14:sldId id="3963"/>
            <p14:sldId id="3964"/>
            <p14:sldId id="3938"/>
            <p14:sldId id="3981"/>
            <p14:sldId id="336"/>
            <p14:sldId id="3977"/>
            <p14:sldId id="3984"/>
            <p14:sldId id="3985"/>
            <p14:sldId id="3982"/>
            <p14:sldId id="3997"/>
            <p14:sldId id="3993"/>
            <p14:sldId id="3965"/>
            <p14:sldId id="3973"/>
            <p14:sldId id="3969"/>
            <p14:sldId id="3970"/>
            <p14:sldId id="3971"/>
            <p14:sldId id="3976"/>
            <p14:sldId id="3987"/>
            <p14:sldId id="3995"/>
            <p14:sldId id="3996"/>
            <p14:sldId id="3994"/>
            <p14:sldId id="3991"/>
            <p14:sldId id="39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892801-A0AC-1C81-BD16-7F96DDF09E77}" name="David Tweddell" initials="DT" userId="S::jdtwedde@uwaterloo.ca::853c8be3-49d0-4235-b005-31ef9f9de06c" providerId="AD"/>
  <p188:author id="{2BFDDA27-FB75-6167-EEFE-00EC519EADD0}" name="Kerry Stryker" initials="KS" userId="S::kstryker@uwaterloo.ca::1d8fc749-9e3e-47cf-a569-08f7c21b9faf" providerId="AD"/>
  <p188:author id="{E5163C52-A148-A86D-0771-33887C617DCF}" name="Natalie Quinlan" initials="NQ" userId="S::nquinlan@uwaterloo.ca::06885835-3779-4450-8a5f-497ecc801f5e" providerId="AD"/>
  <p188:author id="{B3D6E35E-21D0-6A93-1E4D-0745E3473BF5}" name="Stephanie Longeway" initials="SL" userId="S::slongewa@uwaterloo.ca::94142749-b233-41bc-bf61-98d3a3db848f" providerId="AD"/>
  <p188:author id="{75CF47D0-9925-F077-73F6-0A3F7C597A17}" name="Rebecca Elming" initials="RE" userId="S::relming@uwaterloo.ca::38430730-f6d4-4a61-9351-7f6bbb204bfa" providerId="AD"/>
  <p188:author id="{8F4279DC-164F-D01B-5D73-0156BA8B88D6}" name="Sandra Banks" initials="SB" userId="S::sg2banks@uwaterloo.ca::e7cb197b-b2bc-45a4-b8c9-aa549411859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3" name="Microsoft Office User" initials="Office [43]" lastIdx="1" clrIdx="42"/>
  <p:cmAuthor id="1" name="Microsoft Office User" initials="Office" lastIdx="17" clrIdx="0"/>
  <p:cmAuthor id="44" name="MarComm, MSC" initials="MM" lastIdx="102" clrIdx="43"/>
  <p:cmAuthor id="2" name="Microsoft Office User" initials="Office [2]" lastIdx="1" clrIdx="1"/>
  <p:cmAuthor id="45" name="Elizabeth Rogers" initials="EMR" lastIdx="1" clrIdx="44"/>
  <p:cmAuthor id="3" name="Microsoft Office User" initials="Office [3]" lastIdx="1" clrIdx="2"/>
  <p:cmAuthor id="46" name="Natalie Quinlan" initials="NQ" lastIdx="1" clrIdx="45">
    <p:extLst>
      <p:ext uri="{19B8F6BF-5375-455C-9EA6-DF929625EA0E}">
        <p15:presenceInfo xmlns:p15="http://schemas.microsoft.com/office/powerpoint/2012/main" userId="S::nquinlan@uwaterloo.ca::06885835-3779-4450-8a5f-497ecc801f5e" providerId="AD"/>
      </p:ext>
    </p:extLst>
  </p:cmAuthor>
  <p:cmAuthor id="4" name="Microsoft Office User" initials="Office [4]" lastIdx="1" clrIdx="3"/>
  <p:cmAuthor id="5" name="Microsoft Office User" initials="Office [5]" lastIdx="1" clrIdx="4"/>
  <p:cmAuthor id="6" name="Microsoft Office User" initials="Office [6]" lastIdx="1" clrIdx="5"/>
  <p:cmAuthor id="7" name="Microsoft Office User" initials="Office [7]" lastIdx="1" clrIdx="6"/>
  <p:cmAuthor id="8" name="Microsoft Office User" initials="Office [8]" lastIdx="1" clrIdx="7"/>
  <p:cmAuthor id="9" name="Microsoft Office User" initials="Office [9]" lastIdx="1" clrIdx="8"/>
  <p:cmAuthor id="10" name="Microsoft Office User" initials="Office [10]" lastIdx="1" clrIdx="9"/>
  <p:cmAuthor id="11" name="Microsoft Office User" initials="Office [11]" lastIdx="1" clrIdx="10"/>
  <p:cmAuthor id="12" name="Microsoft Office User" initials="Office [12]" lastIdx="0" clrIdx="11"/>
  <p:cmAuthor id="13" name="Microsoft Office User" initials="Office [13]" lastIdx="1" clrIdx="12"/>
  <p:cmAuthor id="14" name="Microsoft Office User" initials="Office [14]" lastIdx="1" clrIdx="13"/>
  <p:cmAuthor id="15" name="Microsoft Office User" initials="Office [15]" lastIdx="0" clrIdx="14"/>
  <p:cmAuthor id="16" name="Microsoft Office User" initials="Office [16]" lastIdx="1" clrIdx="15"/>
  <p:cmAuthor id="17" name="Microsoft Office User" initials="Office [17]" lastIdx="1" clrIdx="16"/>
  <p:cmAuthor id="18" name="Microsoft Office User" initials="Office [18]" lastIdx="1" clrIdx="17"/>
  <p:cmAuthor id="19" name="Microsoft Office User" initials="Office [19]" lastIdx="1" clrIdx="18"/>
  <p:cmAuthor id="20" name="Microsoft Office User" initials="Office [20]" lastIdx="1" clrIdx="19"/>
  <p:cmAuthor id="21" name="Microsoft Office User" initials="Office [21]" lastIdx="1" clrIdx="20"/>
  <p:cmAuthor id="22" name="Microsoft Office User" initials="Office [22]" lastIdx="1" clrIdx="21"/>
  <p:cmAuthor id="23" name="Microsoft Office User" initials="Office [23]" lastIdx="0" clrIdx="22"/>
  <p:cmAuthor id="24" name="Microsoft Office User" initials="Office [24]" lastIdx="1" clrIdx="23"/>
  <p:cmAuthor id="25" name="Microsoft Office User" initials="Office [25]" lastIdx="1" clrIdx="24"/>
  <p:cmAuthor id="26" name="Microsoft Office User" initials="Office [26]" lastIdx="1" clrIdx="25"/>
  <p:cmAuthor id="27" name="Microsoft Office User" initials="Office [27]" lastIdx="0" clrIdx="26"/>
  <p:cmAuthor id="28" name="Microsoft Office User" initials="Office [28]" lastIdx="1" clrIdx="27"/>
  <p:cmAuthor id="29" name="Microsoft Office User" initials="Office [29]" lastIdx="1" clrIdx="28"/>
  <p:cmAuthor id="30" name="Microsoft Office User" initials="Office [30]" lastIdx="1" clrIdx="29"/>
  <p:cmAuthor id="31" name="Microsoft Office User" initials="Office [31]" lastIdx="0" clrIdx="30"/>
  <p:cmAuthor id="32" name="Microsoft Office User" initials="Office [32]" lastIdx="1" clrIdx="31"/>
  <p:cmAuthor id="33" name="Microsoft Office User" initials="Office [33]" lastIdx="1" clrIdx="32"/>
  <p:cmAuthor id="34" name="Microsoft Office User" initials="Office [34]" lastIdx="1" clrIdx="33"/>
  <p:cmAuthor id="35" name="Microsoft Office User" initials="Office [35]" lastIdx="1" clrIdx="34"/>
  <p:cmAuthor id="36" name="Microsoft Office User" initials="Office [36]" lastIdx="1" clrIdx="35"/>
  <p:cmAuthor id="37" name="Microsoft Office User" initials="Office [37]" lastIdx="0" clrIdx="36"/>
  <p:cmAuthor id="38" name="Microsoft Office User" initials="Office [38]" lastIdx="1" clrIdx="37"/>
  <p:cmAuthor id="39" name="Microsoft Office User" initials="Office [39]" lastIdx="1" clrIdx="38"/>
  <p:cmAuthor id="40" name="Microsoft Office User" initials="Office [40]" lastIdx="1" clrIdx="39"/>
  <p:cmAuthor id="41" name="Microsoft Office User" initials="Office [41]" lastIdx="1" clrIdx="40"/>
  <p:cmAuthor id="42" name="Microsoft Office User" initials="Office [42]" lastIdx="1" clrIdx="4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84F"/>
    <a:srgbClr val="E4B429"/>
    <a:srgbClr val="0073CE"/>
    <a:srgbClr val="DF2498"/>
    <a:srgbClr val="0098A9"/>
    <a:srgbClr val="B5BD00"/>
    <a:srgbClr val="8100B4"/>
    <a:srgbClr val="E78100"/>
    <a:srgbClr val="FFFFFF"/>
    <a:srgbClr val="FFF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247" autoAdjust="0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commentAuthors" Target="commentAuthor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8"/>
            <a:ext cx="790658" cy="5985117"/>
          </a:xfrm>
          <a:prstGeom prst="rect">
            <a:avLst/>
          </a:prstGeom>
        </p:spPr>
        <p:txBody>
          <a:bodyPr vert="horz" lIns="156084" tIns="78042" rIns="156084" bIns="78042" rtlCol="0"/>
          <a:lstStyle>
            <a:lvl1pPr algn="l">
              <a:defRPr sz="20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033518" y="28"/>
            <a:ext cx="790658" cy="5985117"/>
          </a:xfrm>
          <a:prstGeom prst="rect">
            <a:avLst/>
          </a:prstGeom>
        </p:spPr>
        <p:txBody>
          <a:bodyPr vert="horz" lIns="156084" tIns="78042" rIns="156084" bIns="78042" rtlCol="0"/>
          <a:lstStyle>
            <a:lvl1pPr algn="r">
              <a:defRPr sz="2000"/>
            </a:lvl1pPr>
          </a:lstStyle>
          <a:p>
            <a:fld id="{C1A6C502-C54E-234D-950A-6EECA766EAE8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113302879"/>
            <a:ext cx="790658" cy="5985104"/>
          </a:xfrm>
          <a:prstGeom prst="rect">
            <a:avLst/>
          </a:prstGeom>
        </p:spPr>
        <p:txBody>
          <a:bodyPr vert="horz" lIns="156084" tIns="78042" rIns="156084" bIns="78042" rtlCol="0" anchor="b"/>
          <a:lstStyle>
            <a:lvl1pPr algn="l">
              <a:defRPr sz="20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033518" y="113302879"/>
            <a:ext cx="790658" cy="5985104"/>
          </a:xfrm>
          <a:prstGeom prst="rect">
            <a:avLst/>
          </a:prstGeom>
        </p:spPr>
        <p:txBody>
          <a:bodyPr vert="horz" lIns="156084" tIns="78042" rIns="156084" bIns="78042" rtlCol="0" anchor="b"/>
          <a:lstStyle>
            <a:lvl1pPr algn="r">
              <a:defRPr sz="2000"/>
            </a:lvl1pPr>
          </a:lstStyle>
          <a:p>
            <a:fld id="{DC597D04-C995-2440-B527-07A66644BDF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2172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8"/>
            <a:ext cx="790658" cy="5985117"/>
          </a:xfrm>
          <a:prstGeom prst="rect">
            <a:avLst/>
          </a:prstGeom>
        </p:spPr>
        <p:txBody>
          <a:bodyPr vert="horz" lIns="156084" tIns="78042" rIns="156084" bIns="78042" rtlCol="0"/>
          <a:lstStyle>
            <a:lvl1pPr algn="l">
              <a:defRPr sz="20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3518" y="28"/>
            <a:ext cx="790658" cy="5985117"/>
          </a:xfrm>
          <a:prstGeom prst="rect">
            <a:avLst/>
          </a:prstGeom>
        </p:spPr>
        <p:txBody>
          <a:bodyPr vert="horz" lIns="156084" tIns="78042" rIns="156084" bIns="78042" rtlCol="0"/>
          <a:lstStyle>
            <a:lvl1pPr algn="r">
              <a:defRPr sz="2000"/>
            </a:lvl1pPr>
          </a:lstStyle>
          <a:p>
            <a:fld id="{4B78E97C-1779-4CEE-80D0-5BBB1AC4023D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4869438" y="14912975"/>
            <a:ext cx="71564501" cy="40255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56084" tIns="78042" rIns="156084" bIns="7804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465" y="57407318"/>
            <a:ext cx="1459678" cy="46969632"/>
          </a:xfrm>
          <a:prstGeom prst="rect">
            <a:avLst/>
          </a:prstGeom>
        </p:spPr>
        <p:txBody>
          <a:bodyPr vert="horz" lIns="156084" tIns="78042" rIns="156084" bIns="7804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13302879"/>
            <a:ext cx="790658" cy="5985104"/>
          </a:xfrm>
          <a:prstGeom prst="rect">
            <a:avLst/>
          </a:prstGeom>
        </p:spPr>
        <p:txBody>
          <a:bodyPr vert="horz" lIns="156084" tIns="78042" rIns="156084" bIns="78042" rtlCol="0" anchor="b"/>
          <a:lstStyle>
            <a:lvl1pPr algn="l">
              <a:defRPr sz="20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3518" y="113302879"/>
            <a:ext cx="790658" cy="5985104"/>
          </a:xfrm>
          <a:prstGeom prst="rect">
            <a:avLst/>
          </a:prstGeom>
        </p:spPr>
        <p:txBody>
          <a:bodyPr vert="horz" lIns="156084" tIns="78042" rIns="156084" bIns="78042" rtlCol="0" anchor="b"/>
          <a:lstStyle>
            <a:lvl1pPr algn="r">
              <a:defRPr sz="2000"/>
            </a:lvl1pPr>
          </a:lstStyle>
          <a:p>
            <a:fld id="{8CCEF7D1-689C-4BC1-B59B-4A4CE078EC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1431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CEF7D1-689C-4BC1-B59B-4A4CE078EC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690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lnSpc>
                <a:spcPct val="90000"/>
              </a:lnSpc>
              <a:spcBef>
                <a:spcPts val="1021"/>
              </a:spcBef>
              <a:buClr>
                <a:prstClr val="black"/>
              </a:buClr>
              <a:buSzPct val="85000"/>
              <a:defRPr/>
            </a:pPr>
            <a:endParaRPr lang="en-US" sz="1100" b="1" dirty="0">
              <a:solidFill>
                <a:prstClr val="black">
                  <a:lumMod val="65000"/>
                  <a:lumOff val="35000"/>
                </a:prst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1156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CC6F7-0082-C6BE-C61C-0AE479216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9ED633-2F8A-790A-DA00-7BBE099F13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9E09B5-BC40-2B53-0048-0DE6E37F71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lnSpc>
                <a:spcPct val="90000"/>
              </a:lnSpc>
              <a:spcBef>
                <a:spcPts val="1021"/>
              </a:spcBef>
              <a:buClr>
                <a:prstClr val="black"/>
              </a:buClr>
              <a:buSzPct val="85000"/>
              <a:defRPr/>
            </a:pPr>
            <a:endParaRPr lang="en-US" sz="1100" b="1" dirty="0">
              <a:solidFill>
                <a:prstClr val="black">
                  <a:lumMod val="65000"/>
                  <a:lumOff val="35000"/>
                </a:prst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72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9F1CB-2F10-D693-B3A4-C28FAC7CA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11D9AB-1146-A9DE-5FA7-8EA67EBD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F97F23-9BA5-D890-8BBF-FBFB56D100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lnSpc>
                <a:spcPct val="90000"/>
              </a:lnSpc>
              <a:spcBef>
                <a:spcPts val="1021"/>
              </a:spcBef>
              <a:buClr>
                <a:prstClr val="black"/>
              </a:buClr>
              <a:buSzPct val="85000"/>
              <a:defRPr/>
            </a:pPr>
            <a:endParaRPr lang="en-US" sz="1100" b="1" dirty="0">
              <a:solidFill>
                <a:prstClr val="black">
                  <a:lumMod val="65000"/>
                  <a:lumOff val="35000"/>
                </a:prst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7856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E19C5-ABA6-9028-AB85-61D0B01ED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ED4DE3-E499-B910-0711-E2B6354C23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CD12C4-CFEF-CAE5-F563-8FDEFA75D2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lnSpc>
                <a:spcPct val="90000"/>
              </a:lnSpc>
              <a:spcBef>
                <a:spcPts val="1021"/>
              </a:spcBef>
              <a:buClr>
                <a:prstClr val="black"/>
              </a:buClr>
              <a:buSzPct val="85000"/>
              <a:defRPr/>
            </a:pPr>
            <a:endParaRPr lang="en-US" sz="1100" b="1" dirty="0">
              <a:solidFill>
                <a:prstClr val="black">
                  <a:lumMod val="65000"/>
                  <a:lumOff val="35000"/>
                </a:prst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7616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5FC4F-3BFE-BA18-C223-AE8FE567F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940D10-8429-40A2-8329-80F990D813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F379F4-77C6-3B9D-2506-F0C2CA840C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938B8-616B-1751-0712-4491016270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9E5C13-3279-4C27-8F4E-F4B45F5BF52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532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CEF7D1-689C-4BC1-B59B-4A4CE078EC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1791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271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University of Waterloo logo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68" y="5670949"/>
            <a:ext cx="2831372" cy="724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2740" y="1028940"/>
            <a:ext cx="8900810" cy="1474115"/>
          </a:xfrm>
        </p:spPr>
        <p:txBody>
          <a:bodyPr lIns="0" anchor="b">
            <a:noAutofit/>
          </a:bodyPr>
          <a:lstStyle>
            <a:lvl1pPr algn="l">
              <a:defRPr sz="5400" b="1" i="0">
                <a:solidFill>
                  <a:schemeClr val="tx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740" y="4266821"/>
            <a:ext cx="5486243" cy="666549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5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2740" y="2642329"/>
            <a:ext cx="1182916" cy="37796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D45E6EAE-BD1C-4518-AD6B-DCD93BAB5611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623674" y="6377231"/>
            <a:ext cx="4293708" cy="25033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148416" y="6377231"/>
            <a:ext cx="553900" cy="250337"/>
          </a:xfrm>
        </p:spPr>
        <p:txBody>
          <a:bodyPr/>
          <a:lstStyle>
            <a:lvl1pPr algn="ctr">
              <a:defRPr/>
            </a:lvl1pPr>
          </a:lstStyle>
          <a:p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8" name="Rectangle 17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1559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_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3601" y="1153012"/>
            <a:ext cx="5439199" cy="1967560"/>
          </a:xfrm>
        </p:spPr>
        <p:txBody>
          <a:bodyPr anchor="t"/>
          <a:lstStyle>
            <a:lvl1pPr>
              <a:defRPr b="1" i="0" spc="-50" baseline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601" y="3323771"/>
            <a:ext cx="5439199" cy="2494144"/>
          </a:xfrm>
        </p:spPr>
        <p:txBody>
          <a:bodyPr>
            <a:normAutofit/>
          </a:bodyPr>
          <a:lstStyle>
            <a:lvl1pPr marL="288925" indent="-288925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45188" y="1259543"/>
            <a:ext cx="5746812" cy="4558372"/>
          </a:xfrm>
        </p:spPr>
        <p:txBody>
          <a:bodyPr>
            <a:normAutofit/>
          </a:bodyPr>
          <a:lstStyle>
            <a:lvl1pPr marL="288925" indent="-288925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5pPr>
          </a:lstStyle>
          <a:p>
            <a:pPr lvl="0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04575245-E482-1240-AB21-1D31EF8476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74769E71-BAB2-46F1-8EB5-EBF2F93E441C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E9E202C7-3928-BB45-9EC4-62EFC47C7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C36FE47-FA0E-654F-A061-B7D02981F22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102907" y="3209739"/>
            <a:ext cx="2518023" cy="2611794"/>
          </a:xfrm>
        </p:spPr>
        <p:txBody>
          <a:bodyPr lIns="360000" tIns="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97DA83E-67EF-464D-974F-A553A58EBD0D}"/>
              </a:ext>
            </a:extLst>
          </p:cNvPr>
          <p:cNvSpPr txBox="1">
            <a:spLocks/>
          </p:cNvSpPr>
          <p:nvPr userDrawn="1"/>
        </p:nvSpPr>
        <p:spPr>
          <a:xfrm>
            <a:off x="412284" y="586508"/>
            <a:ext cx="5391180" cy="2809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1" i="0" kern="1200" cap="all" spc="50" baseline="0">
                <a:solidFill>
                  <a:schemeClr val="tx1"/>
                </a:solidFill>
                <a:latin typeface="Barlow Condensed" pitchFamily="2" charset="77"/>
                <a:ea typeface="+mj-ea"/>
                <a:cs typeface="+mj-cs"/>
              </a:defRPr>
            </a:lvl1pPr>
          </a:lstStyle>
          <a:p>
            <a:endParaRPr lang="en-US" sz="4400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710F91B-AF94-6A4E-8F15-F35E8C007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53447" y="3209739"/>
            <a:ext cx="2479227" cy="2611794"/>
          </a:xfrm>
        </p:spPr>
        <p:txBody>
          <a:bodyPr lIns="360000" tIns="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grpSp>
        <p:nvGrpSpPr>
          <p:cNvPr id="14" name="Group 13" descr="Vertical divider keyline">
            <a:extLst>
              <a:ext uri="{FF2B5EF4-FFF2-40B4-BE49-F238E27FC236}">
                <a16:creationId xmlns:a16="http://schemas.microsoft.com/office/drawing/2014/main" id="{8282BA28-A432-8D4C-A64F-6F80FFEE2598}"/>
              </a:ext>
            </a:extLst>
          </p:cNvPr>
          <p:cNvGrpSpPr/>
          <p:nvPr userDrawn="1"/>
        </p:nvGrpSpPr>
        <p:grpSpPr>
          <a:xfrm>
            <a:off x="3057092" y="3209739"/>
            <a:ext cx="6096356" cy="2611794"/>
            <a:chOff x="2981554" y="3195686"/>
            <a:chExt cx="6096356" cy="2441544"/>
          </a:xfrm>
        </p:grpSpPr>
        <p:cxnSp>
          <p:nvCxnSpPr>
            <p:cNvPr id="15" name="Straight Connector 14" descr="Vertical divider line">
              <a:extLst>
                <a:ext uri="{FF2B5EF4-FFF2-40B4-BE49-F238E27FC236}">
                  <a16:creationId xmlns:a16="http://schemas.microsoft.com/office/drawing/2014/main" id="{6195C118-2B5B-C24D-9063-AC76036A91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7910" y="3195687"/>
              <a:ext cx="0" cy="244154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 descr="Vertical divider line">
              <a:extLst>
                <a:ext uri="{FF2B5EF4-FFF2-40B4-BE49-F238E27FC236}">
                  <a16:creationId xmlns:a16="http://schemas.microsoft.com/office/drawing/2014/main" id="{0B34DDCE-9AA3-8D4E-AC3C-487F076A07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13556" y="3195686"/>
              <a:ext cx="0" cy="244154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DFCDBF5-7D09-D647-A9D1-EF29349E40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81554" y="3195686"/>
              <a:ext cx="0" cy="244154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C37B9689-FF34-B940-8FC0-91E92509A20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069971" y="3209739"/>
            <a:ext cx="2518024" cy="2611794"/>
          </a:xfrm>
        </p:spPr>
        <p:txBody>
          <a:bodyPr lIns="360000" tIns="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5B796EE0-3324-844B-A8CC-7C71A56893F4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259882" y="3209739"/>
            <a:ext cx="2440591" cy="2611794"/>
          </a:xfrm>
        </p:spPr>
        <p:txBody>
          <a:bodyPr lIns="90000" tIns="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3331C1F-4B7F-314D-BE58-7A80CF5B3AB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41493" y="1292137"/>
            <a:ext cx="5391182" cy="1917601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FontTx/>
              <a:buNone/>
              <a:defRPr sz="1800"/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646870B3-2D01-F648-ACD7-D2C84A261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83" y="434108"/>
            <a:ext cx="5829209" cy="2775630"/>
          </a:xfrm>
          <a:prstGeom prst="rect">
            <a:avLst/>
          </a:prstGeom>
        </p:spPr>
        <p:txBody>
          <a:bodyPr vert="horz" lIns="90000" tIns="45720" rIns="90000" bIns="45720" rtlCol="0" anchor="ctr">
            <a:normAutofit/>
          </a:bodyPr>
          <a:lstStyle>
            <a:lvl1pPr>
              <a:defRPr sz="4400" spc="-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Date Placeholder 1">
            <a:extLst>
              <a:ext uri="{FF2B5EF4-FFF2-40B4-BE49-F238E27FC236}">
                <a16:creationId xmlns:a16="http://schemas.microsoft.com/office/drawing/2014/main" id="{EE79A5CD-62E4-704D-AB31-22005A7D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0CE3AB56-57C2-441A-BC8E-BDB95EFA5491}" type="datetime1">
              <a:rPr lang="en-CA" smtClean="0"/>
              <a:t>2026-08-10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8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 descr="Vertical divider keyline">
            <a:extLst>
              <a:ext uri="{FF2B5EF4-FFF2-40B4-BE49-F238E27FC236}">
                <a16:creationId xmlns:a16="http://schemas.microsoft.com/office/drawing/2014/main" id="{FCDADD28-F8A0-4E47-B678-526317D7F922}"/>
              </a:ext>
            </a:extLst>
          </p:cNvPr>
          <p:cNvGrpSpPr/>
          <p:nvPr userDrawn="1"/>
        </p:nvGrpSpPr>
        <p:grpSpPr>
          <a:xfrm>
            <a:off x="3099205" y="1473307"/>
            <a:ext cx="6044795" cy="4476080"/>
            <a:chOff x="3099205" y="1721493"/>
            <a:chExt cx="6044795" cy="4227893"/>
          </a:xfrm>
        </p:grpSpPr>
        <p:cxnSp>
          <p:nvCxnSpPr>
            <p:cNvPr id="29" name="Straight Connector 28" descr="Vertical divider line">
              <a:extLst>
                <a:ext uri="{FF2B5EF4-FFF2-40B4-BE49-F238E27FC236}">
                  <a16:creationId xmlns:a16="http://schemas.microsoft.com/office/drawing/2014/main" id="{E0D7D677-0E8A-5443-A127-7711238A1BD5}"/>
                </a:ext>
              </a:extLst>
            </p:cNvPr>
            <p:cNvCxnSpPr/>
            <p:nvPr/>
          </p:nvCxnSpPr>
          <p:spPr>
            <a:xfrm>
              <a:off x="3099205" y="1721493"/>
              <a:ext cx="0" cy="422789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 descr="Vertical divider line">
              <a:extLst>
                <a:ext uri="{FF2B5EF4-FFF2-40B4-BE49-F238E27FC236}">
                  <a16:creationId xmlns:a16="http://schemas.microsoft.com/office/drawing/2014/main" id="{41065334-0614-5242-86E1-056708A5F1C7}"/>
                </a:ext>
              </a:extLst>
            </p:cNvPr>
            <p:cNvCxnSpPr>
              <a:cxnSpLocks/>
            </p:cNvCxnSpPr>
            <p:nvPr/>
          </p:nvCxnSpPr>
          <p:spPr>
            <a:xfrm>
              <a:off x="6110630" y="1721493"/>
              <a:ext cx="0" cy="422789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 descr="Vertical divider line">
              <a:extLst>
                <a:ext uri="{FF2B5EF4-FFF2-40B4-BE49-F238E27FC236}">
                  <a16:creationId xmlns:a16="http://schemas.microsoft.com/office/drawing/2014/main" id="{B4104AB9-5815-3E43-9568-159C8CDE6F27}"/>
                </a:ext>
              </a:extLst>
            </p:cNvPr>
            <p:cNvCxnSpPr/>
            <p:nvPr/>
          </p:nvCxnSpPr>
          <p:spPr>
            <a:xfrm>
              <a:off x="9144000" y="1721493"/>
              <a:ext cx="0" cy="422789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C36FE47-FA0E-654F-A061-B7D02981F22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6132" y="4585760"/>
            <a:ext cx="2520000" cy="1327299"/>
          </a:xfrm>
        </p:spPr>
        <p:txBody>
          <a:bodyPr lIns="90000" tIns="9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97DA83E-67EF-464D-974F-A553A58EBD0D}"/>
              </a:ext>
            </a:extLst>
          </p:cNvPr>
          <p:cNvSpPr txBox="1">
            <a:spLocks/>
          </p:cNvSpPr>
          <p:nvPr userDrawn="1"/>
        </p:nvSpPr>
        <p:spPr>
          <a:xfrm>
            <a:off x="412284" y="586508"/>
            <a:ext cx="5391180" cy="2809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1" i="0" kern="1200" cap="all" spc="50" baseline="0">
                <a:solidFill>
                  <a:schemeClr val="tx1"/>
                </a:solidFill>
                <a:latin typeface="Barlow Condensed" pitchFamily="2" charset="77"/>
                <a:ea typeface="+mj-ea"/>
                <a:cs typeface="+mj-cs"/>
              </a:defRPr>
            </a:lvl1pPr>
          </a:lstStyle>
          <a:p>
            <a:endParaRPr lang="en-US" sz="4400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710F91B-AF94-6A4E-8F15-F35E8C007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406816" y="4585760"/>
            <a:ext cx="2520000" cy="1327299"/>
          </a:xfrm>
        </p:spPr>
        <p:txBody>
          <a:bodyPr lIns="90000" tIns="9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C37B9689-FF34-B940-8FC0-91E92509A20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335129" y="4584878"/>
            <a:ext cx="2520000" cy="1326387"/>
          </a:xfrm>
        </p:spPr>
        <p:txBody>
          <a:bodyPr lIns="90000" tIns="9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5B796EE0-3324-844B-A8CC-7C71A56893F4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259879" y="4585760"/>
            <a:ext cx="2520000" cy="1327299"/>
          </a:xfrm>
        </p:spPr>
        <p:txBody>
          <a:bodyPr lIns="180000" tIns="90000" rIns="9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3" name="Date Placeholder 1">
            <a:extLst>
              <a:ext uri="{FF2B5EF4-FFF2-40B4-BE49-F238E27FC236}">
                <a16:creationId xmlns:a16="http://schemas.microsoft.com/office/drawing/2014/main" id="{EE79A5CD-62E4-704D-AB31-22005A7D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0786E173-E7FC-4AB9-9C8D-9A4B54BA2BD4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FEAC6A97-CD6A-4B4D-A4F5-E7001D6B9543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94132" y="1564834"/>
            <a:ext cx="2664000" cy="2891256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2812A4D0-8640-7147-A4C8-688C427289FC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9337184" y="1564834"/>
            <a:ext cx="2664000" cy="2891256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9BEDF1BE-117B-7E44-8F7A-1583B5892D1D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3263129" y="1564834"/>
            <a:ext cx="2664000" cy="2889270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941978F0-8F0C-EA43-BE2B-69E4706DEF7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259877" y="1564834"/>
            <a:ext cx="2664000" cy="2891256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36" name="Title Placeholder 1">
            <a:extLst>
              <a:ext uri="{FF2B5EF4-FFF2-40B4-BE49-F238E27FC236}">
                <a16:creationId xmlns:a16="http://schemas.microsoft.com/office/drawing/2014/main" id="{6B4F789C-A627-DF4A-95D6-6465A3C56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1" y="434107"/>
            <a:ext cx="11393430" cy="109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159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lumn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C36FE47-FA0E-654F-A061-B7D02981F22C}"/>
              </a:ext>
            </a:extLst>
          </p:cNvPr>
          <p:cNvSpPr>
            <a:spLocks noGrp="1"/>
          </p:cNvSpPr>
          <p:nvPr userDrawn="1">
            <p:ph sz="half" idx="15" hasCustomPrompt="1"/>
          </p:nvPr>
        </p:nvSpPr>
        <p:spPr>
          <a:xfrm>
            <a:off x="8676480" y="4958080"/>
            <a:ext cx="3240000" cy="954979"/>
          </a:xfrm>
        </p:spPr>
        <p:txBody>
          <a:bodyPr lIns="90000" tIns="9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9" name="Footer Placeholder 8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97DA83E-67EF-464D-974F-A553A58EBD0D}"/>
              </a:ext>
            </a:extLst>
          </p:cNvPr>
          <p:cNvSpPr txBox="1">
            <a:spLocks/>
          </p:cNvSpPr>
          <p:nvPr userDrawn="1"/>
        </p:nvSpPr>
        <p:spPr>
          <a:xfrm>
            <a:off x="412284" y="586508"/>
            <a:ext cx="5391180" cy="2809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1" i="0" kern="1200" cap="all" spc="50" baseline="0">
                <a:solidFill>
                  <a:schemeClr val="tx1"/>
                </a:solidFill>
                <a:latin typeface="Barlow Condensed" pitchFamily="2" charset="77"/>
                <a:ea typeface="+mj-ea"/>
                <a:cs typeface="+mj-cs"/>
              </a:defRPr>
            </a:lvl1pPr>
          </a:lstStyle>
          <a:p>
            <a:endParaRPr lang="en-US" sz="4400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C37B9689-FF34-B940-8FC0-91E92509A203}"/>
              </a:ext>
            </a:extLst>
          </p:cNvPr>
          <p:cNvSpPr>
            <a:spLocks noGrp="1"/>
          </p:cNvSpPr>
          <p:nvPr userDrawn="1">
            <p:ph sz="half" idx="16" hasCustomPrompt="1"/>
          </p:nvPr>
        </p:nvSpPr>
        <p:spPr>
          <a:xfrm>
            <a:off x="4661400" y="4958080"/>
            <a:ext cx="3240000" cy="953185"/>
          </a:xfrm>
        </p:spPr>
        <p:txBody>
          <a:bodyPr lIns="90000" tIns="9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5B796EE0-3324-844B-A8CC-7C71A56893F4}"/>
              </a:ext>
            </a:extLst>
          </p:cNvPr>
          <p:cNvSpPr>
            <a:spLocks noGrp="1"/>
          </p:cNvSpPr>
          <p:nvPr userDrawn="1">
            <p:ph sz="half" idx="17" hasCustomPrompt="1"/>
          </p:nvPr>
        </p:nvSpPr>
        <p:spPr>
          <a:xfrm>
            <a:off x="598739" y="4958080"/>
            <a:ext cx="3240000" cy="954979"/>
          </a:xfrm>
        </p:spPr>
        <p:txBody>
          <a:bodyPr lIns="180000" tIns="90000" rIns="9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3" name="Date Placeholder 1">
            <a:extLst>
              <a:ext uri="{FF2B5EF4-FFF2-40B4-BE49-F238E27FC236}">
                <a16:creationId xmlns:a16="http://schemas.microsoft.com/office/drawing/2014/main" id="{EE79A5CD-62E4-704D-AB31-22005A7DBB42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5A4C4E9-F46B-482E-8AD2-6E677910A558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FEAC6A97-CD6A-4B4D-A4F5-E7001D6B9543}"/>
              </a:ext>
            </a:extLst>
          </p:cNvPr>
          <p:cNvSpPr>
            <a:spLocks noGrp="1"/>
          </p:cNvSpPr>
          <p:nvPr userDrawn="1">
            <p:ph sz="half" idx="18" hasCustomPrompt="1"/>
          </p:nvPr>
        </p:nvSpPr>
        <p:spPr>
          <a:xfrm>
            <a:off x="8340001" y="1528508"/>
            <a:ext cx="3867551" cy="3256852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9BEDF1BE-117B-7E44-8F7A-1583B5892D1D}"/>
              </a:ext>
            </a:extLst>
          </p:cNvPr>
          <p:cNvSpPr>
            <a:spLocks noGrp="1"/>
          </p:cNvSpPr>
          <p:nvPr userDrawn="1">
            <p:ph sz="half" idx="20" hasCustomPrompt="1"/>
          </p:nvPr>
        </p:nvSpPr>
        <p:spPr>
          <a:xfrm>
            <a:off x="4290600" y="1528507"/>
            <a:ext cx="3610800" cy="3256853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941978F0-8F0C-EA43-BE2B-69E4706DEF72}"/>
              </a:ext>
            </a:extLst>
          </p:cNvPr>
          <p:cNvSpPr>
            <a:spLocks noGrp="1"/>
          </p:cNvSpPr>
          <p:nvPr userDrawn="1">
            <p:ph sz="half" idx="21" hasCustomPrompt="1"/>
          </p:nvPr>
        </p:nvSpPr>
        <p:spPr>
          <a:xfrm>
            <a:off x="-13260" y="1528508"/>
            <a:ext cx="3851999" cy="3256852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36" name="Title Placeholder 1">
            <a:extLst>
              <a:ext uri="{FF2B5EF4-FFF2-40B4-BE49-F238E27FC236}">
                <a16:creationId xmlns:a16="http://schemas.microsoft.com/office/drawing/2014/main" id="{6B4F789C-A627-DF4A-95D6-6465A3C567C4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53601" y="434107"/>
            <a:ext cx="11326115" cy="109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29" name="Straight Connector 28" descr="Vertical divider line">
            <a:extLst>
              <a:ext uri="{FF2B5EF4-FFF2-40B4-BE49-F238E27FC236}">
                <a16:creationId xmlns:a16="http://schemas.microsoft.com/office/drawing/2014/main" id="{E0D7D677-0E8A-5443-A127-7711238A1BD5}"/>
              </a:ext>
            </a:extLst>
          </p:cNvPr>
          <p:cNvCxnSpPr/>
          <p:nvPr/>
        </p:nvCxnSpPr>
        <p:spPr>
          <a:xfrm>
            <a:off x="4276755" y="1528507"/>
            <a:ext cx="0" cy="438275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 descr="Vertical divider line">
            <a:extLst>
              <a:ext uri="{FF2B5EF4-FFF2-40B4-BE49-F238E27FC236}">
                <a16:creationId xmlns:a16="http://schemas.microsoft.com/office/drawing/2014/main" id="{7DC8BE18-C807-6912-58AA-5C48B71695D4}"/>
              </a:ext>
            </a:extLst>
          </p:cNvPr>
          <p:cNvCxnSpPr/>
          <p:nvPr userDrawn="1"/>
        </p:nvCxnSpPr>
        <p:spPr>
          <a:xfrm>
            <a:off x="8329236" y="1528507"/>
            <a:ext cx="0" cy="438275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57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mage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941978F0-8F0C-EA43-BE2B-69E4706DEF7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-597" y="1464295"/>
            <a:ext cx="4068000" cy="2702769"/>
          </a:xfrm>
          <a:solidFill>
            <a:schemeClr val="bg2"/>
          </a:solidFill>
          <a:ln w="12700">
            <a:solidFill>
              <a:schemeClr val="lt1">
                <a:hueOff val="0"/>
                <a:satOff val="0"/>
                <a:lumOff val="0"/>
              </a:schemeClr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97DA83E-67EF-464D-974F-A553A58EBD0D}"/>
              </a:ext>
            </a:extLst>
          </p:cNvPr>
          <p:cNvSpPr txBox="1">
            <a:spLocks/>
          </p:cNvSpPr>
          <p:nvPr userDrawn="1"/>
        </p:nvSpPr>
        <p:spPr>
          <a:xfrm>
            <a:off x="412284" y="586508"/>
            <a:ext cx="5391180" cy="2809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1" i="0" kern="1200" cap="all" spc="50" baseline="0">
                <a:solidFill>
                  <a:schemeClr val="tx1"/>
                </a:solidFill>
                <a:latin typeface="Barlow Condensed" pitchFamily="2" charset="77"/>
                <a:ea typeface="+mj-ea"/>
                <a:cs typeface="+mj-cs"/>
              </a:defRPr>
            </a:lvl1pPr>
          </a:lstStyle>
          <a:p>
            <a:endParaRPr lang="en-US" sz="4400" dirty="0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9BEDF1BE-117B-7E44-8F7A-1583B5892D1D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068151" y="1464295"/>
            <a:ext cx="4068000" cy="2702769"/>
          </a:xfrm>
          <a:solidFill>
            <a:schemeClr val="bg2"/>
          </a:solidFill>
          <a:ln w="12700">
            <a:solidFill>
              <a:schemeClr val="lt1">
                <a:hueOff val="0"/>
                <a:satOff val="0"/>
                <a:lumOff val="0"/>
              </a:schemeClr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36" name="Title Placeholder 1">
            <a:extLst>
              <a:ext uri="{FF2B5EF4-FFF2-40B4-BE49-F238E27FC236}">
                <a16:creationId xmlns:a16="http://schemas.microsoft.com/office/drawing/2014/main" id="{6B4F789C-A627-DF4A-95D6-6465A3C56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1" y="434107"/>
            <a:ext cx="11393430" cy="109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E2793361-4E87-D74E-B071-C32FD965A8E2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123251" y="1464295"/>
            <a:ext cx="4068000" cy="2702769"/>
          </a:xfrm>
          <a:solidFill>
            <a:schemeClr val="bg2"/>
          </a:solidFill>
          <a:ln w="12700">
            <a:solidFill>
              <a:schemeClr val="lt1">
                <a:hueOff val="0"/>
                <a:satOff val="0"/>
                <a:lumOff val="0"/>
              </a:schemeClr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48" name="Content Placeholder 3">
            <a:extLst>
              <a:ext uri="{FF2B5EF4-FFF2-40B4-BE49-F238E27FC236}">
                <a16:creationId xmlns:a16="http://schemas.microsoft.com/office/drawing/2014/main" id="{D154CBF8-BB84-5541-831A-3FB911D81AF0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152" y="4167064"/>
            <a:ext cx="4068000" cy="2702769"/>
          </a:xfrm>
          <a:solidFill>
            <a:schemeClr val="bg2"/>
          </a:solidFill>
          <a:ln w="12700">
            <a:solidFill>
              <a:schemeClr val="lt1">
                <a:hueOff val="0"/>
                <a:satOff val="0"/>
                <a:lumOff val="0"/>
              </a:schemeClr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49" name="Content Placeholder 3">
            <a:extLst>
              <a:ext uri="{FF2B5EF4-FFF2-40B4-BE49-F238E27FC236}">
                <a16:creationId xmlns:a16="http://schemas.microsoft.com/office/drawing/2014/main" id="{6BB1484A-4D37-8142-BFCB-814E3836B97E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4068900" y="4167064"/>
            <a:ext cx="4068000" cy="2702769"/>
          </a:xfrm>
          <a:solidFill>
            <a:schemeClr val="bg2"/>
          </a:solidFill>
          <a:ln w="12700">
            <a:solidFill>
              <a:schemeClr val="lt1">
                <a:hueOff val="0"/>
                <a:satOff val="0"/>
                <a:lumOff val="0"/>
              </a:schemeClr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  <p:sp>
        <p:nvSpPr>
          <p:cNvPr id="50" name="Content Placeholder 3">
            <a:extLst>
              <a:ext uri="{FF2B5EF4-FFF2-40B4-BE49-F238E27FC236}">
                <a16:creationId xmlns:a16="http://schemas.microsoft.com/office/drawing/2014/main" id="{DFA9A65B-B609-BA46-A4B5-3518E08239DF}"/>
              </a:ext>
            </a:extLst>
          </p:cNvPr>
          <p:cNvSpPr>
            <a:spLocks noGrp="1"/>
          </p:cNvSpPr>
          <p:nvPr>
            <p:ph sz="half" idx="25" hasCustomPrompt="1"/>
          </p:nvPr>
        </p:nvSpPr>
        <p:spPr>
          <a:xfrm>
            <a:off x="8124000" y="4167064"/>
            <a:ext cx="4068000" cy="2702769"/>
          </a:xfrm>
          <a:solidFill>
            <a:schemeClr val="bg2"/>
          </a:solidFill>
          <a:ln w="12700">
            <a:solidFill>
              <a:schemeClr val="lt1">
                <a:hueOff val="0"/>
                <a:satOff val="0"/>
                <a:lumOff val="0"/>
              </a:schemeClr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Insert image or object</a:t>
            </a:r>
          </a:p>
        </p:txBody>
      </p:sp>
    </p:spTree>
    <p:extLst>
      <p:ext uri="{BB962C8B-B14F-4D97-AF65-F5344CB8AC3E}">
        <p14:creationId xmlns:p14="http://schemas.microsoft.com/office/powerpoint/2010/main" val="414892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3601" y="1528507"/>
            <a:ext cx="5226518" cy="544133"/>
          </a:xfrm>
        </p:spPr>
        <p:txBody>
          <a:bodyPr anchor="b">
            <a:noAutofit/>
          </a:bodyPr>
          <a:lstStyle>
            <a:lvl1pPr marL="0" indent="0">
              <a:buNone/>
              <a:defRPr sz="16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601" y="2215571"/>
            <a:ext cx="5226518" cy="3846945"/>
          </a:xfrm>
        </p:spPr>
        <p:txBody>
          <a:bodyPr>
            <a:normAutofit/>
          </a:bodyPr>
          <a:lstStyle>
            <a:lvl1pPr marL="288925" indent="-288925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44941" y="1528507"/>
            <a:ext cx="5593458" cy="544133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44941" y="2215571"/>
            <a:ext cx="5593458" cy="3846945"/>
          </a:xfrm>
        </p:spPr>
        <p:txBody>
          <a:bodyPr>
            <a:normAutofit/>
          </a:bodyPr>
          <a:lstStyle>
            <a:lvl1pPr marL="288925" indent="-288925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53600" y="434107"/>
            <a:ext cx="11569729" cy="1094400"/>
          </a:xfrm>
        </p:spPr>
        <p:txBody>
          <a:bodyPr/>
          <a:lstStyle>
            <a:lvl1pPr>
              <a:defRPr b="1" i="0" spc="-50" baseline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BFCFB2FD-F6A4-3D4C-85CC-AEAF7A9B17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AB59C7E8-317D-46CD-BE8B-CA6E4BBBA289}" type="datetime1">
              <a:rPr lang="en-CA" smtClean="0"/>
              <a:t>2026-08-10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59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_with_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BABF4179-15F2-1C45-A479-F3F89A8F0CA8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799616" y="1554265"/>
            <a:ext cx="5148158" cy="2664945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Insert image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457" y="4240697"/>
            <a:ext cx="5943600" cy="415084"/>
          </a:xfrm>
          <a:solidFill>
            <a:schemeClr val="accent1"/>
          </a:solidFill>
        </p:spPr>
        <p:txBody>
          <a:bodyPr wrap="none" lIns="0" tIns="72000" rIns="180000" bIns="72000" anchor="ctr">
            <a:noAutofit/>
          </a:bodyPr>
          <a:lstStyle>
            <a:lvl1pPr marL="79200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600" b="1" cap="all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99616" y="4848996"/>
            <a:ext cx="5148157" cy="1209799"/>
          </a:xfrm>
        </p:spPr>
        <p:txBody>
          <a:bodyPr lIns="0" tIns="0" rIns="0" bIns="0">
            <a:normAutofit/>
          </a:bodyPr>
          <a:lstStyle>
            <a:lvl1pPr marL="187325" indent="-187325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Font typeface="Wingdings" pitchFamily="2" charset="2"/>
              <a:buChar char="§"/>
              <a:tabLst/>
              <a:defRPr sz="1600" baseline="0">
                <a:latin typeface="Verdana" panose="020B0604030504040204" pitchFamily="34" charset="0"/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48400" y="4216079"/>
            <a:ext cx="5943600" cy="439702"/>
          </a:xfrm>
          <a:solidFill>
            <a:schemeClr val="accent1"/>
          </a:solidFill>
        </p:spPr>
        <p:txBody>
          <a:bodyPr wrap="none" tIns="72000" bIns="72000" anchor="ctr">
            <a:normAutofit/>
          </a:bodyPr>
          <a:lstStyle>
            <a:lvl1pPr marL="0" indent="0">
              <a:buNone/>
              <a:defRPr sz="1600" b="1" cap="all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53600" y="434107"/>
            <a:ext cx="11569729" cy="1094400"/>
          </a:xfrm>
        </p:spPr>
        <p:txBody>
          <a:bodyPr/>
          <a:lstStyle>
            <a:lvl1pPr>
              <a:defRPr b="1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F41BABF1-3633-7444-AE82-1C90008AB3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0CDF8410-3A1F-474D-989E-A29AAA58A54F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8F7A5D93-31C0-3E4A-8E14-F5A4B30D753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48400" y="1554265"/>
            <a:ext cx="5148158" cy="2664945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Insert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D00015AD-23FE-9348-81E7-1DE2CA82506C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248400" y="4848996"/>
            <a:ext cx="5148157" cy="1209799"/>
          </a:xfrm>
        </p:spPr>
        <p:txBody>
          <a:bodyPr lIns="0" tIns="0" rIns="0" bIns="0">
            <a:normAutofit/>
          </a:bodyPr>
          <a:lstStyle>
            <a:lvl1pPr marL="187325" indent="-187325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Font typeface="Wingdings" pitchFamily="2" charset="2"/>
              <a:buChar char="§"/>
              <a:tabLst/>
              <a:defRPr sz="1600" baseline="0">
                <a:latin typeface="Verdana" panose="020B0604030504040204" pitchFamily="34" charset="0"/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21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Data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70625" y="3629817"/>
            <a:ext cx="3136423" cy="22440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Font typeface="Wingdings" pitchFamily="2" charset="2"/>
              <a:buNone/>
              <a:tabLst/>
              <a:defRPr sz="1600" baseline="0">
                <a:latin typeface="+mn-lt"/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53600" y="434107"/>
            <a:ext cx="11569729" cy="1094400"/>
          </a:xfrm>
        </p:spPr>
        <p:txBody>
          <a:bodyPr/>
          <a:lstStyle>
            <a:lvl1pPr>
              <a:defRPr b="1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F41BABF1-3633-7444-AE82-1C90008AB3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EE22A352-FD18-4C43-8A20-33A0987F909F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8F7A5D93-31C0-3E4A-8E14-F5A4B30D753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651193" y="1473306"/>
            <a:ext cx="5968958" cy="2658688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Insert table or chart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D00015AD-23FE-9348-81E7-1DE2CA82506C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651716" y="4531115"/>
            <a:ext cx="1779722" cy="55991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4400"/>
              </a:lnSpc>
              <a:spcBef>
                <a:spcPts val="0"/>
              </a:spcBef>
              <a:spcAft>
                <a:spcPts val="800"/>
              </a:spcAft>
              <a:buFont typeface="Wingdings" pitchFamily="2" charset="2"/>
              <a:buNone/>
              <a:tabLst/>
              <a:defRPr sz="4400" b="1" baseline="0">
                <a:solidFill>
                  <a:schemeClr val="tx2"/>
                </a:solidFill>
                <a:latin typeface="Barlow Condensed Medium" pitchFamily="2" charset="77"/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$/NO.</a:t>
            </a:r>
          </a:p>
        </p:txBody>
      </p:sp>
      <p:sp>
        <p:nvSpPr>
          <p:cNvPr id="16" name="Rectangle 15" descr="Yellow highlight box">
            <a:extLst>
              <a:ext uri="{FF2B5EF4-FFF2-40B4-BE49-F238E27FC236}">
                <a16:creationId xmlns:a16="http://schemas.microsoft.com/office/drawing/2014/main" id="{E125A8A0-2589-084A-874C-8AD4B0435BCB}"/>
              </a:ext>
            </a:extLst>
          </p:cNvPr>
          <p:cNvSpPr/>
          <p:nvPr/>
        </p:nvSpPr>
        <p:spPr>
          <a:xfrm>
            <a:off x="-1" y="1473306"/>
            <a:ext cx="5084485" cy="1681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4B429"/>
              </a:solidFill>
            </a:endParaRPr>
          </a:p>
        </p:txBody>
      </p:sp>
      <p:cxnSp>
        <p:nvCxnSpPr>
          <p:cNvPr id="21" name="Straight Connector 20" descr="Vertical divider line">
            <a:extLst>
              <a:ext uri="{FF2B5EF4-FFF2-40B4-BE49-F238E27FC236}">
                <a16:creationId xmlns:a16="http://schemas.microsoft.com/office/drawing/2014/main" id="{ADAA060E-56E3-4E46-B641-EC9BA7B276C4}"/>
              </a:ext>
            </a:extLst>
          </p:cNvPr>
          <p:cNvCxnSpPr>
            <a:cxnSpLocks/>
          </p:cNvCxnSpPr>
          <p:nvPr userDrawn="1"/>
        </p:nvCxnSpPr>
        <p:spPr>
          <a:xfrm flipV="1">
            <a:off x="5084495" y="1464659"/>
            <a:ext cx="0" cy="48463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C4CE139-975A-BC46-8388-4AB17C3FF185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970625" y="1536349"/>
            <a:ext cx="2354612" cy="724944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FontTx/>
              <a:buNone/>
              <a:defRPr sz="5500" b="1">
                <a:latin typeface="Barlow Condensed Medium" pitchFamily="2" charset="77"/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$/NO.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522474DA-FBF5-B946-B1D0-32233E66D5B1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90439" y="2434807"/>
            <a:ext cx="2744653" cy="47828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tabLst/>
              <a:defRPr sz="1400" baseline="0">
                <a:latin typeface="Verdana" panose="020B0604030504040204" pitchFamily="34" charset="0"/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APPLY BOLD TO THE DATA YOU WANT TO EMPHASIZE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90D45B22-191D-CD43-A544-D7477D112486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7763390" y="4531115"/>
            <a:ext cx="1779722" cy="55991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4400"/>
              </a:lnSpc>
              <a:spcBef>
                <a:spcPts val="0"/>
              </a:spcBef>
              <a:spcAft>
                <a:spcPts val="800"/>
              </a:spcAft>
              <a:buFont typeface="Wingdings" pitchFamily="2" charset="2"/>
              <a:buNone/>
              <a:tabLst/>
              <a:defRPr sz="4400" b="1" baseline="0">
                <a:solidFill>
                  <a:schemeClr val="tx2"/>
                </a:solidFill>
                <a:latin typeface="Barlow Condensed Medium" pitchFamily="2" charset="77"/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$/NO.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717A98A5-A9DE-8C41-9271-CD1F7D6D23BC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9874046" y="4531115"/>
            <a:ext cx="1779722" cy="55991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4400"/>
              </a:lnSpc>
              <a:spcBef>
                <a:spcPts val="0"/>
              </a:spcBef>
              <a:spcAft>
                <a:spcPts val="800"/>
              </a:spcAft>
              <a:buFont typeface="Wingdings" pitchFamily="2" charset="2"/>
              <a:buNone/>
              <a:tabLst/>
              <a:defRPr sz="4400" b="1" baseline="0">
                <a:solidFill>
                  <a:schemeClr val="tx2"/>
                </a:solidFill>
                <a:latin typeface="Barlow Condensed Medium" pitchFamily="2" charset="77"/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$/NO.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285B837B-B81E-A84A-808D-DCA8C64278BF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5651193" y="5162863"/>
            <a:ext cx="1779718" cy="47828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tabLst/>
              <a:defRPr sz="1400" baseline="0">
                <a:latin typeface="Verdana" panose="020B0604030504040204" pitchFamily="34" charset="0"/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BOLD IMPORTANT DATA IN POINT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07A4A87A-B498-5E45-A52C-AD089AA2EE51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7763391" y="5162863"/>
            <a:ext cx="1779718" cy="47828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tabLst/>
              <a:defRPr sz="1400" baseline="0">
                <a:latin typeface="Verdana" panose="020B0604030504040204" pitchFamily="34" charset="0"/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BOLD IMPORTANT DATA IN POINT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0009FB83-9777-FF4A-8C95-23ABEEBE9B7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9868833" y="5162863"/>
            <a:ext cx="1779721" cy="47828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tabLst/>
              <a:defRPr sz="1400" baseline="0">
                <a:latin typeface="Verdana" panose="020B0604030504040204" pitchFamily="34" charset="0"/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BOLD IMPORTANT DATA IN POINT</a:t>
            </a:r>
          </a:p>
        </p:txBody>
      </p:sp>
      <p:cxnSp>
        <p:nvCxnSpPr>
          <p:cNvPr id="43" name="Straight Connector 42" descr="Vertical divider line">
            <a:extLst>
              <a:ext uri="{FF2B5EF4-FFF2-40B4-BE49-F238E27FC236}">
                <a16:creationId xmlns:a16="http://schemas.microsoft.com/office/drawing/2014/main" id="{7E5018BC-5A9A-5640-AFD4-B14A942282BF}"/>
              </a:ext>
            </a:extLst>
          </p:cNvPr>
          <p:cNvCxnSpPr>
            <a:cxnSpLocks/>
          </p:cNvCxnSpPr>
          <p:nvPr userDrawn="1"/>
        </p:nvCxnSpPr>
        <p:spPr>
          <a:xfrm>
            <a:off x="7597414" y="4414062"/>
            <a:ext cx="0" cy="130700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 descr="Vertical divider line">
            <a:extLst>
              <a:ext uri="{FF2B5EF4-FFF2-40B4-BE49-F238E27FC236}">
                <a16:creationId xmlns:a16="http://schemas.microsoft.com/office/drawing/2014/main" id="{883DA7AB-7C29-AA4E-968B-C6174D9DF198}"/>
              </a:ext>
            </a:extLst>
          </p:cNvPr>
          <p:cNvCxnSpPr>
            <a:cxnSpLocks/>
          </p:cNvCxnSpPr>
          <p:nvPr userDrawn="1"/>
        </p:nvCxnSpPr>
        <p:spPr>
          <a:xfrm>
            <a:off x="9708074" y="4414062"/>
            <a:ext cx="0" cy="130700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25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1" i="0" spc="-50" baseline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19997BC4-F5E8-A248-832F-11B6855C10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0F997D1-400D-4B44-87FF-953654D577F4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981DACC6-37B0-AE49-B222-D8BF512B0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48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1" i="0" spc="-50" baseline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19997BC4-F5E8-A248-832F-11B6855C10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76ED85BC-7AA0-46D4-A1FB-CDADCF100D9E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981DACC6-37B0-AE49-B222-D8BF512B0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EBF5-169D-2C4E-89B0-264385A25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2941" y="6409211"/>
            <a:ext cx="1954086" cy="9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1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094124" y="397164"/>
            <a:ext cx="6097876" cy="6460836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2740" y="1028940"/>
            <a:ext cx="5486243" cy="1474115"/>
          </a:xfrm>
        </p:spPr>
        <p:txBody>
          <a:bodyPr lIns="0" anchor="b">
            <a:noAutofit/>
          </a:bodyPr>
          <a:lstStyle>
            <a:lvl1pPr algn="l">
              <a:defRPr sz="5400" b="1" i="0">
                <a:solidFill>
                  <a:schemeClr val="tx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740" y="4266821"/>
            <a:ext cx="5486243" cy="666549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5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2740" y="2642329"/>
            <a:ext cx="1182916" cy="37796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E85FFDD-3220-4FDF-B485-C4B513F86FEC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623674" y="6377231"/>
            <a:ext cx="4293708" cy="25033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148416" y="6377231"/>
            <a:ext cx="553900" cy="250337"/>
          </a:xfrm>
        </p:spPr>
        <p:txBody>
          <a:bodyPr/>
          <a:lstStyle>
            <a:lvl1pPr algn="ctr">
              <a:defRPr/>
            </a:lvl1pPr>
          </a:lstStyle>
          <a:p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8" name="Rectangle 17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5" name="Picture 14" descr="UNIVERSITY OF WATERLOO">
            <a:extLst>
              <a:ext uri="{FF2B5EF4-FFF2-40B4-BE49-F238E27FC236}">
                <a16:creationId xmlns:a16="http://schemas.microsoft.com/office/drawing/2014/main" id="{B5BE5070-E4FE-414F-9769-C63277F8A3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534" y="6409211"/>
            <a:ext cx="1954086" cy="9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3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313194C4-DA65-1B4D-B915-A296C1443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1C401F1-0090-4EDF-9986-5CA45D2B4253}" type="datetime1">
              <a:rPr lang="en-CA" smtClean="0"/>
              <a:t>2026-08-10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16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_NoBkg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E65F28-7610-5A4B-AE5F-C7E579E1BB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938" y="6409211"/>
            <a:ext cx="1954092" cy="98503"/>
          </a:xfrm>
          <a:prstGeom prst="rect">
            <a:avLst/>
          </a:prstGeom>
        </p:spPr>
      </p:pic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4305E2AE-AE84-744D-88AD-B784105CE0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7ADDDB99-ACD8-4161-BAF5-654C75340126}" type="datetime1">
              <a:rPr lang="en-CA" smtClean="0"/>
              <a:t>2026-08-10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67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0B9187DE-5356-9843-A4BF-278A2AD9C6F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407625"/>
            <a:ext cx="12192000" cy="6450375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Font typeface="Wingdings" charset="2"/>
              <a:buNone/>
              <a:defRPr sz="16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Click to add background image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53600" y="434107"/>
            <a:ext cx="5226517" cy="1911326"/>
          </a:xfrm>
        </p:spPr>
        <p:txBody>
          <a:bodyPr/>
          <a:lstStyle>
            <a:lvl1pPr>
              <a:defRPr b="1" i="0" spc="-50" baseline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3601" y="3160851"/>
            <a:ext cx="4283652" cy="2672268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Font typeface="Wingdings" charset="2"/>
              <a:buNone/>
              <a:defRPr sz="18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9412355" y="1749287"/>
            <a:ext cx="2779644" cy="195950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60000" tIns="360000" rIns="360000" bIns="360000" anchor="ctr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APPLY BOLD FONT TREATMENT TO THE PART OF THE DATA POINT THAT YOU WANT TO EMPHASIZE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BFCFB2FD-F6A4-3D4C-85CC-AEAF7A9B17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ADE67AC8-1DC0-4A1A-B05A-98EEEA9EE637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94CE65C-A085-6441-AF30-7A1557B165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2452430"/>
            <a:ext cx="3690651" cy="415084"/>
          </a:xfrm>
          <a:solidFill>
            <a:schemeClr val="accent1"/>
          </a:solidFill>
        </p:spPr>
        <p:txBody>
          <a:bodyPr lIns="468000" anchor="ctr">
            <a:noAutofit/>
          </a:bodyPr>
          <a:lstStyle>
            <a:lvl1pPr marL="0" indent="0">
              <a:buNone/>
              <a:defRPr sz="1600" b="1" cap="all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INSERT NAME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E66B80E-7DC1-DC49-8532-1A720BB6E4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2356" y="3829639"/>
            <a:ext cx="2779644" cy="195950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60000" tIns="360000" rIns="360000" bIns="360000" anchor="ctr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APPLY BOLD FONT TREATMENT TO THE PART OF THE DATA POINT THAT YOU WANT TO EMPHASIZE</a:t>
            </a:r>
          </a:p>
        </p:txBody>
      </p:sp>
    </p:spTree>
    <p:extLst>
      <p:ext uri="{BB962C8B-B14F-4D97-AF65-F5344CB8AC3E}">
        <p14:creationId xmlns:p14="http://schemas.microsoft.com/office/powerpoint/2010/main" val="45302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0B9187DE-5356-9843-A4BF-278A2AD9C6F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407625"/>
            <a:ext cx="12192000" cy="6450375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Font typeface="Wingdings" charset="2"/>
              <a:buNone/>
              <a:defRPr sz="1600">
                <a:solidFill>
                  <a:schemeClr val="bg1"/>
                </a:solidFill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Click to add background image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53600" y="434107"/>
            <a:ext cx="5226517" cy="1911326"/>
          </a:xfrm>
        </p:spPr>
        <p:txBody>
          <a:bodyPr/>
          <a:lstStyle>
            <a:lvl1pPr>
              <a:defRPr b="1" i="0" cap="none" spc="-50" baseline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3601" y="3160851"/>
            <a:ext cx="4283652" cy="2672268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Font typeface="Wingdings" charset="2"/>
              <a:buNone/>
              <a:defRPr sz="1800">
                <a:solidFill>
                  <a:schemeClr val="bg1"/>
                </a:solidFill>
              </a:defRPr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9412355" y="1749287"/>
            <a:ext cx="2779644" cy="195950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60000" tIns="360000" rIns="360000" bIns="360000" anchor="ctr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APPLY BOLD FONT TREATMENT TO THE PART OF THE DATA POINT THAT YOU WANT TO EMPHASIZE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BFCFB2FD-F6A4-3D4C-85CC-AEAF7A9B17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E4F7ACAD-1697-44D4-B74D-2FA3090872D7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94CE65C-A085-6441-AF30-7A1557B165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2452430"/>
            <a:ext cx="3690651" cy="415084"/>
          </a:xfrm>
          <a:solidFill>
            <a:schemeClr val="accent1"/>
          </a:solidFill>
        </p:spPr>
        <p:txBody>
          <a:bodyPr lIns="468000" anchor="ctr">
            <a:noAutofit/>
          </a:bodyPr>
          <a:lstStyle>
            <a:lvl1pPr marL="0" indent="0">
              <a:buNone/>
              <a:defRPr sz="1600" b="1" cap="all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INSERT NAME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E66B80E-7DC1-DC49-8532-1A720BB6E4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2356" y="3829639"/>
            <a:ext cx="2779644" cy="195950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60000" tIns="360000" rIns="360000" bIns="360000" anchor="ctr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APPLY BOLD FONT TREATMENT TO THE PART OF THE DATA POINT THAT YOU WANT TO EMPHASIZE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FFA53FD-7F9E-C94F-9248-C104560624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2941" y="6409211"/>
            <a:ext cx="1954086" cy="9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3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xt or 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30071" y="872979"/>
            <a:ext cx="4331855" cy="910202"/>
          </a:xfrm>
        </p:spPr>
        <p:txBody>
          <a:bodyPr anchor="b">
            <a:normAutofit/>
          </a:bodyPr>
          <a:lstStyle>
            <a:lvl1pPr algn="ctr">
              <a:defRPr sz="2800" b="1" i="0" cap="all" baseline="0">
                <a:latin typeface="Barlow Condensed" pitchFamily="2" charset="77"/>
              </a:defRPr>
            </a:lvl1pPr>
          </a:lstStyle>
          <a:p>
            <a:r>
              <a:rPr lang="en-US"/>
              <a:t>CONTEXT or THEME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876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DE56BA2-2F4E-4EA2-B054-283053627345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 descr="Horizontal divider line"/>
          <p:cNvCxnSpPr/>
          <p:nvPr userDrawn="1"/>
        </p:nvCxnSpPr>
        <p:spPr>
          <a:xfrm>
            <a:off x="3930073" y="1879741"/>
            <a:ext cx="4331855" cy="0"/>
          </a:xfrm>
          <a:prstGeom prst="line">
            <a:avLst/>
          </a:prstGeom>
          <a:ln w="158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 descr="Horizontal divider line"/>
          <p:cNvCxnSpPr/>
          <p:nvPr userDrawn="1"/>
        </p:nvCxnSpPr>
        <p:spPr>
          <a:xfrm>
            <a:off x="3930073" y="5056347"/>
            <a:ext cx="4331855" cy="0"/>
          </a:xfrm>
          <a:prstGeom prst="line">
            <a:avLst/>
          </a:prstGeom>
          <a:ln w="158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660400" y="2420360"/>
            <a:ext cx="10871200" cy="211455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8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3930072" y="5172089"/>
            <a:ext cx="4331855" cy="2762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>
              <a:buNone/>
              <a:def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algn="ctr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419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xt or Quote with data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9883" y="298273"/>
            <a:ext cx="11721910" cy="910202"/>
          </a:xfrm>
        </p:spPr>
        <p:txBody>
          <a:bodyPr anchor="b">
            <a:normAutofit/>
          </a:bodyPr>
          <a:lstStyle>
            <a:lvl1pPr algn="ctr">
              <a:defRPr sz="4400" b="1" i="0" cap="all" baseline="0">
                <a:latin typeface="Barlow Condensed" pitchFamily="2" charset="77"/>
              </a:defRPr>
            </a:lvl1pPr>
          </a:lstStyle>
          <a:p>
            <a:r>
              <a:rPr lang="en-US"/>
              <a:t>CONTEXT or THEME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57912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295E95B-D622-4B22-A316-D5906669460B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2724646" y="1405755"/>
            <a:ext cx="6742703" cy="13320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3930072" y="2917735"/>
            <a:ext cx="4331855" cy="85883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 algn="ctr">
              <a:buNone/>
              <a:def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algn="ctr"/>
            <a:r>
              <a:rPr lang="en-US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7D40BCB-61FA-1B2A-FF33-81C990188DF2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660014" y="4306007"/>
            <a:ext cx="3052253" cy="1327299"/>
          </a:xfrm>
        </p:spPr>
        <p:txBody>
          <a:bodyPr lIns="90000" tIns="9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402422D-FAC2-F727-E136-A4445834E6C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327999" y="4306007"/>
            <a:ext cx="3535839" cy="1326387"/>
          </a:xfrm>
        </p:spPr>
        <p:txBody>
          <a:bodyPr lIns="90000" tIns="9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2E78826D-7D11-547B-3075-8A6150F7E375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479733" y="4248206"/>
            <a:ext cx="3052250" cy="1327299"/>
          </a:xfrm>
        </p:spPr>
        <p:txBody>
          <a:bodyPr lIns="180000" tIns="90000" rIns="90000"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Tx/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2pPr>
            <a:lvl3pPr marL="9144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3pPr>
            <a:lvl4pPr marL="13716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4pPr>
            <a:lvl5pPr marL="1828800" indent="0">
              <a:spcBef>
                <a:spcPts val="800"/>
              </a:spcBef>
              <a:spcAft>
                <a:spcPts val="800"/>
              </a:spcAft>
              <a:buFontTx/>
              <a:buNone/>
              <a:defRPr sz="1600"/>
            </a:lvl5pPr>
          </a:lstStyle>
          <a:p>
            <a:pPr lvl="0"/>
            <a:r>
              <a:rPr lang="en-US"/>
              <a:t>Edit Master text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4F36A9-BFEB-6662-4810-2051C53F54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938" y="6409211"/>
            <a:ext cx="1954092" cy="9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4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xt or Quote with Ph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350285" y="495661"/>
            <a:ext cx="5440648" cy="575736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4362" y="1237675"/>
            <a:ext cx="4331855" cy="910202"/>
          </a:xfrm>
        </p:spPr>
        <p:txBody>
          <a:bodyPr anchor="b">
            <a:normAutofit/>
          </a:bodyPr>
          <a:lstStyle>
            <a:lvl1pPr algn="ctr">
              <a:defRPr sz="2800" b="1" i="0" cap="all" baseline="0">
                <a:latin typeface="Barlow Condensed" pitchFamily="2" charset="77"/>
              </a:defRPr>
            </a:lvl1pPr>
          </a:lstStyle>
          <a:p>
            <a:r>
              <a:rPr lang="en-US"/>
              <a:t>CONTEXT or THEME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92947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CFF2C39-AEF7-4D18-BE44-4D3A04501FED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9882" y="6335309"/>
            <a:ext cx="5235755" cy="250337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544943" y="2409026"/>
            <a:ext cx="4950694" cy="211455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854362" y="4784725"/>
            <a:ext cx="4331855" cy="2762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>
              <a:buNone/>
              <a:def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algn="ctr"/>
            <a:r>
              <a:rPr lang="en-US"/>
              <a:t>Edit Master text styles</a:t>
            </a:r>
          </a:p>
        </p:txBody>
      </p:sp>
      <p:cxnSp>
        <p:nvCxnSpPr>
          <p:cNvPr id="10" name="Straight Connector 9" descr="Horizontal divider line"/>
          <p:cNvCxnSpPr/>
          <p:nvPr userDrawn="1"/>
        </p:nvCxnSpPr>
        <p:spPr>
          <a:xfrm>
            <a:off x="854363" y="2244437"/>
            <a:ext cx="4331855" cy="0"/>
          </a:xfrm>
          <a:prstGeom prst="line">
            <a:avLst/>
          </a:prstGeom>
          <a:ln w="158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 descr="Horizontal divider line"/>
          <p:cNvCxnSpPr/>
          <p:nvPr userDrawn="1"/>
        </p:nvCxnSpPr>
        <p:spPr>
          <a:xfrm>
            <a:off x="854363" y="4668983"/>
            <a:ext cx="4331855" cy="0"/>
          </a:xfrm>
          <a:prstGeom prst="line">
            <a:avLst/>
          </a:prstGeom>
          <a:ln w="158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1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xt or Quote with Large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24761" y="669073"/>
            <a:ext cx="6705600" cy="5456655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21270" y="612971"/>
            <a:ext cx="2885013" cy="910202"/>
          </a:xfrm>
        </p:spPr>
        <p:txBody>
          <a:bodyPr lIns="0" anchor="b">
            <a:normAutofit/>
          </a:bodyPr>
          <a:lstStyle>
            <a:lvl1pPr algn="l">
              <a:defRPr sz="2800" b="1" i="0" cap="all" baseline="0">
                <a:latin typeface="Barlow Condensed" pitchFamily="2" charset="77"/>
              </a:defRPr>
            </a:lvl1pPr>
          </a:lstStyle>
          <a:p>
            <a:r>
              <a:rPr lang="en-US"/>
              <a:t>CONTEXT or THEME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740469" y="6335309"/>
            <a:ext cx="1016000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2440DD3-1008-46CA-82C3-6B44EFEAB38A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9882" y="6335309"/>
            <a:ext cx="5235755" cy="250337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921270" y="1839695"/>
            <a:ext cx="3331062" cy="2932268"/>
          </a:xfrm>
        </p:spPr>
        <p:txBody>
          <a:bodyPr lIns="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921270" y="5039637"/>
            <a:ext cx="2885013" cy="773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/>
          <a:lstStyle>
            <a:lvl1pPr marL="0" indent="0" algn="l">
              <a:buNone/>
              <a:defRPr lang="en-US" sz="1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algn="ctr"/>
            <a:r>
              <a:rPr lang="en-US"/>
              <a:t>Edit Master text styles</a:t>
            </a:r>
          </a:p>
        </p:txBody>
      </p:sp>
      <p:cxnSp>
        <p:nvCxnSpPr>
          <p:cNvPr id="10" name="Straight Connector 9" descr="Horizontal divider line"/>
          <p:cNvCxnSpPr>
            <a:cxnSpLocks/>
          </p:cNvCxnSpPr>
          <p:nvPr userDrawn="1"/>
        </p:nvCxnSpPr>
        <p:spPr>
          <a:xfrm>
            <a:off x="921271" y="1675106"/>
            <a:ext cx="2885013" cy="0"/>
          </a:xfrm>
          <a:prstGeom prst="line">
            <a:avLst/>
          </a:prstGeom>
          <a:ln w="158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 descr="Horizontal divider line"/>
          <p:cNvCxnSpPr>
            <a:cxnSpLocks/>
          </p:cNvCxnSpPr>
          <p:nvPr userDrawn="1"/>
        </p:nvCxnSpPr>
        <p:spPr>
          <a:xfrm>
            <a:off x="921271" y="4923896"/>
            <a:ext cx="2885013" cy="0"/>
          </a:xfrm>
          <a:prstGeom prst="line">
            <a:avLst/>
          </a:prstGeom>
          <a:ln w="158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UNIVERSITY OF WATERLOO">
            <a:extLst>
              <a:ext uri="{FF2B5EF4-FFF2-40B4-BE49-F238E27FC236}">
                <a16:creationId xmlns:a16="http://schemas.microsoft.com/office/drawing/2014/main" id="{235DBEAE-74BD-04A9-3183-FF22AFE46A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938" y="6409211"/>
            <a:ext cx="1954092" cy="9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4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xt or Quote with Large photo Black B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24761" y="669073"/>
            <a:ext cx="6705600" cy="5456655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4362" y="612971"/>
            <a:ext cx="2885013" cy="910202"/>
          </a:xfrm>
        </p:spPr>
        <p:txBody>
          <a:bodyPr lIns="0" anchor="b">
            <a:normAutofit/>
          </a:bodyPr>
          <a:lstStyle>
            <a:lvl1pPr algn="l">
              <a:defRPr sz="2800" b="1" i="0" cap="all" baseline="0">
                <a:solidFill>
                  <a:schemeClr val="bg1">
                    <a:lumMod val="85000"/>
                  </a:schemeClr>
                </a:solidFill>
                <a:latin typeface="Barlow Condensed" pitchFamily="2" charset="77"/>
              </a:defRPr>
            </a:lvl1pPr>
          </a:lstStyle>
          <a:p>
            <a:r>
              <a:rPr lang="en-US"/>
              <a:t>CONTEXT or THEME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92947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E01FB3A5-4DEE-435C-95F4-0D9D8ACA8DEB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9882" y="6335309"/>
            <a:ext cx="5235755" cy="250337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854362" y="1839695"/>
            <a:ext cx="3331062" cy="2932268"/>
          </a:xfrm>
        </p:spPr>
        <p:txBody>
          <a:bodyPr lIns="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854362" y="5039637"/>
            <a:ext cx="2885013" cy="773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/>
          <a:lstStyle>
            <a:lvl1pPr marL="0" indent="0" algn="l">
              <a:buNone/>
              <a:defRPr lang="en-US" sz="1200" b="1" dirty="0" smtClean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algn="ctr"/>
            <a:r>
              <a:rPr lang="en-US"/>
              <a:t>Edit Master text styles</a:t>
            </a:r>
          </a:p>
        </p:txBody>
      </p:sp>
      <p:cxnSp>
        <p:nvCxnSpPr>
          <p:cNvPr id="10" name="Straight Connector 9" descr="Horizontal divider line"/>
          <p:cNvCxnSpPr>
            <a:cxnSpLocks/>
          </p:cNvCxnSpPr>
          <p:nvPr userDrawn="1"/>
        </p:nvCxnSpPr>
        <p:spPr>
          <a:xfrm>
            <a:off x="854363" y="1675106"/>
            <a:ext cx="2885013" cy="0"/>
          </a:xfrm>
          <a:prstGeom prst="line">
            <a:avLst/>
          </a:prstGeom>
          <a:ln w="158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 descr="Horizontal divider line"/>
          <p:cNvCxnSpPr>
            <a:cxnSpLocks/>
          </p:cNvCxnSpPr>
          <p:nvPr userDrawn="1"/>
        </p:nvCxnSpPr>
        <p:spPr>
          <a:xfrm>
            <a:off x="854363" y="4923896"/>
            <a:ext cx="2885013" cy="0"/>
          </a:xfrm>
          <a:prstGeom prst="line">
            <a:avLst/>
          </a:prstGeom>
          <a:ln w="158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72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7591" y="2253007"/>
            <a:ext cx="11569729" cy="2226647"/>
          </a:xfrm>
        </p:spPr>
        <p:txBody>
          <a:bodyPr anchor="ctr">
            <a:normAutofit/>
          </a:bodyPr>
          <a:lstStyle>
            <a:lvl1pPr algn="ctr">
              <a:defRPr sz="6000" b="1" i="0" cap="all" baseline="0">
                <a:latin typeface="Barlow Condensed Medium" pitchFamily="2" charset="77"/>
              </a:defRPr>
            </a:lvl1pPr>
          </a:lstStyle>
          <a:p>
            <a:r>
              <a:rPr lang="en-US"/>
              <a:t>SECTION DIVIDER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550988" y="4479655"/>
            <a:ext cx="9070975" cy="6956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err="1"/>
              <a:t>Subheader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University of Waterloo logo">
            <a:extLst>
              <a:ext uri="{FF2B5EF4-FFF2-40B4-BE49-F238E27FC236}">
                <a16:creationId xmlns:a16="http://schemas.microsoft.com/office/drawing/2014/main" id="{5EFAE4CC-EF29-254B-8776-2FF6641E4B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0159" y="5396949"/>
            <a:ext cx="3488457" cy="140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2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versity of Waterloo logo"/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67" y="5680659"/>
            <a:ext cx="2770751" cy="7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2740" y="1028940"/>
            <a:ext cx="8919860" cy="1474115"/>
          </a:xfrm>
        </p:spPr>
        <p:txBody>
          <a:bodyPr lIns="0" anchor="b">
            <a:noAutofit/>
          </a:bodyPr>
          <a:lstStyle>
            <a:lvl1pPr algn="l">
              <a:defRPr sz="5400" b="1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740" y="4266821"/>
            <a:ext cx="5486243" cy="666549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500" b="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2740" y="2642329"/>
            <a:ext cx="1182916" cy="37796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DD5D4EDF-F378-430B-9813-EF23B56E61AF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623674" y="6377231"/>
            <a:ext cx="4293708" cy="250337"/>
          </a:xfrm>
        </p:spPr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148416" y="6377231"/>
            <a:ext cx="553900" cy="250337"/>
          </a:xfrm>
        </p:spPr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5" name="Rectangle 4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2895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7591" y="2253007"/>
            <a:ext cx="11569729" cy="2194089"/>
          </a:xfrm>
        </p:spPr>
        <p:txBody>
          <a:bodyPr anchor="ctr">
            <a:normAutofit/>
          </a:bodyPr>
          <a:lstStyle>
            <a:lvl1pPr algn="ctr">
              <a:defRPr sz="6000" b="1" i="0" cap="all" baseline="0">
                <a:latin typeface="Barlow Condensed Medium" pitchFamily="2" charset="77"/>
              </a:defRPr>
            </a:lvl1pPr>
          </a:lstStyle>
          <a:p>
            <a:r>
              <a:rPr lang="en-US"/>
              <a:t>SECTION DIVIDER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550988" y="4479655"/>
            <a:ext cx="9070975" cy="714515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err="1"/>
              <a:t>Subheader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University of Waterloo logo">
            <a:extLst>
              <a:ext uri="{FF2B5EF4-FFF2-40B4-BE49-F238E27FC236}">
                <a16:creationId xmlns:a16="http://schemas.microsoft.com/office/drawing/2014/main" id="{9ECD33B6-781A-0744-803F-C840CA13EA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0159" y="5396949"/>
            <a:ext cx="3488457" cy="140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2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550988" y="4479656"/>
            <a:ext cx="9070975" cy="714515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err="1"/>
              <a:t>Subheader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7591" y="2253007"/>
            <a:ext cx="11569729" cy="2194089"/>
          </a:xfrm>
        </p:spPr>
        <p:txBody>
          <a:bodyPr anchor="ctr">
            <a:normAutofit/>
          </a:bodyPr>
          <a:lstStyle>
            <a:lvl1pPr algn="ctr">
              <a:defRPr sz="6000" b="1" i="0" cap="all" baseline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SECTION DIVIDER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University of Waterloo logo">
            <a:extLst>
              <a:ext uri="{FF2B5EF4-FFF2-40B4-BE49-F238E27FC236}">
                <a16:creationId xmlns:a16="http://schemas.microsoft.com/office/drawing/2014/main" id="{0764199D-B39A-A640-8852-CA7CA146EE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6775" y="5396949"/>
            <a:ext cx="3495223" cy="140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02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Hexagon_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58DC01-1F06-B243-BB12-F4FF14B34E1C}"/>
              </a:ext>
            </a:extLst>
          </p:cNvPr>
          <p:cNvSpPr/>
          <p:nvPr userDrawn="1"/>
        </p:nvSpPr>
        <p:spPr>
          <a:xfrm>
            <a:off x="9314121" y="5826642"/>
            <a:ext cx="2785730" cy="946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Placeholder 4">
            <a:extLst>
              <a:ext uri="{FF2B5EF4-FFF2-40B4-BE49-F238E27FC236}">
                <a16:creationId xmlns:a16="http://schemas.microsoft.com/office/drawing/2014/main" id="{D9789734-FF5F-4E4D-A6F2-DD677EE8F3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6"/>
          <a:stretch/>
        </p:blipFill>
        <p:spPr>
          <a:xfrm>
            <a:off x="6103455" y="406495"/>
            <a:ext cx="6097876" cy="64608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4A5C41-DDD6-6847-87DA-4324308130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938" y="6409211"/>
            <a:ext cx="1954092" cy="9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3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8" name="Rectangle 7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" name="Picture 15" descr="University of Waterloo logo">
            <a:extLst>
              <a:ext uri="{FF2B5EF4-FFF2-40B4-BE49-F238E27FC236}">
                <a16:creationId xmlns:a16="http://schemas.microsoft.com/office/drawing/2014/main" id="{AEE28E43-C1C0-B744-99E4-E0B65E24A1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865" y="1204402"/>
            <a:ext cx="6400271" cy="415712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9455E221-BF2F-4441-A3A1-8BF8E170BE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225" y="4581236"/>
            <a:ext cx="10877550" cy="1597891"/>
          </a:xfrm>
          <a:noFill/>
        </p:spPr>
        <p:txBody>
          <a:bodyPr wrap="square" rtlCol="0" anchor="ctr" anchorCtr="1">
            <a:noAutofit/>
          </a:bodyPr>
          <a:lstStyle>
            <a:lvl1pPr algn="ctr">
              <a:defRPr lang="en-US" sz="1800" b="0" i="0" cap="none" baseline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0" lvl="0" algn="ctr">
              <a:lnSpc>
                <a:spcPct val="75000"/>
              </a:lnSpc>
            </a:pPr>
            <a:r>
              <a:rPr lang="en-US"/>
              <a:t>Click to edit master closing slide</a:t>
            </a:r>
          </a:p>
        </p:txBody>
      </p:sp>
      <p:sp>
        <p:nvSpPr>
          <p:cNvPr id="18" name="Date Placeholder 2">
            <a:extLst>
              <a:ext uri="{FF2B5EF4-FFF2-40B4-BE49-F238E27FC236}">
                <a16:creationId xmlns:a16="http://schemas.microsoft.com/office/drawing/2014/main" id="{F457CFBF-A4C3-224E-AB62-2D937864B1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2947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D03F2CC-325E-4320-AF6A-E8C9609D9222}" type="datetime1">
              <a:rPr lang="en-CA" smtClean="0"/>
              <a:t>2026-08-10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67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_AL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8" name="Rectangle 7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Date Placeholder 2">
            <a:extLst>
              <a:ext uri="{FF2B5EF4-FFF2-40B4-BE49-F238E27FC236}">
                <a16:creationId xmlns:a16="http://schemas.microsoft.com/office/drawing/2014/main" id="{F457CFBF-A4C3-224E-AB62-2D937864B1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2947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D2ABDCC-3D28-4A4B-8819-51D44603330E}" type="datetime1">
              <a:rPr lang="en-CA" smtClean="0"/>
              <a:t>2026-08-10</a:t>
            </a:fld>
            <a:endParaRPr lang="en-US" dirty="0"/>
          </a:p>
        </p:txBody>
      </p:sp>
      <p:pic>
        <p:nvPicPr>
          <p:cNvPr id="19" name="Picture 18" descr="University of Waterloo logo">
            <a:extLst>
              <a:ext uri="{FF2B5EF4-FFF2-40B4-BE49-F238E27FC236}">
                <a16:creationId xmlns:a16="http://schemas.microsoft.com/office/drawing/2014/main" id="{B250AFFB-F75B-D948-AC29-EF6DBCA0E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5" t="13985" r="13985" b="13985"/>
          <a:stretch/>
        </p:blipFill>
        <p:spPr bwMode="gray">
          <a:xfrm>
            <a:off x="3781997" y="1779967"/>
            <a:ext cx="4628005" cy="3005998"/>
          </a:xfrm>
          <a:prstGeom prst="rect">
            <a:avLst/>
          </a:prstGeom>
          <a:effectLst/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0F03CECF-0BB7-434C-99EE-8528634B53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3425" y="4682836"/>
            <a:ext cx="10725150" cy="1559782"/>
          </a:xfrm>
          <a:noFill/>
        </p:spPr>
        <p:txBody>
          <a:bodyPr wrap="square" rtlCol="0" anchor="ctr" anchorCtr="1">
            <a:noAutofit/>
          </a:bodyPr>
          <a:lstStyle>
            <a:lvl1pPr marL="0" algn="ctr">
              <a:lnSpc>
                <a:spcPct val="75000"/>
              </a:lnSpc>
              <a:defRPr lang="en-US" sz="1800" b="0" i="0" cap="none" baseline="0">
                <a:solidFill>
                  <a:schemeClr val="bg1">
                    <a:alpha val="81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0" lvl="0" algn="ctr">
              <a:lnSpc>
                <a:spcPct val="75000"/>
              </a:lnSpc>
            </a:pPr>
            <a:r>
              <a:rPr lang="en-US"/>
              <a:t>Click to edit master closing slide</a:t>
            </a:r>
          </a:p>
        </p:txBody>
      </p:sp>
    </p:spTree>
    <p:extLst>
      <p:ext uri="{BB962C8B-B14F-4D97-AF65-F5344CB8AC3E}">
        <p14:creationId xmlns:p14="http://schemas.microsoft.com/office/powerpoint/2010/main" val="283622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losing Slide_Y+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8" name="Rectangle 7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Date Placeholder 2">
            <a:extLst>
              <a:ext uri="{FF2B5EF4-FFF2-40B4-BE49-F238E27FC236}">
                <a16:creationId xmlns:a16="http://schemas.microsoft.com/office/drawing/2014/main" id="{F457CFBF-A4C3-224E-AB62-2D937864B1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2947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B9F0B312-E429-4A0D-B7B8-02B3984504BB}" type="datetime1">
              <a:rPr lang="en-CA" smtClean="0"/>
              <a:t>2026-08-10</a:t>
            </a:fld>
            <a:endParaRPr lang="en-US" dirty="0"/>
          </a:p>
        </p:txBody>
      </p:sp>
      <p:pic>
        <p:nvPicPr>
          <p:cNvPr id="19" name="Picture 18" descr="YOU+WATERLOO">
            <a:extLst>
              <a:ext uri="{FF2B5EF4-FFF2-40B4-BE49-F238E27FC236}">
                <a16:creationId xmlns:a16="http://schemas.microsoft.com/office/drawing/2014/main" id="{95A78231-4259-2547-9DE4-73639BD65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3660" y="4585014"/>
            <a:ext cx="1884680" cy="533400"/>
          </a:xfrm>
          <a:prstGeom prst="rect">
            <a:avLst/>
          </a:prstGeom>
        </p:spPr>
      </p:pic>
      <p:pic>
        <p:nvPicPr>
          <p:cNvPr id="20" name="Picture 19" descr="Our greatest impact happens together.">
            <a:extLst>
              <a:ext uri="{FF2B5EF4-FFF2-40B4-BE49-F238E27FC236}">
                <a16:creationId xmlns:a16="http://schemas.microsoft.com/office/drawing/2014/main" id="{8EECAD2A-61CE-9C43-850E-44EA0D264B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8648" y="5270227"/>
            <a:ext cx="3854704" cy="252476"/>
          </a:xfrm>
          <a:prstGeom prst="rect">
            <a:avLst/>
          </a:prstGeom>
        </p:spPr>
      </p:pic>
      <p:pic>
        <p:nvPicPr>
          <p:cNvPr id="21" name="Picture 20" descr="University of Waterloo logo">
            <a:extLst>
              <a:ext uri="{FF2B5EF4-FFF2-40B4-BE49-F238E27FC236}">
                <a16:creationId xmlns:a16="http://schemas.microsoft.com/office/drawing/2014/main" id="{792DF4B3-0D5C-584B-8EA9-AAAA454754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731" y="883196"/>
            <a:ext cx="5758536" cy="373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9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losing Slide_Y+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8" name="Rectangle 7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Date Placeholder 2">
            <a:extLst>
              <a:ext uri="{FF2B5EF4-FFF2-40B4-BE49-F238E27FC236}">
                <a16:creationId xmlns:a16="http://schemas.microsoft.com/office/drawing/2014/main" id="{F457CFBF-A4C3-224E-AB62-2D937864B1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2947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7DEFF8-A073-4A19-9313-69395F0366D1}" type="datetime1">
              <a:rPr lang="en-CA" smtClean="0"/>
              <a:t>2026-08-10</a:t>
            </a:fld>
            <a:endParaRPr lang="en-US" dirty="0"/>
          </a:p>
        </p:txBody>
      </p:sp>
      <p:pic>
        <p:nvPicPr>
          <p:cNvPr id="16" name="Picture 15" descr="YOU+WATERLOO">
            <a:extLst>
              <a:ext uri="{FF2B5EF4-FFF2-40B4-BE49-F238E27FC236}">
                <a16:creationId xmlns:a16="http://schemas.microsoft.com/office/drawing/2014/main" id="{C446B6EE-6AD0-9543-BC26-1562FB9C20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660" y="4592032"/>
            <a:ext cx="1884680" cy="533400"/>
          </a:xfrm>
          <a:prstGeom prst="rect">
            <a:avLst/>
          </a:prstGeom>
        </p:spPr>
      </p:pic>
      <p:pic>
        <p:nvPicPr>
          <p:cNvPr id="17" name="Picture 16" descr="Our greatest impact happens together.">
            <a:extLst>
              <a:ext uri="{FF2B5EF4-FFF2-40B4-BE49-F238E27FC236}">
                <a16:creationId xmlns:a16="http://schemas.microsoft.com/office/drawing/2014/main" id="{1A9D41FE-77EB-C345-BE4E-0047013597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8648" y="5277245"/>
            <a:ext cx="3854704" cy="252476"/>
          </a:xfrm>
          <a:prstGeom prst="rect">
            <a:avLst/>
          </a:prstGeom>
        </p:spPr>
      </p:pic>
      <p:pic>
        <p:nvPicPr>
          <p:cNvPr id="22" name="Picture 21" descr="University of Waterloo logo">
            <a:extLst>
              <a:ext uri="{FF2B5EF4-FFF2-40B4-BE49-F238E27FC236}">
                <a16:creationId xmlns:a16="http://schemas.microsoft.com/office/drawing/2014/main" id="{7AF6EA1C-6A8C-E844-8B3C-492C62EBCA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5" t="13985" r="13985" b="13985"/>
          <a:stretch/>
        </p:blipFill>
        <p:spPr bwMode="gray">
          <a:xfrm>
            <a:off x="4015977" y="1407095"/>
            <a:ext cx="4160045" cy="270204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854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4268" y="5670949"/>
            <a:ext cx="2831372" cy="724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2740" y="1028940"/>
            <a:ext cx="9719960" cy="1474115"/>
          </a:xfrm>
        </p:spPr>
        <p:txBody>
          <a:bodyPr lIns="0" anchor="b">
            <a:noAutofit/>
          </a:bodyPr>
          <a:lstStyle>
            <a:lvl1pPr algn="l"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740" y="4266821"/>
            <a:ext cx="5486243" cy="666549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5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2740" y="2642329"/>
            <a:ext cx="1182916" cy="377962"/>
          </a:xfrm>
          <a:solidFill>
            <a:schemeClr val="accent1"/>
          </a:solidFill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6B02579-9947-4A41-99DB-0193383ACFD0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623674" y="6377231"/>
            <a:ext cx="4293708" cy="25033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148416" y="6377231"/>
            <a:ext cx="553900" cy="250337"/>
          </a:xfrm>
        </p:spPr>
        <p:txBody>
          <a:bodyPr/>
          <a:lstStyle>
            <a:lvl1pPr algn="ctr">
              <a:defRPr/>
            </a:lvl1pPr>
          </a:lstStyle>
          <a:p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8" name="Rectangle 17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1559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094124" y="397164"/>
            <a:ext cx="6097876" cy="6460836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2740" y="1028940"/>
            <a:ext cx="5486243" cy="1474115"/>
          </a:xfrm>
        </p:spPr>
        <p:txBody>
          <a:bodyPr lIns="0" anchor="b">
            <a:noAutofit/>
          </a:bodyPr>
          <a:lstStyle>
            <a:lvl1pPr algn="l"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740" y="4266821"/>
            <a:ext cx="5486243" cy="666549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5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2740" y="2642329"/>
            <a:ext cx="1182916" cy="377962"/>
          </a:xfrm>
          <a:solidFill>
            <a:schemeClr val="accent1"/>
          </a:solidFill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7DECB60E-0CFC-4A20-810D-9E1681347783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623674" y="6377231"/>
            <a:ext cx="4293708" cy="25033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148416" y="6377231"/>
            <a:ext cx="553900" cy="250337"/>
          </a:xfrm>
        </p:spPr>
        <p:txBody>
          <a:bodyPr/>
          <a:lstStyle>
            <a:lvl1pPr algn="ctr">
              <a:defRPr/>
            </a:lvl1pPr>
          </a:lstStyle>
          <a:p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4268" y="5670949"/>
            <a:ext cx="2831372" cy="724754"/>
          </a:xfrm>
          <a:prstGeom prst="rect">
            <a:avLst/>
          </a:prstGeom>
        </p:spPr>
      </p:pic>
      <p:grpSp>
        <p:nvGrpSpPr>
          <p:cNvPr id="16" name="Group 15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8" name="Rectangle 17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3183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267" y="5680659"/>
            <a:ext cx="2770751" cy="7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2740" y="1028940"/>
            <a:ext cx="9516760" cy="1474115"/>
          </a:xfrm>
        </p:spPr>
        <p:txBody>
          <a:bodyPr lIns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740" y="4266821"/>
            <a:ext cx="5486243" cy="666549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500" b="0" baseline="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2740" y="2642329"/>
            <a:ext cx="1182916" cy="377962"/>
          </a:xfrm>
          <a:solidFill>
            <a:schemeClr val="accent1"/>
          </a:solidFill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BD4644B-E114-44E5-AA71-F7436CFBFFFE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623674" y="6377231"/>
            <a:ext cx="4293708" cy="250337"/>
          </a:xfrm>
        </p:spPr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148416" y="6377231"/>
            <a:ext cx="553900" cy="250337"/>
          </a:xfrm>
        </p:spPr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5" name="Rectangle 4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2895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ck with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094124" y="397164"/>
            <a:ext cx="6097876" cy="6460836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2740" y="1028940"/>
            <a:ext cx="5486243" cy="1474115"/>
          </a:xfrm>
        </p:spPr>
        <p:txBody>
          <a:bodyPr lIns="0" anchor="b">
            <a:noAutofit/>
          </a:bodyPr>
          <a:lstStyle>
            <a:lvl1pPr algn="l">
              <a:defRPr sz="5400" b="1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740" y="4266821"/>
            <a:ext cx="5486243" cy="666549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500" b="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2740" y="2642329"/>
            <a:ext cx="1182916" cy="37796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E9C4FD77-6E34-4D2B-8432-B6BD42AE9774}" type="datetime1">
              <a:rPr lang="en-CA" smtClean="0"/>
              <a:t>2026-08-10</a:t>
            </a:fld>
            <a:endParaRPr lang="en-US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20" name="Rectangle 19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D520CB3A-EA1A-EE42-ADEB-4D7E1D2E7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23674" y="6377231"/>
            <a:ext cx="4293708" cy="250337"/>
          </a:xfrm>
        </p:spPr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E002DFDA-937E-374B-AB1E-635A3860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8416" y="6377231"/>
            <a:ext cx="553900" cy="250337"/>
          </a:xfrm>
        </p:spPr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 descr="UNIVERSITY OF WATERLOO">
            <a:extLst>
              <a:ext uri="{FF2B5EF4-FFF2-40B4-BE49-F238E27FC236}">
                <a16:creationId xmlns:a16="http://schemas.microsoft.com/office/drawing/2014/main" id="{53E30F39-9A9D-724A-8B92-422F2B8B7B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534" y="6409211"/>
            <a:ext cx="1954086" cy="9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ck with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094124" y="397164"/>
            <a:ext cx="6097876" cy="6460836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2740" y="1028940"/>
            <a:ext cx="5486243" cy="1474115"/>
          </a:xfrm>
        </p:spPr>
        <p:txBody>
          <a:bodyPr lIns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740" y="4266821"/>
            <a:ext cx="5486243" cy="666549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500" b="0" baseline="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2740" y="2642329"/>
            <a:ext cx="1182916" cy="377962"/>
          </a:xfrm>
          <a:solidFill>
            <a:schemeClr val="accent1"/>
          </a:solidFill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C4AB4E7D-6C4C-4A4E-8AA1-C5B08FD8C4D7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623674" y="6377231"/>
            <a:ext cx="4293708" cy="250337"/>
          </a:xfrm>
        </p:spPr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148416" y="6377231"/>
            <a:ext cx="553900" cy="250337"/>
          </a:xfrm>
        </p:spPr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267" y="5680659"/>
            <a:ext cx="2770751" cy="717639"/>
          </a:xfrm>
          <a:prstGeom prst="rect">
            <a:avLst/>
          </a:prstGeom>
        </p:spPr>
      </p:pic>
      <p:grpSp>
        <p:nvGrpSpPr>
          <p:cNvPr id="15" name="Group 14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20" name="Rectangle 19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010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E64C-ED12-4065-BFE0-D2FFDD8076E1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32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M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407696" y="685060"/>
            <a:ext cx="1420859" cy="286052"/>
          </a:xfrm>
        </p:spPr>
        <p:txBody>
          <a:bodyPr anchor="ctr">
            <a:noAutofit/>
          </a:bodyPr>
          <a:lstStyle>
            <a:lvl1pPr marL="0" indent="0" algn="ctr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MENU ITEM 1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908224" y="685060"/>
            <a:ext cx="1420859" cy="286052"/>
          </a:xfrm>
        </p:spPr>
        <p:txBody>
          <a:bodyPr anchor="ctr">
            <a:noAutofit/>
          </a:bodyPr>
          <a:lstStyle>
            <a:lvl1pPr marL="0" indent="0" algn="ctr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MENU ITEM 2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0408752" y="685060"/>
            <a:ext cx="1420859" cy="286052"/>
          </a:xfr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MENU ITEM 3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5601B09-CF53-411A-A67F-3A1CBAB8D1D2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9883" y="434108"/>
            <a:ext cx="7046081" cy="895927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703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9882" y="1709738"/>
            <a:ext cx="9399507" cy="2852737"/>
          </a:xfrm>
        </p:spPr>
        <p:txBody>
          <a:bodyPr anchor="b">
            <a:normAutofit/>
          </a:bodyPr>
          <a:lstStyle>
            <a:lvl1pPr algn="l"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SECTION TITLE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82" y="4589463"/>
            <a:ext cx="9399507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7E3-5D20-4092-9409-1348DF023597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02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Header_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0521" y="3227413"/>
            <a:ext cx="8770620" cy="1212056"/>
          </a:xfrm>
        </p:spPr>
        <p:txBody>
          <a:bodyPr anchor="b">
            <a:noAutofit/>
          </a:bodyPr>
          <a:lstStyle>
            <a:lvl1pPr algn="l">
              <a:defRPr sz="4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SECTION TITLE SLIDE OPTION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960521" y="4447299"/>
            <a:ext cx="8770620" cy="66654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</p:spPr>
        <p:txBody>
          <a:bodyPr/>
          <a:lstStyle/>
          <a:p>
            <a:fld id="{DD69CAA6-4BD5-457B-AAE2-80FC104B9D78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7" name="Rectangle 16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274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9883" y="434108"/>
            <a:ext cx="11569729" cy="8959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882" y="1413164"/>
            <a:ext cx="5586855" cy="4590472"/>
          </a:xfrm>
        </p:spPr>
        <p:txBody>
          <a:bodyPr/>
          <a:lstStyle>
            <a:lvl1pPr marL="288925" indent="-288925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992" y="1413164"/>
            <a:ext cx="5658620" cy="4590472"/>
          </a:xfrm>
        </p:spPr>
        <p:txBody>
          <a:bodyPr/>
          <a:lstStyle>
            <a:lvl1pPr marL="288925" indent="-288925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24BA-CA5E-4880-89A2-74EA86A81F62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51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81" y="1396192"/>
            <a:ext cx="5542713" cy="670270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881" y="2184400"/>
            <a:ext cx="5542713" cy="3846945"/>
          </a:xfrm>
        </p:spPr>
        <p:txBody>
          <a:bodyPr>
            <a:normAutofit/>
          </a:bodyPr>
          <a:lstStyle>
            <a:lvl1pPr marL="288925" indent="-288925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20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4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6154" y="1396192"/>
            <a:ext cx="5593458" cy="670270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6154" y="2184400"/>
            <a:ext cx="5593458" cy="3846945"/>
          </a:xfrm>
        </p:spPr>
        <p:txBody>
          <a:bodyPr>
            <a:normAutofit/>
          </a:bodyPr>
          <a:lstStyle>
            <a:lvl1pPr marL="288925" indent="-288925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20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4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259883" y="434108"/>
            <a:ext cx="11569729" cy="8959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DCE5-DD00-4AC0-88F2-C85A2F926329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59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B24F4-7E8B-4721-BBCE-085333B4FF38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48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7C34E-5CED-4183-8B91-D30D1328C74D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16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_NoBkg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</p:spPr>
        <p:txBody>
          <a:bodyPr/>
          <a:lstStyle/>
          <a:p>
            <a:fld id="{92B81205-4752-4CB3-B5D0-5B2A5E845CD9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D7F9787-DD3A-4646-BB48-620C816C001A}"/>
              </a:ext>
            </a:extLst>
          </p:cNvPr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EE774CE-34EE-2A47-A6A9-4B48522F6F9B}"/>
                </a:ext>
              </a:extLst>
            </p:cNvPr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9E01E9A-F832-2C47-AF13-96DA2A545D41}"/>
                </a:ext>
              </a:extLst>
            </p:cNvPr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F87FCA5-98BF-7C4F-A6A8-ABE67A0572DD}"/>
                </a:ext>
              </a:extLst>
            </p:cNvPr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A2F3CFE-9373-F940-8224-EC432E30E4E7}"/>
                </a:ext>
              </a:extLst>
            </p:cNvPr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861B21-0880-4F42-9446-62738D693F11}"/>
                </a:ext>
              </a:extLst>
            </p:cNvPr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8767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2488" y="434107"/>
            <a:ext cx="11283884" cy="1093035"/>
          </a:xfrm>
        </p:spPr>
        <p:txBody>
          <a:bodyPr>
            <a:normAutofit/>
          </a:bodyPr>
          <a:lstStyle>
            <a:lvl1pPr>
              <a:defRPr sz="4400" b="1" i="0" baseline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487" y="1527142"/>
            <a:ext cx="11283884" cy="44811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6">
            <a:extLst>
              <a:ext uri="{FF2B5EF4-FFF2-40B4-BE49-F238E27FC236}">
                <a16:creationId xmlns:a16="http://schemas.microsoft.com/office/drawing/2014/main" id="{DD97AD90-9FDE-7D43-9436-938EB777D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37155B2-8618-497F-8BDB-A9C3598B203B}" type="datetime1">
              <a:rPr lang="en-CA" smtClean="0"/>
              <a:t>2026-08-10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32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xt or 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30071" y="1237675"/>
            <a:ext cx="4331855" cy="910202"/>
          </a:xfrm>
        </p:spPr>
        <p:txBody>
          <a:bodyPr anchor="b">
            <a:normAutofit/>
          </a:bodyPr>
          <a:lstStyle>
            <a:lvl1pPr algn="ctr">
              <a:defRPr sz="2800" cap="all" baseline="0"/>
            </a:lvl1pPr>
          </a:lstStyle>
          <a:p>
            <a:r>
              <a:rPr lang="en-US"/>
              <a:t>CONTEXT or THEME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</p:spPr>
        <p:txBody>
          <a:bodyPr/>
          <a:lstStyle/>
          <a:p>
            <a:fld id="{59A64F1B-9F97-41F8-B81D-31C9DDBFC8F6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930073" y="2244437"/>
            <a:ext cx="4331855" cy="0"/>
          </a:xfrm>
          <a:prstGeom prst="line">
            <a:avLst/>
          </a:prstGeom>
          <a:ln w="158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3930073" y="4668983"/>
            <a:ext cx="4331855" cy="0"/>
          </a:xfrm>
          <a:prstGeom prst="line">
            <a:avLst/>
          </a:prstGeom>
          <a:ln w="158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660400" y="2420360"/>
            <a:ext cx="10871200" cy="211455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8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3930072" y="4784725"/>
            <a:ext cx="4331855" cy="2762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>
              <a:buNone/>
              <a:defRPr lang="en-US" sz="1200" b="1" cap="all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1A6E2A-9139-B54F-B1FF-E0B2EAF2E0A2}"/>
              </a:ext>
            </a:extLst>
          </p:cNvPr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94BC15-3F11-B846-AE64-D1C8A8E867F5}"/>
                </a:ext>
              </a:extLst>
            </p:cNvPr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EB6EE1D-AED7-924E-8D18-B9F1399A910E}"/>
                </a:ext>
              </a:extLst>
            </p:cNvPr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81E2A49-C1E0-024C-876B-A61D2B440E03}"/>
                </a:ext>
              </a:extLst>
            </p:cNvPr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E64F300-FB37-FE41-9129-DD2824002FB5}"/>
                </a:ext>
              </a:extLst>
            </p:cNvPr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FCAF651-5F7E-0248-8C8E-3A4B3D0F11BA}"/>
                </a:ext>
              </a:extLst>
            </p:cNvPr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6419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xt or Quote with Ph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350285" y="845819"/>
            <a:ext cx="5440648" cy="5407201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4362" y="1237675"/>
            <a:ext cx="4331855" cy="910202"/>
          </a:xfrm>
        </p:spPr>
        <p:txBody>
          <a:bodyPr anchor="b">
            <a:normAutofit/>
          </a:bodyPr>
          <a:lstStyle>
            <a:lvl1pPr algn="ctr">
              <a:defRPr sz="2800" cap="all" baseline="0"/>
            </a:lvl1pPr>
          </a:lstStyle>
          <a:p>
            <a:r>
              <a:rPr lang="en-US"/>
              <a:t>CONTEXT or THEME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</p:spPr>
        <p:txBody>
          <a:bodyPr/>
          <a:lstStyle/>
          <a:p>
            <a:fld id="{07B9C99E-5626-41CF-932C-A34C2BE8D661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9882" y="6335309"/>
            <a:ext cx="3887245" cy="250337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587999" y="6335309"/>
            <a:ext cx="1016000" cy="250337"/>
          </a:xfrm>
        </p:spPr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544943" y="2409026"/>
            <a:ext cx="4950694" cy="211455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854362" y="4784725"/>
            <a:ext cx="4331855" cy="2762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>
              <a:buNone/>
              <a:defRPr lang="en-US" sz="1200" b="1" cap="all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54363" y="2244437"/>
            <a:ext cx="4331855" cy="0"/>
          </a:xfrm>
          <a:prstGeom prst="line">
            <a:avLst/>
          </a:prstGeom>
          <a:ln w="158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854363" y="4668983"/>
            <a:ext cx="4331855" cy="0"/>
          </a:xfrm>
          <a:prstGeom prst="line">
            <a:avLst/>
          </a:prstGeom>
          <a:ln w="158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FE96372-A208-F546-B7FD-C0747128C2DF}"/>
              </a:ext>
            </a:extLst>
          </p:cNvPr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30D062-4D3C-FB49-BC12-289C4E63859A}"/>
                </a:ext>
              </a:extLst>
            </p:cNvPr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E951BF5-3B10-4647-AE43-6C4FB2FD5AC6}"/>
                </a:ext>
              </a:extLst>
            </p:cNvPr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E7D11F8-300C-DC45-9476-8111932FAB3B}"/>
                </a:ext>
              </a:extLst>
            </p:cNvPr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A48535B-B3BB-5C4C-B115-599D8CDF7D82}"/>
                </a:ext>
              </a:extLst>
            </p:cNvPr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DEF38F5-382A-BF49-BD63-C36DDD7A004C}"/>
                </a:ext>
              </a:extLst>
            </p:cNvPr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331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550988" y="3461559"/>
            <a:ext cx="9070975" cy="598488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err="1"/>
              <a:t>Subheader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7591" y="2382981"/>
            <a:ext cx="11569729" cy="1046019"/>
          </a:xfrm>
        </p:spPr>
        <p:txBody>
          <a:bodyPr anchor="b">
            <a:normAutofit/>
          </a:bodyPr>
          <a:lstStyle>
            <a:lvl1pPr algn="ctr">
              <a:defRPr sz="6000" cap="all" baseline="0"/>
            </a:lvl1pPr>
          </a:lstStyle>
          <a:p>
            <a:r>
              <a:rPr lang="en-US"/>
              <a:t>SECTION DIVIDER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</p:spPr>
        <p:txBody>
          <a:bodyPr/>
          <a:lstStyle/>
          <a:p>
            <a:fld id="{26260D7D-8260-40F0-AEBC-94A19B6278EC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2CD653-AD35-5141-A8C6-BF79EBE4AA02}"/>
              </a:ext>
            </a:extLst>
          </p:cNvPr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08B38EE-3C4F-0B4A-9115-527C95121823}"/>
                </a:ext>
              </a:extLst>
            </p:cNvPr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3646519-2BAF-9047-B121-BF7E7F710823}"/>
                </a:ext>
              </a:extLst>
            </p:cNvPr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A4D2608-732A-4741-BC48-7812A87E4D8D}"/>
                </a:ext>
              </a:extLst>
            </p:cNvPr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EF9B098-4EE4-474A-8979-CFAB574D8621}"/>
                </a:ext>
              </a:extLst>
            </p:cNvPr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8D87E91-D511-9145-BCBD-28DFC726F67E}"/>
                </a:ext>
              </a:extLst>
            </p:cNvPr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6772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550988" y="3461559"/>
            <a:ext cx="9070975" cy="598488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err="1"/>
              <a:t>Subheader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7591" y="2382981"/>
            <a:ext cx="11569729" cy="1046019"/>
          </a:xfrm>
        </p:spPr>
        <p:txBody>
          <a:bodyPr anchor="b">
            <a:normAutofit/>
          </a:bodyPr>
          <a:lstStyle>
            <a:lvl1pPr algn="ctr">
              <a:defRPr sz="6000" cap="all" baseline="0"/>
            </a:lvl1pPr>
          </a:lstStyle>
          <a:p>
            <a:r>
              <a:rPr lang="en-US"/>
              <a:t>SECTION DIVIDER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</p:spPr>
        <p:txBody>
          <a:bodyPr/>
          <a:lstStyle/>
          <a:p>
            <a:fld id="{817B6F31-CDDE-472D-9DC1-82A2D991DC4E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20DDFC3-6F0D-5E4C-8D30-C78126C00C6D}"/>
              </a:ext>
            </a:extLst>
          </p:cNvPr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6CF758B-0EB2-F34B-BE1F-5B7DBD0D91DF}"/>
                </a:ext>
              </a:extLst>
            </p:cNvPr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22C1F90-E5C7-6D46-8B27-E98D1AD0BD1D}"/>
                </a:ext>
              </a:extLst>
            </p:cNvPr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4A86E65-C9CD-3C43-9237-76ACBCE5AEA5}"/>
                </a:ext>
              </a:extLst>
            </p:cNvPr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B0010F3-1A9C-9049-8C1B-2C5FACE57950}"/>
                </a:ext>
              </a:extLst>
            </p:cNvPr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E0527D8-16AA-B94D-A437-8734019F07E3}"/>
                </a:ext>
              </a:extLst>
            </p:cNvPr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6682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550988" y="3461559"/>
            <a:ext cx="9070975" cy="59848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err="1"/>
              <a:t>Subheader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7591" y="2382981"/>
            <a:ext cx="11569729" cy="1046019"/>
          </a:xfrm>
        </p:spPr>
        <p:txBody>
          <a:bodyPr anchor="b">
            <a:normAutofit/>
          </a:bodyPr>
          <a:lstStyle>
            <a:lvl1pPr algn="ctr"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DIVIDER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39B33A-369A-401E-8853-020D67E79799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740DD73-AC1C-0641-8C33-791A62EF34B7}"/>
              </a:ext>
            </a:extLst>
          </p:cNvPr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B8DB0B-D7AD-E443-A9FA-6978FE21FA00}"/>
                </a:ext>
              </a:extLst>
            </p:cNvPr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FFEB15A-A8CF-CA4A-BCB9-2DEEC6268E6B}"/>
                </a:ext>
              </a:extLst>
            </p:cNvPr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2309BB-A9D7-E64D-8EF7-0E490151B952}"/>
                </a:ext>
              </a:extLst>
            </p:cNvPr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CB22BAE-45F8-9D49-A3CD-17513F341915}"/>
                </a:ext>
              </a:extLst>
            </p:cNvPr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4567BB1-0BFA-DE41-9739-5EC1F580B29E}"/>
                </a:ext>
              </a:extLst>
            </p:cNvPr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3502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title="University of Waterlo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865" y="1204402"/>
            <a:ext cx="6400271" cy="41571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7225" y="4581236"/>
            <a:ext cx="10877550" cy="1597891"/>
          </a:xfrm>
          <a:noFill/>
        </p:spPr>
        <p:txBody>
          <a:bodyPr wrap="square" rtlCol="0" anchor="ctr" anchorCtr="1">
            <a:noAutofit/>
          </a:bodyPr>
          <a:lstStyle>
            <a:lvl1pPr algn="ctr">
              <a:defRPr lang="en-US" sz="1800" b="0" i="0" cap="none" baseline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0" lvl="0" algn="ctr">
              <a:lnSpc>
                <a:spcPct val="75000"/>
              </a:lnSpc>
            </a:pPr>
            <a:r>
              <a:rPr lang="en-US"/>
              <a:t>Click to edit master closing slide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</p:spPr>
        <p:txBody>
          <a:bodyPr/>
          <a:lstStyle/>
          <a:p>
            <a:fld id="{FE541EC6-9217-4A5F-82D4-F91EFD2FF4A8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8" name="Rectangle 7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6967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_AL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title="University of Waterloo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5" t="13985" r="13985" b="13985"/>
          <a:stretch/>
        </p:blipFill>
        <p:spPr bwMode="gray">
          <a:xfrm>
            <a:off x="3781997" y="1779967"/>
            <a:ext cx="4628005" cy="3005998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425" y="4682836"/>
            <a:ext cx="10725150" cy="1559782"/>
          </a:xfrm>
          <a:noFill/>
        </p:spPr>
        <p:txBody>
          <a:bodyPr wrap="square" rtlCol="0" anchor="ctr" anchorCtr="1">
            <a:noAutofit/>
          </a:bodyPr>
          <a:lstStyle>
            <a:lvl1pPr marL="0" algn="ctr">
              <a:lnSpc>
                <a:spcPct val="75000"/>
              </a:lnSpc>
              <a:defRPr lang="en-US" sz="1800" b="0" i="0" cap="none" baseline="0">
                <a:solidFill>
                  <a:schemeClr val="bg1">
                    <a:alpha val="81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0" lvl="0" algn="ctr">
              <a:lnSpc>
                <a:spcPct val="75000"/>
              </a:lnSpc>
            </a:pPr>
            <a:r>
              <a:rPr lang="en-US"/>
              <a:t>Click to edit master closing slide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DFD8B60-AB11-4551-A310-1A4A77D8EEDB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F1FAFC-408D-0840-BF87-C10DEF00AE57}"/>
              </a:ext>
            </a:extLst>
          </p:cNvPr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1609E3-BEF5-DF4C-8E07-DA3B468D1EFE}"/>
                </a:ext>
              </a:extLst>
            </p:cNvPr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6397E2-7B07-A34D-BAD4-108B31B92077}"/>
                </a:ext>
              </a:extLst>
            </p:cNvPr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9086606-36A8-EA42-A473-1353FDBE6400}"/>
                </a:ext>
              </a:extLst>
            </p:cNvPr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2ED482C-BC79-A14A-91C5-BEDF9D7DDF40}"/>
                </a:ext>
              </a:extLst>
            </p:cNvPr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7FBB297-7D6E-4447-9C11-F3CE63C4A406}"/>
                </a:ext>
              </a:extLst>
            </p:cNvPr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2208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losing Slide_Y+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28F653FE-3A86-E844-A53F-0361E59D7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3660" y="4585014"/>
            <a:ext cx="1884680" cy="533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8ADE716-1136-A547-A8CE-EAC2B309AA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8648" y="5270227"/>
            <a:ext cx="3854704" cy="252476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</p:spPr>
        <p:txBody>
          <a:bodyPr/>
          <a:lstStyle/>
          <a:p>
            <a:fld id="{3E5BB19D-2B21-415F-A1AF-1F9062C87710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8" name="Rectangle 7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8" name="Picture 27" title="University of Waterloo">
            <a:extLst>
              <a:ext uri="{FF2B5EF4-FFF2-40B4-BE49-F238E27FC236}">
                <a16:creationId xmlns:a16="http://schemas.microsoft.com/office/drawing/2014/main" id="{3A3088FF-BF54-E04E-8115-1F3BD77ADC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731" y="883196"/>
            <a:ext cx="5758536" cy="373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5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losing Slide_Y+W_AL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CC3B2D-839F-4E85-8BAC-4FF59648FE87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F1FAFC-408D-0840-BF87-C10DEF00AE57}"/>
              </a:ext>
            </a:extLst>
          </p:cNvPr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1609E3-BEF5-DF4C-8E07-DA3B468D1EFE}"/>
                </a:ext>
              </a:extLst>
            </p:cNvPr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6397E2-7B07-A34D-BAD4-108B31B92077}"/>
                </a:ext>
              </a:extLst>
            </p:cNvPr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9086606-36A8-EA42-A473-1353FDBE6400}"/>
                </a:ext>
              </a:extLst>
            </p:cNvPr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2ED482C-BC79-A14A-91C5-BEDF9D7DDF40}"/>
                </a:ext>
              </a:extLst>
            </p:cNvPr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7FBB297-7D6E-4447-9C11-F3CE63C4A406}"/>
                </a:ext>
              </a:extLst>
            </p:cNvPr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61B2F895-74F6-5245-9741-0020E25D8A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660" y="4592032"/>
            <a:ext cx="1884680" cy="5334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D46E8A0-B6BB-1D40-8410-044E5B2039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8648" y="5277245"/>
            <a:ext cx="3854704" cy="2524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747904-A0FC-F14A-9236-E3A1ADBB8DEF}"/>
              </a:ext>
            </a:extLst>
          </p:cNvPr>
          <p:cNvSpPr txBox="1"/>
          <p:nvPr userDrawn="1"/>
        </p:nvSpPr>
        <p:spPr>
          <a:xfrm>
            <a:off x="4851400" y="7247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4" name="Picture 23" title="University of Waterloo">
            <a:extLst>
              <a:ext uri="{FF2B5EF4-FFF2-40B4-BE49-F238E27FC236}">
                <a16:creationId xmlns:a16="http://schemas.microsoft.com/office/drawing/2014/main" id="{20257D9E-F7C4-F945-A5BF-B227315677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5" t="13985" r="13985" b="13985"/>
          <a:stretch/>
        </p:blipFill>
        <p:spPr bwMode="gray">
          <a:xfrm>
            <a:off x="4015977" y="1407095"/>
            <a:ext cx="4160045" cy="270204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1425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06AAF-4CB3-77DF-4C3C-7724DB088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A0E222-1667-19C6-7593-9E01F30E5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37D260-75D4-8C48-39FC-27341E5F41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7692" y="2232650"/>
            <a:ext cx="3592270" cy="23927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E99D6491-4515-6064-734D-307369F49B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42517" y="2232650"/>
            <a:ext cx="3592270" cy="23927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CEB8778-6977-1ECC-E71C-49B00DA0353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37342" y="2232650"/>
            <a:ext cx="3592270" cy="23927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49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M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180" y="1879600"/>
            <a:ext cx="11410849" cy="41286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407696" y="685060"/>
            <a:ext cx="1420859" cy="286052"/>
          </a:xfrm>
        </p:spPr>
        <p:txBody>
          <a:bodyPr anchor="ctr">
            <a:noAutofit/>
          </a:bodyPr>
          <a:lstStyle>
            <a:lvl1pPr marL="0" indent="0" algn="ctr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MENU ITEM 1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908224" y="685060"/>
            <a:ext cx="1420859" cy="286052"/>
          </a:xfrm>
        </p:spPr>
        <p:txBody>
          <a:bodyPr anchor="ctr">
            <a:noAutofit/>
          </a:bodyPr>
          <a:lstStyle>
            <a:lvl1pPr marL="0" indent="0" algn="ctr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MENU ITEM 2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0408752" y="685060"/>
            <a:ext cx="1420859" cy="286052"/>
          </a:xfr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MENU ITEM 3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6180" y="434108"/>
            <a:ext cx="6869784" cy="1445492"/>
          </a:xfrm>
        </p:spPr>
        <p:txBody>
          <a:bodyPr/>
          <a:lstStyle>
            <a:lvl1pPr>
              <a:defRPr b="1" i="0" cap="all" baseline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Date Placeholder 6">
            <a:extLst>
              <a:ext uri="{FF2B5EF4-FFF2-40B4-BE49-F238E27FC236}">
                <a16:creationId xmlns:a16="http://schemas.microsoft.com/office/drawing/2014/main" id="{08096333-BDC8-ED4F-BE8F-D98E4B8F76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C600BEF8-5749-4EF6-A586-FA62B124D2BD}" type="datetime1">
              <a:rPr lang="en-CA" smtClean="0"/>
              <a:t>2026-08-10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03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fil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0B9187DE-5356-9843-A4BF-278A2AD9C6F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407625"/>
            <a:ext cx="12192000" cy="6450375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Font typeface="Wingdings" charset="2"/>
              <a:buNone/>
              <a:defRPr sz="16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600"/>
            </a:lvl5pPr>
          </a:lstStyle>
          <a:p>
            <a:pPr lvl="0"/>
            <a:r>
              <a:rPr lang="en-US"/>
              <a:t>Click to add background image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53600" y="434107"/>
            <a:ext cx="5226517" cy="1911326"/>
          </a:xfrm>
        </p:spPr>
        <p:txBody>
          <a:bodyPr/>
          <a:lstStyle>
            <a:lvl1pPr>
              <a:defRPr b="1" i="0" spc="-50" baseline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3601" y="3160851"/>
            <a:ext cx="4283652" cy="2672268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Font typeface="Wingdings" charset="2"/>
              <a:buNone/>
              <a:defRPr sz="18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9412355" y="1749287"/>
            <a:ext cx="2779644" cy="195950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60000" tIns="360000" rIns="360000" bIns="360000" anchor="ctr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APPLY BOLD FONT TREATMENT TO THE PART OF THE DATA POINT THAT YOU WANT TO EMPHASIZE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BFCFB2FD-F6A4-3D4C-85CC-AEAF7A9B17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7E921D1D-B266-4A3E-8620-1569CAF621CA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94CE65C-A085-6441-AF30-7A1557B165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2452430"/>
            <a:ext cx="3690651" cy="415084"/>
          </a:xfrm>
          <a:solidFill>
            <a:schemeClr val="accent1"/>
          </a:solidFill>
        </p:spPr>
        <p:txBody>
          <a:bodyPr lIns="468000" anchor="ctr">
            <a:noAutofit/>
          </a:bodyPr>
          <a:lstStyle>
            <a:lvl1pPr marL="0" indent="0">
              <a:buNone/>
              <a:defRPr sz="1600" b="1" cap="all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INSERT NAME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E66B80E-7DC1-DC49-8532-1A720BB6E4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2356" y="3829639"/>
            <a:ext cx="2779644" cy="195950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60000" tIns="360000" rIns="360000" bIns="360000" anchor="ctr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APPLY BOLD FONT TREATMENT TO THE PART OF THE DATA POINT THAT YOU WANT TO EMPHASIZE</a:t>
            </a:r>
          </a:p>
        </p:txBody>
      </p:sp>
    </p:spTree>
    <p:extLst>
      <p:ext uri="{BB962C8B-B14F-4D97-AF65-F5344CB8AC3E}">
        <p14:creationId xmlns:p14="http://schemas.microsoft.com/office/powerpoint/2010/main" val="96131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9882" y="1709738"/>
            <a:ext cx="9399507" cy="2852737"/>
          </a:xfrm>
        </p:spPr>
        <p:txBody>
          <a:bodyPr anchor="b">
            <a:normAutofit/>
          </a:bodyPr>
          <a:lstStyle>
            <a:lvl1pPr algn="l">
              <a:defRPr sz="4400" b="1" i="0" spc="-50" baseline="0">
                <a:solidFill>
                  <a:schemeClr val="tx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SECTION TITLE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82" y="4589463"/>
            <a:ext cx="9399507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6">
            <a:extLst>
              <a:ext uri="{FF2B5EF4-FFF2-40B4-BE49-F238E27FC236}">
                <a16:creationId xmlns:a16="http://schemas.microsoft.com/office/drawing/2014/main" id="{DE98A229-A7EC-6241-A95E-2E467539DB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422F085-01A0-4CBC-9C6D-72DCA1AB094A}" type="datetime1">
              <a:rPr lang="en-CA" smtClean="0"/>
              <a:t>2026-08-10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02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Header_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0521" y="3235243"/>
            <a:ext cx="8770620" cy="1212056"/>
          </a:xfrm>
        </p:spPr>
        <p:txBody>
          <a:bodyPr anchor="b">
            <a:noAutofit/>
          </a:bodyPr>
          <a:lstStyle>
            <a:lvl1pPr algn="l">
              <a:defRPr sz="4400" b="1" i="0" spc="-50" baseline="0">
                <a:solidFill>
                  <a:schemeClr val="tx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SECTION TITLE SLIDE OPTION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960521" y="4455129"/>
            <a:ext cx="8770620" cy="66654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7" name="Rectangle 16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DB72823-6D84-384B-BAC2-6AB9BE3033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100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BD978D7E-FAA6-4320-8ECE-779798908062}" type="datetime1">
              <a:rPr lang="en-CA" smtClean="0"/>
              <a:t>2026-08-10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74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3602" y="434108"/>
            <a:ext cx="11284798" cy="1085934"/>
          </a:xfrm>
        </p:spPr>
        <p:txBody>
          <a:bodyPr/>
          <a:lstStyle>
            <a:lvl1pPr>
              <a:defRPr b="1" i="0" spc="-50" baseline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601" y="1520042"/>
            <a:ext cx="5471712" cy="4483594"/>
          </a:xfrm>
        </p:spPr>
        <p:txBody>
          <a:bodyPr>
            <a:normAutofit/>
          </a:bodyPr>
          <a:lstStyle>
            <a:lvl1pPr marL="288925" indent="-288925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176" y="1520042"/>
            <a:ext cx="5439223" cy="4483594"/>
          </a:xfrm>
        </p:spPr>
        <p:txBody>
          <a:bodyPr>
            <a:normAutofit/>
          </a:bodyPr>
          <a:lstStyle>
            <a:lvl1pPr marL="288925" indent="-288925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1pPr>
            <a:lvl2pPr marL="6858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2pPr>
            <a:lvl3pPr marL="11430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3pPr>
            <a:lvl4pPr marL="16002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4pPr>
            <a:lvl5pPr marL="2057400" indent="-228600">
              <a:spcBef>
                <a:spcPts val="800"/>
              </a:spcBef>
              <a:spcAft>
                <a:spcPts val="800"/>
              </a:spcAft>
              <a:buFont typeface="Wingdings" charset="2"/>
              <a:buChar char="§"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54ADB163-A8F1-9C46-B313-05D8A2D155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EFC22D95-9DA7-47FD-A790-937571C2C583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0FD865FE-ED6C-FB45-AC51-49E56E498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/>
          <a:lstStyle/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51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3601" y="434107"/>
            <a:ext cx="11393430" cy="109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180" y="1528507"/>
            <a:ext cx="11410849" cy="4479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882" y="6335309"/>
            <a:ext cx="5226517" cy="250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88000" y="6335309"/>
            <a:ext cx="1016000" cy="250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PG.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 descr="Yellow Colour Bar Graphic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6" name="Rectangle 15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Picture 20" descr="UNIVERSITY OF WATERLOO">
            <a:extLst>
              <a:ext uri="{FF2B5EF4-FFF2-40B4-BE49-F238E27FC236}">
                <a16:creationId xmlns:a16="http://schemas.microsoft.com/office/drawing/2014/main" id="{263D492D-5886-7A4E-9EAD-A033D701469D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938" y="6409211"/>
            <a:ext cx="1954092" cy="9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0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714" r:id="rId2"/>
    <p:sldLayoutId id="2147483715" r:id="rId3"/>
    <p:sldLayoutId id="2147483716" r:id="rId4"/>
    <p:sldLayoutId id="2147483670" r:id="rId5"/>
    <p:sldLayoutId id="2147483693" r:id="rId6"/>
    <p:sldLayoutId id="2147483671" r:id="rId7"/>
    <p:sldLayoutId id="2147483690" r:id="rId8"/>
    <p:sldLayoutId id="2147483672" r:id="rId9"/>
    <p:sldLayoutId id="2147483757" r:id="rId10"/>
    <p:sldLayoutId id="2147483755" r:id="rId11"/>
    <p:sldLayoutId id="2147483732" r:id="rId12"/>
    <p:sldLayoutId id="2147483762" r:id="rId13"/>
    <p:sldLayoutId id="2147483733" r:id="rId14"/>
    <p:sldLayoutId id="2147483673" r:id="rId15"/>
    <p:sldLayoutId id="2147483758" r:id="rId16"/>
    <p:sldLayoutId id="2147483734" r:id="rId17"/>
    <p:sldLayoutId id="2147483674" r:id="rId18"/>
    <p:sldLayoutId id="2147483729" r:id="rId19"/>
    <p:sldLayoutId id="2147483675" r:id="rId20"/>
    <p:sldLayoutId id="2147483710" r:id="rId21"/>
    <p:sldLayoutId id="2147483730" r:id="rId22"/>
    <p:sldLayoutId id="2147483731" r:id="rId23"/>
    <p:sldLayoutId id="2147483717" r:id="rId24"/>
    <p:sldLayoutId id="2147483759" r:id="rId25"/>
    <p:sldLayoutId id="2147483718" r:id="rId26"/>
    <p:sldLayoutId id="2147483760" r:id="rId27"/>
    <p:sldLayoutId id="2147483761" r:id="rId28"/>
    <p:sldLayoutId id="2147483719" r:id="rId29"/>
    <p:sldLayoutId id="2147483720" r:id="rId30"/>
    <p:sldLayoutId id="2147483721" r:id="rId31"/>
    <p:sldLayoutId id="2147483756" r:id="rId32"/>
    <p:sldLayoutId id="2147483712" r:id="rId33"/>
    <p:sldLayoutId id="2147483727" r:id="rId34"/>
    <p:sldLayoutId id="2147483726" r:id="rId35"/>
    <p:sldLayoutId id="2147483728" r:id="rId3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1" i="0" kern="1200" cap="all" spc="0" baseline="0">
          <a:solidFill>
            <a:schemeClr val="tx1"/>
          </a:solidFill>
          <a:latin typeface="Barlow Condensed Medium" pitchFamily="2" charset="77"/>
          <a:ea typeface="+mj-ea"/>
          <a:cs typeface="+mj-cs"/>
        </a:defRPr>
      </a:lvl1pPr>
    </p:titleStyle>
    <p:bodyStyle>
      <a:lvl1pPr marL="288925" indent="-288925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>
          <a:schemeClr val="tx1"/>
        </a:buClr>
        <a:buSzPct val="85000"/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>
          <a:schemeClr val="tx1"/>
        </a:buClr>
        <a:buSzPct val="85000"/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>
          <a:schemeClr val="tx1"/>
        </a:buClr>
        <a:buSzPct val="85000"/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>
          <a:schemeClr val="tx1"/>
        </a:buClr>
        <a:buSzPct val="85000"/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>
          <a:schemeClr val="tx1"/>
        </a:buClr>
        <a:buSzPct val="85000"/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9790545" y="6147742"/>
            <a:ext cx="2060466" cy="5274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83" y="434108"/>
            <a:ext cx="11569729" cy="895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82" y="1413163"/>
            <a:ext cx="11569729" cy="4595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38014" y="6335309"/>
            <a:ext cx="1181114" cy="250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BA819F6-2FEF-464F-A43E-F2B90C31F781}" type="datetime1">
              <a:rPr lang="en-CA" smtClean="0"/>
              <a:t>2026-08-10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882" y="6335309"/>
            <a:ext cx="5226517" cy="250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88000" y="6335309"/>
            <a:ext cx="1016000" cy="250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PAGE  </a:t>
            </a:r>
            <a:fld id="{93005692-73BE-493E-93AB-ECD6027A765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16" name="Rectangle 15"/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7370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54" r:id="rId19"/>
    <p:sldLayoutId id="2147483713" r:id="rId20"/>
    <p:sldLayoutId id="2147483723" r:id="rId21"/>
    <p:sldLayoutId id="2147483722" r:id="rId22"/>
    <p:sldLayoutId id="2147483724" r:id="rId23"/>
    <p:sldLayoutId id="2147483725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b="1" kern="1200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925" indent="-288925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>
          <a:schemeClr val="tx1"/>
        </a:buClr>
        <a:buSzPct val="85000"/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>
          <a:schemeClr val="tx1"/>
        </a:buClr>
        <a:buSzPct val="85000"/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>
          <a:schemeClr val="tx1"/>
        </a:buClr>
        <a:buSzPct val="85000"/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>
          <a:schemeClr val="tx1"/>
        </a:buClr>
        <a:buSzPct val="85000"/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>
          <a:schemeClr val="tx1"/>
        </a:buClr>
        <a:buSzPct val="85000"/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uwaterloo.ca/values/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40BD01B-E145-493E-36F1-511C09F6F6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3410" y="1101969"/>
            <a:ext cx="4259941" cy="2419456"/>
          </a:xfrm>
        </p:spPr>
        <p:txBody>
          <a:bodyPr anchor="b">
            <a:noAutofit/>
          </a:bodyPr>
          <a:lstStyle/>
          <a:p>
            <a:r>
              <a:rPr lang="en-US" sz="4600">
                <a:latin typeface="Arial"/>
                <a:ea typeface="MS PGothic"/>
              </a:rPr>
              <a:t>Your project</a:t>
            </a:r>
            <a:r>
              <a:rPr lang="en-US" sz="4600" dirty="0">
                <a:latin typeface="Arial"/>
                <a:ea typeface="MS PGothic"/>
              </a:rPr>
              <a:t> name here</a:t>
            </a:r>
            <a:endParaRPr lang="en-US" sz="4600" b="0" dirty="0">
              <a:solidFill>
                <a:srgbClr val="000000"/>
              </a:solidFill>
              <a:latin typeface="Arial"/>
              <a:ea typeface="MS PGothic"/>
            </a:endParaRPr>
          </a:p>
          <a:p>
            <a:endParaRPr lang="en-US" sz="4800" dirty="0"/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FADCFE82-CC9D-CB75-173F-32310F5B22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69" y="4012821"/>
            <a:ext cx="5508014" cy="310949"/>
          </a:xfrm>
        </p:spPr>
        <p:txBody>
          <a:bodyPr>
            <a:normAutofit fontScale="70000" lnSpcReduction="20000"/>
          </a:bodyPr>
          <a:lstStyle/>
          <a:p>
            <a:r>
              <a:rPr lang="en-US" sz="2400"/>
              <a:t>Project Kick-off</a:t>
            </a:r>
            <a:endParaRPr lang="en-US"/>
          </a:p>
          <a:p>
            <a:endParaRPr lang="en-US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>
          <a:xfrm>
            <a:off x="452740" y="2642329"/>
            <a:ext cx="1182916" cy="377962"/>
          </a:xfrm>
        </p:spPr>
        <p:txBody>
          <a:bodyPr/>
          <a:lstStyle/>
          <a:p>
            <a:pPr lvl="0"/>
            <a:r>
              <a:rPr lang="en-US" noProof="0"/>
              <a:t>5/06/24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BE64D5-9B0D-5947-EF00-EBC18C70357A}"/>
              </a:ext>
            </a:extLst>
          </p:cNvPr>
          <p:cNvGrpSpPr/>
          <p:nvPr/>
        </p:nvGrpSpPr>
        <p:grpSpPr>
          <a:xfrm>
            <a:off x="0" y="0"/>
            <a:ext cx="12192000" cy="397164"/>
            <a:chOff x="421830" y="1342659"/>
            <a:chExt cx="10018760" cy="29055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96A7590-E229-F073-3DF5-648198AF8750}"/>
                </a:ext>
              </a:extLst>
            </p:cNvPr>
            <p:cNvSpPr/>
            <p:nvPr userDrawn="1"/>
          </p:nvSpPr>
          <p:spPr>
            <a:xfrm>
              <a:off x="421831" y="1487938"/>
              <a:ext cx="2532791" cy="145279"/>
            </a:xfrm>
            <a:prstGeom prst="rect">
              <a:avLst/>
            </a:prstGeom>
            <a:solidFill>
              <a:srgbClr val="FFF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41BB8A9-C3AC-79E1-2272-282C31285FDF}"/>
                </a:ext>
              </a:extLst>
            </p:cNvPr>
            <p:cNvSpPr/>
            <p:nvPr userDrawn="1"/>
          </p:nvSpPr>
          <p:spPr>
            <a:xfrm>
              <a:off x="2928836" y="1487938"/>
              <a:ext cx="2503918" cy="145279"/>
            </a:xfrm>
            <a:prstGeom prst="rect">
              <a:avLst/>
            </a:prstGeom>
            <a:solidFill>
              <a:srgbClr val="FFE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7C40616-1959-A547-3797-D7E265FBEBAA}"/>
                </a:ext>
              </a:extLst>
            </p:cNvPr>
            <p:cNvSpPr/>
            <p:nvPr userDrawn="1"/>
          </p:nvSpPr>
          <p:spPr>
            <a:xfrm>
              <a:off x="5432754" y="1487938"/>
              <a:ext cx="2503918" cy="145279"/>
            </a:xfrm>
            <a:prstGeom prst="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ADA1F13-0862-42ED-C01D-19505B94A037}"/>
                </a:ext>
              </a:extLst>
            </p:cNvPr>
            <p:cNvSpPr/>
            <p:nvPr userDrawn="1"/>
          </p:nvSpPr>
          <p:spPr>
            <a:xfrm>
              <a:off x="7936672" y="1487938"/>
              <a:ext cx="2503918" cy="145279"/>
            </a:xfrm>
            <a:prstGeom prst="rect">
              <a:avLst/>
            </a:prstGeom>
            <a:solidFill>
              <a:srgbClr val="E4B4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13C2DE5-371E-C0ED-D477-5523D5C9027A}"/>
                </a:ext>
              </a:extLst>
            </p:cNvPr>
            <p:cNvSpPr/>
            <p:nvPr userDrawn="1"/>
          </p:nvSpPr>
          <p:spPr>
            <a:xfrm>
              <a:off x="421830" y="1342659"/>
              <a:ext cx="10018759" cy="145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F95A2A3-1801-AD14-8FCB-12E65B4059F4}"/>
              </a:ext>
            </a:extLst>
          </p:cNvPr>
          <p:cNvSpPr/>
          <p:nvPr/>
        </p:nvSpPr>
        <p:spPr>
          <a:xfrm>
            <a:off x="416103" y="4771231"/>
            <a:ext cx="2249992" cy="310513"/>
          </a:xfrm>
          <a:prstGeom prst="rect">
            <a:avLst/>
          </a:prstGeom>
          <a:solidFill>
            <a:srgbClr val="FCF228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>
                <a:solidFill>
                  <a:prstClr val="black"/>
                </a:solidFill>
                <a:latin typeface="Georgia"/>
              </a:rPr>
              <a:t>Date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154192-7701-7343-DFA5-AED62ABE219D}"/>
              </a:ext>
            </a:extLst>
          </p:cNvPr>
          <p:cNvSpPr/>
          <p:nvPr/>
        </p:nvSpPr>
        <p:spPr>
          <a:xfrm>
            <a:off x="328049" y="3369270"/>
            <a:ext cx="1692000" cy="54000"/>
          </a:xfrm>
          <a:prstGeom prst="rect">
            <a:avLst/>
          </a:prstGeom>
          <a:solidFill>
            <a:srgbClr val="FCF2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14" name="Picture 1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9C93A59-4D7F-420E-7C23-C3EA0D3E7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"/>
          <a:stretch/>
        </p:blipFill>
        <p:spPr>
          <a:xfrm>
            <a:off x="6929610" y="1475386"/>
            <a:ext cx="5262390" cy="538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1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1882E-0814-8C15-8A8D-131172A85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ocuments on desk">
            <a:extLst>
              <a:ext uri="{FF2B5EF4-FFF2-40B4-BE49-F238E27FC236}">
                <a16:creationId xmlns:a16="http://schemas.microsoft.com/office/drawing/2014/main" id="{AD007E76-A989-759B-C953-236B2AC47A6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3" r="14013"/>
          <a:stretch/>
        </p:blipFill>
        <p:spPr>
          <a:xfrm>
            <a:off x="7134044" y="1495345"/>
            <a:ext cx="4916015" cy="4558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788948-9C13-5AC5-A38F-BD618374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98" y="635402"/>
            <a:ext cx="6282742" cy="684666"/>
          </a:xfrm>
        </p:spPr>
        <p:txBody>
          <a:bodyPr anchor="b">
            <a:normAutofit/>
          </a:bodyPr>
          <a:lstStyle/>
          <a:p>
            <a:r>
              <a:rPr lang="en-US" spc="0" dirty="0"/>
              <a:t>Project Outcome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C818B-A2FB-F3E4-1A95-E3C1EBE7E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9598" y="1495346"/>
            <a:ext cx="6135206" cy="4322570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000" b="1" dirty="0">
                <a:latin typeface="Aptos" panose="020B0004020202020204" pitchFamily="34" charset="0"/>
                <a:ea typeface="Verdana"/>
              </a:rPr>
              <a:t>Key Highlights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242424"/>
                </a:solidFill>
                <a:latin typeface="Aptos" panose="020B0004020202020204" pitchFamily="34" charset="0"/>
              </a:rPr>
              <a:t>Brief summary of the project's outcome in terms of time, budget, scope, and success criteria, presented in point form.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242424"/>
                </a:solidFill>
                <a:latin typeface="Aptos" panose="020B0004020202020204" pitchFamily="34" charset="0"/>
              </a:rPr>
              <a:t>This is a summary slide to also transition to the next slides to provide more details on the success criteria </a:t>
            </a:r>
          </a:p>
          <a:p>
            <a:pPr marL="0" indent="0">
              <a:buNone/>
            </a:pPr>
            <a:br>
              <a:rPr lang="en-US" sz="1600" dirty="0"/>
            </a:br>
            <a:endParaRPr lang="nl-NL" sz="1600" dirty="0">
              <a:latin typeface="Verdana"/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endParaRPr lang="en-CA" sz="1600" dirty="0">
              <a:latin typeface="Verdana"/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endParaRPr lang="en-CA" sz="1600" b="1" dirty="0">
              <a:latin typeface="Verdana"/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endParaRPr lang="en-CA" sz="1600" b="1" dirty="0"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C5D2F-33AB-CE45-C105-405A8DC3A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5692-73BE-493E-93AB-ECD6027A765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17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6180" y="1364343"/>
            <a:ext cx="11410849" cy="41286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t>Think Differently</a:t>
            </a:r>
            <a:endParaRPr lang="en-US"/>
          </a:p>
          <a:p>
            <a:pPr marL="0" indent="0">
              <a:buClr>
                <a:srgbClr val="000000"/>
              </a:buClr>
              <a:buNone/>
            </a:pPr>
            <a:endParaRPr lang="en-US" dirty="0"/>
          </a:p>
          <a:p>
            <a:r>
              <a:t>Act with Purpose</a:t>
            </a:r>
            <a:endParaRPr lang="en-US"/>
          </a:p>
          <a:p>
            <a:pPr marL="0" indent="0">
              <a:buClr>
                <a:srgbClr val="000000"/>
              </a:buClr>
              <a:buNone/>
            </a:pPr>
            <a:endParaRPr lang="en-US" dirty="0"/>
          </a:p>
          <a:p>
            <a:r>
              <a:t>Work Together</a:t>
            </a:r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7323" y="85765"/>
            <a:ext cx="11238584" cy="1445492"/>
          </a:xfrm>
        </p:spPr>
        <p:txBody>
          <a:bodyPr/>
          <a:lstStyle/>
          <a:p>
            <a:r>
              <a:t>Values Reflected in This Project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5429" y="5812971"/>
            <a:ext cx="4209807" cy="64633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dirty="0">
                <a:ea typeface="+mn-lt"/>
                <a:cs typeface="+mn-lt"/>
                <a:hlinkClick r:id="rId2"/>
              </a:rPr>
              <a:t>Home | Values | University of Waterloo</a:t>
            </a:r>
            <a:endParaRPr lang="en-US"/>
          </a:p>
          <a:p>
            <a:endParaRPr lang="en-US" dirty="0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83B4F733-00BC-A042-1E74-FFBE43EF3C4A}"/>
              </a:ext>
            </a:extLst>
          </p:cNvPr>
          <p:cNvSpPr txBox="1">
            <a:spLocks/>
          </p:cNvSpPr>
          <p:nvPr/>
        </p:nvSpPr>
        <p:spPr>
          <a:xfrm>
            <a:off x="5588000" y="6335309"/>
            <a:ext cx="1016000" cy="2503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93005692-73BE-493E-93AB-ECD6027A7652}" type="slidenum">
              <a:rPr lang="en-US" sz="1000" dirty="0" smtClean="0">
                <a:latin typeface="Verdana"/>
                <a:ea typeface="Verdana"/>
              </a:rPr>
              <a:pPr>
                <a:spcAft>
                  <a:spcPts val="600"/>
                </a:spcAft>
              </a:pPr>
              <a:t>11</a:t>
            </a:fld>
            <a:endParaRPr lang="en-US" sz="1000" dirty="0"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A8911-DCBE-7CE7-F291-7D914C0A5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E886D4A-F397-A142-FADA-F568BA81A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2" y="434108"/>
            <a:ext cx="11284798" cy="10859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cap="all" spc="-50" baseline="0" dirty="0"/>
              <a:t>PROJECT SUCCESS CRITERIA 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7A0CDF4F-F360-FA37-15EB-06FFF538D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728" y="1520042"/>
            <a:ext cx="11108671" cy="4483594"/>
          </a:xfrm>
        </p:spPr>
        <p:txBody>
          <a:bodyPr/>
          <a:lstStyle/>
          <a:p>
            <a:r>
              <a:rPr lang="en-US" dirty="0"/>
              <a:t>Point forms or table forms listing all the criteria (met/not met)</a:t>
            </a:r>
          </a:p>
          <a:p>
            <a:r>
              <a:rPr lang="en-US" dirty="0"/>
              <a:t>Insert graphs if applicable</a:t>
            </a:r>
          </a:p>
          <a:p>
            <a:r>
              <a:rPr lang="en-US" dirty="0"/>
              <a:t>Duplicate this slide for multiple project success criteria result update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96A4F-79D9-5189-D8E9-D54834467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93005692-73BE-493E-93AB-ECD6027A7652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47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8D589F-1BDB-96B4-351C-259C581480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pic>
        <p:nvPicPr>
          <p:cNvPr id="5" name="Content Placeholder 46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D7179588-B7E6-7509-03F1-D42BD47D3C2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38" b="14738"/>
          <a:stretch/>
        </p:blipFill>
        <p:spPr>
          <a:xfrm>
            <a:off x="6094413" y="396875"/>
            <a:ext cx="6097587" cy="646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4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8F827-9E0C-2FFD-BEF2-BE53E0B37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2" y="434108"/>
            <a:ext cx="11284798" cy="1085934"/>
          </a:xfrm>
        </p:spPr>
        <p:txBody>
          <a:bodyPr anchor="ctr">
            <a:normAutofit/>
          </a:bodyPr>
          <a:lstStyle/>
          <a:p>
            <a:r>
              <a:rPr lang="en-US" dirty="0"/>
              <a:t>Lessons Learned Collection Process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A323EA1-5910-F2F3-64D7-6B0E426F6F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601" y="1553116"/>
            <a:ext cx="5471712" cy="448359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tos" panose="020B0004020202020204" pitchFamily="34" charset="0"/>
              </a:rPr>
              <a:t>Describe how was the data collected and how many provided feedback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CE7F252-0C9A-6211-D8C2-953FE4821B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0" r="2" b="35699"/>
          <a:stretch/>
        </p:blipFill>
        <p:spPr>
          <a:xfrm>
            <a:off x="6299176" y="1520042"/>
            <a:ext cx="5439223" cy="4483594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FB81-38EB-C044-7024-67996E89F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5692-73BE-493E-93AB-ECD6027A765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08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9EB00-DECB-6D88-EF51-52916BA7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2" y="434108"/>
            <a:ext cx="11284798" cy="10859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cap="all" spc="-50" baseline="0" dirty="0">
                <a:latin typeface="Barlow Condensed Medium" pitchFamily="2" charset="77"/>
                <a:ea typeface="+mj-ea"/>
                <a:cs typeface="+mj-cs"/>
              </a:rPr>
              <a:t>LESSON LEARNED – What went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DBFBE-48A7-58C4-3A76-B38384989728}"/>
              </a:ext>
            </a:extLst>
          </p:cNvPr>
          <p:cNvSpPr txBox="1">
            <a:spLocks/>
          </p:cNvSpPr>
          <p:nvPr/>
        </p:nvSpPr>
        <p:spPr>
          <a:xfrm>
            <a:off x="453601" y="1520042"/>
            <a:ext cx="5471712" cy="4483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rgbClr val="000000"/>
                </a:solidFill>
                <a:latin typeface="Aptos" panose="020B0004020202020204" pitchFamily="34" charset="0"/>
              </a:rPr>
              <a:t>description</a:t>
            </a:r>
            <a:endParaRPr lang="en-US" sz="1800" dirty="0"/>
          </a:p>
        </p:txBody>
      </p:sp>
      <p:pic>
        <p:nvPicPr>
          <p:cNvPr id="7" name="Content Placeholder 6" descr="One luminous opened box among closed white square boxes">
            <a:extLst>
              <a:ext uri="{FF2B5EF4-FFF2-40B4-BE49-F238E27FC236}">
                <a16:creationId xmlns:a16="http://schemas.microsoft.com/office/drawing/2014/main" id="{124B6276-F105-18E8-0AAB-379F8C8DB0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13" b="-2"/>
          <a:stretch/>
        </p:blipFill>
        <p:spPr>
          <a:xfrm>
            <a:off x="6299176" y="1520042"/>
            <a:ext cx="5439223" cy="4483594"/>
          </a:xfrm>
          <a:noFill/>
        </p:spPr>
      </p:pic>
    </p:spTree>
    <p:extLst>
      <p:ext uri="{BB962C8B-B14F-4D97-AF65-F5344CB8AC3E}">
        <p14:creationId xmlns:p14="http://schemas.microsoft.com/office/powerpoint/2010/main" val="234208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9EB00-DECB-6D88-EF51-52916BA7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2" y="434108"/>
            <a:ext cx="11284798" cy="10859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cap="all" spc="-50" baseline="0" dirty="0">
                <a:latin typeface="Barlow Condensed Medium" pitchFamily="2" charset="77"/>
                <a:ea typeface="+mj-ea"/>
                <a:cs typeface="+mj-cs"/>
              </a:rPr>
              <a:t>LESSON LEARNED – What </a:t>
            </a:r>
            <a:r>
              <a:rPr lang="en-US" dirty="0"/>
              <a:t>was challenging </a:t>
            </a:r>
            <a:endParaRPr lang="en-US" b="1" i="0" kern="1200" cap="all" spc="-50" baseline="0" dirty="0">
              <a:latin typeface="Barlow Condensed Medium" pitchFamily="2" charset="77"/>
              <a:ea typeface="+mj-ea"/>
              <a:cs typeface="+mj-cs"/>
            </a:endParaRPr>
          </a:p>
        </p:txBody>
      </p:sp>
      <p:pic>
        <p:nvPicPr>
          <p:cNvPr id="4" name="Picture 3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9BBBDDDC-8D95-8999-3873-C40F66E161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2" r="-1" b="33651"/>
          <a:stretch/>
        </p:blipFill>
        <p:spPr>
          <a:xfrm>
            <a:off x="453601" y="1520042"/>
            <a:ext cx="5471712" cy="4483594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DBFBE-48A7-58C4-3A76-B38384989728}"/>
              </a:ext>
            </a:extLst>
          </p:cNvPr>
          <p:cNvSpPr txBox="1">
            <a:spLocks/>
          </p:cNvSpPr>
          <p:nvPr/>
        </p:nvSpPr>
        <p:spPr>
          <a:xfrm>
            <a:off x="6299176" y="1520042"/>
            <a:ext cx="5439223" cy="4483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1800" dirty="0">
                <a:solidFill>
                  <a:srgbClr val="000000"/>
                </a:solidFill>
                <a:latin typeface="Aptos" panose="020B0004020202020204" pitchFamily="34" charset="0"/>
              </a:rPr>
              <a:t>description</a:t>
            </a:r>
            <a:endParaRPr lang="en-US" sz="1800" dirty="0"/>
          </a:p>
          <a:p>
            <a:pPr marL="0" indent="0"/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93339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9EB00-DECB-6D88-EF51-52916BA7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2" y="434108"/>
            <a:ext cx="11284798" cy="10859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cap="all" spc="-50" baseline="0" dirty="0">
                <a:latin typeface="Barlow Condensed Medium" pitchFamily="2" charset="77"/>
                <a:ea typeface="+mj-ea"/>
                <a:cs typeface="+mj-cs"/>
              </a:rPr>
              <a:t>LESSON LEARNED – opportunities for improvement</a:t>
            </a:r>
          </a:p>
        </p:txBody>
      </p:sp>
      <p:pic>
        <p:nvPicPr>
          <p:cNvPr id="6" name="Content Placeholder 6" descr="Calendar dates">
            <a:extLst>
              <a:ext uri="{FF2B5EF4-FFF2-40B4-BE49-F238E27FC236}">
                <a16:creationId xmlns:a16="http://schemas.microsoft.com/office/drawing/2014/main" id="{2F1607CE-ACFD-B607-D5EE-A6F4D4D5D0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9" r="11218" b="-3"/>
          <a:stretch/>
        </p:blipFill>
        <p:spPr>
          <a:xfrm>
            <a:off x="453601" y="1520042"/>
            <a:ext cx="5471712" cy="4483594"/>
          </a:xfr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DBFBE-48A7-58C4-3A76-B38384989728}"/>
              </a:ext>
            </a:extLst>
          </p:cNvPr>
          <p:cNvSpPr txBox="1">
            <a:spLocks/>
          </p:cNvSpPr>
          <p:nvPr/>
        </p:nvSpPr>
        <p:spPr>
          <a:xfrm>
            <a:off x="6299176" y="1520042"/>
            <a:ext cx="5439223" cy="4483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rgbClr val="000000"/>
                </a:solidFill>
                <a:latin typeface="Aptos" panose="020B0004020202020204" pitchFamily="34" charset="0"/>
              </a:rPr>
              <a:t>description</a:t>
            </a:r>
          </a:p>
          <a:p>
            <a:endParaRPr lang="en-US" sz="180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endParaRPr lang="en-US" sz="180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59937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9EB00-DECB-6D88-EF51-52916BA7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2" y="434108"/>
            <a:ext cx="11284798" cy="10859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cap="all" spc="-50" baseline="0" dirty="0">
                <a:latin typeface="Barlow Condensed Medium" pitchFamily="2" charset="77"/>
                <a:ea typeface="+mj-ea"/>
                <a:cs typeface="+mj-cs"/>
              </a:rPr>
              <a:t>What Actions will we take?</a:t>
            </a:r>
          </a:p>
        </p:txBody>
      </p:sp>
      <p:pic>
        <p:nvPicPr>
          <p:cNvPr id="4" name="Picture 3" descr="Group of students working in library">
            <a:extLst>
              <a:ext uri="{FF2B5EF4-FFF2-40B4-BE49-F238E27FC236}">
                <a16:creationId xmlns:a16="http://schemas.microsoft.com/office/drawing/2014/main" id="{9BBBDDDC-8D95-8999-3873-C40F66E16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0" r="9330"/>
          <a:stretch/>
        </p:blipFill>
        <p:spPr>
          <a:xfrm>
            <a:off x="453601" y="1520042"/>
            <a:ext cx="5471712" cy="4483594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DBFBE-48A7-58C4-3A76-B38384989728}"/>
              </a:ext>
            </a:extLst>
          </p:cNvPr>
          <p:cNvSpPr txBox="1">
            <a:spLocks/>
          </p:cNvSpPr>
          <p:nvPr/>
        </p:nvSpPr>
        <p:spPr>
          <a:xfrm>
            <a:off x="6299176" y="1520042"/>
            <a:ext cx="5439223" cy="4483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ptos" panose="020B0004020202020204" pitchFamily="34" charset="0"/>
              </a:rPr>
              <a:t>Optional topic. Suggested content for this slide:</a:t>
            </a:r>
          </a:p>
          <a:p>
            <a:r>
              <a:rPr lang="en-US" sz="1800" dirty="0">
                <a:solidFill>
                  <a:srgbClr val="000000"/>
                </a:solidFill>
                <a:latin typeface="Aptos" panose="020B0004020202020204" pitchFamily="34" charset="0"/>
              </a:rPr>
              <a:t>Summary of the transition plan for the team to continue work without the PM. Often with process improvement project.</a:t>
            </a:r>
          </a:p>
          <a:p>
            <a:r>
              <a:rPr lang="en-US" sz="1800" dirty="0">
                <a:solidFill>
                  <a:srgbClr val="000000"/>
                </a:solidFill>
                <a:latin typeface="Aptos" panose="020B0004020202020204" pitchFamily="34" charset="0"/>
              </a:rPr>
              <a:t>Steps to take to leverage the lessons learned.</a:t>
            </a:r>
          </a:p>
          <a:p>
            <a:r>
              <a:rPr lang="en-US" sz="1800" dirty="0">
                <a:solidFill>
                  <a:srgbClr val="000000"/>
                </a:solidFill>
                <a:latin typeface="Aptos" panose="020B0004020202020204" pitchFamily="34" charset="0"/>
              </a:rPr>
              <a:t>Tasks need to follow up/require planning in future</a:t>
            </a:r>
            <a:endParaRPr lang="en-US" sz="1800" dirty="0">
              <a:latin typeface="Aptos" panose="020B0004020202020204" pitchFamily="34" charset="0"/>
            </a:endParaRPr>
          </a:p>
          <a:p>
            <a:endParaRPr lang="en-US" sz="1800" dirty="0"/>
          </a:p>
          <a:p>
            <a:endParaRPr lang="en-US" sz="1800" dirty="0"/>
          </a:p>
          <a:p>
            <a:pPr marL="0" indent="0"/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86478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3F125-E07D-AD7E-8270-A95BA7B2B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A5E45-4911-1487-5C49-5BEF6FD9E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16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284933B-E049-CCDB-25CC-9CBEB704BA78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94132" y="1564834"/>
            <a:ext cx="2664000" cy="4370140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Technology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48265EC-BD6E-044E-ABBD-EECAF119B731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9337184" y="1564834"/>
            <a:ext cx="2664000" cy="4438802"/>
          </a:xfrm>
        </p:spPr>
        <p:txBody>
          <a:bodyPr>
            <a:normAutofit/>
          </a:bodyPr>
          <a:lstStyle/>
          <a:p>
            <a:pPr marL="0" marR="0"/>
            <a:r>
              <a:rPr lang="en-US" sz="1800" b="1" kern="100" dirty="0">
                <a:effectLst/>
                <a:latin typeface="Aptos" panose="020B0004020202020204" pitchFamily="34" charset="0"/>
              </a:rPr>
              <a:t>Other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FCA509-A6F8-D39F-0FBA-4AE7BC2CD112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3263129" y="1564834"/>
            <a:ext cx="2664000" cy="4438802"/>
          </a:xfrm>
        </p:spPr>
        <p:txBody>
          <a:bodyPr vert="horz" lIns="0" tIns="0" rIns="0" bIns="0" rtlCol="0" anchor="t"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Process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</a:pPr>
            <a:endParaRPr lang="en-US" sz="1800" kern="1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3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0BC2B63-C6F5-2915-79D0-A5046E257810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259877" y="1564834"/>
            <a:ext cx="2785248" cy="5020812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People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  <a:buSzPts val="1000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2FBCA-09AF-129C-70C1-D695CA126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1" y="434107"/>
            <a:ext cx="11393430" cy="1094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cap="all" spc="-50" baseline="0" dirty="0"/>
              <a:t>What went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63F01-ED2A-0300-CFD6-5D4135B22342}"/>
              </a:ext>
            </a:extLst>
          </p:cNvPr>
          <p:cNvSpPr txBox="1">
            <a:spLocks/>
          </p:cNvSpPr>
          <p:nvPr/>
        </p:nvSpPr>
        <p:spPr>
          <a:xfrm>
            <a:off x="453601" y="1520042"/>
            <a:ext cx="5471712" cy="4483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5886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6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B55095CE-1C2A-055C-6599-DB9F94A81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" t="38270" r="2589" b="15092"/>
          <a:stretch/>
        </p:blipFill>
        <p:spPr>
          <a:xfrm>
            <a:off x="7875196" y="1846551"/>
            <a:ext cx="2686556" cy="2012715"/>
          </a:xfrm>
          <a:prstGeom prst="rect">
            <a:avLst/>
          </a:prstGeom>
        </p:spPr>
      </p:pic>
      <p:pic>
        <p:nvPicPr>
          <p:cNvPr id="4" name="Content Placeholder 48" descr="A group of men sitting at a table looking at a tablet&#10;&#10;Description automatically generated">
            <a:extLst>
              <a:ext uri="{FF2B5EF4-FFF2-40B4-BE49-F238E27FC236}">
                <a16:creationId xmlns:a16="http://schemas.microsoft.com/office/drawing/2014/main" id="{43F49777-F2ED-FFFC-4C6F-8BC04D5AA3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371" t="35290" r="2371" b="649"/>
          <a:stretch/>
        </p:blipFill>
        <p:spPr>
          <a:xfrm>
            <a:off x="1856789" y="1820024"/>
            <a:ext cx="2342350" cy="199610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FB749A-8F7A-517D-D025-D9F760AB4FD7}"/>
              </a:ext>
            </a:extLst>
          </p:cNvPr>
          <p:cNvSpPr txBox="1">
            <a:spLocks/>
          </p:cNvSpPr>
          <p:nvPr/>
        </p:nvSpPr>
        <p:spPr>
          <a:xfrm>
            <a:off x="344969" y="442184"/>
            <a:ext cx="11393430" cy="109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i="0" kern="1200" cap="all" spc="-50" baseline="0">
                <a:solidFill>
                  <a:schemeClr val="tx1"/>
                </a:solidFill>
                <a:latin typeface="Barlow Condensed Medium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6" name="Content Placeholder 12">
            <a:extLst>
              <a:ext uri="{FF2B5EF4-FFF2-40B4-BE49-F238E27FC236}">
                <a16:creationId xmlns:a16="http://schemas.microsoft.com/office/drawing/2014/main" id="{166BD56D-45FC-B868-39F9-DBC86D05BEEB}"/>
              </a:ext>
            </a:extLst>
          </p:cNvPr>
          <p:cNvSpPr txBox="1">
            <a:spLocks/>
          </p:cNvSpPr>
          <p:nvPr/>
        </p:nvSpPr>
        <p:spPr>
          <a:xfrm>
            <a:off x="7875196" y="4639026"/>
            <a:ext cx="2520000" cy="1327299"/>
          </a:xfrm>
          <a:prstGeom prst="rect">
            <a:avLst/>
          </a:prstGeom>
        </p:spPr>
        <p:txBody>
          <a:bodyPr/>
          <a:lstStyle>
            <a:lvl1pPr marL="288925" indent="-2889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LESSONS LEARNED</a:t>
            </a:r>
          </a:p>
        </p:txBody>
      </p:sp>
      <p:sp>
        <p:nvSpPr>
          <p:cNvPr id="7" name="Content Placeholder 20">
            <a:extLst>
              <a:ext uri="{FF2B5EF4-FFF2-40B4-BE49-F238E27FC236}">
                <a16:creationId xmlns:a16="http://schemas.microsoft.com/office/drawing/2014/main" id="{657279A6-BB4E-B69B-DF4B-3EF5CB3DF113}"/>
              </a:ext>
            </a:extLst>
          </p:cNvPr>
          <p:cNvSpPr txBox="1">
            <a:spLocks/>
          </p:cNvSpPr>
          <p:nvPr/>
        </p:nvSpPr>
        <p:spPr>
          <a:xfrm>
            <a:off x="1848978" y="4639027"/>
            <a:ext cx="2520000" cy="1327299"/>
          </a:xfrm>
          <a:prstGeom prst="rect">
            <a:avLst/>
          </a:prstGeom>
        </p:spPr>
        <p:txBody>
          <a:bodyPr/>
          <a:lstStyle>
            <a:lvl1pPr marL="288925" indent="-2889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PROJECT OVERVIEW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5A5DA7-A106-66D3-583B-111771392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5692-73BE-493E-93AB-ECD6027A765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35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C9068-0BC8-827C-D85F-1EE48C820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41CA5-B11B-F734-A683-563AFF945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16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061CFF-13A0-C5DD-F1BB-FCD00FE8C24A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94132" y="1564834"/>
            <a:ext cx="2664000" cy="4370140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Technology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DB71D2D-02E9-98E8-B291-4A7CE5AF035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9337184" y="1564834"/>
            <a:ext cx="2664000" cy="4438802"/>
          </a:xfrm>
        </p:spPr>
        <p:txBody>
          <a:bodyPr>
            <a:normAutofit/>
          </a:bodyPr>
          <a:lstStyle/>
          <a:p>
            <a:pPr marL="0" marR="0"/>
            <a:r>
              <a:rPr lang="en-US" sz="1800" b="1" kern="100" dirty="0">
                <a:effectLst/>
                <a:latin typeface="Aptos" panose="020B0004020202020204" pitchFamily="34" charset="0"/>
              </a:rPr>
              <a:t>Other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E87CDC3-7181-046A-178E-0997440BF7E3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3263129" y="1564834"/>
            <a:ext cx="2664000" cy="4438802"/>
          </a:xfrm>
        </p:spPr>
        <p:txBody>
          <a:bodyPr vert="horz" lIns="0" tIns="0" rIns="0" bIns="0" rtlCol="0" anchor="t"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Process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</a:pPr>
            <a:endParaRPr lang="en-US" sz="1800" kern="1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3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146AAD2-35A6-707D-8CC7-CD01863F5E85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259877" y="1564834"/>
            <a:ext cx="2785248" cy="5020812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People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  <a:buSzPts val="1000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ECBE0B-7270-34EE-74E8-6030209E7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1" y="434107"/>
            <a:ext cx="11393430" cy="1094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cap="all" spc="-50" baseline="0" dirty="0">
                <a:latin typeface="Barlow Condensed Medium" pitchFamily="2" charset="77"/>
                <a:ea typeface="+mj-ea"/>
                <a:cs typeface="+mj-cs"/>
              </a:rPr>
              <a:t>What </a:t>
            </a:r>
            <a:r>
              <a:rPr lang="en-US" dirty="0"/>
              <a:t>was challenging </a:t>
            </a:r>
            <a:endParaRPr lang="en-US" b="1" i="0" kern="1200" cap="all" spc="-50" baseline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CB2A8-8F1A-DF1A-AB5F-5FB4B0C923AD}"/>
              </a:ext>
            </a:extLst>
          </p:cNvPr>
          <p:cNvSpPr txBox="1">
            <a:spLocks/>
          </p:cNvSpPr>
          <p:nvPr/>
        </p:nvSpPr>
        <p:spPr>
          <a:xfrm>
            <a:off x="453601" y="1520042"/>
            <a:ext cx="5471712" cy="4483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4093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6755C-E3BB-EC5A-F9DF-FB284244D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4FE85-C807-8CFC-3B2B-4A88C118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16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7D3D89E-7F8C-E64B-96B3-8D03937BEC37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94132" y="1564834"/>
            <a:ext cx="2664000" cy="4370140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Technology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B908B8-9DCC-B974-4143-DEF8AE690DD5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9337184" y="1564834"/>
            <a:ext cx="2664000" cy="4438802"/>
          </a:xfrm>
        </p:spPr>
        <p:txBody>
          <a:bodyPr>
            <a:normAutofit/>
          </a:bodyPr>
          <a:lstStyle/>
          <a:p>
            <a:pPr marL="0" marR="0"/>
            <a:r>
              <a:rPr lang="en-US" sz="1800" b="1" kern="100" dirty="0">
                <a:effectLst/>
                <a:latin typeface="Aptos" panose="020B0004020202020204" pitchFamily="34" charset="0"/>
              </a:rPr>
              <a:t>Other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BB01607-55D8-2D71-DCDF-88AAE315143E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3263129" y="1564834"/>
            <a:ext cx="2664000" cy="4438802"/>
          </a:xfrm>
        </p:spPr>
        <p:txBody>
          <a:bodyPr vert="horz" lIns="0" tIns="0" rIns="0" bIns="0" rtlCol="0" anchor="t"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Process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</a:pPr>
            <a:endParaRPr lang="en-US" sz="1800" kern="1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3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314A503-3E13-A38C-4DE5-E432BC26DB56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259877" y="1564834"/>
            <a:ext cx="2785248" cy="5020812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People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  <a:buSzPts val="1000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7B91E2-8F86-3359-F702-AE09E5454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1" y="434107"/>
            <a:ext cx="11393430" cy="10944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i="0" kern="1200" cap="all" spc="-50" baseline="0" dirty="0">
                <a:latin typeface="Barlow Condensed Medium" pitchFamily="2" charset="77"/>
                <a:ea typeface="+mj-ea"/>
                <a:cs typeface="+mj-cs"/>
              </a:rPr>
              <a:t>opportunities for improvement – Next x days (if applicable)</a:t>
            </a:r>
            <a:endParaRPr lang="en-US" b="1" i="0" kern="1200" cap="all" spc="-50" baseline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12480-5109-3A1B-ADEF-5ECB48404BF0}"/>
              </a:ext>
            </a:extLst>
          </p:cNvPr>
          <p:cNvSpPr txBox="1">
            <a:spLocks/>
          </p:cNvSpPr>
          <p:nvPr/>
        </p:nvSpPr>
        <p:spPr>
          <a:xfrm>
            <a:off x="453601" y="1520042"/>
            <a:ext cx="5471712" cy="4483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3246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19E87-2BF6-708B-6699-CBA277C84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3AB3C-5C77-67EA-1ADF-689E7D5E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88000" y="6335309"/>
            <a:ext cx="1016000" cy="2503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16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2A81985-7B8B-5FBE-E4AE-6A02E0A2E224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94132" y="1564834"/>
            <a:ext cx="2664000" cy="4370140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Technology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FA76B4C-3DEA-F465-E129-D12DCEE5FC46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9337184" y="1564834"/>
            <a:ext cx="2664000" cy="4438802"/>
          </a:xfrm>
        </p:spPr>
        <p:txBody>
          <a:bodyPr>
            <a:normAutofit/>
          </a:bodyPr>
          <a:lstStyle/>
          <a:p>
            <a:pPr marL="0" marR="0"/>
            <a:r>
              <a:rPr lang="en-US" sz="1800" b="1" kern="100" dirty="0">
                <a:effectLst/>
                <a:latin typeface="Aptos" panose="020B0004020202020204" pitchFamily="34" charset="0"/>
              </a:rPr>
              <a:t>Other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8527334-BA78-FC86-09C2-FDA712FBC8C3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3263129" y="1564834"/>
            <a:ext cx="2664000" cy="4438802"/>
          </a:xfrm>
        </p:spPr>
        <p:txBody>
          <a:bodyPr vert="horz" lIns="0" tIns="0" rIns="0" bIns="0" rtlCol="0" anchor="t"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Process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marR="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</a:pPr>
            <a:endParaRPr lang="en-US" sz="1800" kern="1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3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30C4925-C0F7-C2A3-9074-BDDAE3A8089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259877" y="1564834"/>
            <a:ext cx="2785248" cy="5020812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</a:pPr>
            <a:r>
              <a:rPr lang="en-US" sz="1800" b="1" kern="100" dirty="0">
                <a:effectLst/>
                <a:latin typeface="Aptos" panose="020B0004020202020204" pitchFamily="34" charset="0"/>
              </a:rPr>
              <a:t>People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</a:rPr>
              <a:t> </a:t>
            </a:r>
            <a:r>
              <a:rPr lang="en-US" sz="2000" kern="100" dirty="0">
                <a:latin typeface="Aptos"/>
                <a:ea typeface="Aptos" panose="020B0004020202020204" pitchFamily="34" charset="0"/>
                <a:cs typeface="Times New Roman" panose="02020603050405020304" pitchFamily="18" charset="0"/>
              </a:rPr>
              <a:t>description</a:t>
            </a: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  <a:buSzPts val="1000"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</a:endParaRPr>
          </a:p>
          <a:p>
            <a:pPr marL="34290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8DE625-579E-8453-D0AE-47FCFC8DC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1" y="434107"/>
            <a:ext cx="11393430" cy="1094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latin typeface="Barlow Condensed Medium"/>
              </a:rPr>
              <a:t>opportunities for improvement </a:t>
            </a:r>
            <a:endParaRPr lang="en-US" b="1" i="0" kern="1200" cap="all" spc="-50" baseline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052D3-A0B0-9196-787B-57B2BB9AAB6B}"/>
              </a:ext>
            </a:extLst>
          </p:cNvPr>
          <p:cNvSpPr txBox="1">
            <a:spLocks/>
          </p:cNvSpPr>
          <p:nvPr/>
        </p:nvSpPr>
        <p:spPr>
          <a:xfrm>
            <a:off x="453601" y="1520042"/>
            <a:ext cx="5471712" cy="4483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2643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yellow and green background with white text&#10;&#10;AI-generated content may be incorrect.">
            <a:extLst>
              <a:ext uri="{FF2B5EF4-FFF2-40B4-BE49-F238E27FC236}">
                <a16:creationId xmlns:a16="http://schemas.microsoft.com/office/drawing/2014/main" id="{EB7D9FB4-7684-444C-592E-D6B29A018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23" r="1451"/>
          <a:stretch/>
        </p:blipFill>
        <p:spPr>
          <a:xfrm>
            <a:off x="8245479" y="1843745"/>
            <a:ext cx="3702992" cy="3547025"/>
          </a:xfrm>
          <a:prstGeom prst="rect">
            <a:avLst/>
          </a:prstGeom>
        </p:spPr>
      </p:pic>
      <p:pic>
        <p:nvPicPr>
          <p:cNvPr id="13" name="Picture 12" descr="A yellow and green background with white text&#10;&#10;AI-generated content may be incorrect.">
            <a:extLst>
              <a:ext uri="{FF2B5EF4-FFF2-40B4-BE49-F238E27FC236}">
                <a16:creationId xmlns:a16="http://schemas.microsoft.com/office/drawing/2014/main" id="{E24EE579-8D46-088A-E38E-0B973CE8B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2" r="35429"/>
          <a:stretch/>
        </p:blipFill>
        <p:spPr>
          <a:xfrm>
            <a:off x="4247319" y="1843745"/>
            <a:ext cx="3687752" cy="3547025"/>
          </a:xfrm>
          <a:prstGeom prst="rect">
            <a:avLst/>
          </a:prstGeom>
        </p:spPr>
      </p:pic>
      <p:pic>
        <p:nvPicPr>
          <p:cNvPr id="14" name="Picture 13" descr="A yellow and green background with white text&#10;&#10;AI-generated content may be incorrect.">
            <a:extLst>
              <a:ext uri="{FF2B5EF4-FFF2-40B4-BE49-F238E27FC236}">
                <a16:creationId xmlns:a16="http://schemas.microsoft.com/office/drawing/2014/main" id="{B9888EAC-1858-50D2-B3A8-5FAE5B0B8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" r="70078"/>
          <a:stretch/>
        </p:blipFill>
        <p:spPr>
          <a:xfrm>
            <a:off x="237396" y="1843745"/>
            <a:ext cx="3699515" cy="3547025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F50EE14-57F7-F07F-75E8-6E45597BD95F}"/>
              </a:ext>
            </a:extLst>
          </p:cNvPr>
          <p:cNvSpPr txBox="1">
            <a:spLocks/>
          </p:cNvSpPr>
          <p:nvPr/>
        </p:nvSpPr>
        <p:spPr>
          <a:xfrm>
            <a:off x="5588000" y="6572814"/>
            <a:ext cx="1016000" cy="250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PAGE  </a:t>
            </a:r>
            <a:fld id="{93005692-73BE-493E-93AB-ECD6027A7652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Picture 15" descr="UNIVERSITY OF WATERLOO">
            <a:extLst>
              <a:ext uri="{FF2B5EF4-FFF2-40B4-BE49-F238E27FC236}">
                <a16:creationId xmlns:a16="http://schemas.microsoft.com/office/drawing/2014/main" id="{9C0063E6-99AB-2824-3C32-96845D58EF8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470" y="6622153"/>
            <a:ext cx="1954092" cy="98503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53F82E-CA15-D09A-E71D-DC7E8EE63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78958" y="6532635"/>
            <a:ext cx="1117646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D01E93D1-213C-6E4D-069C-0B76AE03E3C0}"/>
              </a:ext>
            </a:extLst>
          </p:cNvPr>
          <p:cNvSpPr txBox="1">
            <a:spLocks/>
          </p:cNvSpPr>
          <p:nvPr/>
        </p:nvSpPr>
        <p:spPr>
          <a:xfrm>
            <a:off x="478958" y="742373"/>
            <a:ext cx="11713042" cy="8959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1" kern="1200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 Condensed"/>
                <a:ea typeface="+mj-ea"/>
                <a:cs typeface="+mj-cs"/>
              </a:rPr>
              <a:t>thank you!</a:t>
            </a:r>
            <a:endParaRPr kumimoji="0" lang="en-US" sz="5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 Condensed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219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C256D4F-8180-3D4B-A3D5-BEC9FDD8B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Canada’s Innovation University</a:t>
            </a:r>
          </a:p>
        </p:txBody>
      </p:sp>
    </p:spTree>
    <p:extLst>
      <p:ext uri="{BB962C8B-B14F-4D97-AF65-F5344CB8AC3E}">
        <p14:creationId xmlns:p14="http://schemas.microsoft.com/office/powerpoint/2010/main" val="409710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8" descr="A group of men sitting at a table looking at a tablet&#10;&#10;Description automatically generated">
            <a:extLst>
              <a:ext uri="{FF2B5EF4-FFF2-40B4-BE49-F238E27FC236}">
                <a16:creationId xmlns:a16="http://schemas.microsoft.com/office/drawing/2014/main" id="{1D2C8F09-D991-5E8F-4CD1-DA83B6244E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271" r="1" b="1"/>
          <a:stretch/>
        </p:blipFill>
        <p:spPr>
          <a:xfrm>
            <a:off x="6094124" y="397164"/>
            <a:ext cx="6097876" cy="6460836"/>
          </a:xfrm>
          <a:prstGeom prst="rect">
            <a:avLst/>
          </a:prstGeom>
          <a:noFill/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4ED4EB53-94A2-5AB8-77BF-BFE0D7C26B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2740" y="1028940"/>
            <a:ext cx="5486243" cy="1474115"/>
          </a:xfrm>
        </p:spPr>
        <p:txBody>
          <a:bodyPr/>
          <a:lstStyle/>
          <a:p>
            <a:r>
              <a:rPr lang="en-US" dirty="0"/>
              <a:t>Project overview</a:t>
            </a:r>
          </a:p>
        </p:txBody>
      </p:sp>
    </p:spTree>
    <p:extLst>
      <p:ext uri="{BB962C8B-B14F-4D97-AF65-F5344CB8AC3E}">
        <p14:creationId xmlns:p14="http://schemas.microsoft.com/office/powerpoint/2010/main" val="49959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D010443-FCE1-4A8F-068D-943B39ED6EBA}"/>
              </a:ext>
            </a:extLst>
          </p:cNvPr>
          <p:cNvSpPr txBox="1"/>
          <p:nvPr/>
        </p:nvSpPr>
        <p:spPr>
          <a:xfrm>
            <a:off x="453601" y="1153012"/>
            <a:ext cx="5439199" cy="6757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4400" b="1" i="0" kern="1200" cap="all" spc="-50" baseline="0" dirty="0">
                <a:effectLst/>
                <a:latin typeface="Barlow Condensed Medium" pitchFamily="2" charset="77"/>
                <a:ea typeface="+mj-ea"/>
                <a:cs typeface="+mj-cs"/>
              </a:rPr>
              <a:t> </a:t>
            </a:r>
            <a:r>
              <a:rPr lang="en-US" sz="4400" b="1" cap="all" spc="-50" dirty="0">
                <a:latin typeface="Barlow Condensed Medium" pitchFamily="2" charset="77"/>
                <a:ea typeface="+mj-ea"/>
                <a:cs typeface="+mj-cs"/>
              </a:rPr>
              <a:t>Project Purpose</a:t>
            </a:r>
            <a:endParaRPr lang="en-US" sz="4400" b="1" i="0" kern="1200" cap="all" spc="-50" baseline="0" dirty="0">
              <a:effectLst/>
              <a:latin typeface="Barlow Condensed Medium" pitchFamily="2" charset="77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9EE4A8-423F-7FE6-D7A3-F8CD8F7F2B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6801" y="1929347"/>
            <a:ext cx="5439199" cy="364331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6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 Project Purpose</a:t>
            </a:r>
            <a:endParaRPr lang="en-US" sz="1600" dirty="0">
              <a:latin typeface="Aptos" panose="020B0004020202020204" pitchFamily="34" charset="0"/>
            </a:endParaRPr>
          </a:p>
        </p:txBody>
      </p:sp>
      <p:pic>
        <p:nvPicPr>
          <p:cNvPr id="8" name="Content Placeholder 10" descr="Close-up of question mark on a hardwood floor against a wall">
            <a:extLst>
              <a:ext uri="{FF2B5EF4-FFF2-40B4-BE49-F238E27FC236}">
                <a16:creationId xmlns:a16="http://schemas.microsoft.com/office/drawing/2014/main" id="{C60E2879-1542-BB0F-228A-F7E838ACE9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10"/>
          <a:stretch/>
        </p:blipFill>
        <p:spPr>
          <a:xfrm>
            <a:off x="6987396" y="1259543"/>
            <a:ext cx="4675517" cy="4558372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1B4EF8-6D24-4772-CC08-82D2E131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5692-73BE-493E-93AB-ECD6027A765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09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F47FD-6AD1-FB5F-7A1D-261FD6665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746CE-7E29-F5D0-54CD-3E89C315F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2" y="434108"/>
            <a:ext cx="11284798" cy="10859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/>
            <a:r>
              <a:rPr lang="en-US" b="1" i="0" kern="1200" cap="all" spc="-50" baseline="0" dirty="0">
                <a:latin typeface="Barlow Condensed Medium" pitchFamily="2" charset="77"/>
                <a:ea typeface="+mj-ea"/>
                <a:cs typeface="+mj-cs"/>
              </a:rPr>
              <a:t>PROJECT</a:t>
            </a:r>
            <a:r>
              <a:rPr lang="en-US" b="1" i="0" kern="1200" cap="all" spc="-50" baseline="0" dirty="0">
                <a:effectLst/>
                <a:latin typeface="Barlow Condensed Medium" pitchFamily="2" charset="77"/>
                <a:ea typeface="+mj-ea"/>
                <a:cs typeface="+mj-cs"/>
              </a:rPr>
              <a:t> </a:t>
            </a:r>
            <a:r>
              <a:rPr lang="en-US" b="1" i="0" kern="1200" cap="all" spc="-50" baseline="0" dirty="0">
                <a:latin typeface="Barlow Condensed Medium" pitchFamily="2" charset="77"/>
                <a:ea typeface="+mj-ea"/>
                <a:cs typeface="+mj-cs"/>
              </a:rPr>
              <a:t>DELIVERABLES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C4905E-D51A-DBB7-757B-534E032A762A}"/>
              </a:ext>
            </a:extLst>
          </p:cNvPr>
          <p:cNvSpPr txBox="1"/>
          <p:nvPr/>
        </p:nvSpPr>
        <p:spPr>
          <a:xfrm>
            <a:off x="453601" y="1520042"/>
            <a:ext cx="5471712" cy="4483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</a:pPr>
            <a:r>
              <a:rPr lang="en-US" sz="1600" b="0" i="0" u="none" strike="noStrike" baseline="0" dirty="0">
                <a:latin typeface="Aptos" panose="020B0004020202020204" pitchFamily="34" charset="0"/>
              </a:rPr>
              <a:t>Project Deliverables</a:t>
            </a:r>
          </a:p>
          <a:p>
            <a:pPr marL="288925" marR="0" indent="-288925">
              <a:spcBef>
                <a:spcPts val="800"/>
              </a:spcBef>
              <a:spcAft>
                <a:spcPts val="800"/>
              </a:spcAft>
              <a:buClr>
                <a:schemeClr val="tx1"/>
              </a:buClr>
              <a:buSzPct val="85000"/>
              <a:buFont typeface="Wingdings" charset="2"/>
              <a:buChar char="§"/>
            </a:pPr>
            <a:endParaRPr lang="en-US" dirty="0">
              <a:effectLst/>
            </a:endParaRPr>
          </a:p>
        </p:txBody>
      </p:sp>
      <p:pic>
        <p:nvPicPr>
          <p:cNvPr id="8" name="Content Placeholder 10" descr="Gold colored compass">
            <a:extLst>
              <a:ext uri="{FF2B5EF4-FFF2-40B4-BE49-F238E27FC236}">
                <a16:creationId xmlns:a16="http://schemas.microsoft.com/office/drawing/2014/main" id="{DE3717BA-6CB0-5C04-94D0-884304CAC67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3" r="19623"/>
          <a:stretch/>
        </p:blipFill>
        <p:spPr>
          <a:xfrm>
            <a:off x="6970696" y="1520042"/>
            <a:ext cx="4096182" cy="4483594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666D10-A749-58FE-4759-2AFCB0103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5692-73BE-493E-93AB-ECD6027A765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52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erson running up arrow">
            <a:extLst>
              <a:ext uri="{FF2B5EF4-FFF2-40B4-BE49-F238E27FC236}">
                <a16:creationId xmlns:a16="http://schemas.microsoft.com/office/drawing/2014/main" id="{EC5AF310-2A01-E041-8621-62A0BEB9257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1" r="15971"/>
          <a:stretch/>
        </p:blipFill>
        <p:spPr>
          <a:xfrm>
            <a:off x="7125418" y="1495345"/>
            <a:ext cx="4924641" cy="45583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98" y="664030"/>
            <a:ext cx="5439199" cy="684666"/>
          </a:xfrm>
        </p:spPr>
        <p:txBody>
          <a:bodyPr anchor="b">
            <a:normAutofit/>
          </a:bodyPr>
          <a:lstStyle/>
          <a:p>
            <a:r>
              <a:rPr lang="en-US" spc="0" dirty="0"/>
              <a:t>PEOPLE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7236" y="1495345"/>
            <a:ext cx="6688182" cy="4558373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1700" b="1" dirty="0">
                <a:latin typeface="Aptos" panose="020B0004020202020204" pitchFamily="34" charset="0"/>
                <a:ea typeface="Verdana"/>
              </a:rPr>
              <a:t>Executive Sponsors (if applicable)</a:t>
            </a:r>
          </a:p>
          <a:p>
            <a:pPr>
              <a:spcBef>
                <a:spcPts val="0"/>
              </a:spcBef>
            </a:pPr>
            <a:r>
              <a:rPr lang="en-US" sz="1700" dirty="0">
                <a:latin typeface="Aptos" panose="020B0004020202020204" pitchFamily="34" charset="0"/>
                <a:ea typeface="Verdana"/>
              </a:rPr>
              <a:t>Name </a:t>
            </a:r>
          </a:p>
          <a:p>
            <a:pPr marL="0" indent="0">
              <a:spcBef>
                <a:spcPts val="0"/>
              </a:spcBef>
              <a:buNone/>
            </a:pPr>
            <a:endParaRPr lang="en-CA" sz="1700" dirty="0">
              <a:latin typeface="Aptos" panose="020B0004020202020204" pitchFamily="34" charset="0"/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CA" sz="1700" b="1" dirty="0">
                <a:latin typeface="Aptos" panose="020B0004020202020204" pitchFamily="34" charset="0"/>
                <a:ea typeface="Verdana"/>
              </a:rPr>
              <a:t>Sponsors</a:t>
            </a:r>
          </a:p>
          <a:p>
            <a:pPr>
              <a:spcBef>
                <a:spcPts val="0"/>
              </a:spcBef>
            </a:pPr>
            <a:r>
              <a:rPr lang="nl-NL" sz="1700" dirty="0">
                <a:latin typeface="Aptos" panose="020B0004020202020204" pitchFamily="34" charset="0"/>
                <a:ea typeface="Verdana"/>
              </a:rPr>
              <a:t> </a:t>
            </a:r>
            <a:r>
              <a:rPr lang="en-US" sz="1700" dirty="0">
                <a:effectLst/>
                <a:latin typeface="Aptos" panose="020B0004020202020204" pitchFamily="34" charset="0"/>
              </a:rPr>
              <a:t>Name</a:t>
            </a:r>
            <a:endParaRPr lang="en-CA" sz="1700" dirty="0">
              <a:latin typeface="Aptos" panose="020B0004020202020204" pitchFamily="34" charset="0"/>
              <a:ea typeface="Verdana"/>
            </a:endParaRPr>
          </a:p>
          <a:p>
            <a:pPr marL="0" indent="0" algn="l" fontAlgn="base">
              <a:buNone/>
            </a:pPr>
            <a:endParaRPr lang="nl-NL" sz="1700" dirty="0">
              <a:latin typeface="Aptos" panose="020B00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CA" sz="1700" dirty="0">
              <a:latin typeface="Aptos" panose="020B0004020202020204" pitchFamily="34" charset="0"/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CA" sz="1700" b="1" dirty="0">
                <a:latin typeface="Aptos" panose="020B0004020202020204" pitchFamily="34" charset="0"/>
                <a:ea typeface="Verdana"/>
              </a:rPr>
              <a:t>Steering Committee (if applicable)</a:t>
            </a:r>
          </a:p>
          <a:p>
            <a:pPr>
              <a:spcBef>
                <a:spcPts val="0"/>
              </a:spcBef>
            </a:pPr>
            <a:r>
              <a:rPr lang="en-CA" sz="1700" dirty="0">
                <a:latin typeface="Aptos" panose="020B0004020202020204" pitchFamily="34" charset="0"/>
                <a:ea typeface="Verdana"/>
              </a:rPr>
              <a:t>Name</a:t>
            </a:r>
          </a:p>
          <a:p>
            <a:pPr>
              <a:spcBef>
                <a:spcPts val="0"/>
              </a:spcBef>
            </a:pPr>
            <a:endParaRPr lang="en-CA" sz="1600" dirty="0">
              <a:latin typeface="Verdana"/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endParaRPr lang="en-CA" sz="1600" b="1" dirty="0"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C65AA-A17F-32BA-5A22-2F0563AFD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5692-73BE-493E-93AB-ECD6027A765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95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379E1-AD4C-1316-D754-15E23E6DE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age of Velocity at the University of Waterloo">
            <a:extLst>
              <a:ext uri="{FF2B5EF4-FFF2-40B4-BE49-F238E27FC236}">
                <a16:creationId xmlns:a16="http://schemas.microsoft.com/office/drawing/2014/main" id="{224CB519-DA8B-1010-9C34-29E80A24D58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7" r="9677"/>
          <a:stretch/>
        </p:blipFill>
        <p:spPr>
          <a:xfrm>
            <a:off x="6676845" y="1259542"/>
            <a:ext cx="5368506" cy="4558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A4E0DE-FD14-0A21-60A3-F8B159F16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98" y="574876"/>
            <a:ext cx="5439199" cy="684666"/>
          </a:xfrm>
        </p:spPr>
        <p:txBody>
          <a:bodyPr anchor="b">
            <a:normAutofit/>
          </a:bodyPr>
          <a:lstStyle/>
          <a:p>
            <a:r>
              <a:rPr lang="en-US" spc="0" dirty="0"/>
              <a:t>PEOPLE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ABFD6-DD24-0F96-57A1-9982059E38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9598" y="1259542"/>
            <a:ext cx="6317247" cy="5469062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1900" b="1" dirty="0">
                <a:latin typeface="Aptos" panose="020B0004020202020204" pitchFamily="34" charset="0"/>
                <a:ea typeface="Verdana"/>
              </a:rPr>
              <a:t>Project Team</a:t>
            </a:r>
            <a:endParaRPr lang="en-CA" sz="5600" b="1" dirty="0">
              <a:latin typeface="Aptos" panose="020B0004020202020204" pitchFamily="34" charset="0"/>
              <a:ea typeface="Verdana"/>
            </a:endParaRPr>
          </a:p>
          <a:p>
            <a:pPr marL="231775" indent="-231775">
              <a:spcBef>
                <a:spcPts val="0"/>
              </a:spcBef>
            </a:pPr>
            <a:endParaRPr lang="en-US" sz="190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marL="231775" indent="-231775">
              <a:spcBef>
                <a:spcPts val="0"/>
              </a:spcBef>
            </a:pPr>
            <a:r>
              <a:rPr lang="en-US" sz="1900" dirty="0">
                <a:solidFill>
                  <a:srgbClr val="000000"/>
                </a:solidFill>
                <a:latin typeface="Aptos" panose="020B0004020202020204" pitchFamily="34" charset="0"/>
              </a:rPr>
              <a:t>Name</a:t>
            </a:r>
            <a:endParaRPr lang="en-US" sz="19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5600" dirty="0">
                <a:latin typeface="Aptos" panose="020B0004020202020204" pitchFamily="34" charset="0"/>
                <a:ea typeface="Verdana"/>
              </a:rPr>
              <a:t> </a:t>
            </a:r>
            <a:endParaRPr lang="en-US" sz="56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231775" indent="-231775">
              <a:spcBef>
                <a:spcPts val="0"/>
              </a:spcBef>
            </a:pPr>
            <a:endParaRPr lang="en-CA" sz="6400" dirty="0">
              <a:latin typeface="Aptos" panose="020B0004020202020204" pitchFamily="34" charset="0"/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4800" dirty="0">
                <a:latin typeface="Aptos" panose="020B0004020202020204" pitchFamily="34" charset="0"/>
                <a:ea typeface="Verdana"/>
              </a:rPr>
              <a:t> </a:t>
            </a:r>
            <a:endParaRPr lang="en-CA" sz="4800" dirty="0">
              <a:latin typeface="Aptos" panose="020B0004020202020204" pitchFamily="34" charset="0"/>
              <a:ea typeface="Verdana"/>
            </a:endParaRPr>
          </a:p>
          <a:p>
            <a:pPr marL="231775" indent="-231775">
              <a:spcBef>
                <a:spcPts val="0"/>
              </a:spcBef>
            </a:pPr>
            <a:endParaRPr lang="en-CA" sz="1600" dirty="0">
              <a:latin typeface="Verdana"/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Verdana"/>
                <a:ea typeface="Verdana"/>
              </a:rPr>
              <a:t> </a:t>
            </a:r>
            <a:endParaRPr lang="en-CA" sz="1600" dirty="0">
              <a:latin typeface="Verdana"/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endParaRPr lang="en-CA" sz="1600" b="1" dirty="0"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CF7BF-767D-BA21-1F59-16C44867B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5692-73BE-493E-93AB-ECD6027A765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1EB9D-47DB-0749-2116-96C7AB717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erson raising fist">
            <a:extLst>
              <a:ext uri="{FF2B5EF4-FFF2-40B4-BE49-F238E27FC236}">
                <a16:creationId xmlns:a16="http://schemas.microsoft.com/office/drawing/2014/main" id="{FC07C7B5-0761-6F0D-5A17-B879D06CA37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9" r="11919"/>
          <a:stretch/>
        </p:blipFill>
        <p:spPr>
          <a:xfrm>
            <a:off x="6676845" y="1259542"/>
            <a:ext cx="5368506" cy="4558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A9E52B-B859-E418-5E42-6C8CD5392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98" y="574876"/>
            <a:ext cx="5439199" cy="684666"/>
          </a:xfrm>
        </p:spPr>
        <p:txBody>
          <a:bodyPr anchor="b">
            <a:normAutofit/>
          </a:bodyPr>
          <a:lstStyle/>
          <a:p>
            <a:r>
              <a:rPr lang="en-US" spc="0" dirty="0"/>
              <a:t>PEOPLE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0F877-9A69-3BBA-72B8-DE475529B1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9598" y="1259542"/>
            <a:ext cx="6135206" cy="5313786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b="1" dirty="0">
                <a:latin typeface="Aptos" panose="020B0004020202020204" pitchFamily="34" charset="0"/>
                <a:ea typeface="Verdana"/>
              </a:rPr>
              <a:t>Project Team – continued (if applicable)</a:t>
            </a:r>
            <a:endParaRPr lang="en-CA" dirty="0">
              <a:latin typeface="Aptos" panose="020B0004020202020204" pitchFamily="34" charset="0"/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CA" sz="1400" b="1" dirty="0">
                <a:latin typeface="Aptos" panose="020B0004020202020204" pitchFamily="34" charset="0"/>
                <a:ea typeface="Verdana"/>
              </a:rPr>
              <a:t> </a:t>
            </a:r>
          </a:p>
          <a:p>
            <a:pPr marL="231775" indent="-231775">
              <a:spcBef>
                <a:spcPts val="0"/>
              </a:spcBef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Name</a:t>
            </a:r>
            <a:endParaRPr lang="en-CA" dirty="0">
              <a:latin typeface="Aptos" panose="020B0004020202020204" pitchFamily="34" charset="0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E5BF3-C2A9-EDCB-665C-FF0DCB94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5692-73BE-493E-93AB-ECD6027A765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34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2476B-58E3-814A-0931-6D42B4E6B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E152-2A07-8469-DD36-7A09C8349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284" y="272354"/>
            <a:ext cx="11393430" cy="1094400"/>
          </a:xfrm>
        </p:spPr>
        <p:txBody>
          <a:bodyPr/>
          <a:lstStyle/>
          <a:p>
            <a:r>
              <a:rPr lang="en-US" dirty="0"/>
              <a:t>TIMELINE &amp; PROJECT DELIVERABLES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E98AD90-069F-F681-6F82-BC1A6093E1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063167"/>
              </p:ext>
            </p:extLst>
          </p:nvPr>
        </p:nvGraphicFramePr>
        <p:xfrm>
          <a:off x="553646" y="1187857"/>
          <a:ext cx="11084707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52323">
                  <a:extLst>
                    <a:ext uri="{9D8B030D-6E8A-4147-A177-3AD203B41FA5}">
                      <a16:colId xmlns:a16="http://schemas.microsoft.com/office/drawing/2014/main" val="136738596"/>
                    </a:ext>
                  </a:extLst>
                </a:gridCol>
                <a:gridCol w="2165230">
                  <a:extLst>
                    <a:ext uri="{9D8B030D-6E8A-4147-A177-3AD203B41FA5}">
                      <a16:colId xmlns:a16="http://schemas.microsoft.com/office/drawing/2014/main" val="3311962293"/>
                    </a:ext>
                  </a:extLst>
                </a:gridCol>
                <a:gridCol w="2467154">
                  <a:extLst>
                    <a:ext uri="{9D8B030D-6E8A-4147-A177-3AD203B41FA5}">
                      <a16:colId xmlns:a16="http://schemas.microsoft.com/office/drawing/2014/main" val="15880825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Milestones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Start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Completed 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037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637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5628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844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78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6304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8208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057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382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6102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930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6701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806486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8AA2F-FA38-6D2C-E2F7-1A0793BDC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5692-73BE-493E-93AB-ECD6027A765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45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ofWaterloo_WhiteBkgrd">
  <a:themeElements>
    <a:clrScheme name="Waterloo2016">
      <a:dk1>
        <a:sysClr val="windowText" lastClr="000000"/>
      </a:dk1>
      <a:lt1>
        <a:sysClr val="window" lastClr="FFFFFF"/>
      </a:lt1>
      <a:dk2>
        <a:srgbClr val="757575"/>
      </a:dk2>
      <a:lt2>
        <a:srgbClr val="D6D6D6"/>
      </a:lt2>
      <a:accent1>
        <a:srgbClr val="FFD54F"/>
      </a:accent1>
      <a:accent2>
        <a:srgbClr val="0C0C0C"/>
      </a:accent2>
      <a:accent3>
        <a:srgbClr val="AEAEAE"/>
      </a:accent3>
      <a:accent4>
        <a:srgbClr val="B71233"/>
      </a:accent4>
      <a:accent5>
        <a:srgbClr val="7F7F7F"/>
      </a:accent5>
      <a:accent6>
        <a:srgbClr val="0073CE"/>
      </a:accent6>
      <a:hlink>
        <a:srgbClr val="353535"/>
      </a:hlink>
      <a:folHlink>
        <a:srgbClr val="595959"/>
      </a:folHlink>
    </a:clrScheme>
    <a:fontScheme name="Custom 16">
      <a:majorFont>
        <a:latin typeface="Barlow Condensed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Waterloo_WhtBkgrdMaster_16x9_as_rev.potx" id="{99B58643-4ABF-4B26-A4A4-10E48FECB109}" vid="{5A80DE14-F908-4BCA-BF31-04DA3998E262}"/>
    </a:ext>
  </a:extLst>
</a:theme>
</file>

<file path=ppt/theme/theme2.xml><?xml version="1.0" encoding="utf-8"?>
<a:theme xmlns:a="http://schemas.openxmlformats.org/drawingml/2006/main" name="UofWaterloo_WhiteBkgrd">
  <a:themeElements>
    <a:clrScheme name="Waterloo2016">
      <a:dk1>
        <a:sysClr val="windowText" lastClr="000000"/>
      </a:dk1>
      <a:lt1>
        <a:sysClr val="window" lastClr="FFFFFF"/>
      </a:lt1>
      <a:dk2>
        <a:srgbClr val="757575"/>
      </a:dk2>
      <a:lt2>
        <a:srgbClr val="D6D6D6"/>
      </a:lt2>
      <a:accent1>
        <a:srgbClr val="FFD54F"/>
      </a:accent1>
      <a:accent2>
        <a:srgbClr val="0C0C0C"/>
      </a:accent2>
      <a:accent3>
        <a:srgbClr val="AEAEAE"/>
      </a:accent3>
      <a:accent4>
        <a:srgbClr val="B71233"/>
      </a:accent4>
      <a:accent5>
        <a:srgbClr val="7F7F7F"/>
      </a:accent5>
      <a:accent6>
        <a:srgbClr val="0073CE"/>
      </a:accent6>
      <a:hlink>
        <a:srgbClr val="353535"/>
      </a:hlink>
      <a:folHlink>
        <a:srgbClr val="595959"/>
      </a:folHlink>
    </a:clrScheme>
    <a:fontScheme name="Custom 1">
      <a:majorFont>
        <a:latin typeface="Barlow Condensed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terloo_powerpoint_template_16-9_widescreen" id="{4809F9E8-56BF-8C4D-85E0-7353F442B736}" vid="{D553A0E6-7EAA-F242-A75B-21BFDE7A7B8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c6aa46e-854b-4905-bea9-8e55e192b6f5">
      <UserInfo>
        <DisplayName>Adam Wlad</DisplayName>
        <AccountId>87</AccountId>
        <AccountType/>
      </UserInfo>
      <UserInfo>
        <DisplayName>Tobi Day-Hamilton</DisplayName>
        <AccountId>77</AccountId>
        <AccountType/>
      </UserInfo>
      <UserInfo>
        <DisplayName>Jennifer Chenosky</DisplayName>
        <AccountId>154</AccountId>
        <AccountType/>
      </UserInfo>
      <UserInfo>
        <DisplayName>Stephanie Longeway</DisplayName>
        <AccountId>150</AccountId>
        <AccountType/>
      </UserInfo>
      <UserInfo>
        <DisplayName>Kerry Stryker</DisplayName>
        <AccountId>157</AccountId>
        <AccountType/>
      </UserInfo>
    </SharedWithUsers>
    <lcf76f155ced4ddcb4097134ff3c332f xmlns="68696b1f-e12b-4fa2-85fa-f973e28033d7">
      <Terms xmlns="http://schemas.microsoft.com/office/infopath/2007/PartnerControls"/>
    </lcf76f155ced4ddcb4097134ff3c332f>
    <TaxCatchAll xmlns="7c6aa46e-854b-4905-bea9-8e55e192b6f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B6400BB656AA4B959D7F0EA38AA0CA" ma:contentTypeVersion="18" ma:contentTypeDescription="Create a new document." ma:contentTypeScope="" ma:versionID="e8baa1548d5a115a843525eb8e6f6219">
  <xsd:schema xmlns:xsd="http://www.w3.org/2001/XMLSchema" xmlns:xs="http://www.w3.org/2001/XMLSchema" xmlns:p="http://schemas.microsoft.com/office/2006/metadata/properties" xmlns:ns2="68696b1f-e12b-4fa2-85fa-f973e28033d7" xmlns:ns3="7c6aa46e-854b-4905-bea9-8e55e192b6f5" targetNamespace="http://schemas.microsoft.com/office/2006/metadata/properties" ma:root="true" ma:fieldsID="be626ddd86abd85999258f82c8599702" ns2:_="" ns3:_="">
    <xsd:import namespace="68696b1f-e12b-4fa2-85fa-f973e28033d7"/>
    <xsd:import namespace="7c6aa46e-854b-4905-bea9-8e55e192b6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96b1f-e12b-4fa2-85fa-f973e28033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bf906fe-3e8e-4b22-a6fd-bde302b921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6aa46e-854b-4905-bea9-8e55e192b6f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c7b185e-853a-4d02-9e01-d9161b7b0843}" ma:internalName="TaxCatchAll" ma:showField="CatchAllData" ma:web="7c6aa46e-854b-4905-bea9-8e55e192b6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13A27E-F823-429A-B1D0-D6EE07EFB9E4}">
  <ds:schemaRefs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68696b1f-e12b-4fa2-85fa-f973e28033d7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7c6aa46e-854b-4905-bea9-8e55e192b6f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A9C6445-E18E-4CB7-93C8-F26188417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696b1f-e12b-4fa2-85fa-f973e28033d7"/>
    <ds:schemaRef ds:uri="7c6aa46e-854b-4905-bea9-8e55e192b6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CAE133-F6D4-4A98-A370-8C6082FD1DD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9ee03e0-b78c-4998-8bf4-79b266b85105}" enabled="1" method="Standard" siteId="{723a5a87-f39a-4a22-9247-3fc240c0139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UWaterloo_WhtBkgrdMaster_16x9_as_rev</Template>
  <TotalTime>3965</TotalTime>
  <Words>388</Words>
  <Application>Microsoft Office PowerPoint</Application>
  <PresentationFormat>Widescreen</PresentationFormat>
  <Paragraphs>167</Paragraphs>
  <Slides>24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Aptos</vt:lpstr>
      <vt:lpstr>Arial</vt:lpstr>
      <vt:lpstr>Barlow Condensed</vt:lpstr>
      <vt:lpstr>Barlow Condensed Medium</vt:lpstr>
      <vt:lpstr>Calibri</vt:lpstr>
      <vt:lpstr>Georgia</vt:lpstr>
      <vt:lpstr>Symbol</vt:lpstr>
      <vt:lpstr>Verdana</vt:lpstr>
      <vt:lpstr>Wingdings</vt:lpstr>
      <vt:lpstr>UofWaterloo_WhiteBkgrd</vt:lpstr>
      <vt:lpstr>UofWaterloo_WhiteBkgrd</vt:lpstr>
      <vt:lpstr>Your project name here </vt:lpstr>
      <vt:lpstr>PowerPoint Presentation</vt:lpstr>
      <vt:lpstr>Project overview</vt:lpstr>
      <vt:lpstr>PowerPoint Presentation</vt:lpstr>
      <vt:lpstr>PROJECT DELIVERABLES</vt:lpstr>
      <vt:lpstr>PEOPLE</vt:lpstr>
      <vt:lpstr>PEOPLE</vt:lpstr>
      <vt:lpstr>PEOPLE</vt:lpstr>
      <vt:lpstr>TIMELINE &amp; PROJECT DELIVERABLES</vt:lpstr>
      <vt:lpstr>Project Outcome</vt:lpstr>
      <vt:lpstr>Values Reflected in This Project</vt:lpstr>
      <vt:lpstr>PROJECT SUCCESS CRITERIA </vt:lpstr>
      <vt:lpstr>Lessons Learned</vt:lpstr>
      <vt:lpstr>Lessons Learned Collection Process</vt:lpstr>
      <vt:lpstr>LESSON LEARNED – What went well</vt:lpstr>
      <vt:lpstr>LESSON LEARNED – What was challenging </vt:lpstr>
      <vt:lpstr>LESSON LEARNED – opportunities for improvement</vt:lpstr>
      <vt:lpstr>What Actions will we take?</vt:lpstr>
      <vt:lpstr>What went well</vt:lpstr>
      <vt:lpstr>What was challenging </vt:lpstr>
      <vt:lpstr>opportunities for improvement – Next x days (if applicable)</vt:lpstr>
      <vt:lpstr>opportunities for improvement </vt:lpstr>
      <vt:lpstr>PowerPoint Presentation</vt:lpstr>
      <vt:lpstr>Canada’s Innovation University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BEYOND INNOVATION</dc:title>
  <dc:creator>Stasia Poriz</dc:creator>
  <cp:lastModifiedBy>Dolapo Oladiran</cp:lastModifiedBy>
  <cp:revision>457</cp:revision>
  <cp:lastPrinted>2021-11-30T19:35:36Z</cp:lastPrinted>
  <dcterms:created xsi:type="dcterms:W3CDTF">2026-06-29T17:45:33Z</dcterms:created>
  <dcterms:modified xsi:type="dcterms:W3CDTF">2026-08-10T13:08:23Z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0x01010079B6400BB656AA4B959D7F0EA38AA0CA</vt:lpwstr>
  </property>
  <property fmtid="{D5CDD505-2E9C-101B-9397-08002B2CF9AE}" pid="3" name="AuthorIds_UIVersion_11776">
    <vt:lpwstr>19</vt:lpwstr>
  </property>
  <property fmtid="{D5CDD505-2E9C-101B-9397-08002B2CF9AE}" pid="4" name="AuthorIds_UIVersion_12288">
    <vt:lpwstr>19</vt:lpwstr>
  </property>
  <property fmtid="{D5CDD505-2E9C-101B-9397-08002B2CF9AE}" pid="5" name="MediaServiceImageTags">
    <vt:lpwstr/>
  </property>
</Properties>
</file>