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 id="2147483752" r:id="rId6"/>
  </p:sldMasterIdLst>
  <p:notesMasterIdLst>
    <p:notesMasterId r:id="rId30"/>
  </p:notesMasterIdLst>
  <p:sldIdLst>
    <p:sldId id="2144446544" r:id="rId7"/>
    <p:sldId id="1338" r:id="rId8"/>
    <p:sldId id="1283" r:id="rId9"/>
    <p:sldId id="1339" r:id="rId10"/>
    <p:sldId id="1340" r:id="rId11"/>
    <p:sldId id="1341" r:id="rId12"/>
    <p:sldId id="1342" r:id="rId13"/>
    <p:sldId id="1355" r:id="rId14"/>
    <p:sldId id="1343" r:id="rId15"/>
    <p:sldId id="1286" r:id="rId16"/>
    <p:sldId id="1344" r:id="rId17"/>
    <p:sldId id="1345" r:id="rId18"/>
    <p:sldId id="1346" r:id="rId19"/>
    <p:sldId id="1347" r:id="rId20"/>
    <p:sldId id="1349" r:id="rId21"/>
    <p:sldId id="1350" r:id="rId22"/>
    <p:sldId id="1348" r:id="rId23"/>
    <p:sldId id="1287" r:id="rId24"/>
    <p:sldId id="1351" r:id="rId25"/>
    <p:sldId id="1352" r:id="rId26"/>
    <p:sldId id="1353" r:id="rId27"/>
    <p:sldId id="1291" r:id="rId28"/>
    <p:sldId id="3991" r:id="rId29"/>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F0C56D-A7EC-6291-1478-EEF940639753}" name="Nathan Lee" initials="NL" userId="S::n4lee@uwaterloo.ca::3bac4d1c-a532-4c59-af13-95b2ee969b27" providerId="AD"/>
  <p188:author id="{CF5908EA-C0EC-74C4-F723-A0C1232D73D5}" name="Tara Hillis" initials="TH" userId="S::thillis@uwaterloo.ca::8e496ab1-776d-45bb-a30d-f1d68ef964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BA8A7C-9BD7-4C5F-73EA-73D3821CE80B}" v="20" dt="2026-07-08T18:26:16.606"/>
    <p1510:client id="{B013DC9D-97D7-4A6D-B755-F1FC366452B7}" v="1" dt="2026-08-10T13:07:24.5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63428" autoAdjust="0"/>
  </p:normalViewPr>
  <p:slideViewPr>
    <p:cSldViewPr snapToGrid="0" snapToObjects="1">
      <p:cViewPr varScale="1">
        <p:scale>
          <a:sx n="70" d="100"/>
          <a:sy n="70" d="100"/>
        </p:scale>
        <p:origin x="21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A00646F2-BF55-4C4A-9D0B-721C6A50C036}" type="datetimeFigureOut">
              <a:rPr lang="en-US" altLang="en-US"/>
              <a:pPr>
                <a:defRPr/>
              </a:pPr>
              <a:t>8/10/2026</a:t>
            </a:fld>
            <a:endParaRPr lang="en-US"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9DB5F05-EFE1-415B-BF0E-21012962F881}" type="slidenum">
              <a:rPr lang="en-US" altLang="en-US"/>
              <a:pPr>
                <a:defRPr/>
              </a:pPr>
              <a:t>‹#›</a:t>
            </a:fld>
            <a:endParaRPr lang="en-US" altLang="en-US"/>
          </a:p>
        </p:txBody>
      </p:sp>
    </p:spTree>
    <p:extLst>
      <p:ext uri="{BB962C8B-B14F-4D97-AF65-F5344CB8AC3E}">
        <p14:creationId xmlns:p14="http://schemas.microsoft.com/office/powerpoint/2010/main" val="150013304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690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CCEF7D1-689C-4BC1-B59B-4A4CE078ECDF}" type="slidenum">
              <a:rPr lang="en-US" smtClean="0"/>
              <a:t>10</a:t>
            </a:fld>
            <a:endParaRPr lang="en-US"/>
          </a:p>
        </p:txBody>
      </p:sp>
    </p:spTree>
    <p:extLst>
      <p:ext uri="{BB962C8B-B14F-4D97-AF65-F5344CB8AC3E}">
        <p14:creationId xmlns:p14="http://schemas.microsoft.com/office/powerpoint/2010/main" val="2863638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As per the project charter</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327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As per the project charter</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326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CA" altLang="en-US" dirty="0"/>
              <a:t>Replace “</a:t>
            </a:r>
            <a:r>
              <a:rPr lang="en-US" dirty="0"/>
              <a:t>Project Role, Name” </a:t>
            </a:r>
            <a:r>
              <a:rPr lang="en-CA" altLang="en-US" dirty="0"/>
              <a:t>in the chart with real names or TBD if roles are known but resources have not yet been assigned.</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718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Project governance may be assigned to Steering Committee or some other group.  </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401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As per the project charter</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833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As per the project charter</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70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Describe the roles &amp; accountabilities for the Project team and governance group or groups.</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3260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Provide an invitation to stakeholders and identify stakeholders</a:t>
            </a:r>
          </a:p>
        </p:txBody>
      </p:sp>
      <p:sp>
        <p:nvSpPr>
          <p:cNvPr id="4" name="Slide Number Placeholder 3"/>
          <p:cNvSpPr>
            <a:spLocks noGrp="1"/>
          </p:cNvSpPr>
          <p:nvPr>
            <p:ph type="sldNum" sz="quarter" idx="5"/>
          </p:nvPr>
        </p:nvSpPr>
        <p:spPr/>
        <p:txBody>
          <a:bodyPr/>
          <a:lstStyle/>
          <a:p>
            <a:fld id="{8CCEF7D1-689C-4BC1-B59B-4A4CE078ECDF}" type="slidenum">
              <a:rPr lang="en-US" smtClean="0"/>
              <a:t>18</a:t>
            </a:fld>
            <a:endParaRPr lang="en-US"/>
          </a:p>
        </p:txBody>
      </p:sp>
    </p:spTree>
    <p:extLst>
      <p:ext uri="{BB962C8B-B14F-4D97-AF65-F5344CB8AC3E}">
        <p14:creationId xmlns:p14="http://schemas.microsoft.com/office/powerpoint/2010/main" val="3831436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Identify the project stakeholders and if possible, provide a summary of the analysis completed – E.g. who they are, how they are impacted by the project, and their interest in the project.</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781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500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Explain the plan to manage each stakeholder (or stakeholder group) as a result of the analysis.  Seek feedback from the group, if applicable.  </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746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2418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1791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CCEF7D1-689C-4BC1-B59B-4A4CE078ECDF}" type="slidenum">
              <a:rPr lang="en-US" smtClean="0"/>
              <a:t>3</a:t>
            </a:fld>
            <a:endParaRPr lang="en-US"/>
          </a:p>
        </p:txBody>
      </p:sp>
    </p:spTree>
    <p:extLst>
      <p:ext uri="{BB962C8B-B14F-4D97-AF65-F5344CB8AC3E}">
        <p14:creationId xmlns:p14="http://schemas.microsoft.com/office/powerpoint/2010/main" val="4129499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Introductions – Let everyone know that you’ll be asking each attendee to state his/her name and what area s/he is representing.  This</a:t>
            </a:r>
            <a:r>
              <a:rPr lang="en-CA" altLang="en-US" baseline="0" dirty="0"/>
              <a:t> would also be a good opportunity to ask everybody what their personal goals with their participation on the project.</a:t>
            </a:r>
            <a:endParaRPr lang="en-CA" altLang="en-US" dirty="0"/>
          </a:p>
          <a:p>
            <a:endParaRPr lang="en-CA" altLang="en-US" dirty="0"/>
          </a:p>
          <a:p>
            <a:r>
              <a:rPr lang="en-CA" altLang="en-US" dirty="0"/>
              <a:t>In addition, advise that you’ll be providing a brief introduction to the PMO and the project management if these items are new to the meeting attendees.</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3160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PMO</a:t>
            </a:r>
            <a:r>
              <a:rPr lang="en-CA" altLang="en-US" baseline="0" dirty="0"/>
              <a:t> services may include the assignment of an experienced, senior Project Manager to your project from the PMO resource pool, or others within IST may do the project management.  Regardless of who is leading the project, other services that are offered through the PMO that may be taken advantage of for any project include:</a:t>
            </a:r>
          </a:p>
          <a:p>
            <a:pPr marL="628650" lvl="1" indent="-171450">
              <a:buFontTx/>
              <a:buChar char="-"/>
            </a:pPr>
            <a:r>
              <a:rPr lang="en-US" dirty="0"/>
              <a:t>Maintain library of tools, processes, templates, and best practices for project and systems development life cycle methodologies</a:t>
            </a:r>
          </a:p>
          <a:p>
            <a:pPr marL="457200" lvl="1" indent="0">
              <a:buFontTx/>
              <a:buNone/>
            </a:pPr>
            <a:r>
              <a:rPr lang="en-US" dirty="0"/>
              <a:t>-</a:t>
            </a:r>
            <a:r>
              <a:rPr lang="en-US" baseline="0" dirty="0"/>
              <a:t>   </a:t>
            </a:r>
            <a:r>
              <a:rPr lang="en-US" dirty="0"/>
              <a:t>Coordinate training and provide consultation on project management concepts and best practices</a:t>
            </a:r>
          </a:p>
          <a:p>
            <a:pPr lvl="1"/>
            <a:r>
              <a:rPr lang="en-US" dirty="0"/>
              <a:t>-   Improve communication and information sharing for projects in progress</a:t>
            </a:r>
          </a:p>
          <a:p>
            <a:pPr marL="628650" lvl="1" indent="-171450">
              <a:buFontTx/>
              <a:buChar char="-"/>
            </a:pPr>
            <a:r>
              <a:rPr lang="en-US" dirty="0"/>
              <a:t>Provide project facilities and equipment – project room space, computers, laptops, mobile devices</a:t>
            </a:r>
            <a:r>
              <a:rPr lang="en-US" baseline="0" dirty="0"/>
              <a:t>, etc.</a:t>
            </a:r>
            <a:endParaRPr lang="en-US" dirty="0"/>
          </a:p>
          <a:p>
            <a:pPr marL="628650" lvl="1" indent="-171450">
              <a:buFontTx/>
              <a:buChar char="-"/>
            </a:pPr>
            <a:r>
              <a:rPr lang="en-US" dirty="0"/>
              <a:t>Conduct</a:t>
            </a:r>
            <a:r>
              <a:rPr lang="en-US" baseline="0" dirty="0"/>
              <a:t> project health checks – recommended for all medium and large projects after project planning, and during project execution</a:t>
            </a:r>
            <a:endParaRPr lang="en-US" dirty="0"/>
          </a:p>
          <a:p>
            <a:pPr marL="0" lvl="0" indent="0">
              <a:buFontTx/>
              <a:buNone/>
            </a:pPr>
            <a:endParaRPr lang="en-US" dirty="0"/>
          </a:p>
          <a:p>
            <a:pPr marL="0" lvl="0" indent="0">
              <a:buFontTx/>
              <a:buNone/>
            </a:pPr>
            <a:endParaRPr lang="en-US" dirty="0"/>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0494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All projects</a:t>
            </a:r>
            <a:r>
              <a:rPr lang="en-CA" altLang="en-US" baseline="0" dirty="0"/>
              <a:t> that are managed within IST should follow a standard project management methodology to reduce risk associated with the project, and introduce consistency for stakeholders, project teams, and sponsors on how projects are managed.  The methodology will be scalable, based on size and complexity, so that the right amount of project management is applied to your project.  Size and complexity are determined based on risk and resources (expenses and FTE).</a:t>
            </a:r>
          </a:p>
          <a:p>
            <a:endParaRPr lang="en-CA" altLang="en-US" baseline="0" dirty="0"/>
          </a:p>
          <a:p>
            <a:r>
              <a:rPr lang="en-CA" altLang="en-US" baseline="0" dirty="0"/>
              <a:t>Different approaches for delivering the project’s end results also impact how a project is managed.  These approaches are agile, iterative, waterfall, and incremental.</a:t>
            </a:r>
          </a:p>
          <a:p>
            <a:endParaRPr lang="en-CA" altLang="en-US" baseline="0" dirty="0"/>
          </a:p>
          <a:p>
            <a:r>
              <a:rPr lang="en-CA" altLang="en-US" baseline="0" dirty="0"/>
              <a:t>The project management life cycle that will be followed for this project includes 4 phases:</a:t>
            </a:r>
          </a:p>
          <a:p>
            <a:pPr lvl="2"/>
            <a:r>
              <a:rPr lang="en-US" dirty="0"/>
              <a:t>Initiation: define the project objectives, scope, roles &amp; responsibilities, and obtains authorization to begin</a:t>
            </a:r>
          </a:p>
          <a:p>
            <a:pPr lvl="2"/>
            <a:r>
              <a:rPr lang="en-US" dirty="0"/>
              <a:t>Planning: establish work break down, how it will be achieved, when, and by who. </a:t>
            </a:r>
          </a:p>
          <a:p>
            <a:pPr lvl="2"/>
            <a:r>
              <a:rPr lang="en-US" dirty="0"/>
              <a:t>Execution: manage time, scope, procurement, risk, communications, resources, costs/budget, changes, and quality.  Track and report on project status.</a:t>
            </a:r>
          </a:p>
          <a:p>
            <a:pPr lvl="2"/>
            <a:r>
              <a:rPr lang="en-US" dirty="0"/>
              <a:t>Closing: finalize all activities, complete deliverable(s), measure success, and formally closes the project</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1763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Sponsor message – The sponsor’s message should include a brief overview of why the project is being done, how we got to this point and where are at this point in time.  In addition, it would be worthwhile for him/her to reinforce the value of the project from a business perspective, state his/her confidence in the team and his/her commitment to supporting the success of the project.  It would also be beneficial for the sponsor to talk about how project success will be measured.  (Note: a lot of this content will come from the business case.)</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5764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7BE06-ACBF-5684-0A8B-5C30888D1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D0AA6-B1FA-A8BC-8130-9FEB5DE30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8B13DC-7854-3CD1-BD31-95B714B7355E}"/>
              </a:ext>
            </a:extLst>
          </p:cNvPr>
          <p:cNvSpPr>
            <a:spLocks noGrp="1"/>
          </p:cNvSpPr>
          <p:nvPr>
            <p:ph type="body" idx="1"/>
          </p:nvPr>
        </p:nvSpPr>
        <p:spPr/>
        <p:txBody>
          <a:bodyPr/>
          <a:lstStyle/>
          <a:p>
            <a:r>
              <a:rPr lang="en-CA" altLang="en-US" dirty="0"/>
              <a:t>Sponsor message – The sponsor’s message should include a brief overview of why the project is being done, how we got to this point and where are at this point in time.  In addition, it would be worthwhile for him/her to reinforce the value of the project from a business perspective, state his/her confidence in the team and his/her commitment to supporting the success of the project.  It would also be beneficial for the sponsor to talk about how project success will be measured.  (Note: a lot of this content will come from the business case.)</a:t>
            </a:r>
          </a:p>
          <a:p>
            <a:endParaRPr lang="en-US" dirty="0">
              <a:cs typeface="Calibri" panose="020F0502020204030204"/>
            </a:endParaRPr>
          </a:p>
        </p:txBody>
      </p:sp>
      <p:sp>
        <p:nvSpPr>
          <p:cNvPr id="4" name="Slide Number Placeholder 3">
            <a:extLst>
              <a:ext uri="{FF2B5EF4-FFF2-40B4-BE49-F238E27FC236}">
                <a16:creationId xmlns:a16="http://schemas.microsoft.com/office/drawing/2014/main" id="{7497D7FE-EE94-C556-9205-AD4C0F9D5D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33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ltLang="en-US" dirty="0"/>
              <a:t>Round table discussion – At this meeting, you can leverage the project team’s experience by asking them to share their experience with other projects and what they felt made their other project experiences successful or unsuccessful.  This discussion will engage participants and ensure the project planning takes into consideration lessons learned from other projects. </a:t>
            </a:r>
          </a:p>
          <a:p>
            <a:endParaRPr lang="en-CA" altLang="en-US" dirty="0"/>
          </a:p>
          <a:p>
            <a:endParaRPr lang="en-CA" altLang="en-US" dirty="0"/>
          </a:p>
          <a:p>
            <a:r>
              <a:rPr lang="en-CA" altLang="en-US" dirty="0"/>
              <a:t>(If the participants have no prior project experience, the round table could be an ice breaker exercise for people to share what excites them about the project and what concerns them.  This approach will also uncover risks areas that should be incorporated in the planning phase of the project.)</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902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1"/>
          <p:cNvSpPr>
            <a:spLocks noGrp="1"/>
          </p:cNvSpPr>
          <p:nvPr>
            <p:ph type="title"/>
          </p:nvPr>
        </p:nvSpPr>
        <p:spPr>
          <a:xfrm>
            <a:off x="1115283" y="1366174"/>
            <a:ext cx="9870525" cy="1362075"/>
          </a:xfrm>
        </p:spPr>
        <p:txBody>
          <a:bodyPr/>
          <a:lstStyle>
            <a:lvl1pPr algn="ctr">
              <a:defRPr sz="3200"/>
            </a:lvl1pPr>
          </a:lstStyle>
          <a:p>
            <a:r>
              <a:rPr lang="en-US"/>
              <a:t>Click to edit Master title style</a:t>
            </a:r>
            <a:endParaRPr lang="en-US" dirty="0"/>
          </a:p>
        </p:txBody>
      </p:sp>
      <p:sp>
        <p:nvSpPr>
          <p:cNvPr id="9" name="Text Placeholder 2"/>
          <p:cNvSpPr>
            <a:spLocks noGrp="1"/>
          </p:cNvSpPr>
          <p:nvPr>
            <p:ph type="body" idx="1"/>
          </p:nvPr>
        </p:nvSpPr>
        <p:spPr>
          <a:xfrm>
            <a:off x="1540263" y="2966002"/>
            <a:ext cx="9129339" cy="584199"/>
          </a:xfrm>
        </p:spPr>
        <p:txBody>
          <a:bodyPr/>
          <a:lstStyle>
            <a:lvl1pPr marL="0" indent="0" algn="ctr">
              <a:buNone/>
              <a:defRPr>
                <a:latin typeface="Times New Roman"/>
                <a:cs typeface="Times New Roman"/>
              </a:defRPr>
            </a:lvl1pPr>
          </a:lstStyle>
          <a:p>
            <a:pPr lvl="0"/>
            <a:r>
              <a:rPr lang="en-US"/>
              <a:t>Click to edit Master text styles</a:t>
            </a:r>
          </a:p>
        </p:txBody>
      </p:sp>
      <p:sp>
        <p:nvSpPr>
          <p:cNvPr id="4" name="Footer Placeholder 4"/>
          <p:cNvSpPr>
            <a:spLocks noGrp="1"/>
          </p:cNvSpPr>
          <p:nvPr>
            <p:ph type="ftr" sz="quarter" idx="10"/>
          </p:nvPr>
        </p:nvSpPr>
        <p:spPr/>
        <p:txBody>
          <a:bodyPr/>
          <a:lstStyle>
            <a:lvl1pPr algn="l">
              <a:defRPr sz="1200">
                <a:solidFill>
                  <a:schemeClr val="tx1"/>
                </a:solidFill>
                <a:latin typeface="Arial"/>
                <a:cs typeface="Arial"/>
              </a:defRPr>
            </a:lvl1pPr>
          </a:lstStyle>
          <a:p>
            <a:pPr>
              <a:defRPr/>
            </a:pPr>
            <a:endParaRPr lang="en-US"/>
          </a:p>
        </p:txBody>
      </p:sp>
    </p:spTree>
    <p:extLst>
      <p:ext uri="{BB962C8B-B14F-4D97-AF65-F5344CB8AC3E}">
        <p14:creationId xmlns:p14="http://schemas.microsoft.com/office/powerpoint/2010/main" val="2022560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6094124" y="397164"/>
            <a:ext cx="6097876" cy="6460836"/>
          </a:xfrm>
        </p:spPr>
        <p:txBody>
          <a:bodyPr/>
          <a:lstStyle/>
          <a:p>
            <a:r>
              <a:rPr lang="en-US"/>
              <a:t>Click icon to add picture</a:t>
            </a:r>
          </a:p>
        </p:txBody>
      </p:sp>
      <p:sp>
        <p:nvSpPr>
          <p:cNvPr id="2" name="Title 1"/>
          <p:cNvSpPr>
            <a:spLocks noGrp="1"/>
          </p:cNvSpPr>
          <p:nvPr>
            <p:ph type="ctrTitle" hasCustomPrompt="1"/>
          </p:nvPr>
        </p:nvSpPr>
        <p:spPr>
          <a:xfrm>
            <a:off x="452740" y="1028940"/>
            <a:ext cx="5486243" cy="1474115"/>
          </a:xfrm>
        </p:spPr>
        <p:txBody>
          <a:bodyPr lIns="0" anchor="b">
            <a:noAutofit/>
          </a:bodyPr>
          <a:lstStyle>
            <a:lvl1pPr algn="l">
              <a:defRPr sz="5400" b="1">
                <a:solidFill>
                  <a:schemeClr val="tx1"/>
                </a:solidFill>
                <a:latin typeface="+mj-lt"/>
              </a:defRPr>
            </a:lvl1pPr>
          </a:lstStyle>
          <a:p>
            <a:r>
              <a:rPr lang="en-US"/>
              <a:t>CLICK TO EDIT MASTER TITLE SLIDE</a:t>
            </a:r>
          </a:p>
        </p:txBody>
      </p:sp>
      <p:sp>
        <p:nvSpPr>
          <p:cNvPr id="3" name="Subtitle 2"/>
          <p:cNvSpPr>
            <a:spLocks noGrp="1"/>
          </p:cNvSpPr>
          <p:nvPr>
            <p:ph type="subTitle" idx="1"/>
          </p:nvPr>
        </p:nvSpPr>
        <p:spPr>
          <a:xfrm>
            <a:off x="452740" y="4266821"/>
            <a:ext cx="5486243" cy="666549"/>
          </a:xfrm>
        </p:spPr>
        <p:txBody>
          <a:bodyPr lIns="0" anchor="t">
            <a:normAutofit/>
          </a:bodyPr>
          <a:lstStyle>
            <a:lvl1pPr marL="0" indent="0" algn="l">
              <a:buNone/>
              <a:defRPr sz="1500" b="0" baseline="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a:xfrm>
            <a:off x="452740" y="2642329"/>
            <a:ext cx="1182916" cy="377962"/>
          </a:xfrm>
          <a:solidFill>
            <a:schemeClr val="accent1"/>
          </a:solidFill>
        </p:spPr>
        <p:txBody>
          <a:bodyPr/>
          <a:lstStyle>
            <a:lvl1pPr>
              <a:defRPr sz="1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14A0519F-DB03-498B-BC91-8223E9297FD2}" type="datetime1">
              <a:rPr lang="en-US" smtClean="0"/>
              <a:t>8/10/2026</a:t>
            </a:fld>
            <a:endParaRPr lang="en-US"/>
          </a:p>
        </p:txBody>
      </p:sp>
      <p:sp>
        <p:nvSpPr>
          <p:cNvPr id="8" name="Footer Placeholder 7"/>
          <p:cNvSpPr>
            <a:spLocks noGrp="1"/>
          </p:cNvSpPr>
          <p:nvPr>
            <p:ph type="ftr" sz="quarter" idx="11"/>
          </p:nvPr>
        </p:nvSpPr>
        <p:spPr>
          <a:xfrm>
            <a:off x="6623674" y="6377231"/>
            <a:ext cx="4293708" cy="250337"/>
          </a:xfrm>
        </p:spPr>
        <p:txBody>
          <a:bodyPr/>
          <a:lstStyle>
            <a:lvl1pPr algn="ctr">
              <a:defRPr/>
            </a:lvl1pPr>
          </a:lstStyle>
          <a:p>
            <a:r>
              <a:rPr lang="en-US"/>
              <a:t>LMS Review Kick-Off June 2022</a:t>
            </a:r>
          </a:p>
        </p:txBody>
      </p:sp>
      <p:sp>
        <p:nvSpPr>
          <p:cNvPr id="9" name="Slide Number Placeholder 8"/>
          <p:cNvSpPr>
            <a:spLocks noGrp="1"/>
          </p:cNvSpPr>
          <p:nvPr>
            <p:ph type="sldNum" sz="quarter" idx="12"/>
          </p:nvPr>
        </p:nvSpPr>
        <p:spPr>
          <a:xfrm>
            <a:off x="11148416" y="6377231"/>
            <a:ext cx="553900" cy="250337"/>
          </a:xfrm>
        </p:spPr>
        <p:txBody>
          <a:bodyPr/>
          <a:lstStyle>
            <a:lvl1pPr algn="ctr">
              <a:defRPr/>
            </a:lvl1pPr>
          </a:lstStyle>
          <a:p>
            <a:fld id="{93005692-73BE-493E-93AB-ECD6027A7652}" type="slidenum">
              <a:rPr lang="en-US" smtClean="0"/>
              <a:pPr/>
              <a:t>‹#›</a:t>
            </a:fld>
            <a:endParaRPr lang="en-US"/>
          </a:p>
        </p:txBody>
      </p:sp>
      <p:pic>
        <p:nvPicPr>
          <p:cNvPr id="15" name="Picture 14"/>
          <p:cNvPicPr>
            <a:picLocks noChangeAspect="1"/>
          </p:cNvPicPr>
          <p:nvPr userDrawn="1"/>
        </p:nvPicPr>
        <p:blipFill>
          <a:blip r:embed="rId2"/>
          <a:stretch>
            <a:fillRect/>
          </a:stretch>
        </p:blipFill>
        <p:spPr>
          <a:xfrm>
            <a:off x="434268" y="5670949"/>
            <a:ext cx="2831372" cy="724754"/>
          </a:xfrm>
          <a:prstGeom prst="rect">
            <a:avLst/>
          </a:prstGeom>
        </p:spPr>
      </p:pic>
      <p:grpSp>
        <p:nvGrpSpPr>
          <p:cNvPr id="16" name="Group 15"/>
          <p:cNvGrpSpPr/>
          <p:nvPr userDrawn="1"/>
        </p:nvGrpSpPr>
        <p:grpSpPr>
          <a:xfrm>
            <a:off x="0" y="0"/>
            <a:ext cx="12192000" cy="397164"/>
            <a:chOff x="421830" y="1342659"/>
            <a:chExt cx="10018760" cy="290558"/>
          </a:xfrm>
        </p:grpSpPr>
        <p:sp>
          <p:nvSpPr>
            <p:cNvPr id="18" name="Rectangle 17"/>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14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Black">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clrChange>
              <a:clrFrom>
                <a:srgbClr val="000000"/>
              </a:clrFrom>
              <a:clrTo>
                <a:srgbClr val="000000">
                  <a:alpha val="0"/>
                </a:srgbClr>
              </a:clrTo>
            </a:clrChange>
          </a:blip>
          <a:stretch>
            <a:fillRect/>
          </a:stretch>
        </p:blipFill>
        <p:spPr>
          <a:xfrm>
            <a:off x="434267" y="5680659"/>
            <a:ext cx="2770751" cy="717639"/>
          </a:xfrm>
          <a:prstGeom prst="rect">
            <a:avLst/>
          </a:prstGeom>
        </p:spPr>
      </p:pic>
      <p:sp>
        <p:nvSpPr>
          <p:cNvPr id="2" name="Title 1"/>
          <p:cNvSpPr>
            <a:spLocks noGrp="1"/>
          </p:cNvSpPr>
          <p:nvPr>
            <p:ph type="ctrTitle" hasCustomPrompt="1"/>
          </p:nvPr>
        </p:nvSpPr>
        <p:spPr>
          <a:xfrm>
            <a:off x="452740" y="1028940"/>
            <a:ext cx="9516760" cy="1474115"/>
          </a:xfrm>
        </p:spPr>
        <p:txBody>
          <a:bodyPr lIns="0" anchor="b">
            <a:noAutofit/>
          </a:bodyPr>
          <a:lstStyle>
            <a:lvl1pPr algn="l">
              <a:defRPr sz="5400" b="1" cap="all" baseline="0">
                <a:solidFill>
                  <a:schemeClr val="bg1"/>
                </a:solidFill>
                <a:latin typeface="+mj-lt"/>
              </a:defRPr>
            </a:lvl1pPr>
          </a:lstStyle>
          <a:p>
            <a:r>
              <a:rPr lang="en-US"/>
              <a:t>CLICK TO EDIT MASTER TITLE SLIDE</a:t>
            </a:r>
          </a:p>
        </p:txBody>
      </p:sp>
      <p:sp>
        <p:nvSpPr>
          <p:cNvPr id="3" name="Subtitle 2"/>
          <p:cNvSpPr>
            <a:spLocks noGrp="1"/>
          </p:cNvSpPr>
          <p:nvPr>
            <p:ph type="subTitle" idx="1"/>
          </p:nvPr>
        </p:nvSpPr>
        <p:spPr>
          <a:xfrm>
            <a:off x="452740" y="4266821"/>
            <a:ext cx="5486243" cy="666549"/>
          </a:xfrm>
        </p:spPr>
        <p:txBody>
          <a:bodyPr lIns="0" anchor="t">
            <a:normAutofit/>
          </a:bodyPr>
          <a:lstStyle>
            <a:lvl1pPr marL="0" indent="0" algn="l">
              <a:buNone/>
              <a:defRPr sz="1500" b="0" baseline="0">
                <a:solidFill>
                  <a:schemeClr val="bg1">
                    <a:lumMod val="8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a:xfrm>
            <a:off x="452740" y="2642329"/>
            <a:ext cx="1182916" cy="377962"/>
          </a:xfrm>
          <a:solidFill>
            <a:schemeClr val="accent1"/>
          </a:solidFill>
        </p:spPr>
        <p:txBody>
          <a:bodyPr/>
          <a:lstStyle>
            <a:lvl1pPr>
              <a:defRPr sz="1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343E6F27-0D33-40CE-A588-B5D72A1B5E56}" type="datetime1">
              <a:rPr lang="en-US" smtClean="0"/>
              <a:t>8/10/2026</a:t>
            </a:fld>
            <a:endParaRPr lang="en-US"/>
          </a:p>
        </p:txBody>
      </p:sp>
      <p:sp>
        <p:nvSpPr>
          <p:cNvPr id="8" name="Footer Placeholder 7"/>
          <p:cNvSpPr>
            <a:spLocks noGrp="1"/>
          </p:cNvSpPr>
          <p:nvPr>
            <p:ph type="ftr" sz="quarter" idx="11"/>
          </p:nvPr>
        </p:nvSpPr>
        <p:spPr>
          <a:xfrm>
            <a:off x="6623674" y="6377231"/>
            <a:ext cx="4293708" cy="250337"/>
          </a:xfrm>
        </p:spPr>
        <p:txBody>
          <a:bodyPr/>
          <a:lstStyle>
            <a:lvl1pPr algn="ctr">
              <a:defRPr>
                <a:solidFill>
                  <a:schemeClr val="bg1">
                    <a:lumMod val="85000"/>
                  </a:schemeClr>
                </a:solidFill>
              </a:defRPr>
            </a:lvl1pPr>
          </a:lstStyle>
          <a:p>
            <a:r>
              <a:rPr lang="en-US"/>
              <a:t>LMS Review Kick-Off June 2022</a:t>
            </a:r>
          </a:p>
        </p:txBody>
      </p:sp>
      <p:sp>
        <p:nvSpPr>
          <p:cNvPr id="9" name="Slide Number Placeholder 8"/>
          <p:cNvSpPr>
            <a:spLocks noGrp="1"/>
          </p:cNvSpPr>
          <p:nvPr>
            <p:ph type="sldNum" sz="quarter" idx="12"/>
          </p:nvPr>
        </p:nvSpPr>
        <p:spPr>
          <a:xfrm>
            <a:off x="11148416" y="6377231"/>
            <a:ext cx="553900" cy="250337"/>
          </a:xfrm>
        </p:spPr>
        <p:txBody>
          <a:bodyPr/>
          <a:lstStyle>
            <a:lvl1pPr algn="ctr">
              <a:defRPr>
                <a:solidFill>
                  <a:schemeClr val="bg1">
                    <a:lumMod val="85000"/>
                  </a:schemeClr>
                </a:solidFill>
              </a:defRPr>
            </a:lvl1pPr>
          </a:lstStyle>
          <a:p>
            <a:fld id="{93005692-73BE-493E-93AB-ECD6027A7652}" type="slidenum">
              <a:rPr lang="en-US" smtClean="0"/>
              <a:pPr/>
              <a:t>‹#›</a:t>
            </a:fld>
            <a:endParaRPr lang="en-US"/>
          </a:p>
        </p:txBody>
      </p:sp>
      <p:grpSp>
        <p:nvGrpSpPr>
          <p:cNvPr id="17" name="Group 16"/>
          <p:cNvGrpSpPr/>
          <p:nvPr userDrawn="1"/>
        </p:nvGrpSpPr>
        <p:grpSpPr>
          <a:xfrm>
            <a:off x="0" y="0"/>
            <a:ext cx="12192000" cy="397164"/>
            <a:chOff x="421830" y="1342659"/>
            <a:chExt cx="10018760" cy="290558"/>
          </a:xfrm>
        </p:grpSpPr>
        <p:sp>
          <p:nvSpPr>
            <p:cNvPr id="5" name="Rectangle 4"/>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8570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Black with Image">
    <p:bg>
      <p:bgPr>
        <a:solidFill>
          <a:schemeClr val="tx1"/>
        </a:solidFill>
        <a:effectLst/>
      </p:bgPr>
    </p:bg>
    <p:spTree>
      <p:nvGrpSpPr>
        <p:cNvPr id="1" name=""/>
        <p:cNvGrpSpPr/>
        <p:nvPr/>
      </p:nvGrpSpPr>
      <p:grpSpPr>
        <a:xfrm>
          <a:off x="0" y="0"/>
          <a:ext cx="0" cy="0"/>
          <a:chOff x="0" y="0"/>
          <a:chExt cx="0" cy="0"/>
        </a:xfrm>
      </p:grpSpPr>
      <p:sp>
        <p:nvSpPr>
          <p:cNvPr id="18" name="Picture Placeholder 5"/>
          <p:cNvSpPr>
            <a:spLocks noGrp="1"/>
          </p:cNvSpPr>
          <p:nvPr>
            <p:ph type="pic" sz="quarter" idx="13"/>
          </p:nvPr>
        </p:nvSpPr>
        <p:spPr>
          <a:xfrm>
            <a:off x="6094124" y="397164"/>
            <a:ext cx="6097876" cy="6460836"/>
          </a:xfrm>
        </p:spPr>
        <p:txBody>
          <a:bodyPr/>
          <a:lstStyle/>
          <a:p>
            <a:r>
              <a:rPr lang="en-US"/>
              <a:t>Click icon to add picture</a:t>
            </a:r>
          </a:p>
        </p:txBody>
      </p:sp>
      <p:sp>
        <p:nvSpPr>
          <p:cNvPr id="2" name="Title 1"/>
          <p:cNvSpPr>
            <a:spLocks noGrp="1"/>
          </p:cNvSpPr>
          <p:nvPr>
            <p:ph type="ctrTitle" hasCustomPrompt="1"/>
          </p:nvPr>
        </p:nvSpPr>
        <p:spPr>
          <a:xfrm>
            <a:off x="452740" y="1028940"/>
            <a:ext cx="5486243" cy="1474115"/>
          </a:xfrm>
        </p:spPr>
        <p:txBody>
          <a:bodyPr lIns="0" anchor="b">
            <a:noAutofit/>
          </a:bodyPr>
          <a:lstStyle>
            <a:lvl1pPr algn="l">
              <a:defRPr sz="5400" b="1" cap="all" baseline="0">
                <a:solidFill>
                  <a:schemeClr val="bg1"/>
                </a:solidFill>
                <a:latin typeface="+mj-lt"/>
              </a:defRPr>
            </a:lvl1pPr>
          </a:lstStyle>
          <a:p>
            <a:r>
              <a:rPr lang="en-US"/>
              <a:t>CLICK TO EDIT MASTER TITLE SLIDE</a:t>
            </a:r>
          </a:p>
        </p:txBody>
      </p:sp>
      <p:sp>
        <p:nvSpPr>
          <p:cNvPr id="3" name="Subtitle 2"/>
          <p:cNvSpPr>
            <a:spLocks noGrp="1"/>
          </p:cNvSpPr>
          <p:nvPr>
            <p:ph type="subTitle" idx="1"/>
          </p:nvPr>
        </p:nvSpPr>
        <p:spPr>
          <a:xfrm>
            <a:off x="452740" y="4266821"/>
            <a:ext cx="5486243" cy="666549"/>
          </a:xfrm>
        </p:spPr>
        <p:txBody>
          <a:bodyPr lIns="0" anchor="t">
            <a:normAutofit/>
          </a:bodyPr>
          <a:lstStyle>
            <a:lvl1pPr marL="0" indent="0" algn="l">
              <a:buNone/>
              <a:defRPr sz="1500" b="0" baseline="0">
                <a:solidFill>
                  <a:schemeClr val="bg1">
                    <a:lumMod val="8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a:xfrm>
            <a:off x="452740" y="2642329"/>
            <a:ext cx="1182916" cy="377962"/>
          </a:xfrm>
          <a:solidFill>
            <a:schemeClr val="accent1"/>
          </a:solidFill>
        </p:spPr>
        <p:txBody>
          <a:bodyPr/>
          <a:lstStyle>
            <a:lvl1pPr>
              <a:defRPr sz="1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8976EF44-0EFF-4B16-A949-D6209425C167}" type="datetime1">
              <a:rPr lang="en-US" smtClean="0"/>
              <a:t>8/10/2026</a:t>
            </a:fld>
            <a:endParaRPr lang="en-US"/>
          </a:p>
        </p:txBody>
      </p:sp>
      <p:sp>
        <p:nvSpPr>
          <p:cNvPr id="8" name="Footer Placeholder 7"/>
          <p:cNvSpPr>
            <a:spLocks noGrp="1"/>
          </p:cNvSpPr>
          <p:nvPr>
            <p:ph type="ftr" sz="quarter" idx="11"/>
          </p:nvPr>
        </p:nvSpPr>
        <p:spPr>
          <a:xfrm>
            <a:off x="6623674" y="6377231"/>
            <a:ext cx="4293708" cy="250337"/>
          </a:xfrm>
        </p:spPr>
        <p:txBody>
          <a:bodyPr/>
          <a:lstStyle>
            <a:lvl1pPr algn="ctr">
              <a:defRPr>
                <a:solidFill>
                  <a:schemeClr val="bg1">
                    <a:lumMod val="85000"/>
                  </a:schemeClr>
                </a:solidFill>
              </a:defRPr>
            </a:lvl1pPr>
          </a:lstStyle>
          <a:p>
            <a:r>
              <a:rPr lang="en-US"/>
              <a:t>LMS Review Kick-Off June 2022</a:t>
            </a:r>
          </a:p>
        </p:txBody>
      </p:sp>
      <p:sp>
        <p:nvSpPr>
          <p:cNvPr id="9" name="Slide Number Placeholder 8"/>
          <p:cNvSpPr>
            <a:spLocks noGrp="1"/>
          </p:cNvSpPr>
          <p:nvPr>
            <p:ph type="sldNum" sz="quarter" idx="12"/>
          </p:nvPr>
        </p:nvSpPr>
        <p:spPr>
          <a:xfrm>
            <a:off x="11148416" y="6377231"/>
            <a:ext cx="553900" cy="250337"/>
          </a:xfrm>
        </p:spPr>
        <p:txBody>
          <a:bodyPr/>
          <a:lstStyle>
            <a:lvl1pPr algn="ctr">
              <a:defRPr>
                <a:solidFill>
                  <a:schemeClr val="bg1">
                    <a:lumMod val="85000"/>
                  </a:schemeClr>
                </a:solidFill>
              </a:defRPr>
            </a:lvl1pPr>
          </a:lstStyle>
          <a:p>
            <a:fld id="{93005692-73BE-493E-93AB-ECD6027A7652}" type="slidenum">
              <a:rPr lang="en-US" smtClean="0"/>
              <a:pPr/>
              <a:t>‹#›</a:t>
            </a:fld>
            <a:endParaRPr lang="en-US"/>
          </a:p>
        </p:txBody>
      </p:sp>
      <p:pic>
        <p:nvPicPr>
          <p:cNvPr id="16" name="Picture 15"/>
          <p:cNvPicPr>
            <a:picLocks noChangeAspect="1"/>
          </p:cNvPicPr>
          <p:nvPr userDrawn="1"/>
        </p:nvPicPr>
        <p:blipFill>
          <a:blip r:embed="rId2">
            <a:clrChange>
              <a:clrFrom>
                <a:srgbClr val="000000"/>
              </a:clrFrom>
              <a:clrTo>
                <a:srgbClr val="000000">
                  <a:alpha val="0"/>
                </a:srgbClr>
              </a:clrTo>
            </a:clrChange>
          </a:blip>
          <a:stretch>
            <a:fillRect/>
          </a:stretch>
        </p:blipFill>
        <p:spPr>
          <a:xfrm>
            <a:off x="434267" y="5680659"/>
            <a:ext cx="2770751" cy="717639"/>
          </a:xfrm>
          <a:prstGeom prst="rect">
            <a:avLst/>
          </a:prstGeom>
        </p:spPr>
      </p:pic>
      <p:grpSp>
        <p:nvGrpSpPr>
          <p:cNvPr id="15" name="Group 14"/>
          <p:cNvGrpSpPr/>
          <p:nvPr userDrawn="1"/>
        </p:nvGrpSpPr>
        <p:grpSpPr>
          <a:xfrm>
            <a:off x="0" y="0"/>
            <a:ext cx="12192000" cy="397164"/>
            <a:chOff x="421830" y="1342659"/>
            <a:chExt cx="10018760" cy="290558"/>
          </a:xfrm>
        </p:grpSpPr>
        <p:sp>
          <p:nvSpPr>
            <p:cNvPr id="20" name="Rectangle 19"/>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4031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D53025-7770-43F2-84F4-34025B8C6612}" type="datetime1">
              <a:rPr lang="en-US" smtClean="0"/>
              <a:t>8/10/2026</a:t>
            </a:fld>
            <a:endParaRPr lang="en-US"/>
          </a:p>
        </p:txBody>
      </p:sp>
      <p:sp>
        <p:nvSpPr>
          <p:cNvPr id="8" name="Footer Placeholder 7"/>
          <p:cNvSpPr>
            <a:spLocks noGrp="1"/>
          </p:cNvSpPr>
          <p:nvPr>
            <p:ph type="ftr" sz="quarter" idx="11"/>
          </p:nvPr>
        </p:nvSpPr>
        <p:spPr/>
        <p:txBody>
          <a:bodyPr/>
          <a:lstStyle/>
          <a:p>
            <a:r>
              <a:rPr lang="en-US"/>
              <a:t>LMS Review Kick-Off 2022</a:t>
            </a:r>
          </a:p>
        </p:txBody>
      </p:sp>
      <p:sp>
        <p:nvSpPr>
          <p:cNvPr id="9" name="Slide Number Placeholder 8"/>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spTree>
    <p:extLst>
      <p:ext uri="{BB962C8B-B14F-4D97-AF65-F5344CB8AC3E}">
        <p14:creationId xmlns:p14="http://schemas.microsoft.com/office/powerpoint/2010/main" val="40516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_M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3" hasCustomPrompt="1"/>
          </p:nvPr>
        </p:nvSpPr>
        <p:spPr>
          <a:xfrm>
            <a:off x="7407696" y="685060"/>
            <a:ext cx="1420859" cy="286052"/>
          </a:xfrm>
        </p:spPr>
        <p:txBody>
          <a:bodyPr anchor="ctr">
            <a:noAutofit/>
          </a:bodyPr>
          <a:lstStyle>
            <a:lvl1pPr marL="0" indent="0" algn="ctr">
              <a:buNone/>
              <a:defRPr sz="1100" b="0" baseline="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MENU ITEM 1</a:t>
            </a:r>
          </a:p>
        </p:txBody>
      </p:sp>
      <p:sp>
        <p:nvSpPr>
          <p:cNvPr id="9" name="Text Placeholder 7"/>
          <p:cNvSpPr>
            <a:spLocks noGrp="1"/>
          </p:cNvSpPr>
          <p:nvPr>
            <p:ph type="body" sz="quarter" idx="14" hasCustomPrompt="1"/>
          </p:nvPr>
        </p:nvSpPr>
        <p:spPr>
          <a:xfrm>
            <a:off x="8908224" y="685060"/>
            <a:ext cx="1420859" cy="286052"/>
          </a:xfrm>
        </p:spPr>
        <p:txBody>
          <a:bodyPr anchor="ctr">
            <a:noAutofit/>
          </a:bodyPr>
          <a:lstStyle>
            <a:lvl1pPr marL="0" indent="0" algn="ctr">
              <a:buNone/>
              <a:defRPr sz="1100" b="0" baseline="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MENU ITEM 2</a:t>
            </a:r>
          </a:p>
        </p:txBody>
      </p:sp>
      <p:sp>
        <p:nvSpPr>
          <p:cNvPr id="10" name="Text Placeholder 7"/>
          <p:cNvSpPr>
            <a:spLocks noGrp="1"/>
          </p:cNvSpPr>
          <p:nvPr>
            <p:ph type="body" sz="quarter" idx="15" hasCustomPrompt="1"/>
          </p:nvPr>
        </p:nvSpPr>
        <p:spPr>
          <a:xfrm>
            <a:off x="10408752" y="685060"/>
            <a:ext cx="1420859" cy="286052"/>
          </a:xfrm>
        </p:spPr>
        <p:txBody>
          <a:bodyPr anchor="ctr">
            <a:noAutofit/>
          </a:bodyPr>
          <a:lstStyle>
            <a:lvl1pPr marL="0" indent="0" algn="ctr">
              <a:buNone/>
              <a:defRPr sz="1100" b="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MENU ITEM 3</a:t>
            </a:r>
          </a:p>
        </p:txBody>
      </p:sp>
      <p:sp>
        <p:nvSpPr>
          <p:cNvPr id="7" name="Date Placeholder 6"/>
          <p:cNvSpPr>
            <a:spLocks noGrp="1"/>
          </p:cNvSpPr>
          <p:nvPr>
            <p:ph type="dt" sz="half" idx="16"/>
          </p:nvPr>
        </p:nvSpPr>
        <p:spPr/>
        <p:txBody>
          <a:bodyPr/>
          <a:lstStyle/>
          <a:p>
            <a:fld id="{D4A75868-4D37-4BEF-96ED-12B91E03069C}" type="datetime1">
              <a:rPr lang="en-US" smtClean="0"/>
              <a:t>8/10/2026</a:t>
            </a:fld>
            <a:endParaRPr lang="en-US"/>
          </a:p>
        </p:txBody>
      </p:sp>
      <p:sp>
        <p:nvSpPr>
          <p:cNvPr id="11" name="Footer Placeholder 10"/>
          <p:cNvSpPr>
            <a:spLocks noGrp="1"/>
          </p:cNvSpPr>
          <p:nvPr>
            <p:ph type="ftr" sz="quarter" idx="17"/>
          </p:nvPr>
        </p:nvSpPr>
        <p:spPr/>
        <p:txBody>
          <a:bodyPr/>
          <a:lstStyle/>
          <a:p>
            <a:r>
              <a:rPr lang="en-US"/>
              <a:t>LMS Review Kick-Off June 2022</a:t>
            </a:r>
          </a:p>
        </p:txBody>
      </p:sp>
      <p:sp>
        <p:nvSpPr>
          <p:cNvPr id="12" name="Slide Number Placeholder 11"/>
          <p:cNvSpPr>
            <a:spLocks noGrp="1"/>
          </p:cNvSpPr>
          <p:nvPr>
            <p:ph type="sldNum" sz="quarter" idx="18"/>
          </p:nvPr>
        </p:nvSpPr>
        <p:spPr/>
        <p:txBody>
          <a:bodyPr/>
          <a:lstStyle/>
          <a:p>
            <a:r>
              <a:rPr lang="en-US"/>
              <a:t>PAGE  </a:t>
            </a:r>
            <a:fld id="{93005692-73BE-493E-93AB-ECD6027A7652}" type="slidenum">
              <a:rPr lang="en-US" smtClean="0"/>
              <a:pPr/>
              <a:t>‹#›</a:t>
            </a:fld>
            <a:endParaRPr lang="en-US"/>
          </a:p>
        </p:txBody>
      </p:sp>
      <p:sp>
        <p:nvSpPr>
          <p:cNvPr id="4" name="Title 3"/>
          <p:cNvSpPr>
            <a:spLocks noGrp="1"/>
          </p:cNvSpPr>
          <p:nvPr>
            <p:ph type="title"/>
          </p:nvPr>
        </p:nvSpPr>
        <p:spPr>
          <a:xfrm>
            <a:off x="259883" y="434108"/>
            <a:ext cx="7046081" cy="895927"/>
          </a:xfrm>
        </p:spPr>
        <p:txBody>
          <a:bodyPr/>
          <a:lstStyle>
            <a:lvl1pPr>
              <a:defRPr cap="all" baseline="0"/>
            </a:lvl1pPr>
          </a:lstStyle>
          <a:p>
            <a:r>
              <a:rPr lang="en-US"/>
              <a:t>Click to edit Master title style</a:t>
            </a:r>
          </a:p>
        </p:txBody>
      </p:sp>
    </p:spTree>
    <p:extLst>
      <p:ext uri="{BB962C8B-B14F-4D97-AF65-F5344CB8AC3E}">
        <p14:creationId xmlns:p14="http://schemas.microsoft.com/office/powerpoint/2010/main" val="112162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9882" y="1709738"/>
            <a:ext cx="9399507" cy="2852737"/>
          </a:xfrm>
        </p:spPr>
        <p:txBody>
          <a:bodyPr anchor="b">
            <a:normAutofit/>
          </a:bodyPr>
          <a:lstStyle>
            <a:lvl1pPr algn="l">
              <a:defRPr sz="4000" cap="all" baseline="0">
                <a:solidFill>
                  <a:schemeClr val="tx1"/>
                </a:solidFill>
              </a:defRPr>
            </a:lvl1pPr>
          </a:lstStyle>
          <a:p>
            <a:r>
              <a:rPr lang="en-US"/>
              <a:t>CLICK TO EDIT MASTER</a:t>
            </a:r>
            <a:br>
              <a:rPr lang="en-US"/>
            </a:br>
            <a:r>
              <a:rPr lang="en-US"/>
              <a:t>SECTION TITLE SLIDE</a:t>
            </a:r>
          </a:p>
        </p:txBody>
      </p:sp>
      <p:sp>
        <p:nvSpPr>
          <p:cNvPr id="3" name="Text Placeholder 2"/>
          <p:cNvSpPr>
            <a:spLocks noGrp="1"/>
          </p:cNvSpPr>
          <p:nvPr>
            <p:ph type="body" idx="1"/>
          </p:nvPr>
        </p:nvSpPr>
        <p:spPr>
          <a:xfrm>
            <a:off x="259882" y="4589463"/>
            <a:ext cx="9399507" cy="1500187"/>
          </a:xfrm>
        </p:spPr>
        <p:txBody>
          <a:bodyPr>
            <a:normAutofit/>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D85398F2-93F5-4321-B897-2F9F1F4952EA}" type="datetime1">
              <a:rPr lang="en-US" smtClean="0"/>
              <a:t>8/10/2026</a:t>
            </a:fld>
            <a:endParaRPr lang="en-US"/>
          </a:p>
        </p:txBody>
      </p:sp>
      <p:sp>
        <p:nvSpPr>
          <p:cNvPr id="8" name="Footer Placeholder 7"/>
          <p:cNvSpPr>
            <a:spLocks noGrp="1"/>
          </p:cNvSpPr>
          <p:nvPr>
            <p:ph type="ftr" sz="quarter" idx="11"/>
          </p:nvPr>
        </p:nvSpPr>
        <p:spPr/>
        <p:txBody>
          <a:bodyPr/>
          <a:lstStyle/>
          <a:p>
            <a:r>
              <a:rPr lang="en-US"/>
              <a:t>LMS Review Kick-Off June 2022</a:t>
            </a:r>
          </a:p>
        </p:txBody>
      </p:sp>
      <p:sp>
        <p:nvSpPr>
          <p:cNvPr id="9" name="Slide Number Placeholder 8"/>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spTree>
    <p:extLst>
      <p:ext uri="{BB962C8B-B14F-4D97-AF65-F5344CB8AC3E}">
        <p14:creationId xmlns:p14="http://schemas.microsoft.com/office/powerpoint/2010/main" val="3778670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Section Header_AL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60521" y="3227413"/>
            <a:ext cx="8770620" cy="1212056"/>
          </a:xfrm>
        </p:spPr>
        <p:txBody>
          <a:bodyPr anchor="b">
            <a:noAutofit/>
          </a:bodyPr>
          <a:lstStyle>
            <a:lvl1pPr algn="l">
              <a:defRPr sz="4000" cap="all" baseline="0">
                <a:solidFill>
                  <a:schemeClr val="tx1"/>
                </a:solidFill>
                <a:latin typeface="+mj-lt"/>
              </a:defRPr>
            </a:lvl1pPr>
          </a:lstStyle>
          <a:p>
            <a:r>
              <a:rPr lang="en-US"/>
              <a:t>CLICK TO EDIT MASTER</a:t>
            </a:r>
            <a:br>
              <a:rPr lang="en-US"/>
            </a:br>
            <a:r>
              <a:rPr lang="en-US"/>
              <a:t>SECTION TITLE SLIDE OPTION 2</a:t>
            </a:r>
          </a:p>
        </p:txBody>
      </p:sp>
      <p:sp>
        <p:nvSpPr>
          <p:cNvPr id="3" name="Subtitle 2"/>
          <p:cNvSpPr>
            <a:spLocks noGrp="1"/>
          </p:cNvSpPr>
          <p:nvPr>
            <p:ph type="subTitle" idx="1"/>
          </p:nvPr>
        </p:nvSpPr>
        <p:spPr bwMode="gray">
          <a:xfrm>
            <a:off x="960521" y="4447299"/>
            <a:ext cx="8770620" cy="666549"/>
          </a:xfrm>
        </p:spPr>
        <p:txBody>
          <a:bodyPr anchor="t">
            <a:normAutofit/>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0751004" y="6335309"/>
            <a:ext cx="1181114" cy="250337"/>
          </a:xfrm>
        </p:spPr>
        <p:txBody>
          <a:bodyPr/>
          <a:lstStyle/>
          <a:p>
            <a:fld id="{7DAB5AAF-248F-4174-AC9B-9198003269EA}" type="datetime1">
              <a:rPr lang="en-US" smtClean="0"/>
              <a:t>8/10/2026</a:t>
            </a:fld>
            <a:endParaRPr lang="en-US"/>
          </a:p>
        </p:txBody>
      </p:sp>
      <p:sp>
        <p:nvSpPr>
          <p:cNvPr id="5" name="Footer Placeholder 4"/>
          <p:cNvSpPr>
            <a:spLocks noGrp="1"/>
          </p:cNvSpPr>
          <p:nvPr>
            <p:ph type="ftr" sz="quarter" idx="11"/>
          </p:nvPr>
        </p:nvSpPr>
        <p:spPr/>
        <p:txBody>
          <a:bodyPr/>
          <a:lstStyle/>
          <a:p>
            <a:r>
              <a:rPr lang="en-US"/>
              <a:t>LMS Review Kick-Off June 2022</a:t>
            </a:r>
          </a:p>
        </p:txBody>
      </p:sp>
      <p:sp>
        <p:nvSpPr>
          <p:cNvPr id="6" name="Slide Number Placeholder 5"/>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grpSp>
        <p:nvGrpSpPr>
          <p:cNvPr id="16" name="Group 15"/>
          <p:cNvGrpSpPr/>
          <p:nvPr userDrawn="1"/>
        </p:nvGrpSpPr>
        <p:grpSpPr>
          <a:xfrm>
            <a:off x="0" y="0"/>
            <a:ext cx="12192000" cy="397164"/>
            <a:chOff x="421830" y="1342659"/>
            <a:chExt cx="10018760" cy="290558"/>
          </a:xfrm>
        </p:grpSpPr>
        <p:sp>
          <p:nvSpPr>
            <p:cNvPr id="17" name="Rectangle 16"/>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0684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9883" y="434108"/>
            <a:ext cx="11569729" cy="895927"/>
          </a:xfrm>
        </p:spPr>
        <p:txBody>
          <a:bodyPr/>
          <a:lstStyle/>
          <a:p>
            <a:r>
              <a:rPr lang="en-US"/>
              <a:t>CLICK TO EDIT MASTER TITLE STYLE</a:t>
            </a:r>
          </a:p>
        </p:txBody>
      </p:sp>
      <p:sp>
        <p:nvSpPr>
          <p:cNvPr id="3" name="Content Placeholder 2"/>
          <p:cNvSpPr>
            <a:spLocks noGrp="1"/>
          </p:cNvSpPr>
          <p:nvPr>
            <p:ph sz="half" idx="1"/>
          </p:nvPr>
        </p:nvSpPr>
        <p:spPr>
          <a:xfrm>
            <a:off x="259882" y="1413164"/>
            <a:ext cx="5586855" cy="4590472"/>
          </a:xfrm>
        </p:spPr>
        <p:txBody>
          <a:bodyPr/>
          <a:lstStyle>
            <a:lvl1pPr marL="288925" indent="-288925">
              <a:spcBef>
                <a:spcPts val="800"/>
              </a:spcBef>
              <a:spcAft>
                <a:spcPts val="800"/>
              </a:spcAft>
              <a:buFont typeface="Wingdings" charset="2"/>
              <a:buChar char="§"/>
              <a:defRPr/>
            </a:lvl1pPr>
            <a:lvl2pPr marL="685800" indent="-228600">
              <a:spcBef>
                <a:spcPts val="800"/>
              </a:spcBef>
              <a:spcAft>
                <a:spcPts val="800"/>
              </a:spcAft>
              <a:buFont typeface="Wingdings" charset="2"/>
              <a:buChar char="§"/>
              <a:defRPr/>
            </a:lvl2pPr>
            <a:lvl3pPr marL="1143000" indent="-228600">
              <a:spcBef>
                <a:spcPts val="800"/>
              </a:spcBef>
              <a:spcAft>
                <a:spcPts val="800"/>
              </a:spcAft>
              <a:buFont typeface="Wingdings" charset="2"/>
              <a:buChar char="§"/>
              <a:defRPr/>
            </a:lvl3pPr>
            <a:lvl4pPr marL="1600200" indent="-228600">
              <a:spcBef>
                <a:spcPts val="800"/>
              </a:spcBef>
              <a:spcAft>
                <a:spcPts val="800"/>
              </a:spcAft>
              <a:buFont typeface="Wingdings" charset="2"/>
              <a:buChar char="§"/>
              <a:defRPr/>
            </a:lvl4pPr>
            <a:lvl5pPr marL="2057400" indent="-228600">
              <a:spcBef>
                <a:spcPts val="800"/>
              </a:spcBef>
              <a:spcAft>
                <a:spcPts val="800"/>
              </a:spcAft>
              <a:buFont typeface="Wingdings"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992" y="1413164"/>
            <a:ext cx="5658620" cy="4590472"/>
          </a:xfrm>
        </p:spPr>
        <p:txBody>
          <a:bodyPr/>
          <a:lstStyle>
            <a:lvl1pPr marL="288925" indent="-288925">
              <a:spcBef>
                <a:spcPts val="800"/>
              </a:spcBef>
              <a:spcAft>
                <a:spcPts val="800"/>
              </a:spcAft>
              <a:buFont typeface="Wingdings" charset="2"/>
              <a:buChar char="§"/>
              <a:defRPr/>
            </a:lvl1pPr>
            <a:lvl2pPr marL="685800" indent="-228600">
              <a:spcBef>
                <a:spcPts val="800"/>
              </a:spcBef>
              <a:spcAft>
                <a:spcPts val="800"/>
              </a:spcAft>
              <a:buFont typeface="Wingdings" charset="2"/>
              <a:buChar char="§"/>
              <a:defRPr/>
            </a:lvl2pPr>
            <a:lvl3pPr marL="1143000" indent="-228600">
              <a:spcBef>
                <a:spcPts val="800"/>
              </a:spcBef>
              <a:spcAft>
                <a:spcPts val="800"/>
              </a:spcAft>
              <a:buFont typeface="Wingdings" charset="2"/>
              <a:buChar char="§"/>
              <a:defRPr/>
            </a:lvl3pPr>
            <a:lvl4pPr marL="1600200" indent="-228600">
              <a:spcBef>
                <a:spcPts val="800"/>
              </a:spcBef>
              <a:spcAft>
                <a:spcPts val="800"/>
              </a:spcAft>
              <a:buFont typeface="Wingdings" charset="2"/>
              <a:buChar char="§"/>
              <a:defRPr/>
            </a:lvl4pPr>
            <a:lvl5pPr marL="2057400" indent="-228600">
              <a:spcBef>
                <a:spcPts val="800"/>
              </a:spcBef>
              <a:spcAft>
                <a:spcPts val="800"/>
              </a:spcAft>
              <a:buFont typeface="Wingdings"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39A8EA51-7492-4FF8-83BB-C4DC460742D9}" type="datetime1">
              <a:rPr lang="en-US" smtClean="0"/>
              <a:t>8/10/2026</a:t>
            </a:fld>
            <a:endParaRPr lang="en-US"/>
          </a:p>
        </p:txBody>
      </p:sp>
      <p:sp>
        <p:nvSpPr>
          <p:cNvPr id="9" name="Footer Placeholder 8"/>
          <p:cNvSpPr>
            <a:spLocks noGrp="1"/>
          </p:cNvSpPr>
          <p:nvPr>
            <p:ph type="ftr" sz="quarter" idx="11"/>
          </p:nvPr>
        </p:nvSpPr>
        <p:spPr/>
        <p:txBody>
          <a:bodyPr/>
          <a:lstStyle/>
          <a:p>
            <a:r>
              <a:rPr lang="en-US"/>
              <a:t>LMS Review Kick-Off June 2022</a:t>
            </a:r>
          </a:p>
        </p:txBody>
      </p:sp>
      <p:sp>
        <p:nvSpPr>
          <p:cNvPr id="10" name="Slide Number Placeholder 9"/>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spTree>
    <p:extLst>
      <p:ext uri="{BB962C8B-B14F-4D97-AF65-F5344CB8AC3E}">
        <p14:creationId xmlns:p14="http://schemas.microsoft.com/office/powerpoint/2010/main" val="324514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9881" y="1396192"/>
            <a:ext cx="5542713" cy="670270"/>
          </a:xfrm>
        </p:spPr>
        <p:txBody>
          <a:bodyPr anchor="b">
            <a:noAutofit/>
          </a:bodyPr>
          <a:lstStyle>
            <a:lvl1pPr marL="0" indent="0">
              <a:buNone/>
              <a:defRPr sz="2800" b="1"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9881" y="2184400"/>
            <a:ext cx="5542713" cy="3846945"/>
          </a:xfrm>
        </p:spPr>
        <p:txBody>
          <a:bodyPr>
            <a:normAutofit/>
          </a:bodyPr>
          <a:lstStyle>
            <a:lvl1pPr marL="288925" indent="-288925">
              <a:spcBef>
                <a:spcPts val="800"/>
              </a:spcBef>
              <a:spcAft>
                <a:spcPts val="800"/>
              </a:spcAft>
              <a:buFont typeface="Wingdings" charset="2"/>
              <a:buChar char="§"/>
              <a:defRPr sz="2000"/>
            </a:lvl1pPr>
            <a:lvl2pPr marL="685800" indent="-228600">
              <a:spcBef>
                <a:spcPts val="800"/>
              </a:spcBef>
              <a:spcAft>
                <a:spcPts val="800"/>
              </a:spcAft>
              <a:buFont typeface="Wingdings" charset="2"/>
              <a:buChar char="§"/>
              <a:defRPr sz="1800"/>
            </a:lvl2pPr>
            <a:lvl3pPr marL="1143000" indent="-228600">
              <a:spcBef>
                <a:spcPts val="800"/>
              </a:spcBef>
              <a:spcAft>
                <a:spcPts val="800"/>
              </a:spcAft>
              <a:buFont typeface="Wingdings" charset="2"/>
              <a:buChar char="§"/>
              <a:defRPr sz="1600"/>
            </a:lvl3pPr>
            <a:lvl4pPr marL="1600200" indent="-228600">
              <a:spcBef>
                <a:spcPts val="800"/>
              </a:spcBef>
              <a:spcAft>
                <a:spcPts val="800"/>
              </a:spcAft>
              <a:buFont typeface="Wingdings" charset="2"/>
              <a:buChar char="§"/>
              <a:defRPr sz="1400"/>
            </a:lvl4pPr>
            <a:lvl5pPr marL="2057400" indent="-228600">
              <a:spcBef>
                <a:spcPts val="800"/>
              </a:spcBef>
              <a:spcAft>
                <a:spcPts val="800"/>
              </a:spcAft>
              <a:buFont typeface="Wingdings"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6154" y="1396192"/>
            <a:ext cx="5593458" cy="670270"/>
          </a:xfrm>
        </p:spPr>
        <p:txBody>
          <a:bodyPr anchor="b">
            <a:normAutofit/>
          </a:bodyPr>
          <a:lstStyle>
            <a:lvl1pPr marL="0" indent="0">
              <a:buNone/>
              <a:defRPr sz="28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6154" y="2184400"/>
            <a:ext cx="5593458" cy="3846945"/>
          </a:xfrm>
        </p:spPr>
        <p:txBody>
          <a:bodyPr>
            <a:normAutofit/>
          </a:bodyPr>
          <a:lstStyle>
            <a:lvl1pPr marL="288925" indent="-288925">
              <a:spcBef>
                <a:spcPts val="800"/>
              </a:spcBef>
              <a:spcAft>
                <a:spcPts val="800"/>
              </a:spcAft>
              <a:buFont typeface="Wingdings" charset="2"/>
              <a:buChar char="§"/>
              <a:defRPr sz="2000"/>
            </a:lvl1pPr>
            <a:lvl2pPr marL="685800" indent="-228600">
              <a:spcBef>
                <a:spcPts val="800"/>
              </a:spcBef>
              <a:spcAft>
                <a:spcPts val="800"/>
              </a:spcAft>
              <a:buFont typeface="Wingdings" charset="2"/>
              <a:buChar char="§"/>
              <a:defRPr sz="1800"/>
            </a:lvl2pPr>
            <a:lvl3pPr marL="1143000" indent="-228600">
              <a:spcBef>
                <a:spcPts val="800"/>
              </a:spcBef>
              <a:spcAft>
                <a:spcPts val="800"/>
              </a:spcAft>
              <a:buFont typeface="Wingdings" charset="2"/>
              <a:buChar char="§"/>
              <a:defRPr sz="1600"/>
            </a:lvl3pPr>
            <a:lvl4pPr marL="1600200" indent="-228600">
              <a:spcBef>
                <a:spcPts val="800"/>
              </a:spcBef>
              <a:spcAft>
                <a:spcPts val="800"/>
              </a:spcAft>
              <a:buFont typeface="Wingdings" charset="2"/>
              <a:buChar char="§"/>
              <a:defRPr sz="1400"/>
            </a:lvl4pPr>
            <a:lvl5pPr marL="2057400" indent="-228600">
              <a:spcBef>
                <a:spcPts val="800"/>
              </a:spcBef>
              <a:spcAft>
                <a:spcPts val="800"/>
              </a:spcAft>
              <a:buFont typeface="Wingdings"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p:cNvSpPr>
            <a:spLocks noGrp="1"/>
          </p:cNvSpPr>
          <p:nvPr>
            <p:ph type="title" hasCustomPrompt="1"/>
          </p:nvPr>
        </p:nvSpPr>
        <p:spPr>
          <a:xfrm>
            <a:off x="259883" y="434108"/>
            <a:ext cx="11569729" cy="895927"/>
          </a:xfrm>
        </p:spPr>
        <p:txBody>
          <a:bodyPr/>
          <a:lstStyle/>
          <a:p>
            <a:r>
              <a:rPr lang="en-US"/>
              <a:t>CLICK TO EDIT MASTER TITLE STYLE</a:t>
            </a:r>
          </a:p>
        </p:txBody>
      </p:sp>
      <p:sp>
        <p:nvSpPr>
          <p:cNvPr id="2" name="Date Placeholder 1"/>
          <p:cNvSpPr>
            <a:spLocks noGrp="1"/>
          </p:cNvSpPr>
          <p:nvPr>
            <p:ph type="dt" sz="half" idx="10"/>
          </p:nvPr>
        </p:nvSpPr>
        <p:spPr/>
        <p:txBody>
          <a:bodyPr/>
          <a:lstStyle/>
          <a:p>
            <a:fld id="{07E769E4-8EDB-42EA-B01E-2F257556C9CE}" type="datetime1">
              <a:rPr lang="en-US" smtClean="0"/>
              <a:t>8/10/2026</a:t>
            </a:fld>
            <a:endParaRPr lang="en-US"/>
          </a:p>
        </p:txBody>
      </p:sp>
      <p:sp>
        <p:nvSpPr>
          <p:cNvPr id="11" name="Footer Placeholder 10"/>
          <p:cNvSpPr>
            <a:spLocks noGrp="1"/>
          </p:cNvSpPr>
          <p:nvPr>
            <p:ph type="ftr" sz="quarter" idx="11"/>
          </p:nvPr>
        </p:nvSpPr>
        <p:spPr/>
        <p:txBody>
          <a:bodyPr/>
          <a:lstStyle/>
          <a:p>
            <a:r>
              <a:rPr lang="en-US"/>
              <a:t>LMS Review Kick-Off June 2022</a:t>
            </a:r>
          </a:p>
        </p:txBody>
      </p:sp>
      <p:sp>
        <p:nvSpPr>
          <p:cNvPr id="12" name="Slide Number Placeholder 11"/>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spTree>
    <p:extLst>
      <p:ext uri="{BB962C8B-B14F-4D97-AF65-F5344CB8AC3E}">
        <p14:creationId xmlns:p14="http://schemas.microsoft.com/office/powerpoint/2010/main" val="374973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8A5010E7-DDFD-484E-8933-3BA226500ADC}" type="datetime1">
              <a:rPr lang="en-US" smtClean="0"/>
              <a:t>8/10/2026</a:t>
            </a:fld>
            <a:endParaRPr lang="en-US"/>
          </a:p>
        </p:txBody>
      </p:sp>
      <p:sp>
        <p:nvSpPr>
          <p:cNvPr id="7" name="Footer Placeholder 6"/>
          <p:cNvSpPr>
            <a:spLocks noGrp="1"/>
          </p:cNvSpPr>
          <p:nvPr>
            <p:ph type="ftr" sz="quarter" idx="11"/>
          </p:nvPr>
        </p:nvSpPr>
        <p:spPr/>
        <p:txBody>
          <a:bodyPr/>
          <a:lstStyle/>
          <a:p>
            <a:r>
              <a:rPr lang="en-US"/>
              <a:t>LMS Review Kick-Off June 2022</a:t>
            </a:r>
          </a:p>
        </p:txBody>
      </p:sp>
      <p:sp>
        <p:nvSpPr>
          <p:cNvPr id="8" name="Slide Number Placeholder 7"/>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spTree>
    <p:extLst>
      <p:ext uri="{BB962C8B-B14F-4D97-AF65-F5344CB8AC3E}">
        <p14:creationId xmlns:p14="http://schemas.microsoft.com/office/powerpoint/2010/main" val="625917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87338"/>
            <a:ext cx="10972800" cy="1143000"/>
          </a:xfrm>
        </p:spPr>
        <p:txBody>
          <a:bodyPr anchor="t"/>
          <a:lstStyle>
            <a:lvl1pPr>
              <a:defRPr cap="all">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pc="100">
                <a:solidFill>
                  <a:srgbClr val="000000"/>
                </a:solidFill>
              </a:defRPr>
            </a:lvl1pPr>
            <a:lvl2pPr>
              <a:defRPr spc="100">
                <a:solidFill>
                  <a:srgbClr val="000000"/>
                </a:solidFill>
              </a:defRPr>
            </a:lvl2pPr>
            <a:lvl3pPr>
              <a:defRPr spc="100">
                <a:solidFill>
                  <a:srgbClr val="000000"/>
                </a:solidFill>
              </a:defRPr>
            </a:lvl3pPr>
            <a:lvl4pPr>
              <a:defRPr spc="100">
                <a:solidFill>
                  <a:srgbClr val="000000"/>
                </a:solidFill>
              </a:defRPr>
            </a:lvl4pPr>
            <a:lvl5pPr>
              <a:defRPr spc="1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4F58AD9B-E027-4C4F-8BAB-DB45A310C903}" type="slidenum">
              <a:rPr lang="en-US" altLang="en-US"/>
              <a:pPr>
                <a:defRPr/>
              </a:pPr>
              <a:t>‹#›</a:t>
            </a:fld>
            <a:endParaRPr lang="en-US" altLang="en-US"/>
          </a:p>
        </p:txBody>
      </p:sp>
    </p:spTree>
    <p:extLst>
      <p:ext uri="{BB962C8B-B14F-4D97-AF65-F5344CB8AC3E}">
        <p14:creationId xmlns:p14="http://schemas.microsoft.com/office/powerpoint/2010/main" val="37311846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D1827D-9ED7-4E74-9893-29559790448F}" type="datetime1">
              <a:rPr lang="en-US" smtClean="0"/>
              <a:t>8/10/2026</a:t>
            </a:fld>
            <a:endParaRPr lang="en-US"/>
          </a:p>
        </p:txBody>
      </p:sp>
      <p:sp>
        <p:nvSpPr>
          <p:cNvPr id="6" name="Footer Placeholder 5"/>
          <p:cNvSpPr>
            <a:spLocks noGrp="1"/>
          </p:cNvSpPr>
          <p:nvPr>
            <p:ph type="ftr" sz="quarter" idx="11"/>
          </p:nvPr>
        </p:nvSpPr>
        <p:spPr/>
        <p:txBody>
          <a:bodyPr/>
          <a:lstStyle/>
          <a:p>
            <a:r>
              <a:rPr lang="en-US"/>
              <a:t>LMS Review Kick-Off June 2022</a:t>
            </a:r>
          </a:p>
        </p:txBody>
      </p:sp>
      <p:sp>
        <p:nvSpPr>
          <p:cNvPr id="7" name="Slide Number Placeholder 6"/>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spTree>
    <p:extLst>
      <p:ext uri="{BB962C8B-B14F-4D97-AF65-F5344CB8AC3E}">
        <p14:creationId xmlns:p14="http://schemas.microsoft.com/office/powerpoint/2010/main" val="139611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_NoBkgrd">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751004" y="6335309"/>
            <a:ext cx="1181114" cy="250337"/>
          </a:xfrm>
        </p:spPr>
        <p:txBody>
          <a:bodyPr/>
          <a:lstStyle/>
          <a:p>
            <a:fld id="{DA7184E5-0228-44B3-9DA6-8C6C8767BB89}" type="datetime1">
              <a:rPr lang="en-US" smtClean="0"/>
              <a:t>8/10/2026</a:t>
            </a:fld>
            <a:endParaRPr lang="en-US"/>
          </a:p>
        </p:txBody>
      </p:sp>
      <p:sp>
        <p:nvSpPr>
          <p:cNvPr id="6" name="Footer Placeholder 5"/>
          <p:cNvSpPr>
            <a:spLocks noGrp="1"/>
          </p:cNvSpPr>
          <p:nvPr>
            <p:ph type="ftr" sz="quarter" idx="11"/>
          </p:nvPr>
        </p:nvSpPr>
        <p:spPr/>
        <p:txBody>
          <a:bodyPr/>
          <a:lstStyle/>
          <a:p>
            <a:r>
              <a:rPr lang="en-US"/>
              <a:t>LMS Review Kick-Off June 2022</a:t>
            </a:r>
          </a:p>
        </p:txBody>
      </p:sp>
      <p:sp>
        <p:nvSpPr>
          <p:cNvPr id="7" name="Slide Number Placeholder 6"/>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grpSp>
        <p:nvGrpSpPr>
          <p:cNvPr id="8" name="Group 7">
            <a:extLst>
              <a:ext uri="{FF2B5EF4-FFF2-40B4-BE49-F238E27FC236}">
                <a16:creationId xmlns:a16="http://schemas.microsoft.com/office/drawing/2014/main" id="{DD7F9787-DD3A-4646-BB48-620C816C001A}"/>
              </a:ext>
            </a:extLst>
          </p:cNvPr>
          <p:cNvGrpSpPr/>
          <p:nvPr userDrawn="1"/>
        </p:nvGrpSpPr>
        <p:grpSpPr>
          <a:xfrm>
            <a:off x="0" y="0"/>
            <a:ext cx="12192000" cy="397164"/>
            <a:chOff x="421830" y="1342659"/>
            <a:chExt cx="10018760" cy="290558"/>
          </a:xfrm>
        </p:grpSpPr>
        <p:sp>
          <p:nvSpPr>
            <p:cNvPr id="9" name="Rectangle 8">
              <a:extLst>
                <a:ext uri="{FF2B5EF4-FFF2-40B4-BE49-F238E27FC236}">
                  <a16:creationId xmlns:a16="http://schemas.microsoft.com/office/drawing/2014/main" id="{DEE774CE-34EE-2A47-A6A9-4B48522F6F9B}"/>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9E01E9A-F832-2C47-AF13-96DA2A545D41}"/>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F87FCA5-98BF-7C4F-A6A8-ABE67A0572DD}"/>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2F3CFE-9373-F940-8224-EC432E30E4E7}"/>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A861B21-0880-4F42-9446-62738D693F11}"/>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0578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xt or Quot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30071" y="1237675"/>
            <a:ext cx="4331855" cy="910202"/>
          </a:xfrm>
        </p:spPr>
        <p:txBody>
          <a:bodyPr anchor="b">
            <a:normAutofit/>
          </a:bodyPr>
          <a:lstStyle>
            <a:lvl1pPr algn="ctr">
              <a:defRPr sz="2800" cap="all" baseline="0"/>
            </a:lvl1pPr>
          </a:lstStyle>
          <a:p>
            <a:r>
              <a:rPr lang="en-US"/>
              <a:t>CONTEXT or THEME</a:t>
            </a:r>
          </a:p>
        </p:txBody>
      </p:sp>
      <p:sp>
        <p:nvSpPr>
          <p:cNvPr id="3" name="Date Placeholder 2"/>
          <p:cNvSpPr>
            <a:spLocks noGrp="1"/>
          </p:cNvSpPr>
          <p:nvPr>
            <p:ph type="dt" sz="half" idx="10"/>
          </p:nvPr>
        </p:nvSpPr>
        <p:spPr>
          <a:xfrm>
            <a:off x="10751004" y="6335309"/>
            <a:ext cx="1181114" cy="250337"/>
          </a:xfrm>
        </p:spPr>
        <p:txBody>
          <a:bodyPr/>
          <a:lstStyle/>
          <a:p>
            <a:fld id="{1FA1D1F6-5A06-44A4-9BAE-FFA1CF515FEB}" type="datetime1">
              <a:rPr lang="en-US" smtClean="0"/>
              <a:t>8/10/2026</a:t>
            </a:fld>
            <a:endParaRPr lang="en-US"/>
          </a:p>
        </p:txBody>
      </p:sp>
      <p:sp>
        <p:nvSpPr>
          <p:cNvPr id="4" name="Footer Placeholder 3"/>
          <p:cNvSpPr>
            <a:spLocks noGrp="1"/>
          </p:cNvSpPr>
          <p:nvPr>
            <p:ph type="ftr" sz="quarter" idx="11"/>
          </p:nvPr>
        </p:nvSpPr>
        <p:spPr/>
        <p:txBody>
          <a:bodyPr/>
          <a:lstStyle/>
          <a:p>
            <a:r>
              <a:rPr lang="en-US"/>
              <a:t>LMS Review Kick-Off June 2022</a:t>
            </a:r>
          </a:p>
        </p:txBody>
      </p:sp>
      <p:sp>
        <p:nvSpPr>
          <p:cNvPr id="5" name="Slide Number Placeholder 4"/>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cxnSp>
        <p:nvCxnSpPr>
          <p:cNvPr id="12" name="Straight Connector 11"/>
          <p:cNvCxnSpPr/>
          <p:nvPr userDrawn="1"/>
        </p:nvCxnSpPr>
        <p:spPr>
          <a:xfrm>
            <a:off x="3930073" y="2244437"/>
            <a:ext cx="4331855"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3930073" y="4668983"/>
            <a:ext cx="4331855"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p:nvPr>
        </p:nvSpPr>
        <p:spPr>
          <a:xfrm>
            <a:off x="660400" y="2420360"/>
            <a:ext cx="10871200" cy="2114550"/>
          </a:xfrm>
        </p:spPr>
        <p:txBody>
          <a:bodyPr anchor="ctr">
            <a:normAutofit/>
          </a:bodyPr>
          <a:lstStyle>
            <a:lvl1pPr marL="0" indent="0" algn="ctr">
              <a:lnSpc>
                <a:spcPct val="100000"/>
              </a:lnSpc>
              <a:buNone/>
              <a:defRPr sz="2800"/>
            </a:lvl1pPr>
            <a:lvl2pPr algn="ctr">
              <a:defRPr/>
            </a:lvl2pPr>
            <a:lvl3pPr algn="ctr">
              <a:defRPr/>
            </a:lvl3pPr>
            <a:lvl4pPr algn="ctr">
              <a:defRPr/>
            </a:lvl4pPr>
            <a:lvl5pPr algn="ctr">
              <a:defRPr/>
            </a:lvl5pPr>
          </a:lstStyle>
          <a:p>
            <a:pPr lvl="0"/>
            <a:r>
              <a:rPr lang="en-US"/>
              <a:t>Click to edit Master text styles</a:t>
            </a:r>
          </a:p>
        </p:txBody>
      </p:sp>
      <p:sp>
        <p:nvSpPr>
          <p:cNvPr id="17" name="Text Placeholder 16"/>
          <p:cNvSpPr>
            <a:spLocks noGrp="1"/>
          </p:cNvSpPr>
          <p:nvPr>
            <p:ph type="body" sz="quarter" idx="14"/>
          </p:nvPr>
        </p:nvSpPr>
        <p:spPr>
          <a:xfrm>
            <a:off x="3930072" y="4784725"/>
            <a:ext cx="4331855" cy="27622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200" b="1" cap="all"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lvl="0" algn="ctr"/>
            <a:r>
              <a:rPr lang="en-US"/>
              <a:t>Click to edit Master text styles</a:t>
            </a:r>
          </a:p>
        </p:txBody>
      </p:sp>
      <p:grpSp>
        <p:nvGrpSpPr>
          <p:cNvPr id="10" name="Group 9">
            <a:extLst>
              <a:ext uri="{FF2B5EF4-FFF2-40B4-BE49-F238E27FC236}">
                <a16:creationId xmlns:a16="http://schemas.microsoft.com/office/drawing/2014/main" id="{C31A6E2A-9139-B54F-B1FF-E0B2EAF2E0A2}"/>
              </a:ext>
            </a:extLst>
          </p:cNvPr>
          <p:cNvGrpSpPr/>
          <p:nvPr userDrawn="1"/>
        </p:nvGrpSpPr>
        <p:grpSpPr>
          <a:xfrm>
            <a:off x="0" y="0"/>
            <a:ext cx="12192000" cy="397164"/>
            <a:chOff x="421830" y="1342659"/>
            <a:chExt cx="10018760" cy="290558"/>
          </a:xfrm>
        </p:grpSpPr>
        <p:sp>
          <p:nvSpPr>
            <p:cNvPr id="11" name="Rectangle 10">
              <a:extLst>
                <a:ext uri="{FF2B5EF4-FFF2-40B4-BE49-F238E27FC236}">
                  <a16:creationId xmlns:a16="http://schemas.microsoft.com/office/drawing/2014/main" id="{EF94BC15-3F11-B846-AE64-D1C8A8E867F5}"/>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EB6EE1D-AED7-924E-8D18-B9F1399A910E}"/>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81E2A49-C1E0-024C-876B-A61D2B440E03}"/>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64F300-FB37-FE41-9129-DD2824002FB5}"/>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FCAF651-5F7E-0248-8C8E-3A4B3D0F11BA}"/>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9294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xt or Quote with Photo">
    <p:bg>
      <p:bgPr>
        <a:solidFill>
          <a:schemeClr val="bg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6350285" y="845819"/>
            <a:ext cx="5440648" cy="5407201"/>
          </a:xfrm>
        </p:spPr>
        <p:txBody>
          <a:bodyPr/>
          <a:lstStyle/>
          <a:p>
            <a:r>
              <a:rPr lang="en-US"/>
              <a:t>Click icon to add picture</a:t>
            </a:r>
          </a:p>
        </p:txBody>
      </p:sp>
      <p:sp>
        <p:nvSpPr>
          <p:cNvPr id="2" name="Title 1"/>
          <p:cNvSpPr>
            <a:spLocks noGrp="1"/>
          </p:cNvSpPr>
          <p:nvPr>
            <p:ph type="title" hasCustomPrompt="1"/>
          </p:nvPr>
        </p:nvSpPr>
        <p:spPr>
          <a:xfrm>
            <a:off x="854362" y="1237675"/>
            <a:ext cx="4331855" cy="910202"/>
          </a:xfrm>
        </p:spPr>
        <p:txBody>
          <a:bodyPr anchor="b">
            <a:normAutofit/>
          </a:bodyPr>
          <a:lstStyle>
            <a:lvl1pPr algn="ctr">
              <a:defRPr sz="2800" cap="all" baseline="0"/>
            </a:lvl1pPr>
          </a:lstStyle>
          <a:p>
            <a:r>
              <a:rPr lang="en-US"/>
              <a:t>CONTEXT or THEME</a:t>
            </a:r>
          </a:p>
        </p:txBody>
      </p:sp>
      <p:sp>
        <p:nvSpPr>
          <p:cNvPr id="3" name="Date Placeholder 2"/>
          <p:cNvSpPr>
            <a:spLocks noGrp="1"/>
          </p:cNvSpPr>
          <p:nvPr>
            <p:ph type="dt" sz="half" idx="10"/>
          </p:nvPr>
        </p:nvSpPr>
        <p:spPr>
          <a:xfrm>
            <a:off x="10751004" y="6335309"/>
            <a:ext cx="1181114" cy="250337"/>
          </a:xfrm>
        </p:spPr>
        <p:txBody>
          <a:bodyPr/>
          <a:lstStyle/>
          <a:p>
            <a:fld id="{C6431F25-8936-4B67-867D-50D5C49D9BE9}" type="datetime1">
              <a:rPr lang="en-US" smtClean="0"/>
              <a:t>8/10/2026</a:t>
            </a:fld>
            <a:endParaRPr lang="en-US"/>
          </a:p>
        </p:txBody>
      </p:sp>
      <p:sp>
        <p:nvSpPr>
          <p:cNvPr id="4" name="Footer Placeholder 3"/>
          <p:cNvSpPr>
            <a:spLocks noGrp="1"/>
          </p:cNvSpPr>
          <p:nvPr>
            <p:ph type="ftr" sz="quarter" idx="11"/>
          </p:nvPr>
        </p:nvSpPr>
        <p:spPr>
          <a:xfrm>
            <a:off x="259882" y="6335309"/>
            <a:ext cx="3887245" cy="250337"/>
          </a:xfrm>
        </p:spPr>
        <p:txBody>
          <a:bodyPr/>
          <a:lstStyle/>
          <a:p>
            <a:r>
              <a:rPr lang="en-US"/>
              <a:t>LMS Review Kick-Off June 2022</a:t>
            </a:r>
          </a:p>
        </p:txBody>
      </p:sp>
      <p:sp>
        <p:nvSpPr>
          <p:cNvPr id="5" name="Slide Number Placeholder 4"/>
          <p:cNvSpPr>
            <a:spLocks noGrp="1"/>
          </p:cNvSpPr>
          <p:nvPr>
            <p:ph type="sldNum" sz="quarter" idx="12"/>
          </p:nvPr>
        </p:nvSpPr>
        <p:spPr>
          <a:xfrm>
            <a:off x="5587999" y="6335309"/>
            <a:ext cx="1016000" cy="250337"/>
          </a:xfrm>
        </p:spPr>
        <p:txBody>
          <a:bodyPr/>
          <a:lstStyle/>
          <a:p>
            <a:r>
              <a:rPr lang="en-US"/>
              <a:t>PAGE  </a:t>
            </a:r>
            <a:fld id="{93005692-73BE-493E-93AB-ECD6027A7652}" type="slidenum">
              <a:rPr lang="en-US" smtClean="0"/>
              <a:pPr/>
              <a:t>‹#›</a:t>
            </a:fld>
            <a:endParaRPr lang="en-US"/>
          </a:p>
        </p:txBody>
      </p:sp>
      <p:sp>
        <p:nvSpPr>
          <p:cNvPr id="15" name="Text Placeholder 14"/>
          <p:cNvSpPr>
            <a:spLocks noGrp="1"/>
          </p:cNvSpPr>
          <p:nvPr>
            <p:ph type="body" sz="quarter" idx="13"/>
          </p:nvPr>
        </p:nvSpPr>
        <p:spPr>
          <a:xfrm>
            <a:off x="544943" y="2409026"/>
            <a:ext cx="4950694" cy="2114550"/>
          </a:xfrm>
        </p:spPr>
        <p:txBody>
          <a:bodyPr anchor="ctr">
            <a:normAutofit/>
          </a:bodyPr>
          <a:lstStyle>
            <a:lvl1pPr marL="0" indent="0" algn="ctr">
              <a:lnSpc>
                <a:spcPct val="100000"/>
              </a:lnSpc>
              <a:buNone/>
              <a:defRPr sz="2200"/>
            </a:lvl1pPr>
            <a:lvl2pPr algn="ctr">
              <a:defRPr/>
            </a:lvl2pPr>
            <a:lvl3pPr algn="ctr">
              <a:defRPr/>
            </a:lvl3pPr>
            <a:lvl4pPr algn="ctr">
              <a:defRPr/>
            </a:lvl4pPr>
            <a:lvl5pPr algn="ctr">
              <a:defRPr/>
            </a:lvl5pPr>
          </a:lstStyle>
          <a:p>
            <a:pPr lvl="0"/>
            <a:r>
              <a:rPr lang="en-US"/>
              <a:t>Click to edit Master text styles</a:t>
            </a:r>
          </a:p>
        </p:txBody>
      </p:sp>
      <p:sp>
        <p:nvSpPr>
          <p:cNvPr id="17" name="Text Placeholder 16"/>
          <p:cNvSpPr>
            <a:spLocks noGrp="1"/>
          </p:cNvSpPr>
          <p:nvPr>
            <p:ph type="body" sz="quarter" idx="14"/>
          </p:nvPr>
        </p:nvSpPr>
        <p:spPr>
          <a:xfrm>
            <a:off x="854362" y="4784725"/>
            <a:ext cx="4331855" cy="27622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200" b="1" cap="all"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lvl="0" algn="ctr"/>
            <a:r>
              <a:rPr lang="en-US"/>
              <a:t>Click to edit Master text styles</a:t>
            </a:r>
          </a:p>
        </p:txBody>
      </p:sp>
      <p:cxnSp>
        <p:nvCxnSpPr>
          <p:cNvPr id="10" name="Straight Connector 9"/>
          <p:cNvCxnSpPr/>
          <p:nvPr userDrawn="1"/>
        </p:nvCxnSpPr>
        <p:spPr>
          <a:xfrm>
            <a:off x="854363" y="2244437"/>
            <a:ext cx="4331855"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54363" y="4668983"/>
            <a:ext cx="4331855"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CFE96372-A208-F546-B7FD-C0747128C2DF}"/>
              </a:ext>
            </a:extLst>
          </p:cNvPr>
          <p:cNvGrpSpPr/>
          <p:nvPr userDrawn="1"/>
        </p:nvGrpSpPr>
        <p:grpSpPr>
          <a:xfrm>
            <a:off x="0" y="0"/>
            <a:ext cx="12192000" cy="397164"/>
            <a:chOff x="421830" y="1342659"/>
            <a:chExt cx="10018760" cy="290558"/>
          </a:xfrm>
        </p:grpSpPr>
        <p:sp>
          <p:nvSpPr>
            <p:cNvPr id="13" name="Rectangle 12">
              <a:extLst>
                <a:ext uri="{FF2B5EF4-FFF2-40B4-BE49-F238E27FC236}">
                  <a16:creationId xmlns:a16="http://schemas.microsoft.com/office/drawing/2014/main" id="{BA30D062-4D3C-FB49-BC12-289C4E63859A}"/>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951BF5-3B10-4647-AE43-6C4FB2FD5AC6}"/>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E7D11F8-300C-DC45-9476-8111932FAB3B}"/>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A48535B-B3BB-5C4C-B115-599D8CDF7D82}"/>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EF38F5-382A-BF49-BD63-C36DDD7A004C}"/>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499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550988" y="3461559"/>
            <a:ext cx="9070975" cy="598488"/>
          </a:xfrm>
        </p:spPr>
        <p:txBody>
          <a:bodyPr>
            <a:normAutofit/>
          </a:bodyPr>
          <a:lstStyle>
            <a:lvl1pPr marL="0" indent="0" algn="ctr">
              <a:buNone/>
              <a:defRPr sz="3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err="1"/>
              <a:t>Subheader</a:t>
            </a:r>
            <a:endParaRPr lang="en-US"/>
          </a:p>
        </p:txBody>
      </p:sp>
      <p:sp>
        <p:nvSpPr>
          <p:cNvPr id="2" name="Title 1"/>
          <p:cNvSpPr>
            <a:spLocks noGrp="1"/>
          </p:cNvSpPr>
          <p:nvPr>
            <p:ph type="title" hasCustomPrompt="1"/>
          </p:nvPr>
        </p:nvSpPr>
        <p:spPr>
          <a:xfrm>
            <a:off x="287591" y="2382981"/>
            <a:ext cx="11569729" cy="1046019"/>
          </a:xfrm>
        </p:spPr>
        <p:txBody>
          <a:bodyPr anchor="b">
            <a:normAutofit/>
          </a:bodyPr>
          <a:lstStyle>
            <a:lvl1pPr algn="ctr">
              <a:defRPr sz="6000" cap="all" baseline="0"/>
            </a:lvl1pPr>
          </a:lstStyle>
          <a:p>
            <a:r>
              <a:rPr lang="en-US"/>
              <a:t>SECTION DIVIDER</a:t>
            </a:r>
          </a:p>
        </p:txBody>
      </p:sp>
      <p:sp>
        <p:nvSpPr>
          <p:cNvPr id="3" name="Date Placeholder 2"/>
          <p:cNvSpPr>
            <a:spLocks noGrp="1"/>
          </p:cNvSpPr>
          <p:nvPr>
            <p:ph type="dt" sz="half" idx="10"/>
          </p:nvPr>
        </p:nvSpPr>
        <p:spPr>
          <a:xfrm>
            <a:off x="10751004" y="6335309"/>
            <a:ext cx="1181114" cy="250337"/>
          </a:xfrm>
        </p:spPr>
        <p:txBody>
          <a:bodyPr/>
          <a:lstStyle/>
          <a:p>
            <a:fld id="{67C49DF2-28FA-43AC-A72C-86FB69CB61D5}" type="datetime1">
              <a:rPr lang="en-US" smtClean="0"/>
              <a:t>8/10/2026</a:t>
            </a:fld>
            <a:endParaRPr lang="en-US"/>
          </a:p>
        </p:txBody>
      </p:sp>
      <p:sp>
        <p:nvSpPr>
          <p:cNvPr id="4" name="Footer Placeholder 3"/>
          <p:cNvSpPr>
            <a:spLocks noGrp="1"/>
          </p:cNvSpPr>
          <p:nvPr>
            <p:ph type="ftr" sz="quarter" idx="11"/>
          </p:nvPr>
        </p:nvSpPr>
        <p:spPr/>
        <p:txBody>
          <a:bodyPr/>
          <a:lstStyle/>
          <a:p>
            <a:r>
              <a:rPr lang="en-US"/>
              <a:t>LMS Review Kick-Off June 2022</a:t>
            </a:r>
          </a:p>
        </p:txBody>
      </p:sp>
      <p:sp>
        <p:nvSpPr>
          <p:cNvPr id="5" name="Slide Number Placeholder 4"/>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grpSp>
        <p:nvGrpSpPr>
          <p:cNvPr id="7" name="Group 6">
            <a:extLst>
              <a:ext uri="{FF2B5EF4-FFF2-40B4-BE49-F238E27FC236}">
                <a16:creationId xmlns:a16="http://schemas.microsoft.com/office/drawing/2014/main" id="{D72CD653-AD35-5141-A8C6-BF79EBE4AA02}"/>
              </a:ext>
            </a:extLst>
          </p:cNvPr>
          <p:cNvGrpSpPr/>
          <p:nvPr userDrawn="1"/>
        </p:nvGrpSpPr>
        <p:grpSpPr>
          <a:xfrm>
            <a:off x="0" y="0"/>
            <a:ext cx="12192000" cy="397164"/>
            <a:chOff x="421830" y="1342659"/>
            <a:chExt cx="10018760" cy="290558"/>
          </a:xfrm>
        </p:grpSpPr>
        <p:sp>
          <p:nvSpPr>
            <p:cNvPr id="8" name="Rectangle 7">
              <a:extLst>
                <a:ext uri="{FF2B5EF4-FFF2-40B4-BE49-F238E27FC236}">
                  <a16:creationId xmlns:a16="http://schemas.microsoft.com/office/drawing/2014/main" id="{808B38EE-3C4F-0B4A-9115-527C95121823}"/>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3646519-2BAF-9047-B121-BF7E7F710823}"/>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A4D2608-732A-4741-BC48-7812A87E4D8D}"/>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F9B098-4EE4-474A-8979-CFAB574D8621}"/>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D87E91-D511-9145-BCBD-28DFC726F67E}"/>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6180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bg>
      <p:bgPr>
        <a:solidFill>
          <a:schemeClr val="accent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550988" y="3461559"/>
            <a:ext cx="9070975" cy="598488"/>
          </a:xfrm>
        </p:spPr>
        <p:txBody>
          <a:bodyPr>
            <a:normAutofit/>
          </a:bodyPr>
          <a:lstStyle>
            <a:lvl1pPr marL="0" indent="0" algn="ctr">
              <a:buNone/>
              <a:defRPr sz="3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err="1"/>
              <a:t>Subheader</a:t>
            </a:r>
            <a:endParaRPr lang="en-US"/>
          </a:p>
        </p:txBody>
      </p:sp>
      <p:sp>
        <p:nvSpPr>
          <p:cNvPr id="2" name="Title 1"/>
          <p:cNvSpPr>
            <a:spLocks noGrp="1"/>
          </p:cNvSpPr>
          <p:nvPr>
            <p:ph type="title" hasCustomPrompt="1"/>
          </p:nvPr>
        </p:nvSpPr>
        <p:spPr>
          <a:xfrm>
            <a:off x="287591" y="2382981"/>
            <a:ext cx="11569729" cy="1046019"/>
          </a:xfrm>
        </p:spPr>
        <p:txBody>
          <a:bodyPr anchor="b">
            <a:normAutofit/>
          </a:bodyPr>
          <a:lstStyle>
            <a:lvl1pPr algn="ctr">
              <a:defRPr sz="6000" cap="all" baseline="0"/>
            </a:lvl1pPr>
          </a:lstStyle>
          <a:p>
            <a:r>
              <a:rPr lang="en-US"/>
              <a:t>SECTION DIVIDER</a:t>
            </a:r>
          </a:p>
        </p:txBody>
      </p:sp>
      <p:sp>
        <p:nvSpPr>
          <p:cNvPr id="3" name="Date Placeholder 2"/>
          <p:cNvSpPr>
            <a:spLocks noGrp="1"/>
          </p:cNvSpPr>
          <p:nvPr>
            <p:ph type="dt" sz="half" idx="10"/>
          </p:nvPr>
        </p:nvSpPr>
        <p:spPr>
          <a:xfrm>
            <a:off x="10751004" y="6335309"/>
            <a:ext cx="1181114" cy="250337"/>
          </a:xfrm>
        </p:spPr>
        <p:txBody>
          <a:bodyPr/>
          <a:lstStyle/>
          <a:p>
            <a:fld id="{CE8A745B-D65C-4171-9650-9C70B6EB7A2F}" type="datetime1">
              <a:rPr lang="en-US" smtClean="0"/>
              <a:t>8/10/2026</a:t>
            </a:fld>
            <a:endParaRPr lang="en-US"/>
          </a:p>
        </p:txBody>
      </p:sp>
      <p:sp>
        <p:nvSpPr>
          <p:cNvPr id="4" name="Footer Placeholder 3"/>
          <p:cNvSpPr>
            <a:spLocks noGrp="1"/>
          </p:cNvSpPr>
          <p:nvPr>
            <p:ph type="ftr" sz="quarter" idx="11"/>
          </p:nvPr>
        </p:nvSpPr>
        <p:spPr/>
        <p:txBody>
          <a:bodyPr/>
          <a:lstStyle/>
          <a:p>
            <a:r>
              <a:rPr lang="en-US"/>
              <a:t>LMS Review Kick-Off June 2022</a:t>
            </a:r>
          </a:p>
        </p:txBody>
      </p:sp>
      <p:sp>
        <p:nvSpPr>
          <p:cNvPr id="5" name="Slide Number Placeholder 4"/>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grpSp>
        <p:nvGrpSpPr>
          <p:cNvPr id="7" name="Group 6">
            <a:extLst>
              <a:ext uri="{FF2B5EF4-FFF2-40B4-BE49-F238E27FC236}">
                <a16:creationId xmlns:a16="http://schemas.microsoft.com/office/drawing/2014/main" id="{220DDFC3-6F0D-5E4C-8D30-C78126C00C6D}"/>
              </a:ext>
            </a:extLst>
          </p:cNvPr>
          <p:cNvGrpSpPr/>
          <p:nvPr userDrawn="1"/>
        </p:nvGrpSpPr>
        <p:grpSpPr>
          <a:xfrm>
            <a:off x="0" y="0"/>
            <a:ext cx="12192000" cy="397164"/>
            <a:chOff x="421830" y="1342659"/>
            <a:chExt cx="10018760" cy="290558"/>
          </a:xfrm>
        </p:grpSpPr>
        <p:sp>
          <p:nvSpPr>
            <p:cNvPr id="8" name="Rectangle 7">
              <a:extLst>
                <a:ext uri="{FF2B5EF4-FFF2-40B4-BE49-F238E27FC236}">
                  <a16:creationId xmlns:a16="http://schemas.microsoft.com/office/drawing/2014/main" id="{B6CF758B-0EB2-F34B-BE1F-5B7DBD0D91DF}"/>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2C1F90-E5C7-6D46-8B27-E98D1AD0BD1D}"/>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4A86E65-C9CD-3C43-9237-76ACBCE5AEA5}"/>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0010F3-1A9C-9049-8C1B-2C5FACE57950}"/>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E0527D8-16AA-B94D-A437-8734019F07E3}"/>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113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3">
    <p:bg>
      <p:bgPr>
        <a:solidFill>
          <a:schemeClr val="tx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550988" y="3461559"/>
            <a:ext cx="9070975" cy="598488"/>
          </a:xfrm>
        </p:spPr>
        <p:txBody>
          <a:bodyPr>
            <a:normAutofit/>
          </a:bodyPr>
          <a:lstStyle>
            <a:lvl1pPr marL="0" indent="0" algn="ctr">
              <a:buNone/>
              <a:defRPr sz="32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err="1"/>
              <a:t>Subheader</a:t>
            </a:r>
            <a:endParaRPr lang="en-US"/>
          </a:p>
        </p:txBody>
      </p:sp>
      <p:sp>
        <p:nvSpPr>
          <p:cNvPr id="2" name="Title 1"/>
          <p:cNvSpPr>
            <a:spLocks noGrp="1"/>
          </p:cNvSpPr>
          <p:nvPr>
            <p:ph type="title" hasCustomPrompt="1"/>
          </p:nvPr>
        </p:nvSpPr>
        <p:spPr>
          <a:xfrm>
            <a:off x="287591" y="2382981"/>
            <a:ext cx="11569729" cy="1046019"/>
          </a:xfrm>
        </p:spPr>
        <p:txBody>
          <a:bodyPr anchor="b">
            <a:normAutofit/>
          </a:bodyPr>
          <a:lstStyle>
            <a:lvl1pPr algn="ctr">
              <a:defRPr sz="6000" cap="all" baseline="0">
                <a:solidFill>
                  <a:schemeClr val="bg1"/>
                </a:solidFill>
              </a:defRPr>
            </a:lvl1pPr>
          </a:lstStyle>
          <a:p>
            <a:r>
              <a:rPr lang="en-US"/>
              <a:t>SECTION DIVIDER</a:t>
            </a:r>
          </a:p>
        </p:txBody>
      </p:sp>
      <p:sp>
        <p:nvSpPr>
          <p:cNvPr id="3" name="Date Placeholder 2"/>
          <p:cNvSpPr>
            <a:spLocks noGrp="1"/>
          </p:cNvSpPr>
          <p:nvPr>
            <p:ph type="dt" sz="half" idx="10"/>
          </p:nvPr>
        </p:nvSpPr>
        <p:spPr>
          <a:xfrm>
            <a:off x="10751004" y="6335309"/>
            <a:ext cx="1181114" cy="250337"/>
          </a:xfrm>
        </p:spPr>
        <p:txBody>
          <a:bodyPr/>
          <a:lstStyle>
            <a:lvl1pPr>
              <a:defRPr>
                <a:solidFill>
                  <a:schemeClr val="bg1"/>
                </a:solidFill>
              </a:defRPr>
            </a:lvl1pPr>
          </a:lstStyle>
          <a:p>
            <a:fld id="{F4879843-99D3-4289-9502-2039CE513441}" type="datetime1">
              <a:rPr lang="en-US" smtClean="0"/>
              <a:t>8/10/2026</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LMS Review Kick-Off June 2022</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US"/>
              <a:t>PAGE  </a:t>
            </a:r>
            <a:fld id="{93005692-73BE-493E-93AB-ECD6027A7652}" type="slidenum">
              <a:rPr lang="en-US" smtClean="0"/>
              <a:pPr/>
              <a:t>‹#›</a:t>
            </a:fld>
            <a:endParaRPr lang="en-US"/>
          </a:p>
        </p:txBody>
      </p:sp>
      <p:grpSp>
        <p:nvGrpSpPr>
          <p:cNvPr id="7" name="Group 6">
            <a:extLst>
              <a:ext uri="{FF2B5EF4-FFF2-40B4-BE49-F238E27FC236}">
                <a16:creationId xmlns:a16="http://schemas.microsoft.com/office/drawing/2014/main" id="{8740DD73-AC1C-0641-8C33-791A62EF34B7}"/>
              </a:ext>
            </a:extLst>
          </p:cNvPr>
          <p:cNvGrpSpPr/>
          <p:nvPr userDrawn="1"/>
        </p:nvGrpSpPr>
        <p:grpSpPr>
          <a:xfrm>
            <a:off x="0" y="0"/>
            <a:ext cx="12192000" cy="397164"/>
            <a:chOff x="421830" y="1342659"/>
            <a:chExt cx="10018760" cy="290558"/>
          </a:xfrm>
        </p:grpSpPr>
        <p:sp>
          <p:nvSpPr>
            <p:cNvPr id="8" name="Rectangle 7">
              <a:extLst>
                <a:ext uri="{FF2B5EF4-FFF2-40B4-BE49-F238E27FC236}">
                  <a16:creationId xmlns:a16="http://schemas.microsoft.com/office/drawing/2014/main" id="{60B8DB0B-D7AD-E443-A9FA-6978FE21FA00}"/>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FFEB15A-A8CF-CA4A-BCB9-2DEEC6268E6B}"/>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02309BB-A9D7-E64D-8EF7-0E490151B952}"/>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CB22BAE-45F8-9D49-A3CD-17513F341915}"/>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4567BB1-0BFA-DE41-9739-5EC1F580B29E}"/>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0704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9" name="Picture 8" title="University of Waterlo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95865" y="1204402"/>
            <a:ext cx="6400271" cy="4157128"/>
          </a:xfrm>
          <a:prstGeom prst="rect">
            <a:avLst/>
          </a:prstGeom>
        </p:spPr>
      </p:pic>
      <p:sp>
        <p:nvSpPr>
          <p:cNvPr id="2" name="Title 1"/>
          <p:cNvSpPr>
            <a:spLocks noGrp="1"/>
          </p:cNvSpPr>
          <p:nvPr>
            <p:ph type="title" hasCustomPrompt="1"/>
          </p:nvPr>
        </p:nvSpPr>
        <p:spPr>
          <a:xfrm>
            <a:off x="657225" y="4581236"/>
            <a:ext cx="10877550" cy="1597891"/>
          </a:xfrm>
          <a:noFill/>
        </p:spPr>
        <p:txBody>
          <a:bodyPr wrap="square" rtlCol="0" anchor="ctr" anchorCtr="1">
            <a:noAutofit/>
          </a:bodyPr>
          <a:lstStyle>
            <a:lvl1pPr algn="ctr">
              <a:defRPr lang="en-US" sz="1800" b="0" i="0" cap="none" baseline="0">
                <a:solidFill>
                  <a:schemeClr val="tx1"/>
                </a:solidFill>
                <a:latin typeface="Verdana" charset="0"/>
                <a:ea typeface="Verdana" charset="0"/>
                <a:cs typeface="Verdana" charset="0"/>
              </a:defRPr>
            </a:lvl1pPr>
          </a:lstStyle>
          <a:p>
            <a:pPr marL="0" lvl="0" algn="ctr">
              <a:lnSpc>
                <a:spcPct val="75000"/>
              </a:lnSpc>
            </a:pPr>
            <a:r>
              <a:rPr lang="en-US"/>
              <a:t>Click to edit master closing slide</a:t>
            </a:r>
          </a:p>
        </p:txBody>
      </p:sp>
      <p:sp>
        <p:nvSpPr>
          <p:cNvPr id="6" name="Date Placeholder 5"/>
          <p:cNvSpPr>
            <a:spLocks noGrp="1"/>
          </p:cNvSpPr>
          <p:nvPr>
            <p:ph type="dt" sz="half" idx="10"/>
          </p:nvPr>
        </p:nvSpPr>
        <p:spPr>
          <a:xfrm>
            <a:off x="10751004" y="6335309"/>
            <a:ext cx="1181114" cy="250337"/>
          </a:xfrm>
        </p:spPr>
        <p:txBody>
          <a:bodyPr/>
          <a:lstStyle/>
          <a:p>
            <a:fld id="{2C52CC1E-85B0-4AEA-BC60-F01EBE820E25}" type="datetime1">
              <a:rPr lang="en-US" smtClean="0"/>
              <a:t>8/10/2026</a:t>
            </a:fld>
            <a:endParaRPr lang="en-US"/>
          </a:p>
        </p:txBody>
      </p:sp>
      <p:sp>
        <p:nvSpPr>
          <p:cNvPr id="10" name="Footer Placeholder 9"/>
          <p:cNvSpPr>
            <a:spLocks noGrp="1"/>
          </p:cNvSpPr>
          <p:nvPr>
            <p:ph type="ftr" sz="quarter" idx="11"/>
          </p:nvPr>
        </p:nvSpPr>
        <p:spPr/>
        <p:txBody>
          <a:bodyPr/>
          <a:lstStyle/>
          <a:p>
            <a:r>
              <a:rPr lang="en-US"/>
              <a:t>LMS Review Kick-Off June 2022</a:t>
            </a:r>
          </a:p>
        </p:txBody>
      </p:sp>
      <p:sp>
        <p:nvSpPr>
          <p:cNvPr id="11" name="Slide Number Placeholder 10"/>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grpSp>
        <p:nvGrpSpPr>
          <p:cNvPr id="7" name="Group 6"/>
          <p:cNvGrpSpPr/>
          <p:nvPr userDrawn="1"/>
        </p:nvGrpSpPr>
        <p:grpSpPr>
          <a:xfrm>
            <a:off x="0" y="0"/>
            <a:ext cx="12192000" cy="397164"/>
            <a:chOff x="421830" y="1342659"/>
            <a:chExt cx="10018760" cy="290558"/>
          </a:xfrm>
        </p:grpSpPr>
        <p:sp>
          <p:nvSpPr>
            <p:cNvPr id="8" name="Rectangle 7"/>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4712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losing Slide_ALT">
    <p:bg>
      <p:bgPr>
        <a:solidFill>
          <a:schemeClr val="tx1"/>
        </a:solidFill>
        <a:effectLst/>
      </p:bgPr>
    </p:bg>
    <p:spTree>
      <p:nvGrpSpPr>
        <p:cNvPr id="1" name=""/>
        <p:cNvGrpSpPr/>
        <p:nvPr/>
      </p:nvGrpSpPr>
      <p:grpSpPr>
        <a:xfrm>
          <a:off x="0" y="0"/>
          <a:ext cx="0" cy="0"/>
          <a:chOff x="0" y="0"/>
          <a:chExt cx="0" cy="0"/>
        </a:xfrm>
      </p:grpSpPr>
      <p:pic>
        <p:nvPicPr>
          <p:cNvPr id="11" name="Picture 10" title="University of Waterloo"/>
          <p:cNvPicPr>
            <a:picLocks noChangeAspect="1"/>
          </p:cNvPicPr>
          <p:nvPr userDrawn="1"/>
        </p:nvPicPr>
        <p:blipFill rotWithShape="1">
          <a:blip r:embed="rId2">
            <a:extLst>
              <a:ext uri="{28A0092B-C50C-407E-A947-70E740481C1C}">
                <a14:useLocalDpi xmlns:a14="http://schemas.microsoft.com/office/drawing/2010/main" val="0"/>
              </a:ext>
            </a:extLst>
          </a:blip>
          <a:srcRect l="13985" t="13985" r="13985" b="13985"/>
          <a:stretch/>
        </p:blipFill>
        <p:spPr bwMode="gray">
          <a:xfrm>
            <a:off x="3781997" y="1779967"/>
            <a:ext cx="4628005" cy="3005998"/>
          </a:xfrm>
          <a:prstGeom prst="rect">
            <a:avLst/>
          </a:prstGeom>
          <a:effectLst/>
        </p:spPr>
      </p:pic>
      <p:sp>
        <p:nvSpPr>
          <p:cNvPr id="2" name="Title 1"/>
          <p:cNvSpPr>
            <a:spLocks noGrp="1"/>
          </p:cNvSpPr>
          <p:nvPr>
            <p:ph type="title" hasCustomPrompt="1"/>
          </p:nvPr>
        </p:nvSpPr>
        <p:spPr>
          <a:xfrm>
            <a:off x="733425" y="4682836"/>
            <a:ext cx="10725150" cy="1559782"/>
          </a:xfrm>
          <a:noFill/>
        </p:spPr>
        <p:txBody>
          <a:bodyPr wrap="square" rtlCol="0" anchor="ctr" anchorCtr="1">
            <a:noAutofit/>
          </a:bodyPr>
          <a:lstStyle>
            <a:lvl1pPr marL="0" algn="ctr">
              <a:lnSpc>
                <a:spcPct val="75000"/>
              </a:lnSpc>
              <a:defRPr lang="en-US" sz="1800" b="0" i="0" cap="none" baseline="0">
                <a:solidFill>
                  <a:schemeClr val="bg1">
                    <a:alpha val="81000"/>
                  </a:schemeClr>
                </a:solidFill>
                <a:latin typeface="Verdana" charset="0"/>
                <a:ea typeface="Verdana" charset="0"/>
                <a:cs typeface="Verdana" charset="0"/>
              </a:defRPr>
            </a:lvl1pPr>
          </a:lstStyle>
          <a:p>
            <a:pPr marL="0" lvl="0" algn="ctr">
              <a:lnSpc>
                <a:spcPct val="75000"/>
              </a:lnSpc>
            </a:pPr>
            <a:r>
              <a:rPr lang="en-US"/>
              <a:t>Click to edit master closing slide</a:t>
            </a:r>
          </a:p>
        </p:txBody>
      </p:sp>
      <p:sp>
        <p:nvSpPr>
          <p:cNvPr id="6" name="Date Placeholder 5"/>
          <p:cNvSpPr>
            <a:spLocks noGrp="1"/>
          </p:cNvSpPr>
          <p:nvPr>
            <p:ph type="dt" sz="half" idx="10"/>
          </p:nvPr>
        </p:nvSpPr>
        <p:spPr>
          <a:xfrm>
            <a:off x="10751004" y="6335309"/>
            <a:ext cx="1181114" cy="250337"/>
          </a:xfrm>
        </p:spPr>
        <p:txBody>
          <a:bodyPr/>
          <a:lstStyle>
            <a:lvl1pPr>
              <a:defRPr>
                <a:solidFill>
                  <a:schemeClr val="bg1"/>
                </a:solidFill>
              </a:defRPr>
            </a:lvl1pPr>
          </a:lstStyle>
          <a:p>
            <a:fld id="{57C79203-4FC9-4028-BC26-132F0DA2B4E8}" type="datetime1">
              <a:rPr lang="en-US" smtClean="0"/>
              <a:t>8/10/2026</a:t>
            </a:fld>
            <a:endParaRPr lang="en-US"/>
          </a:p>
        </p:txBody>
      </p:sp>
      <p:sp>
        <p:nvSpPr>
          <p:cNvPr id="7" name="Footer Placeholder 6"/>
          <p:cNvSpPr>
            <a:spLocks noGrp="1"/>
          </p:cNvSpPr>
          <p:nvPr>
            <p:ph type="ftr" sz="quarter" idx="11"/>
          </p:nvPr>
        </p:nvSpPr>
        <p:spPr/>
        <p:txBody>
          <a:bodyPr/>
          <a:lstStyle>
            <a:lvl1pPr>
              <a:defRPr>
                <a:solidFill>
                  <a:schemeClr val="bg1"/>
                </a:solidFill>
              </a:defRPr>
            </a:lvl1pPr>
          </a:lstStyle>
          <a:p>
            <a:r>
              <a:rPr lang="en-US"/>
              <a:t>LMS Review Kick-Off June 2022</a:t>
            </a:r>
            <a:endParaRPr lang="en-US">
              <a:solidFill>
                <a:schemeClr val="bg1"/>
              </a:solidFill>
            </a:endParaRPr>
          </a:p>
        </p:txBody>
      </p:sp>
      <p:sp>
        <p:nvSpPr>
          <p:cNvPr id="8" name="Slide Number Placeholder 7"/>
          <p:cNvSpPr>
            <a:spLocks noGrp="1"/>
          </p:cNvSpPr>
          <p:nvPr>
            <p:ph type="sldNum" sz="quarter" idx="12"/>
          </p:nvPr>
        </p:nvSpPr>
        <p:spPr/>
        <p:txBody>
          <a:bodyPr/>
          <a:lstStyle>
            <a:lvl1pPr>
              <a:defRPr>
                <a:solidFill>
                  <a:schemeClr val="bg1"/>
                </a:solidFill>
              </a:defRPr>
            </a:lvl1pPr>
          </a:lstStyle>
          <a:p>
            <a:r>
              <a:rPr lang="en-US"/>
              <a:t>PAGE  </a:t>
            </a:r>
            <a:fld id="{93005692-73BE-493E-93AB-ECD6027A7652}" type="slidenum">
              <a:rPr lang="en-US" smtClean="0"/>
              <a:pPr/>
              <a:t>‹#›</a:t>
            </a:fld>
            <a:endParaRPr lang="en-US"/>
          </a:p>
        </p:txBody>
      </p:sp>
      <p:grpSp>
        <p:nvGrpSpPr>
          <p:cNvPr id="13" name="Group 12">
            <a:extLst>
              <a:ext uri="{FF2B5EF4-FFF2-40B4-BE49-F238E27FC236}">
                <a16:creationId xmlns:a16="http://schemas.microsoft.com/office/drawing/2014/main" id="{A3F1FAFC-408D-0840-BF87-C10DEF00AE57}"/>
              </a:ext>
            </a:extLst>
          </p:cNvPr>
          <p:cNvGrpSpPr/>
          <p:nvPr userDrawn="1"/>
        </p:nvGrpSpPr>
        <p:grpSpPr>
          <a:xfrm>
            <a:off x="0" y="0"/>
            <a:ext cx="12192000" cy="397164"/>
            <a:chOff x="421830" y="1342659"/>
            <a:chExt cx="10018760" cy="290558"/>
          </a:xfrm>
        </p:grpSpPr>
        <p:sp>
          <p:nvSpPr>
            <p:cNvPr id="14" name="Rectangle 13">
              <a:extLst>
                <a:ext uri="{FF2B5EF4-FFF2-40B4-BE49-F238E27FC236}">
                  <a16:creationId xmlns:a16="http://schemas.microsoft.com/office/drawing/2014/main" id="{B31609E3-BEF5-DF4C-8E07-DA3B468D1EFE}"/>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36397E2-7B07-A34D-BAD4-108B31B92077}"/>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9086606-36A8-EA42-A473-1353FDBE6400}"/>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ED482C-BC79-A14A-91C5-BEDF9D7DDF40}"/>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7FBB297-7D6E-4447-9C11-F3CE63C4A406}"/>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88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Closing Slide_Y+W">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8F653FE-3A86-E844-A53F-0361E59D70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153660" y="4585014"/>
            <a:ext cx="1884680" cy="533400"/>
          </a:xfrm>
          <a:prstGeom prst="rect">
            <a:avLst/>
          </a:prstGeom>
        </p:spPr>
      </p:pic>
      <p:pic>
        <p:nvPicPr>
          <p:cNvPr id="24" name="Picture 23">
            <a:extLst>
              <a:ext uri="{FF2B5EF4-FFF2-40B4-BE49-F238E27FC236}">
                <a16:creationId xmlns:a16="http://schemas.microsoft.com/office/drawing/2014/main" id="{48ADE716-1136-A547-A8CE-EAC2B309AAB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68648" y="5270227"/>
            <a:ext cx="3854704" cy="252476"/>
          </a:xfrm>
          <a:prstGeom prst="rect">
            <a:avLst/>
          </a:prstGeom>
        </p:spPr>
      </p:pic>
      <p:sp>
        <p:nvSpPr>
          <p:cNvPr id="6" name="Date Placeholder 5"/>
          <p:cNvSpPr>
            <a:spLocks noGrp="1"/>
          </p:cNvSpPr>
          <p:nvPr>
            <p:ph type="dt" sz="half" idx="10"/>
          </p:nvPr>
        </p:nvSpPr>
        <p:spPr>
          <a:xfrm>
            <a:off x="10751004" y="6335309"/>
            <a:ext cx="1181114" cy="250337"/>
          </a:xfrm>
        </p:spPr>
        <p:txBody>
          <a:bodyPr/>
          <a:lstStyle/>
          <a:p>
            <a:fld id="{8313CA92-5702-40A7-B071-D10AF85F96C6}" type="datetime1">
              <a:rPr lang="en-US" smtClean="0"/>
              <a:t>8/10/2026</a:t>
            </a:fld>
            <a:endParaRPr lang="en-US"/>
          </a:p>
        </p:txBody>
      </p:sp>
      <p:sp>
        <p:nvSpPr>
          <p:cNvPr id="10" name="Footer Placeholder 9"/>
          <p:cNvSpPr>
            <a:spLocks noGrp="1"/>
          </p:cNvSpPr>
          <p:nvPr>
            <p:ph type="ftr" sz="quarter" idx="11"/>
          </p:nvPr>
        </p:nvSpPr>
        <p:spPr/>
        <p:txBody>
          <a:bodyPr/>
          <a:lstStyle/>
          <a:p>
            <a:r>
              <a:rPr lang="en-US"/>
              <a:t>LMS Review Kick-Off June 2022</a:t>
            </a:r>
          </a:p>
        </p:txBody>
      </p:sp>
      <p:sp>
        <p:nvSpPr>
          <p:cNvPr id="11" name="Slide Number Placeholder 10"/>
          <p:cNvSpPr>
            <a:spLocks noGrp="1"/>
          </p:cNvSpPr>
          <p:nvPr>
            <p:ph type="sldNum" sz="quarter" idx="12"/>
          </p:nvPr>
        </p:nvSpPr>
        <p:spPr/>
        <p:txBody>
          <a:bodyPr/>
          <a:lstStyle/>
          <a:p>
            <a:r>
              <a:rPr lang="en-US"/>
              <a:t>PAGE  </a:t>
            </a:r>
            <a:fld id="{93005692-73BE-493E-93AB-ECD6027A7652}" type="slidenum">
              <a:rPr lang="en-US" smtClean="0"/>
              <a:pPr/>
              <a:t>‹#›</a:t>
            </a:fld>
            <a:endParaRPr lang="en-US"/>
          </a:p>
        </p:txBody>
      </p:sp>
      <p:grpSp>
        <p:nvGrpSpPr>
          <p:cNvPr id="7" name="Group 6"/>
          <p:cNvGrpSpPr/>
          <p:nvPr userDrawn="1"/>
        </p:nvGrpSpPr>
        <p:grpSpPr>
          <a:xfrm>
            <a:off x="0" y="0"/>
            <a:ext cx="12192000" cy="397164"/>
            <a:chOff x="421830" y="1342659"/>
            <a:chExt cx="10018760" cy="290558"/>
          </a:xfrm>
        </p:grpSpPr>
        <p:sp>
          <p:nvSpPr>
            <p:cNvPr id="8" name="Rectangle 7"/>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title="University of Waterloo">
            <a:extLst>
              <a:ext uri="{FF2B5EF4-FFF2-40B4-BE49-F238E27FC236}">
                <a16:creationId xmlns:a16="http://schemas.microsoft.com/office/drawing/2014/main" id="{3A3088FF-BF54-E04E-8115-1F3BD77ADC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16731" y="883196"/>
            <a:ext cx="5758536" cy="3736193"/>
          </a:xfrm>
          <a:prstGeom prst="rect">
            <a:avLst/>
          </a:prstGeom>
        </p:spPr>
      </p:pic>
    </p:spTree>
    <p:extLst>
      <p:ext uri="{BB962C8B-B14F-4D97-AF65-F5344CB8AC3E}">
        <p14:creationId xmlns:p14="http://schemas.microsoft.com/office/powerpoint/2010/main" val="821153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marL="0" indent="0">
              <a:spcBef>
                <a:spcPts val="0"/>
              </a:spcBef>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C4DF44B3-5C12-4261-8707-EA5CEFF885DE}" type="slidenum">
              <a:rPr lang="en-US" altLang="en-US"/>
              <a:pPr>
                <a:defRPr/>
              </a:pPr>
              <a:t>‹#›</a:t>
            </a:fld>
            <a:endParaRPr lang="en-US" altLang="en-US"/>
          </a:p>
        </p:txBody>
      </p:sp>
    </p:spTree>
    <p:extLst>
      <p:ext uri="{BB962C8B-B14F-4D97-AF65-F5344CB8AC3E}">
        <p14:creationId xmlns:p14="http://schemas.microsoft.com/office/powerpoint/2010/main" val="32919786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Closing Slide_Y+W_ALT">
    <p:bg>
      <p:bgPr>
        <a:solidFill>
          <a:schemeClr val="tx1"/>
        </a:solidFill>
        <a:effectLst/>
      </p:bgPr>
    </p:bg>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10751004" y="6335309"/>
            <a:ext cx="1181114" cy="250337"/>
          </a:xfrm>
        </p:spPr>
        <p:txBody>
          <a:bodyPr/>
          <a:lstStyle>
            <a:lvl1pPr>
              <a:defRPr>
                <a:solidFill>
                  <a:schemeClr val="bg1"/>
                </a:solidFill>
              </a:defRPr>
            </a:lvl1pPr>
          </a:lstStyle>
          <a:p>
            <a:fld id="{C8E08CF5-5893-4609-BAFC-62C0E934909E}" type="datetime1">
              <a:rPr lang="en-US" smtClean="0"/>
              <a:t>8/10/2026</a:t>
            </a:fld>
            <a:endParaRPr lang="en-US"/>
          </a:p>
        </p:txBody>
      </p:sp>
      <p:sp>
        <p:nvSpPr>
          <p:cNvPr id="7" name="Footer Placeholder 6"/>
          <p:cNvSpPr>
            <a:spLocks noGrp="1"/>
          </p:cNvSpPr>
          <p:nvPr>
            <p:ph type="ftr" sz="quarter" idx="11"/>
          </p:nvPr>
        </p:nvSpPr>
        <p:spPr/>
        <p:txBody>
          <a:bodyPr/>
          <a:lstStyle>
            <a:lvl1pPr>
              <a:defRPr>
                <a:solidFill>
                  <a:schemeClr val="bg1"/>
                </a:solidFill>
              </a:defRPr>
            </a:lvl1pPr>
          </a:lstStyle>
          <a:p>
            <a:r>
              <a:rPr lang="en-US"/>
              <a:t>LMS Review Kick-Off June 2022</a:t>
            </a:r>
            <a:endParaRPr lang="en-US">
              <a:solidFill>
                <a:schemeClr val="bg1"/>
              </a:solidFill>
            </a:endParaRPr>
          </a:p>
        </p:txBody>
      </p:sp>
      <p:sp>
        <p:nvSpPr>
          <p:cNvPr id="8" name="Slide Number Placeholder 7"/>
          <p:cNvSpPr>
            <a:spLocks noGrp="1"/>
          </p:cNvSpPr>
          <p:nvPr>
            <p:ph type="sldNum" sz="quarter" idx="12"/>
          </p:nvPr>
        </p:nvSpPr>
        <p:spPr/>
        <p:txBody>
          <a:bodyPr/>
          <a:lstStyle>
            <a:lvl1pPr>
              <a:defRPr>
                <a:solidFill>
                  <a:schemeClr val="bg1"/>
                </a:solidFill>
              </a:defRPr>
            </a:lvl1pPr>
          </a:lstStyle>
          <a:p>
            <a:r>
              <a:rPr lang="en-US"/>
              <a:t>PAGE  </a:t>
            </a:r>
            <a:fld id="{93005692-73BE-493E-93AB-ECD6027A7652}" type="slidenum">
              <a:rPr lang="en-US" smtClean="0"/>
              <a:pPr/>
              <a:t>‹#›</a:t>
            </a:fld>
            <a:endParaRPr lang="en-US"/>
          </a:p>
        </p:txBody>
      </p:sp>
      <p:grpSp>
        <p:nvGrpSpPr>
          <p:cNvPr id="13" name="Group 12">
            <a:extLst>
              <a:ext uri="{FF2B5EF4-FFF2-40B4-BE49-F238E27FC236}">
                <a16:creationId xmlns:a16="http://schemas.microsoft.com/office/drawing/2014/main" id="{A3F1FAFC-408D-0840-BF87-C10DEF00AE57}"/>
              </a:ext>
            </a:extLst>
          </p:cNvPr>
          <p:cNvGrpSpPr/>
          <p:nvPr userDrawn="1"/>
        </p:nvGrpSpPr>
        <p:grpSpPr>
          <a:xfrm>
            <a:off x="0" y="0"/>
            <a:ext cx="12192000" cy="397164"/>
            <a:chOff x="421830" y="1342659"/>
            <a:chExt cx="10018760" cy="290558"/>
          </a:xfrm>
        </p:grpSpPr>
        <p:sp>
          <p:nvSpPr>
            <p:cNvPr id="14" name="Rectangle 13">
              <a:extLst>
                <a:ext uri="{FF2B5EF4-FFF2-40B4-BE49-F238E27FC236}">
                  <a16:creationId xmlns:a16="http://schemas.microsoft.com/office/drawing/2014/main" id="{B31609E3-BEF5-DF4C-8E07-DA3B468D1EFE}"/>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36397E2-7B07-A34D-BAD4-108B31B92077}"/>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9086606-36A8-EA42-A473-1353FDBE6400}"/>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ED482C-BC79-A14A-91C5-BEDF9D7DDF40}"/>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7FBB297-7D6E-4447-9C11-F3CE63C4A406}"/>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61B2F895-74F6-5245-9741-0020E25D8A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53660" y="4592032"/>
            <a:ext cx="1884680" cy="533400"/>
          </a:xfrm>
          <a:prstGeom prst="rect">
            <a:avLst/>
          </a:prstGeom>
        </p:spPr>
      </p:pic>
      <p:pic>
        <p:nvPicPr>
          <p:cNvPr id="22" name="Picture 21">
            <a:extLst>
              <a:ext uri="{FF2B5EF4-FFF2-40B4-BE49-F238E27FC236}">
                <a16:creationId xmlns:a16="http://schemas.microsoft.com/office/drawing/2014/main" id="{1D46E8A0-B6BB-1D40-8410-044E5B20399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68648" y="5277245"/>
            <a:ext cx="3854704" cy="252476"/>
          </a:xfrm>
          <a:prstGeom prst="rect">
            <a:avLst/>
          </a:prstGeom>
        </p:spPr>
      </p:pic>
      <p:sp>
        <p:nvSpPr>
          <p:cNvPr id="3" name="TextBox 2">
            <a:extLst>
              <a:ext uri="{FF2B5EF4-FFF2-40B4-BE49-F238E27FC236}">
                <a16:creationId xmlns:a16="http://schemas.microsoft.com/office/drawing/2014/main" id="{D4747904-A0FC-F14A-9236-E3A1ADBB8DEF}"/>
              </a:ext>
            </a:extLst>
          </p:cNvPr>
          <p:cNvSpPr txBox="1"/>
          <p:nvPr userDrawn="1"/>
        </p:nvSpPr>
        <p:spPr>
          <a:xfrm>
            <a:off x="4851400" y="7247467"/>
            <a:ext cx="184731" cy="369332"/>
          </a:xfrm>
          <a:prstGeom prst="rect">
            <a:avLst/>
          </a:prstGeom>
          <a:noFill/>
        </p:spPr>
        <p:txBody>
          <a:bodyPr wrap="none" rtlCol="0">
            <a:spAutoFit/>
          </a:bodyPr>
          <a:lstStyle/>
          <a:p>
            <a:endParaRPr lang="en-US"/>
          </a:p>
        </p:txBody>
      </p:sp>
      <p:pic>
        <p:nvPicPr>
          <p:cNvPr id="24" name="Picture 23" title="University of Waterloo">
            <a:extLst>
              <a:ext uri="{FF2B5EF4-FFF2-40B4-BE49-F238E27FC236}">
                <a16:creationId xmlns:a16="http://schemas.microsoft.com/office/drawing/2014/main" id="{20257D9E-F7C4-F945-A5BF-B227315677B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3985" t="13985" r="13985" b="13985"/>
          <a:stretch/>
        </p:blipFill>
        <p:spPr bwMode="gray">
          <a:xfrm>
            <a:off x="4015977" y="1407095"/>
            <a:ext cx="4160045" cy="2702047"/>
          </a:xfrm>
          <a:prstGeom prst="rect">
            <a:avLst/>
          </a:prstGeom>
          <a:effectLst/>
        </p:spPr>
      </p:pic>
    </p:spTree>
    <p:extLst>
      <p:ext uri="{BB962C8B-B14F-4D97-AF65-F5344CB8AC3E}">
        <p14:creationId xmlns:p14="http://schemas.microsoft.com/office/powerpoint/2010/main" val="398983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spc="100"/>
            </a:lvl1pPr>
            <a:lvl2pPr>
              <a:defRPr sz="2000" spc="100"/>
            </a:lvl2pPr>
            <a:lvl3pPr>
              <a:defRPr sz="1800" spc="100"/>
            </a:lvl3pPr>
            <a:lvl4pPr>
              <a:defRPr sz="1600" spc="100"/>
            </a:lvl4pPr>
            <a:lvl5pPr>
              <a:defRPr sz="1600" spc="1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spc="100"/>
            </a:lvl1pPr>
            <a:lvl2pPr>
              <a:defRPr sz="2000" spc="100"/>
            </a:lvl2pPr>
            <a:lvl3pPr>
              <a:defRPr sz="1800" spc="100"/>
            </a:lvl3pPr>
            <a:lvl4pPr>
              <a:defRPr sz="1600" spc="100"/>
            </a:lvl4pPr>
            <a:lvl5pPr>
              <a:defRPr sz="1600" spc="1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endParaRPr lang="en-US"/>
          </a:p>
        </p:txBody>
      </p:sp>
      <p:sp>
        <p:nvSpPr>
          <p:cNvPr id="8" name="Slide Number Placeholder 5"/>
          <p:cNvSpPr>
            <a:spLocks noGrp="1"/>
          </p:cNvSpPr>
          <p:nvPr>
            <p:ph type="sldNum" sz="quarter" idx="11"/>
          </p:nvPr>
        </p:nvSpPr>
        <p:spPr/>
        <p:txBody>
          <a:bodyPr/>
          <a:lstStyle>
            <a:lvl1pPr>
              <a:defRPr/>
            </a:lvl1pPr>
          </a:lstStyle>
          <a:p>
            <a:pPr>
              <a:defRPr/>
            </a:pPr>
            <a:fld id="{3D317CAD-5021-434C-93A0-333214F035DC}" type="slidenum">
              <a:rPr lang="en-US" altLang="en-US"/>
              <a:pPr>
                <a:defRPr/>
              </a:pPr>
              <a:t>‹#›</a:t>
            </a:fld>
            <a:endParaRPr lang="en-US" altLang="en-US"/>
          </a:p>
        </p:txBody>
      </p:sp>
    </p:spTree>
    <p:extLst>
      <p:ext uri="{BB962C8B-B14F-4D97-AF65-F5344CB8AC3E}">
        <p14:creationId xmlns:p14="http://schemas.microsoft.com/office/powerpoint/2010/main" val="2241973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6" descr="University of Waterloo"/>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7718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a:spLocks noGrp="1"/>
          </p:cNvSpPr>
          <p:nvPr>
            <p:ph idx="1"/>
          </p:nvPr>
        </p:nvSpPr>
        <p:spPr>
          <a:xfrm>
            <a:off x="0" y="8823"/>
            <a:ext cx="12204192" cy="5851703"/>
          </a:xfrm>
        </p:spPr>
        <p:txBody>
          <a:bodyPr/>
          <a:lstStyle>
            <a:lvl1pPr marL="457200" indent="-457200">
              <a:buFontTx/>
              <a:buChar char="-"/>
              <a:defRPr baseline="0"/>
            </a:lvl1pPr>
          </a:lstStyle>
          <a:p>
            <a:pPr lvl="0"/>
            <a:r>
              <a:rPr lang="en-US"/>
              <a:t>Click to edit Master text styles</a:t>
            </a:r>
          </a:p>
        </p:txBody>
      </p:sp>
      <p:sp>
        <p:nvSpPr>
          <p:cNvPr id="4" name="Footer Placeholder 2"/>
          <p:cNvSpPr>
            <a:spLocks noGrp="1"/>
          </p:cNvSpPr>
          <p:nvPr>
            <p:ph type="ftr" sz="quarter" idx="10"/>
          </p:nvPr>
        </p:nvSpPr>
        <p:spPr/>
        <p:txBody>
          <a:bodyPr/>
          <a:lstStyle>
            <a:lvl1pPr>
              <a:defRPr/>
            </a:lvl1pPr>
          </a:lstStyle>
          <a:p>
            <a:pPr>
              <a:defRPr/>
            </a:pPr>
            <a:endParaRPr lang="en-US"/>
          </a:p>
        </p:txBody>
      </p:sp>
      <p:sp>
        <p:nvSpPr>
          <p:cNvPr id="6" name="Slide Number Placeholder 3"/>
          <p:cNvSpPr>
            <a:spLocks noGrp="1"/>
          </p:cNvSpPr>
          <p:nvPr>
            <p:ph type="sldNum" sz="quarter" idx="11"/>
          </p:nvPr>
        </p:nvSpPr>
        <p:spPr/>
        <p:txBody>
          <a:bodyPr/>
          <a:lstStyle>
            <a:lvl1pPr>
              <a:defRPr/>
            </a:lvl1pPr>
          </a:lstStyle>
          <a:p>
            <a:pPr>
              <a:defRPr/>
            </a:pPr>
            <a:fld id="{D4EA5085-405D-4B6B-A2A4-8444B6AAE7A9}" type="slidenum">
              <a:rPr lang="en-US" altLang="en-US"/>
              <a:pPr>
                <a:defRPr/>
              </a:pPr>
              <a:t>‹#›</a:t>
            </a:fld>
            <a:endParaRPr lang="en-US" altLang="en-US"/>
          </a:p>
        </p:txBody>
      </p:sp>
    </p:spTree>
    <p:extLst>
      <p:ext uri="{BB962C8B-B14F-4D97-AF65-F5344CB8AC3E}">
        <p14:creationId xmlns:p14="http://schemas.microsoft.com/office/powerpoint/2010/main" val="2343194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040493"/>
          </a:xfrm>
        </p:spPr>
        <p:txBody>
          <a:bodyPr anchor="t"/>
          <a:lstStyle>
            <a:lvl1pPr algn="l">
              <a:defRPr sz="2000" b="1" cap="all"/>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343979"/>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4" name="Text Placeholder 3"/>
          <p:cNvSpPr>
            <a:spLocks noGrp="1"/>
          </p:cNvSpPr>
          <p:nvPr>
            <p:ph type="body" sz="half" idx="2"/>
          </p:nvPr>
        </p:nvSpPr>
        <p:spPr>
          <a:xfrm>
            <a:off x="609601" y="1386115"/>
            <a:ext cx="4011084" cy="42309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466F9C27-89D2-4955-B8C6-F7EDCF220B51}" type="slidenum">
              <a:rPr lang="en-US" altLang="en-US"/>
              <a:pPr>
                <a:defRPr/>
              </a:pPr>
              <a:t>‹#›</a:t>
            </a:fld>
            <a:endParaRPr lang="en-US" altLang="en-US"/>
          </a:p>
        </p:txBody>
      </p:sp>
    </p:spTree>
    <p:extLst>
      <p:ext uri="{BB962C8B-B14F-4D97-AF65-F5344CB8AC3E}">
        <p14:creationId xmlns:p14="http://schemas.microsoft.com/office/powerpoint/2010/main" val="410143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Option 3">
    <p:spTree>
      <p:nvGrpSpPr>
        <p:cNvPr id="1" name=""/>
        <p:cNvGrpSpPr/>
        <p:nvPr/>
      </p:nvGrpSpPr>
      <p:grpSpPr>
        <a:xfrm>
          <a:off x="0" y="0"/>
          <a:ext cx="0" cy="0"/>
          <a:chOff x="0" y="0"/>
          <a:chExt cx="0" cy="0"/>
        </a:xfrm>
      </p:grpSpPr>
      <p:sp>
        <p:nvSpPr>
          <p:cNvPr id="9" name="Rectangle 8"/>
          <p:cNvSpPr>
            <a:spLocks noChangeArrowheads="1"/>
          </p:cNvSpPr>
          <p:nvPr/>
        </p:nvSpPr>
        <p:spPr bwMode="auto">
          <a:xfrm>
            <a:off x="1" y="0"/>
            <a:ext cx="12323233" cy="6958013"/>
          </a:xfrm>
          <a:prstGeom prst="rect">
            <a:avLst/>
          </a:prstGeom>
          <a:solidFill>
            <a:schemeClr val="accent5"/>
          </a:solidFill>
          <a:ln w="9525">
            <a:solidFill>
              <a:schemeClr val="tx1"/>
            </a:solidFill>
            <a:round/>
            <a:headEnd/>
            <a:tailEnd/>
          </a:ln>
        </p:spPr>
        <p:txBody>
          <a:bodyPr/>
          <a:lstStyle/>
          <a:p>
            <a:pPr defTabSz="914400" fontAlgn="auto">
              <a:spcBef>
                <a:spcPts val="0"/>
              </a:spcBef>
              <a:spcAft>
                <a:spcPts val="0"/>
              </a:spcAft>
              <a:defRPr/>
            </a:pPr>
            <a:endParaRPr lang="en-US" sz="2400">
              <a:solidFill>
                <a:srgbClr val="999999"/>
              </a:solidFill>
              <a:latin typeface="Arial" charset="0"/>
              <a:ea typeface="+mn-ea"/>
            </a:endParaRPr>
          </a:p>
        </p:txBody>
      </p:sp>
      <p:sp>
        <p:nvSpPr>
          <p:cNvPr id="3074" name="Rectangle 2"/>
          <p:cNvSpPr>
            <a:spLocks noGrp="1" noChangeArrowheads="1"/>
          </p:cNvSpPr>
          <p:nvPr>
            <p:ph type="ctrTitle"/>
          </p:nvPr>
        </p:nvSpPr>
        <p:spPr>
          <a:xfrm>
            <a:off x="624381" y="5842254"/>
            <a:ext cx="5990336" cy="828548"/>
          </a:xfrm>
        </p:spPr>
        <p:txBody>
          <a:bodyPr/>
          <a:lstStyle>
            <a:lvl1pPr algn="l">
              <a:defRPr sz="1800">
                <a:solidFill>
                  <a:srgbClr val="FFFFFF"/>
                </a:solidFill>
                <a:effectLst/>
              </a:defRPr>
            </a:lvl1pPr>
          </a:lstStyle>
          <a:p>
            <a:r>
              <a:rPr lang="en-US"/>
              <a:t>Click to edit Master title style</a:t>
            </a:r>
            <a:endParaRPr lang="en-US" dirty="0"/>
          </a:p>
        </p:txBody>
      </p:sp>
      <p:sp>
        <p:nvSpPr>
          <p:cNvPr id="25" name="Picture Placeholder 2"/>
          <p:cNvSpPr>
            <a:spLocks noGrp="1"/>
          </p:cNvSpPr>
          <p:nvPr>
            <p:ph type="pic" sz="quarter" idx="10"/>
          </p:nvPr>
        </p:nvSpPr>
        <p:spPr>
          <a:xfrm>
            <a:off x="429684" y="324672"/>
            <a:ext cx="4148667" cy="4224528"/>
          </a:xfrm>
        </p:spPr>
        <p:txBody>
          <a:bodyPr/>
          <a:lstStyle/>
          <a:p>
            <a:pPr lvl="0"/>
            <a:r>
              <a:rPr lang="en-US" noProof="0"/>
              <a:t>Click icon to add picture</a:t>
            </a:r>
            <a:endParaRPr lang="en-US" noProof="0" dirty="0"/>
          </a:p>
        </p:txBody>
      </p:sp>
      <p:sp>
        <p:nvSpPr>
          <p:cNvPr id="26" name="Picture Placeholder 4"/>
          <p:cNvSpPr>
            <a:spLocks noGrp="1"/>
          </p:cNvSpPr>
          <p:nvPr>
            <p:ph type="pic" sz="quarter" idx="11"/>
          </p:nvPr>
        </p:nvSpPr>
        <p:spPr>
          <a:xfrm>
            <a:off x="4669367" y="324674"/>
            <a:ext cx="3615267" cy="2068513"/>
          </a:xfrm>
        </p:spPr>
        <p:txBody>
          <a:bodyPr/>
          <a:lstStyle/>
          <a:p>
            <a:pPr lvl="0"/>
            <a:r>
              <a:rPr lang="en-US" noProof="0"/>
              <a:t>Click icon to add picture</a:t>
            </a:r>
            <a:endParaRPr lang="en-US" noProof="0" dirty="0"/>
          </a:p>
        </p:txBody>
      </p:sp>
      <p:sp>
        <p:nvSpPr>
          <p:cNvPr id="27" name="Picture Placeholder 6"/>
          <p:cNvSpPr>
            <a:spLocks noGrp="1"/>
          </p:cNvSpPr>
          <p:nvPr>
            <p:ph type="pic" sz="quarter" idx="12"/>
          </p:nvPr>
        </p:nvSpPr>
        <p:spPr>
          <a:xfrm>
            <a:off x="8386234" y="324671"/>
            <a:ext cx="3500967" cy="6346131"/>
          </a:xfrm>
        </p:spPr>
        <p:txBody>
          <a:bodyPr/>
          <a:lstStyle/>
          <a:p>
            <a:pPr lvl="0"/>
            <a:r>
              <a:rPr lang="en-US" noProof="0"/>
              <a:t>Click icon to add picture</a:t>
            </a:r>
            <a:endParaRPr lang="en-US" noProof="0" dirty="0"/>
          </a:p>
        </p:txBody>
      </p:sp>
      <p:sp>
        <p:nvSpPr>
          <p:cNvPr id="28" name="Picture Placeholder 8"/>
          <p:cNvSpPr>
            <a:spLocks noGrp="1"/>
          </p:cNvSpPr>
          <p:nvPr>
            <p:ph type="pic" sz="quarter" idx="13"/>
          </p:nvPr>
        </p:nvSpPr>
        <p:spPr>
          <a:xfrm>
            <a:off x="6614718" y="2450337"/>
            <a:ext cx="1669916" cy="4220465"/>
          </a:xfrm>
        </p:spPr>
        <p:txBody>
          <a:bodyPr/>
          <a:lstStyle/>
          <a:p>
            <a:pPr lvl="0"/>
            <a:r>
              <a:rPr lang="en-US" noProof="0"/>
              <a:t>Click icon to add picture</a:t>
            </a:r>
            <a:endParaRPr lang="en-US" noProof="0" dirty="0"/>
          </a:p>
        </p:txBody>
      </p:sp>
      <p:sp>
        <p:nvSpPr>
          <p:cNvPr id="29" name="Picture Placeholder 10"/>
          <p:cNvSpPr>
            <a:spLocks noGrp="1"/>
          </p:cNvSpPr>
          <p:nvPr>
            <p:ph type="pic" sz="quarter" idx="14"/>
          </p:nvPr>
        </p:nvSpPr>
        <p:spPr>
          <a:xfrm>
            <a:off x="4669367" y="2450337"/>
            <a:ext cx="1847851" cy="4220465"/>
          </a:xfrm>
        </p:spPr>
        <p:txBody>
          <a:bodyPr/>
          <a:lstStyle/>
          <a:p>
            <a:pPr lvl="0"/>
            <a:r>
              <a:rPr lang="en-US" noProof="0"/>
              <a:t>Click icon to add picture</a:t>
            </a:r>
            <a:endParaRPr lang="en-US" noProof="0" dirty="0"/>
          </a:p>
        </p:txBody>
      </p:sp>
      <p:sp>
        <p:nvSpPr>
          <p:cNvPr id="30" name="Picture Placeholder 12"/>
          <p:cNvSpPr>
            <a:spLocks noGrp="1"/>
          </p:cNvSpPr>
          <p:nvPr>
            <p:ph type="pic" sz="quarter" idx="15"/>
          </p:nvPr>
        </p:nvSpPr>
        <p:spPr>
          <a:xfrm>
            <a:off x="429684" y="4604039"/>
            <a:ext cx="4148667" cy="2071687"/>
          </a:xfrm>
        </p:spPr>
        <p:txBody>
          <a:bodyPr/>
          <a:lstStyle/>
          <a:p>
            <a:pPr lvl="0"/>
            <a:r>
              <a:rPr lang="en-US" noProof="0"/>
              <a:t>Click icon to add picture</a:t>
            </a:r>
            <a:endParaRPr lang="en-US" noProof="0" dirty="0"/>
          </a:p>
        </p:txBody>
      </p:sp>
    </p:spTree>
    <p:extLst>
      <p:ext uri="{BB962C8B-B14F-4D97-AF65-F5344CB8AC3E}">
        <p14:creationId xmlns:p14="http://schemas.microsoft.com/office/powerpoint/2010/main" val="312385588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Black with Image">
    <p:bg>
      <p:bgPr>
        <a:solidFill>
          <a:schemeClr val="tx1"/>
        </a:solidFill>
        <a:effectLst/>
      </p:bgPr>
    </p:bg>
    <p:spTree>
      <p:nvGrpSpPr>
        <p:cNvPr id="1" name=""/>
        <p:cNvGrpSpPr/>
        <p:nvPr/>
      </p:nvGrpSpPr>
      <p:grpSpPr>
        <a:xfrm>
          <a:off x="0" y="0"/>
          <a:ext cx="0" cy="0"/>
          <a:chOff x="0" y="0"/>
          <a:chExt cx="0" cy="0"/>
        </a:xfrm>
      </p:grpSpPr>
      <p:sp>
        <p:nvSpPr>
          <p:cNvPr id="18" name="Picture Placeholder 5"/>
          <p:cNvSpPr>
            <a:spLocks noGrp="1"/>
          </p:cNvSpPr>
          <p:nvPr>
            <p:ph type="pic" sz="quarter" idx="13"/>
          </p:nvPr>
        </p:nvSpPr>
        <p:spPr>
          <a:xfrm>
            <a:off x="6094125" y="397164"/>
            <a:ext cx="6097876" cy="6460836"/>
          </a:xfrm>
        </p:spPr>
        <p:txBody>
          <a:bodyPr/>
          <a:lstStyle/>
          <a:p>
            <a:r>
              <a:rPr lang="en-US"/>
              <a:t>Click icon to add picture</a:t>
            </a:r>
          </a:p>
        </p:txBody>
      </p:sp>
      <p:sp>
        <p:nvSpPr>
          <p:cNvPr id="2" name="Title 1"/>
          <p:cNvSpPr>
            <a:spLocks noGrp="1"/>
          </p:cNvSpPr>
          <p:nvPr>
            <p:ph type="ctrTitle" hasCustomPrompt="1"/>
          </p:nvPr>
        </p:nvSpPr>
        <p:spPr>
          <a:xfrm>
            <a:off x="452741" y="1028942"/>
            <a:ext cx="5486243" cy="1474115"/>
          </a:xfrm>
        </p:spPr>
        <p:txBody>
          <a:bodyPr lIns="0" anchor="b">
            <a:noAutofit/>
          </a:bodyPr>
          <a:lstStyle>
            <a:lvl1pPr algn="l">
              <a:defRPr sz="4050" b="1" cap="all" baseline="0">
                <a:solidFill>
                  <a:schemeClr val="bg1"/>
                </a:solidFill>
                <a:latin typeface="+mj-lt"/>
              </a:defRPr>
            </a:lvl1pPr>
          </a:lstStyle>
          <a:p>
            <a:r>
              <a:rPr lang="en-US"/>
              <a:t>CLICK TO EDIT MASTER TITLE SLIDE</a:t>
            </a:r>
          </a:p>
        </p:txBody>
      </p:sp>
      <p:sp>
        <p:nvSpPr>
          <p:cNvPr id="3" name="Subtitle 2"/>
          <p:cNvSpPr>
            <a:spLocks noGrp="1"/>
          </p:cNvSpPr>
          <p:nvPr>
            <p:ph type="subTitle" idx="1"/>
          </p:nvPr>
        </p:nvSpPr>
        <p:spPr>
          <a:xfrm>
            <a:off x="452741" y="4266823"/>
            <a:ext cx="5486243" cy="666549"/>
          </a:xfrm>
        </p:spPr>
        <p:txBody>
          <a:bodyPr lIns="0" anchor="t">
            <a:normAutofit/>
          </a:bodyPr>
          <a:lstStyle>
            <a:lvl1pPr marL="0" indent="0" algn="l">
              <a:buNone/>
              <a:defRPr sz="1125" b="0" baseline="0">
                <a:solidFill>
                  <a:schemeClr val="bg1">
                    <a:lumMod val="8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7" name="Date Placeholder 6"/>
          <p:cNvSpPr>
            <a:spLocks noGrp="1"/>
          </p:cNvSpPr>
          <p:nvPr>
            <p:ph type="dt" sz="half" idx="10"/>
          </p:nvPr>
        </p:nvSpPr>
        <p:spPr>
          <a:xfrm>
            <a:off x="452741" y="2642329"/>
            <a:ext cx="1182916" cy="377962"/>
          </a:xfrm>
          <a:solidFill>
            <a:schemeClr val="accent1"/>
          </a:solidFill>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8976EF44-0EFF-4B16-A949-D6209425C167}" type="datetime1">
              <a:rPr lang="en-US" smtClean="0"/>
              <a:t>8/10/2026</a:t>
            </a:fld>
            <a:endParaRPr lang="en-US"/>
          </a:p>
        </p:txBody>
      </p:sp>
      <p:sp>
        <p:nvSpPr>
          <p:cNvPr id="8" name="Footer Placeholder 7"/>
          <p:cNvSpPr>
            <a:spLocks noGrp="1"/>
          </p:cNvSpPr>
          <p:nvPr>
            <p:ph type="ftr" sz="quarter" idx="11"/>
          </p:nvPr>
        </p:nvSpPr>
        <p:spPr>
          <a:xfrm>
            <a:off x="6623675" y="6377233"/>
            <a:ext cx="4293708" cy="250337"/>
          </a:xfrm>
        </p:spPr>
        <p:txBody>
          <a:bodyPr/>
          <a:lstStyle>
            <a:lvl1pPr algn="ctr">
              <a:defRPr>
                <a:solidFill>
                  <a:schemeClr val="bg1">
                    <a:lumMod val="85000"/>
                  </a:schemeClr>
                </a:solidFill>
              </a:defRPr>
            </a:lvl1pPr>
          </a:lstStyle>
          <a:p>
            <a:r>
              <a:rPr lang="en-US"/>
              <a:t>LMS Review Kick-Off June 2022</a:t>
            </a:r>
          </a:p>
        </p:txBody>
      </p:sp>
      <p:sp>
        <p:nvSpPr>
          <p:cNvPr id="9" name="Slide Number Placeholder 8"/>
          <p:cNvSpPr>
            <a:spLocks noGrp="1"/>
          </p:cNvSpPr>
          <p:nvPr>
            <p:ph type="sldNum" sz="quarter" idx="12"/>
          </p:nvPr>
        </p:nvSpPr>
        <p:spPr>
          <a:xfrm>
            <a:off x="11148417" y="6377233"/>
            <a:ext cx="553900" cy="250337"/>
          </a:xfrm>
        </p:spPr>
        <p:txBody>
          <a:bodyPr/>
          <a:lstStyle>
            <a:lvl1pPr algn="ctr">
              <a:defRPr>
                <a:solidFill>
                  <a:schemeClr val="bg1">
                    <a:lumMod val="85000"/>
                  </a:schemeClr>
                </a:solidFill>
              </a:defRPr>
            </a:lvl1pPr>
          </a:lstStyle>
          <a:p>
            <a:fld id="{93005692-73BE-493E-93AB-ECD6027A7652}" type="slidenum">
              <a:rPr lang="en-US" smtClean="0"/>
              <a:pPr/>
              <a:t>‹#›</a:t>
            </a:fld>
            <a:endParaRPr lang="en-US"/>
          </a:p>
        </p:txBody>
      </p:sp>
      <p:pic>
        <p:nvPicPr>
          <p:cNvPr id="16" name="Picture 15"/>
          <p:cNvPicPr>
            <a:picLocks noChangeAspect="1"/>
          </p:cNvPicPr>
          <p:nvPr userDrawn="1"/>
        </p:nvPicPr>
        <p:blipFill>
          <a:blip r:embed="rId2">
            <a:clrChange>
              <a:clrFrom>
                <a:srgbClr val="000000"/>
              </a:clrFrom>
              <a:clrTo>
                <a:srgbClr val="000000">
                  <a:alpha val="0"/>
                </a:srgbClr>
              </a:clrTo>
            </a:clrChange>
          </a:blip>
          <a:stretch>
            <a:fillRect/>
          </a:stretch>
        </p:blipFill>
        <p:spPr>
          <a:xfrm>
            <a:off x="434268" y="5680661"/>
            <a:ext cx="2770751" cy="717639"/>
          </a:xfrm>
          <a:prstGeom prst="rect">
            <a:avLst/>
          </a:prstGeom>
        </p:spPr>
      </p:pic>
      <p:grpSp>
        <p:nvGrpSpPr>
          <p:cNvPr id="15" name="Group 14"/>
          <p:cNvGrpSpPr/>
          <p:nvPr userDrawn="1"/>
        </p:nvGrpSpPr>
        <p:grpSpPr>
          <a:xfrm>
            <a:off x="0" y="0"/>
            <a:ext cx="12192000" cy="397164"/>
            <a:chOff x="421830" y="1342659"/>
            <a:chExt cx="10018760" cy="290558"/>
          </a:xfrm>
        </p:grpSpPr>
        <p:sp>
          <p:nvSpPr>
            <p:cNvPr id="20" name="Rectangle 19"/>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4768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stretch>
            <a:fillRect/>
          </a:stretch>
        </p:blipFill>
        <p:spPr>
          <a:xfrm>
            <a:off x="434268" y="5670949"/>
            <a:ext cx="2831372" cy="724754"/>
          </a:xfrm>
          <a:prstGeom prst="rect">
            <a:avLst/>
          </a:prstGeom>
        </p:spPr>
      </p:pic>
      <p:sp>
        <p:nvSpPr>
          <p:cNvPr id="2" name="Title 1"/>
          <p:cNvSpPr>
            <a:spLocks noGrp="1"/>
          </p:cNvSpPr>
          <p:nvPr>
            <p:ph type="ctrTitle" hasCustomPrompt="1"/>
          </p:nvPr>
        </p:nvSpPr>
        <p:spPr>
          <a:xfrm>
            <a:off x="452740" y="1028940"/>
            <a:ext cx="9719960" cy="1474115"/>
          </a:xfrm>
        </p:spPr>
        <p:txBody>
          <a:bodyPr lIns="0" anchor="b">
            <a:noAutofit/>
          </a:bodyPr>
          <a:lstStyle>
            <a:lvl1pPr algn="l">
              <a:defRPr sz="5400" b="1">
                <a:solidFill>
                  <a:schemeClr val="tx1"/>
                </a:solidFill>
                <a:latin typeface="+mj-lt"/>
              </a:defRPr>
            </a:lvl1pPr>
          </a:lstStyle>
          <a:p>
            <a:r>
              <a:rPr lang="en-US"/>
              <a:t>CLICK TO EDIT MASTER TITLE SLIDE</a:t>
            </a:r>
          </a:p>
        </p:txBody>
      </p:sp>
      <p:sp>
        <p:nvSpPr>
          <p:cNvPr id="3" name="Subtitle 2"/>
          <p:cNvSpPr>
            <a:spLocks noGrp="1"/>
          </p:cNvSpPr>
          <p:nvPr>
            <p:ph type="subTitle" idx="1"/>
          </p:nvPr>
        </p:nvSpPr>
        <p:spPr>
          <a:xfrm>
            <a:off x="452740" y="4266821"/>
            <a:ext cx="5486243" cy="666549"/>
          </a:xfrm>
        </p:spPr>
        <p:txBody>
          <a:bodyPr lIns="0" anchor="t">
            <a:normAutofit/>
          </a:bodyPr>
          <a:lstStyle>
            <a:lvl1pPr marL="0" indent="0" algn="l">
              <a:buNone/>
              <a:defRPr sz="1500" b="0" baseline="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a:xfrm>
            <a:off x="452740" y="2642329"/>
            <a:ext cx="1182916" cy="377962"/>
          </a:xfrm>
          <a:solidFill>
            <a:schemeClr val="accent1"/>
          </a:solidFill>
        </p:spPr>
        <p:txBody>
          <a:bodyPr/>
          <a:lstStyle>
            <a:lvl1pPr>
              <a:defRPr sz="1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BAA8879D-E634-40D4-9E34-FC210E57321E}" type="datetime1">
              <a:rPr lang="en-US" smtClean="0"/>
              <a:t>8/10/2026</a:t>
            </a:fld>
            <a:endParaRPr lang="en-US"/>
          </a:p>
        </p:txBody>
      </p:sp>
      <p:sp>
        <p:nvSpPr>
          <p:cNvPr id="8" name="Footer Placeholder 7"/>
          <p:cNvSpPr>
            <a:spLocks noGrp="1"/>
          </p:cNvSpPr>
          <p:nvPr>
            <p:ph type="ftr" sz="quarter" idx="11"/>
          </p:nvPr>
        </p:nvSpPr>
        <p:spPr>
          <a:xfrm>
            <a:off x="6623674" y="6377231"/>
            <a:ext cx="4293708" cy="250337"/>
          </a:xfrm>
        </p:spPr>
        <p:txBody>
          <a:bodyPr/>
          <a:lstStyle>
            <a:lvl1pPr algn="ctr">
              <a:defRPr/>
            </a:lvl1pPr>
          </a:lstStyle>
          <a:p>
            <a:r>
              <a:rPr lang="en-US"/>
              <a:t>LMS Review Kick-Off June 2022</a:t>
            </a:r>
          </a:p>
        </p:txBody>
      </p:sp>
      <p:sp>
        <p:nvSpPr>
          <p:cNvPr id="9" name="Slide Number Placeholder 8"/>
          <p:cNvSpPr>
            <a:spLocks noGrp="1"/>
          </p:cNvSpPr>
          <p:nvPr>
            <p:ph type="sldNum" sz="quarter" idx="12"/>
          </p:nvPr>
        </p:nvSpPr>
        <p:spPr>
          <a:xfrm>
            <a:off x="11148416" y="6377231"/>
            <a:ext cx="553900" cy="250337"/>
          </a:xfrm>
        </p:spPr>
        <p:txBody>
          <a:bodyPr/>
          <a:lstStyle>
            <a:lvl1pPr algn="ctr">
              <a:defRPr/>
            </a:lvl1pPr>
          </a:lstStyle>
          <a:p>
            <a:fld id="{93005692-73BE-493E-93AB-ECD6027A7652}" type="slidenum">
              <a:rPr lang="en-US" smtClean="0"/>
              <a:pPr/>
              <a:t>‹#›</a:t>
            </a:fld>
            <a:endParaRPr lang="en-US"/>
          </a:p>
        </p:txBody>
      </p:sp>
      <p:grpSp>
        <p:nvGrpSpPr>
          <p:cNvPr id="16" name="Group 15"/>
          <p:cNvGrpSpPr/>
          <p:nvPr userDrawn="1"/>
        </p:nvGrpSpPr>
        <p:grpSpPr>
          <a:xfrm>
            <a:off x="0" y="0"/>
            <a:ext cx="12192000" cy="397164"/>
            <a:chOff x="421830" y="1342659"/>
            <a:chExt cx="10018760" cy="290558"/>
          </a:xfrm>
        </p:grpSpPr>
        <p:sp>
          <p:nvSpPr>
            <p:cNvPr id="18" name="Rectangle 17"/>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95443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image" Target="../media/image5.png"/><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theme" Target="../theme/theme2.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descr="University of Waterloo"/>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 y="1"/>
            <a:ext cx="122047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274639"/>
            <a:ext cx="10972800" cy="1068387"/>
          </a:xfrm>
          <a:prstGeom prst="rect">
            <a:avLst/>
          </a:prstGeom>
        </p:spPr>
        <p:txBody>
          <a:bodyPr vert="horz" lIns="91440" tIns="45720" rIns="91440" bIns="45720" rtlCol="0" anchor="b" anchorCtr="0">
            <a:normAutofit/>
          </a:bodyPr>
          <a:lstStyle/>
          <a:p>
            <a:r>
              <a:rPr lang="en-US" dirty="0"/>
              <a:t>CLICK TO EDIT TITLE</a:t>
            </a:r>
          </a:p>
        </p:txBody>
      </p:sp>
      <p:sp>
        <p:nvSpPr>
          <p:cNvPr id="3" name="Text Placeholder 2"/>
          <p:cNvSpPr>
            <a:spLocks noGrp="1"/>
          </p:cNvSpPr>
          <p:nvPr>
            <p:ph type="body" idx="1"/>
          </p:nvPr>
        </p:nvSpPr>
        <p:spPr>
          <a:xfrm>
            <a:off x="609600" y="1433513"/>
            <a:ext cx="10972800" cy="43100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0168" y="6173789"/>
            <a:ext cx="7330017"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solidFill>
                <a:latin typeface="Arial"/>
                <a:ea typeface="+mn-ea"/>
                <a:cs typeface="Aria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9A89637F-78DD-42D1-9E20-21B46F5059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48" r:id="rId1"/>
    <p:sldLayoutId id="2147483744" r:id="rId2"/>
    <p:sldLayoutId id="2147483745" r:id="rId3"/>
    <p:sldLayoutId id="2147483746" r:id="rId4"/>
    <p:sldLayoutId id="2147483749" r:id="rId5"/>
    <p:sldLayoutId id="2147483747" r:id="rId6"/>
    <p:sldLayoutId id="2147483750" r:id="rId7"/>
    <p:sldLayoutId id="2147483751" r:id="rId8"/>
  </p:sldLayoutIdLst>
  <p:hf sldNum="0" hdr="0" dt="0"/>
  <p:txStyles>
    <p:titleStyle>
      <a:lvl1pPr algn="l" defTabSz="457200" rtl="0" eaLnBrk="1" fontAlgn="base" hangingPunct="1">
        <a:spcBef>
          <a:spcPct val="0"/>
        </a:spcBef>
        <a:spcAft>
          <a:spcPct val="0"/>
        </a:spcAft>
        <a:defRPr sz="3200" b="1" kern="1200" cap="all" spc="300">
          <a:solidFill>
            <a:schemeClr val="accent1"/>
          </a:solidFill>
          <a:latin typeface="Arial"/>
          <a:ea typeface="MS PGothic" panose="020B0600070205080204" pitchFamily="34" charset="-128"/>
          <a:cs typeface="Arial"/>
        </a:defRPr>
      </a:lvl1pPr>
      <a:lvl2pPr algn="l" defTabSz="457200" rtl="0" eaLnBrk="1" fontAlgn="base" hangingPunct="1">
        <a:spcBef>
          <a:spcPct val="0"/>
        </a:spcBef>
        <a:spcAft>
          <a:spcPct val="0"/>
        </a:spcAft>
        <a:defRPr sz="3200" b="1">
          <a:solidFill>
            <a:schemeClr val="accent1"/>
          </a:solidFill>
          <a:latin typeface="Arial" charset="0"/>
          <a:ea typeface="MS PGothic" panose="020B0600070205080204" pitchFamily="34" charset="-128"/>
          <a:cs typeface="Arial" panose="020B0604020202020204" pitchFamily="34" charset="0"/>
        </a:defRPr>
      </a:lvl2pPr>
      <a:lvl3pPr algn="l" defTabSz="457200" rtl="0" eaLnBrk="1" fontAlgn="base" hangingPunct="1">
        <a:spcBef>
          <a:spcPct val="0"/>
        </a:spcBef>
        <a:spcAft>
          <a:spcPct val="0"/>
        </a:spcAft>
        <a:defRPr sz="3200" b="1">
          <a:solidFill>
            <a:schemeClr val="accent1"/>
          </a:solidFill>
          <a:latin typeface="Arial" charset="0"/>
          <a:ea typeface="MS PGothic" panose="020B0600070205080204" pitchFamily="34" charset="-128"/>
          <a:cs typeface="Arial" panose="020B0604020202020204" pitchFamily="34" charset="0"/>
        </a:defRPr>
      </a:lvl3pPr>
      <a:lvl4pPr algn="l" defTabSz="457200" rtl="0" eaLnBrk="1" fontAlgn="base" hangingPunct="1">
        <a:spcBef>
          <a:spcPct val="0"/>
        </a:spcBef>
        <a:spcAft>
          <a:spcPct val="0"/>
        </a:spcAft>
        <a:defRPr sz="3200" b="1">
          <a:solidFill>
            <a:schemeClr val="accent1"/>
          </a:solidFill>
          <a:latin typeface="Arial" charset="0"/>
          <a:ea typeface="MS PGothic" panose="020B0600070205080204" pitchFamily="34" charset="-128"/>
          <a:cs typeface="Arial" panose="020B0604020202020204" pitchFamily="34" charset="0"/>
        </a:defRPr>
      </a:lvl4pPr>
      <a:lvl5pPr algn="l" defTabSz="457200" rtl="0" eaLnBrk="1" fontAlgn="base" hangingPunct="1">
        <a:spcBef>
          <a:spcPct val="0"/>
        </a:spcBef>
        <a:spcAft>
          <a:spcPct val="0"/>
        </a:spcAft>
        <a:defRPr sz="3200" b="1">
          <a:solidFill>
            <a:schemeClr val="accent1"/>
          </a:solidFill>
          <a:latin typeface="Arial" charset="0"/>
          <a:ea typeface="MS PGothic" panose="020B0600070205080204" pitchFamily="34" charset="-128"/>
          <a:cs typeface="Arial" panose="020B0604020202020204" pitchFamily="34" charset="0"/>
        </a:defRPr>
      </a:lvl5pPr>
      <a:lvl6pPr marL="457200" algn="l" defTabSz="457200" rtl="0" eaLnBrk="1" fontAlgn="base" hangingPunct="1">
        <a:spcBef>
          <a:spcPct val="0"/>
        </a:spcBef>
        <a:spcAft>
          <a:spcPct val="0"/>
        </a:spcAft>
        <a:defRPr sz="3200" b="1">
          <a:solidFill>
            <a:schemeClr val="accent1"/>
          </a:solidFill>
          <a:latin typeface="Arial" charset="0"/>
          <a:ea typeface="ＭＳ Ｐゴシック" charset="0"/>
        </a:defRPr>
      </a:lvl6pPr>
      <a:lvl7pPr marL="914400" algn="l" defTabSz="457200" rtl="0" eaLnBrk="1" fontAlgn="base" hangingPunct="1">
        <a:spcBef>
          <a:spcPct val="0"/>
        </a:spcBef>
        <a:spcAft>
          <a:spcPct val="0"/>
        </a:spcAft>
        <a:defRPr sz="3200" b="1">
          <a:solidFill>
            <a:schemeClr val="accent1"/>
          </a:solidFill>
          <a:latin typeface="Arial" charset="0"/>
          <a:ea typeface="ＭＳ Ｐゴシック" charset="0"/>
        </a:defRPr>
      </a:lvl7pPr>
      <a:lvl8pPr marL="1371600" algn="l" defTabSz="457200" rtl="0" eaLnBrk="1" fontAlgn="base" hangingPunct="1">
        <a:spcBef>
          <a:spcPct val="0"/>
        </a:spcBef>
        <a:spcAft>
          <a:spcPct val="0"/>
        </a:spcAft>
        <a:defRPr sz="3200" b="1">
          <a:solidFill>
            <a:schemeClr val="accent1"/>
          </a:solidFill>
          <a:latin typeface="Arial" charset="0"/>
          <a:ea typeface="ＭＳ Ｐゴシック" charset="0"/>
        </a:defRPr>
      </a:lvl8pPr>
      <a:lvl9pPr marL="1828800" algn="l" defTabSz="457200" rtl="0" eaLnBrk="1" fontAlgn="base" hangingPunct="1">
        <a:spcBef>
          <a:spcPct val="0"/>
        </a:spcBef>
        <a:spcAft>
          <a:spcPct val="0"/>
        </a:spcAft>
        <a:defRPr sz="3200" b="1">
          <a:solidFill>
            <a:schemeClr val="accent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2800" kern="1200" spc="200">
          <a:solidFill>
            <a:schemeClr val="tx1"/>
          </a:solidFill>
          <a:latin typeface="Arial"/>
          <a:ea typeface="MS PGothic" panose="020B0600070205080204" pitchFamily="34" charset="-128"/>
          <a:cs typeface="Arial"/>
        </a:defRPr>
      </a:lvl1pPr>
      <a:lvl2pPr marL="742950" indent="-285750" algn="l" defTabSz="457200" rtl="0" eaLnBrk="1" fontAlgn="base" hangingPunct="1">
        <a:spcBef>
          <a:spcPct val="20000"/>
        </a:spcBef>
        <a:spcAft>
          <a:spcPct val="0"/>
        </a:spcAft>
        <a:buSzPct val="70000"/>
        <a:buBlip>
          <a:blip r:embed="rId11"/>
        </a:buBlip>
        <a:defRPr sz="2400" kern="1200" spc="200">
          <a:solidFill>
            <a:schemeClr val="tx1"/>
          </a:solidFill>
          <a:latin typeface="Arial"/>
          <a:ea typeface="MS PGothic" panose="020B0600070205080204" pitchFamily="34" charset="-128"/>
          <a:cs typeface="Arial"/>
        </a:defRPr>
      </a:lvl2pPr>
      <a:lvl3pPr marL="1143000" indent="-228600" algn="l" defTabSz="457200" rtl="0" eaLnBrk="1" fontAlgn="base" hangingPunct="1">
        <a:spcBef>
          <a:spcPct val="20000"/>
        </a:spcBef>
        <a:spcAft>
          <a:spcPct val="0"/>
        </a:spcAft>
        <a:buFont typeface="Arial" panose="020B0604020202020204" pitchFamily="34" charset="0"/>
        <a:buChar char="•"/>
        <a:defRPr kern="1200" spc="200">
          <a:solidFill>
            <a:schemeClr val="tx1"/>
          </a:solidFill>
          <a:latin typeface="Arial"/>
          <a:ea typeface="MS PGothic" panose="020B0600070205080204" pitchFamily="34" charset="-128"/>
          <a:cs typeface="Arial"/>
        </a:defRPr>
      </a:lvl3pPr>
      <a:lvl4pPr marL="1600200" indent="-228600" algn="l" defTabSz="457200" rtl="0" eaLnBrk="1" fontAlgn="base" hangingPunct="1">
        <a:spcBef>
          <a:spcPct val="20000"/>
        </a:spcBef>
        <a:spcAft>
          <a:spcPct val="0"/>
        </a:spcAft>
        <a:buFont typeface="Arial" panose="020B0604020202020204" pitchFamily="34" charset="0"/>
        <a:buChar char="–"/>
        <a:defRPr sz="1400" kern="1200" spc="200">
          <a:solidFill>
            <a:schemeClr val="tx1"/>
          </a:solidFill>
          <a:latin typeface="Arial"/>
          <a:ea typeface="MS PGothic" panose="020B0600070205080204" pitchFamily="34" charset="-128"/>
          <a:cs typeface="Arial"/>
        </a:defRPr>
      </a:lvl4pPr>
      <a:lvl5pPr marL="2057400" indent="-228600" algn="l" defTabSz="457200" rtl="0" eaLnBrk="1" fontAlgn="base" hangingPunct="1">
        <a:spcBef>
          <a:spcPct val="20000"/>
        </a:spcBef>
        <a:spcAft>
          <a:spcPct val="0"/>
        </a:spcAft>
        <a:buFont typeface="Arial" panose="020B0604020202020204" pitchFamily="34" charset="0"/>
        <a:buChar char="»"/>
        <a:defRPr sz="1200" kern="1200" spc="200">
          <a:solidFill>
            <a:schemeClr val="tx1"/>
          </a:solidFill>
          <a:latin typeface="Arial"/>
          <a:ea typeface="MS PGothic" panose="020B0600070205080204"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4"/>
          <a:stretch>
            <a:fillRect/>
          </a:stretch>
        </p:blipFill>
        <p:spPr>
          <a:xfrm>
            <a:off x="9790545" y="6147742"/>
            <a:ext cx="2060466" cy="527423"/>
          </a:xfrm>
          <a:prstGeom prst="rect">
            <a:avLst/>
          </a:prstGeom>
        </p:spPr>
      </p:pic>
      <p:sp>
        <p:nvSpPr>
          <p:cNvPr id="2" name="Title Placeholder 1"/>
          <p:cNvSpPr>
            <a:spLocks noGrp="1"/>
          </p:cNvSpPr>
          <p:nvPr>
            <p:ph type="title"/>
          </p:nvPr>
        </p:nvSpPr>
        <p:spPr>
          <a:xfrm>
            <a:off x="259883" y="434108"/>
            <a:ext cx="11569729" cy="89592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9882" y="1413163"/>
            <a:ext cx="11569729" cy="45951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38014" y="6335309"/>
            <a:ext cx="1181114" cy="250337"/>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FC21BD12-27A5-47C3-8C26-C42D14332399}" type="datetime1">
              <a:rPr lang="en-US" smtClean="0"/>
              <a:t>8/10/2026</a:t>
            </a:fld>
            <a:endParaRPr lang="en-US"/>
          </a:p>
        </p:txBody>
      </p:sp>
      <p:sp>
        <p:nvSpPr>
          <p:cNvPr id="5" name="Footer Placeholder 4"/>
          <p:cNvSpPr>
            <a:spLocks noGrp="1"/>
          </p:cNvSpPr>
          <p:nvPr>
            <p:ph type="ftr" sz="quarter" idx="3"/>
          </p:nvPr>
        </p:nvSpPr>
        <p:spPr>
          <a:xfrm>
            <a:off x="259882" y="6335309"/>
            <a:ext cx="5226517" cy="250337"/>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LMS Review Kick-Off June 2022</a:t>
            </a:r>
          </a:p>
        </p:txBody>
      </p:sp>
      <p:sp>
        <p:nvSpPr>
          <p:cNvPr id="6" name="Slide Number Placeholder 5"/>
          <p:cNvSpPr>
            <a:spLocks noGrp="1"/>
          </p:cNvSpPr>
          <p:nvPr>
            <p:ph type="sldNum" sz="quarter" idx="4"/>
          </p:nvPr>
        </p:nvSpPr>
        <p:spPr>
          <a:xfrm>
            <a:off x="5588000" y="6335309"/>
            <a:ext cx="1016000" cy="250337"/>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PAGE  </a:t>
            </a:r>
            <a:fld id="{93005692-73BE-493E-93AB-ECD6027A7652}" type="slidenum">
              <a:rPr lang="en-US" smtClean="0"/>
              <a:pPr/>
              <a:t>‹#›</a:t>
            </a:fld>
            <a:endParaRPr lang="en-US"/>
          </a:p>
        </p:txBody>
      </p:sp>
      <p:grpSp>
        <p:nvGrpSpPr>
          <p:cNvPr id="15" name="Group 14"/>
          <p:cNvGrpSpPr/>
          <p:nvPr userDrawn="1"/>
        </p:nvGrpSpPr>
        <p:grpSpPr>
          <a:xfrm>
            <a:off x="0" y="0"/>
            <a:ext cx="12192000" cy="397164"/>
            <a:chOff x="421830" y="1342659"/>
            <a:chExt cx="10018760" cy="290558"/>
          </a:xfrm>
        </p:grpSpPr>
        <p:sp>
          <p:nvSpPr>
            <p:cNvPr id="16" name="Rectangle 15"/>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7097894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tx1"/>
          </a:solidFill>
          <a:latin typeface="+mj-lt"/>
          <a:ea typeface="+mj-ea"/>
          <a:cs typeface="+mj-cs"/>
        </a:defRPr>
      </a:lvl1pPr>
    </p:titleStyle>
    <p:bodyStyle>
      <a:lvl1pPr marL="288925" indent="-288925" algn="l" defTabSz="914400" rtl="0" eaLnBrk="1" latinLnBrk="0" hangingPunct="1">
        <a:lnSpc>
          <a:spcPct val="100000"/>
        </a:lnSpc>
        <a:spcBef>
          <a:spcPts val="800"/>
        </a:spcBef>
        <a:spcAft>
          <a:spcPts val="800"/>
        </a:spcAft>
        <a:buClr>
          <a:schemeClr val="tx1"/>
        </a:buClr>
        <a:buSzPct val="85000"/>
        <a:buFont typeface="Wingdings"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800"/>
        </a:spcBef>
        <a:spcAft>
          <a:spcPts val="800"/>
        </a:spcAft>
        <a:buClr>
          <a:schemeClr val="tx1"/>
        </a:buClr>
        <a:buSzPct val="85000"/>
        <a:buFont typeface="Wingdings"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spcAft>
          <a:spcPts val="800"/>
        </a:spcAft>
        <a:buClr>
          <a:schemeClr val="tx1"/>
        </a:buClr>
        <a:buSzPct val="85000"/>
        <a:buFont typeface="Wingdings"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800"/>
        </a:spcBef>
        <a:spcAft>
          <a:spcPts val="800"/>
        </a:spcAft>
        <a:buClr>
          <a:schemeClr val="tx1"/>
        </a:buClr>
        <a:buSzPct val="85000"/>
        <a:buFont typeface="Wingdings"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800"/>
        </a:spcBef>
        <a:spcAft>
          <a:spcPts val="800"/>
        </a:spcAft>
        <a:buClr>
          <a:schemeClr val="tx1"/>
        </a:buClr>
        <a:buSzPct val="85000"/>
        <a:buFont typeface="Wingdings"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uwaterloo.ca/ist-project-management-office/"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uwaterloo.ca/ist-project-management-office/methodology/project-management/project-sizing-and-complexity" TargetMode="External"/><Relationship Id="rId7" Type="http://schemas.openxmlformats.org/officeDocument/2006/relationships/hyperlink" Target="https://uwaterloo.ca/ist-project-management-office/methodologies/project-management/execution"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hyperlink" Target="https://uwaterloo.ca/ist-project-management-office/methodologies/project-management/planning/project-management-plan" TargetMode="External"/><Relationship Id="rId5" Type="http://schemas.openxmlformats.org/officeDocument/2006/relationships/hyperlink" Target="https://uwaterloo.ca/ist-project-management-office/methodologies/project-management/initiation/stakeholder-register" TargetMode="External"/><Relationship Id="rId4" Type="http://schemas.openxmlformats.org/officeDocument/2006/relationships/hyperlink" Target="https://uwaterloo.ca/ist-project-management-office/methodology/project-and-development-approache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uwaterloo.ca/values/"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A40BD01B-E145-493E-36F1-511C09F6F66E}"/>
              </a:ext>
            </a:extLst>
          </p:cNvPr>
          <p:cNvSpPr>
            <a:spLocks noGrp="1"/>
          </p:cNvSpPr>
          <p:nvPr>
            <p:ph type="pic" sz="quarter" idx="13"/>
          </p:nvPr>
        </p:nvSpPr>
        <p:spPr/>
        <p:txBody>
          <a:bodyPr/>
          <a:lstStyle/>
          <a:p>
            <a:endParaRPr lang="en-US"/>
          </a:p>
        </p:txBody>
      </p:sp>
      <p:sp>
        <p:nvSpPr>
          <p:cNvPr id="2" name="Title 1"/>
          <p:cNvSpPr>
            <a:spLocks noGrp="1"/>
          </p:cNvSpPr>
          <p:nvPr>
            <p:ph type="ctrTitle"/>
          </p:nvPr>
        </p:nvSpPr>
        <p:spPr>
          <a:xfrm>
            <a:off x="423410" y="1101969"/>
            <a:ext cx="4259941" cy="2419456"/>
          </a:xfrm>
        </p:spPr>
        <p:txBody>
          <a:bodyPr anchor="b">
            <a:noAutofit/>
          </a:bodyPr>
          <a:lstStyle/>
          <a:p>
            <a:r>
              <a:rPr lang="en-US" sz="4600">
                <a:latin typeface="Arial"/>
                <a:ea typeface="MS PGothic"/>
              </a:rPr>
              <a:t>Your project</a:t>
            </a:r>
            <a:r>
              <a:rPr lang="en-US" sz="4600" dirty="0">
                <a:latin typeface="Arial"/>
                <a:ea typeface="MS PGothic"/>
              </a:rPr>
              <a:t> name here</a:t>
            </a:r>
            <a:endParaRPr lang="en-US" sz="4600" b="0" dirty="0">
              <a:solidFill>
                <a:srgbClr val="000000"/>
              </a:solidFill>
              <a:latin typeface="Arial"/>
              <a:ea typeface="MS PGothic"/>
            </a:endParaRPr>
          </a:p>
          <a:p>
            <a:endParaRPr lang="en-US" sz="4800" dirty="0"/>
          </a:p>
        </p:txBody>
      </p:sp>
      <p:sp>
        <p:nvSpPr>
          <p:cNvPr id="15" name="Subtitle 14">
            <a:extLst>
              <a:ext uri="{FF2B5EF4-FFF2-40B4-BE49-F238E27FC236}">
                <a16:creationId xmlns:a16="http://schemas.microsoft.com/office/drawing/2014/main" id="{FADCFE82-CC9D-CB75-173F-32310F5B22EF}"/>
              </a:ext>
            </a:extLst>
          </p:cNvPr>
          <p:cNvSpPr>
            <a:spLocks noGrp="1"/>
          </p:cNvSpPr>
          <p:nvPr>
            <p:ph type="subTitle" idx="1"/>
          </p:nvPr>
        </p:nvSpPr>
        <p:spPr>
          <a:xfrm>
            <a:off x="430969" y="4012821"/>
            <a:ext cx="5508014" cy="310949"/>
          </a:xfrm>
        </p:spPr>
        <p:txBody>
          <a:bodyPr>
            <a:normAutofit fontScale="70000" lnSpcReduction="20000"/>
          </a:bodyPr>
          <a:lstStyle/>
          <a:p>
            <a:r>
              <a:rPr lang="en-US" sz="2400"/>
              <a:t>Project Kick-off</a:t>
            </a:r>
            <a:endParaRPr lang="en-US"/>
          </a:p>
          <a:p>
            <a:endParaRPr lang="en-US"/>
          </a:p>
        </p:txBody>
      </p:sp>
      <p:sp>
        <p:nvSpPr>
          <p:cNvPr id="7" name="Date Placeholder 6" hidden="1"/>
          <p:cNvSpPr>
            <a:spLocks noGrp="1"/>
          </p:cNvSpPr>
          <p:nvPr>
            <p:ph type="dt" sz="half" idx="10"/>
          </p:nvPr>
        </p:nvSpPr>
        <p:spPr>
          <a:xfrm>
            <a:off x="452740" y="2642329"/>
            <a:ext cx="1182916" cy="377962"/>
          </a:xfrm>
        </p:spPr>
        <p:txBody>
          <a:bodyPr/>
          <a:lstStyle/>
          <a:p>
            <a:pPr lvl="0"/>
            <a:r>
              <a:rPr lang="en-US" noProof="0"/>
              <a:t>5/06/24</a:t>
            </a:r>
          </a:p>
        </p:txBody>
      </p:sp>
      <p:grpSp>
        <p:nvGrpSpPr>
          <p:cNvPr id="6" name="Group 5">
            <a:extLst>
              <a:ext uri="{FF2B5EF4-FFF2-40B4-BE49-F238E27FC236}">
                <a16:creationId xmlns:a16="http://schemas.microsoft.com/office/drawing/2014/main" id="{87BE64D5-9B0D-5947-EF00-EBC18C70357A}"/>
              </a:ext>
            </a:extLst>
          </p:cNvPr>
          <p:cNvGrpSpPr/>
          <p:nvPr/>
        </p:nvGrpSpPr>
        <p:grpSpPr>
          <a:xfrm>
            <a:off x="0" y="0"/>
            <a:ext cx="12192000" cy="397164"/>
            <a:chOff x="421830" y="1342659"/>
            <a:chExt cx="10018760" cy="290558"/>
          </a:xfrm>
        </p:grpSpPr>
        <p:sp>
          <p:nvSpPr>
            <p:cNvPr id="8" name="Rectangle 7">
              <a:extLst>
                <a:ext uri="{FF2B5EF4-FFF2-40B4-BE49-F238E27FC236}">
                  <a16:creationId xmlns:a16="http://schemas.microsoft.com/office/drawing/2014/main" id="{F96A7590-E229-F073-3DF5-648198AF8750}"/>
                </a:ext>
              </a:extLst>
            </p:cNvPr>
            <p:cNvSpPr/>
            <p:nvPr userDrawn="1"/>
          </p:nvSpPr>
          <p:spPr>
            <a:xfrm>
              <a:off x="421831" y="1487938"/>
              <a:ext cx="2532791" cy="145279"/>
            </a:xfrm>
            <a:prstGeom prst="rect">
              <a:avLst/>
            </a:prstGeom>
            <a:solidFill>
              <a:srgbClr val="FFF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Rectangle 8">
              <a:extLst>
                <a:ext uri="{FF2B5EF4-FFF2-40B4-BE49-F238E27FC236}">
                  <a16:creationId xmlns:a16="http://schemas.microsoft.com/office/drawing/2014/main" id="{041BB8A9-C3AC-79E1-2272-282C31285FDF}"/>
                </a:ext>
              </a:extLst>
            </p:cNvPr>
            <p:cNvSpPr/>
            <p:nvPr userDrawn="1"/>
          </p:nvSpPr>
          <p:spPr>
            <a:xfrm>
              <a:off x="2928836" y="1487938"/>
              <a:ext cx="2503918" cy="145279"/>
            </a:xfrm>
            <a:prstGeom prst="rect">
              <a:avLst/>
            </a:prstGeom>
            <a:solidFill>
              <a:srgbClr val="FFE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0" name="Rectangle 9">
              <a:extLst>
                <a:ext uri="{FF2B5EF4-FFF2-40B4-BE49-F238E27FC236}">
                  <a16:creationId xmlns:a16="http://schemas.microsoft.com/office/drawing/2014/main" id="{D7C40616-1959-A547-3797-D7E265FBEBAA}"/>
                </a:ext>
              </a:extLst>
            </p:cNvPr>
            <p:cNvSpPr/>
            <p:nvPr userDrawn="1"/>
          </p:nvSpPr>
          <p:spPr>
            <a:xfrm>
              <a:off x="5432754" y="1487938"/>
              <a:ext cx="2503918" cy="145279"/>
            </a:xfrm>
            <a:prstGeom prst="rect">
              <a:avLst/>
            </a:prstGeom>
            <a:solidFill>
              <a:srgbClr val="FFD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0ADA1F13-0862-42ED-C01D-19505B94A037}"/>
                </a:ext>
              </a:extLst>
            </p:cNvPr>
            <p:cNvSpPr/>
            <p:nvPr userDrawn="1"/>
          </p:nvSpPr>
          <p:spPr>
            <a:xfrm>
              <a:off x="7936672" y="1487938"/>
              <a:ext cx="2503918" cy="145279"/>
            </a:xfrm>
            <a:prstGeom prst="rect">
              <a:avLst/>
            </a:prstGeom>
            <a:solidFill>
              <a:srgbClr val="E4B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C13C2DE5-371E-C0ED-D477-5523D5C9027A}"/>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grpSp>
      <p:sp>
        <p:nvSpPr>
          <p:cNvPr id="13" name="Rectangle 12">
            <a:extLst>
              <a:ext uri="{FF2B5EF4-FFF2-40B4-BE49-F238E27FC236}">
                <a16:creationId xmlns:a16="http://schemas.microsoft.com/office/drawing/2014/main" id="{7F95A2A3-1801-AD14-8FCB-12E65B4059F4}"/>
              </a:ext>
            </a:extLst>
          </p:cNvPr>
          <p:cNvSpPr/>
          <p:nvPr/>
        </p:nvSpPr>
        <p:spPr>
          <a:xfrm>
            <a:off x="416103" y="4771231"/>
            <a:ext cx="2249992" cy="310513"/>
          </a:xfrm>
          <a:prstGeom prst="rect">
            <a:avLst/>
          </a:prstGeom>
          <a:solidFill>
            <a:srgbClr val="FCF22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solidFill>
                  <a:prstClr val="black"/>
                </a:solidFill>
                <a:latin typeface="Georgia"/>
              </a:rPr>
              <a:t>Date</a:t>
            </a:r>
            <a:endParaRPr kumimoji="0" lang="en-US" sz="1600" b="1" i="0" u="none" strike="noStrike" kern="1200" cap="none" spc="0" normalizeH="0" baseline="0" noProof="0">
              <a:ln>
                <a:noFill/>
              </a:ln>
              <a:solidFill>
                <a:prstClr val="black"/>
              </a:solidFill>
              <a:effectLst/>
              <a:uLnTx/>
              <a:uFillTx/>
              <a:latin typeface="Georgia"/>
              <a:ea typeface="+mn-ea"/>
              <a:cs typeface="+mn-cs"/>
            </a:endParaRPr>
          </a:p>
        </p:txBody>
      </p:sp>
      <p:sp>
        <p:nvSpPr>
          <p:cNvPr id="3" name="Rectangle 2">
            <a:extLst>
              <a:ext uri="{FF2B5EF4-FFF2-40B4-BE49-F238E27FC236}">
                <a16:creationId xmlns:a16="http://schemas.microsoft.com/office/drawing/2014/main" id="{E8154192-7701-7343-DFA5-AED62ABE219D}"/>
              </a:ext>
            </a:extLst>
          </p:cNvPr>
          <p:cNvSpPr/>
          <p:nvPr/>
        </p:nvSpPr>
        <p:spPr>
          <a:xfrm>
            <a:off x="328049" y="3369270"/>
            <a:ext cx="1692000" cy="54000"/>
          </a:xfrm>
          <a:prstGeom prst="rect">
            <a:avLst/>
          </a:prstGeom>
          <a:solidFill>
            <a:srgbClr val="FCF2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Georgia"/>
              <a:ea typeface="+mn-ea"/>
              <a:cs typeface="+mn-cs"/>
            </a:endParaRPr>
          </a:p>
        </p:txBody>
      </p:sp>
      <p:pic>
        <p:nvPicPr>
          <p:cNvPr id="14" name="Picture 13" descr="A black background with white text&#10;&#10;AI-generated content may be incorrect.">
            <a:extLst>
              <a:ext uri="{FF2B5EF4-FFF2-40B4-BE49-F238E27FC236}">
                <a16:creationId xmlns:a16="http://schemas.microsoft.com/office/drawing/2014/main" id="{39C93A59-4D7F-420E-7C23-C3EA0D3E789E}"/>
              </a:ext>
            </a:extLst>
          </p:cNvPr>
          <p:cNvPicPr>
            <a:picLocks noChangeAspect="1"/>
          </p:cNvPicPr>
          <p:nvPr/>
        </p:nvPicPr>
        <p:blipFill>
          <a:blip r:embed="rId3">
            <a:extLst>
              <a:ext uri="{28A0092B-C50C-407E-A947-70E740481C1C}">
                <a14:useLocalDpi xmlns:a14="http://schemas.microsoft.com/office/drawing/2010/main" val="0"/>
              </a:ext>
            </a:extLst>
          </a:blip>
          <a:srcRect l="3134"/>
          <a:stretch/>
        </p:blipFill>
        <p:spPr>
          <a:xfrm>
            <a:off x="6929610" y="1475386"/>
            <a:ext cx="5262390" cy="5382614"/>
          </a:xfrm>
          <a:prstGeom prst="rect">
            <a:avLst/>
          </a:prstGeom>
        </p:spPr>
      </p:pic>
    </p:spTree>
    <p:extLst>
      <p:ext uri="{BB962C8B-B14F-4D97-AF65-F5344CB8AC3E}">
        <p14:creationId xmlns:p14="http://schemas.microsoft.com/office/powerpoint/2010/main" val="317021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FB71D9-601E-9DE9-67A2-931BC244A7C2}"/>
              </a:ext>
            </a:extLst>
          </p:cNvPr>
          <p:cNvSpPr>
            <a:spLocks noGrp="1"/>
          </p:cNvSpPr>
          <p:nvPr>
            <p:ph type="body" sz="quarter" idx="13"/>
          </p:nvPr>
        </p:nvSpPr>
        <p:spPr/>
        <p:txBody>
          <a:bodyPr vert="horz" lIns="91440" tIns="45720" rIns="91440" bIns="45720" rtlCol="0" anchor="t">
            <a:normAutofit/>
          </a:bodyPr>
          <a:lstStyle/>
          <a:p>
            <a:r>
              <a:rPr lang="en-US"/>
              <a:t>The people, timeline, scope</a:t>
            </a:r>
          </a:p>
        </p:txBody>
      </p:sp>
      <p:sp>
        <p:nvSpPr>
          <p:cNvPr id="2" name="Title 1">
            <a:extLst>
              <a:ext uri="{FF2B5EF4-FFF2-40B4-BE49-F238E27FC236}">
                <a16:creationId xmlns:a16="http://schemas.microsoft.com/office/drawing/2014/main" id="{9429FAB2-39B0-D6E6-DC06-F6A97D0A3591}"/>
              </a:ext>
            </a:extLst>
          </p:cNvPr>
          <p:cNvSpPr>
            <a:spLocks noGrp="1"/>
          </p:cNvSpPr>
          <p:nvPr>
            <p:ph type="title"/>
          </p:nvPr>
        </p:nvSpPr>
        <p:spPr/>
        <p:txBody>
          <a:bodyPr/>
          <a:lstStyle/>
          <a:p>
            <a:r>
              <a:rPr lang="en-US"/>
              <a:t>The project</a:t>
            </a:r>
          </a:p>
        </p:txBody>
      </p:sp>
    </p:spTree>
    <p:extLst>
      <p:ext uri="{BB962C8B-B14F-4D97-AF65-F5344CB8AC3E}">
        <p14:creationId xmlns:p14="http://schemas.microsoft.com/office/powerpoint/2010/main" val="1796753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Project Charter Overview</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The objectives of (project name) are as follows:</a:t>
            </a:r>
          </a:p>
          <a:p>
            <a:pPr marL="0" indent="0">
              <a:buNone/>
              <a:defRPr/>
            </a:pPr>
            <a:r>
              <a:rPr lang="en-US" sz="2800" dirty="0">
                <a:latin typeface="Arial" panose="020B0604020202020204" pitchFamily="34" charset="0"/>
                <a:cs typeface="Arial" panose="020B0604020202020204" pitchFamily="34" charset="0"/>
              </a:rPr>
              <a:t>1) </a:t>
            </a:r>
            <a:r>
              <a:rPr lang="en-US" sz="2800" dirty="0" err="1">
                <a:latin typeface="Arial" panose="020B0604020202020204" pitchFamily="34" charset="0"/>
                <a:cs typeface="Arial" panose="020B0604020202020204" pitchFamily="34" charset="0"/>
              </a:rPr>
              <a:t>xxy</a:t>
            </a:r>
            <a:endParaRPr lang="en-US" sz="2800" dirty="0">
              <a:latin typeface="Arial" panose="020B0604020202020204" pitchFamily="34" charset="0"/>
              <a:cs typeface="Arial" panose="020B0604020202020204" pitchFamily="34" charset="0"/>
            </a:endParaRPr>
          </a:p>
          <a:p>
            <a:pPr marL="0" indent="0">
              <a:buNone/>
              <a:defRPr/>
            </a:pPr>
            <a:r>
              <a:rPr lang="en-US" sz="2800" dirty="0">
                <a:latin typeface="Arial" panose="020B0604020202020204" pitchFamily="34" charset="0"/>
                <a:cs typeface="Arial" panose="020B0604020202020204" pitchFamily="34" charset="0"/>
              </a:rPr>
              <a:t>2) </a:t>
            </a:r>
            <a:r>
              <a:rPr lang="en-US" sz="2800" dirty="0" err="1">
                <a:latin typeface="Arial" panose="020B0604020202020204" pitchFamily="34" charset="0"/>
                <a:cs typeface="Arial" panose="020B0604020202020204" pitchFamily="34" charset="0"/>
              </a:rPr>
              <a:t>yyx</a:t>
            </a:r>
            <a:endParaRPr lang="en-US" sz="2800" dirty="0">
              <a:latin typeface="Arial" panose="020B0604020202020204" pitchFamily="34" charset="0"/>
              <a:cs typeface="Arial" panose="020B0604020202020204" pitchFamily="34" charset="0"/>
            </a:endParaRPr>
          </a:p>
          <a:p>
            <a:pPr marL="0" indent="0">
              <a:buNone/>
              <a:defRPr/>
            </a:pPr>
            <a:r>
              <a:rPr lang="en-US" sz="2800" dirty="0">
                <a:latin typeface="Arial" panose="020B0604020202020204" pitchFamily="34" charset="0"/>
                <a:cs typeface="Arial" panose="020B0604020202020204" pitchFamily="34" charset="0"/>
              </a:rPr>
              <a:t>3) </a:t>
            </a:r>
            <a:r>
              <a:rPr lang="en-US" sz="2800" dirty="0" err="1">
                <a:latin typeface="Arial" panose="020B0604020202020204" pitchFamily="34" charset="0"/>
                <a:cs typeface="Arial" panose="020B0604020202020204" pitchFamily="34" charset="0"/>
              </a:rPr>
              <a:t>zzy</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644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Project Scope</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In Scope:</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a:defRPr/>
            </a:pPr>
            <a:r>
              <a:rPr lang="en-US" sz="2800" dirty="0">
                <a:latin typeface="Arial" panose="020B0604020202020204" pitchFamily="34" charset="0"/>
                <a:cs typeface="Arial" panose="020B0604020202020204" pitchFamily="34" charset="0"/>
              </a:rPr>
              <a:t>Out of Scope:</a:t>
            </a: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5793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Project Team</a:t>
            </a:r>
          </a:p>
        </p:txBody>
      </p:sp>
      <p:graphicFrame>
        <p:nvGraphicFramePr>
          <p:cNvPr id="56" name="Table 55">
            <a:extLst>
              <a:ext uri="{FF2B5EF4-FFF2-40B4-BE49-F238E27FC236}">
                <a16:creationId xmlns:a16="http://schemas.microsoft.com/office/drawing/2014/main" id="{88A59B7F-52C9-2370-27FB-582A15093893}"/>
              </a:ext>
            </a:extLst>
          </p:cNvPr>
          <p:cNvGraphicFramePr>
            <a:graphicFrameLocks noGrp="1"/>
          </p:cNvGraphicFramePr>
          <p:nvPr>
            <p:extLst>
              <p:ext uri="{D42A27DB-BD31-4B8C-83A1-F6EECF244321}">
                <p14:modId xmlns:p14="http://schemas.microsoft.com/office/powerpoint/2010/main" val="3086335207"/>
              </p:ext>
            </p:extLst>
          </p:nvPr>
        </p:nvGraphicFramePr>
        <p:xfrm>
          <a:off x="2241550" y="1821692"/>
          <a:ext cx="7708900" cy="3699637"/>
        </p:xfrm>
        <a:graphic>
          <a:graphicData uri="http://schemas.openxmlformats.org/drawingml/2006/table">
            <a:tbl>
              <a:tblPr firstRow="1" firstCol="1" bandRow="1">
                <a:tableStyleId>{5C22544A-7EE6-4342-B048-85BDC9FD1C3A}</a:tableStyleId>
              </a:tblPr>
              <a:tblGrid>
                <a:gridCol w="3854450">
                  <a:extLst>
                    <a:ext uri="{9D8B030D-6E8A-4147-A177-3AD203B41FA5}">
                      <a16:colId xmlns:a16="http://schemas.microsoft.com/office/drawing/2014/main" val="2782483778"/>
                    </a:ext>
                  </a:extLst>
                </a:gridCol>
                <a:gridCol w="3854450">
                  <a:extLst>
                    <a:ext uri="{9D8B030D-6E8A-4147-A177-3AD203B41FA5}">
                      <a16:colId xmlns:a16="http://schemas.microsoft.com/office/drawing/2014/main" val="168560766"/>
                    </a:ext>
                  </a:extLst>
                </a:gridCol>
              </a:tblGrid>
              <a:tr h="365760">
                <a:tc>
                  <a:txBody>
                    <a:bodyPr/>
                    <a:lstStyle/>
                    <a:p>
                      <a:pPr marL="0" marR="0" algn="l" rtl="0" eaLnBrk="1" latinLnBrk="0" hangingPunct="1">
                        <a:lnSpc>
                          <a:spcPct val="107000"/>
                        </a:lnSpc>
                        <a:spcBef>
                          <a:spcPts val="0"/>
                        </a:spcBef>
                        <a:spcAft>
                          <a:spcPts val="0"/>
                        </a:spcAft>
                      </a:pPr>
                      <a:r>
                        <a:rPr lang="en-US" sz="1800" kern="1200" dirty="0">
                          <a:effectLst/>
                        </a:rPr>
                        <a:t>Role</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r>
                        <a:rPr lang="en-US" sz="1800" kern="1200" dirty="0">
                          <a:effectLst/>
                        </a:rPr>
                        <a:t>Name</a:t>
                      </a:r>
                      <a:endParaRPr lang="en-US" dirty="0">
                        <a:effectLst/>
                      </a:endParaRPr>
                    </a:p>
                  </a:txBody>
                  <a:tcPr marL="0" marR="0" marT="0" marB="0" anchor="ctr"/>
                </a:tc>
                <a:extLst>
                  <a:ext uri="{0D108BD9-81ED-4DB2-BD59-A6C34878D82A}">
                    <a16:rowId xmlns:a16="http://schemas.microsoft.com/office/drawing/2014/main" val="2137573558"/>
                  </a:ext>
                </a:extLst>
              </a:tr>
              <a:tr h="735203">
                <a:tc>
                  <a:txBody>
                    <a:bodyPr/>
                    <a:lstStyle/>
                    <a:p>
                      <a:pPr marL="0" marR="0" algn="l" rtl="0" eaLnBrk="1" latinLnBrk="0" hangingPunct="1">
                        <a:lnSpc>
                          <a:spcPct val="107000"/>
                        </a:lnSpc>
                        <a:spcBef>
                          <a:spcPts val="0"/>
                        </a:spcBef>
                        <a:spcAft>
                          <a:spcPts val="0"/>
                        </a:spcAft>
                      </a:pPr>
                      <a:r>
                        <a:rPr lang="en-US" sz="1800" kern="1200" dirty="0">
                          <a:effectLst/>
                        </a:rPr>
                        <a:t>Sponsors</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endParaRPr lang="en-US" sz="1800" kern="1200" dirty="0">
                        <a:effectLst/>
                      </a:endParaRPr>
                    </a:p>
                  </a:txBody>
                  <a:tcPr marL="0" marR="0" marT="0" marB="0" anchor="ctr"/>
                </a:tc>
                <a:extLst>
                  <a:ext uri="{0D108BD9-81ED-4DB2-BD59-A6C34878D82A}">
                    <a16:rowId xmlns:a16="http://schemas.microsoft.com/office/drawing/2014/main" val="1462590522"/>
                  </a:ext>
                </a:extLst>
              </a:tr>
              <a:tr h="750697">
                <a:tc>
                  <a:txBody>
                    <a:bodyPr/>
                    <a:lstStyle/>
                    <a:p>
                      <a:pPr marL="0" marR="0" algn="l" rtl="0" eaLnBrk="1" latinLnBrk="0" hangingPunct="1">
                        <a:lnSpc>
                          <a:spcPct val="107000"/>
                        </a:lnSpc>
                        <a:spcBef>
                          <a:spcPts val="0"/>
                        </a:spcBef>
                        <a:spcAft>
                          <a:spcPts val="0"/>
                        </a:spcAft>
                      </a:pPr>
                      <a:r>
                        <a:rPr lang="en-US" sz="1800" kern="1200" dirty="0">
                          <a:effectLst/>
                        </a:rPr>
                        <a:t>Project Owner</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endParaRPr lang="en-US" sz="1800" kern="1200" dirty="0">
                        <a:effectLst/>
                      </a:endParaRPr>
                    </a:p>
                  </a:txBody>
                  <a:tcPr marL="0" marR="0" marT="0" marB="0" anchor="ctr"/>
                </a:tc>
                <a:extLst>
                  <a:ext uri="{0D108BD9-81ED-4DB2-BD59-A6C34878D82A}">
                    <a16:rowId xmlns:a16="http://schemas.microsoft.com/office/drawing/2014/main" val="2734182974"/>
                  </a:ext>
                </a:extLst>
              </a:tr>
              <a:tr h="365760">
                <a:tc>
                  <a:txBody>
                    <a:bodyPr/>
                    <a:lstStyle/>
                    <a:p>
                      <a:pPr marL="0" marR="0" algn="l" rtl="0" eaLnBrk="1" latinLnBrk="0" hangingPunct="1">
                        <a:lnSpc>
                          <a:spcPct val="107000"/>
                        </a:lnSpc>
                        <a:spcBef>
                          <a:spcPts val="0"/>
                        </a:spcBef>
                        <a:spcAft>
                          <a:spcPts val="0"/>
                        </a:spcAft>
                      </a:pPr>
                      <a:r>
                        <a:rPr lang="en-US" sz="1800" kern="1200" dirty="0">
                          <a:effectLst/>
                        </a:rPr>
                        <a:t>Project Manager</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endParaRPr lang="en-US" sz="1800" kern="1200" dirty="0">
                        <a:effectLst/>
                      </a:endParaRPr>
                    </a:p>
                  </a:txBody>
                  <a:tcPr marL="0" marR="0" marT="0" marB="0" anchor="ctr"/>
                </a:tc>
                <a:extLst>
                  <a:ext uri="{0D108BD9-81ED-4DB2-BD59-A6C34878D82A}">
                    <a16:rowId xmlns:a16="http://schemas.microsoft.com/office/drawing/2014/main" val="3796690660"/>
                  </a:ext>
                </a:extLst>
              </a:tr>
              <a:tr h="365760">
                <a:tc>
                  <a:txBody>
                    <a:bodyPr/>
                    <a:lstStyle/>
                    <a:p>
                      <a:pPr marL="0" marR="0" algn="l" rtl="0" eaLnBrk="1" latinLnBrk="0" hangingPunct="1">
                        <a:lnSpc>
                          <a:spcPct val="107000"/>
                        </a:lnSpc>
                        <a:spcBef>
                          <a:spcPts val="0"/>
                        </a:spcBef>
                        <a:spcAft>
                          <a:spcPts val="0"/>
                        </a:spcAft>
                      </a:pPr>
                      <a:r>
                        <a:rPr lang="en-US" sz="1800" kern="1200" dirty="0">
                          <a:effectLst/>
                        </a:rPr>
                        <a:t>Business Analyst</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endParaRPr lang="en-US" sz="1800" kern="1200" dirty="0">
                        <a:effectLst/>
                      </a:endParaRPr>
                    </a:p>
                  </a:txBody>
                  <a:tcPr marL="0" marR="0" marT="0" marB="0" anchor="ctr"/>
                </a:tc>
                <a:extLst>
                  <a:ext uri="{0D108BD9-81ED-4DB2-BD59-A6C34878D82A}">
                    <a16:rowId xmlns:a16="http://schemas.microsoft.com/office/drawing/2014/main" val="559060961"/>
                  </a:ext>
                </a:extLst>
              </a:tr>
              <a:tr h="365760">
                <a:tc>
                  <a:txBody>
                    <a:bodyPr/>
                    <a:lstStyle/>
                    <a:p>
                      <a:pPr marL="0" marR="0" algn="l" rtl="0" eaLnBrk="1" latinLnBrk="0" hangingPunct="1">
                        <a:lnSpc>
                          <a:spcPct val="107000"/>
                        </a:lnSpc>
                        <a:spcBef>
                          <a:spcPts val="0"/>
                        </a:spcBef>
                        <a:spcAft>
                          <a:spcPts val="0"/>
                        </a:spcAft>
                      </a:pPr>
                      <a:r>
                        <a:rPr lang="en-US" sz="1800" kern="1200" dirty="0">
                          <a:effectLst/>
                        </a:rPr>
                        <a:t>Project Team Members</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endParaRPr lang="en-US" sz="1800" kern="1200" dirty="0">
                        <a:effectLst/>
                      </a:endParaRPr>
                    </a:p>
                  </a:txBody>
                  <a:tcPr marL="0" marR="0" marT="0" marB="0" anchor="ctr"/>
                </a:tc>
                <a:extLst>
                  <a:ext uri="{0D108BD9-81ED-4DB2-BD59-A6C34878D82A}">
                    <a16:rowId xmlns:a16="http://schemas.microsoft.com/office/drawing/2014/main" val="2765396955"/>
                  </a:ext>
                </a:extLst>
              </a:tr>
              <a:tr h="750697">
                <a:tc>
                  <a:txBody>
                    <a:bodyPr/>
                    <a:lstStyle/>
                    <a:p>
                      <a:pPr marL="0" marR="0" algn="l" rtl="0" eaLnBrk="1" latinLnBrk="0" hangingPunct="1">
                        <a:lnSpc>
                          <a:spcPct val="107000"/>
                        </a:lnSpc>
                        <a:spcBef>
                          <a:spcPts val="0"/>
                        </a:spcBef>
                        <a:spcAft>
                          <a:spcPts val="0"/>
                        </a:spcAft>
                      </a:pPr>
                      <a:r>
                        <a:rPr lang="en-US" sz="1800" kern="1200" dirty="0">
                          <a:effectLst/>
                        </a:rPr>
                        <a:t>Change Management Consultant</a:t>
                      </a:r>
                      <a:endParaRPr lang="en-US" dirty="0">
                        <a:effectLst/>
                      </a:endParaRPr>
                    </a:p>
                  </a:txBody>
                  <a:tcPr marL="0" marR="0" marT="0" marB="0" anchor="ctr"/>
                </a:tc>
                <a:tc>
                  <a:txBody>
                    <a:bodyPr/>
                    <a:lstStyle/>
                    <a:p>
                      <a:pPr marL="0" marR="0" algn="l" rtl="0" eaLnBrk="1" latinLnBrk="0" hangingPunct="1">
                        <a:lnSpc>
                          <a:spcPct val="107000"/>
                        </a:lnSpc>
                        <a:spcBef>
                          <a:spcPts val="0"/>
                        </a:spcBef>
                        <a:spcAft>
                          <a:spcPts val="0"/>
                        </a:spcAft>
                      </a:pPr>
                      <a:endParaRPr lang="en-US" sz="1800" kern="1200" dirty="0">
                        <a:effectLst/>
                      </a:endParaRPr>
                    </a:p>
                  </a:txBody>
                  <a:tcPr marL="0" marR="0" marT="0" marB="0" anchor="ctr"/>
                </a:tc>
                <a:extLst>
                  <a:ext uri="{0D108BD9-81ED-4DB2-BD59-A6C34878D82A}">
                    <a16:rowId xmlns:a16="http://schemas.microsoft.com/office/drawing/2014/main" val="1890258364"/>
                  </a:ext>
                </a:extLst>
              </a:tr>
            </a:tbl>
          </a:graphicData>
        </a:graphic>
      </p:graphicFrame>
    </p:spTree>
    <p:extLst>
      <p:ext uri="{BB962C8B-B14F-4D97-AF65-F5344CB8AC3E}">
        <p14:creationId xmlns:p14="http://schemas.microsoft.com/office/powerpoint/2010/main" val="93425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Governance</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Steering committee:</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577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Project Milestones</a:t>
            </a:r>
          </a:p>
        </p:txBody>
      </p:sp>
      <p:graphicFrame>
        <p:nvGraphicFramePr>
          <p:cNvPr id="6" name="Content Placeholder 3">
            <a:extLst>
              <a:ext uri="{FF2B5EF4-FFF2-40B4-BE49-F238E27FC236}">
                <a16:creationId xmlns:a16="http://schemas.microsoft.com/office/drawing/2014/main" id="{8D69DAB5-9E49-6488-8896-91B1881D4122}"/>
              </a:ext>
            </a:extLst>
          </p:cNvPr>
          <p:cNvGraphicFramePr>
            <a:graphicFrameLocks noGrp="1"/>
          </p:cNvGraphicFramePr>
          <p:nvPr>
            <p:ph idx="1"/>
            <p:extLst>
              <p:ext uri="{D42A27DB-BD31-4B8C-83A1-F6EECF244321}">
                <p14:modId xmlns:p14="http://schemas.microsoft.com/office/powerpoint/2010/main" val="1917335728"/>
              </p:ext>
            </p:extLst>
          </p:nvPr>
        </p:nvGraphicFramePr>
        <p:xfrm>
          <a:off x="1956934" y="1560511"/>
          <a:ext cx="8175625" cy="3736977"/>
        </p:xfrm>
        <a:graphic>
          <a:graphicData uri="http://schemas.openxmlformats.org/drawingml/2006/table">
            <a:tbl>
              <a:tblPr firstRow="1" bandRow="1">
                <a:tableStyleId>{073A0DAA-6AF3-43AB-8588-CEC1D06C72B9}</a:tableStyleId>
              </a:tblPr>
              <a:tblGrid>
                <a:gridCol w="706240">
                  <a:extLst>
                    <a:ext uri="{9D8B030D-6E8A-4147-A177-3AD203B41FA5}">
                      <a16:colId xmlns:a16="http://schemas.microsoft.com/office/drawing/2014/main" val="20000"/>
                    </a:ext>
                  </a:extLst>
                </a:gridCol>
                <a:gridCol w="5937203">
                  <a:extLst>
                    <a:ext uri="{9D8B030D-6E8A-4147-A177-3AD203B41FA5}">
                      <a16:colId xmlns:a16="http://schemas.microsoft.com/office/drawing/2014/main" val="20001"/>
                    </a:ext>
                  </a:extLst>
                </a:gridCol>
                <a:gridCol w="1532182">
                  <a:extLst>
                    <a:ext uri="{9D8B030D-6E8A-4147-A177-3AD203B41FA5}">
                      <a16:colId xmlns:a16="http://schemas.microsoft.com/office/drawing/2014/main" val="20002"/>
                    </a:ext>
                  </a:extLst>
                </a:gridCol>
              </a:tblGrid>
              <a:tr h="319985">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Phase</a:t>
                      </a: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Milestones</a:t>
                      </a: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Target Date</a:t>
                      </a: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0"/>
                  </a:ext>
                </a:extLst>
              </a:tr>
              <a:tr h="308558">
                <a:tc rowSpan="5">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I</a:t>
                      </a: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457200" marR="0" lvl="1" indent="0" algn="l" defTabSz="914400" rtl="0" eaLnBrk="1" fontAlgn="auto" latinLnBrk="0" hangingPunct="1">
                        <a:lnSpc>
                          <a:spcPct val="115000"/>
                        </a:lnSpc>
                        <a:spcBef>
                          <a:spcPts val="0"/>
                        </a:spcBef>
                        <a:spcAft>
                          <a:spcPts val="0"/>
                        </a:spcAft>
                        <a:buClrTx/>
                        <a:buSzTx/>
                        <a:buFontTx/>
                        <a:buNone/>
                        <a:tabLst/>
                        <a:defRPr/>
                      </a:pP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1"/>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2"/>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3"/>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4"/>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5"/>
                  </a:ext>
                </a:extLst>
              </a:tr>
              <a:tr h="308558">
                <a:tc rowSpan="5">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II</a:t>
                      </a: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6"/>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7"/>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8"/>
                  </a:ext>
                </a:extLst>
              </a:tr>
              <a:tr h="308558">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09"/>
                  </a:ext>
                </a:extLst>
              </a:tr>
              <a:tr h="319985">
                <a:tc vMerge="1">
                  <a:txBody>
                    <a:bodyPr/>
                    <a:lstStyle/>
                    <a:p>
                      <a:endParaRPr lang="en-US"/>
                    </a:p>
                  </a:txBody>
                  <a:tcPr/>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10"/>
                  </a:ext>
                </a:extLst>
              </a:tr>
              <a:tr h="319985">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III</a:t>
                      </a: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457200" marR="0" lvl="1" algn="l" defTabSz="914400" rtl="0" eaLnBrk="1" latinLnBrk="0" hangingPunct="1">
                        <a:lnSpc>
                          <a:spcPct val="115000"/>
                        </a:lnSpc>
                        <a:spcBef>
                          <a:spcPts val="0"/>
                        </a:spcBef>
                        <a:spcAft>
                          <a:spcPts val="0"/>
                        </a:spcAft>
                      </a:pPr>
                      <a:endParaRPr lang="en-US" sz="140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tc>
                  <a:txBody>
                    <a:bodyPr/>
                    <a:lstStyle/>
                    <a:p>
                      <a:pPr marL="0" marR="0" algn="ctr" defTabSz="914400" rtl="0" eaLnBrk="1" latinLnBrk="0" hangingPunct="1">
                        <a:lnSpc>
                          <a:spcPct val="115000"/>
                        </a:lnSpc>
                        <a:spcBef>
                          <a:spcPts val="0"/>
                        </a:spcBef>
                        <a:spcAft>
                          <a:spcPts val="0"/>
                        </a:spcAft>
                      </a:pPr>
                      <a:r>
                        <a:rPr lang="en-US" sz="1400" kern="1200" dirty="0">
                          <a:latin typeface="Arial" panose="020B0604020202020204" pitchFamily="34" charset="0"/>
                          <a:cs typeface="Arial" panose="020B0604020202020204" pitchFamily="34" charset="0"/>
                        </a:rPr>
                        <a:t>MMM YYYY</a:t>
                      </a:r>
                      <a:endParaRPr lang="en-US" sz="1400" b="0" i="0" kern="1200" dirty="0">
                        <a:solidFill>
                          <a:schemeClr val="dk1"/>
                        </a:solidFill>
                        <a:latin typeface="Arial" panose="020B0604020202020204" pitchFamily="34" charset="0"/>
                        <a:ea typeface="+mn-ea"/>
                        <a:cs typeface="Arial" panose="020B0604020202020204" pitchFamily="34" charset="0"/>
                      </a:endParaRPr>
                    </a:p>
                  </a:txBody>
                  <a:tcPr marL="51433" marR="51433" marT="0" marB="0"/>
                </a:tc>
                <a:extLst>
                  <a:ext uri="{0D108BD9-81ED-4DB2-BD59-A6C34878D82A}">
                    <a16:rowId xmlns:a16="http://schemas.microsoft.com/office/drawing/2014/main" val="10011"/>
                  </a:ext>
                </a:extLst>
              </a:tr>
            </a:tbl>
          </a:graphicData>
        </a:graphic>
      </p:graphicFrame>
      <p:sp>
        <p:nvSpPr>
          <p:cNvPr id="7" name="TextBox 2">
            <a:extLst>
              <a:ext uri="{FF2B5EF4-FFF2-40B4-BE49-F238E27FC236}">
                <a16:creationId xmlns:a16="http://schemas.microsoft.com/office/drawing/2014/main" id="{33563336-4C37-0726-AF3A-206199903BD0}"/>
              </a:ext>
            </a:extLst>
          </p:cNvPr>
          <p:cNvSpPr txBox="1">
            <a:spLocks noChangeArrowheads="1"/>
          </p:cNvSpPr>
          <p:nvPr/>
        </p:nvSpPr>
        <p:spPr bwMode="auto">
          <a:xfrm>
            <a:off x="701040" y="5515769"/>
            <a:ext cx="88725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SzPct val="70000"/>
              <a:buBlip>
                <a:blip r:embed="rId3"/>
              </a:buBlip>
              <a:defRPr sz="24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14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a:spcBef>
                <a:spcPct val="0"/>
              </a:spcBef>
              <a:buFontTx/>
              <a:buNone/>
            </a:pPr>
            <a:r>
              <a:rPr lang="en-US" altLang="en-US" sz="1800" dirty="0"/>
              <a:t>Note: The high level scope, milestones and target dates may change when the project team begins the planning phase of the project.</a:t>
            </a:r>
          </a:p>
        </p:txBody>
      </p:sp>
    </p:spTree>
    <p:extLst>
      <p:ext uri="{BB962C8B-B14F-4D97-AF65-F5344CB8AC3E}">
        <p14:creationId xmlns:p14="http://schemas.microsoft.com/office/powerpoint/2010/main" val="144009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Constraints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List here </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30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Roles &amp; Responsibilities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List here </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147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FB71D9-601E-9DE9-67A2-931BC244A7C2}"/>
              </a:ext>
            </a:extLst>
          </p:cNvPr>
          <p:cNvSpPr>
            <a:spLocks noGrp="1"/>
          </p:cNvSpPr>
          <p:nvPr>
            <p:ph type="body" sz="quarter" idx="13"/>
          </p:nvPr>
        </p:nvSpPr>
        <p:spPr/>
        <p:txBody>
          <a:bodyPr vert="horz" lIns="91440" tIns="45720" rIns="91440" bIns="45720" rtlCol="0" anchor="t">
            <a:normAutofit/>
          </a:bodyPr>
          <a:lstStyle/>
          <a:p>
            <a:r>
              <a:rPr lang="en-US" dirty="0"/>
              <a:t>Provide input and get involved</a:t>
            </a:r>
          </a:p>
        </p:txBody>
      </p:sp>
      <p:sp>
        <p:nvSpPr>
          <p:cNvPr id="2" name="Title 1">
            <a:extLst>
              <a:ext uri="{FF2B5EF4-FFF2-40B4-BE49-F238E27FC236}">
                <a16:creationId xmlns:a16="http://schemas.microsoft.com/office/drawing/2014/main" id="{9429FAB2-39B0-D6E6-DC06-F6A97D0A3591}"/>
              </a:ext>
            </a:extLst>
          </p:cNvPr>
          <p:cNvSpPr>
            <a:spLocks noGrp="1"/>
          </p:cNvSpPr>
          <p:nvPr>
            <p:ph type="title"/>
          </p:nvPr>
        </p:nvSpPr>
        <p:spPr/>
        <p:txBody>
          <a:bodyPr/>
          <a:lstStyle/>
          <a:p>
            <a:r>
              <a:rPr lang="en-US"/>
              <a:t>HOW YOU CAN HELP</a:t>
            </a:r>
          </a:p>
        </p:txBody>
      </p:sp>
    </p:spTree>
    <p:extLst>
      <p:ext uri="{BB962C8B-B14F-4D97-AF65-F5344CB8AC3E}">
        <p14:creationId xmlns:p14="http://schemas.microsoft.com/office/powerpoint/2010/main" val="101111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Stakeholders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Stakeholder analysis</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4866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Kick-off Meeting Agenda</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612364"/>
            <a:ext cx="10972800" cy="4310062"/>
          </a:xfrm>
          <a:noFill/>
        </p:spPr>
        <p:txBody>
          <a:bodyPr vert="horz" lIns="68580" tIns="34290" rIns="68580" bIns="34290" rtlCol="0" anchor="t">
            <a:normAutofit/>
          </a:bodyPr>
          <a:lstStyle/>
          <a:p>
            <a:pPr>
              <a:defRPr/>
            </a:pPr>
            <a:r>
              <a:rPr lang="en-US" sz="2800" dirty="0">
                <a:latin typeface="Arial" panose="020B0604020202020204" pitchFamily="34" charset="0"/>
                <a:cs typeface="Arial" panose="020B0604020202020204" pitchFamily="34" charset="0"/>
              </a:rPr>
              <a:t>Introductions</a:t>
            </a:r>
          </a:p>
          <a:p>
            <a:pPr>
              <a:defRPr/>
            </a:pPr>
            <a:r>
              <a:rPr lang="en-US" sz="2800" dirty="0">
                <a:latin typeface="Arial" panose="020B0604020202020204" pitchFamily="34" charset="0"/>
                <a:cs typeface="Arial" panose="020B0604020202020204" pitchFamily="34" charset="0"/>
              </a:rPr>
              <a:t>Message from Project Sponsor</a:t>
            </a:r>
          </a:p>
          <a:p>
            <a:pPr>
              <a:buClr>
                <a:srgbClr val="000000"/>
              </a:buClr>
              <a:defRPr/>
            </a:pPr>
            <a:r>
              <a:rPr lang="en-US" sz="2800">
                <a:latin typeface="Arial"/>
                <a:cs typeface="Arial"/>
              </a:rPr>
              <a:t>Values That Guide Our Work</a:t>
            </a:r>
            <a:endParaRPr lang="en-US" sz="2800" dirty="0">
              <a:latin typeface="Arial"/>
              <a:cs typeface="Arial"/>
            </a:endParaRPr>
          </a:p>
          <a:p>
            <a:pPr>
              <a:defRPr/>
            </a:pPr>
            <a:r>
              <a:rPr lang="en-US" sz="2800">
                <a:latin typeface="Arial"/>
                <a:cs typeface="Arial"/>
              </a:rPr>
              <a:t>Round Table Discussion – Lessons learned from other projects</a:t>
            </a:r>
          </a:p>
          <a:p>
            <a:pPr>
              <a:defRPr/>
            </a:pPr>
            <a:r>
              <a:rPr lang="en-US" sz="2800" dirty="0">
                <a:latin typeface="Arial" panose="020B0604020202020204" pitchFamily="34" charset="0"/>
                <a:cs typeface="Arial" panose="020B0604020202020204" pitchFamily="34" charset="0"/>
              </a:rPr>
              <a:t>Review of Project Charter</a:t>
            </a:r>
          </a:p>
          <a:p>
            <a:pPr>
              <a:defRPr/>
            </a:pPr>
            <a:r>
              <a:rPr lang="en-US" sz="2800" dirty="0">
                <a:latin typeface="Arial" panose="020B0604020202020204" pitchFamily="34" charset="0"/>
                <a:cs typeface="Arial" panose="020B0604020202020204" pitchFamily="34" charset="0"/>
              </a:rPr>
              <a:t>Next Steps</a:t>
            </a:r>
          </a:p>
          <a:p>
            <a:pPr>
              <a:defRPr/>
            </a:pPr>
            <a:r>
              <a:rPr lang="en-US" sz="2800" dirty="0">
                <a:latin typeface="Arial" panose="020B0604020202020204" pitchFamily="34" charset="0"/>
                <a:cs typeface="Arial" panose="020B0604020202020204" pitchFamily="34" charset="0"/>
              </a:rPr>
              <a:t>Questions &amp; Discussion</a:t>
            </a:r>
          </a:p>
        </p:txBody>
      </p:sp>
    </p:spTree>
    <p:extLst>
      <p:ext uri="{BB962C8B-B14F-4D97-AF65-F5344CB8AC3E}">
        <p14:creationId xmlns:p14="http://schemas.microsoft.com/office/powerpoint/2010/main" val="321401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Stakeholders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Stakeholder strategy</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091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Next Steps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Further planning</a:t>
            </a:r>
          </a:p>
          <a:p>
            <a:pPr>
              <a:defRPr/>
            </a:pPr>
            <a:r>
              <a:rPr lang="en-US" sz="2800" dirty="0">
                <a:latin typeface="Arial" panose="020B0604020202020204" pitchFamily="34" charset="0"/>
                <a:cs typeface="Arial" panose="020B0604020202020204" pitchFamily="34" charset="0"/>
              </a:rPr>
              <a:t>Project teams site or documents</a:t>
            </a:r>
          </a:p>
          <a:p>
            <a:pPr>
              <a:defRPr/>
            </a:pPr>
            <a:r>
              <a:rPr lang="en-US" sz="2800" dirty="0">
                <a:latin typeface="Arial" panose="020B0604020202020204" pitchFamily="34" charset="0"/>
                <a:cs typeface="Arial" panose="020B0604020202020204" pitchFamily="34" charset="0"/>
              </a:rPr>
              <a:t>Scheduling project meetings</a:t>
            </a:r>
          </a:p>
          <a:p>
            <a:pPr>
              <a:defRPr/>
            </a:pPr>
            <a:r>
              <a:rPr lang="en-US" sz="2800" dirty="0">
                <a:latin typeface="Arial" panose="020B0604020202020204" pitchFamily="34" charset="0"/>
                <a:cs typeface="Arial" panose="020B0604020202020204" pitchFamily="34" charset="0"/>
              </a:rPr>
              <a:t>Etc.</a:t>
            </a:r>
          </a:p>
          <a:p>
            <a:pPr>
              <a:defRPr/>
            </a:pP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marL="0" indent="0">
              <a:buNone/>
              <a:defRP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1550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9FAB2-39B0-D6E6-DC06-F6A97D0A3591}"/>
              </a:ext>
            </a:extLst>
          </p:cNvPr>
          <p:cNvSpPr>
            <a:spLocks noGrp="1"/>
          </p:cNvSpPr>
          <p:nvPr>
            <p:ph type="title"/>
          </p:nvPr>
        </p:nvSpPr>
        <p:spPr/>
        <p:txBody>
          <a:bodyPr/>
          <a:lstStyle/>
          <a:p>
            <a:r>
              <a:rPr lang="en-US"/>
              <a:t>what questions do you have for us?</a:t>
            </a:r>
          </a:p>
        </p:txBody>
      </p:sp>
    </p:spTree>
    <p:extLst>
      <p:ext uri="{BB962C8B-B14F-4D97-AF65-F5344CB8AC3E}">
        <p14:creationId xmlns:p14="http://schemas.microsoft.com/office/powerpoint/2010/main" val="399643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descr="A yellow and green background with white text&#10;&#10;AI-generated content may be incorrect.">
            <a:extLst>
              <a:ext uri="{FF2B5EF4-FFF2-40B4-BE49-F238E27FC236}">
                <a16:creationId xmlns:a16="http://schemas.microsoft.com/office/drawing/2014/main" id="{EB7D9FB4-7684-444C-592E-D6B29A018648}"/>
              </a:ext>
            </a:extLst>
          </p:cNvPr>
          <p:cNvPicPr>
            <a:picLocks noChangeAspect="1"/>
          </p:cNvPicPr>
          <p:nvPr/>
        </p:nvPicPr>
        <p:blipFill>
          <a:blip r:embed="rId3">
            <a:extLst>
              <a:ext uri="{28A0092B-C50C-407E-A947-70E740481C1C}">
                <a14:useLocalDpi xmlns:a14="http://schemas.microsoft.com/office/drawing/2010/main" val="0"/>
              </a:ext>
            </a:extLst>
          </a:blip>
          <a:srcRect l="69923" r="1451"/>
          <a:stretch/>
        </p:blipFill>
        <p:spPr>
          <a:xfrm>
            <a:off x="8245479" y="1843745"/>
            <a:ext cx="3702992" cy="3547025"/>
          </a:xfrm>
          <a:prstGeom prst="rect">
            <a:avLst/>
          </a:prstGeom>
        </p:spPr>
      </p:pic>
      <p:pic>
        <p:nvPicPr>
          <p:cNvPr id="13" name="Picture 12" descr="A yellow and green background with white text&#10;&#10;AI-generated content may be incorrect.">
            <a:extLst>
              <a:ext uri="{FF2B5EF4-FFF2-40B4-BE49-F238E27FC236}">
                <a16:creationId xmlns:a16="http://schemas.microsoft.com/office/drawing/2014/main" id="{E24EE579-8D46-088A-E38E-0B973CE8BA72}"/>
              </a:ext>
            </a:extLst>
          </p:cNvPr>
          <p:cNvPicPr>
            <a:picLocks noChangeAspect="1"/>
          </p:cNvPicPr>
          <p:nvPr/>
        </p:nvPicPr>
        <p:blipFill>
          <a:blip r:embed="rId3">
            <a:extLst>
              <a:ext uri="{28A0092B-C50C-407E-A947-70E740481C1C}">
                <a14:useLocalDpi xmlns:a14="http://schemas.microsoft.com/office/drawing/2010/main" val="0"/>
              </a:ext>
            </a:extLst>
          </a:blip>
          <a:srcRect l="36062" r="35429"/>
          <a:stretch/>
        </p:blipFill>
        <p:spPr>
          <a:xfrm>
            <a:off x="4247319" y="1843745"/>
            <a:ext cx="3687752" cy="3547025"/>
          </a:xfrm>
          <a:prstGeom prst="rect">
            <a:avLst/>
          </a:prstGeom>
        </p:spPr>
      </p:pic>
      <p:pic>
        <p:nvPicPr>
          <p:cNvPr id="14" name="Picture 13" descr="A yellow and green background with white text&#10;&#10;AI-generated content may be incorrect.">
            <a:extLst>
              <a:ext uri="{FF2B5EF4-FFF2-40B4-BE49-F238E27FC236}">
                <a16:creationId xmlns:a16="http://schemas.microsoft.com/office/drawing/2014/main" id="{B9888EAC-1858-50D2-B3A8-5FAE5B0B80A2}"/>
              </a:ext>
            </a:extLst>
          </p:cNvPr>
          <p:cNvPicPr>
            <a:picLocks noChangeAspect="1"/>
          </p:cNvPicPr>
          <p:nvPr/>
        </p:nvPicPr>
        <p:blipFill>
          <a:blip r:embed="rId3">
            <a:extLst>
              <a:ext uri="{28A0092B-C50C-407E-A947-70E740481C1C}">
                <a14:useLocalDpi xmlns:a14="http://schemas.microsoft.com/office/drawing/2010/main" val="0"/>
              </a:ext>
            </a:extLst>
          </a:blip>
          <a:srcRect l="1322" r="70078"/>
          <a:stretch/>
        </p:blipFill>
        <p:spPr>
          <a:xfrm>
            <a:off x="237396" y="1843745"/>
            <a:ext cx="3699515" cy="3547025"/>
          </a:xfrm>
          <a:prstGeom prst="rect">
            <a:avLst/>
          </a:prstGeom>
        </p:spPr>
      </p:pic>
      <p:sp>
        <p:nvSpPr>
          <p:cNvPr id="15" name="Slide Number Placeholder 5">
            <a:extLst>
              <a:ext uri="{FF2B5EF4-FFF2-40B4-BE49-F238E27FC236}">
                <a16:creationId xmlns:a16="http://schemas.microsoft.com/office/drawing/2014/main" id="{3F50EE14-57F7-F07F-75E8-6E45597BD95F}"/>
              </a:ext>
            </a:extLst>
          </p:cNvPr>
          <p:cNvSpPr txBox="1">
            <a:spLocks/>
          </p:cNvSpPr>
          <p:nvPr/>
        </p:nvSpPr>
        <p:spPr>
          <a:xfrm>
            <a:off x="5588000" y="6572814"/>
            <a:ext cx="1016000" cy="25033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rPr>
              <a:t>PAGE  </a:t>
            </a:r>
            <a:fld id="{93005692-73BE-493E-93AB-ECD6027A7652}" type="slidenum">
              <a:rPr kumimoji="0" lang="en-US" sz="800" b="0"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pic>
        <p:nvPicPr>
          <p:cNvPr id="16" name="Picture 15" descr="UNIVERSITY OF WATERLOO">
            <a:extLst>
              <a:ext uri="{FF2B5EF4-FFF2-40B4-BE49-F238E27FC236}">
                <a16:creationId xmlns:a16="http://schemas.microsoft.com/office/drawing/2014/main" id="{9C0063E6-99AB-2824-3C32-96845D58EF8C}"/>
              </a:ext>
            </a:extLst>
          </p:cNvPr>
          <p:cNvPicPr>
            <a:picLocks noChangeAspect="1"/>
          </p:cNvPicPr>
          <p:nvPr/>
        </p:nvPicPr>
        <p:blipFill>
          <a:blip r:embed="rId4" cstate="hqprint">
            <a:lum bright="70000" contrast="-70000"/>
            <a:extLst>
              <a:ext uri="{28A0092B-C50C-407E-A947-70E740481C1C}">
                <a14:useLocalDpi xmlns:a14="http://schemas.microsoft.com/office/drawing/2010/main" val="0"/>
              </a:ext>
            </a:extLst>
          </a:blip>
          <a:stretch>
            <a:fillRect/>
          </a:stretch>
        </p:blipFill>
        <p:spPr>
          <a:xfrm>
            <a:off x="9667470" y="6622153"/>
            <a:ext cx="1954092" cy="98503"/>
          </a:xfrm>
          <a:prstGeom prst="rect">
            <a:avLst/>
          </a:prstGeom>
        </p:spPr>
      </p:pic>
      <p:cxnSp>
        <p:nvCxnSpPr>
          <p:cNvPr id="17" name="Straight Connector 16">
            <a:extLst>
              <a:ext uri="{FF2B5EF4-FFF2-40B4-BE49-F238E27FC236}">
                <a16:creationId xmlns:a16="http://schemas.microsoft.com/office/drawing/2014/main" id="{1A53F82E-CA15-D09A-E71D-DC7E8EE6391E}"/>
              </a:ext>
              <a:ext uri="{C183D7F6-B498-43B3-948B-1728B52AA6E4}">
                <adec:decorative xmlns:adec="http://schemas.microsoft.com/office/drawing/2017/decorative" val="1"/>
              </a:ext>
            </a:extLst>
          </p:cNvPr>
          <p:cNvCxnSpPr/>
          <p:nvPr/>
        </p:nvCxnSpPr>
        <p:spPr>
          <a:xfrm>
            <a:off x="478958" y="6532635"/>
            <a:ext cx="11176469" cy="0"/>
          </a:xfrm>
          <a:prstGeom prst="line">
            <a:avLst/>
          </a:prstGeom>
        </p:spPr>
        <p:style>
          <a:lnRef idx="3">
            <a:schemeClr val="accent1"/>
          </a:lnRef>
          <a:fillRef idx="0">
            <a:schemeClr val="accent1"/>
          </a:fillRef>
          <a:effectRef idx="2">
            <a:schemeClr val="accent1"/>
          </a:effectRef>
          <a:fontRef idx="minor">
            <a:schemeClr val="tx1"/>
          </a:fontRef>
        </p:style>
      </p:cxnSp>
      <p:sp>
        <p:nvSpPr>
          <p:cNvPr id="18" name="Title 2">
            <a:extLst>
              <a:ext uri="{FF2B5EF4-FFF2-40B4-BE49-F238E27FC236}">
                <a16:creationId xmlns:a16="http://schemas.microsoft.com/office/drawing/2014/main" id="{D01E93D1-213C-6E4D-069C-0B76AE03E3C0}"/>
              </a:ext>
            </a:extLst>
          </p:cNvPr>
          <p:cNvSpPr txBox="1">
            <a:spLocks/>
          </p:cNvSpPr>
          <p:nvPr/>
        </p:nvSpPr>
        <p:spPr>
          <a:xfrm>
            <a:off x="478958" y="742373"/>
            <a:ext cx="11713042" cy="8959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4000" b="1" kern="1200" spc="50" baseline="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5000" b="1" i="0" u="none" strike="noStrike" kern="1200" cap="none" spc="0" normalizeH="0" baseline="0" noProof="0">
                <a:ln>
                  <a:noFill/>
                </a:ln>
                <a:solidFill>
                  <a:prstClr val="white"/>
                </a:solidFill>
                <a:effectLst/>
                <a:uLnTx/>
                <a:uFillTx/>
                <a:latin typeface="Barlow Condensed"/>
                <a:ea typeface="+mj-ea"/>
                <a:cs typeface="+mj-cs"/>
              </a:rPr>
              <a:t>thank you!</a:t>
            </a:r>
            <a:endParaRPr kumimoji="0" lang="en-US" sz="5000" b="0" i="0" u="none" strike="noStrike" kern="1200" cap="none" spc="0" normalizeH="0" baseline="0" noProof="0">
              <a:ln>
                <a:noFill/>
              </a:ln>
              <a:solidFill>
                <a:prstClr val="white"/>
              </a:solidFill>
              <a:effectLst/>
              <a:uLnTx/>
              <a:uFillTx/>
              <a:latin typeface="Barlow Condensed"/>
              <a:ea typeface="+mj-ea"/>
              <a:cs typeface="+mj-cs"/>
            </a:endParaRPr>
          </a:p>
        </p:txBody>
      </p:sp>
    </p:spTree>
    <p:extLst>
      <p:ext uri="{BB962C8B-B14F-4D97-AF65-F5344CB8AC3E}">
        <p14:creationId xmlns:p14="http://schemas.microsoft.com/office/powerpoint/2010/main" val="143219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FB71D9-601E-9DE9-67A2-931BC244A7C2}"/>
              </a:ext>
            </a:extLst>
          </p:cNvPr>
          <p:cNvSpPr>
            <a:spLocks noGrp="1"/>
          </p:cNvSpPr>
          <p:nvPr>
            <p:ph type="body" sz="quarter" idx="13"/>
          </p:nvPr>
        </p:nvSpPr>
        <p:spPr/>
        <p:txBody>
          <a:bodyPr vert="horz" lIns="91440" tIns="45720" rIns="91440" bIns="45720" rtlCol="0" anchor="t">
            <a:normAutofit/>
          </a:bodyPr>
          <a:lstStyle/>
          <a:p>
            <a:r>
              <a:rPr lang="en-US" dirty="0"/>
              <a:t>subtitle</a:t>
            </a:r>
          </a:p>
        </p:txBody>
      </p:sp>
      <p:sp>
        <p:nvSpPr>
          <p:cNvPr id="2" name="Title 1">
            <a:extLst>
              <a:ext uri="{FF2B5EF4-FFF2-40B4-BE49-F238E27FC236}">
                <a16:creationId xmlns:a16="http://schemas.microsoft.com/office/drawing/2014/main" id="{9429FAB2-39B0-D6E6-DC06-F6A97D0A3591}"/>
              </a:ext>
            </a:extLst>
          </p:cNvPr>
          <p:cNvSpPr>
            <a:spLocks noGrp="1"/>
          </p:cNvSpPr>
          <p:nvPr>
            <p:ph type="title"/>
          </p:nvPr>
        </p:nvSpPr>
        <p:spPr/>
        <p:txBody>
          <a:bodyPr/>
          <a:lstStyle/>
          <a:p>
            <a:r>
              <a:rPr lang="en-US"/>
              <a:t>Welcome and Background</a:t>
            </a:r>
          </a:p>
        </p:txBody>
      </p:sp>
    </p:spTree>
    <p:extLst>
      <p:ext uri="{BB962C8B-B14F-4D97-AF65-F5344CB8AC3E}">
        <p14:creationId xmlns:p14="http://schemas.microsoft.com/office/powerpoint/2010/main" val="172930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Introductions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612364"/>
            <a:ext cx="10972800" cy="4310062"/>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Team members</a:t>
            </a:r>
          </a:p>
          <a:p>
            <a:pPr>
              <a:defRPr/>
            </a:pPr>
            <a:r>
              <a:rPr lang="en-US" sz="2800" dirty="0">
                <a:latin typeface="Arial" panose="020B0604020202020204" pitchFamily="34" charset="0"/>
                <a:cs typeface="Arial" panose="020B0604020202020204" pitchFamily="34" charset="0"/>
              </a:rPr>
              <a:t>Other stakeholders (e.g. vendor)</a:t>
            </a:r>
          </a:p>
        </p:txBody>
      </p:sp>
    </p:spTree>
    <p:extLst>
      <p:ext uri="{BB962C8B-B14F-4D97-AF65-F5344CB8AC3E}">
        <p14:creationId xmlns:p14="http://schemas.microsoft.com/office/powerpoint/2010/main" val="17393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Introductions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330035"/>
            <a:ext cx="10972800" cy="5017036"/>
          </a:xfrm>
          <a:noFill/>
        </p:spPr>
        <p:txBody>
          <a:bodyPr vert="horz" lIns="68580" tIns="34290" rIns="68580" bIns="34290" rtlCol="0">
            <a:normAutofit fontScale="92500" lnSpcReduction="10000"/>
          </a:bodyPr>
          <a:lstStyle/>
          <a:p>
            <a:pPr>
              <a:defRPr/>
            </a:pPr>
            <a:r>
              <a:rPr lang="en-US" sz="2600" dirty="0">
                <a:latin typeface="Arial" panose="020B0604020202020204" pitchFamily="34" charset="0"/>
                <a:cs typeface="Arial" panose="020B0604020202020204" pitchFamily="34" charset="0"/>
              </a:rPr>
              <a:t>Project Management Office services that are available for this project:</a:t>
            </a:r>
          </a:p>
          <a:p>
            <a:pPr lvl="1">
              <a:defRPr/>
            </a:pPr>
            <a:r>
              <a:rPr lang="en-US" sz="2600" dirty="0">
                <a:latin typeface="Arial" panose="020B0604020202020204" pitchFamily="34" charset="0"/>
                <a:cs typeface="Arial" panose="020B0604020202020204" pitchFamily="34" charset="0"/>
              </a:rPr>
              <a:t>Maintain library of tools, processes, templates, and best practices for project and systems development life cycle methodologies</a:t>
            </a:r>
          </a:p>
          <a:p>
            <a:pPr lvl="1" fontAlgn="auto"/>
            <a:r>
              <a:rPr lang="en-US" sz="2600" dirty="0">
                <a:latin typeface="Arial" panose="020B0604020202020204" pitchFamily="34" charset="0"/>
                <a:cs typeface="Arial" panose="020B0604020202020204" pitchFamily="34" charset="0"/>
              </a:rPr>
              <a:t>Assignment of an experienced, senior Project Manager to large, high risk or strategically aligned IT projects</a:t>
            </a:r>
          </a:p>
          <a:p>
            <a:pPr lvl="1" fontAlgn="auto"/>
            <a:r>
              <a:rPr lang="en-US" sz="2600" dirty="0">
                <a:latin typeface="Arial" panose="020B0604020202020204" pitchFamily="34" charset="0"/>
                <a:cs typeface="Arial" panose="020B0604020202020204" pitchFamily="34" charset="0"/>
              </a:rPr>
              <a:t>Coordinate training and provide consultation on project management concepts and best practices</a:t>
            </a:r>
          </a:p>
          <a:p>
            <a:pPr lvl="1" fontAlgn="auto"/>
            <a:r>
              <a:rPr lang="en-US" sz="2600" dirty="0">
                <a:latin typeface="Arial" panose="020B0604020202020204" pitchFamily="34" charset="0"/>
                <a:cs typeface="Arial" panose="020B0604020202020204" pitchFamily="34" charset="0"/>
              </a:rPr>
              <a:t>Improve communication and information sharing for projects </a:t>
            </a:r>
          </a:p>
          <a:p>
            <a:pPr lvl="1" fontAlgn="auto"/>
            <a:r>
              <a:rPr lang="en-US" sz="2600" dirty="0">
                <a:latin typeface="Arial" panose="020B0604020202020204" pitchFamily="34" charset="0"/>
                <a:cs typeface="Arial" panose="020B0604020202020204" pitchFamily="34" charset="0"/>
              </a:rPr>
              <a:t>Conduct project health checks</a:t>
            </a:r>
          </a:p>
          <a:p>
            <a:pPr fontAlgn="auto"/>
            <a:r>
              <a:rPr lang="en-US" sz="2600" dirty="0">
                <a:latin typeface="Arial" panose="020B0604020202020204" pitchFamily="34" charset="0"/>
                <a:cs typeface="Arial" panose="020B0604020202020204" pitchFamily="34" charset="0"/>
                <a:hlinkClick r:id="rId3"/>
              </a:rPr>
              <a:t>https://uwaterloo.ca/ist-project-management-office/</a:t>
            </a:r>
            <a:endParaRPr lang="en-US" sz="2600" dirty="0">
              <a:latin typeface="Arial" panose="020B0604020202020204" pitchFamily="34" charset="0"/>
              <a:cs typeface="Arial" panose="020B0604020202020204" pitchFamily="34" charset="0"/>
            </a:endParaRPr>
          </a:p>
          <a:p>
            <a:pPr lvl="1">
              <a:defRP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134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Introductions</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300176"/>
            <a:ext cx="10972800" cy="5123716"/>
          </a:xfrm>
          <a:noFill/>
        </p:spPr>
        <p:txBody>
          <a:bodyPr vert="horz" lIns="68580" tIns="34290" rIns="68580" bIns="34290" rtlCol="0">
            <a:normAutofit fontScale="92500" lnSpcReduction="20000"/>
          </a:bodyPr>
          <a:lstStyle/>
          <a:p>
            <a:pPr>
              <a:defRPr/>
            </a:pPr>
            <a:r>
              <a:rPr lang="en-US" dirty="0">
                <a:latin typeface="Arial" panose="020B0604020202020204" pitchFamily="34" charset="0"/>
                <a:cs typeface="Arial" panose="020B0604020202020204" pitchFamily="34" charset="0"/>
              </a:rPr>
              <a:t>Project management methodology:</a:t>
            </a:r>
          </a:p>
          <a:p>
            <a:pPr lvl="1"/>
            <a:r>
              <a:rPr lang="en-US" sz="2400" dirty="0">
                <a:latin typeface="Arial" panose="020B0604020202020204" pitchFamily="34" charset="0"/>
                <a:cs typeface="Arial" panose="020B0604020202020204" pitchFamily="34" charset="0"/>
              </a:rPr>
              <a:t>Inputs and deliverables vary depending upon </a:t>
            </a:r>
            <a:r>
              <a:rPr lang="en-US" sz="2400" dirty="0">
                <a:latin typeface="Arial" panose="020B0604020202020204" pitchFamily="34" charset="0"/>
                <a:cs typeface="Arial" panose="020B0604020202020204" pitchFamily="34" charset="0"/>
                <a:hlinkClick r:id="rId3"/>
              </a:rPr>
              <a:t>project size, complexity</a:t>
            </a:r>
            <a:r>
              <a:rPr lang="en-US" sz="2400" dirty="0">
                <a:latin typeface="Arial" panose="020B0604020202020204" pitchFamily="34" charset="0"/>
                <a:cs typeface="Arial" panose="020B0604020202020204" pitchFamily="34" charset="0"/>
              </a:rPr>
              <a:t>, timeline, and project management </a:t>
            </a:r>
            <a:r>
              <a:rPr lang="en-US" sz="2400" dirty="0">
                <a:latin typeface="Arial" panose="020B0604020202020204" pitchFamily="34" charset="0"/>
                <a:cs typeface="Arial" panose="020B0604020202020204" pitchFamily="34" charset="0"/>
                <a:hlinkClick r:id="rId4"/>
              </a:rPr>
              <a:t>approach</a:t>
            </a:r>
            <a:r>
              <a:rPr lang="en-US" sz="2400" dirty="0">
                <a:latin typeface="Arial" panose="020B0604020202020204" pitchFamily="34" charset="0"/>
                <a:cs typeface="Arial" panose="020B0604020202020204" pitchFamily="34" charset="0"/>
              </a:rPr>
              <a:t> (e.g. agile, interactive, waterfall)</a:t>
            </a:r>
          </a:p>
          <a:p>
            <a:pPr lvl="1"/>
            <a:r>
              <a:rPr lang="en-US" sz="2400" dirty="0">
                <a:latin typeface="Arial" panose="020B0604020202020204" pitchFamily="34" charset="0"/>
                <a:cs typeface="Arial" panose="020B0604020202020204" pitchFamily="34" charset="0"/>
              </a:rPr>
              <a:t>4 life cycle phases</a:t>
            </a:r>
          </a:p>
          <a:p>
            <a:pPr lvl="2"/>
            <a:r>
              <a:rPr lang="en-US" sz="2400" b="1" dirty="0">
                <a:latin typeface="Arial" panose="020B0604020202020204" pitchFamily="34" charset="0"/>
                <a:cs typeface="Arial" panose="020B0604020202020204" pitchFamily="34" charset="0"/>
                <a:hlinkClick r:id="rId5"/>
              </a:rPr>
              <a:t>Initiation</a:t>
            </a:r>
            <a:r>
              <a:rPr lang="en-US" sz="2400" dirty="0">
                <a:latin typeface="Arial" panose="020B0604020202020204" pitchFamily="34" charset="0"/>
                <a:cs typeface="Arial" panose="020B0604020202020204" pitchFamily="34" charset="0"/>
              </a:rPr>
              <a:t>: define the project objectives, scope, roles &amp; responsibilities, and obtains authorization to begin</a:t>
            </a:r>
          </a:p>
          <a:p>
            <a:pPr lvl="2"/>
            <a:r>
              <a:rPr lang="en-US" sz="2400" b="1" dirty="0">
                <a:latin typeface="Arial" panose="020B0604020202020204" pitchFamily="34" charset="0"/>
                <a:cs typeface="Arial" panose="020B0604020202020204" pitchFamily="34" charset="0"/>
                <a:hlinkClick r:id="rId6"/>
              </a:rPr>
              <a:t>Planning</a:t>
            </a:r>
            <a:r>
              <a:rPr lang="en-US" sz="2400" dirty="0">
                <a:latin typeface="Arial" panose="020B0604020202020204" pitchFamily="34" charset="0"/>
                <a:cs typeface="Arial" panose="020B0604020202020204" pitchFamily="34" charset="0"/>
              </a:rPr>
              <a:t>: establish work break down, how it will be achieved, when, and by who. </a:t>
            </a:r>
          </a:p>
          <a:p>
            <a:pPr lvl="2"/>
            <a:r>
              <a:rPr lang="en-US" sz="2400" b="1" dirty="0">
                <a:latin typeface="Arial" panose="020B0604020202020204" pitchFamily="34" charset="0"/>
                <a:cs typeface="Arial" panose="020B0604020202020204" pitchFamily="34" charset="0"/>
                <a:hlinkClick r:id="rId7"/>
              </a:rPr>
              <a:t>Execution</a:t>
            </a:r>
            <a:r>
              <a:rPr lang="en-US" sz="2400" dirty="0">
                <a:latin typeface="Arial" panose="020B0604020202020204" pitchFamily="34" charset="0"/>
                <a:cs typeface="Arial" panose="020B0604020202020204" pitchFamily="34" charset="0"/>
              </a:rPr>
              <a:t>: manage time, scope, procurement, risk, communications, resources, costs/budget, changes, and quality.  Track and report on project status.</a:t>
            </a:r>
          </a:p>
          <a:p>
            <a:pPr lvl="2"/>
            <a:r>
              <a:rPr lang="en-US" sz="2400" b="1" dirty="0">
                <a:latin typeface="Arial" panose="020B0604020202020204" pitchFamily="34" charset="0"/>
                <a:cs typeface="Arial" panose="020B0604020202020204" pitchFamily="34" charset="0"/>
              </a:rPr>
              <a:t>Closing</a:t>
            </a:r>
            <a:r>
              <a:rPr lang="en-US" sz="2400" dirty="0">
                <a:latin typeface="Arial" panose="020B0604020202020204" pitchFamily="34" charset="0"/>
                <a:cs typeface="Arial" panose="020B0604020202020204" pitchFamily="34" charset="0"/>
              </a:rPr>
              <a:t>: finalize all activities, complete deliverable(s), measure success, and formally closes the project</a:t>
            </a:r>
          </a:p>
          <a:p>
            <a:pPr lvl="1">
              <a:defRP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50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Sponsor Message</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What is the history for this project?</a:t>
            </a:r>
          </a:p>
          <a:p>
            <a:r>
              <a:rPr lang="en-US" sz="2800" dirty="0">
                <a:latin typeface="Arial" panose="020B0604020202020204" pitchFamily="34" charset="0"/>
                <a:cs typeface="Arial" panose="020B0604020202020204" pitchFamily="34" charset="0"/>
              </a:rPr>
              <a:t>Current situation</a:t>
            </a:r>
          </a:p>
          <a:p>
            <a:r>
              <a:rPr lang="en-US" sz="2800" dirty="0">
                <a:latin typeface="Arial" panose="020B0604020202020204" pitchFamily="34" charset="0"/>
                <a:cs typeface="Arial" panose="020B0604020202020204" pitchFamily="34" charset="0"/>
              </a:rPr>
              <a:t>How project success will be measured</a:t>
            </a:r>
          </a:p>
        </p:txBody>
      </p:sp>
    </p:spTree>
    <p:extLst>
      <p:ext uri="{BB962C8B-B14F-4D97-AF65-F5344CB8AC3E}">
        <p14:creationId xmlns:p14="http://schemas.microsoft.com/office/powerpoint/2010/main" val="129279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791D7-281A-DBBB-F33C-C2DABE1F6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832CD-BCFF-998D-844C-7B29ED477768}"/>
              </a:ext>
            </a:extLst>
          </p:cNvPr>
          <p:cNvSpPr>
            <a:spLocks noGrp="1"/>
          </p:cNvSpPr>
          <p:nvPr>
            <p:ph type="title"/>
          </p:nvPr>
        </p:nvSpPr>
        <p:spPr/>
        <p:txBody>
          <a:bodyPr>
            <a:normAutofit/>
          </a:bodyPr>
          <a:lstStyle/>
          <a:p>
            <a:r>
              <a:rPr lang="en-US">
                <a:latin typeface="Arial"/>
                <a:cs typeface="Arial"/>
              </a:rPr>
              <a:t>Values That</a:t>
            </a:r>
            <a:r>
              <a:rPr lang="en-US" dirty="0">
                <a:latin typeface="Arial"/>
                <a:cs typeface="Arial"/>
              </a:rPr>
              <a:t> Guide Our Work</a:t>
            </a:r>
            <a:endParaRPr lang="en-US" dirty="0"/>
          </a:p>
        </p:txBody>
      </p:sp>
      <p:sp>
        <p:nvSpPr>
          <p:cNvPr id="3" name="Content Placeholder 2">
            <a:extLst>
              <a:ext uri="{FF2B5EF4-FFF2-40B4-BE49-F238E27FC236}">
                <a16:creationId xmlns:a16="http://schemas.microsoft.com/office/drawing/2014/main" id="{7F7971E7-A7FB-D562-CCD8-7D3CD9BDDB5D}"/>
              </a:ext>
            </a:extLst>
          </p:cNvPr>
          <p:cNvSpPr>
            <a:spLocks noGrp="1"/>
          </p:cNvSpPr>
          <p:nvPr>
            <p:ph idx="1"/>
          </p:nvPr>
        </p:nvSpPr>
        <p:spPr>
          <a:xfrm>
            <a:off x="609600" y="1734284"/>
            <a:ext cx="10972800" cy="5123716"/>
          </a:xfrm>
          <a:noFill/>
        </p:spPr>
        <p:txBody>
          <a:bodyPr vert="horz" lIns="68580" tIns="34290" rIns="68580" bIns="34290" rtlCol="0" anchor="t">
            <a:normAutofit/>
          </a:bodyPr>
          <a:lstStyle/>
          <a:p>
            <a:pPr>
              <a:buClr>
                <a:srgbClr val="000000"/>
              </a:buClr>
              <a:defRPr/>
            </a:pPr>
            <a:r>
              <a:rPr lang="en-US" sz="2800">
                <a:latin typeface="Arial"/>
                <a:cs typeface="Arial"/>
              </a:rPr>
              <a:t>Think Differently</a:t>
            </a:r>
          </a:p>
          <a:p>
            <a:pPr>
              <a:buClr>
                <a:srgbClr val="000000"/>
              </a:buClr>
            </a:pPr>
            <a:r>
              <a:rPr lang="en-US" sz="2800">
                <a:latin typeface="Arial"/>
                <a:cs typeface="Arial"/>
              </a:rPr>
              <a:t>Act with Purpose</a:t>
            </a:r>
          </a:p>
          <a:p>
            <a:r>
              <a:rPr lang="en-US" sz="2800">
                <a:latin typeface="Arial"/>
                <a:cs typeface="Arial"/>
              </a:rPr>
              <a:t>Work Together</a:t>
            </a:r>
            <a:endParaRPr lang="en-US" sz="2800">
              <a:latin typeface="Arial" panose="020B0604020202020204" pitchFamily="34" charset="0"/>
              <a:cs typeface="Arial" panose="020B0604020202020204" pitchFamily="34" charset="0"/>
            </a:endParaRPr>
          </a:p>
          <a:p>
            <a:pPr>
              <a:buClr>
                <a:srgbClr val="000000"/>
              </a:buClr>
            </a:pPr>
            <a:endParaRPr lang="en-US" sz="2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3ED6451-699F-5663-97F9-9C07C6C22E0B}"/>
              </a:ext>
            </a:extLst>
          </p:cNvPr>
          <p:cNvSpPr txBox="1"/>
          <p:nvPr/>
        </p:nvSpPr>
        <p:spPr>
          <a:xfrm>
            <a:off x="754742" y="5856514"/>
            <a:ext cx="4209807" cy="369332"/>
          </a:xfrm>
          <a:prstGeom prst="rect">
            <a:avLst/>
          </a:prstGeom>
          <a:noFill/>
        </p:spPr>
        <p:txBody>
          <a:bodyPr wrap="none" lIns="91440" tIns="45720" rIns="91440" bIns="45720" anchor="t">
            <a:spAutoFit/>
          </a:bodyPr>
          <a:lstStyle/>
          <a:p>
            <a:r>
              <a:rPr lang="en-US" dirty="0">
                <a:latin typeface="Georgia"/>
                <a:hlinkClick r:id="rId3"/>
              </a:rPr>
              <a:t>Home | Values | University of Waterloo</a:t>
            </a:r>
            <a:endParaRPr lang="en-US"/>
          </a:p>
        </p:txBody>
      </p:sp>
    </p:spTree>
    <p:extLst>
      <p:ext uri="{BB962C8B-B14F-4D97-AF65-F5344CB8AC3E}">
        <p14:creationId xmlns:p14="http://schemas.microsoft.com/office/powerpoint/2010/main" val="1399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70FE-9AA8-A420-9DF9-00873BB06C6A}"/>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Round Table Discussion</a:t>
            </a:r>
          </a:p>
        </p:txBody>
      </p:sp>
      <p:sp>
        <p:nvSpPr>
          <p:cNvPr id="3" name="Content Placeholder 2">
            <a:extLst>
              <a:ext uri="{FF2B5EF4-FFF2-40B4-BE49-F238E27FC236}">
                <a16:creationId xmlns:a16="http://schemas.microsoft.com/office/drawing/2014/main" id="{DD5C101F-AD43-907C-1355-61E86E96E172}"/>
              </a:ext>
            </a:extLst>
          </p:cNvPr>
          <p:cNvSpPr>
            <a:spLocks noGrp="1"/>
          </p:cNvSpPr>
          <p:nvPr>
            <p:ph idx="1"/>
          </p:nvPr>
        </p:nvSpPr>
        <p:spPr>
          <a:xfrm>
            <a:off x="609600" y="1734284"/>
            <a:ext cx="10972800" cy="5123716"/>
          </a:xfrm>
          <a:noFill/>
        </p:spPr>
        <p:txBody>
          <a:bodyPr vert="horz" lIns="68580" tIns="34290" rIns="68580" bIns="34290" rtlCol="0">
            <a:normAutofit/>
          </a:bodyPr>
          <a:lstStyle/>
          <a:p>
            <a:pPr>
              <a:defRPr/>
            </a:pPr>
            <a:r>
              <a:rPr lang="en-US" sz="2800" dirty="0">
                <a:latin typeface="Arial" panose="020B0604020202020204" pitchFamily="34" charset="0"/>
                <a:cs typeface="Arial" panose="020B0604020202020204" pitchFamily="34" charset="0"/>
              </a:rPr>
              <a:t>Lessons learned from other projects</a:t>
            </a:r>
          </a:p>
          <a:p>
            <a:pPr>
              <a:defRPr/>
            </a:pP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Do’s</a:t>
            </a:r>
          </a:p>
          <a:p>
            <a:r>
              <a:rPr lang="en-US" sz="2800" dirty="0">
                <a:latin typeface="Arial" panose="020B0604020202020204" pitchFamily="34" charset="0"/>
                <a:cs typeface="Arial" panose="020B0604020202020204" pitchFamily="34" charset="0"/>
              </a:rPr>
              <a:t>Don’ts</a:t>
            </a:r>
          </a:p>
        </p:txBody>
      </p:sp>
    </p:spTree>
    <p:extLst>
      <p:ext uri="{BB962C8B-B14F-4D97-AF65-F5344CB8AC3E}">
        <p14:creationId xmlns:p14="http://schemas.microsoft.com/office/powerpoint/2010/main" val="106885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Theme">
  <a:themeElements>
    <a:clrScheme name="University of Waterloo">
      <a:dk1>
        <a:sysClr val="windowText" lastClr="000000"/>
      </a:dk1>
      <a:lt1>
        <a:sysClr val="window" lastClr="FFFFFF"/>
      </a:lt1>
      <a:dk2>
        <a:srgbClr val="757575"/>
      </a:dk2>
      <a:lt2>
        <a:srgbClr val="EEEEEE"/>
      </a:lt2>
      <a:accent1>
        <a:srgbClr val="757575"/>
      </a:accent1>
      <a:accent2>
        <a:srgbClr val="EEEEEE"/>
      </a:accent2>
      <a:accent3>
        <a:srgbClr val="FFD74E"/>
      </a:accent3>
      <a:accent4>
        <a:srgbClr val="C11F42"/>
      </a:accent4>
      <a:accent5>
        <a:srgbClr val="FFFFFF"/>
      </a:accent5>
      <a:accent6>
        <a:srgbClr val="FFFFFF"/>
      </a:accent6>
      <a:hlink>
        <a:srgbClr val="C11F42"/>
      </a:hlink>
      <a:folHlink>
        <a:srgbClr val="7575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ject Kick off Template v2.pot [Compatibility Mode]" id="{A7116873-888B-425C-B48F-4A25C3AAFB25}" vid="{D87CF9C2-19C7-4247-9275-EFDBE8458739}"/>
    </a:ext>
  </a:extLst>
</a:theme>
</file>

<file path=ppt/theme/theme2.xml><?xml version="1.0" encoding="utf-8"?>
<a:theme xmlns:a="http://schemas.openxmlformats.org/drawingml/2006/main" name="UofWaterloo_WhiteBkgrd">
  <a:themeElements>
    <a:clrScheme name="Waterloo2016">
      <a:dk1>
        <a:sysClr val="windowText" lastClr="000000"/>
      </a:dk1>
      <a:lt1>
        <a:sysClr val="window" lastClr="FFFFFF"/>
      </a:lt1>
      <a:dk2>
        <a:srgbClr val="757575"/>
      </a:dk2>
      <a:lt2>
        <a:srgbClr val="D6D6D6"/>
      </a:lt2>
      <a:accent1>
        <a:srgbClr val="FFD54F"/>
      </a:accent1>
      <a:accent2>
        <a:srgbClr val="0C0C0C"/>
      </a:accent2>
      <a:accent3>
        <a:srgbClr val="AEAEAE"/>
      </a:accent3>
      <a:accent4>
        <a:srgbClr val="B71233"/>
      </a:accent4>
      <a:accent5>
        <a:srgbClr val="7F7F7F"/>
      </a:accent5>
      <a:accent6>
        <a:srgbClr val="0073CE"/>
      </a:accent6>
      <a:hlink>
        <a:srgbClr val="353535"/>
      </a:hlink>
      <a:folHlink>
        <a:srgbClr val="595959"/>
      </a:folHlink>
    </a:clrScheme>
    <a:fontScheme name="Custom 1">
      <a:majorFont>
        <a:latin typeface="Barlow Condensed"/>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terloo_powerpoint_template_16-9_widescreen.pptx" id="{8C6518D2-2BB0-4F41-9D7B-4C5FB8B2D4A7}" vid="{397A0246-1277-443B-95C5-D946E7703B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696b1f-e12b-4fa2-85fa-f973e28033d7">
      <Terms xmlns="http://schemas.microsoft.com/office/infopath/2007/PartnerControls"/>
    </lcf76f155ced4ddcb4097134ff3c332f>
    <TaxCatchAll xmlns="7c6aa46e-854b-4905-bea9-8e55e192b6f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B6400BB656AA4B959D7F0EA38AA0CA" ma:contentTypeVersion="18" ma:contentTypeDescription="Create a new document." ma:contentTypeScope="" ma:versionID="e8baa1548d5a115a843525eb8e6f6219">
  <xsd:schema xmlns:xsd="http://www.w3.org/2001/XMLSchema" xmlns:xs="http://www.w3.org/2001/XMLSchema" xmlns:p="http://schemas.microsoft.com/office/2006/metadata/properties" xmlns:ns2="68696b1f-e12b-4fa2-85fa-f973e28033d7" xmlns:ns3="7c6aa46e-854b-4905-bea9-8e55e192b6f5" targetNamespace="http://schemas.microsoft.com/office/2006/metadata/properties" ma:root="true" ma:fieldsID="be626ddd86abd85999258f82c8599702" ns2:_="" ns3:_="">
    <xsd:import namespace="68696b1f-e12b-4fa2-85fa-f973e28033d7"/>
    <xsd:import namespace="7c6aa46e-854b-4905-bea9-8e55e192b6f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96b1f-e12b-4fa2-85fa-f973e28033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bf906fe-3e8e-4b22-a6fd-bde302b9218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6aa46e-854b-4905-bea9-8e55e192b6f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c7b185e-853a-4d02-9e01-d9161b7b0843}" ma:internalName="TaxCatchAll" ma:showField="CatchAllData" ma:web="7c6aa46e-854b-4905-bea9-8e55e192b6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6AFA3BC1-0174-4C9B-BD71-B488866FD15E}">
  <ds:schemaRefs>
    <ds:schemaRef ds:uri="http://schemas.microsoft.com/sharepoint/v3/contenttype/forms"/>
  </ds:schemaRefs>
</ds:datastoreItem>
</file>

<file path=customXml/itemProps2.xml><?xml version="1.0" encoding="utf-8"?>
<ds:datastoreItem xmlns:ds="http://schemas.openxmlformats.org/officeDocument/2006/customXml" ds:itemID="{BD89B597-DFD7-4694-85F5-E5AF0C08DEFD}">
  <ds:schemaRefs>
    <ds:schemaRef ds:uri="http://schemas.microsoft.com/office/2006/documentManagement/types"/>
    <ds:schemaRef ds:uri="http://schemas.microsoft.com/office/2006/metadata/properties"/>
    <ds:schemaRef ds:uri="http://purl.org/dc/terms/"/>
    <ds:schemaRef ds:uri="7c6aa46e-854b-4905-bea9-8e55e192b6f5"/>
    <ds:schemaRef ds:uri="http://purl.org/dc/elements/1.1/"/>
    <ds:schemaRef ds:uri="http://purl.org/dc/dcmitype/"/>
    <ds:schemaRef ds:uri="http://schemas.microsoft.com/office/infopath/2007/PartnerControls"/>
    <ds:schemaRef ds:uri="http://schemas.openxmlformats.org/package/2006/metadata/core-properties"/>
    <ds:schemaRef ds:uri="68696b1f-e12b-4fa2-85fa-f973e28033d7"/>
    <ds:schemaRef ds:uri="http://www.w3.org/XML/1998/namespace"/>
  </ds:schemaRefs>
</ds:datastoreItem>
</file>

<file path=customXml/itemProps3.xml><?xml version="1.0" encoding="utf-8"?>
<ds:datastoreItem xmlns:ds="http://schemas.openxmlformats.org/officeDocument/2006/customXml" ds:itemID="{B7B02313-137E-4A78-B411-05E6B6F154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96b1f-e12b-4fa2-85fa-f973e28033d7"/>
    <ds:schemaRef ds:uri="7c6aa46e-854b-4905-bea9-8e55e192b6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F585EFC-E2B7-47EF-8B6A-751320A31097}">
  <ds:schemaRefs>
    <ds:schemaRef ds:uri="http://schemas.microsoft.com/office/2006/metadata/longProperties"/>
  </ds:schemaRefs>
</ds:datastoreItem>
</file>

<file path=docMetadata/LabelInfo.xml><?xml version="1.0" encoding="utf-8"?>
<clbl:labelList xmlns:clbl="http://schemas.microsoft.com/office/2020/mipLabelMetadata">
  <clbl:label id="{a9ee03e0-b78c-4998-8bf4-79b266b85105}" enabled="1" method="Standard" siteId="{723a5a87-f39a-4a22-9247-3fc240c01396}" removed="0"/>
</clbl:labelList>
</file>

<file path=docProps/app.xml><?xml version="1.0" encoding="utf-8"?>
<Properties xmlns="http://schemas.openxmlformats.org/officeDocument/2006/extended-properties" xmlns:vt="http://schemas.openxmlformats.org/officeDocument/2006/docPropsVTypes">
  <Template>template-project-kickoff-meeting</Template>
  <TotalTime>214</TotalTime>
  <Words>1405</Words>
  <Application>Microsoft Office PowerPoint</Application>
  <PresentationFormat>Widescreen</PresentationFormat>
  <Paragraphs>170</Paragraphs>
  <Slides>23</Slides>
  <Notes>22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Arial</vt:lpstr>
      <vt:lpstr>Barlow Condensed</vt:lpstr>
      <vt:lpstr>Calibri</vt:lpstr>
      <vt:lpstr>Georgia</vt:lpstr>
      <vt:lpstr>Times New Roman</vt:lpstr>
      <vt:lpstr>Verdana</vt:lpstr>
      <vt:lpstr>Wingdings</vt:lpstr>
      <vt:lpstr>Default Theme</vt:lpstr>
      <vt:lpstr>UofWaterloo_WhiteBkgrd</vt:lpstr>
      <vt:lpstr>Your project name here </vt:lpstr>
      <vt:lpstr>Kick-off Meeting Agenda</vt:lpstr>
      <vt:lpstr>Welcome and Background</vt:lpstr>
      <vt:lpstr>Introductions</vt:lpstr>
      <vt:lpstr>Introductions</vt:lpstr>
      <vt:lpstr>Introductions</vt:lpstr>
      <vt:lpstr>Sponsor Message</vt:lpstr>
      <vt:lpstr>Values That Guide Our Work</vt:lpstr>
      <vt:lpstr>Round Table Discussion</vt:lpstr>
      <vt:lpstr>The project</vt:lpstr>
      <vt:lpstr>Project Charter Overview</vt:lpstr>
      <vt:lpstr>Project Scope</vt:lpstr>
      <vt:lpstr>Project Team</vt:lpstr>
      <vt:lpstr>Governance</vt:lpstr>
      <vt:lpstr>Project Milestones</vt:lpstr>
      <vt:lpstr>Constraints</vt:lpstr>
      <vt:lpstr>Roles &amp; Responsibilities</vt:lpstr>
      <vt:lpstr>HOW YOU CAN HELP</vt:lpstr>
      <vt:lpstr>Stakeholders</vt:lpstr>
      <vt:lpstr>Stakeholders</vt:lpstr>
      <vt:lpstr>Next Steps</vt:lpstr>
      <vt:lpstr>what questions do you have for us?</vt:lpstr>
      <vt:lpstr>PowerPoint Presentation</vt:lpstr>
    </vt:vector>
  </TitlesOfParts>
  <Company>Information Systems and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Kick-off</dc:title>
  <dc:creator>Stasia Poriz</dc:creator>
  <cp:lastModifiedBy>Dolapo Oladiran</cp:lastModifiedBy>
  <cp:revision>122</cp:revision>
  <dcterms:created xsi:type="dcterms:W3CDTF">2026-06-29T17:43:37Z</dcterms:created>
  <dcterms:modified xsi:type="dcterms:W3CDTF">2026-08-10T13:09:16Z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FCDSJYTTWTYP-1-643</vt:lpwstr>
  </property>
  <property fmtid="{D5CDD505-2E9C-101B-9397-08002B2CF9AE}" pid="3" name="_dlc_DocIdItemGuid">
    <vt:lpwstr>f82033aa-023d-4146-839c-d8aa95835123</vt:lpwstr>
  </property>
  <property fmtid="{D5CDD505-2E9C-101B-9397-08002B2CF9AE}" pid="4" name="_dlc_DocIdUrl">
    <vt:lpwstr>https://sharepoint.uwaterloo.ca/sites/Portfolio Management/_layouts/15/DocIdRedir.aspx?ID=FCDSJYTTWTYP-1-643, FCDSJYTTWTYP-1-643</vt:lpwstr>
  </property>
  <property fmtid="{D5CDD505-2E9C-101B-9397-08002B2CF9AE}" pid="5" name="ContentTypeId">
    <vt:lpwstr>0x01010079B6400BB656AA4B959D7F0EA38AA0CA</vt:lpwstr>
  </property>
  <property fmtid="{D5CDD505-2E9C-101B-9397-08002B2CF9AE}" pid="6" name="MediaServiceImageTags">
    <vt:lpwstr/>
  </property>
</Properties>
</file>