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9"/>
  </p:notesMasterIdLst>
  <p:sldIdLst>
    <p:sldId id="258" r:id="rId6"/>
    <p:sldId id="259" r:id="rId7"/>
    <p:sldId id="260" r:id="rId8"/>
  </p:sldIdLst>
  <p:sldSz cx="10058400" cy="7772400"/>
  <p:notesSz cx="6858000" cy="9144000"/>
  <p:defaultTextStyle>
    <a:defPPr>
      <a:defRPr lang="en-US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36763" indent="-207963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0C0C0"/>
    <a:srgbClr val="DDDDDD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867" autoAdjust="0"/>
    <p:restoredTop sz="94718" autoAdjust="0"/>
  </p:normalViewPr>
  <p:slideViewPr>
    <p:cSldViewPr snapToGrid="0">
      <p:cViewPr varScale="1">
        <p:scale>
          <a:sx n="60" d="100"/>
          <a:sy n="60" d="100"/>
        </p:scale>
        <p:origin x="1938" y="84"/>
      </p:cViewPr>
      <p:guideLst>
        <p:guide orient="horz" pos="2448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3FC08F1-1086-4125-891B-594D8CC5A4E3}" type="datetimeFigureOut">
              <a:rPr lang="en-US"/>
              <a:pPr>
                <a:defRPr/>
              </a:pPr>
              <a:t>3/22/2019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FA5F49A-F2AF-41D0-B932-85E06DF57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404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0310A6-312A-4E5C-ADC1-6B5A66F98EB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8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0310A6-312A-4E5C-ADC1-6B5A66F98EB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936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0310A6-312A-4E5C-ADC1-6B5A66F98EB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9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1" y="2971800"/>
            <a:ext cx="4876800" cy="1666028"/>
          </a:xfrm>
        </p:spPr>
        <p:txBody>
          <a:bodyPr/>
          <a:lstStyle>
            <a:lvl1pPr>
              <a:lnSpc>
                <a:spcPts val="3600"/>
              </a:lnSpc>
              <a:defRPr sz="3600" b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" y="6563360"/>
            <a:ext cx="4945380" cy="604520"/>
          </a:xfrm>
        </p:spPr>
        <p:txBody>
          <a:bodyPr anchor="b"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7202F-94F7-4895-85B8-42242C121D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Weekly Status Meeting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8059" y="2763520"/>
            <a:ext cx="7392924" cy="1450848"/>
          </a:xfrm>
        </p:spPr>
        <p:txBody>
          <a:bodyPr>
            <a:noAutofit/>
          </a:bodyPr>
          <a:lstStyle>
            <a:lvl1pPr>
              <a:lnSpc>
                <a:spcPts val="5794"/>
              </a:lnSpc>
              <a:defRPr sz="52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57D0D-9097-4CFC-9F53-A39EB4FB6D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Weekly Status Meeting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4442460" cy="5791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371600"/>
            <a:ext cx="4442460" cy="5791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1000" y="304800"/>
            <a:ext cx="9052560" cy="811424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60374-E6C2-46FC-8BF0-72E2759E07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Weekly Status Meeting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9220200" cy="811424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71600"/>
            <a:ext cx="4444207" cy="725064"/>
          </a:xfrm>
        </p:spPr>
        <p:txBody>
          <a:bodyPr anchor="b">
            <a:noAutofit/>
          </a:bodyPr>
          <a:lstStyle>
            <a:lvl1pPr marL="0" indent="0">
              <a:lnSpc>
                <a:spcPts val="2674"/>
              </a:lnSpc>
              <a:buNone/>
              <a:defRPr sz="20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209800"/>
            <a:ext cx="4444207" cy="5029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371600"/>
            <a:ext cx="4445953" cy="725064"/>
          </a:xfrm>
        </p:spPr>
        <p:txBody>
          <a:bodyPr anchor="b">
            <a:noAutofit/>
          </a:bodyPr>
          <a:lstStyle>
            <a:lvl1pPr marL="0" indent="0">
              <a:lnSpc>
                <a:spcPts val="2674"/>
              </a:lnSpc>
              <a:buNone/>
              <a:defRPr sz="20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209800"/>
            <a:ext cx="4445953" cy="50292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buNone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A1B17A-DF5D-4F7F-8D67-E9027D224F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Weekly Status Meeting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75E15-0CBF-4493-92F8-1D177AE560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Weekly Status Meeting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w_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0"/>
          <p:cNvSpPr>
            <a:spLocks/>
          </p:cNvSpPr>
          <p:nvPr userDrawn="1"/>
        </p:nvSpPr>
        <p:spPr bwMode="auto">
          <a:xfrm>
            <a:off x="3940175" y="1985963"/>
            <a:ext cx="281940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018829" eaLnBrk="0" fontAlgn="auto" hangingPunct="0">
              <a:lnSpc>
                <a:spcPts val="3398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2800" b="1" dirty="0">
              <a:solidFill>
                <a:schemeClr val="tx2"/>
              </a:solidFill>
              <a:latin typeface="+mn-lt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76250" y="3200400"/>
            <a:ext cx="3867150" cy="1371600"/>
          </a:xfrm>
        </p:spPr>
        <p:txBody>
          <a:bodyPr/>
          <a:lstStyle>
            <a:lvl1pPr marL="0" indent="0">
              <a:buNone/>
              <a:defRPr sz="3600">
                <a:latin typeface="+mj-lt"/>
              </a:defRPr>
            </a:lvl1pPr>
            <a:lvl2pPr>
              <a:defRPr sz="3600">
                <a:latin typeface="+mj-lt"/>
              </a:defRPr>
            </a:lvl2pPr>
            <a:lvl3pPr>
              <a:defRPr sz="3600">
                <a:latin typeface="+mj-lt"/>
              </a:defRPr>
            </a:lvl3pPr>
            <a:lvl4pPr>
              <a:defRPr sz="3600">
                <a:latin typeface="+mj-lt"/>
              </a:defRPr>
            </a:lvl4pPr>
            <a:lvl5pPr>
              <a:defRPr sz="36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76250" y="4800600"/>
            <a:ext cx="3867150" cy="609600"/>
          </a:xfrm>
        </p:spPr>
        <p:txBody>
          <a:bodyPr/>
          <a:lstStyle>
            <a:lvl1pPr>
              <a:buNone/>
              <a:defRPr sz="16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99D80-72B0-4F78-A07E-D5459C8A24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Weekly Status Meeting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4D916-4D9F-4171-B415-D70BB53431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Weekly Status Meeting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8170" y="396795"/>
            <a:ext cx="2221922" cy="6867710"/>
          </a:xfrm>
        </p:spPr>
        <p:txBody>
          <a:bodyPr vert="eaVert"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6018" y="396795"/>
            <a:ext cx="6799777" cy="686771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29CA6-1652-44D6-A6E5-5E9F465212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Weekly Status Meeting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1000" y="304800"/>
            <a:ext cx="9051925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68438"/>
            <a:ext cx="9136063" cy="569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381000" y="7413625"/>
            <a:ext cx="342900" cy="185738"/>
          </a:xfrm>
          <a:prstGeom prst="rect">
            <a:avLst/>
          </a:prstGeom>
        </p:spPr>
        <p:txBody>
          <a:bodyPr wrap="none" lIns="101882" tIns="50941" rIns="101882" bIns="50941" anchor="ctr" anchorCtr="0"/>
          <a:lstStyle>
            <a:lvl1pPr algn="l" defTabSz="1018824" rtl="0" fontAlgn="base">
              <a:lnSpc>
                <a:spcPts val="1337"/>
              </a:lnSpc>
              <a:spcBef>
                <a:spcPct val="0"/>
              </a:spcBef>
              <a:spcAft>
                <a:spcPct val="0"/>
              </a:spcAft>
              <a:defRPr sz="1100" b="1">
                <a:solidFill>
                  <a:srgbClr val="002776"/>
                </a:solidFill>
                <a:latin typeface="+mn-lt"/>
              </a:defRPr>
            </a:lvl1pPr>
          </a:lstStyle>
          <a:p>
            <a:pPr>
              <a:defRPr/>
            </a:pPr>
            <a:fld id="{9B72124C-275E-43AA-941A-8134139E05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831850" y="7413625"/>
            <a:ext cx="5224463" cy="185738"/>
          </a:xfrm>
          <a:prstGeom prst="rect">
            <a:avLst/>
          </a:prstGeom>
        </p:spPr>
        <p:txBody>
          <a:bodyPr wrap="none" lIns="101882" tIns="50941" rIns="101882" bIns="50941" anchor="ctr" anchorCtr="0"/>
          <a:lstStyle>
            <a:lvl1pPr algn="l" defTabSz="1018824" rtl="0" fontAlgn="base">
              <a:lnSpc>
                <a:spcPts val="1337"/>
              </a:lnSpc>
              <a:spcBef>
                <a:spcPct val="0"/>
              </a:spcBef>
              <a:spcAft>
                <a:spcPct val="0"/>
              </a:spcAft>
              <a:defRPr sz="1100">
                <a:solidFill>
                  <a:srgbClr val="00277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Weekly Status Meeting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3" r:id="rId7"/>
    <p:sldLayoutId id="2147483710" r:id="rId8"/>
    <p:sldLayoutId id="2147483711" r:id="rId9"/>
    <p:sldLayoutId id="2147483714" r:id="rId10"/>
  </p:sldLayoutIdLst>
  <p:hf hdr="0" dt="0"/>
  <p:txStyles>
    <p:titleStyle>
      <a:lvl1pPr algn="l" defTabSz="1017588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2"/>
          </a:solidFill>
          <a:latin typeface="+mn-lt"/>
          <a:ea typeface="+mj-ea"/>
          <a:cs typeface="+mj-cs"/>
        </a:defRPr>
      </a:lvl1pPr>
      <a:lvl2pPr algn="l" defTabSz="101758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defTabSz="101758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defTabSz="101758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defTabSz="1017588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3838" indent="-223838" algn="l" defTabSz="1017588" rtl="0" eaLnBrk="0" fontAlgn="base" hangingPunct="0">
        <a:spcBef>
          <a:spcPct val="0"/>
        </a:spcBef>
        <a:spcAft>
          <a:spcPts val="338"/>
        </a:spcAft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23838" indent="-223838" algn="l" defTabSz="1017588" rtl="0" eaLnBrk="0" fontAlgn="base" hangingPunct="0">
        <a:spcBef>
          <a:spcPct val="0"/>
        </a:spcBef>
        <a:spcAft>
          <a:spcPts val="338"/>
        </a:spcAft>
        <a:buFont typeface="Arial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508000" indent="-254000" algn="l" defTabSz="1017588" rtl="0" eaLnBrk="0" fontAlgn="base" hangingPunct="0">
        <a:spcBef>
          <a:spcPct val="0"/>
        </a:spcBef>
        <a:spcAft>
          <a:spcPts val="338"/>
        </a:spcAft>
        <a:buFont typeface="Arial" charset="0"/>
        <a:buChar char="‒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763588" indent="-254000" algn="l" defTabSz="1017588" rtl="0" eaLnBrk="0" fontAlgn="base" hangingPunct="0">
        <a:spcBef>
          <a:spcPct val="0"/>
        </a:spcBef>
        <a:spcAft>
          <a:spcPts val="338"/>
        </a:spcAft>
        <a:buFont typeface="Arial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017588" indent="-254000" algn="l" defTabSz="1017588" rtl="0" eaLnBrk="0" fontAlgn="base" hangingPunct="0">
        <a:spcBef>
          <a:spcPct val="0"/>
        </a:spcBef>
        <a:spcAft>
          <a:spcPts val="338"/>
        </a:spcAft>
        <a:buFont typeface="Arial" charset="0"/>
        <a:buChar char="‒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3"/>
          <p:cNvSpPr>
            <a:spLocks noChangeArrowheads="1"/>
          </p:cNvSpPr>
          <p:nvPr/>
        </p:nvSpPr>
        <p:spPr bwMode="gray">
          <a:xfrm flipH="1">
            <a:off x="325062" y="822196"/>
            <a:ext cx="9600315" cy="172095"/>
          </a:xfrm>
          <a:prstGeom prst="rect">
            <a:avLst/>
          </a:prstGeom>
          <a:solidFill>
            <a:srgbClr val="1D3A6A"/>
          </a:solidFill>
          <a:ln w="12700" algn="ctr">
            <a:solidFill>
              <a:srgbClr val="FFFFFF"/>
            </a:solidFill>
            <a:miter lim="800000"/>
            <a:headEnd/>
            <a:tailEnd/>
          </a:ln>
        </p:spPr>
        <p:txBody>
          <a:bodyPr lIns="53994" tIns="53994" rIns="53994" bIns="53994" anchor="ctr"/>
          <a:lstStyle/>
          <a:p>
            <a:pPr algn="ctr" defTabSz="914294" eaLnBrk="0" fontAlgn="auto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kern="0" dirty="0">
                <a:solidFill>
                  <a:srgbClr val="FFFFFF"/>
                </a:solidFill>
                <a:latin typeface="+mn-lt"/>
                <a:cs typeface="+mn-cs"/>
              </a:rPr>
              <a:t>Milestones and Deliverables – this period and next period</a:t>
            </a:r>
          </a:p>
        </p:txBody>
      </p:sp>
      <p:graphicFrame>
        <p:nvGraphicFramePr>
          <p:cNvPr id="5253" name="Group 13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90953698"/>
              </p:ext>
            </p:extLst>
          </p:nvPr>
        </p:nvGraphicFramePr>
        <p:xfrm>
          <a:off x="325060" y="1038093"/>
          <a:ext cx="9600316" cy="1992791"/>
        </p:xfrm>
        <a:graphic>
          <a:graphicData uri="http://schemas.openxmlformats.org/drawingml/2006/table">
            <a:tbl>
              <a:tblPr/>
              <a:tblGrid>
                <a:gridCol w="2075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4345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Project / Initiative</a:t>
                      </a:r>
                    </a:p>
                  </a:txBody>
                  <a:tcPr marR="0" marT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Project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 Phase</a:t>
                      </a:r>
                    </a:p>
                  </a:txBody>
                  <a:tcPr marR="0" marT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Milestones/  Deliverables </a:t>
                      </a:r>
                    </a:p>
                  </a:txBody>
                  <a:tcPr marR="0" marT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Status</a:t>
                      </a:r>
                    </a:p>
                  </a:txBody>
                  <a:tcPr marR="0" marT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Projected</a:t>
                      </a:r>
                      <a:b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End Date</a:t>
                      </a:r>
                    </a:p>
                  </a:txBody>
                  <a:tcPr marR="0" marT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Original </a:t>
                      </a:r>
                      <a:b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</a:b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End Date</a:t>
                      </a:r>
                    </a:p>
                  </a:txBody>
                  <a:tcPr marR="0" marT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Comments</a:t>
                      </a:r>
                    </a:p>
                  </a:txBody>
                  <a:tcPr marR="0" marT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0669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mmm dd ‘yy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mmm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dd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‘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  <a:sym typeface="Wingdings" pitchFamily="2" charset="2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mmm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dd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‘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mmm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dd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‘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18287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R="0" marT="18287" marB="18287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mmm dd ‘yy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mmm dd ‘yy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18287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R="0" marT="18287" marB="18287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mmm dd ‘yy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mmm dd ‘yy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18287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R="0" marT="18287" marB="18287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mmm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dd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‘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mmm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dd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‘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18287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1758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R="0" marT="18287" marB="18287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mmm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dd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‘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mmm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dd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‘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5227" name="Group 178"/>
          <p:cNvGrpSpPr>
            <a:grpSpLocks/>
          </p:cNvGrpSpPr>
          <p:nvPr/>
        </p:nvGrpSpPr>
        <p:grpSpPr bwMode="auto">
          <a:xfrm>
            <a:off x="325061" y="3179505"/>
            <a:ext cx="9600314" cy="154707"/>
            <a:chOff x="255" y="1932"/>
            <a:chExt cx="2783" cy="55"/>
          </a:xfrm>
        </p:grpSpPr>
        <p:sp>
          <p:nvSpPr>
            <p:cNvPr id="25" name="Line 179"/>
            <p:cNvSpPr>
              <a:spLocks noChangeShapeType="1"/>
            </p:cNvSpPr>
            <p:nvPr/>
          </p:nvSpPr>
          <p:spPr bwMode="gray">
            <a:xfrm>
              <a:off x="255" y="1959"/>
              <a:ext cx="2783" cy="0"/>
            </a:xfrm>
            <a:prstGeom prst="line">
              <a:avLst/>
            </a:prstGeom>
            <a:noFill/>
            <a:ln w="12700" cap="rnd">
              <a:solidFill>
                <a:srgbClr val="1D3A6A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29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26" name="Rectangle 180"/>
            <p:cNvSpPr>
              <a:spLocks noChangeArrowheads="1"/>
            </p:cNvSpPr>
            <p:nvPr/>
          </p:nvSpPr>
          <p:spPr bwMode="gray">
            <a:xfrm>
              <a:off x="1201" y="1932"/>
              <a:ext cx="664" cy="55"/>
            </a:xfrm>
            <a:prstGeom prst="rect">
              <a:avLst/>
            </a:prstGeom>
            <a:solidFill>
              <a:srgbClr val="FFFFFF"/>
            </a:solidFill>
            <a:ln w="12700" cap="rnd" algn="ctr">
              <a:noFill/>
              <a:miter lim="800000"/>
              <a:headEnd/>
              <a:tailEnd/>
            </a:ln>
          </p:spPr>
          <p:txBody>
            <a:bodyPr wrap="none" lIns="72000" tIns="0" rIns="72000" bIns="0">
              <a:spAutoFit/>
            </a:bodyPr>
            <a:lstStyle/>
            <a:p>
              <a:pPr algn="ctr" defTabSz="914294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kern="0" dirty="0">
                  <a:solidFill>
                    <a:sysClr val="windowText" lastClr="000000"/>
                  </a:solidFill>
                  <a:latin typeface="+mn-lt"/>
                  <a:cs typeface="+mn-cs"/>
                </a:rPr>
                <a:t>Summary of Key Accomplishments</a:t>
              </a:r>
            </a:p>
          </p:txBody>
        </p:sp>
      </p:grpSp>
      <p:sp>
        <p:nvSpPr>
          <p:cNvPr id="27" name="Rectangle 181"/>
          <p:cNvSpPr>
            <a:spLocks noChangeArrowheads="1"/>
          </p:cNvSpPr>
          <p:nvPr/>
        </p:nvSpPr>
        <p:spPr bwMode="gray">
          <a:xfrm>
            <a:off x="325061" y="3376152"/>
            <a:ext cx="9600313" cy="1107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15" tIns="45715" rIns="64001" bIns="45715">
            <a:spAutoFit/>
          </a:bodyPr>
          <a:lstStyle/>
          <a:p>
            <a:pPr marL="180975" indent="-180975" defTabSz="912813">
              <a:spcBef>
                <a:spcPct val="40000"/>
              </a:spcBef>
              <a:buClr>
                <a:srgbClr val="000000"/>
              </a:buClr>
              <a:buFont typeface="Wingdings 2" pitchFamily="18" charset="2"/>
              <a:buChar char="¡"/>
            </a:pPr>
            <a:r>
              <a:rPr lang="en-US" sz="1000" dirty="0">
                <a:solidFill>
                  <a:srgbClr val="000000"/>
                </a:solidFill>
              </a:rPr>
              <a:t>first</a:t>
            </a:r>
          </a:p>
          <a:p>
            <a:pPr marL="180975" indent="-180975" defTabSz="912813">
              <a:spcBef>
                <a:spcPct val="40000"/>
              </a:spcBef>
              <a:buClr>
                <a:srgbClr val="000000"/>
              </a:buClr>
              <a:buFont typeface="Wingdings 2" pitchFamily="18" charset="2"/>
              <a:buChar char="¡"/>
            </a:pPr>
            <a:r>
              <a:rPr lang="en-US" sz="1000" dirty="0"/>
              <a:t>second</a:t>
            </a:r>
          </a:p>
          <a:p>
            <a:pPr marL="180975" indent="-180975" defTabSz="912813">
              <a:spcBef>
                <a:spcPct val="40000"/>
              </a:spcBef>
              <a:buClr>
                <a:srgbClr val="000000"/>
              </a:buClr>
              <a:buFont typeface="Wingdings 2" pitchFamily="18" charset="2"/>
              <a:buChar char="¡"/>
            </a:pPr>
            <a:r>
              <a:rPr lang="en-US" sz="1000" dirty="0"/>
              <a:t>third</a:t>
            </a:r>
          </a:p>
          <a:p>
            <a:pPr marL="180975" indent="-180975" defTabSz="912813">
              <a:spcBef>
                <a:spcPct val="40000"/>
              </a:spcBef>
              <a:buClr>
                <a:srgbClr val="000000"/>
              </a:buClr>
              <a:buFont typeface="Wingdings 2" pitchFamily="18" charset="2"/>
              <a:buChar char="¡"/>
            </a:pPr>
            <a:r>
              <a:rPr lang="en-US" sz="1000" dirty="0"/>
              <a:t>fourth</a:t>
            </a:r>
          </a:p>
          <a:p>
            <a:pPr marL="180975" indent="-180975" defTabSz="912813">
              <a:spcBef>
                <a:spcPct val="40000"/>
              </a:spcBef>
              <a:buClr>
                <a:srgbClr val="000000"/>
              </a:buClr>
              <a:buFont typeface="Wingdings 2" pitchFamily="18" charset="2"/>
              <a:buChar char="¡"/>
            </a:pPr>
            <a:r>
              <a:rPr lang="en-US" sz="1000" dirty="0"/>
              <a:t>fifth</a:t>
            </a:r>
          </a:p>
        </p:txBody>
      </p:sp>
      <p:sp>
        <p:nvSpPr>
          <p:cNvPr id="45" name="Rectangle 2"/>
          <p:cNvSpPr>
            <a:spLocks noChangeArrowheads="1"/>
          </p:cNvSpPr>
          <p:nvPr/>
        </p:nvSpPr>
        <p:spPr bwMode="gray">
          <a:xfrm>
            <a:off x="218972" y="551382"/>
            <a:ext cx="2152650" cy="227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marL="63493" indent="-63493" defTabSz="914294" fontAlgn="auto">
              <a:spcBef>
                <a:spcPct val="100000"/>
              </a:spcBef>
              <a:spcAft>
                <a:spcPts val="0"/>
              </a:spcAft>
              <a:buClr>
                <a:srgbClr val="000000"/>
              </a:buClr>
              <a:buSzPct val="85000"/>
              <a:defRPr/>
            </a:pPr>
            <a:r>
              <a:rPr lang="en-US" sz="1100" b="1" kern="0" dirty="0" err="1">
                <a:solidFill>
                  <a:srgbClr val="000000"/>
                </a:solidFill>
                <a:latin typeface="+mn-lt"/>
                <a:cs typeface="+mn-cs"/>
              </a:rPr>
              <a:t>OverallStatus</a:t>
            </a:r>
            <a:r>
              <a:rPr lang="en-US" sz="1100" b="1" kern="0" dirty="0">
                <a:solidFill>
                  <a:srgbClr val="000000"/>
                </a:solidFill>
                <a:latin typeface="+mn-lt"/>
                <a:cs typeface="+mn-cs"/>
              </a:rPr>
              <a:t>:</a:t>
            </a:r>
            <a:endParaRPr lang="en-US" sz="1100" b="1" kern="0" dirty="0">
              <a:solidFill>
                <a:srgbClr val="008000"/>
              </a:solidFill>
              <a:latin typeface="+mn-lt"/>
              <a:cs typeface="+mn-cs"/>
            </a:endParaRP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gray">
          <a:xfrm>
            <a:off x="2014520" y="581545"/>
            <a:ext cx="974725" cy="204787"/>
          </a:xfrm>
          <a:prstGeom prst="rect">
            <a:avLst/>
          </a:prstGeom>
          <a:solidFill>
            <a:schemeClr val="accent5"/>
          </a:solidFill>
          <a:ln w="9525" algn="ctr">
            <a:noFill/>
            <a:miter lim="800000"/>
            <a:headEnd/>
            <a:tailEnd/>
          </a:ln>
        </p:spPr>
        <p:txBody>
          <a:bodyPr lIns="0" tIns="45715" rIns="0" bIns="45715" anchor="ctr" anchorCtr="1"/>
          <a:lstStyle/>
          <a:p>
            <a:pPr algn="ctr" defTabSz="914294" eaLnBrk="0" fontAlgn="auto" hangingPunct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defRPr/>
            </a:pPr>
            <a:r>
              <a:rPr lang="en-US" sz="700" b="1" kern="0" dirty="0">
                <a:solidFill>
                  <a:schemeClr val="bg2"/>
                </a:solidFill>
                <a:latin typeface="Verdana" pitchFamily="34" charset="0"/>
                <a:cs typeface="+mn-cs"/>
              </a:rPr>
              <a:t>Green</a:t>
            </a:r>
          </a:p>
        </p:txBody>
      </p:sp>
      <p:sp>
        <p:nvSpPr>
          <p:cNvPr id="5238" name="Rectangle 15"/>
          <p:cNvSpPr>
            <a:spLocks noGrp="1" noChangeArrowheads="1"/>
          </p:cNvSpPr>
          <p:nvPr>
            <p:ph type="title"/>
          </p:nvPr>
        </p:nvSpPr>
        <p:spPr bwMode="gray">
          <a:xfrm>
            <a:off x="325063" y="241165"/>
            <a:ext cx="7769991" cy="335546"/>
          </a:xfrm>
        </p:spPr>
        <p:txBody>
          <a:bodyPr/>
          <a:lstStyle/>
          <a:p>
            <a:pPr defTabSz="912813"/>
            <a:r>
              <a:rPr lang="en-US" sz="1600" dirty="0">
                <a:solidFill>
                  <a:srgbClr val="000000"/>
                </a:solidFill>
              </a:rPr>
              <a:t>Program/Project Name - Monthly status: May 2015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9241" y="185164"/>
            <a:ext cx="1806137" cy="443451"/>
          </a:xfrm>
          <a:prstGeom prst="rect">
            <a:avLst/>
          </a:prstGeom>
        </p:spPr>
      </p:pic>
      <p:sp>
        <p:nvSpPr>
          <p:cNvPr id="33" name="Rectangle 5"/>
          <p:cNvSpPr>
            <a:spLocks noChangeAspect="1" noChangeArrowheads="1"/>
          </p:cNvSpPr>
          <p:nvPr/>
        </p:nvSpPr>
        <p:spPr bwMode="gray">
          <a:xfrm>
            <a:off x="5267652" y="7496751"/>
            <a:ext cx="4657725" cy="200368"/>
          </a:xfrm>
          <a:prstGeom prst="rect">
            <a:avLst/>
          </a:prstGeom>
          <a:solidFill>
            <a:srgbClr val="FFFFFF"/>
          </a:solidFill>
          <a:ln w="9525" algn="ctr">
            <a:solidFill>
              <a:srgbClr val="1D3A6A"/>
            </a:solidFill>
            <a:miter lim="800000"/>
            <a:headEnd/>
            <a:tailEnd/>
          </a:ln>
        </p:spPr>
        <p:txBody>
          <a:bodyPr lIns="45715" tIns="45715" rIns="64001" bIns="45715"/>
          <a:lstStyle/>
          <a:p>
            <a:pPr marL="112700" indent="-112700" defTabSz="914294" eaLnBrk="0" fontAlgn="auto" hangingPunct="0">
              <a:spcBef>
                <a:spcPct val="20000"/>
              </a:spcBef>
              <a:spcAft>
                <a:spcPts val="0"/>
              </a:spcAft>
              <a:buSzPct val="75000"/>
              <a:defRPr/>
            </a:pPr>
            <a:endParaRPr lang="en-US" sz="700" kern="0" dirty="0">
              <a:solidFill>
                <a:sysClr val="windowText" lastClr="000000"/>
              </a:solidFill>
              <a:latin typeface="Verdana" pitchFamily="34" charset="0"/>
              <a:cs typeface="+mn-cs"/>
            </a:endParaRPr>
          </a:p>
        </p:txBody>
      </p:sp>
      <p:sp>
        <p:nvSpPr>
          <p:cNvPr id="34" name="Rectangle 6"/>
          <p:cNvSpPr>
            <a:spLocks noChangeAspect="1" noChangeArrowheads="1"/>
          </p:cNvSpPr>
          <p:nvPr/>
        </p:nvSpPr>
        <p:spPr bwMode="gray">
          <a:xfrm>
            <a:off x="5364073" y="7518141"/>
            <a:ext cx="238603" cy="139700"/>
          </a:xfrm>
          <a:prstGeom prst="rect">
            <a:avLst/>
          </a:prstGeom>
          <a:solidFill>
            <a:srgbClr val="008000"/>
          </a:solidFill>
          <a:ln w="9525" algn="ctr">
            <a:noFill/>
            <a:miter lim="800000"/>
            <a:headEnd/>
            <a:tailEnd/>
          </a:ln>
        </p:spPr>
        <p:txBody>
          <a:bodyPr lIns="91429" tIns="45715" rIns="91429" bIns="45715" anchor="ctr" anchorCtr="1"/>
          <a:lstStyle/>
          <a:p>
            <a:pPr algn="ctr" defTabSz="914294" eaLnBrk="0" fontAlgn="auto" hangingPunct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defRPr/>
            </a:pPr>
            <a:r>
              <a:rPr lang="en-US" sz="700" b="1" kern="0" dirty="0">
                <a:solidFill>
                  <a:srgbClr val="FFFFFF"/>
                </a:solidFill>
                <a:latin typeface="Verdana" pitchFamily="34" charset="0"/>
                <a:cs typeface="+mn-cs"/>
              </a:rPr>
              <a:t>G</a:t>
            </a:r>
          </a:p>
        </p:txBody>
      </p:sp>
      <p:sp>
        <p:nvSpPr>
          <p:cNvPr id="37" name="Rectangle 7"/>
          <p:cNvSpPr>
            <a:spLocks noChangeAspect="1" noChangeArrowheads="1"/>
          </p:cNvSpPr>
          <p:nvPr/>
        </p:nvSpPr>
        <p:spPr bwMode="gray">
          <a:xfrm>
            <a:off x="6395018" y="7519225"/>
            <a:ext cx="238603" cy="138112"/>
          </a:xfrm>
          <a:prstGeom prst="rect">
            <a:avLst/>
          </a:prstGeom>
          <a:solidFill>
            <a:srgbClr val="FFCC00"/>
          </a:solidFill>
          <a:ln w="9525" algn="ctr">
            <a:noFill/>
            <a:miter lim="800000"/>
            <a:headEnd/>
            <a:tailEnd/>
          </a:ln>
        </p:spPr>
        <p:txBody>
          <a:bodyPr lIns="91429" tIns="45715" rIns="91429" bIns="45715" anchor="ctr" anchorCtr="1"/>
          <a:lstStyle/>
          <a:p>
            <a:pPr algn="ctr" eaLnBrk="0" hangingPunct="0">
              <a:buClr>
                <a:schemeClr val="bg1"/>
              </a:buClr>
            </a:pPr>
            <a:r>
              <a:rPr lang="en-US" sz="700" b="1" dirty="0">
                <a:latin typeface="Verdana" pitchFamily="34" charset="0"/>
              </a:rPr>
              <a:t>Y</a:t>
            </a:r>
          </a:p>
        </p:txBody>
      </p:sp>
      <p:sp>
        <p:nvSpPr>
          <p:cNvPr id="40" name="Rectangle 8"/>
          <p:cNvSpPr>
            <a:spLocks noChangeAspect="1" noChangeArrowheads="1"/>
          </p:cNvSpPr>
          <p:nvPr/>
        </p:nvSpPr>
        <p:spPr bwMode="gray">
          <a:xfrm>
            <a:off x="7688560" y="7517411"/>
            <a:ext cx="238603" cy="139700"/>
          </a:xfrm>
          <a:prstGeom prst="rect">
            <a:avLst/>
          </a:prstGeom>
          <a:solidFill>
            <a:srgbClr val="CC0000"/>
          </a:solidFill>
          <a:ln w="9525" algn="ctr">
            <a:noFill/>
            <a:miter lim="800000"/>
            <a:headEnd/>
            <a:tailEnd/>
          </a:ln>
        </p:spPr>
        <p:txBody>
          <a:bodyPr lIns="91429" tIns="45715" rIns="91429" bIns="45715" anchor="ctr" anchorCtr="1"/>
          <a:lstStyle/>
          <a:p>
            <a:pPr algn="ctr" defTabSz="914294" eaLnBrk="0" fontAlgn="auto" hangingPunct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defRPr/>
            </a:pPr>
            <a:r>
              <a:rPr lang="en-US" sz="700" b="1" kern="0" dirty="0">
                <a:solidFill>
                  <a:srgbClr val="FFFFFF"/>
                </a:solidFill>
                <a:latin typeface="Verdana" pitchFamily="34" charset="0"/>
                <a:cs typeface="+mn-cs"/>
              </a:rPr>
              <a:t>R</a:t>
            </a:r>
          </a:p>
        </p:txBody>
      </p:sp>
      <p:sp>
        <p:nvSpPr>
          <p:cNvPr id="41" name="Rectangle 9"/>
          <p:cNvSpPr>
            <a:spLocks noChangeAspect="1" noChangeArrowheads="1"/>
          </p:cNvSpPr>
          <p:nvPr/>
        </p:nvSpPr>
        <p:spPr bwMode="gray">
          <a:xfrm>
            <a:off x="8925223" y="7517067"/>
            <a:ext cx="238603" cy="138112"/>
          </a:xfrm>
          <a:prstGeom prst="rect">
            <a:avLst/>
          </a:prstGeom>
          <a:solidFill>
            <a:srgbClr val="EAEAEA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lIns="45715" tIns="45715" rIns="64001" bIns="45715" anchor="ctr" anchorCtr="1"/>
          <a:lstStyle/>
          <a:p>
            <a:pPr marL="112700" indent="-112700" algn="ctr" defTabSz="914294" eaLnBrk="0" fontAlgn="auto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ct val="75000"/>
              <a:defRPr/>
            </a:pPr>
            <a:r>
              <a:rPr lang="en-US" sz="700" b="1" kern="0" dirty="0">
                <a:solidFill>
                  <a:sysClr val="windowText" lastClr="000000"/>
                </a:solidFill>
                <a:latin typeface="Verdana" pitchFamily="34" charset="0"/>
                <a:cs typeface="+mn-cs"/>
              </a:rPr>
              <a:t>C</a:t>
            </a:r>
          </a:p>
        </p:txBody>
      </p:sp>
      <p:sp>
        <p:nvSpPr>
          <p:cNvPr id="42" name="Rectangle 10"/>
          <p:cNvSpPr>
            <a:spLocks noChangeAspect="1" noChangeArrowheads="1"/>
          </p:cNvSpPr>
          <p:nvPr/>
        </p:nvSpPr>
        <p:spPr bwMode="gray">
          <a:xfrm>
            <a:off x="7911711" y="7496751"/>
            <a:ext cx="1410076" cy="1920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15" tIns="45715" rIns="64001" bIns="45715"/>
          <a:lstStyle/>
          <a:p>
            <a:pPr eaLnBrk="0" hangingPunct="0">
              <a:spcBef>
                <a:spcPct val="65000"/>
              </a:spcBef>
              <a:buSzPct val="75000"/>
              <a:buFont typeface="Marlett" pitchFamily="2" charset="2"/>
              <a:buNone/>
            </a:pPr>
            <a:r>
              <a:rPr lang="en-US" sz="700" dirty="0">
                <a:solidFill>
                  <a:srgbClr val="000000"/>
                </a:solidFill>
                <a:latin typeface="Verdana" pitchFamily="34" charset="0"/>
              </a:rPr>
              <a:t>Requires re-planning</a:t>
            </a:r>
          </a:p>
        </p:txBody>
      </p:sp>
      <p:sp>
        <p:nvSpPr>
          <p:cNvPr id="43" name="Rectangle 11"/>
          <p:cNvSpPr>
            <a:spLocks noChangeAspect="1" noChangeArrowheads="1"/>
          </p:cNvSpPr>
          <p:nvPr/>
        </p:nvSpPr>
        <p:spPr bwMode="gray">
          <a:xfrm>
            <a:off x="5581695" y="7499403"/>
            <a:ext cx="942813" cy="1687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15" tIns="45715" rIns="64001" bIns="45715"/>
          <a:lstStyle/>
          <a:p>
            <a:pPr eaLnBrk="0" hangingPunct="0">
              <a:spcBef>
                <a:spcPct val="65000"/>
              </a:spcBef>
              <a:buSzPct val="75000"/>
              <a:buFont typeface="Marlett" pitchFamily="2" charset="2"/>
              <a:buNone/>
            </a:pPr>
            <a:r>
              <a:rPr lang="en-US" sz="700" dirty="0">
                <a:solidFill>
                  <a:srgbClr val="000000"/>
                </a:solidFill>
                <a:latin typeface="Verdana" pitchFamily="34" charset="0"/>
              </a:rPr>
              <a:t>No major issues</a:t>
            </a:r>
          </a:p>
        </p:txBody>
      </p:sp>
      <p:sp>
        <p:nvSpPr>
          <p:cNvPr id="44" name="Rectangle 10"/>
          <p:cNvSpPr>
            <a:spLocks noChangeAspect="1" noChangeArrowheads="1"/>
          </p:cNvSpPr>
          <p:nvPr/>
        </p:nvSpPr>
        <p:spPr bwMode="gray">
          <a:xfrm>
            <a:off x="6660595" y="7491917"/>
            <a:ext cx="1410076" cy="213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15" tIns="45715" rIns="64001" bIns="45715"/>
          <a:lstStyle/>
          <a:p>
            <a:pPr eaLnBrk="0" hangingPunct="0">
              <a:spcBef>
                <a:spcPct val="65000"/>
              </a:spcBef>
              <a:buSzPct val="75000"/>
              <a:buFont typeface="Marlett" pitchFamily="2" charset="2"/>
              <a:buNone/>
            </a:pPr>
            <a:r>
              <a:rPr lang="en-US" sz="700" dirty="0">
                <a:solidFill>
                  <a:srgbClr val="000000"/>
                </a:solidFill>
                <a:latin typeface="Verdana" pitchFamily="34" charset="0"/>
              </a:rPr>
              <a:t>Late but recoverable</a:t>
            </a:r>
          </a:p>
        </p:txBody>
      </p:sp>
      <p:sp>
        <p:nvSpPr>
          <p:cNvPr id="31" name="Rectangle 11"/>
          <p:cNvSpPr>
            <a:spLocks noChangeAspect="1" noChangeArrowheads="1"/>
          </p:cNvSpPr>
          <p:nvPr/>
        </p:nvSpPr>
        <p:spPr bwMode="gray">
          <a:xfrm>
            <a:off x="9178279" y="7487166"/>
            <a:ext cx="615397" cy="1680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5715" tIns="45715" rIns="64001" bIns="45715"/>
          <a:lstStyle/>
          <a:p>
            <a:pPr eaLnBrk="0" hangingPunct="0">
              <a:spcBef>
                <a:spcPct val="65000"/>
              </a:spcBef>
              <a:buSzPct val="75000"/>
              <a:buFont typeface="Marlett" pitchFamily="2" charset="2"/>
              <a:buNone/>
            </a:pPr>
            <a:r>
              <a:rPr lang="en-US" sz="700" dirty="0">
                <a:solidFill>
                  <a:srgbClr val="000000"/>
                </a:solidFill>
                <a:latin typeface="Verdana" pitchFamily="34" charset="0"/>
              </a:rPr>
              <a:t>Completed</a:t>
            </a:r>
          </a:p>
        </p:txBody>
      </p:sp>
      <p:grpSp>
        <p:nvGrpSpPr>
          <p:cNvPr id="50" name="Group 178"/>
          <p:cNvGrpSpPr>
            <a:grpSpLocks/>
          </p:cNvGrpSpPr>
          <p:nvPr/>
        </p:nvGrpSpPr>
        <p:grpSpPr bwMode="auto">
          <a:xfrm>
            <a:off x="325060" y="7035820"/>
            <a:ext cx="4056440" cy="231361"/>
            <a:chOff x="255" y="1932"/>
            <a:chExt cx="2783" cy="107"/>
          </a:xfrm>
        </p:grpSpPr>
        <p:sp>
          <p:nvSpPr>
            <p:cNvPr id="51" name="Line 179"/>
            <p:cNvSpPr>
              <a:spLocks noChangeShapeType="1"/>
            </p:cNvSpPr>
            <p:nvPr/>
          </p:nvSpPr>
          <p:spPr bwMode="gray">
            <a:xfrm>
              <a:off x="255" y="1985"/>
              <a:ext cx="2783" cy="0"/>
            </a:xfrm>
            <a:prstGeom prst="line">
              <a:avLst/>
            </a:prstGeom>
            <a:noFill/>
            <a:ln w="12700" cap="rnd">
              <a:solidFill>
                <a:srgbClr val="1D3A6A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29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52" name="Rectangle 180"/>
            <p:cNvSpPr>
              <a:spLocks noChangeArrowheads="1"/>
            </p:cNvSpPr>
            <p:nvPr/>
          </p:nvSpPr>
          <p:spPr bwMode="gray">
            <a:xfrm>
              <a:off x="1358" y="1932"/>
              <a:ext cx="363" cy="107"/>
            </a:xfrm>
            <a:prstGeom prst="rect">
              <a:avLst/>
            </a:prstGeom>
            <a:solidFill>
              <a:srgbClr val="FFFFFF"/>
            </a:solidFill>
            <a:ln w="12700" cap="rnd" algn="ctr">
              <a:noFill/>
              <a:miter lim="800000"/>
              <a:headEnd/>
              <a:tailEnd/>
            </a:ln>
          </p:spPr>
          <p:txBody>
            <a:bodyPr wrap="none" lIns="72000" tIns="0" rIns="72000" bIns="0">
              <a:spAutoFit/>
            </a:bodyPr>
            <a:lstStyle/>
            <a:p>
              <a:pPr algn="ctr" defTabSz="914294" eaLnBrk="0" fontAlgn="auto" hangingPunct="0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kern="0" dirty="0">
                  <a:solidFill>
                    <a:sysClr val="windowText" lastClr="000000"/>
                  </a:solidFill>
                  <a:latin typeface="+mn-lt"/>
                  <a:cs typeface="+mn-cs"/>
                </a:rPr>
                <a:t>Budget</a:t>
              </a:r>
            </a:p>
          </p:txBody>
        </p:sp>
      </p:grpSp>
      <p:sp>
        <p:nvSpPr>
          <p:cNvPr id="56" name="Rectangle 177"/>
          <p:cNvSpPr>
            <a:spLocks noChangeArrowheads="1"/>
          </p:cNvSpPr>
          <p:nvPr/>
        </p:nvSpPr>
        <p:spPr bwMode="gray">
          <a:xfrm>
            <a:off x="325060" y="7151502"/>
            <a:ext cx="4246671" cy="5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15" tIns="45715" rIns="64001" bIns="45715">
            <a:spAutoFit/>
          </a:bodyPr>
          <a:lstStyle/>
          <a:p>
            <a:pPr defTabSz="912813">
              <a:spcBef>
                <a:spcPts val="0"/>
              </a:spcBef>
              <a:buClr>
                <a:srgbClr val="000000"/>
              </a:buClr>
            </a:pPr>
            <a:r>
              <a:rPr lang="en-US" sz="1000" dirty="0"/>
              <a:t>Approved budget (x):        xx,xxx,xx0   Approved changes (c):   xx,xxx,xx0    </a:t>
            </a:r>
          </a:p>
          <a:p>
            <a:pPr defTabSz="912813">
              <a:spcBef>
                <a:spcPts val="0"/>
              </a:spcBef>
              <a:buClr>
                <a:srgbClr val="000000"/>
              </a:buClr>
            </a:pPr>
            <a:r>
              <a:rPr lang="en-US" sz="1000" dirty="0"/>
              <a:t>Actuals (committed) (y):   xx,xxx,xx0    Forecast to end (z):         x,xxx,xx0</a:t>
            </a:r>
            <a:br>
              <a:rPr lang="en-US" sz="1000" dirty="0"/>
            </a:br>
            <a:r>
              <a:rPr lang="en-US" sz="1000" dirty="0"/>
              <a:t>Variance: (x+c)-(y+z)       x,xxx,xx0 </a:t>
            </a:r>
          </a:p>
        </p:txBody>
      </p:sp>
      <p:sp>
        <p:nvSpPr>
          <p:cNvPr id="2" name="Rectangle 1"/>
          <p:cNvSpPr/>
          <p:nvPr/>
        </p:nvSpPr>
        <p:spPr>
          <a:xfrm>
            <a:off x="4837481" y="3686145"/>
            <a:ext cx="3834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914400">
              <a:spcBef>
                <a:spcPct val="100000"/>
              </a:spcBef>
              <a:buClr>
                <a:schemeClr val="tx1"/>
              </a:buClr>
              <a:buSzPct val="85000"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</a:p>
        </p:txBody>
      </p:sp>
      <p:grpSp>
        <p:nvGrpSpPr>
          <p:cNvPr id="36" name="Group 178"/>
          <p:cNvGrpSpPr>
            <a:grpSpLocks/>
          </p:cNvGrpSpPr>
          <p:nvPr/>
        </p:nvGrpSpPr>
        <p:grpSpPr bwMode="auto">
          <a:xfrm>
            <a:off x="325060" y="5850153"/>
            <a:ext cx="9600314" cy="153653"/>
            <a:chOff x="255" y="1932"/>
            <a:chExt cx="2783" cy="55"/>
          </a:xfrm>
        </p:grpSpPr>
        <p:sp>
          <p:nvSpPr>
            <p:cNvPr id="38" name="Line 179"/>
            <p:cNvSpPr>
              <a:spLocks noChangeShapeType="1"/>
            </p:cNvSpPr>
            <p:nvPr/>
          </p:nvSpPr>
          <p:spPr bwMode="gray">
            <a:xfrm>
              <a:off x="255" y="1968"/>
              <a:ext cx="2783" cy="0"/>
            </a:xfrm>
            <a:prstGeom prst="line">
              <a:avLst/>
            </a:prstGeom>
            <a:noFill/>
            <a:ln w="12700" cap="rnd">
              <a:solidFill>
                <a:srgbClr val="1D3A6A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29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39" name="Rectangle 180"/>
            <p:cNvSpPr>
              <a:spLocks noChangeArrowheads="1"/>
            </p:cNvSpPr>
            <p:nvPr/>
          </p:nvSpPr>
          <p:spPr bwMode="gray">
            <a:xfrm>
              <a:off x="1327" y="1932"/>
              <a:ext cx="429" cy="55"/>
            </a:xfrm>
            <a:prstGeom prst="rect">
              <a:avLst/>
            </a:prstGeom>
            <a:solidFill>
              <a:srgbClr val="FFFFFF"/>
            </a:solidFill>
            <a:ln w="12700" cap="rnd" algn="ctr">
              <a:noFill/>
              <a:miter lim="800000"/>
              <a:headEnd/>
              <a:tailEnd/>
            </a:ln>
          </p:spPr>
          <p:txBody>
            <a:bodyPr wrap="none" lIns="72000" tIns="0" rIns="72000" bIns="0">
              <a:spAutoFit/>
            </a:bodyPr>
            <a:lstStyle/>
            <a:p>
              <a:pPr algn="ctr" defTabSz="914294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kern="0" dirty="0">
                  <a:solidFill>
                    <a:sysClr val="windowText" lastClr="000000"/>
                  </a:solidFill>
                  <a:latin typeface="+mn-lt"/>
                  <a:cs typeface="+mn-cs"/>
                </a:rPr>
                <a:t>Key Decisions / Notes</a:t>
              </a:r>
            </a:p>
          </p:txBody>
        </p:sp>
      </p:grpSp>
      <p:sp>
        <p:nvSpPr>
          <p:cNvPr id="53" name="Rectangle 181"/>
          <p:cNvSpPr>
            <a:spLocks noChangeArrowheads="1"/>
          </p:cNvSpPr>
          <p:nvPr/>
        </p:nvSpPr>
        <p:spPr bwMode="gray">
          <a:xfrm>
            <a:off x="325060" y="4727724"/>
            <a:ext cx="9600313" cy="1107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15" tIns="45715" rIns="64001" bIns="45715">
            <a:spAutoFit/>
          </a:bodyPr>
          <a:lstStyle/>
          <a:p>
            <a:pPr marL="180975" indent="-180975" defTabSz="912813">
              <a:spcBef>
                <a:spcPct val="40000"/>
              </a:spcBef>
              <a:buClr>
                <a:srgbClr val="000000"/>
              </a:buClr>
              <a:buFont typeface="Wingdings 2" pitchFamily="18" charset="2"/>
              <a:buChar char="¡"/>
            </a:pPr>
            <a:r>
              <a:rPr lang="en-US" sz="1000" dirty="0">
                <a:solidFill>
                  <a:srgbClr val="000000"/>
                </a:solidFill>
              </a:rPr>
              <a:t>first</a:t>
            </a:r>
          </a:p>
          <a:p>
            <a:pPr marL="180975" indent="-180975" defTabSz="912813">
              <a:spcBef>
                <a:spcPct val="40000"/>
              </a:spcBef>
              <a:buClr>
                <a:srgbClr val="000000"/>
              </a:buClr>
              <a:buFont typeface="Wingdings 2" pitchFamily="18" charset="2"/>
              <a:buChar char="¡"/>
            </a:pPr>
            <a:r>
              <a:rPr lang="en-US" sz="1000" dirty="0"/>
              <a:t>second</a:t>
            </a:r>
          </a:p>
          <a:p>
            <a:pPr marL="180975" indent="-180975" defTabSz="912813">
              <a:spcBef>
                <a:spcPct val="40000"/>
              </a:spcBef>
              <a:buClr>
                <a:srgbClr val="000000"/>
              </a:buClr>
              <a:buFont typeface="Wingdings 2" pitchFamily="18" charset="2"/>
              <a:buChar char="¡"/>
            </a:pPr>
            <a:r>
              <a:rPr lang="en-US" sz="1000" dirty="0"/>
              <a:t>third</a:t>
            </a:r>
          </a:p>
          <a:p>
            <a:pPr marL="180975" indent="-180975" defTabSz="912813">
              <a:spcBef>
                <a:spcPct val="40000"/>
              </a:spcBef>
              <a:buClr>
                <a:srgbClr val="000000"/>
              </a:buClr>
              <a:buFont typeface="Wingdings 2" pitchFamily="18" charset="2"/>
              <a:buChar char="¡"/>
            </a:pPr>
            <a:r>
              <a:rPr lang="en-US" sz="1000" dirty="0"/>
              <a:t>fourth</a:t>
            </a:r>
          </a:p>
          <a:p>
            <a:pPr marL="180975" indent="-180975" defTabSz="912813">
              <a:spcBef>
                <a:spcPct val="40000"/>
              </a:spcBef>
              <a:buClr>
                <a:srgbClr val="000000"/>
              </a:buClr>
              <a:buFont typeface="Wingdings 2" pitchFamily="18" charset="2"/>
              <a:buChar char="¡"/>
            </a:pPr>
            <a:r>
              <a:rPr lang="en-US" sz="1000" dirty="0"/>
              <a:t>fifth</a:t>
            </a:r>
          </a:p>
        </p:txBody>
      </p:sp>
      <p:grpSp>
        <p:nvGrpSpPr>
          <p:cNvPr id="54" name="Group 178"/>
          <p:cNvGrpSpPr>
            <a:grpSpLocks/>
          </p:cNvGrpSpPr>
          <p:nvPr/>
        </p:nvGrpSpPr>
        <p:grpSpPr bwMode="auto">
          <a:xfrm>
            <a:off x="325060" y="4557369"/>
            <a:ext cx="9600314" cy="153653"/>
            <a:chOff x="252" y="1932"/>
            <a:chExt cx="2783" cy="55"/>
          </a:xfrm>
        </p:grpSpPr>
        <p:sp>
          <p:nvSpPr>
            <p:cNvPr id="55" name="Line 179"/>
            <p:cNvSpPr>
              <a:spLocks noChangeShapeType="1"/>
            </p:cNvSpPr>
            <p:nvPr/>
          </p:nvSpPr>
          <p:spPr bwMode="gray">
            <a:xfrm>
              <a:off x="252" y="1959"/>
              <a:ext cx="2783" cy="0"/>
            </a:xfrm>
            <a:prstGeom prst="line">
              <a:avLst/>
            </a:prstGeom>
            <a:noFill/>
            <a:ln w="12700" cap="rnd">
              <a:solidFill>
                <a:srgbClr val="1D3A6A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defTabSz="914294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kern="0" dirty="0">
                <a:solidFill>
                  <a:sysClr val="windowText" lastClr="000000"/>
                </a:solidFill>
                <a:latin typeface="+mn-lt"/>
                <a:cs typeface="+mn-cs"/>
              </a:endParaRPr>
            </a:p>
          </p:txBody>
        </p:sp>
        <p:sp>
          <p:nvSpPr>
            <p:cNvPr id="57" name="Rectangle 180"/>
            <p:cNvSpPr>
              <a:spLocks noChangeArrowheads="1"/>
            </p:cNvSpPr>
            <p:nvPr/>
          </p:nvSpPr>
          <p:spPr bwMode="gray">
            <a:xfrm>
              <a:off x="1150" y="1932"/>
              <a:ext cx="778" cy="55"/>
            </a:xfrm>
            <a:prstGeom prst="rect">
              <a:avLst/>
            </a:prstGeom>
            <a:solidFill>
              <a:srgbClr val="FFFFFF"/>
            </a:solidFill>
            <a:ln w="12700" cap="rnd" algn="ctr">
              <a:noFill/>
              <a:miter lim="800000"/>
              <a:headEnd/>
              <a:tailEnd/>
            </a:ln>
          </p:spPr>
          <p:txBody>
            <a:bodyPr wrap="none" lIns="72000" tIns="0" rIns="72000" bIns="0">
              <a:spAutoFit/>
            </a:bodyPr>
            <a:lstStyle/>
            <a:p>
              <a:pPr algn="ctr" defTabSz="914294" eaLnBrk="0" fontAlgn="auto" hangingPunct="0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b="1" kern="0" dirty="0">
                  <a:solidFill>
                    <a:sysClr val="windowText" lastClr="000000"/>
                  </a:solidFill>
                  <a:latin typeface="+mn-lt"/>
                  <a:cs typeface="+mn-cs"/>
                </a:rPr>
                <a:t>Milestones and Deliverables – next period</a:t>
              </a:r>
            </a:p>
          </p:txBody>
        </p:sp>
      </p:grpSp>
      <p:sp>
        <p:nvSpPr>
          <p:cNvPr id="58" name="Rectangle 181"/>
          <p:cNvSpPr>
            <a:spLocks noChangeArrowheads="1"/>
          </p:cNvSpPr>
          <p:nvPr/>
        </p:nvSpPr>
        <p:spPr bwMode="gray">
          <a:xfrm>
            <a:off x="325060" y="6042945"/>
            <a:ext cx="9600313" cy="67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45715" tIns="45715" rIns="64001" bIns="45715">
            <a:spAutoFit/>
          </a:bodyPr>
          <a:lstStyle/>
          <a:p>
            <a:pPr marL="180975" indent="-180975" defTabSz="912813">
              <a:spcBef>
                <a:spcPct val="40000"/>
              </a:spcBef>
              <a:buClr>
                <a:srgbClr val="000000"/>
              </a:buClr>
              <a:buFont typeface="Wingdings 2" pitchFamily="18" charset="2"/>
              <a:buChar char="¡"/>
            </a:pPr>
            <a:r>
              <a:rPr lang="en-US" sz="1000" dirty="0">
                <a:solidFill>
                  <a:srgbClr val="000000"/>
                </a:solidFill>
              </a:rPr>
              <a:t>first</a:t>
            </a:r>
          </a:p>
          <a:p>
            <a:pPr marL="180975" indent="-180975" defTabSz="912813">
              <a:spcBef>
                <a:spcPct val="40000"/>
              </a:spcBef>
              <a:buClr>
                <a:srgbClr val="000000"/>
              </a:buClr>
              <a:buFont typeface="Wingdings 2" pitchFamily="18" charset="2"/>
              <a:buChar char="¡"/>
            </a:pPr>
            <a:r>
              <a:rPr lang="en-US" sz="1000" dirty="0"/>
              <a:t>second</a:t>
            </a:r>
          </a:p>
          <a:p>
            <a:pPr marL="180975" indent="-180975" defTabSz="912813">
              <a:spcBef>
                <a:spcPct val="40000"/>
              </a:spcBef>
              <a:buClr>
                <a:srgbClr val="000000"/>
              </a:buClr>
              <a:buFont typeface="Wingdings 2" pitchFamily="18" charset="2"/>
              <a:buChar char="¡"/>
            </a:pPr>
            <a:r>
              <a:rPr lang="en-US" sz="1000" dirty="0"/>
              <a:t>third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3"/>
          <p:cNvSpPr>
            <a:spLocks noChangeArrowheads="1"/>
          </p:cNvSpPr>
          <p:nvPr/>
        </p:nvSpPr>
        <p:spPr bwMode="gray">
          <a:xfrm flipH="1">
            <a:off x="325062" y="822196"/>
            <a:ext cx="9600315" cy="172095"/>
          </a:xfrm>
          <a:prstGeom prst="rect">
            <a:avLst/>
          </a:prstGeom>
          <a:solidFill>
            <a:srgbClr val="1D3A6A"/>
          </a:solidFill>
          <a:ln w="12700" algn="ctr">
            <a:solidFill>
              <a:srgbClr val="FFFFFF"/>
            </a:solidFill>
            <a:miter lim="800000"/>
            <a:headEnd/>
            <a:tailEnd/>
          </a:ln>
        </p:spPr>
        <p:txBody>
          <a:bodyPr lIns="53994" tIns="53994" rIns="53994" bIns="53994" anchor="ctr"/>
          <a:lstStyle/>
          <a:p>
            <a:pPr algn="ctr" defTabSz="914294" eaLnBrk="0" fontAlgn="auto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kern="0" dirty="0">
                <a:solidFill>
                  <a:srgbClr val="FFFFFF"/>
                </a:solidFill>
                <a:latin typeface="+mn-lt"/>
                <a:cs typeface="+mn-cs"/>
              </a:rPr>
              <a:t>Escalated Issue/Risk Log</a:t>
            </a:r>
          </a:p>
        </p:txBody>
      </p:sp>
      <p:graphicFrame>
        <p:nvGraphicFramePr>
          <p:cNvPr id="5253" name="Group 13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1749152"/>
              </p:ext>
            </p:extLst>
          </p:nvPr>
        </p:nvGraphicFramePr>
        <p:xfrm>
          <a:off x="325062" y="1038093"/>
          <a:ext cx="9600314" cy="2325616"/>
        </p:xfrm>
        <a:graphic>
          <a:graphicData uri="http://schemas.openxmlformats.org/drawingml/2006/table">
            <a:tbl>
              <a:tblPr/>
              <a:tblGrid>
                <a:gridCol w="1049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848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95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7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991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5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Date Logged</a:t>
                      </a:r>
                    </a:p>
                  </a:txBody>
                  <a:tcPr marR="0" marT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  <a:sym typeface="Wingdings" pitchFamily="2" charset="2"/>
                        </a:rPr>
                        <a:t>Issue/Risk</a:t>
                      </a:r>
                    </a:p>
                  </a:txBody>
                  <a:tcPr marR="0" marT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Status</a:t>
                      </a:r>
                    </a:p>
                  </a:txBody>
                  <a:tcPr marR="0" marT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Date Resolved</a:t>
                      </a:r>
                    </a:p>
                  </a:txBody>
                  <a:tcPr marR="0" marT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Resolution</a:t>
                      </a:r>
                    </a:p>
                  </a:txBody>
                  <a:tcPr marR="0" marT="0" anchor="ctr" horzOverflow="overflow">
                    <a:lnL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2575"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mmm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dd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‘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Closed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mmm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dd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‘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mmm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dd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‘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Open</a:t>
                      </a: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mmm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dd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‘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863"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mmm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dd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‘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R="0" marT="18287" marB="18287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mmm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dd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‘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9088"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mmm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dd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‘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/>
                    </a:p>
                  </a:txBody>
                  <a:tcPr marR="0" marT="18287" marB="18287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mmm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dd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‘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mmm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dd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‘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R="0" marT="18287" marB="18287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mmm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dd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‘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225"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mmm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dd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‘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 marR="0" marT="18287" marB="18287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mmm 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dd</a:t>
                      </a:r>
                      <a:r>
                        <a:rPr kumimoji="0" 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‘</a:t>
                      </a:r>
                      <a:r>
                        <a:rPr kumimoji="0" 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yy</a:t>
                      </a:r>
                      <a:endParaRPr kumimoji="0" 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marR="0" marT="0" marB="0" anchor="ctr" horzOverflow="overflow">
                    <a:lnL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5" name="Rectangle 2"/>
          <p:cNvSpPr>
            <a:spLocks noChangeArrowheads="1"/>
          </p:cNvSpPr>
          <p:nvPr/>
        </p:nvSpPr>
        <p:spPr bwMode="gray">
          <a:xfrm>
            <a:off x="218972" y="551382"/>
            <a:ext cx="2152650" cy="227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marL="63493" indent="-63493" defTabSz="914294" fontAlgn="auto">
              <a:spcBef>
                <a:spcPct val="100000"/>
              </a:spcBef>
              <a:spcAft>
                <a:spcPts val="0"/>
              </a:spcAft>
              <a:buClr>
                <a:srgbClr val="000000"/>
              </a:buClr>
              <a:buSzPct val="85000"/>
              <a:defRPr/>
            </a:pPr>
            <a:r>
              <a:rPr lang="en-US" sz="1100" b="1" kern="0" dirty="0">
                <a:solidFill>
                  <a:srgbClr val="000000"/>
                </a:solidFill>
                <a:latin typeface="+mn-lt"/>
                <a:cs typeface="+mn-cs"/>
              </a:rPr>
              <a:t>Overall Program Status:</a:t>
            </a:r>
            <a:endParaRPr lang="en-US" sz="1100" b="1" kern="0" dirty="0">
              <a:solidFill>
                <a:srgbClr val="008000"/>
              </a:solidFill>
              <a:latin typeface="+mn-lt"/>
              <a:cs typeface="+mn-cs"/>
            </a:endParaRP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gray">
          <a:xfrm>
            <a:off x="2014520" y="581545"/>
            <a:ext cx="974725" cy="204787"/>
          </a:xfrm>
          <a:prstGeom prst="rect">
            <a:avLst/>
          </a:prstGeom>
          <a:solidFill>
            <a:schemeClr val="accent5"/>
          </a:solidFill>
          <a:ln w="9525" algn="ctr">
            <a:noFill/>
            <a:miter lim="800000"/>
            <a:headEnd/>
            <a:tailEnd/>
          </a:ln>
        </p:spPr>
        <p:txBody>
          <a:bodyPr lIns="0" tIns="45715" rIns="0" bIns="45715" anchor="ctr" anchorCtr="1"/>
          <a:lstStyle/>
          <a:p>
            <a:pPr algn="ctr" defTabSz="914294" eaLnBrk="0" fontAlgn="auto" hangingPunct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defRPr/>
            </a:pPr>
            <a:r>
              <a:rPr lang="en-US" sz="700" b="1" kern="0" dirty="0">
                <a:solidFill>
                  <a:schemeClr val="bg2"/>
                </a:solidFill>
                <a:latin typeface="Verdana" pitchFamily="34" charset="0"/>
                <a:cs typeface="+mn-cs"/>
              </a:rPr>
              <a:t>Green</a:t>
            </a:r>
          </a:p>
        </p:txBody>
      </p:sp>
      <p:sp>
        <p:nvSpPr>
          <p:cNvPr id="5238" name="Rectangle 15"/>
          <p:cNvSpPr>
            <a:spLocks noGrp="1" noChangeArrowheads="1"/>
          </p:cNvSpPr>
          <p:nvPr>
            <p:ph type="title"/>
          </p:nvPr>
        </p:nvSpPr>
        <p:spPr bwMode="gray">
          <a:xfrm>
            <a:off x="325063" y="241165"/>
            <a:ext cx="7769991" cy="335546"/>
          </a:xfrm>
        </p:spPr>
        <p:txBody>
          <a:bodyPr/>
          <a:lstStyle/>
          <a:p>
            <a:pPr defTabSz="912813"/>
            <a:r>
              <a:rPr lang="en-US" sz="1600" dirty="0">
                <a:solidFill>
                  <a:srgbClr val="000000"/>
                </a:solidFill>
              </a:rPr>
              <a:t>Program/Project Name – Monthly status: May 2015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9241" y="185164"/>
            <a:ext cx="1806137" cy="44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51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3"/>
          <p:cNvSpPr>
            <a:spLocks noChangeArrowheads="1"/>
          </p:cNvSpPr>
          <p:nvPr/>
        </p:nvSpPr>
        <p:spPr bwMode="gray">
          <a:xfrm flipH="1">
            <a:off x="325062" y="822196"/>
            <a:ext cx="9600315" cy="172095"/>
          </a:xfrm>
          <a:prstGeom prst="rect">
            <a:avLst/>
          </a:prstGeom>
          <a:solidFill>
            <a:srgbClr val="1D3A6A"/>
          </a:solidFill>
          <a:ln w="12700" algn="ctr">
            <a:solidFill>
              <a:srgbClr val="FFFFFF"/>
            </a:solidFill>
            <a:miter lim="800000"/>
            <a:headEnd/>
            <a:tailEnd/>
          </a:ln>
        </p:spPr>
        <p:txBody>
          <a:bodyPr lIns="53994" tIns="53994" rIns="53994" bIns="53994" anchor="ctr"/>
          <a:lstStyle/>
          <a:p>
            <a:pPr algn="ctr" defTabSz="914294" eaLnBrk="0" fontAlgn="auto" hangingPunct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1" kern="0" dirty="0">
                <a:solidFill>
                  <a:srgbClr val="FFFFFF"/>
                </a:solidFill>
                <a:latin typeface="+mn-lt"/>
                <a:cs typeface="+mn-cs"/>
              </a:rPr>
              <a:t>Schedule – next 3 months</a:t>
            </a:r>
          </a:p>
        </p:txBody>
      </p:sp>
      <p:sp>
        <p:nvSpPr>
          <p:cNvPr id="45" name="Rectangle 2"/>
          <p:cNvSpPr>
            <a:spLocks noChangeArrowheads="1"/>
          </p:cNvSpPr>
          <p:nvPr/>
        </p:nvSpPr>
        <p:spPr bwMode="gray">
          <a:xfrm>
            <a:off x="218972" y="551382"/>
            <a:ext cx="2152650" cy="2270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1429" tIns="45715" rIns="91429" bIns="45715"/>
          <a:lstStyle/>
          <a:p>
            <a:pPr marL="63493" indent="-63493" defTabSz="914294" fontAlgn="auto">
              <a:spcBef>
                <a:spcPct val="100000"/>
              </a:spcBef>
              <a:spcAft>
                <a:spcPts val="0"/>
              </a:spcAft>
              <a:buClr>
                <a:srgbClr val="000000"/>
              </a:buClr>
              <a:buSzPct val="85000"/>
              <a:defRPr/>
            </a:pPr>
            <a:r>
              <a:rPr lang="en-US" sz="1100" b="1" kern="0" dirty="0">
                <a:solidFill>
                  <a:srgbClr val="000000"/>
                </a:solidFill>
                <a:latin typeface="+mn-lt"/>
                <a:cs typeface="+mn-cs"/>
              </a:rPr>
              <a:t>Overall Program Status:</a:t>
            </a:r>
            <a:endParaRPr lang="en-US" sz="1100" b="1" kern="0" dirty="0">
              <a:solidFill>
                <a:srgbClr val="008000"/>
              </a:solidFill>
              <a:latin typeface="+mn-lt"/>
              <a:cs typeface="+mn-cs"/>
            </a:endParaRPr>
          </a:p>
        </p:txBody>
      </p:sp>
      <p:sp>
        <p:nvSpPr>
          <p:cNvPr id="46" name="Rectangle 3"/>
          <p:cNvSpPr>
            <a:spLocks noChangeArrowheads="1"/>
          </p:cNvSpPr>
          <p:nvPr/>
        </p:nvSpPr>
        <p:spPr bwMode="gray">
          <a:xfrm>
            <a:off x="2014520" y="581545"/>
            <a:ext cx="974725" cy="204787"/>
          </a:xfrm>
          <a:prstGeom prst="rect">
            <a:avLst/>
          </a:prstGeom>
          <a:solidFill>
            <a:schemeClr val="accent5"/>
          </a:solidFill>
          <a:ln w="9525" algn="ctr">
            <a:noFill/>
            <a:miter lim="800000"/>
            <a:headEnd/>
            <a:tailEnd/>
          </a:ln>
        </p:spPr>
        <p:txBody>
          <a:bodyPr lIns="0" tIns="45715" rIns="0" bIns="45715" anchor="ctr" anchorCtr="1"/>
          <a:lstStyle/>
          <a:p>
            <a:pPr algn="ctr" defTabSz="914294" eaLnBrk="0" fontAlgn="auto" hangingPunct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defRPr/>
            </a:pPr>
            <a:r>
              <a:rPr lang="en-US" sz="700" b="1" kern="0" dirty="0">
                <a:solidFill>
                  <a:schemeClr val="bg2"/>
                </a:solidFill>
                <a:latin typeface="Verdana" pitchFamily="34" charset="0"/>
                <a:cs typeface="+mn-cs"/>
              </a:rPr>
              <a:t>Green</a:t>
            </a:r>
          </a:p>
        </p:txBody>
      </p:sp>
      <p:sp>
        <p:nvSpPr>
          <p:cNvPr id="5238" name="Rectangle 15"/>
          <p:cNvSpPr>
            <a:spLocks noGrp="1" noChangeArrowheads="1"/>
          </p:cNvSpPr>
          <p:nvPr>
            <p:ph type="title"/>
          </p:nvPr>
        </p:nvSpPr>
        <p:spPr bwMode="gray">
          <a:xfrm>
            <a:off x="325063" y="241165"/>
            <a:ext cx="7769991" cy="335546"/>
          </a:xfrm>
        </p:spPr>
        <p:txBody>
          <a:bodyPr/>
          <a:lstStyle/>
          <a:p>
            <a:pPr defTabSz="912813"/>
            <a:r>
              <a:rPr lang="en-US" sz="1600" dirty="0">
                <a:solidFill>
                  <a:srgbClr val="000000"/>
                </a:solidFill>
              </a:rPr>
              <a:t>Program/Project Name– Monthly status: May 2015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9241" y="185164"/>
            <a:ext cx="1806137" cy="44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757398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Deloitte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72C7E7"/>
      </a:accent4>
      <a:accent5>
        <a:srgbClr val="3C8A2E"/>
      </a:accent5>
      <a:accent6>
        <a:srgbClr val="C9DD03"/>
      </a:accent6>
      <a:hlink>
        <a:srgbClr val="002776"/>
      </a:hlink>
      <a:folHlink>
        <a:srgbClr val="92D400"/>
      </a:folHlink>
    </a:clrScheme>
    <a:fontScheme name="Deloit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Deloitte"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>
            <a:tint val="50000"/>
          </a:schemeClr>
        </a:solidFill>
        <a:solidFill>
          <a:schemeClr val="phClr">
            <a:tint val="70000"/>
          </a:schemeClr>
        </a:solidFill>
        <a:solidFill>
          <a:schemeClr val="phClr"/>
        </a:soli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4d26ecf-9427-411c-91ce-0410e79f6d0d">FCDSJYTTWTYP-1-708</_dlc_DocId>
    <_dlc_DocIdUrl xmlns="64d26ecf-9427-411c-91ce-0410e79f6d0d">
      <Url>https://sharepoint.uwaterloo.ca/sites/Portfolio%20Management/_layouts/15/DocIdRedir.aspx?ID=FCDSJYTTWTYP-1-708</Url>
      <Description>FCDSJYTTWTYP-1-708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6A90C148AAAB4A894F83C8B496C647" ma:contentTypeVersion="1" ma:contentTypeDescription="Create a new document." ma:contentTypeScope="" ma:versionID="8550cff5e42f9a9aa14ffe05bc826386">
  <xsd:schema xmlns:xsd="http://www.w3.org/2001/XMLSchema" xmlns:xs="http://www.w3.org/2001/XMLSchema" xmlns:p="http://schemas.microsoft.com/office/2006/metadata/properties" xmlns:ns2="64d26ecf-9427-411c-91ce-0410e79f6d0d" targetNamespace="http://schemas.microsoft.com/office/2006/metadata/properties" ma:root="true" ma:fieldsID="d0d259e22aafd7ad09fbc79da3b3605f" ns2:_="">
    <xsd:import namespace="64d26ecf-9427-411c-91ce-0410e79f6d0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d26ecf-9427-411c-91ce-0410e79f6d0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95755A33-4A50-4722-B68C-D65190615F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9A68AC9-F2CE-44E6-A5A3-A019E23C0EEA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64d26ecf-9427-411c-91ce-0410e79f6d0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A308214-1985-4166-8BC9-2D09798623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d26ecf-9427-411c-91ce-0410e79f6d0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A14015C-7F7D-42DA-A097-CF9171321FD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2850</TotalTime>
  <Words>276</Words>
  <Application>Microsoft Office PowerPoint</Application>
  <PresentationFormat>Custom</PresentationFormat>
  <Paragraphs>88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Marlett</vt:lpstr>
      <vt:lpstr>Times New Roman</vt:lpstr>
      <vt:lpstr>Verdana</vt:lpstr>
      <vt:lpstr>Wingdings</vt:lpstr>
      <vt:lpstr>Wingdings 2</vt:lpstr>
      <vt:lpstr>Default Theme</vt:lpstr>
      <vt:lpstr>Program/Project Name - Monthly status: May 2015</vt:lpstr>
      <vt:lpstr>Program/Project Name – Monthly status: May 2015</vt:lpstr>
      <vt:lpstr>Program/Project Name– Monthly status: May 2015</vt:lpstr>
    </vt:vector>
  </TitlesOfParts>
  <Company>Deloitte.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DuBois, Jocelyne (CA - Ottawa)</dc:creator>
  <cp:lastModifiedBy>Pam Fluttert</cp:lastModifiedBy>
  <cp:revision>347</cp:revision>
  <dcterms:created xsi:type="dcterms:W3CDTF">2010-07-14T12:54:48Z</dcterms:created>
  <dcterms:modified xsi:type="dcterms:W3CDTF">2019-03-22T17:49:41Z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0x010100A16A90C148AAAB4A894F83C8B496C647</vt:lpwstr>
  </property>
  <property fmtid="{D5CDD505-2E9C-101B-9397-08002B2CF9AE}" pid="3" name="_dlc_DocIdItemGuid">
    <vt:lpwstr>b7bc6f5a-ce75-4f59-aab1-3135afb65f44</vt:lpwstr>
  </property>
</Properties>
</file>