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78" r:id="rId6"/>
    <p:sldId id="281" r:id="rId7"/>
    <p:sldId id="289" r:id="rId8"/>
    <p:sldId id="277" r:id="rId9"/>
    <p:sldId id="294" r:id="rId10"/>
    <p:sldId id="282" r:id="rId11"/>
    <p:sldId id="283" r:id="rId12"/>
    <p:sldId id="288" r:id="rId13"/>
    <p:sldId id="287" r:id="rId14"/>
    <p:sldId id="264" r:id="rId15"/>
    <p:sldId id="267" r:id="rId16"/>
    <p:sldId id="286" r:id="rId17"/>
    <p:sldId id="291" r:id="rId18"/>
    <p:sldId id="293" r:id="rId19"/>
    <p:sldId id="292" r:id="rId20"/>
    <p:sldId id="290" r:id="rId21"/>
  </p:sldIdLst>
  <p:sldSz cx="9144000" cy="6858000" type="screen4x3"/>
  <p:notesSz cx="6985000" cy="9283700"/>
  <p:defaultTextStyle>
    <a:defPPr>
      <a:defRPr lang="en-CA"/>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8E9"/>
    <a:srgbClr val="CCFFFF"/>
    <a:srgbClr val="C4D4D6"/>
    <a:srgbClr val="BACED0"/>
    <a:srgbClr val="DAE5E6"/>
    <a:srgbClr val="E1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2486" autoAdjust="0"/>
  </p:normalViewPr>
  <p:slideViewPr>
    <p:cSldViewPr snapToGrid="0" snapToObjects="1">
      <p:cViewPr varScale="1">
        <p:scale>
          <a:sx n="45" d="100"/>
          <a:sy n="45" d="100"/>
        </p:scale>
        <p:origin x="19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AE711-4CBF-48F4-BD97-1C4FFD971C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42B412C-EA94-4C7F-BC0F-EEA2A35D57CC}">
      <dgm:prSet phldrT="[Text]"/>
      <dgm:spPr/>
      <dgm:t>
        <a:bodyPr/>
        <a:lstStyle/>
        <a:p>
          <a:r>
            <a:rPr lang="en-US" dirty="0"/>
            <a:t>Program Role, Name</a:t>
          </a:r>
        </a:p>
      </dgm:t>
    </dgm:pt>
    <dgm:pt modelId="{FCB82659-B821-4C3C-9B3B-5CF50B4117AE}" type="parTrans" cxnId="{2C793E05-B4D5-4569-BE74-9A35D18EDA02}">
      <dgm:prSet/>
      <dgm:spPr/>
      <dgm:t>
        <a:bodyPr/>
        <a:lstStyle/>
        <a:p>
          <a:endParaRPr lang="en-US"/>
        </a:p>
      </dgm:t>
    </dgm:pt>
    <dgm:pt modelId="{B49F22D7-E9B3-4AD6-926D-487A15884495}" type="sibTrans" cxnId="{2C793E05-B4D5-4569-BE74-9A35D18EDA02}">
      <dgm:prSet/>
      <dgm:spPr/>
      <dgm:t>
        <a:bodyPr/>
        <a:lstStyle/>
        <a:p>
          <a:endParaRPr lang="en-US"/>
        </a:p>
      </dgm:t>
    </dgm:pt>
    <dgm:pt modelId="{DE586DB7-E0CF-400E-B47E-57DB4F801F40}" type="asst">
      <dgm:prSet phldrT="[Text]"/>
      <dgm:spPr/>
      <dgm:t>
        <a:bodyPr/>
        <a:lstStyle/>
        <a:p>
          <a:r>
            <a:rPr lang="en-US"/>
            <a:t>Program Role, Name</a:t>
          </a:r>
          <a:endParaRPr lang="en-US" dirty="0"/>
        </a:p>
      </dgm:t>
    </dgm:pt>
    <dgm:pt modelId="{FB43AE50-FCCD-4293-8A8A-85C5DA6836F0}" type="parTrans" cxnId="{B1C24B65-8161-40E8-8420-F6DACABC8FF8}">
      <dgm:prSet/>
      <dgm:spPr/>
      <dgm:t>
        <a:bodyPr/>
        <a:lstStyle/>
        <a:p>
          <a:endParaRPr lang="en-US"/>
        </a:p>
      </dgm:t>
    </dgm:pt>
    <dgm:pt modelId="{3040DEAE-FABB-4CB8-A681-8783A73A1ED4}" type="sibTrans" cxnId="{B1C24B65-8161-40E8-8420-F6DACABC8FF8}">
      <dgm:prSet/>
      <dgm:spPr/>
      <dgm:t>
        <a:bodyPr/>
        <a:lstStyle/>
        <a:p>
          <a:endParaRPr lang="en-US"/>
        </a:p>
      </dgm:t>
    </dgm:pt>
    <dgm:pt modelId="{213EAB93-402B-43D6-83F4-351B6DC097FB}">
      <dgm:prSet phldrT="[Text]"/>
      <dgm:spPr/>
      <dgm:t>
        <a:bodyPr/>
        <a:lstStyle/>
        <a:p>
          <a:r>
            <a:rPr lang="en-US"/>
            <a:t>Program Role, Name</a:t>
          </a:r>
          <a:endParaRPr lang="en-US" dirty="0"/>
        </a:p>
      </dgm:t>
    </dgm:pt>
    <dgm:pt modelId="{70BBCA85-1EE6-4577-A626-8C35BCDF4AD0}" type="parTrans" cxnId="{68C7CFE6-8E0A-486F-BE60-361F40076864}">
      <dgm:prSet/>
      <dgm:spPr/>
      <dgm:t>
        <a:bodyPr/>
        <a:lstStyle/>
        <a:p>
          <a:endParaRPr lang="en-US"/>
        </a:p>
      </dgm:t>
    </dgm:pt>
    <dgm:pt modelId="{7B430A5D-E831-4B3E-AE61-72DD103E2F43}" type="sibTrans" cxnId="{68C7CFE6-8E0A-486F-BE60-361F40076864}">
      <dgm:prSet/>
      <dgm:spPr/>
      <dgm:t>
        <a:bodyPr/>
        <a:lstStyle/>
        <a:p>
          <a:endParaRPr lang="en-US"/>
        </a:p>
      </dgm:t>
    </dgm:pt>
    <dgm:pt modelId="{8D6FB659-9283-4BF7-ADE5-B2C38AD90229}">
      <dgm:prSet phldrT="[Text]"/>
      <dgm:spPr/>
      <dgm:t>
        <a:bodyPr/>
        <a:lstStyle/>
        <a:p>
          <a:r>
            <a:rPr lang="en-US"/>
            <a:t>Program Role, Name</a:t>
          </a:r>
          <a:endParaRPr lang="en-US" dirty="0"/>
        </a:p>
      </dgm:t>
    </dgm:pt>
    <dgm:pt modelId="{9E54BFB3-F772-4B29-BEB2-4CBB93D3E0FA}" type="parTrans" cxnId="{F4D19C39-DDC8-4B1A-B4A3-150BA7417542}">
      <dgm:prSet/>
      <dgm:spPr/>
      <dgm:t>
        <a:bodyPr/>
        <a:lstStyle/>
        <a:p>
          <a:endParaRPr lang="en-US"/>
        </a:p>
      </dgm:t>
    </dgm:pt>
    <dgm:pt modelId="{617A1FE4-FED8-4BB3-BB3F-BC25D6D82703}" type="sibTrans" cxnId="{F4D19C39-DDC8-4B1A-B4A3-150BA7417542}">
      <dgm:prSet/>
      <dgm:spPr/>
      <dgm:t>
        <a:bodyPr/>
        <a:lstStyle/>
        <a:p>
          <a:endParaRPr lang="en-US"/>
        </a:p>
      </dgm:t>
    </dgm:pt>
    <dgm:pt modelId="{2471E3B6-75DE-4C95-8849-7ECA81BC6A6A}">
      <dgm:prSet phldrT="[Text]"/>
      <dgm:spPr/>
      <dgm:t>
        <a:bodyPr/>
        <a:lstStyle/>
        <a:p>
          <a:r>
            <a:rPr lang="en-US"/>
            <a:t>Program Role, Name</a:t>
          </a:r>
          <a:endParaRPr lang="en-US" dirty="0"/>
        </a:p>
      </dgm:t>
    </dgm:pt>
    <dgm:pt modelId="{2BCF6AB4-0E79-4B4C-A33B-96842E6C28AD}" type="parTrans" cxnId="{E2331FD6-DBC2-4677-BC50-D6A222E171EF}">
      <dgm:prSet/>
      <dgm:spPr/>
      <dgm:t>
        <a:bodyPr/>
        <a:lstStyle/>
        <a:p>
          <a:endParaRPr lang="en-US"/>
        </a:p>
      </dgm:t>
    </dgm:pt>
    <dgm:pt modelId="{2EB0E640-6548-4C6C-BF16-4A9B96D581A1}" type="sibTrans" cxnId="{E2331FD6-DBC2-4677-BC50-D6A222E171EF}">
      <dgm:prSet/>
      <dgm:spPr/>
      <dgm:t>
        <a:bodyPr/>
        <a:lstStyle/>
        <a:p>
          <a:endParaRPr lang="en-US"/>
        </a:p>
      </dgm:t>
    </dgm:pt>
    <dgm:pt modelId="{0CDCFF20-9F75-49F9-BE74-D34933281E9F}">
      <dgm:prSet phldrT="[Text]"/>
      <dgm:spPr/>
      <dgm:t>
        <a:bodyPr/>
        <a:lstStyle/>
        <a:p>
          <a:r>
            <a:rPr lang="en-US"/>
            <a:t>Program Role, Name</a:t>
          </a:r>
          <a:endParaRPr lang="en-US" dirty="0"/>
        </a:p>
      </dgm:t>
    </dgm:pt>
    <dgm:pt modelId="{07E0C5CB-93C9-4D37-92EB-7693E94A62B7}" type="parTrans" cxnId="{2CD8555C-26BF-4541-B164-EF1E155F38C7}">
      <dgm:prSet/>
      <dgm:spPr/>
      <dgm:t>
        <a:bodyPr/>
        <a:lstStyle/>
        <a:p>
          <a:endParaRPr lang="en-US"/>
        </a:p>
      </dgm:t>
    </dgm:pt>
    <dgm:pt modelId="{C7945EB7-FD65-4F23-A80E-F5418BA73BC8}" type="sibTrans" cxnId="{2CD8555C-26BF-4541-B164-EF1E155F38C7}">
      <dgm:prSet/>
      <dgm:spPr/>
      <dgm:t>
        <a:bodyPr/>
        <a:lstStyle/>
        <a:p>
          <a:endParaRPr lang="en-US"/>
        </a:p>
      </dgm:t>
    </dgm:pt>
    <dgm:pt modelId="{88518D3A-022E-4D98-A7D7-A2B8692BDC79}">
      <dgm:prSet phldrT="[Text]"/>
      <dgm:spPr/>
      <dgm:t>
        <a:bodyPr/>
        <a:lstStyle/>
        <a:p>
          <a:r>
            <a:rPr lang="en-US"/>
            <a:t>Program Role, Name</a:t>
          </a:r>
          <a:endParaRPr lang="en-US" dirty="0"/>
        </a:p>
      </dgm:t>
    </dgm:pt>
    <dgm:pt modelId="{C4037D32-C749-463B-9FC9-8B166C2DF563}" type="parTrans" cxnId="{7619B2EE-9494-4B5E-96C6-63BD4EB2B6CB}">
      <dgm:prSet/>
      <dgm:spPr/>
      <dgm:t>
        <a:bodyPr/>
        <a:lstStyle/>
        <a:p>
          <a:endParaRPr lang="en-US"/>
        </a:p>
      </dgm:t>
    </dgm:pt>
    <dgm:pt modelId="{166B8948-830E-473E-A1EC-F2BC563F5176}" type="sibTrans" cxnId="{7619B2EE-9494-4B5E-96C6-63BD4EB2B6CB}">
      <dgm:prSet/>
      <dgm:spPr/>
      <dgm:t>
        <a:bodyPr/>
        <a:lstStyle/>
        <a:p>
          <a:endParaRPr lang="en-US"/>
        </a:p>
      </dgm:t>
    </dgm:pt>
    <dgm:pt modelId="{F905E9FF-542C-496B-88E0-2A17BC635728}">
      <dgm:prSet phldrT="[Text]"/>
      <dgm:spPr/>
      <dgm:t>
        <a:bodyPr/>
        <a:lstStyle/>
        <a:p>
          <a:r>
            <a:rPr lang="en-US" dirty="0"/>
            <a:t>Program Role, Name</a:t>
          </a:r>
        </a:p>
      </dgm:t>
    </dgm:pt>
    <dgm:pt modelId="{28FDB22A-80B3-458C-BF58-3E27955C8317}" type="sibTrans" cxnId="{CAFA9E93-D80C-4130-99E9-999B3BDE776A}">
      <dgm:prSet/>
      <dgm:spPr/>
      <dgm:t>
        <a:bodyPr/>
        <a:lstStyle/>
        <a:p>
          <a:endParaRPr lang="en-US"/>
        </a:p>
      </dgm:t>
    </dgm:pt>
    <dgm:pt modelId="{DB6DE926-D4ED-4591-BD95-013507CCFDF3}" type="parTrans" cxnId="{CAFA9E93-D80C-4130-99E9-999B3BDE776A}">
      <dgm:prSet/>
      <dgm:spPr/>
      <dgm:t>
        <a:bodyPr/>
        <a:lstStyle/>
        <a:p>
          <a:endParaRPr lang="en-US"/>
        </a:p>
      </dgm:t>
    </dgm:pt>
    <dgm:pt modelId="{EB8323C7-C590-4AB7-91AA-D7D86BD57721}">
      <dgm:prSet phldrT="[Text]"/>
      <dgm:spPr/>
      <dgm:t>
        <a:bodyPr/>
        <a:lstStyle/>
        <a:p>
          <a:r>
            <a:rPr lang="en-US"/>
            <a:t>Program Role, Name</a:t>
          </a:r>
          <a:endParaRPr lang="en-US" dirty="0"/>
        </a:p>
      </dgm:t>
    </dgm:pt>
    <dgm:pt modelId="{93AB368E-4E7B-450A-BB53-D8E195B43E97}">
      <dgm:prSet phldrT="[Text]"/>
      <dgm:spPr/>
      <dgm:t>
        <a:bodyPr/>
        <a:lstStyle/>
        <a:p>
          <a:r>
            <a:rPr lang="en-US"/>
            <a:t>Program Role, Name</a:t>
          </a:r>
          <a:endParaRPr lang="en-US" dirty="0"/>
        </a:p>
      </dgm:t>
    </dgm:pt>
    <dgm:pt modelId="{3083B1B5-79EA-404A-A1B1-D9A1FAA97970}" type="sibTrans" cxnId="{11A928CB-98B8-44E4-BE3E-C090674ECC58}">
      <dgm:prSet/>
      <dgm:spPr/>
      <dgm:t>
        <a:bodyPr/>
        <a:lstStyle/>
        <a:p>
          <a:endParaRPr lang="en-US"/>
        </a:p>
      </dgm:t>
    </dgm:pt>
    <dgm:pt modelId="{778EC31F-B8BD-4C04-9C18-DDB5056A07B7}" type="parTrans" cxnId="{11A928CB-98B8-44E4-BE3E-C090674ECC58}">
      <dgm:prSet/>
      <dgm:spPr/>
      <dgm:t>
        <a:bodyPr/>
        <a:lstStyle/>
        <a:p>
          <a:endParaRPr lang="en-US"/>
        </a:p>
      </dgm:t>
    </dgm:pt>
    <dgm:pt modelId="{B0743ABF-D920-4A5B-87C6-CC0DD59A65EA}" type="sibTrans" cxnId="{5E721E70-0EAD-489B-A1FF-10615EA649C0}">
      <dgm:prSet/>
      <dgm:spPr/>
      <dgm:t>
        <a:bodyPr/>
        <a:lstStyle/>
        <a:p>
          <a:endParaRPr lang="en-US"/>
        </a:p>
      </dgm:t>
    </dgm:pt>
    <dgm:pt modelId="{9391928F-9762-44CE-8F84-88CC4879A3D8}" type="parTrans" cxnId="{5E721E70-0EAD-489B-A1FF-10615EA649C0}">
      <dgm:prSet/>
      <dgm:spPr/>
      <dgm:t>
        <a:bodyPr/>
        <a:lstStyle/>
        <a:p>
          <a:endParaRPr lang="en-US"/>
        </a:p>
      </dgm:t>
    </dgm:pt>
    <dgm:pt modelId="{6168DEF1-9827-46E7-A54F-0DAA742FC26C}">
      <dgm:prSet phldrT="[Text]"/>
      <dgm:spPr/>
      <dgm:t>
        <a:bodyPr/>
        <a:lstStyle/>
        <a:p>
          <a:r>
            <a:rPr lang="en-US"/>
            <a:t>Program Role, Name</a:t>
          </a:r>
          <a:endParaRPr lang="en-US" dirty="0"/>
        </a:p>
      </dgm:t>
    </dgm:pt>
    <dgm:pt modelId="{04C133F5-7642-40A3-ADFF-0637FA1AB2A4}" type="sibTrans" cxnId="{269E0439-442D-4544-9AF1-729064187035}">
      <dgm:prSet/>
      <dgm:spPr/>
      <dgm:t>
        <a:bodyPr/>
        <a:lstStyle/>
        <a:p>
          <a:endParaRPr lang="en-US"/>
        </a:p>
      </dgm:t>
    </dgm:pt>
    <dgm:pt modelId="{FC84F684-DD42-4684-A825-E088342B5722}" type="parTrans" cxnId="{269E0439-442D-4544-9AF1-729064187035}">
      <dgm:prSet/>
      <dgm:spPr/>
      <dgm:t>
        <a:bodyPr/>
        <a:lstStyle/>
        <a:p>
          <a:endParaRPr lang="en-US"/>
        </a:p>
      </dgm:t>
    </dgm:pt>
    <dgm:pt modelId="{ED8B8AF9-305C-4112-BD6F-BE7F6D78572D}">
      <dgm:prSet phldrT="[Text]"/>
      <dgm:spPr/>
      <dgm:t>
        <a:bodyPr/>
        <a:lstStyle/>
        <a:p>
          <a:r>
            <a:rPr lang="en-US"/>
            <a:t>Program Role, Name</a:t>
          </a:r>
          <a:endParaRPr lang="en-US" dirty="0"/>
        </a:p>
      </dgm:t>
    </dgm:pt>
    <dgm:pt modelId="{3AF63E39-DAFA-4562-B002-775FFCE700E8}" type="sibTrans" cxnId="{E933DC3E-AEBE-4167-8CB9-D2236120B373}">
      <dgm:prSet/>
      <dgm:spPr/>
      <dgm:t>
        <a:bodyPr/>
        <a:lstStyle/>
        <a:p>
          <a:endParaRPr lang="en-US"/>
        </a:p>
      </dgm:t>
    </dgm:pt>
    <dgm:pt modelId="{22731F41-E9D4-4B7A-A5D0-31061303B734}" type="parTrans" cxnId="{E933DC3E-AEBE-4167-8CB9-D2236120B373}">
      <dgm:prSet/>
      <dgm:spPr/>
      <dgm:t>
        <a:bodyPr/>
        <a:lstStyle/>
        <a:p>
          <a:endParaRPr lang="en-US"/>
        </a:p>
      </dgm:t>
    </dgm:pt>
    <dgm:pt modelId="{AB8052F1-2C6A-4246-ABE3-82B9F0BA991D}" type="pres">
      <dgm:prSet presAssocID="{4A0AE711-4CBF-48F4-BD97-1C4FFD971CE8}" presName="hierChild1" presStyleCnt="0">
        <dgm:presLayoutVars>
          <dgm:orgChart val="1"/>
          <dgm:chPref val="1"/>
          <dgm:dir/>
          <dgm:animOne val="branch"/>
          <dgm:animLvl val="lvl"/>
          <dgm:resizeHandles/>
        </dgm:presLayoutVars>
      </dgm:prSet>
      <dgm:spPr/>
    </dgm:pt>
    <dgm:pt modelId="{32C3E7F3-F02C-455C-8C1D-2034275A481A}" type="pres">
      <dgm:prSet presAssocID="{D42B412C-EA94-4C7F-BC0F-EEA2A35D57CC}" presName="hierRoot1" presStyleCnt="0">
        <dgm:presLayoutVars>
          <dgm:hierBranch val="init"/>
        </dgm:presLayoutVars>
      </dgm:prSet>
      <dgm:spPr/>
    </dgm:pt>
    <dgm:pt modelId="{7E1ED5BD-9E1A-4C38-88A0-CCAF5086167A}" type="pres">
      <dgm:prSet presAssocID="{D42B412C-EA94-4C7F-BC0F-EEA2A35D57CC}" presName="rootComposite1" presStyleCnt="0"/>
      <dgm:spPr/>
    </dgm:pt>
    <dgm:pt modelId="{BE4FD7D4-28FB-4B1B-BACC-3BD8B2282075}" type="pres">
      <dgm:prSet presAssocID="{D42B412C-EA94-4C7F-BC0F-EEA2A35D57CC}" presName="rootText1" presStyleLbl="node0" presStyleIdx="0" presStyleCnt="1">
        <dgm:presLayoutVars>
          <dgm:chPref val="3"/>
        </dgm:presLayoutVars>
      </dgm:prSet>
      <dgm:spPr/>
    </dgm:pt>
    <dgm:pt modelId="{41EA8F8A-6115-4B6A-93CD-B2E678B14C71}" type="pres">
      <dgm:prSet presAssocID="{D42B412C-EA94-4C7F-BC0F-EEA2A35D57CC}" presName="rootConnector1" presStyleLbl="node1" presStyleIdx="0" presStyleCnt="0"/>
      <dgm:spPr/>
    </dgm:pt>
    <dgm:pt modelId="{C4E8CEFD-C0F7-45A2-AFFF-70708A87BD77}" type="pres">
      <dgm:prSet presAssocID="{D42B412C-EA94-4C7F-BC0F-EEA2A35D57CC}" presName="hierChild2" presStyleCnt="0"/>
      <dgm:spPr/>
    </dgm:pt>
    <dgm:pt modelId="{495332B8-17D8-4179-BBB2-464DA8156B15}" type="pres">
      <dgm:prSet presAssocID="{70BBCA85-1EE6-4577-A626-8C35BCDF4AD0}" presName="Name37" presStyleLbl="parChTrans1D2" presStyleIdx="0" presStyleCnt="5"/>
      <dgm:spPr/>
    </dgm:pt>
    <dgm:pt modelId="{22CFA975-9FB1-42E9-A21A-E881BD72B853}" type="pres">
      <dgm:prSet presAssocID="{213EAB93-402B-43D6-83F4-351B6DC097FB}" presName="hierRoot2" presStyleCnt="0">
        <dgm:presLayoutVars>
          <dgm:hierBranch val="init"/>
        </dgm:presLayoutVars>
      </dgm:prSet>
      <dgm:spPr/>
    </dgm:pt>
    <dgm:pt modelId="{60E5D502-4276-4A5A-85A3-DA0EE84DBD65}" type="pres">
      <dgm:prSet presAssocID="{213EAB93-402B-43D6-83F4-351B6DC097FB}" presName="rootComposite" presStyleCnt="0"/>
      <dgm:spPr/>
    </dgm:pt>
    <dgm:pt modelId="{FD306FB0-6299-40EF-9A37-E32A23702B37}" type="pres">
      <dgm:prSet presAssocID="{213EAB93-402B-43D6-83F4-351B6DC097FB}" presName="rootText" presStyleLbl="node2" presStyleIdx="0" presStyleCnt="4">
        <dgm:presLayoutVars>
          <dgm:chPref val="3"/>
        </dgm:presLayoutVars>
      </dgm:prSet>
      <dgm:spPr/>
    </dgm:pt>
    <dgm:pt modelId="{9D11636C-4170-4305-9839-A551CA99E1F9}" type="pres">
      <dgm:prSet presAssocID="{213EAB93-402B-43D6-83F4-351B6DC097FB}" presName="rootConnector" presStyleLbl="node2" presStyleIdx="0" presStyleCnt="4"/>
      <dgm:spPr/>
    </dgm:pt>
    <dgm:pt modelId="{13B7A13C-7407-4947-8E6E-52C711764332}" type="pres">
      <dgm:prSet presAssocID="{213EAB93-402B-43D6-83F4-351B6DC097FB}" presName="hierChild4" presStyleCnt="0"/>
      <dgm:spPr/>
    </dgm:pt>
    <dgm:pt modelId="{BF889763-7C29-4013-82BF-DC14422A1123}" type="pres">
      <dgm:prSet presAssocID="{2BCF6AB4-0E79-4B4C-A33B-96842E6C28AD}" presName="Name37" presStyleLbl="parChTrans1D3" presStyleIdx="0" presStyleCnt="6"/>
      <dgm:spPr/>
    </dgm:pt>
    <dgm:pt modelId="{435611D8-DB22-4B90-A552-832F6706382E}" type="pres">
      <dgm:prSet presAssocID="{2471E3B6-75DE-4C95-8849-7ECA81BC6A6A}" presName="hierRoot2" presStyleCnt="0">
        <dgm:presLayoutVars>
          <dgm:hierBranch val="init"/>
        </dgm:presLayoutVars>
      </dgm:prSet>
      <dgm:spPr/>
    </dgm:pt>
    <dgm:pt modelId="{CAA2C27C-9DF6-4C1B-91EB-0BA32D0AA33F}" type="pres">
      <dgm:prSet presAssocID="{2471E3B6-75DE-4C95-8849-7ECA81BC6A6A}" presName="rootComposite" presStyleCnt="0"/>
      <dgm:spPr/>
    </dgm:pt>
    <dgm:pt modelId="{520D5E57-1E88-49ED-9AE7-6416357D5629}" type="pres">
      <dgm:prSet presAssocID="{2471E3B6-75DE-4C95-8849-7ECA81BC6A6A}" presName="rootText" presStyleLbl="node3" presStyleIdx="0" presStyleCnt="6">
        <dgm:presLayoutVars>
          <dgm:chPref val="3"/>
        </dgm:presLayoutVars>
      </dgm:prSet>
      <dgm:spPr/>
    </dgm:pt>
    <dgm:pt modelId="{6DFDF971-8EA2-4E2A-8BD0-F49B75079A28}" type="pres">
      <dgm:prSet presAssocID="{2471E3B6-75DE-4C95-8849-7ECA81BC6A6A}" presName="rootConnector" presStyleLbl="node3" presStyleIdx="0" presStyleCnt="6"/>
      <dgm:spPr/>
    </dgm:pt>
    <dgm:pt modelId="{580EAD3A-04FC-45E2-BA2D-1BA06932907A}" type="pres">
      <dgm:prSet presAssocID="{2471E3B6-75DE-4C95-8849-7ECA81BC6A6A}" presName="hierChild4" presStyleCnt="0"/>
      <dgm:spPr/>
    </dgm:pt>
    <dgm:pt modelId="{FDA125CB-7D36-49DF-B4DF-8BFADA1BC423}" type="pres">
      <dgm:prSet presAssocID="{2471E3B6-75DE-4C95-8849-7ECA81BC6A6A}" presName="hierChild5" presStyleCnt="0"/>
      <dgm:spPr/>
    </dgm:pt>
    <dgm:pt modelId="{D114A4FE-DBDB-4764-A149-C205C1F47C9C}" type="pres">
      <dgm:prSet presAssocID="{07E0C5CB-93C9-4D37-92EB-7693E94A62B7}" presName="Name37" presStyleLbl="parChTrans1D3" presStyleIdx="1" presStyleCnt="6"/>
      <dgm:spPr/>
    </dgm:pt>
    <dgm:pt modelId="{0270D693-497E-4515-807E-759BA8D8BE71}" type="pres">
      <dgm:prSet presAssocID="{0CDCFF20-9F75-49F9-BE74-D34933281E9F}" presName="hierRoot2" presStyleCnt="0">
        <dgm:presLayoutVars>
          <dgm:hierBranch val="init"/>
        </dgm:presLayoutVars>
      </dgm:prSet>
      <dgm:spPr/>
    </dgm:pt>
    <dgm:pt modelId="{25F094DA-CF6A-4AEE-B2D0-F222ED9FD585}" type="pres">
      <dgm:prSet presAssocID="{0CDCFF20-9F75-49F9-BE74-D34933281E9F}" presName="rootComposite" presStyleCnt="0"/>
      <dgm:spPr/>
    </dgm:pt>
    <dgm:pt modelId="{B627BE9D-D574-4C47-9D7B-303D12EB42A3}" type="pres">
      <dgm:prSet presAssocID="{0CDCFF20-9F75-49F9-BE74-D34933281E9F}" presName="rootText" presStyleLbl="node3" presStyleIdx="1" presStyleCnt="6">
        <dgm:presLayoutVars>
          <dgm:chPref val="3"/>
        </dgm:presLayoutVars>
      </dgm:prSet>
      <dgm:spPr/>
    </dgm:pt>
    <dgm:pt modelId="{4633553A-23CF-45AE-B0EA-5D26CE0DDFF5}" type="pres">
      <dgm:prSet presAssocID="{0CDCFF20-9F75-49F9-BE74-D34933281E9F}" presName="rootConnector" presStyleLbl="node3" presStyleIdx="1" presStyleCnt="6"/>
      <dgm:spPr/>
    </dgm:pt>
    <dgm:pt modelId="{9BCA9CA7-70EE-4E7A-937F-79AFA0D0F263}" type="pres">
      <dgm:prSet presAssocID="{0CDCFF20-9F75-49F9-BE74-D34933281E9F}" presName="hierChild4" presStyleCnt="0"/>
      <dgm:spPr/>
    </dgm:pt>
    <dgm:pt modelId="{A75F6A67-5FD4-4EF6-BAC2-DE14ABA17B72}" type="pres">
      <dgm:prSet presAssocID="{0CDCFF20-9F75-49F9-BE74-D34933281E9F}" presName="hierChild5" presStyleCnt="0"/>
      <dgm:spPr/>
    </dgm:pt>
    <dgm:pt modelId="{DA827621-4D6F-4E69-BFFE-DE55C4DD1B70}" type="pres">
      <dgm:prSet presAssocID="{213EAB93-402B-43D6-83F4-351B6DC097FB}" presName="hierChild5" presStyleCnt="0"/>
      <dgm:spPr/>
    </dgm:pt>
    <dgm:pt modelId="{FF8F895E-7065-4289-8ECD-8AE61DD51E1B}" type="pres">
      <dgm:prSet presAssocID="{9E54BFB3-F772-4B29-BEB2-4CBB93D3E0FA}" presName="Name37" presStyleLbl="parChTrans1D2" presStyleIdx="1" presStyleCnt="5"/>
      <dgm:spPr/>
    </dgm:pt>
    <dgm:pt modelId="{BC5BBF6E-DF48-41BF-A1F9-E2438BECDE1D}" type="pres">
      <dgm:prSet presAssocID="{8D6FB659-9283-4BF7-ADE5-B2C38AD90229}" presName="hierRoot2" presStyleCnt="0">
        <dgm:presLayoutVars>
          <dgm:hierBranch val="init"/>
        </dgm:presLayoutVars>
      </dgm:prSet>
      <dgm:spPr/>
    </dgm:pt>
    <dgm:pt modelId="{8536653E-3B3D-4F36-9610-68CD2321EF04}" type="pres">
      <dgm:prSet presAssocID="{8D6FB659-9283-4BF7-ADE5-B2C38AD90229}" presName="rootComposite" presStyleCnt="0"/>
      <dgm:spPr/>
    </dgm:pt>
    <dgm:pt modelId="{677F8B44-BA4C-427C-AED6-B2594DC215AF}" type="pres">
      <dgm:prSet presAssocID="{8D6FB659-9283-4BF7-ADE5-B2C38AD90229}" presName="rootText" presStyleLbl="node2" presStyleIdx="1" presStyleCnt="4">
        <dgm:presLayoutVars>
          <dgm:chPref val="3"/>
        </dgm:presLayoutVars>
      </dgm:prSet>
      <dgm:spPr/>
    </dgm:pt>
    <dgm:pt modelId="{3F0D583A-9031-43CA-952B-CD081D1726B2}" type="pres">
      <dgm:prSet presAssocID="{8D6FB659-9283-4BF7-ADE5-B2C38AD90229}" presName="rootConnector" presStyleLbl="node2" presStyleIdx="1" presStyleCnt="4"/>
      <dgm:spPr/>
    </dgm:pt>
    <dgm:pt modelId="{B915F6DD-370B-4C07-8BBD-498D9012CCA6}" type="pres">
      <dgm:prSet presAssocID="{8D6FB659-9283-4BF7-ADE5-B2C38AD90229}" presName="hierChild4" presStyleCnt="0"/>
      <dgm:spPr/>
    </dgm:pt>
    <dgm:pt modelId="{A99583CE-ED1E-4569-86BE-2D3D5C3F8C63}" type="pres">
      <dgm:prSet presAssocID="{C4037D32-C749-463B-9FC9-8B166C2DF563}" presName="Name37" presStyleLbl="parChTrans1D3" presStyleIdx="2" presStyleCnt="6"/>
      <dgm:spPr/>
    </dgm:pt>
    <dgm:pt modelId="{2E37DD59-F692-4F74-A82D-CDE702B3F78B}" type="pres">
      <dgm:prSet presAssocID="{88518D3A-022E-4D98-A7D7-A2B8692BDC79}" presName="hierRoot2" presStyleCnt="0">
        <dgm:presLayoutVars>
          <dgm:hierBranch val="init"/>
        </dgm:presLayoutVars>
      </dgm:prSet>
      <dgm:spPr/>
    </dgm:pt>
    <dgm:pt modelId="{D08D71D1-CB9C-48E6-B0C1-C08598108506}" type="pres">
      <dgm:prSet presAssocID="{88518D3A-022E-4D98-A7D7-A2B8692BDC79}" presName="rootComposite" presStyleCnt="0"/>
      <dgm:spPr/>
    </dgm:pt>
    <dgm:pt modelId="{E272BB2B-D679-4074-8789-4F589C44F431}" type="pres">
      <dgm:prSet presAssocID="{88518D3A-022E-4D98-A7D7-A2B8692BDC79}" presName="rootText" presStyleLbl="node3" presStyleIdx="2" presStyleCnt="6">
        <dgm:presLayoutVars>
          <dgm:chPref val="3"/>
        </dgm:presLayoutVars>
      </dgm:prSet>
      <dgm:spPr/>
    </dgm:pt>
    <dgm:pt modelId="{EF99C7CC-1046-4BAC-AE4E-DF6E0B7714E8}" type="pres">
      <dgm:prSet presAssocID="{88518D3A-022E-4D98-A7D7-A2B8692BDC79}" presName="rootConnector" presStyleLbl="node3" presStyleIdx="2" presStyleCnt="6"/>
      <dgm:spPr/>
    </dgm:pt>
    <dgm:pt modelId="{67669EB0-6B11-4507-BF1A-37C8E2C4DDD1}" type="pres">
      <dgm:prSet presAssocID="{88518D3A-022E-4D98-A7D7-A2B8692BDC79}" presName="hierChild4" presStyleCnt="0"/>
      <dgm:spPr/>
    </dgm:pt>
    <dgm:pt modelId="{090A47EE-C725-4A04-9A52-F64B3CA8D308}" type="pres">
      <dgm:prSet presAssocID="{88518D3A-022E-4D98-A7D7-A2B8692BDC79}" presName="hierChild5" presStyleCnt="0"/>
      <dgm:spPr/>
    </dgm:pt>
    <dgm:pt modelId="{553D3860-B4B1-42E7-9656-C9E324D18A3A}" type="pres">
      <dgm:prSet presAssocID="{22731F41-E9D4-4B7A-A5D0-31061303B734}" presName="Name37" presStyleLbl="parChTrans1D3" presStyleIdx="3" presStyleCnt="6"/>
      <dgm:spPr/>
    </dgm:pt>
    <dgm:pt modelId="{CD5D3388-6677-474A-BD3E-202E8D0B1D1C}" type="pres">
      <dgm:prSet presAssocID="{ED8B8AF9-305C-4112-BD6F-BE7F6D78572D}" presName="hierRoot2" presStyleCnt="0">
        <dgm:presLayoutVars>
          <dgm:hierBranch val="init"/>
        </dgm:presLayoutVars>
      </dgm:prSet>
      <dgm:spPr/>
    </dgm:pt>
    <dgm:pt modelId="{888E56DC-A31D-4E78-8232-9344310F6B3D}" type="pres">
      <dgm:prSet presAssocID="{ED8B8AF9-305C-4112-BD6F-BE7F6D78572D}" presName="rootComposite" presStyleCnt="0"/>
      <dgm:spPr/>
    </dgm:pt>
    <dgm:pt modelId="{8936C661-523B-49E2-B86B-B24E2E150B06}" type="pres">
      <dgm:prSet presAssocID="{ED8B8AF9-305C-4112-BD6F-BE7F6D78572D}" presName="rootText" presStyleLbl="node3" presStyleIdx="3" presStyleCnt="6">
        <dgm:presLayoutVars>
          <dgm:chPref val="3"/>
        </dgm:presLayoutVars>
      </dgm:prSet>
      <dgm:spPr/>
    </dgm:pt>
    <dgm:pt modelId="{67D9ED62-157A-4392-BF1B-770C53AF85B9}" type="pres">
      <dgm:prSet presAssocID="{ED8B8AF9-305C-4112-BD6F-BE7F6D78572D}" presName="rootConnector" presStyleLbl="node3" presStyleIdx="3" presStyleCnt="6"/>
      <dgm:spPr/>
    </dgm:pt>
    <dgm:pt modelId="{25C60AA0-2DAB-47AA-8B5B-6FDBD1CB72FF}" type="pres">
      <dgm:prSet presAssocID="{ED8B8AF9-305C-4112-BD6F-BE7F6D78572D}" presName="hierChild4" presStyleCnt="0"/>
      <dgm:spPr/>
    </dgm:pt>
    <dgm:pt modelId="{E2A3238E-32CF-4272-93A7-82F519FE5456}" type="pres">
      <dgm:prSet presAssocID="{ED8B8AF9-305C-4112-BD6F-BE7F6D78572D}" presName="hierChild5" presStyleCnt="0"/>
      <dgm:spPr/>
    </dgm:pt>
    <dgm:pt modelId="{0E4BD4D3-BAE7-4C6A-A89A-E0273E7308D0}" type="pres">
      <dgm:prSet presAssocID="{FC84F684-DD42-4684-A825-E088342B5722}" presName="Name37" presStyleLbl="parChTrans1D3" presStyleIdx="4" presStyleCnt="6"/>
      <dgm:spPr/>
    </dgm:pt>
    <dgm:pt modelId="{C36B60E6-73F2-45EE-B70C-0E271CB63778}" type="pres">
      <dgm:prSet presAssocID="{6168DEF1-9827-46E7-A54F-0DAA742FC26C}" presName="hierRoot2" presStyleCnt="0">
        <dgm:presLayoutVars>
          <dgm:hierBranch val="init"/>
        </dgm:presLayoutVars>
      </dgm:prSet>
      <dgm:spPr/>
    </dgm:pt>
    <dgm:pt modelId="{A99583E2-BFD5-42BA-8A10-72402F1D0257}" type="pres">
      <dgm:prSet presAssocID="{6168DEF1-9827-46E7-A54F-0DAA742FC26C}" presName="rootComposite" presStyleCnt="0"/>
      <dgm:spPr/>
    </dgm:pt>
    <dgm:pt modelId="{ED86B607-2CBC-4854-9F8A-F6641A4ADAE1}" type="pres">
      <dgm:prSet presAssocID="{6168DEF1-9827-46E7-A54F-0DAA742FC26C}" presName="rootText" presStyleLbl="node3" presStyleIdx="4" presStyleCnt="6">
        <dgm:presLayoutVars>
          <dgm:chPref val="3"/>
        </dgm:presLayoutVars>
      </dgm:prSet>
      <dgm:spPr/>
    </dgm:pt>
    <dgm:pt modelId="{0A040BE0-D6A1-43E9-9010-4EE22FD6049C}" type="pres">
      <dgm:prSet presAssocID="{6168DEF1-9827-46E7-A54F-0DAA742FC26C}" presName="rootConnector" presStyleLbl="node3" presStyleIdx="4" presStyleCnt="6"/>
      <dgm:spPr/>
    </dgm:pt>
    <dgm:pt modelId="{5388B30C-4D5E-42CF-86F3-4A67F6D645C8}" type="pres">
      <dgm:prSet presAssocID="{6168DEF1-9827-46E7-A54F-0DAA742FC26C}" presName="hierChild4" presStyleCnt="0"/>
      <dgm:spPr/>
    </dgm:pt>
    <dgm:pt modelId="{E3D3AF5B-3C7A-4ACC-82BF-72D24F48F1C4}" type="pres">
      <dgm:prSet presAssocID="{6168DEF1-9827-46E7-A54F-0DAA742FC26C}" presName="hierChild5" presStyleCnt="0"/>
      <dgm:spPr/>
    </dgm:pt>
    <dgm:pt modelId="{E262B3CC-87C2-41EE-9C72-E27520D864AD}" type="pres">
      <dgm:prSet presAssocID="{8D6FB659-9283-4BF7-ADE5-B2C38AD90229}" presName="hierChild5" presStyleCnt="0"/>
      <dgm:spPr/>
    </dgm:pt>
    <dgm:pt modelId="{7A8E367D-9740-4A7A-B5E9-9C646AF6172A}" type="pres">
      <dgm:prSet presAssocID="{778EC31F-B8BD-4C04-9C18-DDB5056A07B7}" presName="Name37" presStyleLbl="parChTrans1D2" presStyleIdx="2" presStyleCnt="5"/>
      <dgm:spPr/>
    </dgm:pt>
    <dgm:pt modelId="{65FC41DE-A9CF-4535-BEAD-7E6E30005C32}" type="pres">
      <dgm:prSet presAssocID="{93AB368E-4E7B-450A-BB53-D8E195B43E97}" presName="hierRoot2" presStyleCnt="0">
        <dgm:presLayoutVars>
          <dgm:hierBranch val="init"/>
        </dgm:presLayoutVars>
      </dgm:prSet>
      <dgm:spPr/>
    </dgm:pt>
    <dgm:pt modelId="{3FA36B35-9545-405E-B5A1-ACAB8695466D}" type="pres">
      <dgm:prSet presAssocID="{93AB368E-4E7B-450A-BB53-D8E195B43E97}" presName="rootComposite" presStyleCnt="0"/>
      <dgm:spPr/>
    </dgm:pt>
    <dgm:pt modelId="{D4E092B5-75E9-442F-9B23-20EC088FAD27}" type="pres">
      <dgm:prSet presAssocID="{93AB368E-4E7B-450A-BB53-D8E195B43E97}" presName="rootText" presStyleLbl="node2" presStyleIdx="2" presStyleCnt="4">
        <dgm:presLayoutVars>
          <dgm:chPref val="3"/>
        </dgm:presLayoutVars>
      </dgm:prSet>
      <dgm:spPr/>
    </dgm:pt>
    <dgm:pt modelId="{878AB0E2-FDFE-4318-8AD3-53BC3C436A5F}" type="pres">
      <dgm:prSet presAssocID="{93AB368E-4E7B-450A-BB53-D8E195B43E97}" presName="rootConnector" presStyleLbl="node2" presStyleIdx="2" presStyleCnt="4"/>
      <dgm:spPr/>
    </dgm:pt>
    <dgm:pt modelId="{B4DAA29B-EDDB-46CF-9C55-5445A3113D22}" type="pres">
      <dgm:prSet presAssocID="{93AB368E-4E7B-450A-BB53-D8E195B43E97}" presName="hierChild4" presStyleCnt="0"/>
      <dgm:spPr/>
    </dgm:pt>
    <dgm:pt modelId="{C4DA0BF9-C3DD-44E5-8F50-1501670D79EA}" type="pres">
      <dgm:prSet presAssocID="{9391928F-9762-44CE-8F84-88CC4879A3D8}" presName="Name37" presStyleLbl="parChTrans1D3" presStyleIdx="5" presStyleCnt="6"/>
      <dgm:spPr/>
    </dgm:pt>
    <dgm:pt modelId="{8A2E8090-6908-4CAB-B7CF-CF6EA9A301F4}" type="pres">
      <dgm:prSet presAssocID="{EB8323C7-C590-4AB7-91AA-D7D86BD57721}" presName="hierRoot2" presStyleCnt="0">
        <dgm:presLayoutVars>
          <dgm:hierBranch val="init"/>
        </dgm:presLayoutVars>
      </dgm:prSet>
      <dgm:spPr/>
    </dgm:pt>
    <dgm:pt modelId="{A12FCB42-6A92-4967-9993-7B7D61F41499}" type="pres">
      <dgm:prSet presAssocID="{EB8323C7-C590-4AB7-91AA-D7D86BD57721}" presName="rootComposite" presStyleCnt="0"/>
      <dgm:spPr/>
    </dgm:pt>
    <dgm:pt modelId="{AFC54652-2BA8-4206-94F3-576390C042B5}" type="pres">
      <dgm:prSet presAssocID="{EB8323C7-C590-4AB7-91AA-D7D86BD57721}" presName="rootText" presStyleLbl="node3" presStyleIdx="5" presStyleCnt="6">
        <dgm:presLayoutVars>
          <dgm:chPref val="3"/>
        </dgm:presLayoutVars>
      </dgm:prSet>
      <dgm:spPr/>
    </dgm:pt>
    <dgm:pt modelId="{89973035-FE25-43BB-9C58-7AEA5EB27CBB}" type="pres">
      <dgm:prSet presAssocID="{EB8323C7-C590-4AB7-91AA-D7D86BD57721}" presName="rootConnector" presStyleLbl="node3" presStyleIdx="5" presStyleCnt="6"/>
      <dgm:spPr/>
    </dgm:pt>
    <dgm:pt modelId="{66FCDDA3-B233-452B-8BD8-B0DD8DA160FF}" type="pres">
      <dgm:prSet presAssocID="{EB8323C7-C590-4AB7-91AA-D7D86BD57721}" presName="hierChild4" presStyleCnt="0"/>
      <dgm:spPr/>
    </dgm:pt>
    <dgm:pt modelId="{0F8C60D2-FBB4-47F1-8A04-5FB5BF456A98}" type="pres">
      <dgm:prSet presAssocID="{EB8323C7-C590-4AB7-91AA-D7D86BD57721}" presName="hierChild5" presStyleCnt="0"/>
      <dgm:spPr/>
    </dgm:pt>
    <dgm:pt modelId="{DC4FFA7A-1997-4FB6-BED8-C2772F58FDE7}" type="pres">
      <dgm:prSet presAssocID="{93AB368E-4E7B-450A-BB53-D8E195B43E97}" presName="hierChild5" presStyleCnt="0"/>
      <dgm:spPr/>
    </dgm:pt>
    <dgm:pt modelId="{C1E64D16-79B6-4C75-A612-013D8BDF5112}" type="pres">
      <dgm:prSet presAssocID="{DB6DE926-D4ED-4591-BD95-013507CCFDF3}" presName="Name37" presStyleLbl="parChTrans1D2" presStyleIdx="3" presStyleCnt="5"/>
      <dgm:spPr/>
    </dgm:pt>
    <dgm:pt modelId="{321C6467-E0AB-49A1-8C61-7FC49183CAFE}" type="pres">
      <dgm:prSet presAssocID="{F905E9FF-542C-496B-88E0-2A17BC635728}" presName="hierRoot2" presStyleCnt="0">
        <dgm:presLayoutVars>
          <dgm:hierBranch val="init"/>
        </dgm:presLayoutVars>
      </dgm:prSet>
      <dgm:spPr/>
    </dgm:pt>
    <dgm:pt modelId="{B22D681B-4D58-4646-9551-68148480ADA8}" type="pres">
      <dgm:prSet presAssocID="{F905E9FF-542C-496B-88E0-2A17BC635728}" presName="rootComposite" presStyleCnt="0"/>
      <dgm:spPr/>
    </dgm:pt>
    <dgm:pt modelId="{98B75F09-5515-4981-975A-DDDD1654EE0D}" type="pres">
      <dgm:prSet presAssocID="{F905E9FF-542C-496B-88E0-2A17BC635728}" presName="rootText" presStyleLbl="node2" presStyleIdx="3" presStyleCnt="4">
        <dgm:presLayoutVars>
          <dgm:chPref val="3"/>
        </dgm:presLayoutVars>
      </dgm:prSet>
      <dgm:spPr/>
    </dgm:pt>
    <dgm:pt modelId="{4381C944-C6DE-4864-8DD9-B90649876E2A}" type="pres">
      <dgm:prSet presAssocID="{F905E9FF-542C-496B-88E0-2A17BC635728}" presName="rootConnector" presStyleLbl="node2" presStyleIdx="3" presStyleCnt="4"/>
      <dgm:spPr/>
    </dgm:pt>
    <dgm:pt modelId="{5FA6B1FE-482B-4D9C-B432-3AABB496B16B}" type="pres">
      <dgm:prSet presAssocID="{F905E9FF-542C-496B-88E0-2A17BC635728}" presName="hierChild4" presStyleCnt="0"/>
      <dgm:spPr/>
    </dgm:pt>
    <dgm:pt modelId="{2F59063E-D127-47E9-A98B-8D4B4F2D7CAD}" type="pres">
      <dgm:prSet presAssocID="{F905E9FF-542C-496B-88E0-2A17BC635728}" presName="hierChild5" presStyleCnt="0"/>
      <dgm:spPr/>
    </dgm:pt>
    <dgm:pt modelId="{2B6F1088-E2A9-4D11-8783-D73B89FAD1A7}" type="pres">
      <dgm:prSet presAssocID="{D42B412C-EA94-4C7F-BC0F-EEA2A35D57CC}" presName="hierChild3" presStyleCnt="0"/>
      <dgm:spPr/>
    </dgm:pt>
    <dgm:pt modelId="{475E5DA3-9E39-4A55-A119-5EEFE1609B28}" type="pres">
      <dgm:prSet presAssocID="{FB43AE50-FCCD-4293-8A8A-85C5DA6836F0}" presName="Name111" presStyleLbl="parChTrans1D2" presStyleIdx="4" presStyleCnt="5"/>
      <dgm:spPr/>
    </dgm:pt>
    <dgm:pt modelId="{B321EFB0-8046-4B29-9DF0-E05EC56729C0}" type="pres">
      <dgm:prSet presAssocID="{DE586DB7-E0CF-400E-B47E-57DB4F801F40}" presName="hierRoot3" presStyleCnt="0">
        <dgm:presLayoutVars>
          <dgm:hierBranch val="init"/>
        </dgm:presLayoutVars>
      </dgm:prSet>
      <dgm:spPr/>
    </dgm:pt>
    <dgm:pt modelId="{E18BB9D8-B5B5-433B-8804-7714EBD35546}" type="pres">
      <dgm:prSet presAssocID="{DE586DB7-E0CF-400E-B47E-57DB4F801F40}" presName="rootComposite3" presStyleCnt="0"/>
      <dgm:spPr/>
    </dgm:pt>
    <dgm:pt modelId="{E6C6A50C-DC44-4021-B5CA-12A0CE05977D}" type="pres">
      <dgm:prSet presAssocID="{DE586DB7-E0CF-400E-B47E-57DB4F801F40}" presName="rootText3" presStyleLbl="asst1" presStyleIdx="0" presStyleCnt="1">
        <dgm:presLayoutVars>
          <dgm:chPref val="3"/>
        </dgm:presLayoutVars>
      </dgm:prSet>
      <dgm:spPr/>
    </dgm:pt>
    <dgm:pt modelId="{BABF4D3F-DD3A-4D04-B3F6-10CEF7F9AE8E}" type="pres">
      <dgm:prSet presAssocID="{DE586DB7-E0CF-400E-B47E-57DB4F801F40}" presName="rootConnector3" presStyleLbl="asst1" presStyleIdx="0" presStyleCnt="1"/>
      <dgm:spPr/>
    </dgm:pt>
    <dgm:pt modelId="{E6714B93-8176-47B2-BB8C-8DC6C4679188}" type="pres">
      <dgm:prSet presAssocID="{DE586DB7-E0CF-400E-B47E-57DB4F801F40}" presName="hierChild6" presStyleCnt="0"/>
      <dgm:spPr/>
    </dgm:pt>
    <dgm:pt modelId="{7C07F887-66C7-4C3F-87E8-B6AF1B7F76B8}" type="pres">
      <dgm:prSet presAssocID="{DE586DB7-E0CF-400E-B47E-57DB4F801F40}" presName="hierChild7" presStyleCnt="0"/>
      <dgm:spPr/>
    </dgm:pt>
  </dgm:ptLst>
  <dgm:cxnLst>
    <dgm:cxn modelId="{2C793E05-B4D5-4569-BE74-9A35D18EDA02}" srcId="{4A0AE711-4CBF-48F4-BD97-1C4FFD971CE8}" destId="{D42B412C-EA94-4C7F-BC0F-EEA2A35D57CC}" srcOrd="0" destOrd="0" parTransId="{FCB82659-B821-4C3C-9B3B-5CF50B4117AE}" sibTransId="{B49F22D7-E9B3-4AD6-926D-487A15884495}"/>
    <dgm:cxn modelId="{64667606-A1F7-49D7-A61D-9E0AC2329A18}" type="presOf" srcId="{70BBCA85-1EE6-4577-A626-8C35BCDF4AD0}" destId="{495332B8-17D8-4179-BBB2-464DA8156B15}" srcOrd="0" destOrd="0" presId="urn:microsoft.com/office/officeart/2005/8/layout/orgChart1"/>
    <dgm:cxn modelId="{61170A07-355F-490C-BB18-D2FE18BE569C}" type="presOf" srcId="{C4037D32-C749-463B-9FC9-8B166C2DF563}" destId="{A99583CE-ED1E-4569-86BE-2D3D5C3F8C63}" srcOrd="0" destOrd="0" presId="urn:microsoft.com/office/officeart/2005/8/layout/orgChart1"/>
    <dgm:cxn modelId="{68D4B207-624B-4F98-B650-347ADBE0A781}" type="presOf" srcId="{2BCF6AB4-0E79-4B4C-A33B-96842E6C28AD}" destId="{BF889763-7C29-4013-82BF-DC14422A1123}" srcOrd="0" destOrd="0" presId="urn:microsoft.com/office/officeart/2005/8/layout/orgChart1"/>
    <dgm:cxn modelId="{BB65112E-846F-4BE1-BAD8-E57D89FD4774}" type="presOf" srcId="{22731F41-E9D4-4B7A-A5D0-31061303B734}" destId="{553D3860-B4B1-42E7-9656-C9E324D18A3A}" srcOrd="0" destOrd="0" presId="urn:microsoft.com/office/officeart/2005/8/layout/orgChart1"/>
    <dgm:cxn modelId="{152F6C31-C29C-4F3E-A62C-D380C7DCC917}" type="presOf" srcId="{88518D3A-022E-4D98-A7D7-A2B8692BDC79}" destId="{EF99C7CC-1046-4BAC-AE4E-DF6E0B7714E8}" srcOrd="1" destOrd="0" presId="urn:microsoft.com/office/officeart/2005/8/layout/orgChart1"/>
    <dgm:cxn modelId="{80A49531-DD28-4225-A409-3EB2D90724E2}" type="presOf" srcId="{F905E9FF-542C-496B-88E0-2A17BC635728}" destId="{98B75F09-5515-4981-975A-DDDD1654EE0D}" srcOrd="0" destOrd="0" presId="urn:microsoft.com/office/officeart/2005/8/layout/orgChart1"/>
    <dgm:cxn modelId="{42A07234-ACDC-43AD-AC53-DCBF328E5314}" type="presOf" srcId="{6168DEF1-9827-46E7-A54F-0DAA742FC26C}" destId="{ED86B607-2CBC-4854-9F8A-F6641A4ADAE1}" srcOrd="0" destOrd="0" presId="urn:microsoft.com/office/officeart/2005/8/layout/orgChart1"/>
    <dgm:cxn modelId="{269E0439-442D-4544-9AF1-729064187035}" srcId="{8D6FB659-9283-4BF7-ADE5-B2C38AD90229}" destId="{6168DEF1-9827-46E7-A54F-0DAA742FC26C}" srcOrd="2" destOrd="0" parTransId="{FC84F684-DD42-4684-A825-E088342B5722}" sibTransId="{04C133F5-7642-40A3-ADFF-0637FA1AB2A4}"/>
    <dgm:cxn modelId="{F4D19C39-DDC8-4B1A-B4A3-150BA7417542}" srcId="{D42B412C-EA94-4C7F-BC0F-EEA2A35D57CC}" destId="{8D6FB659-9283-4BF7-ADE5-B2C38AD90229}" srcOrd="2" destOrd="0" parTransId="{9E54BFB3-F772-4B29-BEB2-4CBB93D3E0FA}" sibTransId="{617A1FE4-FED8-4BB3-BB3F-BC25D6D82703}"/>
    <dgm:cxn modelId="{E933DC3E-AEBE-4167-8CB9-D2236120B373}" srcId="{8D6FB659-9283-4BF7-ADE5-B2C38AD90229}" destId="{ED8B8AF9-305C-4112-BD6F-BE7F6D78572D}" srcOrd="1" destOrd="0" parTransId="{22731F41-E9D4-4B7A-A5D0-31061303B734}" sibTransId="{3AF63E39-DAFA-4562-B002-775FFCE700E8}"/>
    <dgm:cxn modelId="{2C61C140-5A2E-4ED7-8B0F-D3DEFD636662}" type="presOf" srcId="{D42B412C-EA94-4C7F-BC0F-EEA2A35D57CC}" destId="{41EA8F8A-6115-4B6A-93CD-B2E678B14C71}" srcOrd="1" destOrd="0" presId="urn:microsoft.com/office/officeart/2005/8/layout/orgChart1"/>
    <dgm:cxn modelId="{2AE82A5B-B121-4482-A342-F72857DE770C}" type="presOf" srcId="{8D6FB659-9283-4BF7-ADE5-B2C38AD90229}" destId="{677F8B44-BA4C-427C-AED6-B2594DC215AF}" srcOrd="0" destOrd="0" presId="urn:microsoft.com/office/officeart/2005/8/layout/orgChart1"/>
    <dgm:cxn modelId="{2CD8555C-26BF-4541-B164-EF1E155F38C7}" srcId="{213EAB93-402B-43D6-83F4-351B6DC097FB}" destId="{0CDCFF20-9F75-49F9-BE74-D34933281E9F}" srcOrd="1" destOrd="0" parTransId="{07E0C5CB-93C9-4D37-92EB-7693E94A62B7}" sibTransId="{C7945EB7-FD65-4F23-A80E-F5418BA73BC8}"/>
    <dgm:cxn modelId="{F340DF41-4050-4F9D-89FA-28C3B5BA1501}" type="presOf" srcId="{9E54BFB3-F772-4B29-BEB2-4CBB93D3E0FA}" destId="{FF8F895E-7065-4289-8ECD-8AE61DD51E1B}" srcOrd="0" destOrd="0" presId="urn:microsoft.com/office/officeart/2005/8/layout/orgChart1"/>
    <dgm:cxn modelId="{B1C24B65-8161-40E8-8420-F6DACABC8FF8}" srcId="{D42B412C-EA94-4C7F-BC0F-EEA2A35D57CC}" destId="{DE586DB7-E0CF-400E-B47E-57DB4F801F40}" srcOrd="0" destOrd="0" parTransId="{FB43AE50-FCCD-4293-8A8A-85C5DA6836F0}" sibTransId="{3040DEAE-FABB-4CB8-A681-8783A73A1ED4}"/>
    <dgm:cxn modelId="{817F4869-7B76-461A-8CF9-CCA2A45D2DB2}" type="presOf" srcId="{6168DEF1-9827-46E7-A54F-0DAA742FC26C}" destId="{0A040BE0-D6A1-43E9-9010-4EE22FD6049C}" srcOrd="1" destOrd="0" presId="urn:microsoft.com/office/officeart/2005/8/layout/orgChart1"/>
    <dgm:cxn modelId="{09CC886F-8BB8-4699-8B2B-DCB830900172}" type="presOf" srcId="{DB6DE926-D4ED-4591-BD95-013507CCFDF3}" destId="{C1E64D16-79B6-4C75-A612-013D8BDF5112}" srcOrd="0" destOrd="0" presId="urn:microsoft.com/office/officeart/2005/8/layout/orgChart1"/>
    <dgm:cxn modelId="{5E721E70-0EAD-489B-A1FF-10615EA649C0}" srcId="{93AB368E-4E7B-450A-BB53-D8E195B43E97}" destId="{EB8323C7-C590-4AB7-91AA-D7D86BD57721}" srcOrd="0" destOrd="0" parTransId="{9391928F-9762-44CE-8F84-88CC4879A3D8}" sibTransId="{B0743ABF-D920-4A5B-87C6-CC0DD59A65EA}"/>
    <dgm:cxn modelId="{9BD16870-278C-41E5-8873-0BDC16B035B7}" type="presOf" srcId="{213EAB93-402B-43D6-83F4-351B6DC097FB}" destId="{9D11636C-4170-4305-9839-A551CA99E1F9}" srcOrd="1" destOrd="0" presId="urn:microsoft.com/office/officeart/2005/8/layout/orgChart1"/>
    <dgm:cxn modelId="{1E89DC52-CC46-4C8D-9D5C-F31BE8243B03}" type="presOf" srcId="{9391928F-9762-44CE-8F84-88CC4879A3D8}" destId="{C4DA0BF9-C3DD-44E5-8F50-1501670D79EA}" srcOrd="0" destOrd="0" presId="urn:microsoft.com/office/officeart/2005/8/layout/orgChart1"/>
    <dgm:cxn modelId="{93C4BB57-848C-440A-B5E2-E14AF186D99F}" type="presOf" srcId="{93AB368E-4E7B-450A-BB53-D8E195B43E97}" destId="{D4E092B5-75E9-442F-9B23-20EC088FAD27}" srcOrd="0" destOrd="0" presId="urn:microsoft.com/office/officeart/2005/8/layout/orgChart1"/>
    <dgm:cxn modelId="{91CC3678-A95B-490C-A57A-F490D7360574}" type="presOf" srcId="{DE586DB7-E0CF-400E-B47E-57DB4F801F40}" destId="{BABF4D3F-DD3A-4D04-B3F6-10CEF7F9AE8E}" srcOrd="1" destOrd="0" presId="urn:microsoft.com/office/officeart/2005/8/layout/orgChart1"/>
    <dgm:cxn modelId="{F0A63A7E-61AB-47C4-808D-22EC70B39095}" type="presOf" srcId="{778EC31F-B8BD-4C04-9C18-DDB5056A07B7}" destId="{7A8E367D-9740-4A7A-B5E9-9C646AF6172A}" srcOrd="0" destOrd="0" presId="urn:microsoft.com/office/officeart/2005/8/layout/orgChart1"/>
    <dgm:cxn modelId="{414A9C8B-0814-4620-BF23-401C288B72AB}" type="presOf" srcId="{0CDCFF20-9F75-49F9-BE74-D34933281E9F}" destId="{B627BE9D-D574-4C47-9D7B-303D12EB42A3}" srcOrd="0" destOrd="0" presId="urn:microsoft.com/office/officeart/2005/8/layout/orgChart1"/>
    <dgm:cxn modelId="{1D351D92-4E98-4A21-A605-0CB7DDBFB3B6}" type="presOf" srcId="{88518D3A-022E-4D98-A7D7-A2B8692BDC79}" destId="{E272BB2B-D679-4074-8789-4F589C44F431}" srcOrd="0" destOrd="0" presId="urn:microsoft.com/office/officeart/2005/8/layout/orgChart1"/>
    <dgm:cxn modelId="{EB366092-B4B3-4D6E-8E35-1B4E3C524840}" type="presOf" srcId="{93AB368E-4E7B-450A-BB53-D8E195B43E97}" destId="{878AB0E2-FDFE-4318-8AD3-53BC3C436A5F}" srcOrd="1" destOrd="0" presId="urn:microsoft.com/office/officeart/2005/8/layout/orgChart1"/>
    <dgm:cxn modelId="{CAFA9E93-D80C-4130-99E9-999B3BDE776A}" srcId="{D42B412C-EA94-4C7F-BC0F-EEA2A35D57CC}" destId="{F905E9FF-542C-496B-88E0-2A17BC635728}" srcOrd="4" destOrd="0" parTransId="{DB6DE926-D4ED-4591-BD95-013507CCFDF3}" sibTransId="{28FDB22A-80B3-458C-BF58-3E27955C8317}"/>
    <dgm:cxn modelId="{D7954C9A-F35D-4E2E-88CE-8D6C4D188EB7}" type="presOf" srcId="{FC84F684-DD42-4684-A825-E088342B5722}" destId="{0E4BD4D3-BAE7-4C6A-A89A-E0273E7308D0}" srcOrd="0" destOrd="0" presId="urn:microsoft.com/office/officeart/2005/8/layout/orgChart1"/>
    <dgm:cxn modelId="{7750FA9E-FEDD-4B21-BB19-AADE32554456}" type="presOf" srcId="{4A0AE711-4CBF-48F4-BD97-1C4FFD971CE8}" destId="{AB8052F1-2C6A-4246-ABE3-82B9F0BA991D}" srcOrd="0" destOrd="0" presId="urn:microsoft.com/office/officeart/2005/8/layout/orgChart1"/>
    <dgm:cxn modelId="{70D0C1A6-73D1-4E38-A1E6-911CE46EA1DE}" type="presOf" srcId="{213EAB93-402B-43D6-83F4-351B6DC097FB}" destId="{FD306FB0-6299-40EF-9A37-E32A23702B37}" srcOrd="0" destOrd="0" presId="urn:microsoft.com/office/officeart/2005/8/layout/orgChart1"/>
    <dgm:cxn modelId="{6E0AE9A7-B184-49F8-BE77-7A90EFB32EB0}" type="presOf" srcId="{DE586DB7-E0CF-400E-B47E-57DB4F801F40}" destId="{E6C6A50C-DC44-4021-B5CA-12A0CE05977D}" srcOrd="0" destOrd="0" presId="urn:microsoft.com/office/officeart/2005/8/layout/orgChart1"/>
    <dgm:cxn modelId="{4C2D76AB-EE7D-4C98-98FE-F9BE972D2071}" type="presOf" srcId="{07E0C5CB-93C9-4D37-92EB-7693E94A62B7}" destId="{D114A4FE-DBDB-4764-A149-C205C1F47C9C}" srcOrd="0" destOrd="0" presId="urn:microsoft.com/office/officeart/2005/8/layout/orgChart1"/>
    <dgm:cxn modelId="{08C206AD-172B-4EF6-A027-69197743B57D}" type="presOf" srcId="{F905E9FF-542C-496B-88E0-2A17BC635728}" destId="{4381C944-C6DE-4864-8DD9-B90649876E2A}" srcOrd="1" destOrd="0" presId="urn:microsoft.com/office/officeart/2005/8/layout/orgChart1"/>
    <dgm:cxn modelId="{BCAABFB4-E579-46C6-94CD-F6B1115C6B37}" type="presOf" srcId="{2471E3B6-75DE-4C95-8849-7ECA81BC6A6A}" destId="{6DFDF971-8EA2-4E2A-8BD0-F49B75079A28}" srcOrd="1" destOrd="0" presId="urn:microsoft.com/office/officeart/2005/8/layout/orgChart1"/>
    <dgm:cxn modelId="{11A928CB-98B8-44E4-BE3E-C090674ECC58}" srcId="{D42B412C-EA94-4C7F-BC0F-EEA2A35D57CC}" destId="{93AB368E-4E7B-450A-BB53-D8E195B43E97}" srcOrd="3" destOrd="0" parTransId="{778EC31F-B8BD-4C04-9C18-DDB5056A07B7}" sibTransId="{3083B1B5-79EA-404A-A1B1-D9A1FAA97970}"/>
    <dgm:cxn modelId="{7D2416D0-DA32-4BFE-BD54-3ABFCF4D8C4B}" type="presOf" srcId="{ED8B8AF9-305C-4112-BD6F-BE7F6D78572D}" destId="{67D9ED62-157A-4392-BF1B-770C53AF85B9}" srcOrd="1" destOrd="0" presId="urn:microsoft.com/office/officeart/2005/8/layout/orgChart1"/>
    <dgm:cxn modelId="{A9B3CED1-5DFF-4329-B7CE-F6C952F5B6E6}" type="presOf" srcId="{0CDCFF20-9F75-49F9-BE74-D34933281E9F}" destId="{4633553A-23CF-45AE-B0EA-5D26CE0DDFF5}" srcOrd="1" destOrd="0" presId="urn:microsoft.com/office/officeart/2005/8/layout/orgChart1"/>
    <dgm:cxn modelId="{E2331FD6-DBC2-4677-BC50-D6A222E171EF}" srcId="{213EAB93-402B-43D6-83F4-351B6DC097FB}" destId="{2471E3B6-75DE-4C95-8849-7ECA81BC6A6A}" srcOrd="0" destOrd="0" parTransId="{2BCF6AB4-0E79-4B4C-A33B-96842E6C28AD}" sibTransId="{2EB0E640-6548-4C6C-BF16-4A9B96D581A1}"/>
    <dgm:cxn modelId="{AEB9F0D8-C90F-4704-8FC3-0EBA27C8C792}" type="presOf" srcId="{2471E3B6-75DE-4C95-8849-7ECA81BC6A6A}" destId="{520D5E57-1E88-49ED-9AE7-6416357D5629}" srcOrd="0" destOrd="0" presId="urn:microsoft.com/office/officeart/2005/8/layout/orgChart1"/>
    <dgm:cxn modelId="{A20D6CE0-1F92-4E4F-8EBF-70D1B197710A}" type="presOf" srcId="{8D6FB659-9283-4BF7-ADE5-B2C38AD90229}" destId="{3F0D583A-9031-43CA-952B-CD081D1726B2}" srcOrd="1" destOrd="0" presId="urn:microsoft.com/office/officeart/2005/8/layout/orgChart1"/>
    <dgm:cxn modelId="{035856E0-A519-4BC0-9B60-CFC62E562CA9}" type="presOf" srcId="{EB8323C7-C590-4AB7-91AA-D7D86BD57721}" destId="{AFC54652-2BA8-4206-94F3-576390C042B5}" srcOrd="0" destOrd="0" presId="urn:microsoft.com/office/officeart/2005/8/layout/orgChart1"/>
    <dgm:cxn modelId="{68C7CFE6-8E0A-486F-BE60-361F40076864}" srcId="{D42B412C-EA94-4C7F-BC0F-EEA2A35D57CC}" destId="{213EAB93-402B-43D6-83F4-351B6DC097FB}" srcOrd="1" destOrd="0" parTransId="{70BBCA85-1EE6-4577-A626-8C35BCDF4AD0}" sibTransId="{7B430A5D-E831-4B3E-AE61-72DD103E2F43}"/>
    <dgm:cxn modelId="{07D59CE7-BF5C-478C-837A-E81CDB5ADE50}" type="presOf" srcId="{ED8B8AF9-305C-4112-BD6F-BE7F6D78572D}" destId="{8936C661-523B-49E2-B86B-B24E2E150B06}" srcOrd="0" destOrd="0" presId="urn:microsoft.com/office/officeart/2005/8/layout/orgChart1"/>
    <dgm:cxn modelId="{ADDB17EA-47D9-497E-A8F9-DA2CAA0AFEA2}" type="presOf" srcId="{FB43AE50-FCCD-4293-8A8A-85C5DA6836F0}" destId="{475E5DA3-9E39-4A55-A119-5EEFE1609B28}" srcOrd="0" destOrd="0" presId="urn:microsoft.com/office/officeart/2005/8/layout/orgChart1"/>
    <dgm:cxn modelId="{7619B2EE-9494-4B5E-96C6-63BD4EB2B6CB}" srcId="{8D6FB659-9283-4BF7-ADE5-B2C38AD90229}" destId="{88518D3A-022E-4D98-A7D7-A2B8692BDC79}" srcOrd="0" destOrd="0" parTransId="{C4037D32-C749-463B-9FC9-8B166C2DF563}" sibTransId="{166B8948-830E-473E-A1EC-F2BC563F5176}"/>
    <dgm:cxn modelId="{FA002CF3-A78F-4B6E-911D-F0F503CE2911}" type="presOf" srcId="{EB8323C7-C590-4AB7-91AA-D7D86BD57721}" destId="{89973035-FE25-43BB-9C58-7AEA5EB27CBB}" srcOrd="1" destOrd="0" presId="urn:microsoft.com/office/officeart/2005/8/layout/orgChart1"/>
    <dgm:cxn modelId="{21C527F5-870C-4DB8-AC5F-16B2021D814A}" type="presOf" srcId="{D42B412C-EA94-4C7F-BC0F-EEA2A35D57CC}" destId="{BE4FD7D4-28FB-4B1B-BACC-3BD8B2282075}" srcOrd="0" destOrd="0" presId="urn:microsoft.com/office/officeart/2005/8/layout/orgChart1"/>
    <dgm:cxn modelId="{A9CFFE88-5D11-41F6-A6CC-A4BD8767947C}" type="presParOf" srcId="{AB8052F1-2C6A-4246-ABE3-82B9F0BA991D}" destId="{32C3E7F3-F02C-455C-8C1D-2034275A481A}" srcOrd="0" destOrd="0" presId="urn:microsoft.com/office/officeart/2005/8/layout/orgChart1"/>
    <dgm:cxn modelId="{3A7ACBD3-2A88-4AA9-991B-37D18275AC14}" type="presParOf" srcId="{32C3E7F3-F02C-455C-8C1D-2034275A481A}" destId="{7E1ED5BD-9E1A-4C38-88A0-CCAF5086167A}" srcOrd="0" destOrd="0" presId="urn:microsoft.com/office/officeart/2005/8/layout/orgChart1"/>
    <dgm:cxn modelId="{9060BFEF-BA93-4CC2-8A6E-9A8B95982273}" type="presParOf" srcId="{7E1ED5BD-9E1A-4C38-88A0-CCAF5086167A}" destId="{BE4FD7D4-28FB-4B1B-BACC-3BD8B2282075}" srcOrd="0" destOrd="0" presId="urn:microsoft.com/office/officeart/2005/8/layout/orgChart1"/>
    <dgm:cxn modelId="{CB3E9936-6CC4-45F5-84A0-CE29C3AF2951}" type="presParOf" srcId="{7E1ED5BD-9E1A-4C38-88A0-CCAF5086167A}" destId="{41EA8F8A-6115-4B6A-93CD-B2E678B14C71}" srcOrd="1" destOrd="0" presId="urn:microsoft.com/office/officeart/2005/8/layout/orgChart1"/>
    <dgm:cxn modelId="{7374812E-4C7B-4588-96BC-FB02C2BA8F51}" type="presParOf" srcId="{32C3E7F3-F02C-455C-8C1D-2034275A481A}" destId="{C4E8CEFD-C0F7-45A2-AFFF-70708A87BD77}" srcOrd="1" destOrd="0" presId="urn:microsoft.com/office/officeart/2005/8/layout/orgChart1"/>
    <dgm:cxn modelId="{2FC2D56E-8066-40C4-BA15-F5EF48C3721C}" type="presParOf" srcId="{C4E8CEFD-C0F7-45A2-AFFF-70708A87BD77}" destId="{495332B8-17D8-4179-BBB2-464DA8156B15}" srcOrd="0" destOrd="0" presId="urn:microsoft.com/office/officeart/2005/8/layout/orgChart1"/>
    <dgm:cxn modelId="{C86B74BD-589F-4C84-A356-ADEE7C16926E}" type="presParOf" srcId="{C4E8CEFD-C0F7-45A2-AFFF-70708A87BD77}" destId="{22CFA975-9FB1-42E9-A21A-E881BD72B853}" srcOrd="1" destOrd="0" presId="urn:microsoft.com/office/officeart/2005/8/layout/orgChart1"/>
    <dgm:cxn modelId="{B864F652-C1AB-4005-A951-7E5F0ECF4D41}" type="presParOf" srcId="{22CFA975-9FB1-42E9-A21A-E881BD72B853}" destId="{60E5D502-4276-4A5A-85A3-DA0EE84DBD65}" srcOrd="0" destOrd="0" presId="urn:microsoft.com/office/officeart/2005/8/layout/orgChart1"/>
    <dgm:cxn modelId="{814C03B2-CB3D-4A3E-AA46-2B0043365CD4}" type="presParOf" srcId="{60E5D502-4276-4A5A-85A3-DA0EE84DBD65}" destId="{FD306FB0-6299-40EF-9A37-E32A23702B37}" srcOrd="0" destOrd="0" presId="urn:microsoft.com/office/officeart/2005/8/layout/orgChart1"/>
    <dgm:cxn modelId="{F5B736CA-66ED-4F39-A766-634046987338}" type="presParOf" srcId="{60E5D502-4276-4A5A-85A3-DA0EE84DBD65}" destId="{9D11636C-4170-4305-9839-A551CA99E1F9}" srcOrd="1" destOrd="0" presId="urn:microsoft.com/office/officeart/2005/8/layout/orgChart1"/>
    <dgm:cxn modelId="{47EF0870-D030-4C9A-AB6B-5E69AF913F97}" type="presParOf" srcId="{22CFA975-9FB1-42E9-A21A-E881BD72B853}" destId="{13B7A13C-7407-4947-8E6E-52C711764332}" srcOrd="1" destOrd="0" presId="urn:microsoft.com/office/officeart/2005/8/layout/orgChart1"/>
    <dgm:cxn modelId="{55D808DA-250C-4893-B9C4-0D703DE64743}" type="presParOf" srcId="{13B7A13C-7407-4947-8E6E-52C711764332}" destId="{BF889763-7C29-4013-82BF-DC14422A1123}" srcOrd="0" destOrd="0" presId="urn:microsoft.com/office/officeart/2005/8/layout/orgChart1"/>
    <dgm:cxn modelId="{7166F484-29E5-4032-8CD6-1313CBB81678}" type="presParOf" srcId="{13B7A13C-7407-4947-8E6E-52C711764332}" destId="{435611D8-DB22-4B90-A552-832F6706382E}" srcOrd="1" destOrd="0" presId="urn:microsoft.com/office/officeart/2005/8/layout/orgChart1"/>
    <dgm:cxn modelId="{5412AD71-AC95-4316-9C8A-13BC2C5AC60C}" type="presParOf" srcId="{435611D8-DB22-4B90-A552-832F6706382E}" destId="{CAA2C27C-9DF6-4C1B-91EB-0BA32D0AA33F}" srcOrd="0" destOrd="0" presId="urn:microsoft.com/office/officeart/2005/8/layout/orgChart1"/>
    <dgm:cxn modelId="{9131385B-7633-4AF6-9D3D-7CC7B120B4B7}" type="presParOf" srcId="{CAA2C27C-9DF6-4C1B-91EB-0BA32D0AA33F}" destId="{520D5E57-1E88-49ED-9AE7-6416357D5629}" srcOrd="0" destOrd="0" presId="urn:microsoft.com/office/officeart/2005/8/layout/orgChart1"/>
    <dgm:cxn modelId="{CC213BB5-D7E8-4329-9D6A-3AA9A4ADE8A1}" type="presParOf" srcId="{CAA2C27C-9DF6-4C1B-91EB-0BA32D0AA33F}" destId="{6DFDF971-8EA2-4E2A-8BD0-F49B75079A28}" srcOrd="1" destOrd="0" presId="urn:microsoft.com/office/officeart/2005/8/layout/orgChart1"/>
    <dgm:cxn modelId="{261EE2D2-A93A-4129-AF39-1097A251FA62}" type="presParOf" srcId="{435611D8-DB22-4B90-A552-832F6706382E}" destId="{580EAD3A-04FC-45E2-BA2D-1BA06932907A}" srcOrd="1" destOrd="0" presId="urn:microsoft.com/office/officeart/2005/8/layout/orgChart1"/>
    <dgm:cxn modelId="{4E114022-8F37-4024-9288-CB47BBA7197B}" type="presParOf" srcId="{435611D8-DB22-4B90-A552-832F6706382E}" destId="{FDA125CB-7D36-49DF-B4DF-8BFADA1BC423}" srcOrd="2" destOrd="0" presId="urn:microsoft.com/office/officeart/2005/8/layout/orgChart1"/>
    <dgm:cxn modelId="{9CC6A1FE-6F3B-4656-89EA-07FD00E3EA6F}" type="presParOf" srcId="{13B7A13C-7407-4947-8E6E-52C711764332}" destId="{D114A4FE-DBDB-4764-A149-C205C1F47C9C}" srcOrd="2" destOrd="0" presId="urn:microsoft.com/office/officeart/2005/8/layout/orgChart1"/>
    <dgm:cxn modelId="{8805E81D-D98D-48C9-AB0F-6C0C20E0A28F}" type="presParOf" srcId="{13B7A13C-7407-4947-8E6E-52C711764332}" destId="{0270D693-497E-4515-807E-759BA8D8BE71}" srcOrd="3" destOrd="0" presId="urn:microsoft.com/office/officeart/2005/8/layout/orgChart1"/>
    <dgm:cxn modelId="{9869A3F0-3E40-40BA-B748-99C1C90CF976}" type="presParOf" srcId="{0270D693-497E-4515-807E-759BA8D8BE71}" destId="{25F094DA-CF6A-4AEE-B2D0-F222ED9FD585}" srcOrd="0" destOrd="0" presId="urn:microsoft.com/office/officeart/2005/8/layout/orgChart1"/>
    <dgm:cxn modelId="{44BF46A2-2C21-4F54-A5CE-405A49FA59C6}" type="presParOf" srcId="{25F094DA-CF6A-4AEE-B2D0-F222ED9FD585}" destId="{B627BE9D-D574-4C47-9D7B-303D12EB42A3}" srcOrd="0" destOrd="0" presId="urn:microsoft.com/office/officeart/2005/8/layout/orgChart1"/>
    <dgm:cxn modelId="{B14C9451-F6E4-4C50-AEFF-79F2AF302918}" type="presParOf" srcId="{25F094DA-CF6A-4AEE-B2D0-F222ED9FD585}" destId="{4633553A-23CF-45AE-B0EA-5D26CE0DDFF5}" srcOrd="1" destOrd="0" presId="urn:microsoft.com/office/officeart/2005/8/layout/orgChart1"/>
    <dgm:cxn modelId="{59E99995-AC06-4C28-8909-62CEC198B95D}" type="presParOf" srcId="{0270D693-497E-4515-807E-759BA8D8BE71}" destId="{9BCA9CA7-70EE-4E7A-937F-79AFA0D0F263}" srcOrd="1" destOrd="0" presId="urn:microsoft.com/office/officeart/2005/8/layout/orgChart1"/>
    <dgm:cxn modelId="{033466AF-1394-48DC-993A-88CC7BBBA032}" type="presParOf" srcId="{0270D693-497E-4515-807E-759BA8D8BE71}" destId="{A75F6A67-5FD4-4EF6-BAC2-DE14ABA17B72}" srcOrd="2" destOrd="0" presId="urn:microsoft.com/office/officeart/2005/8/layout/orgChart1"/>
    <dgm:cxn modelId="{73B4B242-C4BE-495E-9C0C-B985727C84D0}" type="presParOf" srcId="{22CFA975-9FB1-42E9-A21A-E881BD72B853}" destId="{DA827621-4D6F-4E69-BFFE-DE55C4DD1B70}" srcOrd="2" destOrd="0" presId="urn:microsoft.com/office/officeart/2005/8/layout/orgChart1"/>
    <dgm:cxn modelId="{A1049522-8DA0-4C80-A24A-B2AF64382770}" type="presParOf" srcId="{C4E8CEFD-C0F7-45A2-AFFF-70708A87BD77}" destId="{FF8F895E-7065-4289-8ECD-8AE61DD51E1B}" srcOrd="2" destOrd="0" presId="urn:microsoft.com/office/officeart/2005/8/layout/orgChart1"/>
    <dgm:cxn modelId="{B37F1F63-A825-4EC2-A104-E4EF6BE74736}" type="presParOf" srcId="{C4E8CEFD-C0F7-45A2-AFFF-70708A87BD77}" destId="{BC5BBF6E-DF48-41BF-A1F9-E2438BECDE1D}" srcOrd="3" destOrd="0" presId="urn:microsoft.com/office/officeart/2005/8/layout/orgChart1"/>
    <dgm:cxn modelId="{D777E840-0487-4C79-BF16-054FFAE6092E}" type="presParOf" srcId="{BC5BBF6E-DF48-41BF-A1F9-E2438BECDE1D}" destId="{8536653E-3B3D-4F36-9610-68CD2321EF04}" srcOrd="0" destOrd="0" presId="urn:microsoft.com/office/officeart/2005/8/layout/orgChart1"/>
    <dgm:cxn modelId="{3096A12D-3B8A-4053-92A1-91955793470D}" type="presParOf" srcId="{8536653E-3B3D-4F36-9610-68CD2321EF04}" destId="{677F8B44-BA4C-427C-AED6-B2594DC215AF}" srcOrd="0" destOrd="0" presId="urn:microsoft.com/office/officeart/2005/8/layout/orgChart1"/>
    <dgm:cxn modelId="{169D17A2-C557-4A63-A273-B567E12443B2}" type="presParOf" srcId="{8536653E-3B3D-4F36-9610-68CD2321EF04}" destId="{3F0D583A-9031-43CA-952B-CD081D1726B2}" srcOrd="1" destOrd="0" presId="urn:microsoft.com/office/officeart/2005/8/layout/orgChart1"/>
    <dgm:cxn modelId="{A7990C0B-94C9-462C-A13E-96191C2B4477}" type="presParOf" srcId="{BC5BBF6E-DF48-41BF-A1F9-E2438BECDE1D}" destId="{B915F6DD-370B-4C07-8BBD-498D9012CCA6}" srcOrd="1" destOrd="0" presId="urn:microsoft.com/office/officeart/2005/8/layout/orgChart1"/>
    <dgm:cxn modelId="{349F1ADD-E0CF-42F3-A7BA-B37AB07B99BB}" type="presParOf" srcId="{B915F6DD-370B-4C07-8BBD-498D9012CCA6}" destId="{A99583CE-ED1E-4569-86BE-2D3D5C3F8C63}" srcOrd="0" destOrd="0" presId="urn:microsoft.com/office/officeart/2005/8/layout/orgChart1"/>
    <dgm:cxn modelId="{508F31CA-B0C5-46DF-8BC9-BCBDC1045598}" type="presParOf" srcId="{B915F6DD-370B-4C07-8BBD-498D9012CCA6}" destId="{2E37DD59-F692-4F74-A82D-CDE702B3F78B}" srcOrd="1" destOrd="0" presId="urn:microsoft.com/office/officeart/2005/8/layout/orgChart1"/>
    <dgm:cxn modelId="{1BA291A1-4139-4E66-8325-5DCD80328FDD}" type="presParOf" srcId="{2E37DD59-F692-4F74-A82D-CDE702B3F78B}" destId="{D08D71D1-CB9C-48E6-B0C1-C08598108506}" srcOrd="0" destOrd="0" presId="urn:microsoft.com/office/officeart/2005/8/layout/orgChart1"/>
    <dgm:cxn modelId="{5691E7AC-2F9A-488E-ADAA-65D5D2E51487}" type="presParOf" srcId="{D08D71D1-CB9C-48E6-B0C1-C08598108506}" destId="{E272BB2B-D679-4074-8789-4F589C44F431}" srcOrd="0" destOrd="0" presId="urn:microsoft.com/office/officeart/2005/8/layout/orgChart1"/>
    <dgm:cxn modelId="{FE6FB972-3D49-4C12-9E75-6996FEF28BEF}" type="presParOf" srcId="{D08D71D1-CB9C-48E6-B0C1-C08598108506}" destId="{EF99C7CC-1046-4BAC-AE4E-DF6E0B7714E8}" srcOrd="1" destOrd="0" presId="urn:microsoft.com/office/officeart/2005/8/layout/orgChart1"/>
    <dgm:cxn modelId="{2B4904E9-AEFF-476A-8F54-1EF2D8029C24}" type="presParOf" srcId="{2E37DD59-F692-4F74-A82D-CDE702B3F78B}" destId="{67669EB0-6B11-4507-BF1A-37C8E2C4DDD1}" srcOrd="1" destOrd="0" presId="urn:microsoft.com/office/officeart/2005/8/layout/orgChart1"/>
    <dgm:cxn modelId="{280793B5-D905-4200-B5A7-71AC8A9D1E5A}" type="presParOf" srcId="{2E37DD59-F692-4F74-A82D-CDE702B3F78B}" destId="{090A47EE-C725-4A04-9A52-F64B3CA8D308}" srcOrd="2" destOrd="0" presId="urn:microsoft.com/office/officeart/2005/8/layout/orgChart1"/>
    <dgm:cxn modelId="{AFD0020F-ACA8-4EBD-8518-CF4C1FB18CD4}" type="presParOf" srcId="{B915F6DD-370B-4C07-8BBD-498D9012CCA6}" destId="{553D3860-B4B1-42E7-9656-C9E324D18A3A}" srcOrd="2" destOrd="0" presId="urn:microsoft.com/office/officeart/2005/8/layout/orgChart1"/>
    <dgm:cxn modelId="{BD3E84C2-F52C-44FE-B1E9-F803A8FFE142}" type="presParOf" srcId="{B915F6DD-370B-4C07-8BBD-498D9012CCA6}" destId="{CD5D3388-6677-474A-BD3E-202E8D0B1D1C}" srcOrd="3" destOrd="0" presId="urn:microsoft.com/office/officeart/2005/8/layout/orgChart1"/>
    <dgm:cxn modelId="{320FC4AA-9C8D-4E70-8A42-FC9BF2632832}" type="presParOf" srcId="{CD5D3388-6677-474A-BD3E-202E8D0B1D1C}" destId="{888E56DC-A31D-4E78-8232-9344310F6B3D}" srcOrd="0" destOrd="0" presId="urn:microsoft.com/office/officeart/2005/8/layout/orgChart1"/>
    <dgm:cxn modelId="{0C82AF05-0671-43E7-9596-BAED899009A0}" type="presParOf" srcId="{888E56DC-A31D-4E78-8232-9344310F6B3D}" destId="{8936C661-523B-49E2-B86B-B24E2E150B06}" srcOrd="0" destOrd="0" presId="urn:microsoft.com/office/officeart/2005/8/layout/orgChart1"/>
    <dgm:cxn modelId="{8FBC4D19-1D4F-4CCB-BB28-2890E85B5F4E}" type="presParOf" srcId="{888E56DC-A31D-4E78-8232-9344310F6B3D}" destId="{67D9ED62-157A-4392-BF1B-770C53AF85B9}" srcOrd="1" destOrd="0" presId="urn:microsoft.com/office/officeart/2005/8/layout/orgChart1"/>
    <dgm:cxn modelId="{55C4B8CF-A5C6-42DA-BD1C-0B5ABE71D32D}" type="presParOf" srcId="{CD5D3388-6677-474A-BD3E-202E8D0B1D1C}" destId="{25C60AA0-2DAB-47AA-8B5B-6FDBD1CB72FF}" srcOrd="1" destOrd="0" presId="urn:microsoft.com/office/officeart/2005/8/layout/orgChart1"/>
    <dgm:cxn modelId="{C90EAA2E-5412-4FB9-BB70-EB543828E29C}" type="presParOf" srcId="{CD5D3388-6677-474A-BD3E-202E8D0B1D1C}" destId="{E2A3238E-32CF-4272-93A7-82F519FE5456}" srcOrd="2" destOrd="0" presId="urn:microsoft.com/office/officeart/2005/8/layout/orgChart1"/>
    <dgm:cxn modelId="{6DE56C60-F993-4908-A5DE-AFEEFCEA1C97}" type="presParOf" srcId="{B915F6DD-370B-4C07-8BBD-498D9012CCA6}" destId="{0E4BD4D3-BAE7-4C6A-A89A-E0273E7308D0}" srcOrd="4" destOrd="0" presId="urn:microsoft.com/office/officeart/2005/8/layout/orgChart1"/>
    <dgm:cxn modelId="{95F2B3FD-B00C-418F-9389-1BAC94A98413}" type="presParOf" srcId="{B915F6DD-370B-4C07-8BBD-498D9012CCA6}" destId="{C36B60E6-73F2-45EE-B70C-0E271CB63778}" srcOrd="5" destOrd="0" presId="urn:microsoft.com/office/officeart/2005/8/layout/orgChart1"/>
    <dgm:cxn modelId="{4815B376-7592-445B-AAEE-6E8D812403CD}" type="presParOf" srcId="{C36B60E6-73F2-45EE-B70C-0E271CB63778}" destId="{A99583E2-BFD5-42BA-8A10-72402F1D0257}" srcOrd="0" destOrd="0" presId="urn:microsoft.com/office/officeart/2005/8/layout/orgChart1"/>
    <dgm:cxn modelId="{05E2F476-9E9F-46E9-90FD-D3AD5088447E}" type="presParOf" srcId="{A99583E2-BFD5-42BA-8A10-72402F1D0257}" destId="{ED86B607-2CBC-4854-9F8A-F6641A4ADAE1}" srcOrd="0" destOrd="0" presId="urn:microsoft.com/office/officeart/2005/8/layout/orgChart1"/>
    <dgm:cxn modelId="{A404CBBF-7760-466D-987B-51D852EC593B}" type="presParOf" srcId="{A99583E2-BFD5-42BA-8A10-72402F1D0257}" destId="{0A040BE0-D6A1-43E9-9010-4EE22FD6049C}" srcOrd="1" destOrd="0" presId="urn:microsoft.com/office/officeart/2005/8/layout/orgChart1"/>
    <dgm:cxn modelId="{5648265B-EABE-49EE-B274-A1991E3A0079}" type="presParOf" srcId="{C36B60E6-73F2-45EE-B70C-0E271CB63778}" destId="{5388B30C-4D5E-42CF-86F3-4A67F6D645C8}" srcOrd="1" destOrd="0" presId="urn:microsoft.com/office/officeart/2005/8/layout/orgChart1"/>
    <dgm:cxn modelId="{9B15F36D-995A-496B-BD2D-747E394D72A5}" type="presParOf" srcId="{C36B60E6-73F2-45EE-B70C-0E271CB63778}" destId="{E3D3AF5B-3C7A-4ACC-82BF-72D24F48F1C4}" srcOrd="2" destOrd="0" presId="urn:microsoft.com/office/officeart/2005/8/layout/orgChart1"/>
    <dgm:cxn modelId="{7C4FAA1A-179F-4589-AAC9-4D8605C7B3EC}" type="presParOf" srcId="{BC5BBF6E-DF48-41BF-A1F9-E2438BECDE1D}" destId="{E262B3CC-87C2-41EE-9C72-E27520D864AD}" srcOrd="2" destOrd="0" presId="urn:microsoft.com/office/officeart/2005/8/layout/orgChart1"/>
    <dgm:cxn modelId="{39BD6BFD-2F55-46CA-97ED-F6299B0CED90}" type="presParOf" srcId="{C4E8CEFD-C0F7-45A2-AFFF-70708A87BD77}" destId="{7A8E367D-9740-4A7A-B5E9-9C646AF6172A}" srcOrd="4" destOrd="0" presId="urn:microsoft.com/office/officeart/2005/8/layout/orgChart1"/>
    <dgm:cxn modelId="{F4FEC263-E12B-4316-807F-12C8AAB5FC14}" type="presParOf" srcId="{C4E8CEFD-C0F7-45A2-AFFF-70708A87BD77}" destId="{65FC41DE-A9CF-4535-BEAD-7E6E30005C32}" srcOrd="5" destOrd="0" presId="urn:microsoft.com/office/officeart/2005/8/layout/orgChart1"/>
    <dgm:cxn modelId="{2CA277EE-0232-4F20-A109-C6744AB3CA69}" type="presParOf" srcId="{65FC41DE-A9CF-4535-BEAD-7E6E30005C32}" destId="{3FA36B35-9545-405E-B5A1-ACAB8695466D}" srcOrd="0" destOrd="0" presId="urn:microsoft.com/office/officeart/2005/8/layout/orgChart1"/>
    <dgm:cxn modelId="{E61CFA95-4268-46DD-A855-460D1E7FDBDA}" type="presParOf" srcId="{3FA36B35-9545-405E-B5A1-ACAB8695466D}" destId="{D4E092B5-75E9-442F-9B23-20EC088FAD27}" srcOrd="0" destOrd="0" presId="urn:microsoft.com/office/officeart/2005/8/layout/orgChart1"/>
    <dgm:cxn modelId="{EA8EE140-E3E7-4CC2-A59E-774D3057089D}" type="presParOf" srcId="{3FA36B35-9545-405E-B5A1-ACAB8695466D}" destId="{878AB0E2-FDFE-4318-8AD3-53BC3C436A5F}" srcOrd="1" destOrd="0" presId="urn:microsoft.com/office/officeart/2005/8/layout/orgChart1"/>
    <dgm:cxn modelId="{6EFD3C38-408B-4A6C-9B36-D79C6411E73A}" type="presParOf" srcId="{65FC41DE-A9CF-4535-BEAD-7E6E30005C32}" destId="{B4DAA29B-EDDB-46CF-9C55-5445A3113D22}" srcOrd="1" destOrd="0" presId="urn:microsoft.com/office/officeart/2005/8/layout/orgChart1"/>
    <dgm:cxn modelId="{E27FE89B-1C0C-46C3-BF69-07EFA12AFD70}" type="presParOf" srcId="{B4DAA29B-EDDB-46CF-9C55-5445A3113D22}" destId="{C4DA0BF9-C3DD-44E5-8F50-1501670D79EA}" srcOrd="0" destOrd="0" presId="urn:microsoft.com/office/officeart/2005/8/layout/orgChart1"/>
    <dgm:cxn modelId="{E8E77AFB-3ED5-4011-821D-701400FD8263}" type="presParOf" srcId="{B4DAA29B-EDDB-46CF-9C55-5445A3113D22}" destId="{8A2E8090-6908-4CAB-B7CF-CF6EA9A301F4}" srcOrd="1" destOrd="0" presId="urn:microsoft.com/office/officeart/2005/8/layout/orgChart1"/>
    <dgm:cxn modelId="{84E69B59-5D0B-42DD-AD90-0A07A1495C1D}" type="presParOf" srcId="{8A2E8090-6908-4CAB-B7CF-CF6EA9A301F4}" destId="{A12FCB42-6A92-4967-9993-7B7D61F41499}" srcOrd="0" destOrd="0" presId="urn:microsoft.com/office/officeart/2005/8/layout/orgChart1"/>
    <dgm:cxn modelId="{7FF3A2E4-5F91-4617-BE99-9709388380DC}" type="presParOf" srcId="{A12FCB42-6A92-4967-9993-7B7D61F41499}" destId="{AFC54652-2BA8-4206-94F3-576390C042B5}" srcOrd="0" destOrd="0" presId="urn:microsoft.com/office/officeart/2005/8/layout/orgChart1"/>
    <dgm:cxn modelId="{1E0B9832-6D2C-4BF5-A6CF-B252F0C013CC}" type="presParOf" srcId="{A12FCB42-6A92-4967-9993-7B7D61F41499}" destId="{89973035-FE25-43BB-9C58-7AEA5EB27CBB}" srcOrd="1" destOrd="0" presId="urn:microsoft.com/office/officeart/2005/8/layout/orgChart1"/>
    <dgm:cxn modelId="{B8C69FBC-452E-4E46-8F3B-DBFAA74017D8}" type="presParOf" srcId="{8A2E8090-6908-4CAB-B7CF-CF6EA9A301F4}" destId="{66FCDDA3-B233-452B-8BD8-B0DD8DA160FF}" srcOrd="1" destOrd="0" presId="urn:microsoft.com/office/officeart/2005/8/layout/orgChart1"/>
    <dgm:cxn modelId="{38535E44-2927-4853-94C5-35AABBFCCDF7}" type="presParOf" srcId="{8A2E8090-6908-4CAB-B7CF-CF6EA9A301F4}" destId="{0F8C60D2-FBB4-47F1-8A04-5FB5BF456A98}" srcOrd="2" destOrd="0" presId="urn:microsoft.com/office/officeart/2005/8/layout/orgChart1"/>
    <dgm:cxn modelId="{4F764969-AE40-4FCA-B5D0-3777B8916869}" type="presParOf" srcId="{65FC41DE-A9CF-4535-BEAD-7E6E30005C32}" destId="{DC4FFA7A-1997-4FB6-BED8-C2772F58FDE7}" srcOrd="2" destOrd="0" presId="urn:microsoft.com/office/officeart/2005/8/layout/orgChart1"/>
    <dgm:cxn modelId="{BFE6CD9A-F245-4152-93FE-D9E757CEA263}" type="presParOf" srcId="{C4E8CEFD-C0F7-45A2-AFFF-70708A87BD77}" destId="{C1E64D16-79B6-4C75-A612-013D8BDF5112}" srcOrd="6" destOrd="0" presId="urn:microsoft.com/office/officeart/2005/8/layout/orgChart1"/>
    <dgm:cxn modelId="{54E079C1-8962-497B-AC51-851C180E4913}" type="presParOf" srcId="{C4E8CEFD-C0F7-45A2-AFFF-70708A87BD77}" destId="{321C6467-E0AB-49A1-8C61-7FC49183CAFE}" srcOrd="7" destOrd="0" presId="urn:microsoft.com/office/officeart/2005/8/layout/orgChart1"/>
    <dgm:cxn modelId="{D2DE6104-BA14-42DA-95CE-C8CE8E412EA8}" type="presParOf" srcId="{321C6467-E0AB-49A1-8C61-7FC49183CAFE}" destId="{B22D681B-4D58-4646-9551-68148480ADA8}" srcOrd="0" destOrd="0" presId="urn:microsoft.com/office/officeart/2005/8/layout/orgChart1"/>
    <dgm:cxn modelId="{57BBA865-8E09-435A-BA7B-5C419B8E65EB}" type="presParOf" srcId="{B22D681B-4D58-4646-9551-68148480ADA8}" destId="{98B75F09-5515-4981-975A-DDDD1654EE0D}" srcOrd="0" destOrd="0" presId="urn:microsoft.com/office/officeart/2005/8/layout/orgChart1"/>
    <dgm:cxn modelId="{6954B255-D47E-4F3E-8313-2861DA509330}" type="presParOf" srcId="{B22D681B-4D58-4646-9551-68148480ADA8}" destId="{4381C944-C6DE-4864-8DD9-B90649876E2A}" srcOrd="1" destOrd="0" presId="urn:microsoft.com/office/officeart/2005/8/layout/orgChart1"/>
    <dgm:cxn modelId="{F0B4DA18-F4D1-49E3-8946-7D14188ABAC1}" type="presParOf" srcId="{321C6467-E0AB-49A1-8C61-7FC49183CAFE}" destId="{5FA6B1FE-482B-4D9C-B432-3AABB496B16B}" srcOrd="1" destOrd="0" presId="urn:microsoft.com/office/officeart/2005/8/layout/orgChart1"/>
    <dgm:cxn modelId="{99567D35-3646-413F-8B08-89E1E10577D8}" type="presParOf" srcId="{321C6467-E0AB-49A1-8C61-7FC49183CAFE}" destId="{2F59063E-D127-47E9-A98B-8D4B4F2D7CAD}" srcOrd="2" destOrd="0" presId="urn:microsoft.com/office/officeart/2005/8/layout/orgChart1"/>
    <dgm:cxn modelId="{A219AC1E-8C3C-42A6-8D80-F5A627614CF5}" type="presParOf" srcId="{32C3E7F3-F02C-455C-8C1D-2034275A481A}" destId="{2B6F1088-E2A9-4D11-8783-D73B89FAD1A7}" srcOrd="2" destOrd="0" presId="urn:microsoft.com/office/officeart/2005/8/layout/orgChart1"/>
    <dgm:cxn modelId="{15F2B5E1-A112-4DC4-BC67-7204B41CB941}" type="presParOf" srcId="{2B6F1088-E2A9-4D11-8783-D73B89FAD1A7}" destId="{475E5DA3-9E39-4A55-A119-5EEFE1609B28}" srcOrd="0" destOrd="0" presId="urn:microsoft.com/office/officeart/2005/8/layout/orgChart1"/>
    <dgm:cxn modelId="{9032E7EF-7219-42DF-A58C-C705F54677BB}" type="presParOf" srcId="{2B6F1088-E2A9-4D11-8783-D73B89FAD1A7}" destId="{B321EFB0-8046-4B29-9DF0-E05EC56729C0}" srcOrd="1" destOrd="0" presId="urn:microsoft.com/office/officeart/2005/8/layout/orgChart1"/>
    <dgm:cxn modelId="{CC282610-B02D-43BE-8221-72394AECC0B8}" type="presParOf" srcId="{B321EFB0-8046-4B29-9DF0-E05EC56729C0}" destId="{E18BB9D8-B5B5-433B-8804-7714EBD35546}" srcOrd="0" destOrd="0" presId="urn:microsoft.com/office/officeart/2005/8/layout/orgChart1"/>
    <dgm:cxn modelId="{E8898E39-60A2-4045-8635-D4AD1A7265A2}" type="presParOf" srcId="{E18BB9D8-B5B5-433B-8804-7714EBD35546}" destId="{E6C6A50C-DC44-4021-B5CA-12A0CE05977D}" srcOrd="0" destOrd="0" presId="urn:microsoft.com/office/officeart/2005/8/layout/orgChart1"/>
    <dgm:cxn modelId="{18CC7C0A-FBDA-47C2-9A2A-88F07310BD6A}" type="presParOf" srcId="{E18BB9D8-B5B5-433B-8804-7714EBD35546}" destId="{BABF4D3F-DD3A-4D04-B3F6-10CEF7F9AE8E}" srcOrd="1" destOrd="0" presId="urn:microsoft.com/office/officeart/2005/8/layout/orgChart1"/>
    <dgm:cxn modelId="{DAD3DF25-8776-4166-852C-EDC7A9C5CE53}" type="presParOf" srcId="{B321EFB0-8046-4B29-9DF0-E05EC56729C0}" destId="{E6714B93-8176-47B2-BB8C-8DC6C4679188}" srcOrd="1" destOrd="0" presId="urn:microsoft.com/office/officeart/2005/8/layout/orgChart1"/>
    <dgm:cxn modelId="{8090DA84-492A-4DAE-A2EB-8B1FB98B51FA}" type="presParOf" srcId="{B321EFB0-8046-4B29-9DF0-E05EC56729C0}" destId="{7C07F887-66C7-4C3F-87E8-B6AF1B7F76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5DA3-9E39-4A55-A119-5EEFE1609B28}">
      <dsp:nvSpPr>
        <dsp:cNvPr id="0" name=""/>
        <dsp:cNvSpPr/>
      </dsp:nvSpPr>
      <dsp:spPr>
        <a:xfrm>
          <a:off x="4003121" y="533026"/>
          <a:ext cx="111678" cy="489260"/>
        </a:xfrm>
        <a:custGeom>
          <a:avLst/>
          <a:gdLst/>
          <a:ahLst/>
          <a:cxnLst/>
          <a:rect l="0" t="0" r="0" b="0"/>
          <a:pathLst>
            <a:path>
              <a:moveTo>
                <a:pt x="111678" y="0"/>
              </a:moveTo>
              <a:lnTo>
                <a:pt x="111678" y="489260"/>
              </a:lnTo>
              <a:lnTo>
                <a:pt x="0" y="489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64D16-79B6-4C75-A612-013D8BDF5112}">
      <dsp:nvSpPr>
        <dsp:cNvPr id="0" name=""/>
        <dsp:cNvSpPr/>
      </dsp:nvSpPr>
      <dsp:spPr>
        <a:xfrm>
          <a:off x="4114800" y="533026"/>
          <a:ext cx="1930451" cy="978520"/>
        </a:xfrm>
        <a:custGeom>
          <a:avLst/>
          <a:gdLst/>
          <a:ahLst/>
          <a:cxnLst/>
          <a:rect l="0" t="0" r="0" b="0"/>
          <a:pathLst>
            <a:path>
              <a:moveTo>
                <a:pt x="0" y="0"/>
              </a:moveTo>
              <a:lnTo>
                <a:pt x="0" y="866841"/>
              </a:lnTo>
              <a:lnTo>
                <a:pt x="1930451" y="866841"/>
              </a:lnTo>
              <a:lnTo>
                <a:pt x="1930451" y="97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A0BF9-C3DD-44E5-8F50-1501670D79EA}">
      <dsp:nvSpPr>
        <dsp:cNvPr id="0" name=""/>
        <dsp:cNvSpPr/>
      </dsp:nvSpPr>
      <dsp:spPr>
        <a:xfrm>
          <a:off x="4332839" y="2043352"/>
          <a:ext cx="159541" cy="489260"/>
        </a:xfrm>
        <a:custGeom>
          <a:avLst/>
          <a:gdLst/>
          <a:ahLst/>
          <a:cxnLst/>
          <a:rect l="0" t="0" r="0" b="0"/>
          <a:pathLst>
            <a:path>
              <a:moveTo>
                <a:pt x="0" y="0"/>
              </a:moveTo>
              <a:lnTo>
                <a:pt x="0" y="489260"/>
              </a:lnTo>
              <a:lnTo>
                <a:pt x="159541" y="489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E367D-9740-4A7A-B5E9-9C646AF6172A}">
      <dsp:nvSpPr>
        <dsp:cNvPr id="0" name=""/>
        <dsp:cNvSpPr/>
      </dsp:nvSpPr>
      <dsp:spPr>
        <a:xfrm>
          <a:off x="4114800" y="533026"/>
          <a:ext cx="643483" cy="978520"/>
        </a:xfrm>
        <a:custGeom>
          <a:avLst/>
          <a:gdLst/>
          <a:ahLst/>
          <a:cxnLst/>
          <a:rect l="0" t="0" r="0" b="0"/>
          <a:pathLst>
            <a:path>
              <a:moveTo>
                <a:pt x="0" y="0"/>
              </a:moveTo>
              <a:lnTo>
                <a:pt x="0" y="866841"/>
              </a:lnTo>
              <a:lnTo>
                <a:pt x="643483" y="866841"/>
              </a:lnTo>
              <a:lnTo>
                <a:pt x="643483" y="97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BD4D3-BAE7-4C6A-A89A-E0273E7308D0}">
      <dsp:nvSpPr>
        <dsp:cNvPr id="0" name=""/>
        <dsp:cNvSpPr/>
      </dsp:nvSpPr>
      <dsp:spPr>
        <a:xfrm>
          <a:off x="3045872" y="2043352"/>
          <a:ext cx="159541" cy="1999585"/>
        </a:xfrm>
        <a:custGeom>
          <a:avLst/>
          <a:gdLst/>
          <a:ahLst/>
          <a:cxnLst/>
          <a:rect l="0" t="0" r="0" b="0"/>
          <a:pathLst>
            <a:path>
              <a:moveTo>
                <a:pt x="0" y="0"/>
              </a:moveTo>
              <a:lnTo>
                <a:pt x="0" y="1999585"/>
              </a:lnTo>
              <a:lnTo>
                <a:pt x="159541" y="19995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D3860-B4B1-42E7-9656-C9E324D18A3A}">
      <dsp:nvSpPr>
        <dsp:cNvPr id="0" name=""/>
        <dsp:cNvSpPr/>
      </dsp:nvSpPr>
      <dsp:spPr>
        <a:xfrm>
          <a:off x="3045872" y="2043352"/>
          <a:ext cx="159541" cy="1244423"/>
        </a:xfrm>
        <a:custGeom>
          <a:avLst/>
          <a:gdLst/>
          <a:ahLst/>
          <a:cxnLst/>
          <a:rect l="0" t="0" r="0" b="0"/>
          <a:pathLst>
            <a:path>
              <a:moveTo>
                <a:pt x="0" y="0"/>
              </a:moveTo>
              <a:lnTo>
                <a:pt x="0" y="1244423"/>
              </a:lnTo>
              <a:lnTo>
                <a:pt x="159541" y="12444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583CE-ED1E-4569-86BE-2D3D5C3F8C63}">
      <dsp:nvSpPr>
        <dsp:cNvPr id="0" name=""/>
        <dsp:cNvSpPr/>
      </dsp:nvSpPr>
      <dsp:spPr>
        <a:xfrm>
          <a:off x="3045872" y="2043352"/>
          <a:ext cx="159541" cy="489260"/>
        </a:xfrm>
        <a:custGeom>
          <a:avLst/>
          <a:gdLst/>
          <a:ahLst/>
          <a:cxnLst/>
          <a:rect l="0" t="0" r="0" b="0"/>
          <a:pathLst>
            <a:path>
              <a:moveTo>
                <a:pt x="0" y="0"/>
              </a:moveTo>
              <a:lnTo>
                <a:pt x="0" y="489260"/>
              </a:lnTo>
              <a:lnTo>
                <a:pt x="159541" y="489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F895E-7065-4289-8ECD-8AE61DD51E1B}">
      <dsp:nvSpPr>
        <dsp:cNvPr id="0" name=""/>
        <dsp:cNvSpPr/>
      </dsp:nvSpPr>
      <dsp:spPr>
        <a:xfrm>
          <a:off x="3471316" y="533026"/>
          <a:ext cx="643483" cy="978520"/>
        </a:xfrm>
        <a:custGeom>
          <a:avLst/>
          <a:gdLst/>
          <a:ahLst/>
          <a:cxnLst/>
          <a:rect l="0" t="0" r="0" b="0"/>
          <a:pathLst>
            <a:path>
              <a:moveTo>
                <a:pt x="643483" y="0"/>
              </a:moveTo>
              <a:lnTo>
                <a:pt x="643483" y="866841"/>
              </a:lnTo>
              <a:lnTo>
                <a:pt x="0" y="866841"/>
              </a:lnTo>
              <a:lnTo>
                <a:pt x="0" y="97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4A4FE-DBDB-4764-A149-C205C1F47C9C}">
      <dsp:nvSpPr>
        <dsp:cNvPr id="0" name=""/>
        <dsp:cNvSpPr/>
      </dsp:nvSpPr>
      <dsp:spPr>
        <a:xfrm>
          <a:off x="1758904" y="2043352"/>
          <a:ext cx="159541" cy="1244423"/>
        </a:xfrm>
        <a:custGeom>
          <a:avLst/>
          <a:gdLst/>
          <a:ahLst/>
          <a:cxnLst/>
          <a:rect l="0" t="0" r="0" b="0"/>
          <a:pathLst>
            <a:path>
              <a:moveTo>
                <a:pt x="0" y="0"/>
              </a:moveTo>
              <a:lnTo>
                <a:pt x="0" y="1244423"/>
              </a:lnTo>
              <a:lnTo>
                <a:pt x="159541" y="12444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89763-7C29-4013-82BF-DC14422A1123}">
      <dsp:nvSpPr>
        <dsp:cNvPr id="0" name=""/>
        <dsp:cNvSpPr/>
      </dsp:nvSpPr>
      <dsp:spPr>
        <a:xfrm>
          <a:off x="1758904" y="2043352"/>
          <a:ext cx="159541" cy="489260"/>
        </a:xfrm>
        <a:custGeom>
          <a:avLst/>
          <a:gdLst/>
          <a:ahLst/>
          <a:cxnLst/>
          <a:rect l="0" t="0" r="0" b="0"/>
          <a:pathLst>
            <a:path>
              <a:moveTo>
                <a:pt x="0" y="0"/>
              </a:moveTo>
              <a:lnTo>
                <a:pt x="0" y="489260"/>
              </a:lnTo>
              <a:lnTo>
                <a:pt x="159541" y="489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332B8-17D8-4179-BBB2-464DA8156B15}">
      <dsp:nvSpPr>
        <dsp:cNvPr id="0" name=""/>
        <dsp:cNvSpPr/>
      </dsp:nvSpPr>
      <dsp:spPr>
        <a:xfrm>
          <a:off x="2184348" y="533026"/>
          <a:ext cx="1930451" cy="978520"/>
        </a:xfrm>
        <a:custGeom>
          <a:avLst/>
          <a:gdLst/>
          <a:ahLst/>
          <a:cxnLst/>
          <a:rect l="0" t="0" r="0" b="0"/>
          <a:pathLst>
            <a:path>
              <a:moveTo>
                <a:pt x="1930451" y="0"/>
              </a:moveTo>
              <a:lnTo>
                <a:pt x="1930451" y="866841"/>
              </a:lnTo>
              <a:lnTo>
                <a:pt x="0" y="866841"/>
              </a:lnTo>
              <a:lnTo>
                <a:pt x="0" y="978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FD7D4-28FB-4B1B-BACC-3BD8B2282075}">
      <dsp:nvSpPr>
        <dsp:cNvPr id="0" name=""/>
        <dsp:cNvSpPr/>
      </dsp:nvSpPr>
      <dsp:spPr>
        <a:xfrm>
          <a:off x="3582995" y="1221"/>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Program Role, Name</a:t>
          </a:r>
        </a:p>
      </dsp:txBody>
      <dsp:txXfrm>
        <a:off x="3582995" y="1221"/>
        <a:ext cx="1063609" cy="531804"/>
      </dsp:txXfrm>
    </dsp:sp>
    <dsp:sp modelId="{FD306FB0-6299-40EF-9A37-E32A23702B37}">
      <dsp:nvSpPr>
        <dsp:cNvPr id="0" name=""/>
        <dsp:cNvSpPr/>
      </dsp:nvSpPr>
      <dsp:spPr>
        <a:xfrm>
          <a:off x="1652544" y="1511547"/>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1652544" y="1511547"/>
        <a:ext cx="1063609" cy="531804"/>
      </dsp:txXfrm>
    </dsp:sp>
    <dsp:sp modelId="{520D5E57-1E88-49ED-9AE7-6416357D5629}">
      <dsp:nvSpPr>
        <dsp:cNvPr id="0" name=""/>
        <dsp:cNvSpPr/>
      </dsp:nvSpPr>
      <dsp:spPr>
        <a:xfrm>
          <a:off x="1918446" y="2266709"/>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1918446" y="2266709"/>
        <a:ext cx="1063609" cy="531804"/>
      </dsp:txXfrm>
    </dsp:sp>
    <dsp:sp modelId="{B627BE9D-D574-4C47-9D7B-303D12EB42A3}">
      <dsp:nvSpPr>
        <dsp:cNvPr id="0" name=""/>
        <dsp:cNvSpPr/>
      </dsp:nvSpPr>
      <dsp:spPr>
        <a:xfrm>
          <a:off x="1918446" y="3021872"/>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1918446" y="3021872"/>
        <a:ext cx="1063609" cy="531804"/>
      </dsp:txXfrm>
    </dsp:sp>
    <dsp:sp modelId="{677F8B44-BA4C-427C-AED6-B2594DC215AF}">
      <dsp:nvSpPr>
        <dsp:cNvPr id="0" name=""/>
        <dsp:cNvSpPr/>
      </dsp:nvSpPr>
      <dsp:spPr>
        <a:xfrm>
          <a:off x="2939511" y="1511547"/>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2939511" y="1511547"/>
        <a:ext cx="1063609" cy="531804"/>
      </dsp:txXfrm>
    </dsp:sp>
    <dsp:sp modelId="{E272BB2B-D679-4074-8789-4F589C44F431}">
      <dsp:nvSpPr>
        <dsp:cNvPr id="0" name=""/>
        <dsp:cNvSpPr/>
      </dsp:nvSpPr>
      <dsp:spPr>
        <a:xfrm>
          <a:off x="3205413" y="2266709"/>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3205413" y="2266709"/>
        <a:ext cx="1063609" cy="531804"/>
      </dsp:txXfrm>
    </dsp:sp>
    <dsp:sp modelId="{8936C661-523B-49E2-B86B-B24E2E150B06}">
      <dsp:nvSpPr>
        <dsp:cNvPr id="0" name=""/>
        <dsp:cNvSpPr/>
      </dsp:nvSpPr>
      <dsp:spPr>
        <a:xfrm>
          <a:off x="3205413" y="3021872"/>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3205413" y="3021872"/>
        <a:ext cx="1063609" cy="531804"/>
      </dsp:txXfrm>
    </dsp:sp>
    <dsp:sp modelId="{ED86B607-2CBC-4854-9F8A-F6641A4ADAE1}">
      <dsp:nvSpPr>
        <dsp:cNvPr id="0" name=""/>
        <dsp:cNvSpPr/>
      </dsp:nvSpPr>
      <dsp:spPr>
        <a:xfrm>
          <a:off x="3205413" y="3777035"/>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3205413" y="3777035"/>
        <a:ext cx="1063609" cy="531804"/>
      </dsp:txXfrm>
    </dsp:sp>
    <dsp:sp modelId="{D4E092B5-75E9-442F-9B23-20EC088FAD27}">
      <dsp:nvSpPr>
        <dsp:cNvPr id="0" name=""/>
        <dsp:cNvSpPr/>
      </dsp:nvSpPr>
      <dsp:spPr>
        <a:xfrm>
          <a:off x="4226478" y="1511547"/>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4226478" y="1511547"/>
        <a:ext cx="1063609" cy="531804"/>
      </dsp:txXfrm>
    </dsp:sp>
    <dsp:sp modelId="{AFC54652-2BA8-4206-94F3-576390C042B5}">
      <dsp:nvSpPr>
        <dsp:cNvPr id="0" name=""/>
        <dsp:cNvSpPr/>
      </dsp:nvSpPr>
      <dsp:spPr>
        <a:xfrm>
          <a:off x="4492381" y="2266709"/>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4492381" y="2266709"/>
        <a:ext cx="1063609" cy="531804"/>
      </dsp:txXfrm>
    </dsp:sp>
    <dsp:sp modelId="{98B75F09-5515-4981-975A-DDDD1654EE0D}">
      <dsp:nvSpPr>
        <dsp:cNvPr id="0" name=""/>
        <dsp:cNvSpPr/>
      </dsp:nvSpPr>
      <dsp:spPr>
        <a:xfrm>
          <a:off x="5513446" y="1511547"/>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Program Role, Name</a:t>
          </a:r>
        </a:p>
      </dsp:txBody>
      <dsp:txXfrm>
        <a:off x="5513446" y="1511547"/>
        <a:ext cx="1063609" cy="531804"/>
      </dsp:txXfrm>
    </dsp:sp>
    <dsp:sp modelId="{E6C6A50C-DC44-4021-B5CA-12A0CE05977D}">
      <dsp:nvSpPr>
        <dsp:cNvPr id="0" name=""/>
        <dsp:cNvSpPr/>
      </dsp:nvSpPr>
      <dsp:spPr>
        <a:xfrm>
          <a:off x="2939511" y="756384"/>
          <a:ext cx="1063609" cy="531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Program Role, Name</a:t>
          </a:r>
          <a:endParaRPr lang="en-US" sz="1700" kern="1200" dirty="0"/>
        </a:p>
      </dsp:txBody>
      <dsp:txXfrm>
        <a:off x="2939511" y="756384"/>
        <a:ext cx="1063609" cy="5318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eaLnBrk="1" hangingPunct="1">
              <a:defRPr sz="1200"/>
            </a:lvl1pPr>
          </a:lstStyle>
          <a:p>
            <a:pPr>
              <a:defRPr/>
            </a:pPr>
            <a:fld id="{10D10205-DC1F-4A5E-896D-2C38A2E0C05D}" type="datetimeFigureOut">
              <a:rPr lang="en-US" altLang="en-US"/>
              <a:pPr>
                <a:defRPr/>
              </a:pPr>
              <a:t>3/22/2019</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vl1pPr>
          </a:lstStyle>
          <a:p>
            <a:pPr>
              <a:defRPr/>
            </a:pPr>
            <a:fld id="{D7090CF8-A38B-464B-A2BF-6190D9E5CA74}" type="slidenum">
              <a:rPr lang="en-US" altLang="en-US"/>
              <a:pPr>
                <a:defRPr/>
              </a:pPr>
              <a:t>‹#›</a:t>
            </a:fld>
            <a:endParaRPr lang="en-US" altLang="en-US"/>
          </a:p>
        </p:txBody>
      </p:sp>
    </p:spTree>
    <p:extLst>
      <p:ext uri="{BB962C8B-B14F-4D97-AF65-F5344CB8AC3E}">
        <p14:creationId xmlns:p14="http://schemas.microsoft.com/office/powerpoint/2010/main" val="30296657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waterloo.ca/it-portfolio-management/methodologies/project-management/initi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uwaterloo.ca/it-portfolio-management/methodologies/project-management/closure" TargetMode="External"/><Relationship Id="rId5" Type="http://schemas.openxmlformats.org/officeDocument/2006/relationships/hyperlink" Target="https://uwaterloo.ca/it-portfolio-management/methodologies/project-management/execution" TargetMode="External"/><Relationship Id="rId4" Type="http://schemas.openxmlformats.org/officeDocument/2006/relationships/hyperlink" Target="https://uwaterloo.ca/it-portfolio-management/methodologies/project-management/plann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i="1" u="sng" dirty="0"/>
              <a:t>Purpose of Program Kick off</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Program kickoff meetings are more than just a feel good, meet and greet. It is the program manager’s first opportunity to set expectations across the entire team, crack the ice that can inhibit team communication and ensure that your sponsor and stakeholders understand the program vision, objectives, benefits, deliverables and schedule milestones thereby helping the team be successful.   The program</a:t>
            </a:r>
            <a:r>
              <a:rPr lang="en-US" baseline="0" dirty="0"/>
              <a:t> kick off is </a:t>
            </a:r>
            <a:r>
              <a:rPr lang="en-US" sz="1200" i="0" kern="1200" dirty="0">
                <a:solidFill>
                  <a:schemeClr val="tx1"/>
                </a:solidFill>
                <a:effectLst/>
                <a:latin typeface="+mn-lt"/>
                <a:ea typeface="MS PGothic" panose="020B0600070205080204" pitchFamily="34" charset="-128"/>
                <a:cs typeface="ＭＳ Ｐゴシック" charset="0"/>
              </a:rPr>
              <a:t>part of the Portfolio Management Group’s program benefit delivery phase of the life cycle and is required for all programs.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a:defRPr/>
            </a:pPr>
            <a:endParaRPr lang="en-US" b="1" i="1" u="sng" dirty="0"/>
          </a:p>
          <a:p>
            <a:pPr>
              <a:defRPr/>
            </a:pPr>
            <a:r>
              <a:rPr lang="en-US" b="1" i="1" u="sng" dirty="0"/>
              <a:t>Instructions</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Program Kickoff Presentation is intended to be used at a program kickoff meeting with relevant stakeholders, sponsors, and team members present.  The meeting is typically led by the program manager. The tone of the meeting should be motivating to encourage interest and commitment to the program. The meeting can be between one and two hours, including time for questions. The kickoff meeting provides high level information about the program and does not get into granular details of the program implementation. </a:t>
            </a:r>
          </a:p>
          <a:p>
            <a:pPr>
              <a:defRPr/>
            </a:pPr>
            <a:r>
              <a:rPr lang="en-US" dirty="0"/>
              <a:t> </a:t>
            </a:r>
          </a:p>
          <a:p>
            <a:pPr>
              <a:defRPr/>
            </a:pPr>
            <a:endParaRPr lang="en-US" dirty="0"/>
          </a:p>
          <a:p>
            <a:pPr>
              <a:defRPr/>
            </a:pPr>
            <a:r>
              <a:rPr lang="en-US" b="1" i="1" dirty="0"/>
              <a:t>Tips</a:t>
            </a:r>
          </a:p>
          <a:p>
            <a:pPr marL="171450" indent="-171450">
              <a:buFont typeface="Arial" panose="020B0604020202020204" pitchFamily="34" charset="0"/>
              <a:buChar char="•"/>
              <a:defRPr/>
            </a:pPr>
            <a:r>
              <a:rPr lang="en-US" dirty="0"/>
              <a:t>Invitees should include people assigned to the program and/or functional managers who will have staff involved in the program or who are responsible of a functional area the program will be impacting, the</a:t>
            </a:r>
            <a:r>
              <a:rPr lang="en-US" baseline="0" dirty="0"/>
              <a:t> </a:t>
            </a:r>
            <a:r>
              <a:rPr lang="en-US" dirty="0"/>
              <a:t>sponsor, and any other important stakeholders. (Note: some attendees may be external to the university, such as vendor.)</a:t>
            </a:r>
          </a:p>
          <a:p>
            <a:pPr marL="171450" indent="-171450">
              <a:buFont typeface="Arial" panose="020B0604020202020204" pitchFamily="34" charset="0"/>
              <a:buChar char="•"/>
              <a:defRPr/>
            </a:pPr>
            <a:r>
              <a:rPr lang="en-US" dirty="0"/>
              <a:t>Most of this information presented at the kick off meeting will come from the Program Charter and Business Case.  It is common to involve key team members in the creation of the kickoff presentation content to ensure accuracy and that a wide variety of perspectives have been accounted for.  It is also wise to discuss some of the information with key sponsors and stakeholders prior to the kickoff meeting to avoid any major disapproval in the meeting. </a:t>
            </a:r>
          </a:p>
          <a:p>
            <a:pPr marL="171450" indent="-171450">
              <a:buFont typeface="Arial" panose="020B0604020202020204" pitchFamily="34" charset="0"/>
              <a:buChar char="•"/>
              <a:defRPr/>
            </a:pPr>
            <a:r>
              <a:rPr lang="en-US" dirty="0"/>
              <a:t>Time should be allotted throughout the presentation or at the end for questions and discussion. </a:t>
            </a:r>
          </a:p>
          <a:p>
            <a:pPr marL="171450" indent="-171450">
              <a:buFont typeface="Arial" panose="020B0604020202020204" pitchFamily="34" charset="0"/>
              <a:buChar char="•"/>
              <a:defRPr/>
            </a:pPr>
            <a:r>
              <a:rPr lang="en-US" dirty="0"/>
              <a:t>The kickoff is intended to bring everyone up to speed, not to discuss every item in detail. </a:t>
            </a:r>
          </a:p>
          <a:p>
            <a:pPr marL="171450" indent="-171450">
              <a:buFont typeface="Arial" panose="020B0604020202020204" pitchFamily="34" charset="0"/>
              <a:buChar char="•"/>
              <a:defRPr/>
            </a:pPr>
            <a:r>
              <a:rPr lang="en-US" dirty="0"/>
              <a:t>Every participant needs to see you taking charge of the meeting agenda.</a:t>
            </a:r>
          </a:p>
          <a:p>
            <a:pPr marL="171450" indent="-171450">
              <a:buFont typeface="Arial" panose="020B0604020202020204" pitchFamily="34" charset="0"/>
              <a:buChar char="•"/>
              <a:defRPr/>
            </a:pPr>
            <a:r>
              <a:rPr lang="en-US" dirty="0"/>
              <a:t>Summarize the meeting with a call for action and list outstanding items that require immediate follow-up. Provide direction on any follow-up communication needed and what you expect from everyone at the first status meeting.</a:t>
            </a:r>
            <a:br>
              <a:rPr lang="en-US" dirty="0"/>
            </a:br>
            <a:endParaRPr lang="en-US" dirty="0"/>
          </a:p>
          <a:p>
            <a:pPr>
              <a:defRPr/>
            </a:pPr>
            <a:r>
              <a:rPr lang="en-US" dirty="0"/>
              <a:t>This kickoff presentation can also be used later if new team members are brought on board and components (initiatives and projects) of the program are initiated.  The presentation can be shared with them to help them get up to speed quickly on the details of the program,</a:t>
            </a:r>
            <a:r>
              <a:rPr lang="en-US" baseline="0" dirty="0"/>
              <a:t> especially by providing them with the understanding of the program’s vision and benefits.</a:t>
            </a:r>
            <a:br>
              <a:rPr lang="en-US" dirty="0"/>
            </a:br>
            <a:endParaRPr lang="en-US" dirty="0"/>
          </a:p>
          <a:p>
            <a:pPr>
              <a:defRPr/>
            </a:pPr>
            <a:r>
              <a:rPr lang="en-US" b="1" i="1" dirty="0"/>
              <a:t> </a:t>
            </a:r>
            <a:endParaRPr lang="en-US" dirty="0"/>
          </a:p>
          <a:p>
            <a:pPr>
              <a:defRPr/>
            </a:pPr>
            <a:r>
              <a:rPr lang="en-US" b="1" i="1" u="sng" dirty="0"/>
              <a:t>Next Steps</a:t>
            </a:r>
            <a:endParaRPr lang="en-US" dirty="0"/>
          </a:p>
          <a:p>
            <a:pPr>
              <a:defRPr/>
            </a:pPr>
            <a:r>
              <a:rPr lang="en-US" dirty="0"/>
              <a:t>File the presentation in the documentation repository.  Once the program has been kicked off, the program will move into the Benefit Delivery phase with planning and execution.</a:t>
            </a:r>
          </a:p>
          <a:p>
            <a:pPr>
              <a:defRPr/>
            </a:pPr>
            <a:endParaRPr lang="en-US" dirty="0"/>
          </a:p>
          <a:p>
            <a:pPr>
              <a:defRPr/>
            </a:pPr>
            <a:endParaRPr 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484416-643F-4AB5-B1A8-9C39C578179E}" type="slidenum">
              <a:rPr lang="en-US" altLang="en-US" smtClean="0"/>
              <a:pPr/>
              <a:t>1</a:t>
            </a:fld>
            <a:endParaRPr lang="en-US" altLang="en-US"/>
          </a:p>
        </p:txBody>
      </p:sp>
    </p:spTree>
    <p:extLst>
      <p:ext uri="{BB962C8B-B14F-4D97-AF65-F5344CB8AC3E}">
        <p14:creationId xmlns:p14="http://schemas.microsoft.com/office/powerpoint/2010/main" val="320140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As per the project charter.</a:t>
            </a:r>
          </a:p>
          <a:p>
            <a:r>
              <a:rPr lang="en-CA" altLang="en-US" dirty="0"/>
              <a:t> </a:t>
            </a:r>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10</a:t>
            </a:fld>
            <a:endParaRPr lang="en-US" altLang="en-US"/>
          </a:p>
        </p:txBody>
      </p:sp>
    </p:spTree>
    <p:extLst>
      <p:ext uri="{BB962C8B-B14F-4D97-AF65-F5344CB8AC3E}">
        <p14:creationId xmlns:p14="http://schemas.microsoft.com/office/powerpoint/2010/main" val="117817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As per the project charter.</a:t>
            </a:r>
          </a:p>
          <a:p>
            <a:endParaRPr lang="en-CA"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2F0EDCB-241A-4D97-9A28-DB1983F51BB7}" type="slidenum">
              <a:rPr lang="en-CA" altLang="en-US" smtClean="0"/>
              <a:pPr/>
              <a:t>11</a:t>
            </a:fld>
            <a:endParaRPr lang="en-CA" altLang="en-US"/>
          </a:p>
        </p:txBody>
      </p:sp>
    </p:spTree>
    <p:extLst>
      <p:ext uri="{BB962C8B-B14F-4D97-AF65-F5344CB8AC3E}">
        <p14:creationId xmlns:p14="http://schemas.microsoft.com/office/powerpoint/2010/main" val="309054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Replace “Program Role, Name” in the chart with real names and program</a:t>
            </a:r>
            <a:r>
              <a:rPr lang="en-CA" altLang="en-US" baseline="0" dirty="0"/>
              <a:t> roles </a:t>
            </a:r>
            <a:r>
              <a:rPr lang="en-CA" altLang="en-US" dirty="0"/>
              <a:t>or TBD if roles are known but resources have not yet been assigned.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CA" alt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Provide</a:t>
            </a:r>
            <a:r>
              <a:rPr lang="en-CA" altLang="en-US" baseline="0" dirty="0"/>
              <a:t> details on some of the key responsibilities of the different roles for the program, as per the project charter.</a:t>
            </a:r>
            <a:endParaRPr lang="en-CA" altLang="en-US" dirty="0"/>
          </a:p>
          <a:p>
            <a:endParaRPr lang="en-CA"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442801-3878-4208-85CF-F1CF59B58FA4}" type="slidenum">
              <a:rPr lang="en-CA" altLang="en-US" smtClean="0"/>
              <a:pPr/>
              <a:t>12</a:t>
            </a:fld>
            <a:endParaRPr lang="en-CA" altLang="en-US"/>
          </a:p>
        </p:txBody>
      </p:sp>
    </p:spTree>
    <p:extLst>
      <p:ext uri="{BB962C8B-B14F-4D97-AF65-F5344CB8AC3E}">
        <p14:creationId xmlns:p14="http://schemas.microsoft.com/office/powerpoint/2010/main" val="5235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As per</a:t>
            </a:r>
            <a:r>
              <a:rPr lang="en-US" altLang="en-US" baseline="0" dirty="0"/>
              <a:t> the project charter</a:t>
            </a: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D7463C6-0DC6-4C78-A222-5E4A46BE4D34}" type="slidenum">
              <a:rPr lang="en-US" altLang="en-US" smtClean="0"/>
              <a:pPr/>
              <a:t>13</a:t>
            </a:fld>
            <a:endParaRPr lang="en-US" altLang="en-US"/>
          </a:p>
        </p:txBody>
      </p:sp>
    </p:spTree>
    <p:extLst>
      <p:ext uri="{BB962C8B-B14F-4D97-AF65-F5344CB8AC3E}">
        <p14:creationId xmlns:p14="http://schemas.microsoft.com/office/powerpoint/2010/main" val="425549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Introductions – Let everyone know that you’ll be asking each attendee to state his/her name and what area s/he is representing.  This</a:t>
            </a:r>
            <a:r>
              <a:rPr lang="en-CA" altLang="en-US" baseline="0" dirty="0"/>
              <a:t> would also be a good opportunity to ask everybody what their personal goals with their participation on the program.</a:t>
            </a:r>
            <a:endParaRPr lang="en-CA" altLang="en-US" dirty="0"/>
          </a:p>
          <a:p>
            <a:endParaRPr lang="en-CA" altLang="en-US" dirty="0"/>
          </a:p>
          <a:p>
            <a:r>
              <a:rPr lang="en-CA" altLang="en-US" dirty="0"/>
              <a:t>In addition, advise that you’ll be providing a brief introduction to the PMO and the project &amp; program management methodologies if these items are new to the meeting attendees.</a:t>
            </a:r>
          </a:p>
          <a:p>
            <a:endParaRPr lang="en-CA" altLang="en-US" dirty="0"/>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14</a:t>
            </a:fld>
            <a:endParaRPr lang="en-US" altLang="en-US"/>
          </a:p>
        </p:txBody>
      </p:sp>
    </p:spTree>
    <p:extLst>
      <p:ext uri="{BB962C8B-B14F-4D97-AF65-F5344CB8AC3E}">
        <p14:creationId xmlns:p14="http://schemas.microsoft.com/office/powerpoint/2010/main" val="270764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A Program is a large</a:t>
            </a:r>
            <a:r>
              <a:rPr lang="en-US" b="0" baseline="0" dirty="0"/>
              <a:t> set of initiatives that deliver organizational change to the University in order to deliver a series of benefits.  A program is divided into a number of components, which are different initiatives and projects that typically span a period of multiple years.</a:t>
            </a:r>
            <a:endParaRPr lang="en-US" b="0" dirty="0"/>
          </a:p>
          <a:p>
            <a:endParaRPr lang="en-US" b="0" dirty="0"/>
          </a:p>
          <a:p>
            <a:r>
              <a:rPr lang="en-US" b="0" dirty="0"/>
              <a:t>Program Management </a:t>
            </a:r>
            <a:r>
              <a:rPr lang="en-US" dirty="0"/>
              <a:t>achieves successful delivery of the program’s multiple strategic benefits by managing the program</a:t>
            </a:r>
            <a:r>
              <a:rPr lang="en-US" baseline="0" dirty="0"/>
              <a:t> </a:t>
            </a:r>
            <a:r>
              <a:rPr lang="en-US" dirty="0"/>
              <a:t>components through a methodology that progresses the program though a program management life cycle. The program ensures collaboration amongst component teams to maximize program benefit realization.</a:t>
            </a:r>
          </a:p>
          <a:p>
            <a:endParaRPr lang="en-US" dirty="0"/>
          </a:p>
          <a:p>
            <a:r>
              <a:rPr lang="en-US" dirty="0"/>
              <a:t>IST's </a:t>
            </a:r>
            <a:r>
              <a:rPr lang="en-US" b="1" dirty="0"/>
              <a:t>Program Management methodology </a:t>
            </a:r>
            <a:r>
              <a:rPr lang="en-US" dirty="0"/>
              <a:t>for managing programs consists of 3 life cycle phases.</a:t>
            </a:r>
          </a:p>
          <a:p>
            <a:pPr lvl="1"/>
            <a:r>
              <a:rPr lang="en-US" dirty="0"/>
              <a:t>Program Definition: formation, preparation, and initiation of the program by defining the program's vision, components, benefits, scope, roles &amp; responsibilities, and authorizing the program to begin</a:t>
            </a:r>
          </a:p>
          <a:p>
            <a:pPr lvl="1"/>
            <a:r>
              <a:rPr lang="en-US" dirty="0"/>
              <a:t>Program Benefit Delivery: establishes and executes plan for how the scope and benefits will be realized with program components (projects &amp; initiatives), when components and benefits will be completed and realized, and who will be responsible</a:t>
            </a:r>
          </a:p>
          <a:p>
            <a:pPr lvl="1"/>
            <a:r>
              <a:rPr lang="en-US" dirty="0"/>
              <a:t>Program Closure: finalize and transition all component activities, complete all deliverable(s), measure success and benefit realization, and formally close the program</a:t>
            </a:r>
          </a:p>
          <a:p>
            <a:pPr lvl="1"/>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CA" altLang="en-US" dirty="0"/>
              <a:t>All projects</a:t>
            </a:r>
            <a:r>
              <a:rPr lang="en-CA" altLang="en-US" baseline="0" dirty="0"/>
              <a:t> within the program should follow a standard project management methodology to reduce risk associated with the project, and introduce consistency for stakeholders, project teams, and sponsors on how projects are managed.  The methodology will be scalable, based on size and complexity, so that the right amount of project management is applied to your project.  Size and complexity are determined based on risk and resources (expenses and FTE).</a:t>
            </a:r>
          </a:p>
          <a:p>
            <a:pPr lvl="0"/>
            <a:endParaRPr lang="en-US" dirty="0"/>
          </a:p>
          <a:p>
            <a:endParaRPr lang="en-CA" altLang="en-US" dirty="0"/>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15</a:t>
            </a:fld>
            <a:endParaRPr lang="en-US" altLang="en-US"/>
          </a:p>
        </p:txBody>
      </p:sp>
    </p:spTree>
    <p:extLst>
      <p:ext uri="{BB962C8B-B14F-4D97-AF65-F5344CB8AC3E}">
        <p14:creationId xmlns:p14="http://schemas.microsoft.com/office/powerpoint/2010/main" val="135454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All projects</a:t>
            </a:r>
            <a:r>
              <a:rPr lang="en-CA" altLang="en-US" baseline="0" dirty="0"/>
              <a:t> within the program should follow a standard project management methodology to reduce risk associated with the project, and introduce consistency for stakeholders, project teams, and sponsors on how projects are managed.  The methodology will be scalable, based on size and complexity, so that the right amount of project management is applied to your project.  Size and complexity are determined based on risk and resources (expenses and FTE).</a:t>
            </a:r>
          </a:p>
          <a:p>
            <a:endParaRPr lang="en-CA" altLang="en-US" baseline="0" dirty="0"/>
          </a:p>
          <a:p>
            <a:r>
              <a:rPr lang="en-CA" altLang="en-US" baseline="0" dirty="0"/>
              <a:t>Different approaches for delivering the project’s end results also impact how a project is managed.  These approaches are agile, iterative, waterfall, and incremental.</a:t>
            </a:r>
          </a:p>
          <a:p>
            <a:endParaRPr lang="en-CA" altLang="en-US" baseline="0" dirty="0"/>
          </a:p>
          <a:p>
            <a:r>
              <a:rPr lang="en-CA" altLang="en-US" baseline="0" dirty="0"/>
              <a:t>The project management life cycle that will be followed for this project includes 4 phases:</a:t>
            </a:r>
          </a:p>
          <a:p>
            <a:pPr lvl="2"/>
            <a:r>
              <a:rPr lang="en-US" b="1" dirty="0">
                <a:hlinkClick r:id="rId3"/>
              </a:rPr>
              <a:t>Initiation</a:t>
            </a:r>
            <a:r>
              <a:rPr lang="en-US" dirty="0"/>
              <a:t>: define the project objectives, scope, roles &amp; responsibilities, and obtains authorization to begin</a:t>
            </a:r>
          </a:p>
          <a:p>
            <a:pPr lvl="2"/>
            <a:r>
              <a:rPr lang="en-US" b="1" dirty="0">
                <a:hlinkClick r:id="rId4"/>
              </a:rPr>
              <a:t>Planning</a:t>
            </a:r>
            <a:r>
              <a:rPr lang="en-US" dirty="0"/>
              <a:t>: establish work break down, how it will be achieved, when, and by who. </a:t>
            </a:r>
          </a:p>
          <a:p>
            <a:pPr lvl="2"/>
            <a:r>
              <a:rPr lang="en-US" b="1" dirty="0">
                <a:hlinkClick r:id="rId5"/>
              </a:rPr>
              <a:t>Execution</a:t>
            </a:r>
            <a:r>
              <a:rPr lang="en-US" dirty="0"/>
              <a:t>: manage time, scope, procurement, risk, communications, resources, costs/budget, changes, and quality.  Track and report on project status.</a:t>
            </a:r>
          </a:p>
          <a:p>
            <a:pPr lvl="2"/>
            <a:r>
              <a:rPr lang="en-US" b="1" dirty="0">
                <a:hlinkClick r:id="rId6"/>
              </a:rPr>
              <a:t>Closure</a:t>
            </a:r>
            <a:r>
              <a:rPr lang="en-US" dirty="0"/>
              <a:t>: finalize all activities, complete deliverable(s), measure success, and formally closes the project</a:t>
            </a:r>
          </a:p>
          <a:p>
            <a:pPr lvl="1"/>
            <a:endParaRPr lang="en-CA" altLang="en-US" dirty="0"/>
          </a:p>
          <a:p>
            <a:endParaRPr lang="en-CA" altLang="en-US" dirty="0"/>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16</a:t>
            </a:fld>
            <a:endParaRPr lang="en-US" altLang="en-US"/>
          </a:p>
        </p:txBody>
      </p:sp>
    </p:spTree>
    <p:extLst>
      <p:ext uri="{BB962C8B-B14F-4D97-AF65-F5344CB8AC3E}">
        <p14:creationId xmlns:p14="http://schemas.microsoft.com/office/powerpoint/2010/main" val="314689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D7463C6-0DC6-4C78-A222-5E4A46BE4D34}" type="slidenum">
              <a:rPr lang="en-US" altLang="en-US" smtClean="0"/>
              <a:pPr/>
              <a:t>17</a:t>
            </a:fld>
            <a:endParaRPr lang="en-US" altLang="en-US"/>
          </a:p>
        </p:txBody>
      </p:sp>
    </p:spTree>
    <p:extLst>
      <p:ext uri="{BB962C8B-B14F-4D97-AF65-F5344CB8AC3E}">
        <p14:creationId xmlns:p14="http://schemas.microsoft.com/office/powerpoint/2010/main" val="27177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 </a:t>
            </a:r>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2</a:t>
            </a:fld>
            <a:endParaRPr lang="en-US" altLang="en-US"/>
          </a:p>
        </p:txBody>
      </p:sp>
    </p:spTree>
    <p:extLst>
      <p:ext uri="{BB962C8B-B14F-4D97-AF65-F5344CB8AC3E}">
        <p14:creationId xmlns:p14="http://schemas.microsoft.com/office/powerpoint/2010/main" val="37064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Introductions – Let everyone know that you’ll be asking each attendee to state his/her name and what area s/he is representing.  This</a:t>
            </a:r>
            <a:r>
              <a:rPr lang="en-CA" altLang="en-US" baseline="0" dirty="0"/>
              <a:t> would also be a good opportunity to ask everybody what their personal goals with their participation on the program.</a:t>
            </a:r>
            <a:endParaRPr lang="en-CA" altLang="en-US" dirty="0"/>
          </a:p>
          <a:p>
            <a:endParaRPr lang="en-CA" altLang="en-US" dirty="0"/>
          </a:p>
          <a:p>
            <a:r>
              <a:rPr lang="en-CA" altLang="en-US" dirty="0"/>
              <a:t>In addition, advise that you’ll be providing a brief introduction to the PMO and their</a:t>
            </a:r>
            <a:r>
              <a:rPr lang="en-CA" altLang="en-US" baseline="0" dirty="0"/>
              <a:t> list of services the program could take advantage of,</a:t>
            </a:r>
            <a:r>
              <a:rPr lang="en-CA" altLang="en-US" dirty="0"/>
              <a:t> as</a:t>
            </a:r>
            <a:r>
              <a:rPr lang="en-CA" altLang="en-US" baseline="0" dirty="0"/>
              <a:t> well as </a:t>
            </a:r>
            <a:r>
              <a:rPr lang="en-CA" altLang="en-US" dirty="0"/>
              <a:t>the project &amp; program management methodologies if these items are new to the meeting attendees.</a:t>
            </a:r>
          </a:p>
          <a:p>
            <a:endParaRPr lang="en-CA" altLang="en-US" dirty="0"/>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3</a:t>
            </a:fld>
            <a:endParaRPr lang="en-US" altLang="en-US"/>
          </a:p>
        </p:txBody>
      </p:sp>
    </p:spTree>
    <p:extLst>
      <p:ext uri="{BB962C8B-B14F-4D97-AF65-F5344CB8AC3E}">
        <p14:creationId xmlns:p14="http://schemas.microsoft.com/office/powerpoint/2010/main" val="197375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Sponsor message – The sponsor’s message should include a brief overview of why the program is being done, how we got to this point and where are at this point in time.  In addition, it would be worthwhile for him/her to reinforce the value of the program from a business perspective, state his/her confidence in the team and his/her commitment to supporting the success of the program.  </a:t>
            </a:r>
          </a:p>
          <a:p>
            <a:r>
              <a:rPr lang="en-CA" altLang="en-US" dirty="0"/>
              <a:t> </a:t>
            </a:r>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4</a:t>
            </a:fld>
            <a:endParaRPr lang="en-US" altLang="en-US"/>
          </a:p>
        </p:txBody>
      </p:sp>
    </p:spTree>
    <p:extLst>
      <p:ext uri="{BB962C8B-B14F-4D97-AF65-F5344CB8AC3E}">
        <p14:creationId xmlns:p14="http://schemas.microsoft.com/office/powerpoint/2010/main" val="328898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Round table discussion – At this meeting, you can leverage the participants’ experience by asking them to share their experience with other projects/initiatives/programs and what they felt made their other experiences successful or unsuccessful.  This discussion will engage participants and ensure the program planning takes into consideration lessons learned from other experiences. </a:t>
            </a:r>
          </a:p>
          <a:p>
            <a:endParaRPr lang="en-CA" altLang="en-US" dirty="0"/>
          </a:p>
          <a:p>
            <a:r>
              <a:rPr lang="en-CA" altLang="en-US" dirty="0"/>
              <a:t>You can prepopulate</a:t>
            </a:r>
            <a:r>
              <a:rPr lang="en-CA" altLang="en-US" baseline="0" dirty="0"/>
              <a:t> the slide based on research of similar projects, programs, and initiatives as well.</a:t>
            </a:r>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5</a:t>
            </a:fld>
            <a:endParaRPr lang="en-US" altLang="en-US"/>
          </a:p>
        </p:txBody>
      </p:sp>
    </p:spTree>
    <p:extLst>
      <p:ext uri="{BB962C8B-B14F-4D97-AF65-F5344CB8AC3E}">
        <p14:creationId xmlns:p14="http://schemas.microsoft.com/office/powerpoint/2010/main" val="406978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Due</a:t>
            </a:r>
            <a:r>
              <a:rPr lang="en-CA" altLang="en-US" baseline="0" dirty="0"/>
              <a:t> to the length of a program, a vision should be established to allow team members and stakeholders to visualize the future target state, after all of the benefits should be realized, in 2 or 3 simple sentences they can understand.  </a:t>
            </a:r>
          </a:p>
          <a:p>
            <a:endParaRPr lang="en-CA" altLang="en-US" baseline="0" dirty="0"/>
          </a:p>
          <a:p>
            <a:r>
              <a:rPr lang="en-CA" altLang="en-US" baseline="0" dirty="0"/>
              <a:t>The Project Charter should contain the program vision.</a:t>
            </a:r>
            <a:r>
              <a:rPr lang="en-CA" altLang="en-US" dirty="0"/>
              <a:t> </a:t>
            </a:r>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6</a:t>
            </a:fld>
            <a:endParaRPr lang="en-US" altLang="en-US"/>
          </a:p>
        </p:txBody>
      </p:sp>
    </p:spTree>
    <p:extLst>
      <p:ext uri="{BB962C8B-B14F-4D97-AF65-F5344CB8AC3E}">
        <p14:creationId xmlns:p14="http://schemas.microsoft.com/office/powerpoint/2010/main" val="5735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List the program benefits and</a:t>
            </a:r>
            <a:r>
              <a:rPr lang="en-CA" altLang="en-US" baseline="0" dirty="0"/>
              <a:t> potential target dates, if known at the time of kickoff.  The project charter should contain the initial list of benefits.</a:t>
            </a:r>
            <a:r>
              <a:rPr lang="en-CA" altLang="en-US" dirty="0"/>
              <a:t> </a:t>
            </a:r>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7</a:t>
            </a:fld>
            <a:endParaRPr lang="en-US" altLang="en-US"/>
          </a:p>
        </p:txBody>
      </p:sp>
    </p:spTree>
    <p:extLst>
      <p:ext uri="{BB962C8B-B14F-4D97-AF65-F5344CB8AC3E}">
        <p14:creationId xmlns:p14="http://schemas.microsoft.com/office/powerpoint/2010/main" val="164540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 As per the project charter.</a:t>
            </a:r>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8</a:t>
            </a:fld>
            <a:endParaRPr lang="en-US" altLang="en-US"/>
          </a:p>
        </p:txBody>
      </p:sp>
    </p:spTree>
    <p:extLst>
      <p:ext uri="{BB962C8B-B14F-4D97-AF65-F5344CB8AC3E}">
        <p14:creationId xmlns:p14="http://schemas.microsoft.com/office/powerpoint/2010/main" val="175199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 As per the project charter.</a:t>
            </a:r>
          </a:p>
          <a:p>
            <a:endParaRPr lang="en-CA" altLang="en-US" dirty="0"/>
          </a:p>
          <a:p>
            <a:endParaRPr lang="en-CA"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283" indent="-290493">
              <a:defRPr>
                <a:solidFill>
                  <a:schemeClr val="tx1"/>
                </a:solidFill>
                <a:latin typeface="Calibri" panose="020F0502020204030204" pitchFamily="34" charset="0"/>
                <a:ea typeface="MS PGothic" panose="020B0600070205080204" pitchFamily="34" charset="-128"/>
              </a:defRPr>
            </a:lvl2pPr>
            <a:lvl3pPr marL="1161974" indent="-232395">
              <a:defRPr>
                <a:solidFill>
                  <a:schemeClr val="tx1"/>
                </a:solidFill>
                <a:latin typeface="Calibri" panose="020F0502020204030204" pitchFamily="34" charset="0"/>
                <a:ea typeface="MS PGothic" panose="020B0600070205080204" pitchFamily="34" charset="-128"/>
              </a:defRPr>
            </a:lvl3pPr>
            <a:lvl4pPr marL="1626763" indent="-232395">
              <a:defRPr>
                <a:solidFill>
                  <a:schemeClr val="tx1"/>
                </a:solidFill>
                <a:latin typeface="Calibri" panose="020F0502020204030204" pitchFamily="34" charset="0"/>
                <a:ea typeface="MS PGothic" panose="020B0600070205080204" pitchFamily="34" charset="-128"/>
              </a:defRPr>
            </a:lvl4pPr>
            <a:lvl5pPr marL="2091553" indent="-232395">
              <a:defRPr>
                <a:solidFill>
                  <a:schemeClr val="tx1"/>
                </a:solidFill>
                <a:latin typeface="Calibri" panose="020F0502020204030204" pitchFamily="34" charset="0"/>
                <a:ea typeface="MS PGothic" panose="020B0600070205080204" pitchFamily="34" charset="-128"/>
              </a:defRPr>
            </a:lvl5pPr>
            <a:lvl6pPr marL="255634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1132"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592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0711" indent="-232395" defTabSz="464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C924E-CB8F-46A9-ACF5-30082EDEA006}" type="slidenum">
              <a:rPr lang="en-US" altLang="en-US" smtClean="0"/>
              <a:pPr/>
              <a:t>9</a:t>
            </a:fld>
            <a:endParaRPr lang="en-US" altLang="en-US"/>
          </a:p>
        </p:txBody>
      </p:sp>
    </p:spTree>
    <p:extLst>
      <p:ext uri="{BB962C8B-B14F-4D97-AF65-F5344CB8AC3E}">
        <p14:creationId xmlns:p14="http://schemas.microsoft.com/office/powerpoint/2010/main" val="350994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a:t>Click to edit Master title style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pPr lvl="0"/>
            <a:r>
              <a:rPr lang="en-US"/>
              <a:t>Click to edit Master text styles</a:t>
            </a:r>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77889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nchor="t"/>
          <a:lstStyle>
            <a:lvl1pPr>
              <a:defRPr cap="all">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9E73E71-D5F6-4037-B91D-A32C428A8DD5}" type="slidenum">
              <a:rPr lang="en-US" altLang="en-US"/>
              <a:pPr>
                <a:defRPr/>
              </a:pPr>
              <a:t>‹#›</a:t>
            </a:fld>
            <a:endParaRPr lang="en-US" altLang="en-US"/>
          </a:p>
        </p:txBody>
      </p:sp>
    </p:spTree>
    <p:extLst>
      <p:ext uri="{BB962C8B-B14F-4D97-AF65-F5344CB8AC3E}">
        <p14:creationId xmlns:p14="http://schemas.microsoft.com/office/powerpoint/2010/main" val="58225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6DDBD9A-544A-4058-8AC4-BA2C48C418FC}" type="slidenum">
              <a:rPr lang="en-US" altLang="en-US"/>
              <a:pPr>
                <a:defRPr/>
              </a:pPr>
              <a:t>‹#›</a:t>
            </a:fld>
            <a:endParaRPr lang="en-US" altLang="en-US"/>
          </a:p>
        </p:txBody>
      </p:sp>
    </p:spTree>
    <p:extLst>
      <p:ext uri="{BB962C8B-B14F-4D97-AF65-F5344CB8AC3E}">
        <p14:creationId xmlns:p14="http://schemas.microsoft.com/office/powerpoint/2010/main" val="72469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CD2CE8F-783A-405E-89F5-7DB5FD5C0F00}" type="slidenum">
              <a:rPr lang="en-US" altLang="en-US"/>
              <a:pPr>
                <a:defRPr/>
              </a:pPr>
              <a:t>‹#›</a:t>
            </a:fld>
            <a:endParaRPr lang="en-US" altLang="en-US"/>
          </a:p>
        </p:txBody>
      </p:sp>
    </p:spTree>
    <p:extLst>
      <p:ext uri="{BB962C8B-B14F-4D97-AF65-F5344CB8AC3E}">
        <p14:creationId xmlns:p14="http://schemas.microsoft.com/office/powerpoint/2010/main" val="13746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3"/>
          <p:cNvSpPr>
            <a:spLocks noGrp="1"/>
          </p:cNvSpPr>
          <p:nvPr>
            <p:ph type="sldNum" sz="quarter" idx="11"/>
          </p:nvPr>
        </p:nvSpPr>
        <p:spPr/>
        <p:txBody>
          <a:bodyPr/>
          <a:lstStyle>
            <a:lvl1pPr>
              <a:defRPr/>
            </a:lvl1pPr>
          </a:lstStyle>
          <a:p>
            <a:pPr>
              <a:defRPr/>
            </a:pPr>
            <a:fld id="{E8FD6AAE-299E-4BF0-A1A2-20B6813D6AD0}" type="slidenum">
              <a:rPr lang="en-US" altLang="en-US"/>
              <a:pPr>
                <a:defRPr/>
              </a:pPr>
              <a:t>‹#›</a:t>
            </a:fld>
            <a:endParaRPr lang="en-US" altLang="en-US"/>
          </a:p>
        </p:txBody>
      </p:sp>
    </p:spTree>
    <p:extLst>
      <p:ext uri="{BB962C8B-B14F-4D97-AF65-F5344CB8AC3E}">
        <p14:creationId xmlns:p14="http://schemas.microsoft.com/office/powerpoint/2010/main" val="28538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040493"/>
          </a:xfrm>
        </p:spPr>
        <p:txBody>
          <a:bodyPr anchor="t"/>
          <a:lstStyle>
            <a:lvl1pPr algn="l">
              <a:defRPr sz="2000" b="1" cap="all"/>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0" y="1386114"/>
            <a:ext cx="3008313"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E3BE262-9478-4D45-A081-465F70EA56A2}" type="slidenum">
              <a:rPr lang="en-US" altLang="en-US"/>
              <a:pPr>
                <a:defRPr/>
              </a:pPr>
              <a:t>‹#›</a:t>
            </a:fld>
            <a:endParaRPr lang="en-US" altLang="en-US"/>
          </a:p>
        </p:txBody>
      </p:sp>
    </p:spTree>
    <p:extLst>
      <p:ext uri="{BB962C8B-B14F-4D97-AF65-F5344CB8AC3E}">
        <p14:creationId xmlns:p14="http://schemas.microsoft.com/office/powerpoint/2010/main" val="10183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defTabSz="914400" fontAlgn="auto">
              <a:spcBef>
                <a:spcPts val="0"/>
              </a:spcBef>
              <a:spcAft>
                <a:spcPts val="0"/>
              </a:spcAft>
              <a:defRPr/>
            </a:pPr>
            <a:endParaRPr lang="en-US" sz="2400">
              <a:solidFill>
                <a:srgbClr val="999999"/>
              </a:solidFill>
              <a:latin typeface="Arial" charset="0"/>
              <a:ea typeface="+mn-ea"/>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a:t>Click icon to add picture</a:t>
            </a:r>
            <a:endParaRPr lang="en-US" noProof="0" dirty="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a:t>Click icon to add picture</a:t>
            </a:r>
            <a:endParaRPr lang="en-US" noProof="0" dirty="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a:t>Click icon to add picture</a:t>
            </a:r>
            <a:endParaRPr lang="en-US" noProof="0" dirty="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a:t>Click icon to add picture</a:t>
            </a:r>
            <a:endParaRPr lang="en-US" noProof="0" dirty="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a:t>Click icon to add picture</a:t>
            </a:r>
            <a:endParaRPr lang="en-US" noProof="0" dirty="0"/>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a:t>Click icon to add picture</a:t>
            </a:r>
            <a:endParaRPr lang="en-US" noProof="0" dirty="0"/>
          </a:p>
        </p:txBody>
      </p:sp>
    </p:spTree>
    <p:extLst>
      <p:ext uri="{BB962C8B-B14F-4D97-AF65-F5344CB8AC3E}">
        <p14:creationId xmlns:p14="http://schemas.microsoft.com/office/powerpoint/2010/main" val="10425786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53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068387"/>
          </a:xfrm>
          <a:prstGeom prst="rect">
            <a:avLst/>
          </a:prstGeom>
        </p:spPr>
        <p:txBody>
          <a:bodyPr vert="horz" lIns="91440" tIns="45720" rIns="91440" bIns="45720" rtlCol="0" anchor="b" anchorCtr="0">
            <a:normAutofit/>
          </a:bodyPr>
          <a:lstStyle/>
          <a:p>
            <a:r>
              <a:rPr lang="en-US" dirty="0"/>
              <a:t>CLICK TO EDIT TITLE</a:t>
            </a:r>
          </a:p>
        </p:txBody>
      </p:sp>
      <p:sp>
        <p:nvSpPr>
          <p:cNvPr id="3" name="Text Placeholder 2"/>
          <p:cNvSpPr>
            <a:spLocks noGrp="1"/>
          </p:cNvSpPr>
          <p:nvPr>
            <p:ph type="body" idx="1"/>
          </p:nvPr>
        </p:nvSpPr>
        <p:spPr>
          <a:xfrm>
            <a:off x="457200" y="1433513"/>
            <a:ext cx="8229600" cy="4310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2625" y="6173788"/>
            <a:ext cx="54975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13E003B-C244-4A43-BA36-540837EF8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4" r:id="rId2"/>
    <p:sldLayoutId id="2147483755" r:id="rId3"/>
    <p:sldLayoutId id="2147483756" r:id="rId4"/>
    <p:sldLayoutId id="2147483759" r:id="rId5"/>
    <p:sldLayoutId id="2147483757" r:id="rId6"/>
    <p:sldLayoutId id="2147483760" r:id="rId7"/>
  </p:sldLayoutIdLst>
  <p:hf sldNum="0" hdr="0" dt="0"/>
  <p:txStyles>
    <p:titleStyle>
      <a:lvl1pPr algn="l" defTabSz="457200" rtl="0" eaLnBrk="1" fontAlgn="base" hangingPunct="1">
        <a:spcBef>
          <a:spcPct val="0"/>
        </a:spcBef>
        <a:spcAft>
          <a:spcPct val="0"/>
        </a:spcAft>
        <a:defRPr sz="3200" b="1" kern="1200" cap="all" spc="300">
          <a:solidFill>
            <a:schemeClr val="accent1"/>
          </a:solidFill>
          <a:latin typeface="Arial"/>
          <a:ea typeface="MS PGothic" panose="020B0600070205080204"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2pPr>
      <a:lvl3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3pPr>
      <a:lvl4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4pPr>
      <a:lvl5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spc="200">
          <a:solidFill>
            <a:schemeClr val="tx1"/>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SzPct val="70000"/>
        <a:buBlip>
          <a:blip r:embed="rId10"/>
        </a:buBlip>
        <a:defRPr sz="2400" kern="1200" spc="200">
          <a:solidFill>
            <a:schemeClr val="tx1"/>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kern="1200" spc="200">
          <a:solidFill>
            <a:schemeClr val="tx1"/>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spc="200">
          <a:solidFill>
            <a:schemeClr val="tx1"/>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spc="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waterloo.ca/it-portfolio-mana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waterloo.ca/ist-project-management-office/methodologies/program-management/program-defini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uwaterloo.ca/ist-project-management-office/methodologies/project-management/project-success" TargetMode="External"/><Relationship Id="rId5" Type="http://schemas.openxmlformats.org/officeDocument/2006/relationships/hyperlink" Target="https://uwaterloo.ca/ist-project-management-office/methodologies/program-management/program-closure" TargetMode="External"/><Relationship Id="rId4" Type="http://schemas.openxmlformats.org/officeDocument/2006/relationships/hyperlink" Target="https://uwaterloo.ca/ist-project-management-office/methodologies/program-management/program-benefit-delivery/program-management-pla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waterloo.ca/it-portfolio-management/methodologies/project-management/closure" TargetMode="External"/><Relationship Id="rId3" Type="http://schemas.openxmlformats.org/officeDocument/2006/relationships/hyperlink" Target="https://uwaterloo.ca/it-portfolio-management/methodology/project-management/project-sizing-and-complexity" TargetMode="External"/><Relationship Id="rId7" Type="http://schemas.openxmlformats.org/officeDocument/2006/relationships/hyperlink" Target="https://uwaterloo.ca/it-portfolio-management/methodologies/project-management/execu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uwaterloo.ca/it-portfolio-management/methodologies/project-management/planning" TargetMode="External"/><Relationship Id="rId5" Type="http://schemas.openxmlformats.org/officeDocument/2006/relationships/hyperlink" Target="https://uwaterloo.ca/it-portfolio-management/methodologies/project-management/initiation" TargetMode="External"/><Relationship Id="rId4" Type="http://schemas.openxmlformats.org/officeDocument/2006/relationships/hyperlink" Target="https://uwaterloo.ca/it-portfolio-management/methodology/project-and-development-approach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389063"/>
            <a:ext cx="7402512" cy="1362075"/>
          </a:xfrm>
        </p:spPr>
        <p:txBody>
          <a:bodyPr>
            <a:normAutofit fontScale="90000"/>
          </a:bodyPr>
          <a:lstStyle/>
          <a:p>
            <a:pPr eaLnBrk="1" fontAlgn="auto" hangingPunct="1">
              <a:spcAft>
                <a:spcPts val="0"/>
              </a:spcAft>
              <a:defRPr/>
            </a:pPr>
            <a:r>
              <a:rPr lang="en-US" sz="5200" dirty="0">
                <a:solidFill>
                  <a:schemeClr val="tx2"/>
                </a:solidFill>
                <a:ea typeface="+mj-ea"/>
              </a:rPr>
              <a:t>Program Kick-off</a:t>
            </a:r>
          </a:p>
        </p:txBody>
      </p:sp>
      <p:sp>
        <p:nvSpPr>
          <p:cNvPr id="3" name="Text Placeholder 2"/>
          <p:cNvSpPr>
            <a:spLocks noGrp="1"/>
          </p:cNvSpPr>
          <p:nvPr>
            <p:ph type="body" idx="4294967295"/>
          </p:nvPr>
        </p:nvSpPr>
        <p:spPr>
          <a:xfrm>
            <a:off x="1155700" y="3163888"/>
            <a:ext cx="6846888" cy="584200"/>
          </a:xfrm>
        </p:spPr>
        <p:txBody>
          <a:bodyPr/>
          <a:lstStyle/>
          <a:p>
            <a:pPr marL="0" indent="0" algn="ctr" eaLnBrk="1" fontAlgn="auto" hangingPunct="1">
              <a:spcAft>
                <a:spcPts val="0"/>
              </a:spcAft>
              <a:buFont typeface="Arial"/>
              <a:buNone/>
              <a:defRPr/>
            </a:pPr>
            <a:r>
              <a:rPr lang="en-US" sz="3200" dirty="0">
                <a:latin typeface="Times New Roman"/>
                <a:ea typeface="+mn-ea"/>
                <a:cs typeface="Times New Roman"/>
              </a:rPr>
              <a:t>Program Name</a:t>
            </a:r>
          </a:p>
        </p:txBody>
      </p:sp>
      <p:sp>
        <p:nvSpPr>
          <p:cNvPr id="5123" name="Footer Placeholder 3"/>
          <p:cNvSpPr>
            <a:spLocks noGrp="1"/>
          </p:cNvSpPr>
          <p:nvPr>
            <p:ph type="ftr" sz="quarter" idx="10"/>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spc="100" dirty="0">
                <a:latin typeface="Arial" charset="0"/>
                <a:cs typeface="Arial" charset="0"/>
              </a:rPr>
              <a:t>See Notes for Program Kickoff Guidelines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Program Roadmap</a:t>
            </a:r>
          </a:p>
        </p:txBody>
      </p:sp>
      <p:sp>
        <p:nvSpPr>
          <p:cNvPr id="3" name="Content Placeholder 2"/>
          <p:cNvSpPr>
            <a:spLocks noGrp="1"/>
          </p:cNvSpPr>
          <p:nvPr>
            <p:ph idx="1"/>
          </p:nvPr>
        </p:nvSpPr>
        <p:spPr/>
        <p:txBody>
          <a:bodyPr/>
          <a:lstStyle/>
          <a:p>
            <a:pPr>
              <a:defRPr/>
            </a:pPr>
            <a:r>
              <a:rPr lang="en-US" dirty="0"/>
              <a:t>Expected program deliverables and outcomes</a:t>
            </a:r>
          </a:p>
          <a:p>
            <a:pPr>
              <a:defRPr/>
            </a:pPr>
            <a:r>
              <a:rPr lang="en-US" dirty="0"/>
              <a:t>High Level timeline of the program components (initiatives &amp; projects)  (visual)</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21785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High-Level Milestones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959682"/>
              </p:ext>
            </p:extLst>
          </p:nvPr>
        </p:nvGraphicFramePr>
        <p:xfrm>
          <a:off x="511175" y="1455738"/>
          <a:ext cx="8175625" cy="3736977"/>
        </p:xfrm>
        <a:graphic>
          <a:graphicData uri="http://schemas.openxmlformats.org/drawingml/2006/table">
            <a:tbl>
              <a:tblPr firstRow="1" bandRow="1">
                <a:tableStyleId>{073A0DAA-6AF3-43AB-8588-CEC1D06C72B9}</a:tableStyleId>
              </a:tblPr>
              <a:tblGrid>
                <a:gridCol w="1118842">
                  <a:extLst>
                    <a:ext uri="{9D8B030D-6E8A-4147-A177-3AD203B41FA5}">
                      <a16:colId xmlns:a16="http://schemas.microsoft.com/office/drawing/2014/main" val="20000"/>
                    </a:ext>
                  </a:extLst>
                </a:gridCol>
                <a:gridCol w="5524601">
                  <a:extLst>
                    <a:ext uri="{9D8B030D-6E8A-4147-A177-3AD203B41FA5}">
                      <a16:colId xmlns:a16="http://schemas.microsoft.com/office/drawing/2014/main" val="20001"/>
                    </a:ext>
                  </a:extLst>
                </a:gridCol>
                <a:gridCol w="1532182">
                  <a:extLst>
                    <a:ext uri="{9D8B030D-6E8A-4147-A177-3AD203B41FA5}">
                      <a16:colId xmlns:a16="http://schemas.microsoft.com/office/drawing/2014/main" val="20002"/>
                    </a:ext>
                  </a:extLst>
                </a:gridCol>
              </a:tblGrid>
              <a:tr h="319985">
                <a:tc>
                  <a:txBody>
                    <a:bodyPr/>
                    <a:lstStyle/>
                    <a:p>
                      <a:pPr marL="0" marR="0" algn="ctr" defTabSz="914400" rtl="0" eaLnBrk="1" latinLnBrk="0" hangingPunct="1">
                        <a:lnSpc>
                          <a:spcPct val="115000"/>
                        </a:lnSpc>
                        <a:spcBef>
                          <a:spcPts val="0"/>
                        </a:spcBef>
                        <a:spcAft>
                          <a:spcPts val="0"/>
                        </a:spcAft>
                      </a:pPr>
                      <a:r>
                        <a:rPr lang="en-US" sz="1400" kern="1200" dirty="0"/>
                        <a:t>Component</a:t>
                      </a: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t>Milestones</a:t>
                      </a: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t>Target Date</a:t>
                      </a:r>
                      <a:endParaRPr lang="en-US" sz="140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0"/>
                  </a:ext>
                </a:extLst>
              </a:tr>
              <a:tr h="308558">
                <a:tc rowSpan="5">
                  <a:txBody>
                    <a:bodyPr/>
                    <a:lstStyle/>
                    <a:p>
                      <a:pPr marL="0" marR="0" algn="ctr" defTabSz="914400" rtl="0" eaLnBrk="1" latinLnBrk="0" hangingPunct="1">
                        <a:lnSpc>
                          <a:spcPct val="115000"/>
                        </a:lnSpc>
                        <a:spcBef>
                          <a:spcPts val="0"/>
                        </a:spcBef>
                        <a:spcAft>
                          <a:spcPts val="0"/>
                        </a:spcAft>
                      </a:pPr>
                      <a:r>
                        <a:rPr lang="en-US" sz="1400" kern="1200" dirty="0"/>
                        <a:t>I</a:t>
                      </a:r>
                      <a:endParaRPr lang="en-US" sz="1400" i="0" kern="1200" dirty="0">
                        <a:solidFill>
                          <a:schemeClr val="dk1"/>
                        </a:solidFill>
                        <a:latin typeface="+mn-lt"/>
                        <a:ea typeface="+mn-ea"/>
                        <a:cs typeface="+mn-cs"/>
                      </a:endParaRPr>
                    </a:p>
                  </a:txBody>
                  <a:tcPr marL="51433" marR="51433" marT="0" marB="0"/>
                </a:tc>
                <a:tc>
                  <a:txBody>
                    <a:bodyPr/>
                    <a:lstStyle/>
                    <a:p>
                      <a:pPr marL="457200" marR="0" lvl="1" indent="0" algn="l" defTabSz="914400" rtl="0" eaLnBrk="1" fontAlgn="auto" latinLnBrk="0" hangingPunct="1">
                        <a:lnSpc>
                          <a:spcPct val="115000"/>
                        </a:lnSpc>
                        <a:spcBef>
                          <a:spcPts val="0"/>
                        </a:spcBef>
                        <a:spcAft>
                          <a:spcPts val="0"/>
                        </a:spcAft>
                        <a:buClrTx/>
                        <a:buSzTx/>
                        <a:buFontTx/>
                        <a:buNone/>
                        <a:tabLst/>
                        <a:defRPr/>
                      </a:pPr>
                      <a:endParaRPr lang="en-US" sz="1400" b="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1"/>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2"/>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3"/>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4"/>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5"/>
                  </a:ext>
                </a:extLst>
              </a:tr>
              <a:tr h="308558">
                <a:tc rowSpan="5">
                  <a:txBody>
                    <a:bodyPr/>
                    <a:lstStyle/>
                    <a:p>
                      <a:pPr marL="0" marR="0" algn="ctr" defTabSz="914400" rtl="0" eaLnBrk="1" latinLnBrk="0" hangingPunct="1">
                        <a:lnSpc>
                          <a:spcPct val="115000"/>
                        </a:lnSpc>
                        <a:spcBef>
                          <a:spcPts val="0"/>
                        </a:spcBef>
                        <a:spcAft>
                          <a:spcPts val="0"/>
                        </a:spcAft>
                      </a:pPr>
                      <a:r>
                        <a:rPr lang="en-US" sz="1400" kern="1200" dirty="0"/>
                        <a:t>II</a:t>
                      </a:r>
                      <a:endParaRPr lang="en-US" sz="1400" i="0" kern="1200" dirty="0">
                        <a:solidFill>
                          <a:schemeClr val="dk1"/>
                        </a:solidFill>
                        <a:latin typeface="+mn-lt"/>
                        <a:ea typeface="+mn-ea"/>
                        <a:cs typeface="+mn-cs"/>
                      </a:endParaRPr>
                    </a:p>
                  </a:txBody>
                  <a:tcPr marL="51433" marR="51433" marT="0" marB="0"/>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6"/>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7"/>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8"/>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09"/>
                  </a:ext>
                </a:extLst>
              </a:tr>
              <a:tr h="319985">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10"/>
                  </a:ext>
                </a:extLst>
              </a:tr>
              <a:tr h="319985">
                <a:tc>
                  <a:txBody>
                    <a:bodyPr/>
                    <a:lstStyle/>
                    <a:p>
                      <a:pPr marL="0" marR="0" algn="ctr" defTabSz="914400" rtl="0" eaLnBrk="1" latinLnBrk="0" hangingPunct="1">
                        <a:lnSpc>
                          <a:spcPct val="115000"/>
                        </a:lnSpc>
                        <a:spcBef>
                          <a:spcPts val="0"/>
                        </a:spcBef>
                        <a:spcAft>
                          <a:spcPts val="0"/>
                        </a:spcAft>
                      </a:pPr>
                      <a:r>
                        <a:rPr lang="en-US" sz="1400" kern="1200" dirty="0"/>
                        <a:t>III</a:t>
                      </a:r>
                      <a:endParaRPr lang="en-US" sz="1400" i="0" kern="1200" dirty="0">
                        <a:solidFill>
                          <a:schemeClr val="dk1"/>
                        </a:solidFill>
                        <a:latin typeface="+mn-lt"/>
                        <a:ea typeface="+mn-ea"/>
                        <a:cs typeface="+mn-cs"/>
                      </a:endParaRPr>
                    </a:p>
                  </a:txBody>
                  <a:tcPr marL="51433" marR="51433" marT="0" marB="0"/>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mn-lt"/>
                        <a:ea typeface="+mn-ea"/>
                        <a:cs typeface="+mn-cs"/>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t>MMM YYYY</a:t>
                      </a:r>
                      <a:endParaRPr lang="en-US" sz="1400" b="0" i="0" kern="1200" dirty="0">
                        <a:solidFill>
                          <a:schemeClr val="dk1"/>
                        </a:solidFill>
                        <a:latin typeface="+mn-lt"/>
                        <a:ea typeface="+mn-ea"/>
                        <a:cs typeface="+mn-cs"/>
                      </a:endParaRPr>
                    </a:p>
                  </a:txBody>
                  <a:tcPr marL="51433" marR="51433" marT="0" marB="0"/>
                </a:tc>
                <a:extLst>
                  <a:ext uri="{0D108BD9-81ED-4DB2-BD59-A6C34878D82A}">
                    <a16:rowId xmlns:a16="http://schemas.microsoft.com/office/drawing/2014/main" val="10011"/>
                  </a:ext>
                </a:extLst>
              </a:tr>
            </a:tbl>
          </a:graphicData>
        </a:graphic>
      </p:graphicFrame>
      <p:sp>
        <p:nvSpPr>
          <p:cNvPr id="28721" name="TextBox 2"/>
          <p:cNvSpPr txBox="1">
            <a:spLocks noChangeArrowheads="1"/>
          </p:cNvSpPr>
          <p:nvPr/>
        </p:nvSpPr>
        <p:spPr bwMode="auto">
          <a:xfrm>
            <a:off x="0" y="5192713"/>
            <a:ext cx="887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SzPct val="70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800">
                <a:latin typeface="Calibri" panose="020F0502020204030204" pitchFamily="34" charset="0"/>
              </a:rPr>
              <a:t>Note: The high level scope, milestones and target dates may change when the project team begins the planning phase of the project.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Program Team &amp; Governance</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26335890"/>
              </p:ext>
            </p:extLst>
          </p:nvPr>
        </p:nvGraphicFramePr>
        <p:xfrm>
          <a:off x="457200" y="1433513"/>
          <a:ext cx="8229600" cy="431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Constraints &amp; dependencies</a:t>
            </a:r>
          </a:p>
        </p:txBody>
      </p:sp>
      <p:sp>
        <p:nvSpPr>
          <p:cNvPr id="3" name="Content Placeholder 2"/>
          <p:cNvSpPr>
            <a:spLocks noGrp="1"/>
          </p:cNvSpPr>
          <p:nvPr>
            <p:ph idx="1"/>
          </p:nvPr>
        </p:nvSpPr>
        <p:spPr/>
        <p:txBody>
          <a:bodyPr/>
          <a:lstStyle/>
          <a:p>
            <a:pPr>
              <a:defRPr/>
            </a:pPr>
            <a:r>
              <a:rPr lang="en-CA" altLang="en-US" dirty="0">
                <a:latin typeface="Arial" panose="020B0604020202020204" pitchFamily="34" charset="0"/>
                <a:cs typeface="Arial" panose="020B0604020202020204" pitchFamily="34" charset="0"/>
              </a:rPr>
              <a:t>Constraints</a:t>
            </a:r>
          </a:p>
          <a:p>
            <a:pPr>
              <a:defRPr/>
            </a:pPr>
            <a:r>
              <a:rPr lang="en-CA" altLang="en-US" dirty="0">
                <a:latin typeface="Arial" panose="020B0604020202020204" pitchFamily="34" charset="0"/>
                <a:cs typeface="Arial" panose="020B0604020202020204" pitchFamily="34" charset="0"/>
              </a:rPr>
              <a:t>Dependencies</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6738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Available </a:t>
            </a:r>
            <a:r>
              <a:rPr lang="en-US" dirty="0" err="1"/>
              <a:t>Pmo</a:t>
            </a:r>
            <a:r>
              <a:rPr lang="en-US" dirty="0"/>
              <a:t> services</a:t>
            </a:r>
          </a:p>
        </p:txBody>
      </p:sp>
      <p:sp>
        <p:nvSpPr>
          <p:cNvPr id="3" name="Content Placeholder 2"/>
          <p:cNvSpPr>
            <a:spLocks noGrp="1"/>
          </p:cNvSpPr>
          <p:nvPr>
            <p:ph idx="1"/>
          </p:nvPr>
        </p:nvSpPr>
        <p:spPr/>
        <p:txBody>
          <a:bodyPr>
            <a:normAutofit fontScale="77500" lnSpcReduction="20000"/>
          </a:bodyPr>
          <a:lstStyle/>
          <a:p>
            <a:pPr>
              <a:defRPr/>
            </a:pPr>
            <a:r>
              <a:rPr lang="en-US" dirty="0"/>
              <a:t>Project Management Office services that are available for this project:</a:t>
            </a:r>
          </a:p>
          <a:p>
            <a:pPr lvl="1"/>
            <a:r>
              <a:rPr lang="en-US" dirty="0"/>
              <a:t>Maintain library of tools, processes, templates, and best practices for project, program, and systems development life cycle methodologies</a:t>
            </a:r>
          </a:p>
          <a:p>
            <a:pPr lvl="1"/>
            <a:r>
              <a:rPr lang="en-US" dirty="0"/>
              <a:t>Assignment of an experienced, senior Project and Program Managers </a:t>
            </a:r>
          </a:p>
          <a:p>
            <a:pPr lvl="1"/>
            <a:r>
              <a:rPr lang="en-US" dirty="0"/>
              <a:t>Coordinate training and provide consultation on project and program management concepts and best practices</a:t>
            </a:r>
          </a:p>
          <a:p>
            <a:pPr lvl="1"/>
            <a:r>
              <a:rPr lang="en-US" dirty="0"/>
              <a:t>Improve communication and information sharing for projects and programs </a:t>
            </a:r>
          </a:p>
          <a:p>
            <a:pPr lvl="1"/>
            <a:r>
              <a:rPr lang="en-US" dirty="0"/>
              <a:t>Provide program and project facilities and equipment</a:t>
            </a:r>
          </a:p>
          <a:p>
            <a:pPr lvl="1"/>
            <a:r>
              <a:rPr lang="en-US" dirty="0"/>
              <a:t>Conduct program and project health checks</a:t>
            </a:r>
          </a:p>
          <a:p>
            <a:r>
              <a:rPr lang="en-US" dirty="0"/>
              <a:t>Contact: Pam Fluttert</a:t>
            </a:r>
          </a:p>
          <a:p>
            <a:r>
              <a:rPr lang="en-US" dirty="0">
                <a:hlinkClick r:id="rId3"/>
              </a:rPr>
              <a:t>https://uwaterloo.ca/ist-project-management-office/</a:t>
            </a:r>
            <a:endParaRPr lang="en-US" dirty="0"/>
          </a:p>
          <a:p>
            <a:pPr>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62333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methodology</a:t>
            </a:r>
          </a:p>
        </p:txBody>
      </p:sp>
      <p:sp>
        <p:nvSpPr>
          <p:cNvPr id="3" name="Content Placeholder 2"/>
          <p:cNvSpPr>
            <a:spLocks noGrp="1"/>
          </p:cNvSpPr>
          <p:nvPr>
            <p:ph idx="1"/>
          </p:nvPr>
        </p:nvSpPr>
        <p:spPr/>
        <p:txBody>
          <a:bodyPr>
            <a:normAutofit fontScale="92500" lnSpcReduction="20000"/>
          </a:bodyPr>
          <a:lstStyle/>
          <a:p>
            <a:pPr>
              <a:defRPr/>
            </a:pPr>
            <a:r>
              <a:rPr lang="en-US" dirty="0"/>
              <a:t>Program management methodology:</a:t>
            </a:r>
          </a:p>
          <a:p>
            <a:pPr lvl="1"/>
            <a:r>
              <a:rPr lang="en-US" dirty="0"/>
              <a:t>3 life cycle phases</a:t>
            </a:r>
          </a:p>
          <a:p>
            <a:pPr lvl="2"/>
            <a:r>
              <a:rPr lang="en-US" dirty="0">
                <a:hlinkClick r:id="rId3"/>
              </a:rPr>
              <a:t>Program Definition</a:t>
            </a:r>
            <a:r>
              <a:rPr lang="en-US" dirty="0"/>
              <a:t>: formation, preparation, and initiation of the program by defining the program's vision, components, benefits, scope, roles &amp; responsibilities, and authorizing the program to begin</a:t>
            </a:r>
          </a:p>
          <a:p>
            <a:pPr lvl="2"/>
            <a:r>
              <a:rPr lang="en-US" dirty="0">
                <a:hlinkClick r:id="rId4"/>
              </a:rPr>
              <a:t>Program Benefit Delivery</a:t>
            </a:r>
            <a:r>
              <a:rPr lang="en-US" dirty="0"/>
              <a:t>: establishes and executes plan for how the scope and benefits will be realized with program components (projects &amp; initiatives), when components and benefits will be completed and realized, and who will be responsible</a:t>
            </a:r>
          </a:p>
          <a:p>
            <a:pPr lvl="2"/>
            <a:r>
              <a:rPr lang="en-US" dirty="0">
                <a:hlinkClick r:id="rId5"/>
              </a:rPr>
              <a:t>Program Closure</a:t>
            </a:r>
            <a:r>
              <a:rPr lang="en-US" dirty="0"/>
              <a:t>: finalize and transition all component activities, complete all deliverable(s), measure success and benefit realization, and formally close the program</a:t>
            </a:r>
          </a:p>
          <a:p>
            <a:pPr lvl="1"/>
            <a:r>
              <a:rPr lang="en-US" dirty="0"/>
              <a:t>Projects within the program will follow a </a:t>
            </a:r>
            <a:r>
              <a:rPr lang="en-US" dirty="0">
                <a:hlinkClick r:id="rId6"/>
              </a:rPr>
              <a:t>project management methodology</a:t>
            </a:r>
            <a:r>
              <a:rPr lang="en-US" dirty="0"/>
              <a:t> that will be explained during project initiation</a:t>
            </a:r>
          </a:p>
          <a:p>
            <a:pPr>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94686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methodology</a:t>
            </a:r>
          </a:p>
        </p:txBody>
      </p:sp>
      <p:sp>
        <p:nvSpPr>
          <p:cNvPr id="3" name="Content Placeholder 2"/>
          <p:cNvSpPr>
            <a:spLocks noGrp="1"/>
          </p:cNvSpPr>
          <p:nvPr>
            <p:ph idx="1"/>
          </p:nvPr>
        </p:nvSpPr>
        <p:spPr/>
        <p:txBody>
          <a:bodyPr>
            <a:normAutofit fontScale="92500" lnSpcReduction="10000"/>
          </a:bodyPr>
          <a:lstStyle/>
          <a:p>
            <a:pPr>
              <a:defRPr/>
            </a:pPr>
            <a:r>
              <a:rPr lang="en-US" dirty="0"/>
              <a:t>Project management methodology:</a:t>
            </a:r>
          </a:p>
          <a:p>
            <a:pPr lvl="1"/>
            <a:r>
              <a:rPr lang="en-US" dirty="0"/>
              <a:t>Inputs and deliverables vary depending upon </a:t>
            </a:r>
            <a:r>
              <a:rPr lang="en-US" dirty="0">
                <a:hlinkClick r:id="rId3"/>
              </a:rPr>
              <a:t>project size, complexity</a:t>
            </a:r>
            <a:r>
              <a:rPr lang="en-US" dirty="0"/>
              <a:t>, timeline, and project management </a:t>
            </a:r>
            <a:r>
              <a:rPr lang="en-US" dirty="0">
                <a:hlinkClick r:id="rId4"/>
              </a:rPr>
              <a:t>approach</a:t>
            </a:r>
            <a:r>
              <a:rPr lang="en-US" dirty="0"/>
              <a:t> (e.g. agile, interactive, waterfall)</a:t>
            </a:r>
          </a:p>
          <a:p>
            <a:pPr lvl="1"/>
            <a:r>
              <a:rPr lang="en-US" dirty="0"/>
              <a:t>4 life cycle phases</a:t>
            </a:r>
          </a:p>
          <a:p>
            <a:pPr lvl="2"/>
            <a:r>
              <a:rPr lang="en-US" b="1" dirty="0">
                <a:hlinkClick r:id="rId5"/>
              </a:rPr>
              <a:t>Initiation</a:t>
            </a:r>
            <a:r>
              <a:rPr lang="en-US" dirty="0"/>
              <a:t>: define the project objectives, scope, roles &amp; responsibilities, and obtains authorization to begin</a:t>
            </a:r>
          </a:p>
          <a:p>
            <a:pPr lvl="2"/>
            <a:r>
              <a:rPr lang="en-US" b="1" dirty="0">
                <a:hlinkClick r:id="rId6"/>
              </a:rPr>
              <a:t>Planning</a:t>
            </a:r>
            <a:r>
              <a:rPr lang="en-US" dirty="0"/>
              <a:t>: establish work break down, how it will be achieved, when, and by who. </a:t>
            </a:r>
          </a:p>
          <a:p>
            <a:pPr lvl="2"/>
            <a:r>
              <a:rPr lang="en-US" b="1" dirty="0">
                <a:hlinkClick r:id="rId7"/>
              </a:rPr>
              <a:t>Execution</a:t>
            </a:r>
            <a:r>
              <a:rPr lang="en-US" dirty="0"/>
              <a:t>: manage time, scope, procurement, risk, communications, resources, costs/budget, changes, and quality.  Track and report on project status.</a:t>
            </a:r>
          </a:p>
          <a:p>
            <a:pPr lvl="2"/>
            <a:r>
              <a:rPr lang="en-US" b="1" dirty="0">
                <a:hlinkClick r:id="rId8"/>
              </a:rPr>
              <a:t>Closure</a:t>
            </a:r>
            <a:r>
              <a:rPr lang="en-US" dirty="0"/>
              <a:t>: finalize all activities, complete deliverable(s), measure success, and formally closes the project</a:t>
            </a:r>
          </a:p>
          <a:p>
            <a:pPr>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11959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Questions &amp; Discussion</a:t>
            </a:r>
          </a:p>
        </p:txBody>
      </p:sp>
      <p:sp>
        <p:nvSpPr>
          <p:cNvPr id="3" name="Content Placeholder 2"/>
          <p:cNvSpPr>
            <a:spLocks noGrp="1"/>
          </p:cNvSpPr>
          <p:nvPr>
            <p:ph idx="1"/>
          </p:nvPr>
        </p:nvSpPr>
        <p:spPr/>
        <p:txBody>
          <a:bodyPr/>
          <a:lstStyle/>
          <a:p>
            <a:pPr>
              <a:defRPr/>
            </a:pPr>
            <a:r>
              <a:rPr lang="en-CA" altLang="en-US" dirty="0">
                <a:latin typeface="Arial" panose="020B0604020202020204" pitchFamily="34" charset="0"/>
                <a:cs typeface="Arial" panose="020B0604020202020204" pitchFamily="34" charset="0"/>
              </a:rPr>
              <a:t>Questions / Comments?</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9576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86"/>
            <a:ext cx="8229600" cy="1143000"/>
          </a:xfrm>
        </p:spPr>
        <p:txBody>
          <a:bodyPr/>
          <a:lstStyle/>
          <a:p>
            <a:pPr>
              <a:defRPr/>
            </a:pPr>
            <a:r>
              <a:rPr lang="en-US" dirty="0"/>
              <a:t>Kickoff Meeting Agenda</a:t>
            </a:r>
          </a:p>
        </p:txBody>
      </p:sp>
      <p:sp>
        <p:nvSpPr>
          <p:cNvPr id="3" name="Content Placeholder 2"/>
          <p:cNvSpPr>
            <a:spLocks noGrp="1"/>
          </p:cNvSpPr>
          <p:nvPr>
            <p:ph idx="1"/>
          </p:nvPr>
        </p:nvSpPr>
        <p:spPr/>
        <p:txBody>
          <a:bodyPr>
            <a:normAutofit fontScale="85000" lnSpcReduction="20000"/>
          </a:bodyPr>
          <a:lstStyle/>
          <a:p>
            <a:pPr>
              <a:defRPr/>
            </a:pPr>
            <a:r>
              <a:rPr lang="en-US" dirty="0"/>
              <a:t>Introductions</a:t>
            </a:r>
          </a:p>
          <a:p>
            <a:pPr>
              <a:defRPr/>
            </a:pPr>
            <a:r>
              <a:rPr lang="en-US" dirty="0"/>
              <a:t>Message from Program Sponsor</a:t>
            </a:r>
          </a:p>
          <a:p>
            <a:pPr>
              <a:defRPr/>
            </a:pPr>
            <a:r>
              <a:rPr lang="en-US" dirty="0"/>
              <a:t>Round Table – lessons learned</a:t>
            </a:r>
          </a:p>
          <a:p>
            <a:pPr>
              <a:defRPr/>
            </a:pPr>
            <a:r>
              <a:rPr lang="en-US" dirty="0"/>
              <a:t>Program Vision &amp; Goals</a:t>
            </a:r>
          </a:p>
          <a:p>
            <a:pPr>
              <a:defRPr/>
            </a:pPr>
            <a:r>
              <a:rPr lang="en-US" dirty="0"/>
              <a:t>Program Benefits</a:t>
            </a:r>
          </a:p>
          <a:p>
            <a:pPr>
              <a:defRPr/>
            </a:pPr>
            <a:r>
              <a:rPr lang="en-US" dirty="0"/>
              <a:t>Program Scope</a:t>
            </a:r>
          </a:p>
          <a:p>
            <a:pPr>
              <a:defRPr/>
            </a:pPr>
            <a:r>
              <a:rPr lang="en-US" dirty="0"/>
              <a:t>Program Success</a:t>
            </a:r>
          </a:p>
          <a:p>
            <a:pPr>
              <a:defRPr/>
            </a:pPr>
            <a:r>
              <a:rPr lang="en-US" dirty="0"/>
              <a:t>High-level Milestones</a:t>
            </a:r>
          </a:p>
          <a:p>
            <a:pPr>
              <a:defRPr/>
            </a:pPr>
            <a:r>
              <a:rPr lang="en-US" dirty="0"/>
              <a:t>Program Team &amp; Governance</a:t>
            </a:r>
          </a:p>
          <a:p>
            <a:pPr>
              <a:defRPr/>
            </a:pPr>
            <a:r>
              <a:rPr lang="en-US" dirty="0"/>
              <a:t>PMO Services and Methodologies</a:t>
            </a:r>
          </a:p>
          <a:p>
            <a:pPr>
              <a:defRPr/>
            </a:pPr>
            <a:r>
              <a:rPr lang="en-US" dirty="0"/>
              <a:t>Questions &amp; Discussion</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17659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Introductions</a:t>
            </a:r>
          </a:p>
        </p:txBody>
      </p:sp>
      <p:sp>
        <p:nvSpPr>
          <p:cNvPr id="3" name="Content Placeholder 2"/>
          <p:cNvSpPr>
            <a:spLocks noGrp="1"/>
          </p:cNvSpPr>
          <p:nvPr>
            <p:ph idx="1"/>
          </p:nvPr>
        </p:nvSpPr>
        <p:spPr/>
        <p:txBody>
          <a:bodyPr/>
          <a:lstStyle/>
          <a:p>
            <a:pPr>
              <a:defRPr/>
            </a:pPr>
            <a:r>
              <a:rPr lang="en-US" dirty="0"/>
              <a:t>Introduction of team members in audience and any other stakeholders</a:t>
            </a:r>
          </a:p>
          <a:p>
            <a:pPr>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05306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Sponsor message</a:t>
            </a:r>
          </a:p>
        </p:txBody>
      </p:sp>
      <p:sp>
        <p:nvSpPr>
          <p:cNvPr id="3" name="Content Placeholder 2"/>
          <p:cNvSpPr>
            <a:spLocks noGrp="1"/>
          </p:cNvSpPr>
          <p:nvPr>
            <p:ph idx="1"/>
          </p:nvPr>
        </p:nvSpPr>
        <p:spPr/>
        <p:txBody>
          <a:bodyPr/>
          <a:lstStyle/>
          <a:p>
            <a:pPr>
              <a:defRPr/>
            </a:pPr>
            <a:r>
              <a:rPr lang="en-US" dirty="0"/>
              <a:t>Sponsor Message</a:t>
            </a:r>
          </a:p>
          <a:p>
            <a:pPr lvl="1">
              <a:defRPr/>
            </a:pPr>
            <a:r>
              <a:rPr lang="en-US" dirty="0"/>
              <a:t>What are the business drivers for this program?</a:t>
            </a:r>
          </a:p>
          <a:p>
            <a:pPr>
              <a:defRPr/>
            </a:pPr>
            <a:endParaRPr lang="en-US" dirty="0"/>
          </a:p>
          <a:p>
            <a:pPr lvl="1">
              <a:defRPr/>
            </a:pPr>
            <a:r>
              <a:rPr lang="en-US" dirty="0"/>
              <a:t>What is the current situation?</a:t>
            </a:r>
          </a:p>
          <a:p>
            <a:pPr>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88384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Round Table</a:t>
            </a:r>
          </a:p>
        </p:txBody>
      </p:sp>
      <p:sp>
        <p:nvSpPr>
          <p:cNvPr id="3" name="Content Placeholder 2"/>
          <p:cNvSpPr>
            <a:spLocks noGrp="1"/>
          </p:cNvSpPr>
          <p:nvPr>
            <p:ph idx="1"/>
          </p:nvPr>
        </p:nvSpPr>
        <p:spPr/>
        <p:txBody>
          <a:bodyPr/>
          <a:lstStyle/>
          <a:p>
            <a:pPr>
              <a:defRPr/>
            </a:pPr>
            <a:r>
              <a:rPr lang="en-US" dirty="0"/>
              <a:t>Lessons learned from other initiatives, projects, programs:</a:t>
            </a:r>
          </a:p>
          <a:p>
            <a:pPr>
              <a:defRPr/>
            </a:pPr>
            <a:endParaRPr lang="en-US" dirty="0"/>
          </a:p>
          <a:p>
            <a:pPr lvl="1">
              <a:defRPr/>
            </a:pPr>
            <a:r>
              <a:rPr lang="en-US" dirty="0"/>
              <a:t>Do’s:</a:t>
            </a:r>
          </a:p>
          <a:p>
            <a:pPr lvl="1">
              <a:defRPr/>
            </a:pPr>
            <a:endParaRPr lang="en-US" dirty="0"/>
          </a:p>
          <a:p>
            <a:pPr lvl="1">
              <a:defRPr/>
            </a:pPr>
            <a:endParaRPr lang="en-US" dirty="0"/>
          </a:p>
          <a:p>
            <a:pPr lvl="1">
              <a:defRPr/>
            </a:pPr>
            <a:r>
              <a:rPr lang="en-US" dirty="0"/>
              <a:t>Don’ts:</a:t>
            </a:r>
          </a:p>
          <a:p>
            <a:pPr lvl="1">
              <a:defRPr/>
            </a:pPr>
            <a:endParaRPr lang="en-US" dirty="0"/>
          </a:p>
          <a:p>
            <a:pPr lvl="1">
              <a:defRPr/>
            </a:pPr>
            <a:endParaRPr lang="en-US" dirty="0"/>
          </a:p>
        </p:txBody>
      </p:sp>
      <p:sp>
        <p:nvSpPr>
          <p:cNvPr id="4" name="Footer Placeholder 3"/>
          <p:cNvSpPr>
            <a:spLocks noGrp="1"/>
          </p:cNvSpPr>
          <p:nvPr>
            <p:ph type="ftr" sz="quarter"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Program Vision &amp; Goals</a:t>
            </a:r>
          </a:p>
        </p:txBody>
      </p:sp>
      <p:sp>
        <p:nvSpPr>
          <p:cNvPr id="3" name="Content Placeholder 2"/>
          <p:cNvSpPr>
            <a:spLocks noGrp="1"/>
          </p:cNvSpPr>
          <p:nvPr>
            <p:ph idx="1"/>
          </p:nvPr>
        </p:nvSpPr>
        <p:spPr/>
        <p:txBody>
          <a:bodyPr/>
          <a:lstStyle/>
          <a:p>
            <a:pPr>
              <a:defRPr/>
            </a:pPr>
            <a:r>
              <a:rPr lang="en-US" dirty="0"/>
              <a:t>Vision</a:t>
            </a:r>
          </a:p>
          <a:p>
            <a:pPr>
              <a:defRPr/>
            </a:pPr>
            <a:r>
              <a:rPr lang="en-US" dirty="0"/>
              <a:t>Goals</a:t>
            </a:r>
          </a:p>
          <a:p>
            <a:pPr>
              <a:defRPr/>
            </a:pPr>
            <a:endParaRPr lang="en-US" dirty="0"/>
          </a:p>
          <a:p>
            <a:pPr lvl="1">
              <a:defRPr/>
            </a:pPr>
            <a:endParaRPr lang="en-US" dirty="0"/>
          </a:p>
          <a:p>
            <a:pPr lvl="1">
              <a:defRPr/>
            </a:pP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4151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Program Benefits</a:t>
            </a:r>
          </a:p>
        </p:txBody>
      </p:sp>
      <p:sp>
        <p:nvSpPr>
          <p:cNvPr id="3" name="Content Placeholder 2"/>
          <p:cNvSpPr>
            <a:spLocks noGrp="1"/>
          </p:cNvSpPr>
          <p:nvPr>
            <p:ph idx="1"/>
          </p:nvPr>
        </p:nvSpPr>
        <p:spPr/>
        <p:txBody>
          <a:bodyPr/>
          <a:lstStyle/>
          <a:p>
            <a:pPr>
              <a:defRPr/>
            </a:pPr>
            <a:r>
              <a:rPr lang="en-US" dirty="0"/>
              <a:t>The benefits of </a:t>
            </a:r>
            <a:r>
              <a:rPr lang="en-US" i="1" dirty="0"/>
              <a:t>(enter program name)</a:t>
            </a:r>
            <a:r>
              <a:rPr lang="en-US" dirty="0"/>
              <a:t> are as follows:</a:t>
            </a:r>
          </a:p>
          <a:p>
            <a:pPr marL="685800" lvl="1" indent="-342900">
              <a:buFont typeface="+mj-lt"/>
              <a:buAutoNum type="arabicPeriod"/>
              <a:defRPr/>
            </a:pPr>
            <a:r>
              <a:rPr lang="en-US" sz="2800" dirty="0"/>
              <a:t>Xxx</a:t>
            </a:r>
          </a:p>
          <a:p>
            <a:pPr marL="685800" lvl="1" indent="-342900">
              <a:buFont typeface="+mj-lt"/>
              <a:buAutoNum type="arabicPeriod"/>
              <a:defRPr/>
            </a:pPr>
            <a:r>
              <a:rPr lang="en-US" sz="2800" dirty="0" err="1"/>
              <a:t>Yyy</a:t>
            </a:r>
            <a:endParaRPr lang="en-US" sz="2800" dirty="0"/>
          </a:p>
          <a:p>
            <a:pPr marL="685800" lvl="1" indent="-342900">
              <a:buFont typeface="+mj-lt"/>
              <a:buAutoNum type="arabicPeriod"/>
              <a:defRPr/>
            </a:pPr>
            <a:r>
              <a:rPr lang="en-US" sz="2800" dirty="0"/>
              <a:t>Etc.</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49182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ProGram</a:t>
            </a:r>
            <a:r>
              <a:rPr lang="en-US" dirty="0"/>
              <a:t> Scope</a:t>
            </a:r>
          </a:p>
        </p:txBody>
      </p:sp>
      <p:sp>
        <p:nvSpPr>
          <p:cNvPr id="3" name="Content Placeholder 2"/>
          <p:cNvSpPr>
            <a:spLocks noGrp="1"/>
          </p:cNvSpPr>
          <p:nvPr>
            <p:ph idx="1"/>
          </p:nvPr>
        </p:nvSpPr>
        <p:spPr/>
        <p:txBody>
          <a:bodyPr/>
          <a:lstStyle/>
          <a:p>
            <a:pPr>
              <a:defRPr/>
            </a:pPr>
            <a:r>
              <a:rPr lang="en-US" dirty="0"/>
              <a:t>In Scope:</a:t>
            </a:r>
          </a:p>
          <a:p>
            <a:pPr>
              <a:defRPr/>
            </a:pPr>
            <a:endParaRPr lang="en-US" dirty="0"/>
          </a:p>
          <a:p>
            <a:pPr>
              <a:defRPr/>
            </a:pPr>
            <a:endParaRPr lang="en-US" dirty="0"/>
          </a:p>
          <a:p>
            <a:pPr>
              <a:defRPr/>
            </a:pPr>
            <a:endParaRPr lang="en-US" dirty="0"/>
          </a:p>
          <a:p>
            <a:pPr>
              <a:defRPr/>
            </a:pPr>
            <a:r>
              <a:rPr lang="en-US" dirty="0"/>
              <a:t>Out of Scope</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11044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ProGram</a:t>
            </a:r>
            <a:r>
              <a:rPr lang="en-US" dirty="0"/>
              <a:t> Success</a:t>
            </a:r>
          </a:p>
        </p:txBody>
      </p:sp>
      <p:sp>
        <p:nvSpPr>
          <p:cNvPr id="3" name="Content Placeholder 2"/>
          <p:cNvSpPr>
            <a:spLocks noGrp="1"/>
          </p:cNvSpPr>
          <p:nvPr>
            <p:ph idx="1"/>
          </p:nvPr>
        </p:nvSpPr>
        <p:spPr/>
        <p:txBody>
          <a:bodyPr/>
          <a:lstStyle/>
          <a:p>
            <a:pPr>
              <a:defRPr/>
            </a:pPr>
            <a:r>
              <a:rPr lang="en-US"/>
              <a:t>What </a:t>
            </a:r>
            <a:r>
              <a:rPr lang="en-US" dirty="0"/>
              <a:t>is success for this program?</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16061912"/>
      </p:ext>
    </p:extLst>
  </p:cSld>
  <p:clrMapOvr>
    <a:masterClrMapping/>
  </p:clrMapOvr>
</p:sld>
</file>

<file path=ppt/theme/theme1.xml><?xml version="1.0" encoding="utf-8"?>
<a:theme xmlns:a="http://schemas.openxmlformats.org/drawingml/2006/main" name="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ect Kick off Template v2.pot [Compatibility Mode]" id="{C542FCC4-4010-436D-9ABE-EC08E2997847}" vid="{27CE0FB0-F23A-40A3-9942-543747366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6A90C148AAAB4A894F83C8B496C647" ma:contentTypeVersion="1" ma:contentTypeDescription="Create a new document." ma:contentTypeScope="" ma:versionID="8550cff5e42f9a9aa14ffe05bc826386">
  <xsd:schema xmlns:xsd="http://www.w3.org/2001/XMLSchema" xmlns:xs="http://www.w3.org/2001/XMLSchema" xmlns:p="http://schemas.microsoft.com/office/2006/metadata/properties" xmlns:ns2="64d26ecf-9427-411c-91ce-0410e79f6d0d" targetNamespace="http://schemas.microsoft.com/office/2006/metadata/properties" ma:root="true" ma:fieldsID="d0d259e22aafd7ad09fbc79da3b3605f" ns2:_="">
    <xsd:import namespace="64d26ecf-9427-411c-91ce-0410e79f6d0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26ecf-9427-411c-91ce-0410e79f6d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64d26ecf-9427-411c-91ce-0410e79f6d0d">FCDSJYTTWTYP-1-709</_dlc_DocId>
    <_dlc_DocIdUrl xmlns="64d26ecf-9427-411c-91ce-0410e79f6d0d">
      <Url>https://sharepoint.uwaterloo.ca/sites/Portfolio Management/_layouts/15/DocIdRedir.aspx?ID=FCDSJYTTWTYP-1-709</Url>
      <Description>FCDSJYTTWTYP-1-709</Description>
    </_dlc_DocIdUrl>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921FF061-E836-4F07-AEAC-907BCAF0A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26ecf-9427-411c-91ce-0410e79f6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80CCD2-0351-4408-A3E0-A527AC46BFD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64d26ecf-9427-411c-91ce-0410e79f6d0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8FEE4B9-67C7-437E-A4C3-D5CFCB43A6E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Project Kick off - Research Program</Template>
  <TotalTime>1611</TotalTime>
  <Words>1599</Words>
  <Application>Microsoft Office PowerPoint</Application>
  <PresentationFormat>On-screen Show (4:3)</PresentationFormat>
  <Paragraphs>198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Default Theme</vt:lpstr>
      <vt:lpstr>Program Kick-off</vt:lpstr>
      <vt:lpstr>Kickoff Meeting Agenda</vt:lpstr>
      <vt:lpstr>Introductions</vt:lpstr>
      <vt:lpstr>Sponsor message</vt:lpstr>
      <vt:lpstr>Round Table</vt:lpstr>
      <vt:lpstr>Program Vision &amp; Goals</vt:lpstr>
      <vt:lpstr>Program Benefits</vt:lpstr>
      <vt:lpstr>ProGram Scope</vt:lpstr>
      <vt:lpstr>ProGram Success</vt:lpstr>
      <vt:lpstr>Program Roadmap</vt:lpstr>
      <vt:lpstr>High-Level Milestones</vt:lpstr>
      <vt:lpstr>Program Team &amp; Governance</vt:lpstr>
      <vt:lpstr>Constraints &amp; dependencies</vt:lpstr>
      <vt:lpstr>Available Pmo services</vt:lpstr>
      <vt:lpstr>methodology</vt:lpstr>
      <vt:lpstr>methodology</vt:lpstr>
      <vt:lpstr>Questions &amp; Discussion</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Kick-off</dc:title>
  <dc:creator>Salonen, Deb</dc:creator>
  <cp:lastModifiedBy>Pam Fluttert</cp:lastModifiedBy>
  <cp:revision>25</cp:revision>
  <cp:lastPrinted>2015-04-23T15:52:55Z</cp:lastPrinted>
  <dcterms:created xsi:type="dcterms:W3CDTF">2015-04-15T16:41:21Z</dcterms:created>
  <dcterms:modified xsi:type="dcterms:W3CDTF">2019-03-22T17:28:52Z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FCDSJYTTWTYP-1-415</vt:lpwstr>
  </property>
  <property fmtid="{D5CDD505-2E9C-101B-9397-08002B2CF9AE}" pid="3" name="_dlc_DocIdItemGuid">
    <vt:lpwstr>5e2d455b-91c6-42f5-be0f-9ed8d6295d86</vt:lpwstr>
  </property>
  <property fmtid="{D5CDD505-2E9C-101B-9397-08002B2CF9AE}" pid="4" name="_dlc_DocIdUrl">
    <vt:lpwstr>https://sharepoint.uwaterloo.ca/sites/Portfolio Management/_layouts/15/DocIdRedir.aspx?ID=FCDSJYTTWTYP-1-415, FCDSJYTTWTYP-1-415</vt:lpwstr>
  </property>
  <property fmtid="{D5CDD505-2E9C-101B-9397-08002B2CF9AE}" pid="5" name="ContentTypeId">
    <vt:lpwstr>0x010100A16A90C148AAAB4A894F83C8B496C647</vt:lpwstr>
  </property>
</Properties>
</file>