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35"/>
  </p:notesMasterIdLst>
  <p:sldIdLst>
    <p:sldId id="256" r:id="rId2"/>
    <p:sldId id="267" r:id="rId3"/>
    <p:sldId id="268" r:id="rId4"/>
    <p:sldId id="269" r:id="rId5"/>
    <p:sldId id="257" r:id="rId6"/>
    <p:sldId id="263" r:id="rId7"/>
    <p:sldId id="275" r:id="rId8"/>
    <p:sldId id="276" r:id="rId9"/>
    <p:sldId id="262" r:id="rId10"/>
    <p:sldId id="264" r:id="rId11"/>
    <p:sldId id="270" r:id="rId12"/>
    <p:sldId id="271" r:id="rId13"/>
    <p:sldId id="272" r:id="rId14"/>
    <p:sldId id="273" r:id="rId15"/>
    <p:sldId id="274" r:id="rId16"/>
    <p:sldId id="295" r:id="rId17"/>
    <p:sldId id="277" r:id="rId18"/>
    <p:sldId id="278" r:id="rId19"/>
    <p:sldId id="279" r:id="rId20"/>
    <p:sldId id="280" r:id="rId21"/>
    <p:sldId id="281" r:id="rId22"/>
    <p:sldId id="282" r:id="rId23"/>
    <p:sldId id="283" r:id="rId24"/>
    <p:sldId id="284" r:id="rId25"/>
    <p:sldId id="296" r:id="rId26"/>
    <p:sldId id="297" r:id="rId27"/>
    <p:sldId id="298" r:id="rId28"/>
    <p:sldId id="299" r:id="rId29"/>
    <p:sldId id="300" r:id="rId30"/>
    <p:sldId id="287" r:id="rId31"/>
    <p:sldId id="286" r:id="rId32"/>
    <p:sldId id="301" r:id="rId33"/>
    <p:sldId id="29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4B429"/>
    <a:srgbClr val="FFD54F"/>
    <a:srgbClr val="FFEA3D"/>
    <a:srgbClr val="FFFFAA"/>
    <a:srgbClr val="E0249A"/>
    <a:srgbClr val="0073CF"/>
    <a:srgbClr val="57068C"/>
    <a:srgbClr val="FFDB43"/>
    <a:srgbClr val="FDD541"/>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p:scale>
          <a:sx n="81" d="100"/>
          <a:sy n="81" d="100"/>
        </p:scale>
        <p:origin x="138" y="-132"/>
      </p:cViewPr>
      <p:guideLst>
        <p:guide orient="horz" pos="2160"/>
        <p:guide pos="3840"/>
      </p:guideLst>
    </p:cSldViewPr>
  </p:slideViewPr>
  <p:notesTextViewPr>
    <p:cViewPr>
      <p:scale>
        <a:sx n="1" d="1"/>
        <a:sy n="1" d="1"/>
      </p:scale>
      <p:origin x="0" y="0"/>
    </p:cViewPr>
  </p:notesTextViewPr>
  <p:sorterViewPr>
    <p:cViewPr>
      <p:scale>
        <a:sx n="30" d="100"/>
        <a:sy n="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0.0</c:formatCode>
                <c:ptCount val="3"/>
                <c:pt idx="0">
                  <c:v>4.3</c:v>
                </c:pt>
                <c:pt idx="1">
                  <c:v>2.5</c:v>
                </c:pt>
                <c:pt idx="2">
                  <c:v>3.5</c:v>
                </c:pt>
              </c:numCache>
            </c:numRef>
          </c:val>
          <c:extLst>
            <c:ext xmlns:c16="http://schemas.microsoft.com/office/drawing/2014/chart" uri="{C3380CC4-5D6E-409C-BE32-E72D297353CC}">
              <c16:uniqueId val="{00000000-21A5-45A3-A311-887DAB269004}"/>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0.0</c:formatCode>
                <c:ptCount val="3"/>
                <c:pt idx="0">
                  <c:v>2.4</c:v>
                </c:pt>
                <c:pt idx="1">
                  <c:v>4.4000000000000004</c:v>
                </c:pt>
                <c:pt idx="2">
                  <c:v>1.8</c:v>
                </c:pt>
              </c:numCache>
            </c:numRef>
          </c:val>
          <c:extLst>
            <c:ext xmlns:c16="http://schemas.microsoft.com/office/drawing/2014/chart" uri="{C3380CC4-5D6E-409C-BE32-E72D297353CC}">
              <c16:uniqueId val="{00000001-21A5-45A3-A311-887DAB269004}"/>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0.0</c:formatCode>
                <c:ptCount val="3"/>
                <c:pt idx="0">
                  <c:v>2</c:v>
                </c:pt>
                <c:pt idx="1">
                  <c:v>2</c:v>
                </c:pt>
                <c:pt idx="2">
                  <c:v>3</c:v>
                </c:pt>
              </c:numCache>
            </c:numRef>
          </c:val>
          <c:extLst>
            <c:ext xmlns:c16="http://schemas.microsoft.com/office/drawing/2014/chart" uri="{C3380CC4-5D6E-409C-BE32-E72D297353CC}">
              <c16:uniqueId val="{00000002-21A5-45A3-A311-887DAB269004}"/>
            </c:ext>
          </c:extLst>
        </c:ser>
        <c:dLbls>
          <c:dLblPos val="outEnd"/>
          <c:showLegendKey val="0"/>
          <c:showVal val="1"/>
          <c:showCatName val="0"/>
          <c:showSerName val="0"/>
          <c:showPercent val="0"/>
          <c:showBubbleSize val="0"/>
        </c:dLbls>
        <c:gapWidth val="219"/>
        <c:overlap val="-27"/>
        <c:axId val="1371155808"/>
        <c:axId val="1390077680"/>
      </c:barChart>
      <c:catAx>
        <c:axId val="137115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90077680"/>
        <c:crosses val="autoZero"/>
        <c:auto val="1"/>
        <c:lblAlgn val="ctr"/>
        <c:lblOffset val="100"/>
        <c:noMultiLvlLbl val="0"/>
      </c:catAx>
      <c:valAx>
        <c:axId val="1390077680"/>
        <c:scaling>
          <c:orientation val="minMax"/>
        </c:scaling>
        <c:delete val="1"/>
        <c:axPos val="l"/>
        <c:numFmt formatCode="0.0" sourceLinked="1"/>
        <c:majorTickMark val="none"/>
        <c:minorTickMark val="none"/>
        <c:tickLblPos val="nextTo"/>
        <c:crossAx val="1371155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pattFill prst="wdUpDiag">
              <a:fgClr>
                <a:schemeClr val="accent1"/>
              </a:fgClr>
              <a:bgClr>
                <a:schemeClr val="tx1">
                  <a:lumMod val="50000"/>
                  <a:lumOff val="50000"/>
                </a:schemeClr>
              </a:bgClr>
            </a:pattFill>
            <a:ln>
              <a:solidFill>
                <a:schemeClr val="accent1">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0.0</c:formatCode>
                <c:ptCount val="3"/>
                <c:pt idx="0">
                  <c:v>4.3</c:v>
                </c:pt>
                <c:pt idx="1">
                  <c:v>2.5</c:v>
                </c:pt>
                <c:pt idx="2">
                  <c:v>3.5</c:v>
                </c:pt>
              </c:numCache>
            </c:numRef>
          </c:val>
          <c:extLst>
            <c:ext xmlns:c16="http://schemas.microsoft.com/office/drawing/2014/chart" uri="{C3380CC4-5D6E-409C-BE32-E72D297353CC}">
              <c16:uniqueId val="{00000000-1293-4762-89E7-4A17FF050E8C}"/>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0.0</c:formatCode>
                <c:ptCount val="3"/>
                <c:pt idx="0">
                  <c:v>2.4</c:v>
                </c:pt>
                <c:pt idx="1">
                  <c:v>4.4000000000000004</c:v>
                </c:pt>
                <c:pt idx="2">
                  <c:v>1.8</c:v>
                </c:pt>
              </c:numCache>
            </c:numRef>
          </c:val>
          <c:extLst>
            <c:ext xmlns:c16="http://schemas.microsoft.com/office/drawing/2014/chart" uri="{C3380CC4-5D6E-409C-BE32-E72D297353CC}">
              <c16:uniqueId val="{00000001-1293-4762-89E7-4A17FF050E8C}"/>
            </c:ext>
          </c:extLst>
        </c:ser>
        <c:ser>
          <c:idx val="2"/>
          <c:order val="2"/>
          <c:tx>
            <c:strRef>
              <c:f>Sheet1!$D$1</c:f>
              <c:strCache>
                <c:ptCount val="1"/>
                <c:pt idx="0">
                  <c:v>Series 3</c:v>
                </c:pt>
              </c:strCache>
            </c:strRef>
          </c:tx>
          <c:spPr>
            <a:pattFill prst="lgConfetti">
              <a:fgClr>
                <a:schemeClr val="accent3">
                  <a:lumMod val="75000"/>
                </a:schemeClr>
              </a:fgClr>
              <a:bgClr>
                <a:schemeClr val="bg1"/>
              </a:bgClr>
            </a:pattFill>
            <a:ln>
              <a:solidFill>
                <a:schemeClr val="accent3">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0.0</c:formatCode>
                <c:ptCount val="3"/>
                <c:pt idx="0">
                  <c:v>2</c:v>
                </c:pt>
                <c:pt idx="1">
                  <c:v>2</c:v>
                </c:pt>
                <c:pt idx="2">
                  <c:v>3</c:v>
                </c:pt>
              </c:numCache>
            </c:numRef>
          </c:val>
          <c:extLst>
            <c:ext xmlns:c16="http://schemas.microsoft.com/office/drawing/2014/chart" uri="{C3380CC4-5D6E-409C-BE32-E72D297353CC}">
              <c16:uniqueId val="{00000002-1293-4762-89E7-4A17FF050E8C}"/>
            </c:ext>
          </c:extLst>
        </c:ser>
        <c:dLbls>
          <c:dLblPos val="outEnd"/>
          <c:showLegendKey val="0"/>
          <c:showVal val="1"/>
          <c:showCatName val="0"/>
          <c:showSerName val="0"/>
          <c:showPercent val="0"/>
          <c:showBubbleSize val="0"/>
        </c:dLbls>
        <c:gapWidth val="219"/>
        <c:overlap val="-27"/>
        <c:axId val="1386700896"/>
        <c:axId val="1374480384"/>
      </c:barChart>
      <c:catAx>
        <c:axId val="138670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74480384"/>
        <c:crosses val="autoZero"/>
        <c:auto val="1"/>
        <c:lblAlgn val="ctr"/>
        <c:lblOffset val="100"/>
        <c:noMultiLvlLbl val="0"/>
      </c:catAx>
      <c:valAx>
        <c:axId val="1374480384"/>
        <c:scaling>
          <c:orientation val="minMax"/>
        </c:scaling>
        <c:delete val="1"/>
        <c:axPos val="l"/>
        <c:numFmt formatCode="0.0" sourceLinked="1"/>
        <c:majorTickMark val="none"/>
        <c:minorTickMark val="none"/>
        <c:tickLblPos val="nextTo"/>
        <c:crossAx val="13867008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5214213162715"/>
          <c:y val="0.13186152867255199"/>
          <c:w val="0.74263028587799196"/>
          <c:h val="0.85046170365067997"/>
        </c:manualLayout>
      </c:layout>
      <c:pieChart>
        <c:varyColors val="1"/>
        <c:ser>
          <c:idx val="0"/>
          <c:order val="0"/>
          <c:tx>
            <c:strRef>
              <c:f>Sheet1!$B$1</c:f>
              <c:strCache>
                <c:ptCount val="1"/>
                <c:pt idx="0">
                  <c:v>Series 1</c:v>
                </c:pt>
              </c:strCache>
            </c:strRef>
          </c:tx>
          <c:dPt>
            <c:idx val="0"/>
            <c:bubble3D val="0"/>
            <c:explosion val="11"/>
            <c:spPr>
              <a:solidFill>
                <a:schemeClr val="accent1"/>
              </a:solidFill>
              <a:ln w="12700">
                <a:solidFill>
                  <a:schemeClr val="tx1"/>
                </a:solidFill>
              </a:ln>
              <a:effectLst/>
            </c:spPr>
            <c:extLst>
              <c:ext xmlns:c16="http://schemas.microsoft.com/office/drawing/2014/chart" uri="{C3380CC4-5D6E-409C-BE32-E72D297353CC}">
                <c16:uniqueId val="{00000001-B026-412C-A7E7-937A4C62139F}"/>
              </c:ext>
            </c:extLst>
          </c:dPt>
          <c:dPt>
            <c:idx val="1"/>
            <c:bubble3D val="0"/>
            <c:spPr>
              <a:solidFill>
                <a:schemeClr val="tx1"/>
              </a:solidFill>
              <a:ln>
                <a:noFill/>
              </a:ln>
              <a:effectLst/>
            </c:spPr>
            <c:extLst>
              <c:ext xmlns:c16="http://schemas.microsoft.com/office/drawing/2014/chart" uri="{C3380CC4-5D6E-409C-BE32-E72D297353CC}">
                <c16:uniqueId val="{00000003-B026-412C-A7E7-937A4C62139F}"/>
              </c:ext>
            </c:extLst>
          </c:dPt>
          <c:dPt>
            <c:idx val="2"/>
            <c:bubble3D val="0"/>
            <c:spPr>
              <a:solidFill>
                <a:schemeClr val="accent3"/>
              </a:solidFill>
              <a:ln>
                <a:noFill/>
              </a:ln>
              <a:effectLst/>
            </c:spPr>
            <c:extLst>
              <c:ext xmlns:c16="http://schemas.microsoft.com/office/drawing/2014/chart" uri="{C3380CC4-5D6E-409C-BE32-E72D297353CC}">
                <c16:uniqueId val="{00000005-B026-412C-A7E7-937A4C62139F}"/>
              </c:ext>
            </c:extLst>
          </c:dPt>
          <c:dLbls>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026-412C-A7E7-937A4C62139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Category 1</c:v>
                </c:pt>
                <c:pt idx="1">
                  <c:v>Category 2</c:v>
                </c:pt>
                <c:pt idx="2">
                  <c:v>Category 3</c:v>
                </c:pt>
              </c:strCache>
            </c:strRef>
          </c:cat>
          <c:val>
            <c:numRef>
              <c:f>Sheet1!$B$2:$B$4</c:f>
              <c:numCache>
                <c:formatCode>0.0</c:formatCode>
                <c:ptCount val="3"/>
                <c:pt idx="0">
                  <c:v>4.3</c:v>
                </c:pt>
                <c:pt idx="1">
                  <c:v>2.5</c:v>
                </c:pt>
                <c:pt idx="2">
                  <c:v>3.5</c:v>
                </c:pt>
              </c:numCache>
            </c:numRef>
          </c:val>
          <c:extLst>
            <c:ext xmlns:c16="http://schemas.microsoft.com/office/drawing/2014/chart" uri="{C3380CC4-5D6E-409C-BE32-E72D297353CC}">
              <c16:uniqueId val="{00000006-B026-412C-A7E7-937A4C62139F}"/>
            </c:ext>
          </c:extLst>
        </c:ser>
        <c:ser>
          <c:idx val="1"/>
          <c:order val="1"/>
          <c:tx>
            <c:strRef>
              <c:f>Sheet1!$C$1</c:f>
              <c:strCache>
                <c:ptCount val="1"/>
                <c:pt idx="0">
                  <c:v>Series 2</c:v>
                </c:pt>
              </c:strCache>
            </c:strRef>
          </c:tx>
          <c:dPt>
            <c:idx val="0"/>
            <c:bubble3D val="0"/>
            <c:spPr>
              <a:solidFill>
                <a:schemeClr val="accent1"/>
              </a:solidFill>
              <a:ln>
                <a:noFill/>
              </a:ln>
              <a:effectLst/>
            </c:spPr>
            <c:extLst>
              <c:ext xmlns:c16="http://schemas.microsoft.com/office/drawing/2014/chart" uri="{C3380CC4-5D6E-409C-BE32-E72D297353CC}">
                <c16:uniqueId val="{00000008-B026-412C-A7E7-937A4C62139F}"/>
              </c:ext>
            </c:extLst>
          </c:dPt>
          <c:dPt>
            <c:idx val="1"/>
            <c:bubble3D val="0"/>
            <c:spPr>
              <a:solidFill>
                <a:schemeClr val="accent2"/>
              </a:solidFill>
              <a:ln>
                <a:noFill/>
              </a:ln>
              <a:effectLst/>
            </c:spPr>
            <c:extLst>
              <c:ext xmlns:c16="http://schemas.microsoft.com/office/drawing/2014/chart" uri="{C3380CC4-5D6E-409C-BE32-E72D297353CC}">
                <c16:uniqueId val="{0000000A-B026-412C-A7E7-937A4C62139F}"/>
              </c:ext>
            </c:extLst>
          </c:dPt>
          <c:dPt>
            <c:idx val="2"/>
            <c:bubble3D val="0"/>
            <c:spPr>
              <a:solidFill>
                <a:schemeClr val="accent3"/>
              </a:solidFill>
              <a:ln>
                <a:noFill/>
              </a:ln>
              <a:effectLst/>
            </c:spPr>
            <c:extLst>
              <c:ext xmlns:c16="http://schemas.microsoft.com/office/drawing/2014/chart" uri="{C3380CC4-5D6E-409C-BE32-E72D297353CC}">
                <c16:uniqueId val="{0000000C-B026-412C-A7E7-937A4C62139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Category 1</c:v>
                </c:pt>
                <c:pt idx="1">
                  <c:v>Category 2</c:v>
                </c:pt>
                <c:pt idx="2">
                  <c:v>Category 3</c:v>
                </c:pt>
              </c:strCache>
            </c:strRef>
          </c:cat>
          <c:val>
            <c:numRef>
              <c:f>Sheet1!$C$2:$C$4</c:f>
              <c:numCache>
                <c:formatCode>0.0</c:formatCode>
                <c:ptCount val="3"/>
                <c:pt idx="0">
                  <c:v>2.4</c:v>
                </c:pt>
                <c:pt idx="1">
                  <c:v>4.4000000000000004</c:v>
                </c:pt>
                <c:pt idx="2">
                  <c:v>1.8</c:v>
                </c:pt>
              </c:numCache>
            </c:numRef>
          </c:val>
          <c:extLst>
            <c:ext xmlns:c16="http://schemas.microsoft.com/office/drawing/2014/chart" uri="{C3380CC4-5D6E-409C-BE32-E72D297353CC}">
              <c16:uniqueId val="{0000000D-B026-412C-A7E7-937A4C62139F}"/>
            </c:ext>
          </c:extLst>
        </c:ser>
        <c:ser>
          <c:idx val="2"/>
          <c:order val="2"/>
          <c:tx>
            <c:strRef>
              <c:f>Sheet1!$D$1</c:f>
              <c:strCache>
                <c:ptCount val="1"/>
                <c:pt idx="0">
                  <c:v>Series 3</c:v>
                </c:pt>
              </c:strCache>
            </c:strRef>
          </c:tx>
          <c:dPt>
            <c:idx val="0"/>
            <c:bubble3D val="0"/>
            <c:spPr>
              <a:solidFill>
                <a:schemeClr val="accent1"/>
              </a:solidFill>
              <a:ln>
                <a:noFill/>
              </a:ln>
              <a:effectLst/>
            </c:spPr>
            <c:extLst>
              <c:ext xmlns:c16="http://schemas.microsoft.com/office/drawing/2014/chart" uri="{C3380CC4-5D6E-409C-BE32-E72D297353CC}">
                <c16:uniqueId val="{0000000F-B026-412C-A7E7-937A4C62139F}"/>
              </c:ext>
            </c:extLst>
          </c:dPt>
          <c:dPt>
            <c:idx val="1"/>
            <c:bubble3D val="0"/>
            <c:spPr>
              <a:solidFill>
                <a:schemeClr val="accent2"/>
              </a:solidFill>
              <a:ln>
                <a:noFill/>
              </a:ln>
              <a:effectLst/>
            </c:spPr>
            <c:extLst>
              <c:ext xmlns:c16="http://schemas.microsoft.com/office/drawing/2014/chart" uri="{C3380CC4-5D6E-409C-BE32-E72D297353CC}">
                <c16:uniqueId val="{00000011-B026-412C-A7E7-937A4C62139F}"/>
              </c:ext>
            </c:extLst>
          </c:dPt>
          <c:dPt>
            <c:idx val="2"/>
            <c:bubble3D val="0"/>
            <c:spPr>
              <a:solidFill>
                <a:schemeClr val="accent3"/>
              </a:solidFill>
              <a:ln>
                <a:noFill/>
              </a:ln>
              <a:effectLst/>
            </c:spPr>
            <c:extLst>
              <c:ext xmlns:c16="http://schemas.microsoft.com/office/drawing/2014/chart" uri="{C3380CC4-5D6E-409C-BE32-E72D297353CC}">
                <c16:uniqueId val="{00000013-B026-412C-A7E7-937A4C62139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Category 1</c:v>
                </c:pt>
                <c:pt idx="1">
                  <c:v>Category 2</c:v>
                </c:pt>
                <c:pt idx="2">
                  <c:v>Category 3</c:v>
                </c:pt>
              </c:strCache>
            </c:strRef>
          </c:cat>
          <c:val>
            <c:numRef>
              <c:f>Sheet1!$D$2:$D$4</c:f>
              <c:numCache>
                <c:formatCode>0.0</c:formatCode>
                <c:ptCount val="3"/>
                <c:pt idx="0">
                  <c:v>2</c:v>
                </c:pt>
                <c:pt idx="1">
                  <c:v>2</c:v>
                </c:pt>
                <c:pt idx="2">
                  <c:v>3</c:v>
                </c:pt>
              </c:numCache>
            </c:numRef>
          </c:val>
          <c:extLst>
            <c:ext xmlns:c16="http://schemas.microsoft.com/office/drawing/2014/chart" uri="{C3380CC4-5D6E-409C-BE32-E72D297353CC}">
              <c16:uniqueId val="{00000014-B026-412C-A7E7-937A4C62139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5214213162715"/>
          <c:y val="0.13186152867255199"/>
          <c:w val="0.74263028587799196"/>
          <c:h val="0.85046170365067997"/>
        </c:manualLayout>
      </c:layout>
      <c:pieChart>
        <c:varyColors val="1"/>
        <c:ser>
          <c:idx val="0"/>
          <c:order val="0"/>
          <c:tx>
            <c:strRef>
              <c:f>Sheet1!$B$1</c:f>
              <c:strCache>
                <c:ptCount val="1"/>
                <c:pt idx="0">
                  <c:v>Series 1</c:v>
                </c:pt>
              </c:strCache>
            </c:strRef>
          </c:tx>
          <c:dPt>
            <c:idx val="0"/>
            <c:bubble3D val="0"/>
            <c:explosion val="11"/>
            <c:spPr>
              <a:pattFill prst="wdUpDiag">
                <a:fgClr>
                  <a:schemeClr val="accent1">
                    <a:lumMod val="75000"/>
                  </a:schemeClr>
                </a:fgClr>
                <a:bgClr>
                  <a:schemeClr val="accent1">
                    <a:lumMod val="20000"/>
                    <a:lumOff val="80000"/>
                  </a:schemeClr>
                </a:bgClr>
              </a:pattFill>
              <a:ln w="12700">
                <a:solidFill>
                  <a:schemeClr val="tx1"/>
                </a:solidFill>
              </a:ln>
              <a:effectLst/>
            </c:spPr>
            <c:extLst>
              <c:ext xmlns:c16="http://schemas.microsoft.com/office/drawing/2014/chart" uri="{C3380CC4-5D6E-409C-BE32-E72D297353CC}">
                <c16:uniqueId val="{00000001-0529-4156-8DAD-8482145E41EB}"/>
              </c:ext>
            </c:extLst>
          </c:dPt>
          <c:dPt>
            <c:idx val="1"/>
            <c:bubble3D val="0"/>
            <c:spPr>
              <a:solidFill>
                <a:schemeClr val="tx1"/>
              </a:solidFill>
              <a:ln>
                <a:noFill/>
              </a:ln>
              <a:effectLst/>
            </c:spPr>
            <c:extLst>
              <c:ext xmlns:c16="http://schemas.microsoft.com/office/drawing/2014/chart" uri="{C3380CC4-5D6E-409C-BE32-E72D297353CC}">
                <c16:uniqueId val="{00000003-0529-4156-8DAD-8482145E41EB}"/>
              </c:ext>
            </c:extLst>
          </c:dPt>
          <c:dPt>
            <c:idx val="2"/>
            <c:bubble3D val="0"/>
            <c:spPr>
              <a:pattFill prst="pct40">
                <a:fgClr>
                  <a:schemeClr val="accent3">
                    <a:lumMod val="75000"/>
                  </a:schemeClr>
                </a:fgClr>
                <a:bgClr>
                  <a:schemeClr val="bg1"/>
                </a:bgClr>
              </a:pattFill>
              <a:ln>
                <a:solidFill>
                  <a:schemeClr val="accent3">
                    <a:lumMod val="75000"/>
                  </a:schemeClr>
                </a:solidFill>
              </a:ln>
              <a:effectLst/>
            </c:spPr>
            <c:extLst>
              <c:ext xmlns:c16="http://schemas.microsoft.com/office/drawing/2014/chart" uri="{C3380CC4-5D6E-409C-BE32-E72D297353CC}">
                <c16:uniqueId val="{00000005-0529-4156-8DAD-8482145E41EB}"/>
              </c:ext>
            </c:extLst>
          </c:dPt>
          <c:dLbls>
            <c:dLbl>
              <c:idx val="1"/>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529-4156-8DAD-8482145E41EB}"/>
                </c:ext>
              </c:extLst>
            </c:dLbl>
            <c:dLbl>
              <c:idx val="2"/>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529-4156-8DAD-8482145E41EB}"/>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Category 1</c:v>
                </c:pt>
                <c:pt idx="1">
                  <c:v>Category 2</c:v>
                </c:pt>
                <c:pt idx="2">
                  <c:v>Category 3</c:v>
                </c:pt>
              </c:strCache>
            </c:strRef>
          </c:cat>
          <c:val>
            <c:numRef>
              <c:f>Sheet1!$B$2:$B$4</c:f>
              <c:numCache>
                <c:formatCode>0.0</c:formatCode>
                <c:ptCount val="3"/>
                <c:pt idx="0">
                  <c:v>4.3</c:v>
                </c:pt>
                <c:pt idx="1">
                  <c:v>2.5</c:v>
                </c:pt>
                <c:pt idx="2">
                  <c:v>3.5</c:v>
                </c:pt>
              </c:numCache>
            </c:numRef>
          </c:val>
          <c:extLst>
            <c:ext xmlns:c16="http://schemas.microsoft.com/office/drawing/2014/chart" uri="{C3380CC4-5D6E-409C-BE32-E72D297353CC}">
              <c16:uniqueId val="{00000006-0529-4156-8DAD-8482145E41EB}"/>
            </c:ext>
          </c:extLst>
        </c:ser>
        <c:ser>
          <c:idx val="1"/>
          <c:order val="1"/>
          <c:tx>
            <c:strRef>
              <c:f>Sheet1!$C$1</c:f>
              <c:strCache>
                <c:ptCount val="1"/>
                <c:pt idx="0">
                  <c:v>Series 2</c:v>
                </c:pt>
              </c:strCache>
            </c:strRef>
          </c:tx>
          <c:dPt>
            <c:idx val="0"/>
            <c:bubble3D val="0"/>
            <c:spPr>
              <a:solidFill>
                <a:schemeClr val="accent1"/>
              </a:solidFill>
              <a:ln>
                <a:noFill/>
              </a:ln>
              <a:effectLst/>
            </c:spPr>
            <c:extLst>
              <c:ext xmlns:c16="http://schemas.microsoft.com/office/drawing/2014/chart" uri="{C3380CC4-5D6E-409C-BE32-E72D297353CC}">
                <c16:uniqueId val="{00000008-0529-4156-8DAD-8482145E41EB}"/>
              </c:ext>
            </c:extLst>
          </c:dPt>
          <c:dPt>
            <c:idx val="1"/>
            <c:bubble3D val="0"/>
            <c:spPr>
              <a:solidFill>
                <a:schemeClr val="accent2"/>
              </a:solidFill>
              <a:ln>
                <a:noFill/>
              </a:ln>
              <a:effectLst/>
            </c:spPr>
            <c:extLst>
              <c:ext xmlns:c16="http://schemas.microsoft.com/office/drawing/2014/chart" uri="{C3380CC4-5D6E-409C-BE32-E72D297353CC}">
                <c16:uniqueId val="{0000000A-0529-4156-8DAD-8482145E41EB}"/>
              </c:ext>
            </c:extLst>
          </c:dPt>
          <c:dPt>
            <c:idx val="2"/>
            <c:bubble3D val="0"/>
            <c:spPr>
              <a:solidFill>
                <a:schemeClr val="accent3"/>
              </a:solidFill>
              <a:ln>
                <a:noFill/>
              </a:ln>
              <a:effectLst/>
            </c:spPr>
            <c:extLst>
              <c:ext xmlns:c16="http://schemas.microsoft.com/office/drawing/2014/chart" uri="{C3380CC4-5D6E-409C-BE32-E72D297353CC}">
                <c16:uniqueId val="{0000000C-0529-4156-8DAD-8482145E41E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Category 1</c:v>
                </c:pt>
                <c:pt idx="1">
                  <c:v>Category 2</c:v>
                </c:pt>
                <c:pt idx="2">
                  <c:v>Category 3</c:v>
                </c:pt>
              </c:strCache>
            </c:strRef>
          </c:cat>
          <c:val>
            <c:numRef>
              <c:f>Sheet1!$C$2:$C$4</c:f>
              <c:numCache>
                <c:formatCode>0.0</c:formatCode>
                <c:ptCount val="3"/>
                <c:pt idx="0">
                  <c:v>2.4</c:v>
                </c:pt>
                <c:pt idx="1">
                  <c:v>4.4000000000000004</c:v>
                </c:pt>
                <c:pt idx="2">
                  <c:v>1.8</c:v>
                </c:pt>
              </c:numCache>
            </c:numRef>
          </c:val>
          <c:extLst>
            <c:ext xmlns:c16="http://schemas.microsoft.com/office/drawing/2014/chart" uri="{C3380CC4-5D6E-409C-BE32-E72D297353CC}">
              <c16:uniqueId val="{0000000D-0529-4156-8DAD-8482145E41EB}"/>
            </c:ext>
          </c:extLst>
        </c:ser>
        <c:ser>
          <c:idx val="2"/>
          <c:order val="2"/>
          <c:tx>
            <c:strRef>
              <c:f>Sheet1!$D$1</c:f>
              <c:strCache>
                <c:ptCount val="1"/>
                <c:pt idx="0">
                  <c:v>Series 3</c:v>
                </c:pt>
              </c:strCache>
            </c:strRef>
          </c:tx>
          <c:dPt>
            <c:idx val="0"/>
            <c:bubble3D val="0"/>
            <c:spPr>
              <a:solidFill>
                <a:schemeClr val="accent1"/>
              </a:solidFill>
              <a:ln>
                <a:noFill/>
              </a:ln>
              <a:effectLst/>
            </c:spPr>
            <c:extLst>
              <c:ext xmlns:c16="http://schemas.microsoft.com/office/drawing/2014/chart" uri="{C3380CC4-5D6E-409C-BE32-E72D297353CC}">
                <c16:uniqueId val="{0000000F-0529-4156-8DAD-8482145E41EB}"/>
              </c:ext>
            </c:extLst>
          </c:dPt>
          <c:dPt>
            <c:idx val="1"/>
            <c:bubble3D val="0"/>
            <c:spPr>
              <a:solidFill>
                <a:schemeClr val="accent2"/>
              </a:solidFill>
              <a:ln>
                <a:noFill/>
              </a:ln>
              <a:effectLst/>
            </c:spPr>
            <c:extLst>
              <c:ext xmlns:c16="http://schemas.microsoft.com/office/drawing/2014/chart" uri="{C3380CC4-5D6E-409C-BE32-E72D297353CC}">
                <c16:uniqueId val="{00000011-0529-4156-8DAD-8482145E41EB}"/>
              </c:ext>
            </c:extLst>
          </c:dPt>
          <c:dPt>
            <c:idx val="2"/>
            <c:bubble3D val="0"/>
            <c:spPr>
              <a:solidFill>
                <a:schemeClr val="accent3"/>
              </a:solidFill>
              <a:ln>
                <a:noFill/>
              </a:ln>
              <a:effectLst/>
            </c:spPr>
            <c:extLst>
              <c:ext xmlns:c16="http://schemas.microsoft.com/office/drawing/2014/chart" uri="{C3380CC4-5D6E-409C-BE32-E72D297353CC}">
                <c16:uniqueId val="{00000013-0529-4156-8DAD-8482145E41E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Category 1</c:v>
                </c:pt>
                <c:pt idx="1">
                  <c:v>Category 2</c:v>
                </c:pt>
                <c:pt idx="2">
                  <c:v>Category 3</c:v>
                </c:pt>
              </c:strCache>
            </c:strRef>
          </c:cat>
          <c:val>
            <c:numRef>
              <c:f>Sheet1!$D$2:$D$4</c:f>
              <c:numCache>
                <c:formatCode>0.0</c:formatCode>
                <c:ptCount val="3"/>
                <c:pt idx="0">
                  <c:v>2</c:v>
                </c:pt>
                <c:pt idx="1">
                  <c:v>2</c:v>
                </c:pt>
                <c:pt idx="2">
                  <c:v>3</c:v>
                </c:pt>
              </c:numCache>
            </c:numRef>
          </c:val>
          <c:extLst>
            <c:ext xmlns:c16="http://schemas.microsoft.com/office/drawing/2014/chart" uri="{C3380CC4-5D6E-409C-BE32-E72D297353CC}">
              <c16:uniqueId val="{00000014-0529-4156-8DAD-8482145E41E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 Series 1</c:v>
                </c:pt>
              </c:strCache>
            </c:strRef>
          </c:tx>
          <c:spPr>
            <a:ln w="76200" cap="rnd">
              <a:solidFill>
                <a:schemeClr val="accent1">
                  <a:lumMod val="75000"/>
                </a:schemeClr>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FB76-4194-A806-83C7DA8D17C2}"/>
            </c:ext>
          </c:extLst>
        </c:ser>
        <c:ser>
          <c:idx val="1"/>
          <c:order val="1"/>
          <c:tx>
            <c:strRef>
              <c:f>Sheet1!$C$1</c:f>
              <c:strCache>
                <c:ptCount val="1"/>
                <c:pt idx="0">
                  <c:v> Series 2</c:v>
                </c:pt>
              </c:strCache>
            </c:strRef>
          </c:tx>
          <c:spPr>
            <a:ln w="76200" cap="rnd">
              <a:solidFill>
                <a:schemeClr val="accent2"/>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FB76-4194-A806-83C7DA8D17C2}"/>
            </c:ext>
          </c:extLst>
        </c:ser>
        <c:ser>
          <c:idx val="2"/>
          <c:order val="2"/>
          <c:tx>
            <c:strRef>
              <c:f>Sheet1!$D$1</c:f>
              <c:strCache>
                <c:ptCount val="1"/>
                <c:pt idx="0">
                  <c:v> Series 3</c:v>
                </c:pt>
              </c:strCache>
            </c:strRef>
          </c:tx>
          <c:spPr>
            <a:ln w="76200" cap="rnd">
              <a:solidFill>
                <a:schemeClr val="accent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FB76-4194-A806-83C7DA8D17C2}"/>
            </c:ext>
          </c:extLst>
        </c:ser>
        <c:dLbls>
          <c:showLegendKey val="0"/>
          <c:showVal val="0"/>
          <c:showCatName val="0"/>
          <c:showSerName val="0"/>
          <c:showPercent val="0"/>
          <c:showBubbleSize val="0"/>
        </c:dLbls>
        <c:smooth val="0"/>
        <c:axId val="1390735600"/>
        <c:axId val="1390740384"/>
      </c:lineChart>
      <c:catAx>
        <c:axId val="1390735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90740384"/>
        <c:crosses val="autoZero"/>
        <c:auto val="1"/>
        <c:lblAlgn val="ctr"/>
        <c:lblOffset val="100"/>
        <c:noMultiLvlLbl val="0"/>
      </c:catAx>
      <c:valAx>
        <c:axId val="1390740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90735600"/>
        <c:crosses val="autoZero"/>
        <c:crossBetween val="between"/>
      </c:valAx>
      <c:spPr>
        <a:noFill/>
        <a:ln>
          <a:noFill/>
        </a:ln>
        <a:effectLst/>
      </c:spPr>
    </c:plotArea>
    <c:legend>
      <c:legendPos val="b"/>
      <c:layout>
        <c:manualLayout>
          <c:xMode val="edge"/>
          <c:yMode val="edge"/>
          <c:x val="0.116277595951002"/>
          <c:y val="0.93580947267955195"/>
          <c:w val="0.712318016477268"/>
          <c:h val="4.903901216893340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69332835600622"/>
          <c:y val="1.515151515151520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 Series 1</c:v>
                </c:pt>
              </c:strCache>
            </c:strRef>
          </c:tx>
          <c:spPr>
            <a:ln w="50800" cap="rnd">
              <a:solidFill>
                <a:schemeClr val="accent1">
                  <a:lumMod val="75000"/>
                </a:schemeClr>
              </a:solidFill>
              <a:prstDash val="sysDot"/>
              <a:round/>
            </a:ln>
            <a:effectLst/>
          </c:spPr>
          <c:marker>
            <c:symbol val="square"/>
            <c:size val="11"/>
            <c:spPr>
              <a:solidFill>
                <a:schemeClr val="accent1">
                  <a:lumMod val="75000"/>
                </a:schemeClr>
              </a:solidFill>
              <a:ln w="9525">
                <a:solidFill>
                  <a:schemeClr val="accent1">
                    <a:lumMod val="75000"/>
                  </a:schemeClr>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975B-4B43-A11C-327CAFCD8296}"/>
            </c:ext>
          </c:extLst>
        </c:ser>
        <c:ser>
          <c:idx val="1"/>
          <c:order val="1"/>
          <c:tx>
            <c:strRef>
              <c:f>Sheet1!$C$1</c:f>
              <c:strCache>
                <c:ptCount val="1"/>
                <c:pt idx="0">
                  <c:v> Series 2</c:v>
                </c:pt>
              </c:strCache>
            </c:strRef>
          </c:tx>
          <c:spPr>
            <a:ln w="57150" cap="rnd">
              <a:solidFill>
                <a:schemeClr val="accent2"/>
              </a:solidFill>
              <a:round/>
            </a:ln>
            <a:effectLst/>
          </c:spPr>
          <c:marker>
            <c:symbol val="diamond"/>
            <c:size val="14"/>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975B-4B43-A11C-327CAFCD8296}"/>
            </c:ext>
          </c:extLst>
        </c:ser>
        <c:ser>
          <c:idx val="2"/>
          <c:order val="2"/>
          <c:tx>
            <c:strRef>
              <c:f>Sheet1!$D$1</c:f>
              <c:strCache>
                <c:ptCount val="1"/>
                <c:pt idx="0">
                  <c:v> Series 3</c:v>
                </c:pt>
              </c:strCache>
            </c:strRef>
          </c:tx>
          <c:spPr>
            <a:ln w="47625" cap="rnd">
              <a:solidFill>
                <a:schemeClr val="accent3"/>
              </a:solidFill>
              <a:round/>
            </a:ln>
            <a:effectLst/>
          </c:spPr>
          <c:marker>
            <c:symbol val="x"/>
            <c:size val="13"/>
            <c:spPr>
              <a:noFill/>
              <a:ln w="2857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0.0</c:formatCode>
                <c:ptCount val="4"/>
                <c:pt idx="0">
                  <c:v>2</c:v>
                </c:pt>
                <c:pt idx="1">
                  <c:v>2</c:v>
                </c:pt>
                <c:pt idx="2">
                  <c:v>3</c:v>
                </c:pt>
                <c:pt idx="3">
                  <c:v>5</c:v>
                </c:pt>
              </c:numCache>
            </c:numRef>
          </c:val>
          <c:smooth val="0"/>
          <c:extLst>
            <c:ext xmlns:c16="http://schemas.microsoft.com/office/drawing/2014/chart" uri="{C3380CC4-5D6E-409C-BE32-E72D297353CC}">
              <c16:uniqueId val="{00000002-975B-4B43-A11C-327CAFCD8296}"/>
            </c:ext>
          </c:extLst>
        </c:ser>
        <c:dLbls>
          <c:showLegendKey val="0"/>
          <c:showVal val="0"/>
          <c:showCatName val="0"/>
          <c:showSerName val="0"/>
          <c:showPercent val="0"/>
          <c:showBubbleSize val="0"/>
        </c:dLbls>
        <c:marker val="1"/>
        <c:smooth val="0"/>
        <c:axId val="1386754112"/>
        <c:axId val="1386758528"/>
      </c:lineChart>
      <c:catAx>
        <c:axId val="1386754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86758528"/>
        <c:crosses val="autoZero"/>
        <c:auto val="1"/>
        <c:lblAlgn val="ctr"/>
        <c:lblOffset val="100"/>
        <c:noMultiLvlLbl val="0"/>
      </c:catAx>
      <c:valAx>
        <c:axId val="1386758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867541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20751003823753E-2"/>
          <c:y val="8.4984826846471503E-2"/>
          <c:w val="0.97584979923524895"/>
          <c:h val="0.76420276332185899"/>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0.0</c:formatCode>
                <c:ptCount val="4"/>
                <c:pt idx="0">
                  <c:v>4.3</c:v>
                </c:pt>
                <c:pt idx="1">
                  <c:v>2.5</c:v>
                </c:pt>
                <c:pt idx="2">
                  <c:v>3.5</c:v>
                </c:pt>
                <c:pt idx="3">
                  <c:v>4.5</c:v>
                </c:pt>
              </c:numCache>
            </c:numRef>
          </c:val>
          <c:extLst>
            <c:ext xmlns:c16="http://schemas.microsoft.com/office/drawing/2014/chart" uri="{C3380CC4-5D6E-409C-BE32-E72D297353CC}">
              <c16:uniqueId val="{00000000-A050-4C64-BDB9-526252875DDD}"/>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0.0</c:formatCode>
                <c:ptCount val="4"/>
                <c:pt idx="0">
                  <c:v>2.4</c:v>
                </c:pt>
                <c:pt idx="1">
                  <c:v>4.4000000000000004</c:v>
                </c:pt>
                <c:pt idx="2">
                  <c:v>1.8</c:v>
                </c:pt>
                <c:pt idx="3">
                  <c:v>2.8</c:v>
                </c:pt>
              </c:numCache>
            </c:numRef>
          </c:val>
          <c:extLst>
            <c:ext xmlns:c16="http://schemas.microsoft.com/office/drawing/2014/chart" uri="{C3380CC4-5D6E-409C-BE32-E72D297353CC}">
              <c16:uniqueId val="{00000001-A050-4C64-BDB9-526252875DDD}"/>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0.0</c:formatCode>
                <c:ptCount val="4"/>
                <c:pt idx="0">
                  <c:v>2</c:v>
                </c:pt>
                <c:pt idx="1">
                  <c:v>2</c:v>
                </c:pt>
                <c:pt idx="2">
                  <c:v>3</c:v>
                </c:pt>
                <c:pt idx="3">
                  <c:v>5</c:v>
                </c:pt>
              </c:numCache>
            </c:numRef>
          </c:val>
          <c:extLst>
            <c:ext xmlns:c16="http://schemas.microsoft.com/office/drawing/2014/chart" uri="{C3380CC4-5D6E-409C-BE32-E72D297353CC}">
              <c16:uniqueId val="{00000002-A050-4C64-BDB9-526252875DDD}"/>
            </c:ext>
          </c:extLst>
        </c:ser>
        <c:ser>
          <c:idx val="3"/>
          <c:order val="3"/>
          <c:tx>
            <c:strRef>
              <c:f>Sheet1!$E$1</c:f>
              <c:strCache>
                <c:ptCount val="1"/>
                <c:pt idx="0">
                  <c:v>Series 4</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Sheet1!$E$2:$E$5</c:f>
              <c:numCache>
                <c:formatCode>0.0</c:formatCode>
                <c:ptCount val="4"/>
                <c:pt idx="0">
                  <c:v>3.2</c:v>
                </c:pt>
                <c:pt idx="1">
                  <c:v>1</c:v>
                </c:pt>
                <c:pt idx="2">
                  <c:v>1.5</c:v>
                </c:pt>
                <c:pt idx="3">
                  <c:v>4.2</c:v>
                </c:pt>
              </c:numCache>
            </c:numRef>
          </c:val>
          <c:extLst>
            <c:ext xmlns:c16="http://schemas.microsoft.com/office/drawing/2014/chart" uri="{C3380CC4-5D6E-409C-BE32-E72D297353CC}">
              <c16:uniqueId val="{00000003-A050-4C64-BDB9-526252875DDD}"/>
            </c:ext>
          </c:extLst>
        </c:ser>
        <c:dLbls>
          <c:dLblPos val="outEnd"/>
          <c:showLegendKey val="0"/>
          <c:showVal val="1"/>
          <c:showCatName val="0"/>
          <c:showSerName val="0"/>
          <c:showPercent val="0"/>
          <c:showBubbleSize val="0"/>
        </c:dLbls>
        <c:gapWidth val="219"/>
        <c:overlap val="-27"/>
        <c:axId val="1383299952"/>
        <c:axId val="1383304960"/>
      </c:barChart>
      <c:catAx>
        <c:axId val="1383299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83304960"/>
        <c:crosses val="autoZero"/>
        <c:auto val="1"/>
        <c:lblAlgn val="ctr"/>
        <c:lblOffset val="100"/>
        <c:noMultiLvlLbl val="0"/>
      </c:catAx>
      <c:valAx>
        <c:axId val="1383304960"/>
        <c:scaling>
          <c:orientation val="minMax"/>
        </c:scaling>
        <c:delete val="1"/>
        <c:axPos val="l"/>
        <c:numFmt formatCode="0.0" sourceLinked="1"/>
        <c:majorTickMark val="none"/>
        <c:minorTickMark val="none"/>
        <c:tickLblPos val="nextTo"/>
        <c:crossAx val="1383299952"/>
        <c:crosses val="autoZero"/>
        <c:crossBetween val="between"/>
      </c:valAx>
      <c:spPr>
        <a:noFill/>
        <a:ln>
          <a:noFill/>
        </a:ln>
        <a:effectLst/>
      </c:spPr>
    </c:plotArea>
    <c:legend>
      <c:legendPos val="b"/>
      <c:layout>
        <c:manualLayout>
          <c:xMode val="edge"/>
          <c:yMode val="edge"/>
          <c:x val="0.35045558442110902"/>
          <c:y val="0.94714226260864098"/>
          <c:w val="0.29473212610294097"/>
          <c:h val="5.285773739135869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pattFill prst="wdUpDiag">
              <a:fgClr>
                <a:schemeClr val="accent1"/>
              </a:fgClr>
              <a:bgClr>
                <a:schemeClr val="tx1">
                  <a:lumMod val="50000"/>
                  <a:lumOff val="50000"/>
                </a:schemeClr>
              </a:bgClr>
            </a:pattFill>
            <a:ln>
              <a:solidFill>
                <a:schemeClr val="accent1">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0.0</c:formatCode>
                <c:ptCount val="4"/>
                <c:pt idx="0">
                  <c:v>4.3</c:v>
                </c:pt>
                <c:pt idx="1">
                  <c:v>2.5</c:v>
                </c:pt>
                <c:pt idx="2">
                  <c:v>3.5</c:v>
                </c:pt>
                <c:pt idx="3">
                  <c:v>4.5</c:v>
                </c:pt>
              </c:numCache>
            </c:numRef>
          </c:val>
          <c:extLst>
            <c:ext xmlns:c16="http://schemas.microsoft.com/office/drawing/2014/chart" uri="{C3380CC4-5D6E-409C-BE32-E72D297353CC}">
              <c16:uniqueId val="{00000000-0CB0-4CAE-AC36-840FD3558F22}"/>
            </c:ext>
          </c:extLst>
        </c:ser>
        <c:ser>
          <c:idx val="1"/>
          <c:order val="1"/>
          <c:tx>
            <c:strRef>
              <c:f>Sheet1!$C$1</c:f>
              <c:strCache>
                <c:ptCount val="1"/>
                <c:pt idx="0">
                  <c:v>Series 2</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0.0</c:formatCode>
                <c:ptCount val="4"/>
                <c:pt idx="0">
                  <c:v>2.4</c:v>
                </c:pt>
                <c:pt idx="1">
                  <c:v>4.4000000000000004</c:v>
                </c:pt>
                <c:pt idx="2">
                  <c:v>1.8</c:v>
                </c:pt>
                <c:pt idx="3">
                  <c:v>2.8</c:v>
                </c:pt>
              </c:numCache>
            </c:numRef>
          </c:val>
          <c:extLst>
            <c:ext xmlns:c16="http://schemas.microsoft.com/office/drawing/2014/chart" uri="{C3380CC4-5D6E-409C-BE32-E72D297353CC}">
              <c16:uniqueId val="{00000001-0CB0-4CAE-AC36-840FD3558F22}"/>
            </c:ext>
          </c:extLst>
        </c:ser>
        <c:ser>
          <c:idx val="2"/>
          <c:order val="2"/>
          <c:tx>
            <c:strRef>
              <c:f>Sheet1!$D$1</c:f>
              <c:strCache>
                <c:ptCount val="1"/>
                <c:pt idx="0">
                  <c:v>Series 3</c:v>
                </c:pt>
              </c:strCache>
            </c:strRef>
          </c:tx>
          <c:spPr>
            <a:pattFill prst="lgConfetti">
              <a:fgClr>
                <a:schemeClr val="accent3">
                  <a:lumMod val="75000"/>
                </a:schemeClr>
              </a:fgClr>
              <a:bgClr>
                <a:schemeClr val="bg1"/>
              </a:bgClr>
            </a:pattFill>
            <a:ln>
              <a:solidFill>
                <a:schemeClr val="accent3">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0.0</c:formatCode>
                <c:ptCount val="4"/>
                <c:pt idx="0">
                  <c:v>2</c:v>
                </c:pt>
                <c:pt idx="1">
                  <c:v>2</c:v>
                </c:pt>
                <c:pt idx="2">
                  <c:v>3</c:v>
                </c:pt>
                <c:pt idx="3">
                  <c:v>5</c:v>
                </c:pt>
              </c:numCache>
            </c:numRef>
          </c:val>
          <c:extLst>
            <c:ext xmlns:c16="http://schemas.microsoft.com/office/drawing/2014/chart" uri="{C3380CC4-5D6E-409C-BE32-E72D297353CC}">
              <c16:uniqueId val="{00000002-0CB0-4CAE-AC36-840FD3558F22}"/>
            </c:ext>
          </c:extLst>
        </c:ser>
        <c:ser>
          <c:idx val="3"/>
          <c:order val="3"/>
          <c:tx>
            <c:strRef>
              <c:f>Sheet1!$E$1</c:f>
              <c:strCache>
                <c:ptCount val="1"/>
                <c:pt idx="0">
                  <c:v>Series 4</c:v>
                </c:pt>
              </c:strCache>
            </c:strRef>
          </c:tx>
          <c:spPr>
            <a:pattFill prst="ltHorz">
              <a:fgClr>
                <a:schemeClr val="bg1"/>
              </a:fgClr>
              <a:bgClr>
                <a:schemeClr val="accent4"/>
              </a:bgClr>
            </a:pattFill>
            <a:ln>
              <a:solidFill>
                <a:schemeClr val="accent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Sheet1!$E$2:$E$5</c:f>
              <c:numCache>
                <c:formatCode>0.0</c:formatCode>
                <c:ptCount val="4"/>
                <c:pt idx="0">
                  <c:v>3.2</c:v>
                </c:pt>
                <c:pt idx="1">
                  <c:v>1</c:v>
                </c:pt>
                <c:pt idx="2">
                  <c:v>1.5</c:v>
                </c:pt>
                <c:pt idx="3">
                  <c:v>4.2</c:v>
                </c:pt>
              </c:numCache>
            </c:numRef>
          </c:val>
          <c:extLst>
            <c:ext xmlns:c16="http://schemas.microsoft.com/office/drawing/2014/chart" uri="{C3380CC4-5D6E-409C-BE32-E72D297353CC}">
              <c16:uniqueId val="{00000003-0CB0-4CAE-AC36-840FD3558F22}"/>
            </c:ext>
          </c:extLst>
        </c:ser>
        <c:dLbls>
          <c:dLblPos val="outEnd"/>
          <c:showLegendKey val="0"/>
          <c:showVal val="1"/>
          <c:showCatName val="0"/>
          <c:showSerName val="0"/>
          <c:showPercent val="0"/>
          <c:showBubbleSize val="0"/>
        </c:dLbls>
        <c:gapWidth val="219"/>
        <c:overlap val="-27"/>
        <c:axId val="1387908480"/>
        <c:axId val="1389241664"/>
      </c:barChart>
      <c:catAx>
        <c:axId val="138790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89241664"/>
        <c:crosses val="autoZero"/>
        <c:auto val="1"/>
        <c:lblAlgn val="ctr"/>
        <c:lblOffset val="100"/>
        <c:noMultiLvlLbl val="0"/>
      </c:catAx>
      <c:valAx>
        <c:axId val="1389241664"/>
        <c:scaling>
          <c:orientation val="minMax"/>
        </c:scaling>
        <c:delete val="1"/>
        <c:axPos val="l"/>
        <c:numFmt formatCode="0.0" sourceLinked="1"/>
        <c:majorTickMark val="none"/>
        <c:minorTickMark val="none"/>
        <c:tickLblPos val="nextTo"/>
        <c:crossAx val="13879084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8E97C-1779-4CEE-80D0-5BBB1AC4023D}" type="datetimeFigureOut">
              <a:rPr lang="en-US" smtClean="0"/>
              <a:t>12/14/2021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EF7D1-689C-4BC1-B59B-4A4CE078ECDF}" type="slidenum">
              <a:rPr lang="en-US" smtClean="0"/>
              <a:t>‹#›</a:t>
            </a:fld>
            <a:endParaRPr lang="en-US"/>
          </a:p>
        </p:txBody>
      </p:sp>
    </p:spTree>
    <p:extLst>
      <p:ext uri="{BB962C8B-B14F-4D97-AF65-F5344CB8AC3E}">
        <p14:creationId xmlns:p14="http://schemas.microsoft.com/office/powerpoint/2010/main" val="198114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52740" y="5122072"/>
            <a:ext cx="2812901" cy="1255159"/>
          </a:xfrm>
          <a:prstGeom prst="rect">
            <a:avLst/>
          </a:prstGeom>
        </p:spPr>
      </p:pic>
      <p:sp>
        <p:nvSpPr>
          <p:cNvPr id="2" name="Title 1"/>
          <p:cNvSpPr>
            <a:spLocks noGrp="1"/>
          </p:cNvSpPr>
          <p:nvPr>
            <p:ph type="ctrTitle" hasCustomPrompt="1"/>
          </p:nvPr>
        </p:nvSpPr>
        <p:spPr>
          <a:xfrm>
            <a:off x="452740" y="1028940"/>
            <a:ext cx="8692199" cy="1474115"/>
          </a:xfrm>
        </p:spPr>
        <p:txBody>
          <a:bodyPr lIns="0" anchor="b">
            <a:noAutofit/>
          </a:bodyPr>
          <a:lstStyle>
            <a:lvl1pPr algn="l">
              <a:defRPr sz="540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12/14/2021</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396240"/>
          </a:xfrm>
          <a:prstGeom prst="rect">
            <a:avLst/>
          </a:prstGeom>
        </p:spPr>
      </p:pic>
    </p:spTree>
    <p:extLst>
      <p:ext uri="{BB962C8B-B14F-4D97-AF65-F5344CB8AC3E}">
        <p14:creationId xmlns:p14="http://schemas.microsoft.com/office/powerpoint/2010/main" val="351559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53140" y="5614471"/>
            <a:ext cx="2176470" cy="971174"/>
          </a:xfrm>
          <a:prstGeom prst="rect">
            <a:avLst/>
          </a:prstGeom>
        </p:spPr>
      </p:pic>
      <p:sp>
        <p:nvSpPr>
          <p:cNvPr id="2" name="Title 1"/>
          <p:cNvSpPr>
            <a:spLocks noGrp="1"/>
          </p:cNvSpPr>
          <p:nvPr>
            <p:ph type="title" hasCustomPrompt="1"/>
          </p:nvPr>
        </p:nvSpPr>
        <p:spPr>
          <a:xfrm>
            <a:off x="259882" y="1709738"/>
            <a:ext cx="9399507" cy="2852737"/>
          </a:xfrm>
        </p:spPr>
        <p:txBody>
          <a:bodyPr anchor="b">
            <a:normAutofit/>
          </a:bodyPr>
          <a:lstStyle>
            <a:lvl1pPr algn="l">
              <a:defRPr sz="4000" baseline="0">
                <a:solidFill>
                  <a:schemeClr val="tx1"/>
                </a:solidFill>
              </a:defRPr>
            </a:lvl1pPr>
          </a:lstStyle>
          <a:p>
            <a:r>
              <a:rPr lang="en-US" dirty="0"/>
              <a:t>CLICK TO EDIT MASTER</a:t>
            </a:r>
            <a:br>
              <a:rPr lang="en-US" dirty="0"/>
            </a:br>
            <a:r>
              <a:rPr lang="en-US" dirty="0"/>
              <a:t>SECTION TITLE SLIDE</a:t>
            </a:r>
          </a:p>
        </p:txBody>
      </p:sp>
      <p:sp>
        <p:nvSpPr>
          <p:cNvPr id="3" name="Text Placeholder 2"/>
          <p:cNvSpPr>
            <a:spLocks noGrp="1"/>
          </p:cNvSpPr>
          <p:nvPr>
            <p:ph type="body" idx="1"/>
          </p:nvPr>
        </p:nvSpPr>
        <p:spPr>
          <a:xfrm>
            <a:off x="259882" y="4589463"/>
            <a:ext cx="9399507"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026D43AC-4B94-471D-A170-0D88FCD1FB54}" type="datetime1">
              <a:rPr lang="en-US" smtClean="0"/>
              <a:t>12/14/2021</a:t>
            </a:fld>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
        <p:nvSpPr>
          <p:cNvPr id="11" name="Rectangle 10"/>
          <p:cNvSpPr/>
          <p:nvPr userDrawn="1"/>
        </p:nvSpPr>
        <p:spPr>
          <a:xfrm>
            <a:off x="0" y="0"/>
            <a:ext cx="12192000" cy="203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47423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Section Header_ALT">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22242" y="1263094"/>
            <a:ext cx="3451380" cy="1540058"/>
          </a:xfrm>
          <a:prstGeom prst="rect">
            <a:avLst/>
          </a:prstGeom>
        </p:spPr>
      </p:pic>
      <p:pic>
        <p:nvPicPr>
          <p:cNvPr id="8" name="Picture 7"/>
          <p:cNvPicPr>
            <a:picLocks noChangeAspect="1"/>
          </p:cNvPicPr>
          <p:nvPr userDrawn="1"/>
        </p:nvPicPr>
        <p:blipFill>
          <a:blip r:embed="rId3"/>
          <a:stretch>
            <a:fillRect/>
          </a:stretch>
        </p:blipFill>
        <p:spPr>
          <a:xfrm>
            <a:off x="960521" y="1692454"/>
            <a:ext cx="5200134" cy="1331092"/>
          </a:xfrm>
          <a:prstGeom prst="rect">
            <a:avLst/>
          </a:prstGeom>
        </p:spPr>
      </p:pic>
      <p:sp>
        <p:nvSpPr>
          <p:cNvPr id="2" name="Title 1"/>
          <p:cNvSpPr>
            <a:spLocks noGrp="1"/>
          </p:cNvSpPr>
          <p:nvPr>
            <p:ph type="ctrTitle" hasCustomPrompt="1"/>
          </p:nvPr>
        </p:nvSpPr>
        <p:spPr>
          <a:xfrm>
            <a:off x="960521" y="3727927"/>
            <a:ext cx="8770620" cy="1212056"/>
          </a:xfrm>
        </p:spPr>
        <p:txBody>
          <a:bodyPr anchor="b">
            <a:noAutofit/>
          </a:bodyPr>
          <a:lstStyle>
            <a:lvl1pPr algn="l">
              <a:defRPr sz="4000" baseline="0">
                <a:solidFill>
                  <a:schemeClr val="tx1"/>
                </a:solidFill>
                <a:latin typeface="+mj-lt"/>
              </a:defRPr>
            </a:lvl1pPr>
          </a:lstStyle>
          <a:p>
            <a:r>
              <a:rPr lang="en-US" dirty="0"/>
              <a:t>CLICK TO EDIT MASTER</a:t>
            </a:r>
            <a:br>
              <a:rPr lang="en-US" dirty="0"/>
            </a:br>
            <a:r>
              <a:rPr lang="en-US" dirty="0"/>
              <a:t>SECTION TITLE SLIDE OPTION 2</a:t>
            </a:r>
          </a:p>
        </p:txBody>
      </p:sp>
      <p:sp>
        <p:nvSpPr>
          <p:cNvPr id="3" name="Subtitle 2"/>
          <p:cNvSpPr>
            <a:spLocks noGrp="1"/>
          </p:cNvSpPr>
          <p:nvPr>
            <p:ph type="subTitle" idx="1"/>
          </p:nvPr>
        </p:nvSpPr>
        <p:spPr bwMode="gray">
          <a:xfrm>
            <a:off x="960521" y="4947813"/>
            <a:ext cx="8770620" cy="666549"/>
          </a:xfrm>
        </p:spPr>
        <p:txBody>
          <a:bodyPr anchor="t">
            <a:normAutofit/>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EFF9E2-52BD-4C8D-9C57-79F661DB94A1}" type="datetime1">
              <a:rPr lang="en-US" smtClean="0"/>
              <a:t>12/14/2021</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cxnSp>
        <p:nvCxnSpPr>
          <p:cNvPr id="9" name="Straight Connector 8"/>
          <p:cNvCxnSpPr/>
          <p:nvPr userDrawn="1"/>
        </p:nvCxnSpPr>
        <p:spPr>
          <a:xfrm>
            <a:off x="6406749" y="1431552"/>
            <a:ext cx="0" cy="1371600"/>
          </a:xfrm>
          <a:prstGeom prst="line">
            <a:avLst/>
          </a:prstGeom>
          <a:ln w="63500"/>
        </p:spPr>
        <p:style>
          <a:lnRef idx="3">
            <a:schemeClr val="dk1"/>
          </a:lnRef>
          <a:fillRef idx="0">
            <a:schemeClr val="dk1"/>
          </a:fillRef>
          <a:effectRef idx="2">
            <a:schemeClr val="dk1"/>
          </a:effectRef>
          <a:fontRef idx="minor">
            <a:schemeClr val="tx1"/>
          </a:fontRef>
        </p:style>
      </p:cxn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396240"/>
          </a:xfrm>
          <a:prstGeom prst="rect">
            <a:avLst/>
          </a:prstGeom>
        </p:spPr>
      </p:pic>
    </p:spTree>
    <p:extLst>
      <p:ext uri="{BB962C8B-B14F-4D97-AF65-F5344CB8AC3E}">
        <p14:creationId xmlns:p14="http://schemas.microsoft.com/office/powerpoint/2010/main" val="364274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Section Header_ALT">
    <p:bg>
      <p:bgRef idx="1001">
        <a:schemeClr val="bg1"/>
      </p:bgRef>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22242" y="1255263"/>
            <a:ext cx="3468929" cy="1547889"/>
          </a:xfrm>
          <a:prstGeom prst="rect">
            <a:avLst/>
          </a:prstGeom>
        </p:spPr>
      </p:pic>
      <p:sp>
        <p:nvSpPr>
          <p:cNvPr id="22" name="Title 1"/>
          <p:cNvSpPr>
            <a:spLocks noGrp="1"/>
          </p:cNvSpPr>
          <p:nvPr>
            <p:ph type="ctrTitle" hasCustomPrompt="1"/>
          </p:nvPr>
        </p:nvSpPr>
        <p:spPr>
          <a:xfrm>
            <a:off x="960521" y="3727927"/>
            <a:ext cx="8770620" cy="1212056"/>
          </a:xfrm>
        </p:spPr>
        <p:txBody>
          <a:bodyPr anchor="b">
            <a:noAutofit/>
          </a:bodyPr>
          <a:lstStyle>
            <a:lvl1pPr algn="l">
              <a:defRPr sz="4000" baseline="0">
                <a:solidFill>
                  <a:schemeClr val="tx1"/>
                </a:solidFill>
                <a:latin typeface="+mj-lt"/>
              </a:defRPr>
            </a:lvl1pPr>
          </a:lstStyle>
          <a:p>
            <a:r>
              <a:rPr lang="en-US" dirty="0"/>
              <a:t>CLICK TO EDIT MASTER</a:t>
            </a:r>
            <a:br>
              <a:rPr lang="en-US" dirty="0"/>
            </a:br>
            <a:r>
              <a:rPr lang="en-US" dirty="0"/>
              <a:t>SECTION TITLE SLIDE OPTION 2</a:t>
            </a:r>
          </a:p>
        </p:txBody>
      </p:sp>
      <p:sp>
        <p:nvSpPr>
          <p:cNvPr id="23" name="Subtitle 2"/>
          <p:cNvSpPr>
            <a:spLocks noGrp="1"/>
          </p:cNvSpPr>
          <p:nvPr>
            <p:ph type="subTitle" idx="1"/>
          </p:nvPr>
        </p:nvSpPr>
        <p:spPr bwMode="gray">
          <a:xfrm>
            <a:off x="960521" y="4947813"/>
            <a:ext cx="8770620" cy="666549"/>
          </a:xfrm>
        </p:spPr>
        <p:txBody>
          <a:bodyPr anchor="t">
            <a:normAutofit/>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4" name="Date Placeholder 3"/>
          <p:cNvSpPr>
            <a:spLocks noGrp="1"/>
          </p:cNvSpPr>
          <p:nvPr>
            <p:ph type="dt" sz="half" idx="10"/>
          </p:nvPr>
        </p:nvSpPr>
        <p:spPr>
          <a:xfrm>
            <a:off x="7538014" y="6335309"/>
            <a:ext cx="1181114" cy="250337"/>
          </a:xfrm>
        </p:spPr>
        <p:txBody>
          <a:bodyPr/>
          <a:lstStyle/>
          <a:p>
            <a:fld id="{72EFF9E2-52BD-4C8D-9C57-79F661DB94A1}" type="datetime1">
              <a:rPr lang="en-US" smtClean="0"/>
              <a:t>12/14/2021</a:t>
            </a:fld>
            <a:endParaRPr lang="en-US" dirty="0"/>
          </a:p>
        </p:txBody>
      </p:sp>
      <p:sp>
        <p:nvSpPr>
          <p:cNvPr id="25" name="Footer Placeholder 4"/>
          <p:cNvSpPr>
            <a:spLocks noGrp="1"/>
          </p:cNvSpPr>
          <p:nvPr>
            <p:ph type="ftr" sz="quarter" idx="11"/>
          </p:nvPr>
        </p:nvSpPr>
        <p:spPr>
          <a:xfrm>
            <a:off x="259882" y="6335309"/>
            <a:ext cx="5226517" cy="250337"/>
          </a:xfrm>
        </p:spPr>
        <p:txBody>
          <a:bodyPr/>
          <a:lstStyle/>
          <a:p>
            <a:r>
              <a:rPr lang="en-US"/>
              <a:t>PRESENTATION TITLE</a:t>
            </a:r>
            <a:endParaRPr lang="en-US" dirty="0"/>
          </a:p>
        </p:txBody>
      </p:sp>
      <p:sp>
        <p:nvSpPr>
          <p:cNvPr id="26" name="Slide Number Placeholder 5"/>
          <p:cNvSpPr>
            <a:spLocks noGrp="1"/>
          </p:cNvSpPr>
          <p:nvPr>
            <p:ph type="sldNum" sz="quarter" idx="12"/>
          </p:nvPr>
        </p:nvSpPr>
        <p:spPr>
          <a:xfrm>
            <a:off x="5588000" y="6335309"/>
            <a:ext cx="1016000" cy="250337"/>
          </a:xfrm>
        </p:spPr>
        <p:txBody>
          <a:bodyPr/>
          <a:lstStyle/>
          <a:p>
            <a:r>
              <a:rPr lang="en-US" dirty="0"/>
              <a:t>PAGE  </a:t>
            </a:r>
            <a:fld id="{93005692-73BE-493E-93AB-ECD6027A7652}" type="slidenum">
              <a:rPr lang="en-US" smtClean="0"/>
              <a:pPr/>
              <a:t>‹#›</a:t>
            </a:fld>
            <a:endParaRPr lang="en-US" dirty="0"/>
          </a:p>
        </p:txBody>
      </p:sp>
      <p:cxnSp>
        <p:nvCxnSpPr>
          <p:cNvPr id="33" name="Straight Connector 32"/>
          <p:cNvCxnSpPr/>
          <p:nvPr userDrawn="1"/>
        </p:nvCxnSpPr>
        <p:spPr>
          <a:xfrm>
            <a:off x="6406749" y="1431552"/>
            <a:ext cx="0" cy="1371600"/>
          </a:xfrm>
          <a:prstGeom prst="line">
            <a:avLst/>
          </a:prstGeom>
          <a:ln w="63500">
            <a:solidFill>
              <a:schemeClr val="tx1"/>
            </a:solidFill>
          </a:ln>
        </p:spPr>
        <p:style>
          <a:lnRef idx="3">
            <a:schemeClr val="dk1"/>
          </a:lnRef>
          <a:fillRef idx="0">
            <a:schemeClr val="dk1"/>
          </a:fillRef>
          <a:effectRef idx="2">
            <a:schemeClr val="dk1"/>
          </a:effectRef>
          <a:fontRef idx="minor">
            <a:schemeClr val="tx1"/>
          </a:fontRef>
        </p:style>
      </p:cxnSp>
      <p:pic>
        <p:nvPicPr>
          <p:cNvPr id="34" name="Picture 33"/>
          <p:cNvPicPr>
            <a:picLocks noChangeAspect="1"/>
          </p:cNvPicPr>
          <p:nvPr userDrawn="1"/>
        </p:nvPicPr>
        <p:blipFill>
          <a:blip r:embed="rId3">
            <a:clrChange>
              <a:clrFrom>
                <a:srgbClr val="000000"/>
              </a:clrFrom>
              <a:clrTo>
                <a:srgbClr val="000000">
                  <a:alpha val="0"/>
                </a:srgbClr>
              </a:clrTo>
            </a:clrChange>
          </a:blip>
          <a:stretch>
            <a:fillRect/>
          </a:stretch>
        </p:blipFill>
        <p:spPr>
          <a:xfrm>
            <a:off x="997609" y="1703726"/>
            <a:ext cx="5125958" cy="1327650"/>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0488"/>
            <a:ext cx="12192000" cy="396240"/>
          </a:xfrm>
          <a:prstGeom prst="rect">
            <a:avLst/>
          </a:prstGeom>
        </p:spPr>
      </p:pic>
    </p:spTree>
    <p:extLst>
      <p:ext uri="{BB962C8B-B14F-4D97-AF65-F5344CB8AC3E}">
        <p14:creationId xmlns:p14="http://schemas.microsoft.com/office/powerpoint/2010/main" val="11328729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48730" y="5612504"/>
            <a:ext cx="2180881" cy="973142"/>
          </a:xfrm>
          <a:prstGeom prst="rect">
            <a:avLst/>
          </a:prstGeom>
        </p:spPr>
      </p:pic>
      <p:sp>
        <p:nvSpPr>
          <p:cNvPr id="2" name="Title 1"/>
          <p:cNvSpPr>
            <a:spLocks noGrp="1"/>
          </p:cNvSpPr>
          <p:nvPr>
            <p:ph type="title" hasCustomPrompt="1"/>
          </p:nvPr>
        </p:nvSpPr>
        <p:spPr>
          <a:xfrm>
            <a:off x="259883" y="434108"/>
            <a:ext cx="11569729" cy="895927"/>
          </a:xfrm>
        </p:spPr>
        <p:txBody>
          <a:bodyPr/>
          <a:lstStyle/>
          <a:p>
            <a:r>
              <a:rPr lang="en-US" dirty="0"/>
              <a:t>CLICK TO EDIT MASTER TITLE STYLE</a:t>
            </a:r>
          </a:p>
        </p:txBody>
      </p:sp>
      <p:sp>
        <p:nvSpPr>
          <p:cNvPr id="3" name="Content Placeholder 2"/>
          <p:cNvSpPr>
            <a:spLocks noGrp="1"/>
          </p:cNvSpPr>
          <p:nvPr>
            <p:ph sz="half" idx="1"/>
          </p:nvPr>
        </p:nvSpPr>
        <p:spPr>
          <a:xfrm>
            <a:off x="259882" y="1413164"/>
            <a:ext cx="5586855"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992" y="1413164"/>
            <a:ext cx="5658620"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81881F3-AB4F-4026-8B03-DBF7475676B1}" type="datetime1">
              <a:rPr lang="en-US" smtClean="0"/>
              <a:t>12/14/2021</a:t>
            </a:fld>
            <a:endParaRPr lang="en-US" dirty="0"/>
          </a:p>
        </p:txBody>
      </p:sp>
      <p:sp>
        <p:nvSpPr>
          <p:cNvPr id="9" name="Footer Placeholder 8"/>
          <p:cNvSpPr>
            <a:spLocks noGrp="1"/>
          </p:cNvSpPr>
          <p:nvPr>
            <p:ph type="ftr" sz="quarter" idx="11"/>
          </p:nvPr>
        </p:nvSpPr>
        <p:spPr/>
        <p:txBody>
          <a:bodyPr/>
          <a:lstStyle/>
          <a:p>
            <a:r>
              <a:rPr lang="en-US"/>
              <a:t>PRESENTATION TITLE</a:t>
            </a:r>
            <a:endParaRPr lang="en-US" dirty="0"/>
          </a:p>
        </p:txBody>
      </p:sp>
      <p:sp>
        <p:nvSpPr>
          <p:cNvPr id="10" name="Slide Number Placeholder 9"/>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23851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53140" y="5614471"/>
            <a:ext cx="2176470" cy="971174"/>
          </a:xfrm>
          <a:prstGeom prst="rect">
            <a:avLst/>
          </a:prstGeom>
        </p:spPr>
      </p:pic>
      <p:sp>
        <p:nvSpPr>
          <p:cNvPr id="2" name="Title 1"/>
          <p:cNvSpPr>
            <a:spLocks noGrp="1"/>
          </p:cNvSpPr>
          <p:nvPr>
            <p:ph type="title" hasCustomPrompt="1"/>
          </p:nvPr>
        </p:nvSpPr>
        <p:spPr>
          <a:xfrm>
            <a:off x="259883" y="434108"/>
            <a:ext cx="11569729" cy="895927"/>
          </a:xfrm>
        </p:spPr>
        <p:txBody>
          <a:bodyPr/>
          <a:lstStyle/>
          <a:p>
            <a:r>
              <a:rPr lang="en-US" dirty="0"/>
              <a:t>CLICK TO EDIT MASTER TITLE STYLE</a:t>
            </a:r>
          </a:p>
        </p:txBody>
      </p:sp>
      <p:sp>
        <p:nvSpPr>
          <p:cNvPr id="3" name="Content Placeholder 2"/>
          <p:cNvSpPr>
            <a:spLocks noGrp="1"/>
          </p:cNvSpPr>
          <p:nvPr>
            <p:ph sz="half" idx="1"/>
          </p:nvPr>
        </p:nvSpPr>
        <p:spPr>
          <a:xfrm>
            <a:off x="259882" y="1413164"/>
            <a:ext cx="5586855"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992" y="1413164"/>
            <a:ext cx="5658620"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81881F3-AB4F-4026-8B03-DBF7475676B1}" type="datetime1">
              <a:rPr lang="en-US" smtClean="0"/>
              <a:t>12/14/2021</a:t>
            </a:fld>
            <a:endParaRPr lang="en-US" dirty="0"/>
          </a:p>
        </p:txBody>
      </p:sp>
      <p:sp>
        <p:nvSpPr>
          <p:cNvPr id="9" name="Footer Placeholder 8"/>
          <p:cNvSpPr>
            <a:spLocks noGrp="1"/>
          </p:cNvSpPr>
          <p:nvPr>
            <p:ph type="ftr" sz="quarter" idx="11"/>
          </p:nvPr>
        </p:nvSpPr>
        <p:spPr/>
        <p:txBody>
          <a:bodyPr/>
          <a:lstStyle/>
          <a:p>
            <a:r>
              <a:rPr lang="en-US"/>
              <a:t>PRESENTATION TITLE</a:t>
            </a:r>
            <a:endParaRPr lang="en-US" dirty="0"/>
          </a:p>
        </p:txBody>
      </p:sp>
      <p:sp>
        <p:nvSpPr>
          <p:cNvPr id="10" name="Slide Number Placeholder 9"/>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
        <p:nvSpPr>
          <p:cNvPr id="12" name="Rectangle 11"/>
          <p:cNvSpPr/>
          <p:nvPr userDrawn="1"/>
        </p:nvSpPr>
        <p:spPr>
          <a:xfrm>
            <a:off x="0" y="0"/>
            <a:ext cx="12192000" cy="203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32479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48730" y="5612504"/>
            <a:ext cx="2180881" cy="973142"/>
          </a:xfrm>
          <a:prstGeom prst="rect">
            <a:avLst/>
          </a:prstGeom>
        </p:spPr>
      </p:pic>
      <p:sp>
        <p:nvSpPr>
          <p:cNvPr id="3" name="Text Placeholder 2"/>
          <p:cNvSpPr>
            <a:spLocks noGrp="1"/>
          </p:cNvSpPr>
          <p:nvPr>
            <p:ph type="body" idx="1"/>
          </p:nvPr>
        </p:nvSpPr>
        <p:spPr>
          <a:xfrm>
            <a:off x="259881" y="1396192"/>
            <a:ext cx="5542713" cy="670270"/>
          </a:xfrm>
        </p:spPr>
        <p:txBody>
          <a:bodyPr anchor="b">
            <a:noAutofit/>
          </a:bodyPr>
          <a:lstStyle>
            <a:lvl1pPr marL="0" indent="0">
              <a:buNone/>
              <a:defRPr sz="2800" b="1" baseline="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9881" y="2184400"/>
            <a:ext cx="5542713"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6154" y="1396192"/>
            <a:ext cx="5593458" cy="670270"/>
          </a:xfrm>
        </p:spPr>
        <p:txBody>
          <a:bodyPr anchor="b">
            <a:normAutofit/>
          </a:bodyPr>
          <a:lstStyle>
            <a:lvl1pPr marL="0" indent="0">
              <a:buNone/>
              <a:defRPr sz="28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6154" y="2184400"/>
            <a:ext cx="5593458"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259883" y="434108"/>
            <a:ext cx="11569729" cy="895927"/>
          </a:xfrm>
        </p:spPr>
        <p:txBody>
          <a:bodyPr/>
          <a:lstStyle/>
          <a:p>
            <a:r>
              <a:rPr lang="en-US" dirty="0"/>
              <a:t>CLICK TO EDIT MASTER TITLE STYLE</a:t>
            </a:r>
          </a:p>
        </p:txBody>
      </p:sp>
      <p:sp>
        <p:nvSpPr>
          <p:cNvPr id="2" name="Date Placeholder 1"/>
          <p:cNvSpPr>
            <a:spLocks noGrp="1"/>
          </p:cNvSpPr>
          <p:nvPr>
            <p:ph type="dt" sz="half" idx="10"/>
          </p:nvPr>
        </p:nvSpPr>
        <p:spPr/>
        <p:txBody>
          <a:bodyPr/>
          <a:lstStyle/>
          <a:p>
            <a:fld id="{C17F432B-3FBE-4889-963D-BF97BFBB7D3F}" type="datetime1">
              <a:rPr lang="en-US" smtClean="0"/>
              <a:t>12/14/2021</a:t>
            </a:fld>
            <a:endParaRPr lang="en-US" dirty="0"/>
          </a:p>
        </p:txBody>
      </p:sp>
      <p:sp>
        <p:nvSpPr>
          <p:cNvPr id="11" name="Footer Placeholder 10"/>
          <p:cNvSpPr>
            <a:spLocks noGrp="1"/>
          </p:cNvSpPr>
          <p:nvPr>
            <p:ph type="ftr" sz="quarter" idx="11"/>
          </p:nvPr>
        </p:nvSpPr>
        <p:spPr/>
        <p:txBody>
          <a:bodyPr/>
          <a:lstStyle/>
          <a:p>
            <a:r>
              <a:rPr lang="en-US"/>
              <a:t>PRESENTATION TITLE</a:t>
            </a:r>
            <a:endParaRPr lang="en-US" dirty="0"/>
          </a:p>
        </p:txBody>
      </p:sp>
      <p:sp>
        <p:nvSpPr>
          <p:cNvPr id="12" name="Slide Number Placeholder 11"/>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51959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bg>
      <p:bgRef idx="1001">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53140" y="5614471"/>
            <a:ext cx="2176470" cy="971174"/>
          </a:xfrm>
          <a:prstGeom prst="rect">
            <a:avLst/>
          </a:prstGeom>
        </p:spPr>
      </p:pic>
      <p:sp>
        <p:nvSpPr>
          <p:cNvPr id="3" name="Text Placeholder 2"/>
          <p:cNvSpPr>
            <a:spLocks noGrp="1"/>
          </p:cNvSpPr>
          <p:nvPr>
            <p:ph type="body" idx="1"/>
          </p:nvPr>
        </p:nvSpPr>
        <p:spPr>
          <a:xfrm>
            <a:off x="259881" y="1396192"/>
            <a:ext cx="5542713" cy="670270"/>
          </a:xfrm>
        </p:spPr>
        <p:txBody>
          <a:bodyPr anchor="b">
            <a:noAutofit/>
          </a:bodyPr>
          <a:lstStyle>
            <a:lvl1pPr marL="0" indent="0">
              <a:buNone/>
              <a:defRPr sz="2800" b="1" baseline="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9881" y="2184400"/>
            <a:ext cx="5542713"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6154" y="1396192"/>
            <a:ext cx="5593458" cy="670270"/>
          </a:xfrm>
        </p:spPr>
        <p:txBody>
          <a:bodyPr anchor="b">
            <a:normAutofit/>
          </a:bodyPr>
          <a:lstStyle>
            <a:lvl1pPr marL="0" indent="0">
              <a:buNone/>
              <a:defRPr sz="28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6154" y="2184400"/>
            <a:ext cx="5593458"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259883" y="434108"/>
            <a:ext cx="11569729" cy="895927"/>
          </a:xfrm>
        </p:spPr>
        <p:txBody>
          <a:bodyPr/>
          <a:lstStyle/>
          <a:p>
            <a:r>
              <a:rPr lang="en-US" dirty="0"/>
              <a:t>CLICK TO EDIT MASTER TITLE STYLE</a:t>
            </a:r>
          </a:p>
        </p:txBody>
      </p:sp>
      <p:sp>
        <p:nvSpPr>
          <p:cNvPr id="2" name="Date Placeholder 1"/>
          <p:cNvSpPr>
            <a:spLocks noGrp="1"/>
          </p:cNvSpPr>
          <p:nvPr>
            <p:ph type="dt" sz="half" idx="10"/>
          </p:nvPr>
        </p:nvSpPr>
        <p:spPr/>
        <p:txBody>
          <a:bodyPr/>
          <a:lstStyle/>
          <a:p>
            <a:fld id="{C17F432B-3FBE-4889-963D-BF97BFBB7D3F}" type="datetime1">
              <a:rPr lang="en-US" smtClean="0"/>
              <a:t>12/14/2021</a:t>
            </a:fld>
            <a:endParaRPr lang="en-US" dirty="0"/>
          </a:p>
        </p:txBody>
      </p:sp>
      <p:sp>
        <p:nvSpPr>
          <p:cNvPr id="11" name="Footer Placeholder 10"/>
          <p:cNvSpPr>
            <a:spLocks noGrp="1"/>
          </p:cNvSpPr>
          <p:nvPr>
            <p:ph type="ftr" sz="quarter" idx="11"/>
          </p:nvPr>
        </p:nvSpPr>
        <p:spPr/>
        <p:txBody>
          <a:bodyPr/>
          <a:lstStyle/>
          <a:p>
            <a:r>
              <a:rPr lang="en-US"/>
              <a:t>PRESENTATION TITLE</a:t>
            </a:r>
            <a:endParaRPr lang="en-US" dirty="0"/>
          </a:p>
        </p:txBody>
      </p:sp>
      <p:sp>
        <p:nvSpPr>
          <p:cNvPr id="12" name="Slide Number Placeholder 11"/>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
        <p:nvSpPr>
          <p:cNvPr id="14" name="Rectangle 13"/>
          <p:cNvSpPr/>
          <p:nvPr userDrawn="1"/>
        </p:nvSpPr>
        <p:spPr>
          <a:xfrm>
            <a:off x="0" y="0"/>
            <a:ext cx="12192000" cy="203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00118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48730" y="5612504"/>
            <a:ext cx="2180881" cy="973142"/>
          </a:xfrm>
          <a:prstGeom prst="rect">
            <a:avLst/>
          </a:prstGeom>
        </p:spPr>
      </p:pic>
      <p:sp>
        <p:nvSpPr>
          <p:cNvPr id="2" name="Title 1"/>
          <p:cNvSpPr>
            <a:spLocks noGrp="1"/>
          </p:cNvSpPr>
          <p:nvPr>
            <p:ph type="title" hasCustomPrompt="1"/>
          </p:nvPr>
        </p:nvSpPr>
        <p:spPr/>
        <p:txBody>
          <a:bodyPr/>
          <a:lstStyle/>
          <a:p>
            <a:r>
              <a:rPr lang="en-US" dirty="0"/>
              <a:t>CLICK TO EDIT MASTER TITLE STYLE</a:t>
            </a:r>
          </a:p>
        </p:txBody>
      </p:sp>
      <p:sp>
        <p:nvSpPr>
          <p:cNvPr id="6" name="Date Placeholder 5"/>
          <p:cNvSpPr>
            <a:spLocks noGrp="1"/>
          </p:cNvSpPr>
          <p:nvPr>
            <p:ph type="dt" sz="half" idx="10"/>
          </p:nvPr>
        </p:nvSpPr>
        <p:spPr/>
        <p:txBody>
          <a:bodyPr/>
          <a:lstStyle/>
          <a:p>
            <a:fld id="{310CCC04-1E76-41EE-A8AC-75AD85313D09}" type="datetime1">
              <a:rPr lang="en-US" smtClean="0"/>
              <a:t>12/14/2021</a:t>
            </a:fld>
            <a:endParaRPr lang="en-US" dirty="0"/>
          </a:p>
        </p:txBody>
      </p:sp>
      <p:sp>
        <p:nvSpPr>
          <p:cNvPr id="7" name="Footer Placeholder 6"/>
          <p:cNvSpPr>
            <a:spLocks noGrp="1"/>
          </p:cNvSpPr>
          <p:nvPr>
            <p:ph type="ftr" sz="quarter" idx="11"/>
          </p:nvPr>
        </p:nvSpPr>
        <p:spPr/>
        <p:txBody>
          <a:bodyPr/>
          <a:lstStyle/>
          <a:p>
            <a:r>
              <a:rPr lang="en-US"/>
              <a:t>PRESENTATION TITLE</a:t>
            </a:r>
            <a:endParaRPr lang="en-US" dirty="0"/>
          </a:p>
        </p:txBody>
      </p:sp>
      <p:sp>
        <p:nvSpPr>
          <p:cNvPr id="8" name="Slide Number Placeholder 7"/>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70848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_Title Only">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53140" y="5614471"/>
            <a:ext cx="2176470" cy="971174"/>
          </a:xfrm>
          <a:prstGeom prst="rect">
            <a:avLst/>
          </a:prstGeom>
        </p:spPr>
      </p:pic>
      <p:sp>
        <p:nvSpPr>
          <p:cNvPr id="2" name="Title 1"/>
          <p:cNvSpPr>
            <a:spLocks noGrp="1"/>
          </p:cNvSpPr>
          <p:nvPr>
            <p:ph type="title" hasCustomPrompt="1"/>
          </p:nvPr>
        </p:nvSpPr>
        <p:spPr/>
        <p:txBody>
          <a:bodyPr/>
          <a:lstStyle/>
          <a:p>
            <a:r>
              <a:rPr lang="en-US" dirty="0"/>
              <a:t>CLICK TO EDIT MASTER TITLE STYLE</a:t>
            </a:r>
          </a:p>
        </p:txBody>
      </p:sp>
      <p:sp>
        <p:nvSpPr>
          <p:cNvPr id="6" name="Date Placeholder 5"/>
          <p:cNvSpPr>
            <a:spLocks noGrp="1"/>
          </p:cNvSpPr>
          <p:nvPr>
            <p:ph type="dt" sz="half" idx="10"/>
          </p:nvPr>
        </p:nvSpPr>
        <p:spPr/>
        <p:txBody>
          <a:bodyPr/>
          <a:lstStyle/>
          <a:p>
            <a:fld id="{310CCC04-1E76-41EE-A8AC-75AD85313D09}" type="datetime1">
              <a:rPr lang="en-US" smtClean="0"/>
              <a:t>12/14/2021</a:t>
            </a:fld>
            <a:endParaRPr lang="en-US" dirty="0"/>
          </a:p>
        </p:txBody>
      </p:sp>
      <p:sp>
        <p:nvSpPr>
          <p:cNvPr id="7" name="Footer Placeholder 6"/>
          <p:cNvSpPr>
            <a:spLocks noGrp="1"/>
          </p:cNvSpPr>
          <p:nvPr>
            <p:ph type="ftr" sz="quarter" idx="11"/>
          </p:nvPr>
        </p:nvSpPr>
        <p:spPr/>
        <p:txBody>
          <a:bodyPr/>
          <a:lstStyle/>
          <a:p>
            <a:r>
              <a:rPr lang="en-US"/>
              <a:t>PRESENTATION TITLE</a:t>
            </a:r>
            <a:endParaRPr lang="en-US" dirty="0"/>
          </a:p>
        </p:txBody>
      </p:sp>
      <p:sp>
        <p:nvSpPr>
          <p:cNvPr id="8" name="Slide Number Placeholder 7"/>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
        <p:nvSpPr>
          <p:cNvPr id="10" name="Rectangle 9"/>
          <p:cNvSpPr/>
          <p:nvPr userDrawn="1"/>
        </p:nvSpPr>
        <p:spPr>
          <a:xfrm>
            <a:off x="0" y="0"/>
            <a:ext cx="12192000" cy="203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1212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48730" y="5612504"/>
            <a:ext cx="2180881" cy="973142"/>
          </a:xfrm>
          <a:prstGeom prst="rect">
            <a:avLst/>
          </a:prstGeom>
        </p:spPr>
      </p:pic>
      <p:sp>
        <p:nvSpPr>
          <p:cNvPr id="5" name="Date Placeholder 4"/>
          <p:cNvSpPr>
            <a:spLocks noGrp="1"/>
          </p:cNvSpPr>
          <p:nvPr>
            <p:ph type="dt" sz="half" idx="10"/>
          </p:nvPr>
        </p:nvSpPr>
        <p:spPr/>
        <p:txBody>
          <a:bodyPr/>
          <a:lstStyle/>
          <a:p>
            <a:fld id="{83974A9E-84AC-4661-9381-CC35B09E47F7}" type="datetime1">
              <a:rPr lang="en-US" smtClean="0"/>
              <a:t>12/14/2021</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74316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12/14/2021</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6240"/>
          </a:xfrm>
          <a:prstGeom prst="rect">
            <a:avLst/>
          </a:prstGeom>
        </p:spPr>
      </p:pic>
      <p:pic>
        <p:nvPicPr>
          <p:cNvPr id="24" name="Picture 23"/>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52740" y="5122072"/>
            <a:ext cx="2812901" cy="1255159"/>
          </a:xfrm>
          <a:prstGeom prst="rect">
            <a:avLst/>
          </a:prstGeom>
        </p:spPr>
      </p:pic>
    </p:spTree>
    <p:extLst>
      <p:ext uri="{BB962C8B-B14F-4D97-AF65-F5344CB8AC3E}">
        <p14:creationId xmlns:p14="http://schemas.microsoft.com/office/powerpoint/2010/main" val="103183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53140" y="5614471"/>
            <a:ext cx="2176470" cy="971174"/>
          </a:xfrm>
          <a:prstGeom prst="rect">
            <a:avLst/>
          </a:prstGeom>
        </p:spPr>
      </p:pic>
      <p:sp>
        <p:nvSpPr>
          <p:cNvPr id="5" name="Date Placeholder 4"/>
          <p:cNvSpPr>
            <a:spLocks noGrp="1"/>
          </p:cNvSpPr>
          <p:nvPr>
            <p:ph type="dt" sz="half" idx="10"/>
          </p:nvPr>
        </p:nvSpPr>
        <p:spPr/>
        <p:txBody>
          <a:bodyPr/>
          <a:lstStyle/>
          <a:p>
            <a:fld id="{83974A9E-84AC-4661-9381-CC35B09E47F7}" type="datetime1">
              <a:rPr lang="en-US" smtClean="0"/>
              <a:t>12/14/2021</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
        <p:nvSpPr>
          <p:cNvPr id="9" name="Rectangle 8"/>
          <p:cNvSpPr/>
          <p:nvPr userDrawn="1"/>
        </p:nvSpPr>
        <p:spPr>
          <a:xfrm>
            <a:off x="0" y="0"/>
            <a:ext cx="12192000" cy="203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59078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_NoBkgrd">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48730" y="5612504"/>
            <a:ext cx="2180881" cy="973142"/>
          </a:xfrm>
          <a:prstGeom prst="rect">
            <a:avLst/>
          </a:prstGeom>
        </p:spPr>
      </p:pic>
      <p:sp>
        <p:nvSpPr>
          <p:cNvPr id="5" name="Date Placeholder 4"/>
          <p:cNvSpPr>
            <a:spLocks noGrp="1"/>
          </p:cNvSpPr>
          <p:nvPr>
            <p:ph type="dt" sz="half" idx="10"/>
          </p:nvPr>
        </p:nvSpPr>
        <p:spPr/>
        <p:txBody>
          <a:bodyPr/>
          <a:lstStyle/>
          <a:p>
            <a:fld id="{1E55829F-8847-4C2A-8DD0-690EAD78E53F}" type="datetime1">
              <a:rPr lang="en-US" smtClean="0"/>
              <a:t>12/14/2021</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108767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1_Blank_NoBkgr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53140" y="5614471"/>
            <a:ext cx="2176470" cy="971174"/>
          </a:xfrm>
          <a:prstGeom prst="rect">
            <a:avLst/>
          </a:prstGeom>
        </p:spPr>
      </p:pic>
      <p:sp>
        <p:nvSpPr>
          <p:cNvPr id="5" name="Date Placeholder 4"/>
          <p:cNvSpPr>
            <a:spLocks noGrp="1"/>
          </p:cNvSpPr>
          <p:nvPr>
            <p:ph type="dt" sz="half" idx="10"/>
          </p:nvPr>
        </p:nvSpPr>
        <p:spPr/>
        <p:txBody>
          <a:bodyPr/>
          <a:lstStyle/>
          <a:p>
            <a:fld id="{1E55829F-8847-4C2A-8DD0-690EAD78E53F}" type="datetime1">
              <a:rPr lang="en-US" smtClean="0"/>
              <a:t>12/14/2021</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31335339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xt or Quo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1237675"/>
            <a:ext cx="4331855" cy="910202"/>
          </a:xfrm>
        </p:spPr>
        <p:txBody>
          <a:bodyPr anchor="b">
            <a:normAutofit/>
          </a:bodyPr>
          <a:lstStyle>
            <a:lvl1pPr algn="ctr">
              <a:defRPr sz="2800" cap="all" baseline="0"/>
            </a:lvl1pPr>
          </a:lstStyle>
          <a:p>
            <a:r>
              <a:rPr lang="en-US" dirty="0"/>
              <a:t>CONTEXT or THEME</a:t>
            </a:r>
          </a:p>
        </p:txBody>
      </p:sp>
      <p:sp>
        <p:nvSpPr>
          <p:cNvPr id="3" name="Date Placeholder 2"/>
          <p:cNvSpPr>
            <a:spLocks noGrp="1"/>
          </p:cNvSpPr>
          <p:nvPr>
            <p:ph type="dt" sz="half" idx="10"/>
          </p:nvPr>
        </p:nvSpPr>
        <p:spPr>
          <a:xfrm>
            <a:off x="10687614" y="6335309"/>
            <a:ext cx="1181114" cy="250337"/>
          </a:xfrm>
        </p:spPr>
        <p:txBody>
          <a:bodyPr/>
          <a:lstStyle/>
          <a:p>
            <a:fld id="{5FDFC970-B950-4395-A833-47227D4A68CA}" type="datetime1">
              <a:rPr lang="en-US" smtClean="0"/>
              <a:t>12/14/2021</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cxnSp>
        <p:nvCxnSpPr>
          <p:cNvPr id="12" name="Straight Connector 11"/>
          <p:cNvCxnSpPr/>
          <p:nvPr userDrawn="1"/>
        </p:nvCxnSpPr>
        <p:spPr>
          <a:xfrm>
            <a:off x="393007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93007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p:nvPr>
        </p:nvSpPr>
        <p:spPr>
          <a:xfrm>
            <a:off x="393007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Click to edit Master text styles</a:t>
            </a:r>
          </a:p>
        </p:txBody>
      </p:sp>
    </p:spTree>
    <p:extLst>
      <p:ext uri="{BB962C8B-B14F-4D97-AF65-F5344CB8AC3E}">
        <p14:creationId xmlns:p14="http://schemas.microsoft.com/office/powerpoint/2010/main" val="106419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xt or Quote with Photo">
    <p:bg>
      <p:bgPr>
        <a:solidFill>
          <a:schemeClr val="bg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6350285" y="495661"/>
            <a:ext cx="5440648" cy="5757360"/>
          </a:xfrm>
        </p:spPr>
        <p:txBody>
          <a:bodyPr/>
          <a:lstStyle/>
          <a:p>
            <a:r>
              <a:rPr lang="en-US"/>
              <a:t>Click icon to add picture</a:t>
            </a:r>
          </a:p>
        </p:txBody>
      </p:sp>
      <p:sp>
        <p:nvSpPr>
          <p:cNvPr id="2" name="Title 1"/>
          <p:cNvSpPr>
            <a:spLocks noGrp="1"/>
          </p:cNvSpPr>
          <p:nvPr>
            <p:ph type="title" hasCustomPrompt="1"/>
          </p:nvPr>
        </p:nvSpPr>
        <p:spPr>
          <a:xfrm>
            <a:off x="854362" y="1237675"/>
            <a:ext cx="4331855" cy="910202"/>
          </a:xfrm>
        </p:spPr>
        <p:txBody>
          <a:bodyPr anchor="b">
            <a:normAutofit/>
          </a:bodyPr>
          <a:lstStyle>
            <a:lvl1pPr algn="ctr">
              <a:defRPr sz="2800" cap="all" baseline="0"/>
            </a:lvl1pPr>
          </a:lstStyle>
          <a:p>
            <a:r>
              <a:rPr lang="en-US" dirty="0"/>
              <a:t>CONTEXT or THEME</a:t>
            </a:r>
          </a:p>
        </p:txBody>
      </p:sp>
      <p:sp>
        <p:nvSpPr>
          <p:cNvPr id="3" name="Date Placeholder 2"/>
          <p:cNvSpPr>
            <a:spLocks noGrp="1"/>
          </p:cNvSpPr>
          <p:nvPr>
            <p:ph type="dt" sz="half" idx="10"/>
          </p:nvPr>
        </p:nvSpPr>
        <p:spPr>
          <a:xfrm>
            <a:off x="10692947" y="6335309"/>
            <a:ext cx="1181114" cy="250337"/>
          </a:xfrm>
        </p:spPr>
        <p:txBody>
          <a:bodyPr/>
          <a:lstStyle/>
          <a:p>
            <a:fld id="{5FDFC970-B950-4395-A833-47227D4A68CA}" type="datetime1">
              <a:rPr lang="en-US" smtClean="0"/>
              <a:t>12/14/2021</a:t>
            </a:fld>
            <a:endParaRPr lang="en-US" dirty="0"/>
          </a:p>
        </p:txBody>
      </p:sp>
      <p:sp>
        <p:nvSpPr>
          <p:cNvPr id="4" name="Footer Placeholder 3"/>
          <p:cNvSpPr>
            <a:spLocks noGrp="1"/>
          </p:cNvSpPr>
          <p:nvPr>
            <p:ph type="ftr" sz="quarter" idx="11"/>
          </p:nvPr>
        </p:nvSpPr>
        <p:spPr>
          <a:xfrm>
            <a:off x="259882" y="6335309"/>
            <a:ext cx="3887245" cy="250337"/>
          </a:xfrm>
        </p:spPr>
        <p:txBody>
          <a:bodyPr/>
          <a:lstStyle/>
          <a:p>
            <a:r>
              <a:rPr lang="en-US"/>
              <a:t>PRESENTATION TITLE</a:t>
            </a:r>
            <a:endParaRPr lang="en-US" dirty="0"/>
          </a:p>
        </p:txBody>
      </p:sp>
      <p:sp>
        <p:nvSpPr>
          <p:cNvPr id="5" name="Slide Number Placeholder 4"/>
          <p:cNvSpPr>
            <a:spLocks noGrp="1"/>
          </p:cNvSpPr>
          <p:nvPr>
            <p:ph type="sldNum" sz="quarter" idx="12"/>
          </p:nvPr>
        </p:nvSpPr>
        <p:spPr>
          <a:xfrm>
            <a:off x="4479637" y="6335309"/>
            <a:ext cx="1016000" cy="250337"/>
          </a:xfrm>
        </p:spPr>
        <p:txBody>
          <a:bodyPr/>
          <a:lstStyle/>
          <a:p>
            <a:r>
              <a:rPr lang="en-US" dirty="0"/>
              <a:t>PAGE  </a:t>
            </a:r>
            <a:fld id="{93005692-73BE-493E-93AB-ECD6027A7652}" type="slidenum">
              <a:rPr lang="en-US" smtClean="0"/>
              <a:pPr/>
              <a:t>‹#›</a:t>
            </a:fld>
            <a:endParaRPr lang="en-US" dirty="0"/>
          </a:p>
        </p:txBody>
      </p:sp>
      <p:sp>
        <p:nvSpPr>
          <p:cNvPr id="15" name="Text Placeholder 14"/>
          <p:cNvSpPr>
            <a:spLocks noGrp="1"/>
          </p:cNvSpPr>
          <p:nvPr>
            <p:ph type="body" sz="quarter" idx="13"/>
          </p:nvPr>
        </p:nvSpPr>
        <p:spPr>
          <a:xfrm>
            <a:off x="544943" y="2409026"/>
            <a:ext cx="4950694" cy="2114550"/>
          </a:xfrm>
        </p:spPr>
        <p:txBody>
          <a:bodyPr anchor="ctr">
            <a:normAutofit/>
          </a:bodyPr>
          <a:lstStyle>
            <a:lvl1pPr marL="0" indent="0" algn="ctr">
              <a:lnSpc>
                <a:spcPct val="100000"/>
              </a:lnSpc>
              <a:buNone/>
              <a:defRPr sz="22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p:nvPr>
        </p:nvSpPr>
        <p:spPr>
          <a:xfrm>
            <a:off x="85436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Click to edit Master text styles</a:t>
            </a:r>
          </a:p>
        </p:txBody>
      </p:sp>
      <p:cxnSp>
        <p:nvCxnSpPr>
          <p:cNvPr id="10" name="Straight Connector 9"/>
          <p:cNvCxnSpPr/>
          <p:nvPr userDrawn="1"/>
        </p:nvCxnSpPr>
        <p:spPr>
          <a:xfrm>
            <a:off x="85436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5436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1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549662" y="5612504"/>
            <a:ext cx="2180881" cy="973142"/>
          </a:xfrm>
          <a:prstGeom prst="rect">
            <a:avLst/>
          </a:prstGeom>
        </p:spPr>
      </p:pic>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dirty="0"/>
              <a:t>SECTION DIVIDER</a:t>
            </a:r>
          </a:p>
        </p:txBody>
      </p:sp>
      <p:sp>
        <p:nvSpPr>
          <p:cNvPr id="3" name="Date Placeholder 2"/>
          <p:cNvSpPr>
            <a:spLocks noGrp="1"/>
          </p:cNvSpPr>
          <p:nvPr>
            <p:ph type="dt" sz="half" idx="10"/>
          </p:nvPr>
        </p:nvSpPr>
        <p:spPr>
          <a:xfrm>
            <a:off x="10676206" y="6335309"/>
            <a:ext cx="1181114" cy="250337"/>
          </a:xfrm>
        </p:spPr>
        <p:txBody>
          <a:bodyPr/>
          <a:lstStyle/>
          <a:p>
            <a:fld id="{5FDFC970-B950-4395-A833-47227D4A68CA}" type="datetime1">
              <a:rPr lang="en-US" smtClean="0"/>
              <a:t>12/14/2021</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146772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dirty="0"/>
              <a:t>SECTION DIVIDER</a:t>
            </a:r>
          </a:p>
        </p:txBody>
      </p:sp>
      <p:sp>
        <p:nvSpPr>
          <p:cNvPr id="3" name="Date Placeholder 2"/>
          <p:cNvSpPr>
            <a:spLocks noGrp="1"/>
          </p:cNvSpPr>
          <p:nvPr>
            <p:ph type="dt" sz="half" idx="10"/>
          </p:nvPr>
        </p:nvSpPr>
        <p:spPr>
          <a:xfrm>
            <a:off x="10676206" y="6335309"/>
            <a:ext cx="1181114" cy="250337"/>
          </a:xfrm>
        </p:spPr>
        <p:txBody>
          <a:bodyPr/>
          <a:lstStyle/>
          <a:p>
            <a:fld id="{5FDFC970-B950-4395-A833-47227D4A68CA}" type="datetime1">
              <a:rPr lang="en-US" smtClean="0"/>
              <a:t>12/14/2021</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366682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551868" y="5614473"/>
            <a:ext cx="2176470" cy="971174"/>
          </a:xfrm>
          <a:prstGeom prst="rect">
            <a:avLst/>
          </a:prstGeom>
        </p:spPr>
      </p:pic>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solidFill>
                  <a:schemeClr val="bg1"/>
                </a:solidFill>
              </a:defRPr>
            </a:lvl1pPr>
          </a:lstStyle>
          <a:p>
            <a:r>
              <a:rPr lang="en-US" dirty="0"/>
              <a:t>SECTION DIVIDER</a:t>
            </a:r>
          </a:p>
        </p:txBody>
      </p:sp>
      <p:sp>
        <p:nvSpPr>
          <p:cNvPr id="3" name="Date Placeholder 2"/>
          <p:cNvSpPr>
            <a:spLocks noGrp="1"/>
          </p:cNvSpPr>
          <p:nvPr>
            <p:ph type="dt" sz="half" idx="10"/>
          </p:nvPr>
        </p:nvSpPr>
        <p:spPr>
          <a:xfrm>
            <a:off x="10676206" y="6335309"/>
            <a:ext cx="1181114" cy="250337"/>
          </a:xfrm>
        </p:spPr>
        <p:txBody>
          <a:bodyPr/>
          <a:lstStyle>
            <a:lvl1pPr>
              <a:defRPr>
                <a:solidFill>
                  <a:schemeClr val="bg1"/>
                </a:solidFill>
              </a:defRPr>
            </a:lvl1pPr>
          </a:lstStyle>
          <a:p>
            <a:fld id="{5FDFC970-B950-4395-A833-47227D4A68CA}" type="datetime1">
              <a:rPr lang="en-US" smtClean="0"/>
              <a:pPr/>
              <a:t>12/14/2021</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303502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9" name="Picture 8" title="University of Waterlo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865" y="546789"/>
            <a:ext cx="6400271" cy="4157128"/>
          </a:xfrm>
          <a:prstGeom prst="rect">
            <a:avLst/>
          </a:prstGeom>
        </p:spPr>
      </p:pic>
      <p:sp>
        <p:nvSpPr>
          <p:cNvPr id="2" name="Title 1"/>
          <p:cNvSpPr>
            <a:spLocks noGrp="1"/>
          </p:cNvSpPr>
          <p:nvPr>
            <p:ph type="title" hasCustomPrompt="1"/>
          </p:nvPr>
        </p:nvSpPr>
        <p:spPr>
          <a:xfrm>
            <a:off x="657225" y="4581236"/>
            <a:ext cx="10877550" cy="1597891"/>
          </a:xfrm>
          <a:noFill/>
        </p:spPr>
        <p:txBody>
          <a:bodyPr wrap="square" rtlCol="0" anchor="ctr" anchorCtr="1">
            <a:noAutofit/>
          </a:bodyPr>
          <a:lstStyle>
            <a:lvl1pPr algn="ctr">
              <a:defRPr lang="en-US" sz="1800" b="0" i="0" cap="all" baseline="0">
                <a:solidFill>
                  <a:schemeClr val="tx1"/>
                </a:solidFill>
                <a:latin typeface="Verdana" charset="0"/>
                <a:ea typeface="Verdana" charset="0"/>
                <a:cs typeface="Verdana" charset="0"/>
              </a:defRPr>
            </a:lvl1pPr>
          </a:lstStyle>
          <a:p>
            <a:pPr marL="0" lvl="0" algn="ctr">
              <a:lnSpc>
                <a:spcPct val="75000"/>
              </a:lnSpc>
            </a:pPr>
            <a:r>
              <a:rPr lang="en-US" dirty="0"/>
              <a:t>click to edit master closing slide</a:t>
            </a:r>
          </a:p>
        </p:txBody>
      </p:sp>
      <p:sp>
        <p:nvSpPr>
          <p:cNvPr id="6" name="Date Placeholder 5"/>
          <p:cNvSpPr>
            <a:spLocks noGrp="1"/>
          </p:cNvSpPr>
          <p:nvPr>
            <p:ph type="dt" sz="half" idx="10"/>
          </p:nvPr>
        </p:nvSpPr>
        <p:spPr/>
        <p:txBody>
          <a:bodyPr/>
          <a:lstStyle/>
          <a:p>
            <a:fld id="{75D660D7-90CE-4513-A3CE-C070B9421917}" type="datetime1">
              <a:rPr lang="en-US" smtClean="0"/>
              <a:t>12/14/2021</a:t>
            </a:fld>
            <a:endParaRPr lang="en-US" dirty="0"/>
          </a:p>
        </p:txBody>
      </p:sp>
      <p:sp>
        <p:nvSpPr>
          <p:cNvPr id="10" name="Footer Placeholder 9"/>
          <p:cNvSpPr>
            <a:spLocks noGrp="1"/>
          </p:cNvSpPr>
          <p:nvPr>
            <p:ph type="ftr" sz="quarter" idx="11"/>
          </p:nvPr>
        </p:nvSpPr>
        <p:spPr/>
        <p:txBody>
          <a:bodyPr/>
          <a:lstStyle/>
          <a:p>
            <a:r>
              <a:rPr lang="en-US"/>
              <a:t>PRESENTATION TITLE</a:t>
            </a:r>
            <a:endParaRPr lang="en-US" dirty="0"/>
          </a:p>
        </p:txBody>
      </p:sp>
      <p:sp>
        <p:nvSpPr>
          <p:cNvPr id="11" name="Slide Number Placeholder 10"/>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33"/>
            <a:ext cx="12192000" cy="396240"/>
          </a:xfrm>
          <a:prstGeom prst="rect">
            <a:avLst/>
          </a:prstGeom>
        </p:spPr>
      </p:pic>
    </p:spTree>
    <p:extLst>
      <p:ext uri="{BB962C8B-B14F-4D97-AF65-F5344CB8AC3E}">
        <p14:creationId xmlns:p14="http://schemas.microsoft.com/office/powerpoint/2010/main" val="326967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Slide_AL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1059"/>
          <a:stretch/>
        </p:blipFill>
        <p:spPr>
          <a:xfrm>
            <a:off x="0" y="384561"/>
            <a:ext cx="12192000" cy="6473439"/>
          </a:xfrm>
          <a:prstGeom prst="rect">
            <a:avLst/>
          </a:prstGeom>
        </p:spPr>
      </p:pic>
      <p:pic>
        <p:nvPicPr>
          <p:cNvPr id="11" name="Picture 10" title="University of Waterloo"/>
          <p:cNvPicPr>
            <a:picLocks noChangeAspect="1"/>
          </p:cNvPicPr>
          <p:nvPr userDrawn="1"/>
        </p:nvPicPr>
        <p:blipFill rotWithShape="1">
          <a:blip r:embed="rId3">
            <a:extLst>
              <a:ext uri="{28A0092B-C50C-407E-A947-70E740481C1C}">
                <a14:useLocalDpi xmlns:a14="http://schemas.microsoft.com/office/drawing/2010/main" val="0"/>
              </a:ext>
            </a:extLst>
          </a:blip>
          <a:srcRect l="13985" t="13985" r="13985" b="13985"/>
          <a:stretch/>
        </p:blipFill>
        <p:spPr bwMode="gray">
          <a:xfrm>
            <a:off x="3775904" y="1122373"/>
            <a:ext cx="4628005" cy="3005998"/>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hasCustomPrompt="1"/>
          </p:nvPr>
        </p:nvSpPr>
        <p:spPr>
          <a:xfrm>
            <a:off x="733425" y="4682836"/>
            <a:ext cx="10725150" cy="1559782"/>
          </a:xfrm>
          <a:noFill/>
        </p:spPr>
        <p:txBody>
          <a:bodyPr wrap="square" rtlCol="0" anchor="ctr" anchorCtr="1">
            <a:noAutofit/>
          </a:bodyPr>
          <a:lstStyle>
            <a:lvl1pPr algn="ctr">
              <a:defRPr lang="en-US" sz="1800" b="0" i="0">
                <a:solidFill>
                  <a:schemeClr val="bg1">
                    <a:alpha val="81000"/>
                  </a:schemeClr>
                </a:solidFill>
                <a:latin typeface="Verdana" charset="0"/>
                <a:ea typeface="Verdana" charset="0"/>
                <a:cs typeface="Verdana" charset="0"/>
              </a:defRPr>
            </a:lvl1pPr>
          </a:lstStyle>
          <a:p>
            <a:pPr marL="0" lvl="0" algn="ctr">
              <a:lnSpc>
                <a:spcPct val="75000"/>
              </a:lnSpc>
            </a:pPr>
            <a:r>
              <a:rPr lang="en-US" dirty="0"/>
              <a:t>CLICK TO EDIT MASTER CLOSING SLIDE OPTION 2</a:t>
            </a:r>
          </a:p>
        </p:txBody>
      </p:sp>
      <p:sp>
        <p:nvSpPr>
          <p:cNvPr id="6" name="Date Placeholder 5"/>
          <p:cNvSpPr>
            <a:spLocks noGrp="1"/>
          </p:cNvSpPr>
          <p:nvPr>
            <p:ph type="dt" sz="half" idx="10"/>
          </p:nvPr>
        </p:nvSpPr>
        <p:spPr/>
        <p:txBody>
          <a:bodyPr/>
          <a:lstStyle/>
          <a:p>
            <a:fld id="{0A368D4B-3D0A-49AB-8EA2-2DC8CB4594DB}" type="datetime1">
              <a:rPr lang="en-US" smtClean="0"/>
              <a:t>12/14/2021</a:t>
            </a:fld>
            <a:endParaRPr lang="en-US" dirty="0"/>
          </a:p>
        </p:txBody>
      </p:sp>
      <p:sp>
        <p:nvSpPr>
          <p:cNvPr id="7" name="Footer Placeholder 6"/>
          <p:cNvSpPr>
            <a:spLocks noGrp="1"/>
          </p:cNvSpPr>
          <p:nvPr>
            <p:ph type="ftr" sz="quarter" idx="11"/>
          </p:nvPr>
        </p:nvSpPr>
        <p:spPr/>
        <p:txBody>
          <a:bodyPr/>
          <a:lstStyle/>
          <a:p>
            <a:r>
              <a:rPr lang="en-US"/>
              <a:t>PRESENTATION TITLE</a:t>
            </a:r>
            <a:endParaRPr lang="en-US" dirty="0"/>
          </a:p>
        </p:txBody>
      </p:sp>
      <p:sp>
        <p:nvSpPr>
          <p:cNvPr id="8" name="Slide Number Placeholder 7"/>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372208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52740" y="5149123"/>
            <a:ext cx="2752278" cy="1228108"/>
          </a:xfrm>
          <a:prstGeom prst="rect">
            <a:avLst/>
          </a:prstGeom>
        </p:spPr>
      </p:pic>
      <p:sp>
        <p:nvSpPr>
          <p:cNvPr id="2" name="Title 1"/>
          <p:cNvSpPr>
            <a:spLocks noGrp="1"/>
          </p:cNvSpPr>
          <p:nvPr>
            <p:ph type="ctrTitle" hasCustomPrompt="1"/>
          </p:nvPr>
        </p:nvSpPr>
        <p:spPr>
          <a:xfrm>
            <a:off x="452740" y="1028940"/>
            <a:ext cx="8692199" cy="1474115"/>
          </a:xfrm>
        </p:spPr>
        <p:txBody>
          <a:bodyPr lIns="0" anchor="b">
            <a:noAutofit/>
          </a:bodyPr>
          <a:lstStyle>
            <a:lvl1pPr algn="l">
              <a:defRPr sz="540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12/14/2021</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396240"/>
          </a:xfrm>
          <a:prstGeom prst="rect">
            <a:avLst/>
          </a:prstGeom>
        </p:spPr>
      </p:pic>
    </p:spTree>
    <p:extLst>
      <p:ext uri="{BB962C8B-B14F-4D97-AF65-F5344CB8AC3E}">
        <p14:creationId xmlns:p14="http://schemas.microsoft.com/office/powerpoint/2010/main" val="252895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12/14/2021</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6240"/>
          </a:xfrm>
          <a:prstGeom prst="rect">
            <a:avLst/>
          </a:prstGeom>
        </p:spPr>
      </p:pic>
      <p:pic>
        <p:nvPicPr>
          <p:cNvPr id="16" name="Picture 15"/>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52740" y="5149123"/>
            <a:ext cx="2752278" cy="1228108"/>
          </a:xfrm>
          <a:prstGeom prst="rect">
            <a:avLst/>
          </a:prstGeom>
        </p:spPr>
      </p:pic>
    </p:spTree>
    <p:extLst>
      <p:ext uri="{BB962C8B-B14F-4D97-AF65-F5344CB8AC3E}">
        <p14:creationId xmlns:p14="http://schemas.microsoft.com/office/powerpoint/2010/main" val="35010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48730" y="5612504"/>
            <a:ext cx="2180881" cy="973142"/>
          </a:xfrm>
          <a:prstGeom prst="rect">
            <a:avLst/>
          </a:prstGeom>
        </p:spPr>
      </p:pic>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D4B0C9-B47E-4B33-A656-C78D1805DA95}" type="datetime1">
              <a:rPr lang="en-US" smtClean="0"/>
              <a:t>12/14/2021</a:t>
            </a:fld>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66632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53140" y="5614471"/>
            <a:ext cx="2176470" cy="971174"/>
          </a:xfrm>
          <a:prstGeom prst="rect">
            <a:avLst/>
          </a:prstGeom>
        </p:spPr>
      </p:pic>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D4B0C9-B47E-4B33-A656-C78D1805DA95}" type="datetime1">
              <a:rPr lang="en-US" smtClean="0"/>
              <a:t>12/14/2021</a:t>
            </a:fld>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
        <p:nvSpPr>
          <p:cNvPr id="6" name="Rectangle 5"/>
          <p:cNvSpPr/>
          <p:nvPr userDrawn="1"/>
        </p:nvSpPr>
        <p:spPr>
          <a:xfrm>
            <a:off x="0" y="0"/>
            <a:ext cx="12192000" cy="203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23053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_Menu">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48730" y="5612504"/>
            <a:ext cx="2180881" cy="973142"/>
          </a:xfrm>
          <a:prstGeom prst="rect">
            <a:avLst/>
          </a:prstGeom>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hasCustomPrompt="1"/>
          </p:nvPr>
        </p:nvSpPr>
        <p:spPr>
          <a:xfrm>
            <a:off x="7407696"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1</a:t>
            </a:r>
          </a:p>
        </p:txBody>
      </p:sp>
      <p:sp>
        <p:nvSpPr>
          <p:cNvPr id="9" name="Text Placeholder 7"/>
          <p:cNvSpPr>
            <a:spLocks noGrp="1"/>
          </p:cNvSpPr>
          <p:nvPr>
            <p:ph type="body" sz="quarter" idx="14" hasCustomPrompt="1"/>
          </p:nvPr>
        </p:nvSpPr>
        <p:spPr>
          <a:xfrm>
            <a:off x="8908224"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2</a:t>
            </a:r>
          </a:p>
        </p:txBody>
      </p:sp>
      <p:sp>
        <p:nvSpPr>
          <p:cNvPr id="10" name="Text Placeholder 7"/>
          <p:cNvSpPr>
            <a:spLocks noGrp="1"/>
          </p:cNvSpPr>
          <p:nvPr>
            <p:ph type="body" sz="quarter" idx="15" hasCustomPrompt="1"/>
          </p:nvPr>
        </p:nvSpPr>
        <p:spPr>
          <a:xfrm>
            <a:off x="10408752" y="685060"/>
            <a:ext cx="1420859" cy="286052"/>
          </a:xfrm>
        </p:spPr>
        <p:txBody>
          <a:bodyPr anchor="ctr">
            <a:noAutofit/>
          </a:bodyPr>
          <a:lstStyle>
            <a:lvl1pPr marL="0" indent="0" algn="ctr">
              <a:buNone/>
              <a:defRPr sz="11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3</a:t>
            </a:r>
          </a:p>
        </p:txBody>
      </p:sp>
      <p:sp>
        <p:nvSpPr>
          <p:cNvPr id="7" name="Date Placeholder 6"/>
          <p:cNvSpPr>
            <a:spLocks noGrp="1"/>
          </p:cNvSpPr>
          <p:nvPr>
            <p:ph type="dt" sz="half" idx="16"/>
          </p:nvPr>
        </p:nvSpPr>
        <p:spPr/>
        <p:txBody>
          <a:bodyPr/>
          <a:lstStyle/>
          <a:p>
            <a:fld id="{48C228CE-C572-4AF5-9728-AA6E475873DD}" type="datetime1">
              <a:rPr lang="en-US" smtClean="0"/>
              <a:t>12/14/2021</a:t>
            </a:fld>
            <a:endParaRPr lang="en-US" dirty="0"/>
          </a:p>
        </p:txBody>
      </p:sp>
      <p:sp>
        <p:nvSpPr>
          <p:cNvPr id="11" name="Footer Placeholder 10"/>
          <p:cNvSpPr>
            <a:spLocks noGrp="1"/>
          </p:cNvSpPr>
          <p:nvPr>
            <p:ph type="ftr" sz="quarter" idx="17"/>
          </p:nvPr>
        </p:nvSpPr>
        <p:spPr/>
        <p:txBody>
          <a:bodyPr/>
          <a:lstStyle/>
          <a:p>
            <a:r>
              <a:rPr lang="en-US"/>
              <a:t>PRESENTATION TITLE</a:t>
            </a:r>
            <a:endParaRPr lang="en-US" dirty="0"/>
          </a:p>
        </p:txBody>
      </p:sp>
      <p:sp>
        <p:nvSpPr>
          <p:cNvPr id="12" name="Slide Number Placeholder 11"/>
          <p:cNvSpPr>
            <a:spLocks noGrp="1"/>
          </p:cNvSpPr>
          <p:nvPr>
            <p:ph type="sldNum" sz="quarter" idx="18"/>
          </p:nvPr>
        </p:nvSpPr>
        <p:spPr/>
        <p:txBody>
          <a:bodyPr/>
          <a:lstStyle/>
          <a:p>
            <a:r>
              <a:rPr lang="en-US" dirty="0"/>
              <a:t>PAGE  </a:t>
            </a:r>
            <a:fld id="{93005692-73BE-493E-93AB-ECD6027A7652}" type="slidenum">
              <a:rPr lang="en-US" smtClean="0"/>
              <a:pPr/>
              <a:t>‹#›</a:t>
            </a:fld>
            <a:endParaRPr lang="en-US" dirty="0"/>
          </a:p>
        </p:txBody>
      </p:sp>
      <p:sp>
        <p:nvSpPr>
          <p:cNvPr id="4" name="Title 3"/>
          <p:cNvSpPr>
            <a:spLocks noGrp="1"/>
          </p:cNvSpPr>
          <p:nvPr>
            <p:ph type="title"/>
          </p:nvPr>
        </p:nvSpPr>
        <p:spPr>
          <a:xfrm>
            <a:off x="259883" y="434108"/>
            <a:ext cx="7046081" cy="895927"/>
          </a:xfrm>
        </p:spPr>
        <p:txBody>
          <a:bodyPr/>
          <a:lstStyle>
            <a:lvl1pPr>
              <a:defRPr cap="all" baseline="0"/>
            </a:lvl1pPr>
          </a:lstStyle>
          <a:p>
            <a:r>
              <a:rPr lang="en-US"/>
              <a:t>Click to edit Master title style</a:t>
            </a:r>
            <a:endParaRPr lang="en-US" dirty="0"/>
          </a:p>
        </p:txBody>
      </p:sp>
    </p:spTree>
    <p:extLst>
      <p:ext uri="{BB962C8B-B14F-4D97-AF65-F5344CB8AC3E}">
        <p14:creationId xmlns:p14="http://schemas.microsoft.com/office/powerpoint/2010/main" val="126703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_Menu">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53140" y="5614471"/>
            <a:ext cx="2176470" cy="971174"/>
          </a:xfrm>
          <a:prstGeom prst="rect">
            <a:avLst/>
          </a:prstGeom>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hasCustomPrompt="1"/>
          </p:nvPr>
        </p:nvSpPr>
        <p:spPr>
          <a:xfrm>
            <a:off x="7407696"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1</a:t>
            </a:r>
          </a:p>
        </p:txBody>
      </p:sp>
      <p:sp>
        <p:nvSpPr>
          <p:cNvPr id="9" name="Text Placeholder 7"/>
          <p:cNvSpPr>
            <a:spLocks noGrp="1"/>
          </p:cNvSpPr>
          <p:nvPr>
            <p:ph type="body" sz="quarter" idx="14" hasCustomPrompt="1"/>
          </p:nvPr>
        </p:nvSpPr>
        <p:spPr>
          <a:xfrm>
            <a:off x="8908224"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2</a:t>
            </a:r>
          </a:p>
        </p:txBody>
      </p:sp>
      <p:sp>
        <p:nvSpPr>
          <p:cNvPr id="10" name="Text Placeholder 7"/>
          <p:cNvSpPr>
            <a:spLocks noGrp="1"/>
          </p:cNvSpPr>
          <p:nvPr>
            <p:ph type="body" sz="quarter" idx="15" hasCustomPrompt="1"/>
          </p:nvPr>
        </p:nvSpPr>
        <p:spPr>
          <a:xfrm>
            <a:off x="10408752" y="685060"/>
            <a:ext cx="1420859" cy="286052"/>
          </a:xfrm>
        </p:spPr>
        <p:txBody>
          <a:bodyPr anchor="ctr">
            <a:noAutofit/>
          </a:bodyPr>
          <a:lstStyle>
            <a:lvl1pPr marL="0" indent="0" algn="ctr">
              <a:buNone/>
              <a:defRPr sz="11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3</a:t>
            </a:r>
          </a:p>
        </p:txBody>
      </p:sp>
      <p:sp>
        <p:nvSpPr>
          <p:cNvPr id="7" name="Date Placeholder 6"/>
          <p:cNvSpPr>
            <a:spLocks noGrp="1"/>
          </p:cNvSpPr>
          <p:nvPr>
            <p:ph type="dt" sz="half" idx="16"/>
          </p:nvPr>
        </p:nvSpPr>
        <p:spPr/>
        <p:txBody>
          <a:bodyPr/>
          <a:lstStyle/>
          <a:p>
            <a:fld id="{48C228CE-C572-4AF5-9728-AA6E475873DD}" type="datetime1">
              <a:rPr lang="en-US" smtClean="0"/>
              <a:t>12/14/2021</a:t>
            </a:fld>
            <a:endParaRPr lang="en-US" dirty="0"/>
          </a:p>
        </p:txBody>
      </p:sp>
      <p:sp>
        <p:nvSpPr>
          <p:cNvPr id="11" name="Footer Placeholder 10"/>
          <p:cNvSpPr>
            <a:spLocks noGrp="1"/>
          </p:cNvSpPr>
          <p:nvPr>
            <p:ph type="ftr" sz="quarter" idx="17"/>
          </p:nvPr>
        </p:nvSpPr>
        <p:spPr/>
        <p:txBody>
          <a:bodyPr/>
          <a:lstStyle/>
          <a:p>
            <a:r>
              <a:rPr lang="en-US"/>
              <a:t>PRESENTATION TITLE</a:t>
            </a:r>
            <a:endParaRPr lang="en-US" dirty="0"/>
          </a:p>
        </p:txBody>
      </p:sp>
      <p:sp>
        <p:nvSpPr>
          <p:cNvPr id="12" name="Slide Number Placeholder 11"/>
          <p:cNvSpPr>
            <a:spLocks noGrp="1"/>
          </p:cNvSpPr>
          <p:nvPr>
            <p:ph type="sldNum" sz="quarter" idx="18"/>
          </p:nvPr>
        </p:nvSpPr>
        <p:spPr/>
        <p:txBody>
          <a:bodyPr/>
          <a:lstStyle/>
          <a:p>
            <a:r>
              <a:rPr lang="en-US" dirty="0"/>
              <a:t>PAGE  </a:t>
            </a:r>
            <a:fld id="{93005692-73BE-493E-93AB-ECD6027A7652}" type="slidenum">
              <a:rPr lang="en-US" smtClean="0"/>
              <a:pPr/>
              <a:t>‹#›</a:t>
            </a:fld>
            <a:endParaRPr lang="en-US" dirty="0"/>
          </a:p>
        </p:txBody>
      </p:sp>
      <p:sp>
        <p:nvSpPr>
          <p:cNvPr id="4" name="Title 3"/>
          <p:cNvSpPr>
            <a:spLocks noGrp="1"/>
          </p:cNvSpPr>
          <p:nvPr>
            <p:ph type="title"/>
          </p:nvPr>
        </p:nvSpPr>
        <p:spPr>
          <a:xfrm>
            <a:off x="259883" y="434108"/>
            <a:ext cx="7046081" cy="895927"/>
          </a:xfrm>
        </p:spPr>
        <p:txBody>
          <a:bodyPr/>
          <a:lstStyle>
            <a:lvl1pPr>
              <a:defRPr cap="all" baseline="0"/>
            </a:lvl1pPr>
          </a:lstStyle>
          <a:p>
            <a:r>
              <a:rPr lang="en-US"/>
              <a:t>Click to edit Master title style</a:t>
            </a:r>
            <a:endParaRPr lang="en-US" dirty="0"/>
          </a:p>
        </p:txBody>
      </p:sp>
      <p:sp>
        <p:nvSpPr>
          <p:cNvPr id="14" name="Rectangle 13"/>
          <p:cNvSpPr/>
          <p:nvPr userDrawn="1"/>
        </p:nvSpPr>
        <p:spPr>
          <a:xfrm>
            <a:off x="0" y="0"/>
            <a:ext cx="12192000" cy="203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96669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48730" y="5612504"/>
            <a:ext cx="2180881" cy="973142"/>
          </a:xfrm>
          <a:prstGeom prst="rect">
            <a:avLst/>
          </a:prstGeom>
        </p:spPr>
      </p:pic>
      <p:sp>
        <p:nvSpPr>
          <p:cNvPr id="2" name="Title 1"/>
          <p:cNvSpPr>
            <a:spLocks noGrp="1"/>
          </p:cNvSpPr>
          <p:nvPr>
            <p:ph type="title" hasCustomPrompt="1"/>
          </p:nvPr>
        </p:nvSpPr>
        <p:spPr>
          <a:xfrm>
            <a:off x="259882" y="1709738"/>
            <a:ext cx="9399507" cy="2852737"/>
          </a:xfrm>
        </p:spPr>
        <p:txBody>
          <a:bodyPr anchor="b">
            <a:normAutofit/>
          </a:bodyPr>
          <a:lstStyle>
            <a:lvl1pPr algn="l">
              <a:defRPr sz="4000" baseline="0">
                <a:solidFill>
                  <a:schemeClr val="tx1"/>
                </a:solidFill>
              </a:defRPr>
            </a:lvl1pPr>
          </a:lstStyle>
          <a:p>
            <a:r>
              <a:rPr lang="en-US" dirty="0"/>
              <a:t>CLICK TO EDIT MASTER</a:t>
            </a:r>
            <a:br>
              <a:rPr lang="en-US" dirty="0"/>
            </a:br>
            <a:r>
              <a:rPr lang="en-US" dirty="0"/>
              <a:t>SECTION TITLE SLIDE</a:t>
            </a:r>
          </a:p>
        </p:txBody>
      </p:sp>
      <p:sp>
        <p:nvSpPr>
          <p:cNvPr id="3" name="Text Placeholder 2"/>
          <p:cNvSpPr>
            <a:spLocks noGrp="1"/>
          </p:cNvSpPr>
          <p:nvPr>
            <p:ph type="body" idx="1"/>
          </p:nvPr>
        </p:nvSpPr>
        <p:spPr>
          <a:xfrm>
            <a:off x="259882" y="4589463"/>
            <a:ext cx="9399507"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026D43AC-4B94-471D-A170-0D88FCD1FB54}" type="datetime1">
              <a:rPr lang="en-US" smtClean="0"/>
              <a:t>12/14/2021</a:t>
            </a:fld>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96902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9883" y="434108"/>
            <a:ext cx="11569729" cy="8959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9882" y="1413163"/>
            <a:ext cx="11569729" cy="4595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8014" y="6335309"/>
            <a:ext cx="1181114"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5FDFC970-B950-4395-A833-47227D4A68CA}" type="datetime1">
              <a:rPr lang="en-US" smtClean="0"/>
              <a:t>12/14/2021</a:t>
            </a:fld>
            <a:endParaRPr lang="en-US" dirty="0"/>
          </a:p>
        </p:txBody>
      </p:sp>
      <p:sp>
        <p:nvSpPr>
          <p:cNvPr id="5" name="Footer Placeholder 4"/>
          <p:cNvSpPr>
            <a:spLocks noGrp="1"/>
          </p:cNvSpPr>
          <p:nvPr>
            <p:ph type="ftr" sz="quarter" idx="3"/>
          </p:nvPr>
        </p:nvSpPr>
        <p:spPr>
          <a:xfrm>
            <a:off x="259882" y="6335309"/>
            <a:ext cx="5226517" cy="250337"/>
          </a:xfrm>
          <a:prstGeom prst="rect">
            <a:avLst/>
          </a:prstGeom>
        </p:spPr>
        <p:txBody>
          <a:bodyPr vert="horz" lIns="91440" tIns="45720" rIns="91440" bIns="45720" rtlCol="0" anchor="ct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5588000" y="6335309"/>
            <a:ext cx="1016000"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PAGE  </a:t>
            </a:r>
            <a:fld id="{93005692-73BE-493E-93AB-ECD6027A7652}" type="slidenum">
              <a:rPr lang="en-US" smtClean="0"/>
              <a:pPr/>
              <a:t>‹#›</a:t>
            </a:fld>
            <a:endParaRPr lang="en-US" dirty="0"/>
          </a:p>
        </p:txBody>
      </p:sp>
      <p:pic>
        <p:nvPicPr>
          <p:cNvPr id="8" name="Picture 7"/>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0" y="-3696"/>
            <a:ext cx="12192000" cy="396240"/>
          </a:xfrm>
          <a:prstGeom prst="rect">
            <a:avLst/>
          </a:prstGeom>
        </p:spPr>
      </p:pic>
    </p:spTree>
    <p:extLst>
      <p:ext uri="{BB962C8B-B14F-4D97-AF65-F5344CB8AC3E}">
        <p14:creationId xmlns:p14="http://schemas.microsoft.com/office/powerpoint/2010/main" val="973700157"/>
      </p:ext>
    </p:extLst>
  </p:cSld>
  <p:clrMap bg1="lt1" tx1="dk1" bg2="lt2" tx2="dk2" accent1="accent1" accent2="accent2" accent3="accent3" accent4="accent4" accent5="accent5" accent6="accent6" hlink="hlink" folHlink="folHlink"/>
  <p:sldLayoutIdLst>
    <p:sldLayoutId id="2147483669" r:id="rId1"/>
    <p:sldLayoutId id="2147483714" r:id="rId2"/>
    <p:sldLayoutId id="2147483715" r:id="rId3"/>
    <p:sldLayoutId id="2147483716" r:id="rId4"/>
    <p:sldLayoutId id="2147483670" r:id="rId5"/>
    <p:sldLayoutId id="2147483722" r:id="rId6"/>
    <p:sldLayoutId id="2147483693" r:id="rId7"/>
    <p:sldLayoutId id="2147483723" r:id="rId8"/>
    <p:sldLayoutId id="2147483671" r:id="rId9"/>
    <p:sldLayoutId id="2147483724" r:id="rId10"/>
    <p:sldLayoutId id="2147483690" r:id="rId11"/>
    <p:sldLayoutId id="2147483730" r:id="rId12"/>
    <p:sldLayoutId id="2147483672" r:id="rId13"/>
    <p:sldLayoutId id="2147483725" r:id="rId14"/>
    <p:sldLayoutId id="2147483673" r:id="rId15"/>
    <p:sldLayoutId id="2147483726" r:id="rId16"/>
    <p:sldLayoutId id="2147483674" r:id="rId17"/>
    <p:sldLayoutId id="2147483727" r:id="rId18"/>
    <p:sldLayoutId id="2147483675" r:id="rId19"/>
    <p:sldLayoutId id="2147483728" r:id="rId20"/>
    <p:sldLayoutId id="2147483710" r:id="rId21"/>
    <p:sldLayoutId id="2147483729" r:id="rId22"/>
    <p:sldLayoutId id="2147483717" r:id="rId23"/>
    <p:sldLayoutId id="2147483718" r:id="rId24"/>
    <p:sldLayoutId id="2147483719" r:id="rId25"/>
    <p:sldLayoutId id="2147483720" r:id="rId26"/>
    <p:sldLayoutId id="2147483721" r:id="rId27"/>
    <p:sldLayoutId id="2147483712" r:id="rId28"/>
    <p:sldLayoutId id="2147483713"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5000"/>
        </a:lnSpc>
        <a:spcBef>
          <a:spcPct val="0"/>
        </a:spcBef>
        <a:buNone/>
        <a:defRPr sz="3600" b="0" kern="1200" spc="50" baseline="0">
          <a:solidFill>
            <a:schemeClr val="tx1"/>
          </a:solidFill>
          <a:latin typeface="+mj-lt"/>
          <a:ea typeface="+mj-ea"/>
          <a:cs typeface="+mj-cs"/>
        </a:defRPr>
      </a:lvl1pPr>
    </p:titleStyle>
    <p:body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7.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PRESENTATION TITLE</a:t>
            </a:r>
            <a:br>
              <a:rPr lang="en-US" dirty="0"/>
            </a:br>
            <a:r>
              <a:rPr lang="en-US" dirty="0"/>
              <a:t>IN THIS SPACE HERE</a:t>
            </a:r>
          </a:p>
        </p:txBody>
      </p:sp>
      <p:sp>
        <p:nvSpPr>
          <p:cNvPr id="3" name="Subtitle 2"/>
          <p:cNvSpPr>
            <a:spLocks noGrp="1"/>
          </p:cNvSpPr>
          <p:nvPr>
            <p:ph type="subTitle" idx="1"/>
          </p:nvPr>
        </p:nvSpPr>
        <p:spPr/>
        <p:txBody>
          <a:bodyPr>
            <a:normAutofit fontScale="70000" lnSpcReduction="20000"/>
          </a:bodyPr>
          <a:lstStyle/>
          <a:p>
            <a:r>
              <a:rPr lang="en-US" dirty="0"/>
              <a:t>Presented by: Joanne </a:t>
            </a:r>
            <a:r>
              <a:rPr lang="en-US" dirty="0" err="1"/>
              <a:t>Shmoe</a:t>
            </a:r>
            <a:endParaRPr lang="en-US" dirty="0"/>
          </a:p>
          <a:p>
            <a:r>
              <a:rPr lang="en-US" dirty="0"/>
              <a:t>Marketing and Strategic Initiatives</a:t>
            </a:r>
          </a:p>
        </p:txBody>
      </p:sp>
      <p:sp>
        <p:nvSpPr>
          <p:cNvPr id="10" name="Date Placeholder 9"/>
          <p:cNvSpPr>
            <a:spLocks noGrp="1"/>
          </p:cNvSpPr>
          <p:nvPr>
            <p:ph type="dt" sz="half" idx="10"/>
          </p:nvPr>
        </p:nvSpPr>
        <p:spPr/>
        <p:txBody>
          <a:bodyPr/>
          <a:lstStyle/>
          <a:p>
            <a:fld id="{4E14D485-9E4C-422A-874A-A7B0EA07F166}" type="datetime1">
              <a:rPr lang="en-US" smtClean="0"/>
              <a:t>12/14/2021</a:t>
            </a:fld>
            <a:endParaRPr lang="en-US" dirty="0"/>
          </a:p>
        </p:txBody>
      </p:sp>
    </p:spTree>
    <p:extLst>
      <p:ext uri="{BB962C8B-B14F-4D97-AF65-F5344CB8AC3E}">
        <p14:creationId xmlns:p14="http://schemas.microsoft.com/office/powerpoint/2010/main" val="11486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11200" r="11338"/>
          <a:stretch/>
        </p:blipFill>
        <p:spPr>
          <a:xfrm>
            <a:off x="7994988" y="1431290"/>
            <a:ext cx="3541941" cy="3048343"/>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t="23503" b="19121"/>
          <a:stretch/>
        </p:blipFill>
        <p:spPr>
          <a:xfrm>
            <a:off x="337262" y="1431291"/>
            <a:ext cx="3541941" cy="3048343"/>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11265" t="41163" r="11265" b="14387"/>
          <a:stretch/>
        </p:blipFill>
        <p:spPr>
          <a:xfrm>
            <a:off x="4166125" y="1431291"/>
            <a:ext cx="3541941" cy="3048343"/>
          </a:xfrm>
          <a:prstGeom prst="rect">
            <a:avLst/>
          </a:prstGeom>
        </p:spPr>
      </p:pic>
      <p:sp>
        <p:nvSpPr>
          <p:cNvPr id="2" name="Title 1"/>
          <p:cNvSpPr>
            <a:spLocks noGrp="1"/>
          </p:cNvSpPr>
          <p:nvPr>
            <p:ph type="title"/>
          </p:nvPr>
        </p:nvSpPr>
        <p:spPr/>
        <p:txBody>
          <a:bodyPr/>
          <a:lstStyle/>
          <a:p>
            <a:r>
              <a:rPr lang="en-US" dirty="0"/>
              <a:t>PAGE  TITLE HERE</a:t>
            </a: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r>
              <a:rPr lang="en-US" dirty="0"/>
              <a:t>PAGE  </a:t>
            </a:r>
            <a:fld id="{93005692-73BE-493E-93AB-ECD6027A7652}" type="slidenum">
              <a:rPr lang="en-US" smtClean="0"/>
              <a:pPr/>
              <a:t>10</a:t>
            </a:fld>
            <a:endParaRPr lang="en-US" dirty="0"/>
          </a:p>
        </p:txBody>
      </p:sp>
      <p:sp>
        <p:nvSpPr>
          <p:cNvPr id="9" name="Rectangle 8"/>
          <p:cNvSpPr/>
          <p:nvPr/>
        </p:nvSpPr>
        <p:spPr>
          <a:xfrm>
            <a:off x="337262" y="4682835"/>
            <a:ext cx="1205212"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EXAMPLE.1</a:t>
            </a:r>
          </a:p>
        </p:txBody>
      </p:sp>
      <p:sp>
        <p:nvSpPr>
          <p:cNvPr id="10" name="TextBox 9"/>
          <p:cNvSpPr txBox="1"/>
          <p:nvPr/>
        </p:nvSpPr>
        <p:spPr>
          <a:xfrm>
            <a:off x="259882" y="5126179"/>
            <a:ext cx="3619321" cy="738664"/>
          </a:xfrm>
          <a:prstGeom prst="rect">
            <a:avLst/>
          </a:prstGeom>
          <a:noFill/>
        </p:spPr>
        <p:txBody>
          <a:bodyPr wrap="square" rtlCol="0">
            <a:spAutoFit/>
          </a:bodyPr>
          <a:lstStyle/>
          <a:p>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a:t>
            </a:r>
            <a:r>
              <a:rPr lang="en-US" sz="1400" dirty="0" err="1"/>
              <a:t>Phasellus</a:t>
            </a:r>
            <a:r>
              <a:rPr lang="en-US" sz="1400" dirty="0"/>
              <a:t> non </a:t>
            </a:r>
            <a:r>
              <a:rPr lang="en-US" sz="1400" dirty="0" err="1"/>
              <a:t>sem</a:t>
            </a:r>
            <a:r>
              <a:rPr lang="en-US" sz="1400" dirty="0"/>
              <a:t> semper,</a:t>
            </a:r>
          </a:p>
          <a:p>
            <a:r>
              <a:rPr lang="en-US" sz="1400" dirty="0" err="1"/>
              <a:t>rhoncus</a:t>
            </a:r>
            <a:r>
              <a:rPr lang="en-US" sz="1400" dirty="0"/>
              <a:t> </a:t>
            </a:r>
            <a:r>
              <a:rPr lang="en-US" sz="1400" dirty="0" err="1"/>
              <a:t>quam</a:t>
            </a:r>
            <a:r>
              <a:rPr lang="en-US" sz="1400" dirty="0"/>
              <a:t> </a:t>
            </a:r>
            <a:r>
              <a:rPr lang="en-US" sz="1400" dirty="0" err="1"/>
              <a:t>nec</a:t>
            </a:r>
            <a:r>
              <a:rPr lang="en-US" sz="1400" dirty="0"/>
              <a:t>.</a:t>
            </a:r>
          </a:p>
        </p:txBody>
      </p:sp>
      <p:sp>
        <p:nvSpPr>
          <p:cNvPr id="11" name="Rectangle 10"/>
          <p:cNvSpPr/>
          <p:nvPr/>
        </p:nvSpPr>
        <p:spPr>
          <a:xfrm>
            <a:off x="4172446" y="4682835"/>
            <a:ext cx="1205212"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EXAMPLE.2</a:t>
            </a:r>
          </a:p>
        </p:txBody>
      </p:sp>
      <p:sp>
        <p:nvSpPr>
          <p:cNvPr id="12" name="Rectangle 11"/>
          <p:cNvSpPr/>
          <p:nvPr/>
        </p:nvSpPr>
        <p:spPr>
          <a:xfrm>
            <a:off x="8001309" y="4682835"/>
            <a:ext cx="1205212"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EXAMPLE.3</a:t>
            </a:r>
          </a:p>
        </p:txBody>
      </p:sp>
      <p:sp>
        <p:nvSpPr>
          <p:cNvPr id="13" name="TextBox 12"/>
          <p:cNvSpPr txBox="1"/>
          <p:nvPr/>
        </p:nvSpPr>
        <p:spPr>
          <a:xfrm>
            <a:off x="4088745" y="5126179"/>
            <a:ext cx="3619321" cy="738664"/>
          </a:xfrm>
          <a:prstGeom prst="rect">
            <a:avLst/>
          </a:prstGeom>
          <a:noFill/>
        </p:spPr>
        <p:txBody>
          <a:bodyPr wrap="square" rtlCol="0">
            <a:spAutoFit/>
          </a:bodyPr>
          <a:lstStyle/>
          <a:p>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a:t>
            </a:r>
            <a:r>
              <a:rPr lang="en-US" sz="1400" dirty="0" err="1"/>
              <a:t>Phasellus</a:t>
            </a:r>
            <a:r>
              <a:rPr lang="en-US" sz="1400" dirty="0"/>
              <a:t> non </a:t>
            </a:r>
            <a:r>
              <a:rPr lang="en-US" sz="1400" dirty="0" err="1"/>
              <a:t>sem</a:t>
            </a:r>
            <a:r>
              <a:rPr lang="en-US" sz="1400" dirty="0"/>
              <a:t> semper,</a:t>
            </a:r>
          </a:p>
          <a:p>
            <a:r>
              <a:rPr lang="en-US" sz="1400" dirty="0" err="1"/>
              <a:t>rhoncus</a:t>
            </a:r>
            <a:r>
              <a:rPr lang="en-US" sz="1400" dirty="0"/>
              <a:t> </a:t>
            </a:r>
            <a:r>
              <a:rPr lang="en-US" sz="1400" dirty="0" err="1"/>
              <a:t>quam</a:t>
            </a:r>
            <a:r>
              <a:rPr lang="en-US" sz="1400" dirty="0"/>
              <a:t> </a:t>
            </a:r>
            <a:r>
              <a:rPr lang="en-US" sz="1400" dirty="0" err="1"/>
              <a:t>nec</a:t>
            </a:r>
            <a:r>
              <a:rPr lang="en-US" sz="1400" dirty="0"/>
              <a:t>.</a:t>
            </a:r>
          </a:p>
        </p:txBody>
      </p:sp>
      <p:sp>
        <p:nvSpPr>
          <p:cNvPr id="14" name="TextBox 13"/>
          <p:cNvSpPr txBox="1"/>
          <p:nvPr/>
        </p:nvSpPr>
        <p:spPr>
          <a:xfrm>
            <a:off x="7917608" y="5126179"/>
            <a:ext cx="3619321" cy="738664"/>
          </a:xfrm>
          <a:prstGeom prst="rect">
            <a:avLst/>
          </a:prstGeom>
          <a:noFill/>
        </p:spPr>
        <p:txBody>
          <a:bodyPr wrap="square" rtlCol="0">
            <a:spAutoFit/>
          </a:bodyPr>
          <a:lstStyle/>
          <a:p>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a:t>
            </a:r>
            <a:r>
              <a:rPr lang="en-US" sz="1400" dirty="0" err="1"/>
              <a:t>Phasellus</a:t>
            </a:r>
            <a:r>
              <a:rPr lang="en-US" sz="1400" dirty="0"/>
              <a:t> non </a:t>
            </a:r>
            <a:r>
              <a:rPr lang="en-US" sz="1400" dirty="0" err="1"/>
              <a:t>sem</a:t>
            </a:r>
            <a:r>
              <a:rPr lang="en-US" sz="1400" dirty="0"/>
              <a:t> semper,</a:t>
            </a:r>
          </a:p>
          <a:p>
            <a:r>
              <a:rPr lang="en-US" sz="1400" dirty="0" err="1"/>
              <a:t>rhoncus</a:t>
            </a:r>
            <a:r>
              <a:rPr lang="en-US" sz="1400" dirty="0"/>
              <a:t> </a:t>
            </a:r>
            <a:r>
              <a:rPr lang="en-US" sz="1400" dirty="0" err="1"/>
              <a:t>quam</a:t>
            </a:r>
            <a:r>
              <a:rPr lang="en-US" sz="1400" dirty="0"/>
              <a:t> </a:t>
            </a:r>
            <a:r>
              <a:rPr lang="en-US" sz="1400" dirty="0" err="1"/>
              <a:t>nec</a:t>
            </a:r>
            <a:r>
              <a:rPr lang="en-US" sz="1400" dirty="0"/>
              <a:t>.</a:t>
            </a:r>
          </a:p>
        </p:txBody>
      </p:sp>
    </p:spTree>
    <p:extLst>
      <p:ext uri="{BB962C8B-B14F-4D97-AF65-F5344CB8AC3E}">
        <p14:creationId xmlns:p14="http://schemas.microsoft.com/office/powerpoint/2010/main" val="357250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t>CONTEXT OR THEME</a:t>
            </a:r>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r>
              <a:rPr lang="en-US" dirty="0"/>
              <a:t>PAGE  </a:t>
            </a:r>
            <a:fld id="{93005692-73BE-493E-93AB-ECD6027A7652}" type="slidenum">
              <a:rPr lang="en-US" smtClean="0"/>
              <a:pPr/>
              <a:t>11</a:t>
            </a:fld>
            <a:endParaRPr lang="en-US" dirty="0"/>
          </a:p>
        </p:txBody>
      </p:sp>
      <p:sp>
        <p:nvSpPr>
          <p:cNvPr id="12" name="Text Placeholder 11"/>
          <p:cNvSpPr>
            <a:spLocks noGrp="1"/>
          </p:cNvSpPr>
          <p:nvPr>
            <p:ph type="body" sz="quarter" idx="13"/>
          </p:nvPr>
        </p:nvSpPr>
        <p:spPr/>
        <p:txBody>
          <a:bodyPr/>
          <a:lstStyle/>
          <a:p>
            <a:r>
              <a:rPr lang="en-US"/>
              <a:t>“Lorem ipsum dolor sit amet, consectetur adipiscing elit.</a:t>
            </a:r>
            <a:br>
              <a:rPr lang="en-US"/>
            </a:br>
            <a:r>
              <a:rPr lang="en-US"/>
              <a:t>Phasellus non sem semper, rhoncus quam nec, suscipit erat.</a:t>
            </a:r>
            <a:br>
              <a:rPr lang="en-US"/>
            </a:br>
            <a:r>
              <a:rPr lang="en-US"/>
              <a:t>In non scelerisque est. Cras eu sodales mauris.”</a:t>
            </a:r>
            <a:endParaRPr lang="en-US" dirty="0"/>
          </a:p>
        </p:txBody>
      </p:sp>
      <p:sp>
        <p:nvSpPr>
          <p:cNvPr id="13" name="Text Placeholder 12"/>
          <p:cNvSpPr>
            <a:spLocks noGrp="1"/>
          </p:cNvSpPr>
          <p:nvPr>
            <p:ph type="body" sz="quarter" idx="14"/>
          </p:nvPr>
        </p:nvSpPr>
        <p:spPr/>
        <p:txBody>
          <a:bodyPr/>
          <a:lstStyle/>
          <a:p>
            <a:r>
              <a:rPr lang="en-US"/>
              <a:t>NAME HERE</a:t>
            </a:r>
            <a:endParaRPr lang="en-US" dirty="0"/>
          </a:p>
        </p:txBody>
      </p:sp>
    </p:spTree>
    <p:extLst>
      <p:ext uri="{BB962C8B-B14F-4D97-AF65-F5344CB8AC3E}">
        <p14:creationId xmlns:p14="http://schemas.microsoft.com/office/powerpoint/2010/main" val="92631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p:cNvPicPr>
            <a:picLocks noGrp="1" noChangeAspect="1"/>
          </p:cNvPicPr>
          <p:nvPr>
            <p:ph type="pic" sz="quarter" idx="15"/>
          </p:nvPr>
        </p:nvPicPr>
        <p:blipFill rotWithShape="1">
          <a:blip r:embed="rId2">
            <a:lum bright="10000" contrast="10000"/>
          </a:blip>
          <a:srcRect l="18489" r="18489"/>
          <a:stretch/>
        </p:blipFill>
        <p:spPr>
          <a:prstGeom prst="rect">
            <a:avLst/>
          </a:prstGeom>
        </p:spPr>
      </p:pic>
      <p:sp>
        <p:nvSpPr>
          <p:cNvPr id="14" name="Title 13"/>
          <p:cNvSpPr>
            <a:spLocks noGrp="1"/>
          </p:cNvSpPr>
          <p:nvPr>
            <p:ph type="title"/>
          </p:nvPr>
        </p:nvSpPr>
        <p:spPr/>
        <p:txBody>
          <a:bodyPr/>
          <a:lstStyle/>
          <a:p>
            <a:r>
              <a:rPr lang="en-US"/>
              <a:t>CONTEXT OR THEME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12</a:t>
            </a:fld>
            <a:endParaRPr lang="en-US" dirty="0"/>
          </a:p>
        </p:txBody>
      </p:sp>
      <p:sp>
        <p:nvSpPr>
          <p:cNvPr id="6" name="Text Placeholder 5"/>
          <p:cNvSpPr>
            <a:spLocks noGrp="1"/>
          </p:cNvSpPr>
          <p:nvPr>
            <p:ph type="body" sz="quarter" idx="13"/>
          </p:nvPr>
        </p:nvSpPr>
        <p:spPr/>
        <p:txBody>
          <a:bodyPr/>
          <a:lstStyle/>
          <a:p>
            <a:r>
              <a:rPr lang="en-US"/>
              <a:t>“Lorem ipsum dolor sit amet, consectetur adipiscing elit. Phasellus non sem semper, rhoncus quam nec, suscipit erat. In non scelerisque est. Cras eu sodales mauris.”</a:t>
            </a:r>
            <a:endParaRPr lang="en-US" dirty="0"/>
          </a:p>
        </p:txBody>
      </p:sp>
      <p:sp>
        <p:nvSpPr>
          <p:cNvPr id="7" name="Text Placeholder 6"/>
          <p:cNvSpPr>
            <a:spLocks noGrp="1"/>
          </p:cNvSpPr>
          <p:nvPr>
            <p:ph type="body" sz="quarter" idx="14"/>
          </p:nvPr>
        </p:nvSpPr>
        <p:spPr/>
        <p:txBody>
          <a:bodyPr/>
          <a:lstStyle/>
          <a:p>
            <a:r>
              <a:rPr lang="en-US"/>
              <a:t>NAME HERE</a:t>
            </a:r>
            <a:endParaRPr lang="en-US" dirty="0"/>
          </a:p>
        </p:txBody>
      </p:sp>
    </p:spTree>
    <p:extLst>
      <p:ext uri="{BB962C8B-B14F-4D97-AF65-F5344CB8AC3E}">
        <p14:creationId xmlns:p14="http://schemas.microsoft.com/office/powerpoint/2010/main" val="202844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13</a:t>
            </a:fld>
            <a:endParaRPr lang="en-US" dirty="0"/>
          </a:p>
        </p:txBody>
      </p:sp>
    </p:spTree>
    <p:extLst>
      <p:ext uri="{BB962C8B-B14F-4D97-AF65-F5344CB8AC3E}">
        <p14:creationId xmlns:p14="http://schemas.microsoft.com/office/powerpoint/2010/main" val="389509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14</a:t>
            </a:fld>
            <a:endParaRPr lang="en-US" dirty="0"/>
          </a:p>
        </p:txBody>
      </p:sp>
    </p:spTree>
    <p:extLst>
      <p:ext uri="{BB962C8B-B14F-4D97-AF65-F5344CB8AC3E}">
        <p14:creationId xmlns:p14="http://schemas.microsoft.com/office/powerpoint/2010/main" val="38886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15</a:t>
            </a:fld>
            <a:endParaRPr lang="en-US" dirty="0"/>
          </a:p>
        </p:txBody>
      </p:sp>
    </p:spTree>
    <p:extLst>
      <p:ext uri="{BB962C8B-B14F-4D97-AF65-F5344CB8AC3E}">
        <p14:creationId xmlns:p14="http://schemas.microsoft.com/office/powerpoint/2010/main" val="127258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INFOGRAPHIC SYMBOLS / STYLE</a:t>
            </a:r>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16</a:t>
            </a:fld>
            <a:endParaRPr lang="en-US" dirty="0"/>
          </a:p>
        </p:txBody>
      </p:sp>
      <p:sp>
        <p:nvSpPr>
          <p:cNvPr id="22" name="Rectangle 21"/>
          <p:cNvSpPr/>
          <p:nvPr/>
        </p:nvSpPr>
        <p:spPr>
          <a:xfrm>
            <a:off x="3927303" y="3635196"/>
            <a:ext cx="2011516" cy="2011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4340196" y="1606932"/>
            <a:ext cx="1185730" cy="1532456"/>
          </a:xfrm>
          <a:custGeom>
            <a:avLst/>
            <a:gdLst>
              <a:gd name="connsiteX0" fmla="*/ 582716 w 3219059"/>
              <a:gd name="connsiteY0" fmla="*/ 358249 h 4160366"/>
              <a:gd name="connsiteX1" fmla="*/ 523854 w 3219059"/>
              <a:gd name="connsiteY1" fmla="*/ 423014 h 4160366"/>
              <a:gd name="connsiteX2" fmla="*/ 155278 w 3219059"/>
              <a:gd name="connsiteY2" fmla="*/ 1449712 h 4160366"/>
              <a:gd name="connsiteX3" fmla="*/ 1769348 w 3219059"/>
              <a:gd name="connsiteY3" fmla="*/ 3063782 h 4160366"/>
              <a:gd name="connsiteX4" fmla="*/ 2796047 w 3219059"/>
              <a:gd name="connsiteY4" fmla="*/ 2695207 h 4160366"/>
              <a:gd name="connsiteX5" fmla="*/ 2841455 w 3219059"/>
              <a:gd name="connsiteY5" fmla="*/ 2653937 h 4160366"/>
              <a:gd name="connsiteX6" fmla="*/ 2725235 w 3219059"/>
              <a:gd name="connsiteY6" fmla="*/ 2537717 h 4160366"/>
              <a:gd name="connsiteX7" fmla="*/ 2691499 w 3219059"/>
              <a:gd name="connsiteY7" fmla="*/ 2568379 h 4160366"/>
              <a:gd name="connsiteX8" fmla="*/ 1769348 w 3219059"/>
              <a:gd name="connsiteY8" fmla="*/ 2899422 h 4160366"/>
              <a:gd name="connsiteX9" fmla="*/ 319637 w 3219059"/>
              <a:gd name="connsiteY9" fmla="*/ 1449711 h 4160366"/>
              <a:gd name="connsiteX10" fmla="*/ 650681 w 3219059"/>
              <a:gd name="connsiteY10" fmla="*/ 527561 h 4160366"/>
              <a:gd name="connsiteX11" fmla="*/ 698935 w 3219059"/>
              <a:gd name="connsiteY11" fmla="*/ 474468 h 4160366"/>
              <a:gd name="connsiteX12" fmla="*/ 1769348 w 3219059"/>
              <a:gd name="connsiteY12" fmla="*/ 155758 h 4160366"/>
              <a:gd name="connsiteX13" fmla="*/ 475394 w 3219059"/>
              <a:gd name="connsiteY13" fmla="*/ 1449711 h 4160366"/>
              <a:gd name="connsiteX14" fmla="*/ 1769348 w 3219059"/>
              <a:gd name="connsiteY14" fmla="*/ 2743665 h 4160366"/>
              <a:gd name="connsiteX15" fmla="*/ 3063302 w 3219059"/>
              <a:gd name="connsiteY15" fmla="*/ 1449711 h 4160366"/>
              <a:gd name="connsiteX16" fmla="*/ 1769348 w 3219059"/>
              <a:gd name="connsiteY16" fmla="*/ 155758 h 4160366"/>
              <a:gd name="connsiteX17" fmla="*/ 1769348 w 3219059"/>
              <a:gd name="connsiteY17" fmla="*/ 0 h 4160366"/>
              <a:gd name="connsiteX18" fmla="*/ 3219059 w 3219059"/>
              <a:gd name="connsiteY18" fmla="*/ 1449711 h 4160366"/>
              <a:gd name="connsiteX19" fmla="*/ 2888015 w 3219059"/>
              <a:gd name="connsiteY19" fmla="*/ 2371862 h 4160366"/>
              <a:gd name="connsiteX20" fmla="*/ 2841107 w 3219059"/>
              <a:gd name="connsiteY20" fmla="*/ 2423474 h 4160366"/>
              <a:gd name="connsiteX21" fmla="*/ 3163494 w 3219059"/>
              <a:gd name="connsiteY21" fmla="*/ 2745863 h 4160366"/>
              <a:gd name="connsiteX22" fmla="*/ 3163494 w 3219059"/>
              <a:gd name="connsiteY22" fmla="*/ 2860920 h 4160366"/>
              <a:gd name="connsiteX23" fmla="*/ 3163494 w 3219059"/>
              <a:gd name="connsiteY23" fmla="*/ 2860919 h 4160366"/>
              <a:gd name="connsiteX24" fmla="*/ 3048437 w 3219059"/>
              <a:gd name="connsiteY24" fmla="*/ 2860919 h 4160366"/>
              <a:gd name="connsiteX25" fmla="*/ 2951253 w 3219059"/>
              <a:gd name="connsiteY25" fmla="*/ 2763735 h 4160366"/>
              <a:gd name="connsiteX26" fmla="*/ 2894818 w 3219059"/>
              <a:gd name="connsiteY26" fmla="*/ 2815027 h 4160366"/>
              <a:gd name="connsiteX27" fmla="*/ 1950254 w 3219059"/>
              <a:gd name="connsiteY27" fmla="*/ 3209925 h 4160366"/>
              <a:gd name="connsiteX28" fmla="*/ 1794260 w 3219059"/>
              <a:gd name="connsiteY28" fmla="*/ 3217802 h 4160366"/>
              <a:gd name="connsiteX29" fmla="*/ 1794260 w 3219059"/>
              <a:gd name="connsiteY29" fmla="*/ 3995774 h 4160366"/>
              <a:gd name="connsiteX30" fmla="*/ 2173776 w 3219059"/>
              <a:gd name="connsiteY30" fmla="*/ 3995774 h 4160366"/>
              <a:gd name="connsiteX31" fmla="*/ 2256072 w 3219059"/>
              <a:gd name="connsiteY31" fmla="*/ 4078070 h 4160366"/>
              <a:gd name="connsiteX32" fmla="*/ 2173776 w 3219059"/>
              <a:gd name="connsiteY32" fmla="*/ 4160366 h 4160366"/>
              <a:gd name="connsiteX33" fmla="*/ 1250152 w 3219059"/>
              <a:gd name="connsiteY33" fmla="*/ 4160366 h 4160366"/>
              <a:gd name="connsiteX34" fmla="*/ 1167856 w 3219059"/>
              <a:gd name="connsiteY34" fmla="*/ 4078070 h 4160366"/>
              <a:gd name="connsiteX35" fmla="*/ 1250152 w 3219059"/>
              <a:gd name="connsiteY35" fmla="*/ 3995774 h 4160366"/>
              <a:gd name="connsiteX36" fmla="*/ 1629668 w 3219059"/>
              <a:gd name="connsiteY36" fmla="*/ 3995774 h 4160366"/>
              <a:gd name="connsiteX37" fmla="*/ 1629668 w 3219059"/>
              <a:gd name="connsiteY37" fmla="*/ 3212007 h 4160366"/>
              <a:gd name="connsiteX38" fmla="*/ 1588442 w 3219059"/>
              <a:gd name="connsiteY38" fmla="*/ 3209925 h 4160366"/>
              <a:gd name="connsiteX39" fmla="*/ 0 w 3219059"/>
              <a:gd name="connsiteY39" fmla="*/ 1449712 h 4160366"/>
              <a:gd name="connsiteX40" fmla="*/ 404033 w 3219059"/>
              <a:gd name="connsiteY40" fmla="*/ 324242 h 4160366"/>
              <a:gd name="connsiteX41" fmla="*/ 472917 w 3219059"/>
              <a:gd name="connsiteY41" fmla="*/ 248451 h 4160366"/>
              <a:gd name="connsiteX42" fmla="*/ 365063 w 3219059"/>
              <a:gd name="connsiteY42" fmla="*/ 140597 h 4160366"/>
              <a:gd name="connsiteX43" fmla="*/ 365063 w 3219059"/>
              <a:gd name="connsiteY43" fmla="*/ 25539 h 4160366"/>
              <a:gd name="connsiteX44" fmla="*/ 480120 w 3219059"/>
              <a:gd name="connsiteY44" fmla="*/ 25539 h 4160366"/>
              <a:gd name="connsiteX45" fmla="*/ 814941 w 3219059"/>
              <a:gd name="connsiteY45" fmla="*/ 360361 h 4160366"/>
              <a:gd name="connsiteX46" fmla="*/ 847198 w 3219059"/>
              <a:gd name="connsiteY46" fmla="*/ 331044 h 4160366"/>
              <a:gd name="connsiteX47" fmla="*/ 1769348 w 3219059"/>
              <a:gd name="connsiteY47" fmla="*/ 0 h 416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19059" h="4160366">
                <a:moveTo>
                  <a:pt x="582716" y="358249"/>
                </a:moveTo>
                <a:lnTo>
                  <a:pt x="523854" y="423014"/>
                </a:lnTo>
                <a:cubicBezTo>
                  <a:pt x="293596" y="702021"/>
                  <a:pt x="155278" y="1059713"/>
                  <a:pt x="155278" y="1449712"/>
                </a:cubicBezTo>
                <a:cubicBezTo>
                  <a:pt x="155278" y="2341138"/>
                  <a:pt x="877922" y="3063782"/>
                  <a:pt x="1769348" y="3063782"/>
                </a:cubicBezTo>
                <a:cubicBezTo>
                  <a:pt x="2159347" y="3063782"/>
                  <a:pt x="2517040" y="2925464"/>
                  <a:pt x="2796047" y="2695207"/>
                </a:cubicBezTo>
                <a:lnTo>
                  <a:pt x="2841455" y="2653937"/>
                </a:lnTo>
                <a:lnTo>
                  <a:pt x="2725235" y="2537717"/>
                </a:lnTo>
                <a:lnTo>
                  <a:pt x="2691499" y="2568379"/>
                </a:lnTo>
                <a:cubicBezTo>
                  <a:pt x="2440903" y="2775188"/>
                  <a:pt x="2119634" y="2899422"/>
                  <a:pt x="1769348" y="2899422"/>
                </a:cubicBezTo>
                <a:cubicBezTo>
                  <a:pt x="968695" y="2899422"/>
                  <a:pt x="319637" y="2250364"/>
                  <a:pt x="319637" y="1449711"/>
                </a:cubicBezTo>
                <a:cubicBezTo>
                  <a:pt x="319637" y="1099425"/>
                  <a:pt x="443871" y="778156"/>
                  <a:pt x="650681" y="527561"/>
                </a:cubicBezTo>
                <a:lnTo>
                  <a:pt x="698935" y="474468"/>
                </a:lnTo>
                <a:close/>
                <a:moveTo>
                  <a:pt x="1769348" y="155758"/>
                </a:moveTo>
                <a:cubicBezTo>
                  <a:pt x="1054717" y="155758"/>
                  <a:pt x="475394" y="735081"/>
                  <a:pt x="475394" y="1449711"/>
                </a:cubicBezTo>
                <a:cubicBezTo>
                  <a:pt x="475394" y="2164342"/>
                  <a:pt x="1054717" y="2743665"/>
                  <a:pt x="1769348" y="2743665"/>
                </a:cubicBezTo>
                <a:cubicBezTo>
                  <a:pt x="2483979" y="2743665"/>
                  <a:pt x="3063302" y="2164342"/>
                  <a:pt x="3063302" y="1449711"/>
                </a:cubicBezTo>
                <a:cubicBezTo>
                  <a:pt x="3063302" y="735081"/>
                  <a:pt x="2483979" y="155758"/>
                  <a:pt x="1769348" y="155758"/>
                </a:cubicBezTo>
                <a:close/>
                <a:moveTo>
                  <a:pt x="1769348" y="0"/>
                </a:moveTo>
                <a:cubicBezTo>
                  <a:pt x="2570001" y="0"/>
                  <a:pt x="3219059" y="649058"/>
                  <a:pt x="3219059" y="1449711"/>
                </a:cubicBezTo>
                <a:cubicBezTo>
                  <a:pt x="3219059" y="1799997"/>
                  <a:pt x="3094825" y="2121266"/>
                  <a:pt x="2888015" y="2371862"/>
                </a:cubicBezTo>
                <a:lnTo>
                  <a:pt x="2841107" y="2423474"/>
                </a:lnTo>
                <a:lnTo>
                  <a:pt x="3163494" y="2745863"/>
                </a:lnTo>
                <a:cubicBezTo>
                  <a:pt x="3195267" y="2777635"/>
                  <a:pt x="3195267" y="2829148"/>
                  <a:pt x="3163494" y="2860920"/>
                </a:cubicBezTo>
                <a:lnTo>
                  <a:pt x="3163494" y="2860919"/>
                </a:lnTo>
                <a:cubicBezTo>
                  <a:pt x="3131722" y="2892691"/>
                  <a:pt x="3080209" y="2892691"/>
                  <a:pt x="3048437" y="2860919"/>
                </a:cubicBezTo>
                <a:lnTo>
                  <a:pt x="2951253" y="2763735"/>
                </a:lnTo>
                <a:lnTo>
                  <a:pt x="2894818" y="2815027"/>
                </a:lnTo>
                <a:cubicBezTo>
                  <a:pt x="2632663" y="3031377"/>
                  <a:pt x="2307135" y="3173682"/>
                  <a:pt x="1950254" y="3209925"/>
                </a:cubicBezTo>
                <a:lnTo>
                  <a:pt x="1794260" y="3217802"/>
                </a:lnTo>
                <a:lnTo>
                  <a:pt x="1794260" y="3995774"/>
                </a:lnTo>
                <a:lnTo>
                  <a:pt x="2173776" y="3995774"/>
                </a:lnTo>
                <a:cubicBezTo>
                  <a:pt x="2219227" y="3995774"/>
                  <a:pt x="2256072" y="4032619"/>
                  <a:pt x="2256072" y="4078070"/>
                </a:cubicBezTo>
                <a:cubicBezTo>
                  <a:pt x="2256072" y="4123521"/>
                  <a:pt x="2219227" y="4160366"/>
                  <a:pt x="2173776" y="4160366"/>
                </a:cubicBezTo>
                <a:lnTo>
                  <a:pt x="1250152" y="4160366"/>
                </a:lnTo>
                <a:cubicBezTo>
                  <a:pt x="1204701" y="4160366"/>
                  <a:pt x="1167856" y="4123521"/>
                  <a:pt x="1167856" y="4078070"/>
                </a:cubicBezTo>
                <a:cubicBezTo>
                  <a:pt x="1167856" y="4032619"/>
                  <a:pt x="1204701" y="3995774"/>
                  <a:pt x="1250152" y="3995774"/>
                </a:cubicBezTo>
                <a:lnTo>
                  <a:pt x="1629668" y="3995774"/>
                </a:lnTo>
                <a:lnTo>
                  <a:pt x="1629668" y="3212007"/>
                </a:lnTo>
                <a:lnTo>
                  <a:pt x="1588442" y="3209925"/>
                </a:lnTo>
                <a:cubicBezTo>
                  <a:pt x="696238" y="3119317"/>
                  <a:pt x="0" y="2365822"/>
                  <a:pt x="0" y="1449712"/>
                </a:cubicBezTo>
                <a:cubicBezTo>
                  <a:pt x="0" y="1022194"/>
                  <a:pt x="151625" y="630090"/>
                  <a:pt x="404033" y="324242"/>
                </a:cubicBezTo>
                <a:lnTo>
                  <a:pt x="472917" y="248451"/>
                </a:lnTo>
                <a:lnTo>
                  <a:pt x="365063" y="140597"/>
                </a:lnTo>
                <a:cubicBezTo>
                  <a:pt x="333290" y="108824"/>
                  <a:pt x="333290" y="57311"/>
                  <a:pt x="365063" y="25539"/>
                </a:cubicBezTo>
                <a:cubicBezTo>
                  <a:pt x="396835" y="-6234"/>
                  <a:pt x="448348" y="-6234"/>
                  <a:pt x="480120" y="25539"/>
                </a:cubicBezTo>
                <a:lnTo>
                  <a:pt x="814941" y="360361"/>
                </a:lnTo>
                <a:lnTo>
                  <a:pt x="847198" y="331044"/>
                </a:lnTo>
                <a:cubicBezTo>
                  <a:pt x="1097793" y="124234"/>
                  <a:pt x="1419062" y="0"/>
                  <a:pt x="176934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p:cNvSpPr/>
          <p:nvPr/>
        </p:nvSpPr>
        <p:spPr>
          <a:xfrm>
            <a:off x="4340196" y="3902540"/>
            <a:ext cx="1185730" cy="1532456"/>
          </a:xfrm>
          <a:custGeom>
            <a:avLst/>
            <a:gdLst>
              <a:gd name="connsiteX0" fmla="*/ 582716 w 3219059"/>
              <a:gd name="connsiteY0" fmla="*/ 358249 h 4160366"/>
              <a:gd name="connsiteX1" fmla="*/ 523854 w 3219059"/>
              <a:gd name="connsiteY1" fmla="*/ 423014 h 4160366"/>
              <a:gd name="connsiteX2" fmla="*/ 155278 w 3219059"/>
              <a:gd name="connsiteY2" fmla="*/ 1449712 h 4160366"/>
              <a:gd name="connsiteX3" fmla="*/ 1769348 w 3219059"/>
              <a:gd name="connsiteY3" fmla="*/ 3063782 h 4160366"/>
              <a:gd name="connsiteX4" fmla="*/ 2796047 w 3219059"/>
              <a:gd name="connsiteY4" fmla="*/ 2695207 h 4160366"/>
              <a:gd name="connsiteX5" fmla="*/ 2841455 w 3219059"/>
              <a:gd name="connsiteY5" fmla="*/ 2653937 h 4160366"/>
              <a:gd name="connsiteX6" fmla="*/ 2725235 w 3219059"/>
              <a:gd name="connsiteY6" fmla="*/ 2537717 h 4160366"/>
              <a:gd name="connsiteX7" fmla="*/ 2691499 w 3219059"/>
              <a:gd name="connsiteY7" fmla="*/ 2568379 h 4160366"/>
              <a:gd name="connsiteX8" fmla="*/ 1769348 w 3219059"/>
              <a:gd name="connsiteY8" fmla="*/ 2899422 h 4160366"/>
              <a:gd name="connsiteX9" fmla="*/ 319637 w 3219059"/>
              <a:gd name="connsiteY9" fmla="*/ 1449711 h 4160366"/>
              <a:gd name="connsiteX10" fmla="*/ 650681 w 3219059"/>
              <a:gd name="connsiteY10" fmla="*/ 527561 h 4160366"/>
              <a:gd name="connsiteX11" fmla="*/ 698935 w 3219059"/>
              <a:gd name="connsiteY11" fmla="*/ 474468 h 4160366"/>
              <a:gd name="connsiteX12" fmla="*/ 1769348 w 3219059"/>
              <a:gd name="connsiteY12" fmla="*/ 155758 h 4160366"/>
              <a:gd name="connsiteX13" fmla="*/ 475394 w 3219059"/>
              <a:gd name="connsiteY13" fmla="*/ 1449711 h 4160366"/>
              <a:gd name="connsiteX14" fmla="*/ 1769348 w 3219059"/>
              <a:gd name="connsiteY14" fmla="*/ 2743665 h 4160366"/>
              <a:gd name="connsiteX15" fmla="*/ 3063302 w 3219059"/>
              <a:gd name="connsiteY15" fmla="*/ 1449711 h 4160366"/>
              <a:gd name="connsiteX16" fmla="*/ 1769348 w 3219059"/>
              <a:gd name="connsiteY16" fmla="*/ 155758 h 4160366"/>
              <a:gd name="connsiteX17" fmla="*/ 1769348 w 3219059"/>
              <a:gd name="connsiteY17" fmla="*/ 0 h 4160366"/>
              <a:gd name="connsiteX18" fmla="*/ 3219059 w 3219059"/>
              <a:gd name="connsiteY18" fmla="*/ 1449711 h 4160366"/>
              <a:gd name="connsiteX19" fmla="*/ 2888015 w 3219059"/>
              <a:gd name="connsiteY19" fmla="*/ 2371862 h 4160366"/>
              <a:gd name="connsiteX20" fmla="*/ 2841107 w 3219059"/>
              <a:gd name="connsiteY20" fmla="*/ 2423474 h 4160366"/>
              <a:gd name="connsiteX21" fmla="*/ 3163494 w 3219059"/>
              <a:gd name="connsiteY21" fmla="*/ 2745863 h 4160366"/>
              <a:gd name="connsiteX22" fmla="*/ 3163494 w 3219059"/>
              <a:gd name="connsiteY22" fmla="*/ 2860920 h 4160366"/>
              <a:gd name="connsiteX23" fmla="*/ 3163494 w 3219059"/>
              <a:gd name="connsiteY23" fmla="*/ 2860919 h 4160366"/>
              <a:gd name="connsiteX24" fmla="*/ 3048437 w 3219059"/>
              <a:gd name="connsiteY24" fmla="*/ 2860919 h 4160366"/>
              <a:gd name="connsiteX25" fmla="*/ 2951253 w 3219059"/>
              <a:gd name="connsiteY25" fmla="*/ 2763735 h 4160366"/>
              <a:gd name="connsiteX26" fmla="*/ 2894818 w 3219059"/>
              <a:gd name="connsiteY26" fmla="*/ 2815027 h 4160366"/>
              <a:gd name="connsiteX27" fmla="*/ 1950254 w 3219059"/>
              <a:gd name="connsiteY27" fmla="*/ 3209925 h 4160366"/>
              <a:gd name="connsiteX28" fmla="*/ 1794260 w 3219059"/>
              <a:gd name="connsiteY28" fmla="*/ 3217802 h 4160366"/>
              <a:gd name="connsiteX29" fmla="*/ 1794260 w 3219059"/>
              <a:gd name="connsiteY29" fmla="*/ 3995774 h 4160366"/>
              <a:gd name="connsiteX30" fmla="*/ 2173776 w 3219059"/>
              <a:gd name="connsiteY30" fmla="*/ 3995774 h 4160366"/>
              <a:gd name="connsiteX31" fmla="*/ 2256072 w 3219059"/>
              <a:gd name="connsiteY31" fmla="*/ 4078070 h 4160366"/>
              <a:gd name="connsiteX32" fmla="*/ 2173776 w 3219059"/>
              <a:gd name="connsiteY32" fmla="*/ 4160366 h 4160366"/>
              <a:gd name="connsiteX33" fmla="*/ 1250152 w 3219059"/>
              <a:gd name="connsiteY33" fmla="*/ 4160366 h 4160366"/>
              <a:gd name="connsiteX34" fmla="*/ 1167856 w 3219059"/>
              <a:gd name="connsiteY34" fmla="*/ 4078070 h 4160366"/>
              <a:gd name="connsiteX35" fmla="*/ 1250152 w 3219059"/>
              <a:gd name="connsiteY35" fmla="*/ 3995774 h 4160366"/>
              <a:gd name="connsiteX36" fmla="*/ 1629668 w 3219059"/>
              <a:gd name="connsiteY36" fmla="*/ 3995774 h 4160366"/>
              <a:gd name="connsiteX37" fmla="*/ 1629668 w 3219059"/>
              <a:gd name="connsiteY37" fmla="*/ 3212007 h 4160366"/>
              <a:gd name="connsiteX38" fmla="*/ 1588442 w 3219059"/>
              <a:gd name="connsiteY38" fmla="*/ 3209925 h 4160366"/>
              <a:gd name="connsiteX39" fmla="*/ 0 w 3219059"/>
              <a:gd name="connsiteY39" fmla="*/ 1449712 h 4160366"/>
              <a:gd name="connsiteX40" fmla="*/ 404033 w 3219059"/>
              <a:gd name="connsiteY40" fmla="*/ 324242 h 4160366"/>
              <a:gd name="connsiteX41" fmla="*/ 472917 w 3219059"/>
              <a:gd name="connsiteY41" fmla="*/ 248451 h 4160366"/>
              <a:gd name="connsiteX42" fmla="*/ 365063 w 3219059"/>
              <a:gd name="connsiteY42" fmla="*/ 140597 h 4160366"/>
              <a:gd name="connsiteX43" fmla="*/ 365063 w 3219059"/>
              <a:gd name="connsiteY43" fmla="*/ 25539 h 4160366"/>
              <a:gd name="connsiteX44" fmla="*/ 480120 w 3219059"/>
              <a:gd name="connsiteY44" fmla="*/ 25539 h 4160366"/>
              <a:gd name="connsiteX45" fmla="*/ 814941 w 3219059"/>
              <a:gd name="connsiteY45" fmla="*/ 360361 h 4160366"/>
              <a:gd name="connsiteX46" fmla="*/ 847198 w 3219059"/>
              <a:gd name="connsiteY46" fmla="*/ 331044 h 4160366"/>
              <a:gd name="connsiteX47" fmla="*/ 1769348 w 3219059"/>
              <a:gd name="connsiteY47" fmla="*/ 0 h 416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19059" h="4160366">
                <a:moveTo>
                  <a:pt x="582716" y="358249"/>
                </a:moveTo>
                <a:lnTo>
                  <a:pt x="523854" y="423014"/>
                </a:lnTo>
                <a:cubicBezTo>
                  <a:pt x="293596" y="702021"/>
                  <a:pt x="155278" y="1059713"/>
                  <a:pt x="155278" y="1449712"/>
                </a:cubicBezTo>
                <a:cubicBezTo>
                  <a:pt x="155278" y="2341138"/>
                  <a:pt x="877922" y="3063782"/>
                  <a:pt x="1769348" y="3063782"/>
                </a:cubicBezTo>
                <a:cubicBezTo>
                  <a:pt x="2159347" y="3063782"/>
                  <a:pt x="2517040" y="2925464"/>
                  <a:pt x="2796047" y="2695207"/>
                </a:cubicBezTo>
                <a:lnTo>
                  <a:pt x="2841455" y="2653937"/>
                </a:lnTo>
                <a:lnTo>
                  <a:pt x="2725235" y="2537717"/>
                </a:lnTo>
                <a:lnTo>
                  <a:pt x="2691499" y="2568379"/>
                </a:lnTo>
                <a:cubicBezTo>
                  <a:pt x="2440903" y="2775188"/>
                  <a:pt x="2119634" y="2899422"/>
                  <a:pt x="1769348" y="2899422"/>
                </a:cubicBezTo>
                <a:cubicBezTo>
                  <a:pt x="968695" y="2899422"/>
                  <a:pt x="319637" y="2250364"/>
                  <a:pt x="319637" y="1449711"/>
                </a:cubicBezTo>
                <a:cubicBezTo>
                  <a:pt x="319637" y="1099425"/>
                  <a:pt x="443871" y="778156"/>
                  <a:pt x="650681" y="527561"/>
                </a:cubicBezTo>
                <a:lnTo>
                  <a:pt x="698935" y="474468"/>
                </a:lnTo>
                <a:close/>
                <a:moveTo>
                  <a:pt x="1769348" y="155758"/>
                </a:moveTo>
                <a:cubicBezTo>
                  <a:pt x="1054717" y="155758"/>
                  <a:pt x="475394" y="735081"/>
                  <a:pt x="475394" y="1449711"/>
                </a:cubicBezTo>
                <a:cubicBezTo>
                  <a:pt x="475394" y="2164342"/>
                  <a:pt x="1054717" y="2743665"/>
                  <a:pt x="1769348" y="2743665"/>
                </a:cubicBezTo>
                <a:cubicBezTo>
                  <a:pt x="2483979" y="2743665"/>
                  <a:pt x="3063302" y="2164342"/>
                  <a:pt x="3063302" y="1449711"/>
                </a:cubicBezTo>
                <a:cubicBezTo>
                  <a:pt x="3063302" y="735081"/>
                  <a:pt x="2483979" y="155758"/>
                  <a:pt x="1769348" y="155758"/>
                </a:cubicBezTo>
                <a:close/>
                <a:moveTo>
                  <a:pt x="1769348" y="0"/>
                </a:moveTo>
                <a:cubicBezTo>
                  <a:pt x="2570001" y="0"/>
                  <a:pt x="3219059" y="649058"/>
                  <a:pt x="3219059" y="1449711"/>
                </a:cubicBezTo>
                <a:cubicBezTo>
                  <a:pt x="3219059" y="1799997"/>
                  <a:pt x="3094825" y="2121266"/>
                  <a:pt x="2888015" y="2371862"/>
                </a:cubicBezTo>
                <a:lnTo>
                  <a:pt x="2841107" y="2423474"/>
                </a:lnTo>
                <a:lnTo>
                  <a:pt x="3163494" y="2745863"/>
                </a:lnTo>
                <a:cubicBezTo>
                  <a:pt x="3195267" y="2777635"/>
                  <a:pt x="3195267" y="2829148"/>
                  <a:pt x="3163494" y="2860920"/>
                </a:cubicBezTo>
                <a:lnTo>
                  <a:pt x="3163494" y="2860919"/>
                </a:lnTo>
                <a:cubicBezTo>
                  <a:pt x="3131722" y="2892691"/>
                  <a:pt x="3080209" y="2892691"/>
                  <a:pt x="3048437" y="2860919"/>
                </a:cubicBezTo>
                <a:lnTo>
                  <a:pt x="2951253" y="2763735"/>
                </a:lnTo>
                <a:lnTo>
                  <a:pt x="2894818" y="2815027"/>
                </a:lnTo>
                <a:cubicBezTo>
                  <a:pt x="2632663" y="3031377"/>
                  <a:pt x="2307135" y="3173682"/>
                  <a:pt x="1950254" y="3209925"/>
                </a:cubicBezTo>
                <a:lnTo>
                  <a:pt x="1794260" y="3217802"/>
                </a:lnTo>
                <a:lnTo>
                  <a:pt x="1794260" y="3995774"/>
                </a:lnTo>
                <a:lnTo>
                  <a:pt x="2173776" y="3995774"/>
                </a:lnTo>
                <a:cubicBezTo>
                  <a:pt x="2219227" y="3995774"/>
                  <a:pt x="2256072" y="4032619"/>
                  <a:pt x="2256072" y="4078070"/>
                </a:cubicBezTo>
                <a:cubicBezTo>
                  <a:pt x="2256072" y="4123521"/>
                  <a:pt x="2219227" y="4160366"/>
                  <a:pt x="2173776" y="4160366"/>
                </a:cubicBezTo>
                <a:lnTo>
                  <a:pt x="1250152" y="4160366"/>
                </a:lnTo>
                <a:cubicBezTo>
                  <a:pt x="1204701" y="4160366"/>
                  <a:pt x="1167856" y="4123521"/>
                  <a:pt x="1167856" y="4078070"/>
                </a:cubicBezTo>
                <a:cubicBezTo>
                  <a:pt x="1167856" y="4032619"/>
                  <a:pt x="1204701" y="3995774"/>
                  <a:pt x="1250152" y="3995774"/>
                </a:cubicBezTo>
                <a:lnTo>
                  <a:pt x="1629668" y="3995774"/>
                </a:lnTo>
                <a:lnTo>
                  <a:pt x="1629668" y="3212007"/>
                </a:lnTo>
                <a:lnTo>
                  <a:pt x="1588442" y="3209925"/>
                </a:lnTo>
                <a:cubicBezTo>
                  <a:pt x="696238" y="3119317"/>
                  <a:pt x="0" y="2365822"/>
                  <a:pt x="0" y="1449712"/>
                </a:cubicBezTo>
                <a:cubicBezTo>
                  <a:pt x="0" y="1022194"/>
                  <a:pt x="151625" y="630090"/>
                  <a:pt x="404033" y="324242"/>
                </a:cubicBezTo>
                <a:lnTo>
                  <a:pt x="472917" y="248451"/>
                </a:lnTo>
                <a:lnTo>
                  <a:pt x="365063" y="140597"/>
                </a:lnTo>
                <a:cubicBezTo>
                  <a:pt x="333290" y="108824"/>
                  <a:pt x="333290" y="57311"/>
                  <a:pt x="365063" y="25539"/>
                </a:cubicBezTo>
                <a:cubicBezTo>
                  <a:pt x="396835" y="-6234"/>
                  <a:pt x="448348" y="-6234"/>
                  <a:pt x="480120" y="25539"/>
                </a:cubicBezTo>
                <a:lnTo>
                  <a:pt x="814941" y="360361"/>
                </a:lnTo>
                <a:lnTo>
                  <a:pt x="847198" y="331044"/>
                </a:lnTo>
                <a:cubicBezTo>
                  <a:pt x="1097793" y="124234"/>
                  <a:pt x="1419062" y="0"/>
                  <a:pt x="176934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658801" y="3635195"/>
            <a:ext cx="2011516" cy="2011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1988249" y="4089116"/>
            <a:ext cx="1352620" cy="1103672"/>
          </a:xfrm>
          <a:custGeom>
            <a:avLst/>
            <a:gdLst>
              <a:gd name="connsiteX0" fmla="*/ 3033164 w 5362575"/>
              <a:gd name="connsiteY0" fmla="*/ 223208 h 4375602"/>
              <a:gd name="connsiteX1" fmla="*/ 2127548 w 5362575"/>
              <a:gd name="connsiteY1" fmla="*/ 223208 h 4375602"/>
              <a:gd name="connsiteX2" fmla="*/ 3561230 w 5362575"/>
              <a:gd name="connsiteY2" fmla="*/ 1590866 h 4375602"/>
              <a:gd name="connsiteX3" fmla="*/ 3564923 w 5362575"/>
              <a:gd name="connsiteY3" fmla="*/ 1747570 h 4375602"/>
              <a:gd name="connsiteX4" fmla="*/ 3561080 w 5362575"/>
              <a:gd name="connsiteY4" fmla="*/ 1750255 h 4375602"/>
              <a:gd name="connsiteX5" fmla="*/ 3555865 w 5362575"/>
              <a:gd name="connsiteY5" fmla="*/ 1757990 h 4375602"/>
              <a:gd name="connsiteX6" fmla="*/ 3477491 w 5362575"/>
              <a:gd name="connsiteY6" fmla="*/ 1790453 h 4375602"/>
              <a:gd name="connsiteX7" fmla="*/ 221675 w 5362575"/>
              <a:gd name="connsiteY7" fmla="*/ 1790452 h 4375602"/>
              <a:gd name="connsiteX8" fmla="*/ 221675 w 5362575"/>
              <a:gd name="connsiteY8" fmla="*/ 2579008 h 4375602"/>
              <a:gd name="connsiteX9" fmla="*/ 3477491 w 5362575"/>
              <a:gd name="connsiteY9" fmla="*/ 2579007 h 4375602"/>
              <a:gd name="connsiteX10" fmla="*/ 3579618 w 5362575"/>
              <a:gd name="connsiteY10" fmla="*/ 2646701 h 4375602"/>
              <a:gd name="connsiteX11" fmla="*/ 3581399 w 5362575"/>
              <a:gd name="connsiteY11" fmla="*/ 2655520 h 4375602"/>
              <a:gd name="connsiteX12" fmla="*/ 3587542 w 5362575"/>
              <a:gd name="connsiteY12" fmla="*/ 2665261 h 4375602"/>
              <a:gd name="connsiteX13" fmla="*/ 3560371 w 5362575"/>
              <a:gd name="connsiteY13" fmla="*/ 2784737 h 4375602"/>
              <a:gd name="connsiteX14" fmla="*/ 2126688 w 5362575"/>
              <a:gd name="connsiteY14" fmla="*/ 4152395 h 4375602"/>
              <a:gd name="connsiteX15" fmla="*/ 3032305 w 5362575"/>
              <a:gd name="connsiteY15" fmla="*/ 4152395 h 4375602"/>
              <a:gd name="connsiteX16" fmla="*/ 5092170 w 5362575"/>
              <a:gd name="connsiteY16" fmla="*/ 2187392 h 4375602"/>
              <a:gd name="connsiteX17" fmla="*/ 3073332 w 5362575"/>
              <a:gd name="connsiteY17" fmla="*/ 31 h 4375602"/>
              <a:gd name="connsiteX18" fmla="*/ 3152448 w 5362575"/>
              <a:gd name="connsiteY18" fmla="*/ 30639 h 4375602"/>
              <a:gd name="connsiteX19" fmla="*/ 5328274 w 5362575"/>
              <a:gd name="connsiteY19" fmla="*/ 2106262 h 4375602"/>
              <a:gd name="connsiteX20" fmla="*/ 5362575 w 5362575"/>
              <a:gd name="connsiteY20" fmla="*/ 2183849 h 4375602"/>
              <a:gd name="connsiteX21" fmla="*/ 5361473 w 5362575"/>
              <a:gd name="connsiteY21" fmla="*/ 2190324 h 4375602"/>
              <a:gd name="connsiteX22" fmla="*/ 5361716 w 5362575"/>
              <a:gd name="connsiteY22" fmla="*/ 2191753 h 4375602"/>
              <a:gd name="connsiteX23" fmla="*/ 5359536 w 5362575"/>
              <a:gd name="connsiteY23" fmla="*/ 2201700 h 4375602"/>
              <a:gd name="connsiteX24" fmla="*/ 5355444 w 5362575"/>
              <a:gd name="connsiteY24" fmla="*/ 2225737 h 4375602"/>
              <a:gd name="connsiteX25" fmla="*/ 5353642 w 5362575"/>
              <a:gd name="connsiteY25" fmla="*/ 2228594 h 4375602"/>
              <a:gd name="connsiteX26" fmla="*/ 5352620 w 5362575"/>
              <a:gd name="connsiteY26" fmla="*/ 2233258 h 4375602"/>
              <a:gd name="connsiteX27" fmla="*/ 5332889 w 5362575"/>
              <a:gd name="connsiteY27" fmla="*/ 2261505 h 4375602"/>
              <a:gd name="connsiteX28" fmla="*/ 5331968 w 5362575"/>
              <a:gd name="connsiteY28" fmla="*/ 2262966 h 4375602"/>
              <a:gd name="connsiteX29" fmla="*/ 5331773 w 5362575"/>
              <a:gd name="connsiteY29" fmla="*/ 2263101 h 4375602"/>
              <a:gd name="connsiteX30" fmla="*/ 5327415 w 5362575"/>
              <a:gd name="connsiteY30" fmla="*/ 2269340 h 4375602"/>
              <a:gd name="connsiteX31" fmla="*/ 3151590 w 5362575"/>
              <a:gd name="connsiteY31" fmla="*/ 4344964 h 4375602"/>
              <a:gd name="connsiteX32" fmla="*/ 3072473 w 5362575"/>
              <a:gd name="connsiteY32" fmla="*/ 4375572 h 4375602"/>
              <a:gd name="connsiteX33" fmla="*/ 3065614 w 5362575"/>
              <a:gd name="connsiteY33" fmla="*/ 4374068 h 4375602"/>
              <a:gd name="connsiteX34" fmla="*/ 1851034 w 5362575"/>
              <a:gd name="connsiteY34" fmla="*/ 4374069 h 4375602"/>
              <a:gd name="connsiteX35" fmla="*/ 1740197 w 5362575"/>
              <a:gd name="connsiteY35" fmla="*/ 4263231 h 4375602"/>
              <a:gd name="connsiteX36" fmla="*/ 1741077 w 5362575"/>
              <a:gd name="connsiteY36" fmla="*/ 4258872 h 4375602"/>
              <a:gd name="connsiteX37" fmla="*/ 1741059 w 5362575"/>
              <a:gd name="connsiteY37" fmla="*/ 4258769 h 4375602"/>
              <a:gd name="connsiteX38" fmla="*/ 1741540 w 5362575"/>
              <a:gd name="connsiteY38" fmla="*/ 4256578 h 4375602"/>
              <a:gd name="connsiteX39" fmla="*/ 1748907 w 5362575"/>
              <a:gd name="connsiteY39" fmla="*/ 4220088 h 4375602"/>
              <a:gd name="connsiteX40" fmla="*/ 1749841 w 5362575"/>
              <a:gd name="connsiteY40" fmla="*/ 4218703 h 4375602"/>
              <a:gd name="connsiteX41" fmla="*/ 1750156 w 5362575"/>
              <a:gd name="connsiteY41" fmla="*/ 4217264 h 4375602"/>
              <a:gd name="connsiteX42" fmla="*/ 1768954 w 5362575"/>
              <a:gd name="connsiteY42" fmla="*/ 4190356 h 4375602"/>
              <a:gd name="connsiteX43" fmla="*/ 1772660 w 5362575"/>
              <a:gd name="connsiteY43" fmla="*/ 4184858 h 4375602"/>
              <a:gd name="connsiteX44" fmla="*/ 1772912 w 5362575"/>
              <a:gd name="connsiteY44" fmla="*/ 4184687 h 4375602"/>
              <a:gd name="connsiteX45" fmla="*/ 1775361 w 5362575"/>
              <a:gd name="connsiteY45" fmla="*/ 4181183 h 4375602"/>
              <a:gd name="connsiteX46" fmla="*/ 3222506 w 5362575"/>
              <a:gd name="connsiteY46" fmla="*/ 2800681 h 4375602"/>
              <a:gd name="connsiteX47" fmla="*/ 110837 w 5362575"/>
              <a:gd name="connsiteY47" fmla="*/ 2800680 h 4375602"/>
              <a:gd name="connsiteX48" fmla="*/ 0 w 5362575"/>
              <a:gd name="connsiteY48" fmla="*/ 2689843 h 4375602"/>
              <a:gd name="connsiteX49" fmla="*/ 1 w 5362575"/>
              <a:gd name="connsiteY49" fmla="*/ 2689844 h 4375602"/>
              <a:gd name="connsiteX50" fmla="*/ 1283 w 5362575"/>
              <a:gd name="connsiteY50" fmla="*/ 2683491 h 4375602"/>
              <a:gd name="connsiteX51" fmla="*/ 2 w 5362575"/>
              <a:gd name="connsiteY51" fmla="*/ 2677143 h 4375602"/>
              <a:gd name="connsiteX52" fmla="*/ 2 w 5362575"/>
              <a:gd name="connsiteY52" fmla="*/ 1679625 h 4375602"/>
              <a:gd name="connsiteX53" fmla="*/ 0 w 5362575"/>
              <a:gd name="connsiteY53" fmla="*/ 1679615 h 4375602"/>
              <a:gd name="connsiteX54" fmla="*/ 0 w 5362575"/>
              <a:gd name="connsiteY54" fmla="*/ 1679616 h 4375602"/>
              <a:gd name="connsiteX55" fmla="*/ 110838 w 5362575"/>
              <a:gd name="connsiteY55" fmla="*/ 1568779 h 4375602"/>
              <a:gd name="connsiteX56" fmla="*/ 110839 w 5362575"/>
              <a:gd name="connsiteY56" fmla="*/ 1568779 h 4375602"/>
              <a:gd name="connsiteX57" fmla="*/ 3216926 w 5362575"/>
              <a:gd name="connsiteY57" fmla="*/ 1568779 h 4375602"/>
              <a:gd name="connsiteX58" fmla="*/ 1776220 w 5362575"/>
              <a:gd name="connsiteY58" fmla="*/ 194420 h 4375602"/>
              <a:gd name="connsiteX59" fmla="*/ 1773771 w 5362575"/>
              <a:gd name="connsiteY59" fmla="*/ 190915 h 4375602"/>
              <a:gd name="connsiteX60" fmla="*/ 1773519 w 5362575"/>
              <a:gd name="connsiteY60" fmla="*/ 190745 h 4375602"/>
              <a:gd name="connsiteX61" fmla="*/ 1769813 w 5362575"/>
              <a:gd name="connsiteY61" fmla="*/ 185248 h 4375602"/>
              <a:gd name="connsiteX62" fmla="*/ 1751016 w 5362575"/>
              <a:gd name="connsiteY62" fmla="*/ 158338 h 4375602"/>
              <a:gd name="connsiteX63" fmla="*/ 1750699 w 5362575"/>
              <a:gd name="connsiteY63" fmla="*/ 156900 h 4375602"/>
              <a:gd name="connsiteX64" fmla="*/ 1749766 w 5362575"/>
              <a:gd name="connsiteY64" fmla="*/ 155514 h 4375602"/>
              <a:gd name="connsiteX65" fmla="*/ 1742399 w 5362575"/>
              <a:gd name="connsiteY65" fmla="*/ 119023 h 4375602"/>
              <a:gd name="connsiteX66" fmla="*/ 1741919 w 5362575"/>
              <a:gd name="connsiteY66" fmla="*/ 116833 h 4375602"/>
              <a:gd name="connsiteX67" fmla="*/ 1741936 w 5362575"/>
              <a:gd name="connsiteY67" fmla="*/ 116731 h 4375602"/>
              <a:gd name="connsiteX68" fmla="*/ 1741056 w 5362575"/>
              <a:gd name="connsiteY68" fmla="*/ 112371 h 4375602"/>
              <a:gd name="connsiteX69" fmla="*/ 1851892 w 5362575"/>
              <a:gd name="connsiteY69" fmla="*/ 1534 h 4375602"/>
              <a:gd name="connsiteX70" fmla="*/ 3066473 w 5362575"/>
              <a:gd name="connsiteY70" fmla="*/ 1534 h 437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62575" h="4375602">
                <a:moveTo>
                  <a:pt x="3033164" y="223208"/>
                </a:moveTo>
                <a:lnTo>
                  <a:pt x="2127548" y="223208"/>
                </a:lnTo>
                <a:lnTo>
                  <a:pt x="3561230" y="1590866"/>
                </a:lnTo>
                <a:cubicBezTo>
                  <a:pt x="3605523" y="1633119"/>
                  <a:pt x="3607176" y="1703277"/>
                  <a:pt x="3564923" y="1747570"/>
                </a:cubicBezTo>
                <a:lnTo>
                  <a:pt x="3561080" y="1750255"/>
                </a:lnTo>
                <a:lnTo>
                  <a:pt x="3555865" y="1757990"/>
                </a:lnTo>
                <a:cubicBezTo>
                  <a:pt x="3535807" y="1778047"/>
                  <a:pt x="3508098" y="1790454"/>
                  <a:pt x="3477491" y="1790453"/>
                </a:cubicBezTo>
                <a:lnTo>
                  <a:pt x="221675" y="1790452"/>
                </a:lnTo>
                <a:lnTo>
                  <a:pt x="221675" y="2579008"/>
                </a:lnTo>
                <a:lnTo>
                  <a:pt x="3477491" y="2579007"/>
                </a:lnTo>
                <a:cubicBezTo>
                  <a:pt x="3523402" y="2579007"/>
                  <a:pt x="3562792" y="2606920"/>
                  <a:pt x="3579618" y="2646701"/>
                </a:cubicBezTo>
                <a:lnTo>
                  <a:pt x="3581399" y="2655520"/>
                </a:lnTo>
                <a:lnTo>
                  <a:pt x="3587542" y="2665261"/>
                </a:lnTo>
                <a:cubicBezTo>
                  <a:pt x="3602826" y="2705660"/>
                  <a:pt x="3593591" y="2753046"/>
                  <a:pt x="3560371" y="2784737"/>
                </a:cubicBezTo>
                <a:lnTo>
                  <a:pt x="2126688" y="4152395"/>
                </a:lnTo>
                <a:lnTo>
                  <a:pt x="3032305" y="4152395"/>
                </a:lnTo>
                <a:lnTo>
                  <a:pt x="5092170" y="2187392"/>
                </a:lnTo>
                <a:close/>
                <a:moveTo>
                  <a:pt x="3073332" y="31"/>
                </a:moveTo>
                <a:cubicBezTo>
                  <a:pt x="3101689" y="-638"/>
                  <a:pt x="3130302" y="9512"/>
                  <a:pt x="3152448" y="30639"/>
                </a:cubicBezTo>
                <a:lnTo>
                  <a:pt x="5328274" y="2106262"/>
                </a:lnTo>
                <a:cubicBezTo>
                  <a:pt x="5350421" y="2127389"/>
                  <a:pt x="5361906" y="2155491"/>
                  <a:pt x="5362575" y="2183849"/>
                </a:cubicBezTo>
                <a:lnTo>
                  <a:pt x="5361473" y="2190324"/>
                </a:lnTo>
                <a:lnTo>
                  <a:pt x="5361716" y="2191753"/>
                </a:lnTo>
                <a:lnTo>
                  <a:pt x="5359536" y="2201700"/>
                </a:lnTo>
                <a:lnTo>
                  <a:pt x="5355444" y="2225737"/>
                </a:lnTo>
                <a:lnTo>
                  <a:pt x="5353642" y="2228594"/>
                </a:lnTo>
                <a:lnTo>
                  <a:pt x="5352620" y="2233258"/>
                </a:lnTo>
                <a:lnTo>
                  <a:pt x="5332889" y="2261505"/>
                </a:lnTo>
                <a:lnTo>
                  <a:pt x="5331968" y="2262966"/>
                </a:lnTo>
                <a:lnTo>
                  <a:pt x="5331773" y="2263101"/>
                </a:lnTo>
                <a:lnTo>
                  <a:pt x="5327415" y="2269340"/>
                </a:lnTo>
                <a:lnTo>
                  <a:pt x="3151590" y="4344964"/>
                </a:lnTo>
                <a:cubicBezTo>
                  <a:pt x="3129443" y="4366090"/>
                  <a:pt x="3100831" y="4376239"/>
                  <a:pt x="3072473" y="4375572"/>
                </a:cubicBezTo>
                <a:lnTo>
                  <a:pt x="3065614" y="4374068"/>
                </a:lnTo>
                <a:lnTo>
                  <a:pt x="1851034" y="4374069"/>
                </a:lnTo>
                <a:cubicBezTo>
                  <a:pt x="1789820" y="4374068"/>
                  <a:pt x="1740197" y="4324446"/>
                  <a:pt x="1740197" y="4263231"/>
                </a:cubicBezTo>
                <a:lnTo>
                  <a:pt x="1741077" y="4258872"/>
                </a:lnTo>
                <a:lnTo>
                  <a:pt x="1741059" y="4258769"/>
                </a:lnTo>
                <a:lnTo>
                  <a:pt x="1741540" y="4256578"/>
                </a:lnTo>
                <a:lnTo>
                  <a:pt x="1748907" y="4220088"/>
                </a:lnTo>
                <a:lnTo>
                  <a:pt x="1749841" y="4218703"/>
                </a:lnTo>
                <a:lnTo>
                  <a:pt x="1750156" y="4217264"/>
                </a:lnTo>
                <a:lnTo>
                  <a:pt x="1768954" y="4190356"/>
                </a:lnTo>
                <a:lnTo>
                  <a:pt x="1772660" y="4184858"/>
                </a:lnTo>
                <a:lnTo>
                  <a:pt x="1772912" y="4184687"/>
                </a:lnTo>
                <a:lnTo>
                  <a:pt x="1775361" y="4181183"/>
                </a:lnTo>
                <a:lnTo>
                  <a:pt x="3222506" y="2800681"/>
                </a:lnTo>
                <a:lnTo>
                  <a:pt x="110837" y="2800680"/>
                </a:lnTo>
                <a:cubicBezTo>
                  <a:pt x="49623" y="2800680"/>
                  <a:pt x="0" y="2751057"/>
                  <a:pt x="0" y="2689843"/>
                </a:cubicBezTo>
                <a:lnTo>
                  <a:pt x="1" y="2689844"/>
                </a:lnTo>
                <a:lnTo>
                  <a:pt x="1283" y="2683491"/>
                </a:lnTo>
                <a:lnTo>
                  <a:pt x="2" y="2677143"/>
                </a:lnTo>
                <a:lnTo>
                  <a:pt x="2" y="1679625"/>
                </a:lnTo>
                <a:lnTo>
                  <a:pt x="0" y="1679615"/>
                </a:lnTo>
                <a:lnTo>
                  <a:pt x="0" y="1679616"/>
                </a:lnTo>
                <a:cubicBezTo>
                  <a:pt x="1" y="1618402"/>
                  <a:pt x="49624" y="1568779"/>
                  <a:pt x="110838" y="1568779"/>
                </a:cubicBezTo>
                <a:lnTo>
                  <a:pt x="110839" y="1568779"/>
                </a:lnTo>
                <a:lnTo>
                  <a:pt x="3216926" y="1568779"/>
                </a:lnTo>
                <a:lnTo>
                  <a:pt x="1776220" y="194420"/>
                </a:lnTo>
                <a:lnTo>
                  <a:pt x="1773771" y="190915"/>
                </a:lnTo>
                <a:lnTo>
                  <a:pt x="1773519" y="190745"/>
                </a:lnTo>
                <a:lnTo>
                  <a:pt x="1769813" y="185248"/>
                </a:lnTo>
                <a:lnTo>
                  <a:pt x="1751016" y="158338"/>
                </a:lnTo>
                <a:lnTo>
                  <a:pt x="1750699" y="156900"/>
                </a:lnTo>
                <a:lnTo>
                  <a:pt x="1749766" y="155514"/>
                </a:lnTo>
                <a:lnTo>
                  <a:pt x="1742399" y="119023"/>
                </a:lnTo>
                <a:lnTo>
                  <a:pt x="1741919" y="116833"/>
                </a:lnTo>
                <a:lnTo>
                  <a:pt x="1741936" y="116731"/>
                </a:lnTo>
                <a:lnTo>
                  <a:pt x="1741056" y="112371"/>
                </a:lnTo>
                <a:cubicBezTo>
                  <a:pt x="1741056" y="51157"/>
                  <a:pt x="1790678" y="1534"/>
                  <a:pt x="1851892" y="1534"/>
                </a:cubicBezTo>
                <a:lnTo>
                  <a:pt x="3066473" y="153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1988249" y="1821323"/>
            <a:ext cx="1352620" cy="1103672"/>
          </a:xfrm>
          <a:custGeom>
            <a:avLst/>
            <a:gdLst>
              <a:gd name="connsiteX0" fmla="*/ 3033164 w 5362575"/>
              <a:gd name="connsiteY0" fmla="*/ 223208 h 4375602"/>
              <a:gd name="connsiteX1" fmla="*/ 2127548 w 5362575"/>
              <a:gd name="connsiteY1" fmla="*/ 223208 h 4375602"/>
              <a:gd name="connsiteX2" fmla="*/ 3561230 w 5362575"/>
              <a:gd name="connsiteY2" fmla="*/ 1590866 h 4375602"/>
              <a:gd name="connsiteX3" fmla="*/ 3564923 w 5362575"/>
              <a:gd name="connsiteY3" fmla="*/ 1747570 h 4375602"/>
              <a:gd name="connsiteX4" fmla="*/ 3561080 w 5362575"/>
              <a:gd name="connsiteY4" fmla="*/ 1750255 h 4375602"/>
              <a:gd name="connsiteX5" fmla="*/ 3555865 w 5362575"/>
              <a:gd name="connsiteY5" fmla="*/ 1757990 h 4375602"/>
              <a:gd name="connsiteX6" fmla="*/ 3477491 w 5362575"/>
              <a:gd name="connsiteY6" fmla="*/ 1790453 h 4375602"/>
              <a:gd name="connsiteX7" fmla="*/ 221675 w 5362575"/>
              <a:gd name="connsiteY7" fmla="*/ 1790452 h 4375602"/>
              <a:gd name="connsiteX8" fmla="*/ 221675 w 5362575"/>
              <a:gd name="connsiteY8" fmla="*/ 2579008 h 4375602"/>
              <a:gd name="connsiteX9" fmla="*/ 3477491 w 5362575"/>
              <a:gd name="connsiteY9" fmla="*/ 2579007 h 4375602"/>
              <a:gd name="connsiteX10" fmla="*/ 3579618 w 5362575"/>
              <a:gd name="connsiteY10" fmla="*/ 2646701 h 4375602"/>
              <a:gd name="connsiteX11" fmla="*/ 3581399 w 5362575"/>
              <a:gd name="connsiteY11" fmla="*/ 2655520 h 4375602"/>
              <a:gd name="connsiteX12" fmla="*/ 3587542 w 5362575"/>
              <a:gd name="connsiteY12" fmla="*/ 2665261 h 4375602"/>
              <a:gd name="connsiteX13" fmla="*/ 3560371 w 5362575"/>
              <a:gd name="connsiteY13" fmla="*/ 2784737 h 4375602"/>
              <a:gd name="connsiteX14" fmla="*/ 2126688 w 5362575"/>
              <a:gd name="connsiteY14" fmla="*/ 4152395 h 4375602"/>
              <a:gd name="connsiteX15" fmla="*/ 3032305 w 5362575"/>
              <a:gd name="connsiteY15" fmla="*/ 4152395 h 4375602"/>
              <a:gd name="connsiteX16" fmla="*/ 5092170 w 5362575"/>
              <a:gd name="connsiteY16" fmla="*/ 2187392 h 4375602"/>
              <a:gd name="connsiteX17" fmla="*/ 3073332 w 5362575"/>
              <a:gd name="connsiteY17" fmla="*/ 31 h 4375602"/>
              <a:gd name="connsiteX18" fmla="*/ 3152448 w 5362575"/>
              <a:gd name="connsiteY18" fmla="*/ 30639 h 4375602"/>
              <a:gd name="connsiteX19" fmla="*/ 5328274 w 5362575"/>
              <a:gd name="connsiteY19" fmla="*/ 2106262 h 4375602"/>
              <a:gd name="connsiteX20" fmla="*/ 5362575 w 5362575"/>
              <a:gd name="connsiteY20" fmla="*/ 2183849 h 4375602"/>
              <a:gd name="connsiteX21" fmla="*/ 5361473 w 5362575"/>
              <a:gd name="connsiteY21" fmla="*/ 2190324 h 4375602"/>
              <a:gd name="connsiteX22" fmla="*/ 5361716 w 5362575"/>
              <a:gd name="connsiteY22" fmla="*/ 2191753 h 4375602"/>
              <a:gd name="connsiteX23" fmla="*/ 5359536 w 5362575"/>
              <a:gd name="connsiteY23" fmla="*/ 2201700 h 4375602"/>
              <a:gd name="connsiteX24" fmla="*/ 5355444 w 5362575"/>
              <a:gd name="connsiteY24" fmla="*/ 2225737 h 4375602"/>
              <a:gd name="connsiteX25" fmla="*/ 5353642 w 5362575"/>
              <a:gd name="connsiteY25" fmla="*/ 2228594 h 4375602"/>
              <a:gd name="connsiteX26" fmla="*/ 5352620 w 5362575"/>
              <a:gd name="connsiteY26" fmla="*/ 2233258 h 4375602"/>
              <a:gd name="connsiteX27" fmla="*/ 5332889 w 5362575"/>
              <a:gd name="connsiteY27" fmla="*/ 2261505 h 4375602"/>
              <a:gd name="connsiteX28" fmla="*/ 5331968 w 5362575"/>
              <a:gd name="connsiteY28" fmla="*/ 2262966 h 4375602"/>
              <a:gd name="connsiteX29" fmla="*/ 5331773 w 5362575"/>
              <a:gd name="connsiteY29" fmla="*/ 2263101 h 4375602"/>
              <a:gd name="connsiteX30" fmla="*/ 5327415 w 5362575"/>
              <a:gd name="connsiteY30" fmla="*/ 2269340 h 4375602"/>
              <a:gd name="connsiteX31" fmla="*/ 3151590 w 5362575"/>
              <a:gd name="connsiteY31" fmla="*/ 4344964 h 4375602"/>
              <a:gd name="connsiteX32" fmla="*/ 3072473 w 5362575"/>
              <a:gd name="connsiteY32" fmla="*/ 4375572 h 4375602"/>
              <a:gd name="connsiteX33" fmla="*/ 3065614 w 5362575"/>
              <a:gd name="connsiteY33" fmla="*/ 4374068 h 4375602"/>
              <a:gd name="connsiteX34" fmla="*/ 1851034 w 5362575"/>
              <a:gd name="connsiteY34" fmla="*/ 4374069 h 4375602"/>
              <a:gd name="connsiteX35" fmla="*/ 1740197 w 5362575"/>
              <a:gd name="connsiteY35" fmla="*/ 4263231 h 4375602"/>
              <a:gd name="connsiteX36" fmla="*/ 1741077 w 5362575"/>
              <a:gd name="connsiteY36" fmla="*/ 4258872 h 4375602"/>
              <a:gd name="connsiteX37" fmla="*/ 1741059 w 5362575"/>
              <a:gd name="connsiteY37" fmla="*/ 4258769 h 4375602"/>
              <a:gd name="connsiteX38" fmla="*/ 1741540 w 5362575"/>
              <a:gd name="connsiteY38" fmla="*/ 4256578 h 4375602"/>
              <a:gd name="connsiteX39" fmla="*/ 1748907 w 5362575"/>
              <a:gd name="connsiteY39" fmla="*/ 4220088 h 4375602"/>
              <a:gd name="connsiteX40" fmla="*/ 1749841 w 5362575"/>
              <a:gd name="connsiteY40" fmla="*/ 4218703 h 4375602"/>
              <a:gd name="connsiteX41" fmla="*/ 1750156 w 5362575"/>
              <a:gd name="connsiteY41" fmla="*/ 4217264 h 4375602"/>
              <a:gd name="connsiteX42" fmla="*/ 1768954 w 5362575"/>
              <a:gd name="connsiteY42" fmla="*/ 4190356 h 4375602"/>
              <a:gd name="connsiteX43" fmla="*/ 1772660 w 5362575"/>
              <a:gd name="connsiteY43" fmla="*/ 4184858 h 4375602"/>
              <a:gd name="connsiteX44" fmla="*/ 1772912 w 5362575"/>
              <a:gd name="connsiteY44" fmla="*/ 4184687 h 4375602"/>
              <a:gd name="connsiteX45" fmla="*/ 1775361 w 5362575"/>
              <a:gd name="connsiteY45" fmla="*/ 4181183 h 4375602"/>
              <a:gd name="connsiteX46" fmla="*/ 3222506 w 5362575"/>
              <a:gd name="connsiteY46" fmla="*/ 2800681 h 4375602"/>
              <a:gd name="connsiteX47" fmla="*/ 110837 w 5362575"/>
              <a:gd name="connsiteY47" fmla="*/ 2800680 h 4375602"/>
              <a:gd name="connsiteX48" fmla="*/ 0 w 5362575"/>
              <a:gd name="connsiteY48" fmla="*/ 2689843 h 4375602"/>
              <a:gd name="connsiteX49" fmla="*/ 1 w 5362575"/>
              <a:gd name="connsiteY49" fmla="*/ 2689844 h 4375602"/>
              <a:gd name="connsiteX50" fmla="*/ 1283 w 5362575"/>
              <a:gd name="connsiteY50" fmla="*/ 2683491 h 4375602"/>
              <a:gd name="connsiteX51" fmla="*/ 2 w 5362575"/>
              <a:gd name="connsiteY51" fmla="*/ 2677143 h 4375602"/>
              <a:gd name="connsiteX52" fmla="*/ 2 w 5362575"/>
              <a:gd name="connsiteY52" fmla="*/ 1679625 h 4375602"/>
              <a:gd name="connsiteX53" fmla="*/ 0 w 5362575"/>
              <a:gd name="connsiteY53" fmla="*/ 1679615 h 4375602"/>
              <a:gd name="connsiteX54" fmla="*/ 0 w 5362575"/>
              <a:gd name="connsiteY54" fmla="*/ 1679616 h 4375602"/>
              <a:gd name="connsiteX55" fmla="*/ 110838 w 5362575"/>
              <a:gd name="connsiteY55" fmla="*/ 1568779 h 4375602"/>
              <a:gd name="connsiteX56" fmla="*/ 110839 w 5362575"/>
              <a:gd name="connsiteY56" fmla="*/ 1568779 h 4375602"/>
              <a:gd name="connsiteX57" fmla="*/ 3216926 w 5362575"/>
              <a:gd name="connsiteY57" fmla="*/ 1568779 h 4375602"/>
              <a:gd name="connsiteX58" fmla="*/ 1776220 w 5362575"/>
              <a:gd name="connsiteY58" fmla="*/ 194420 h 4375602"/>
              <a:gd name="connsiteX59" fmla="*/ 1773771 w 5362575"/>
              <a:gd name="connsiteY59" fmla="*/ 190915 h 4375602"/>
              <a:gd name="connsiteX60" fmla="*/ 1773519 w 5362575"/>
              <a:gd name="connsiteY60" fmla="*/ 190745 h 4375602"/>
              <a:gd name="connsiteX61" fmla="*/ 1769813 w 5362575"/>
              <a:gd name="connsiteY61" fmla="*/ 185248 h 4375602"/>
              <a:gd name="connsiteX62" fmla="*/ 1751016 w 5362575"/>
              <a:gd name="connsiteY62" fmla="*/ 158338 h 4375602"/>
              <a:gd name="connsiteX63" fmla="*/ 1750699 w 5362575"/>
              <a:gd name="connsiteY63" fmla="*/ 156900 h 4375602"/>
              <a:gd name="connsiteX64" fmla="*/ 1749766 w 5362575"/>
              <a:gd name="connsiteY64" fmla="*/ 155514 h 4375602"/>
              <a:gd name="connsiteX65" fmla="*/ 1742399 w 5362575"/>
              <a:gd name="connsiteY65" fmla="*/ 119023 h 4375602"/>
              <a:gd name="connsiteX66" fmla="*/ 1741919 w 5362575"/>
              <a:gd name="connsiteY66" fmla="*/ 116833 h 4375602"/>
              <a:gd name="connsiteX67" fmla="*/ 1741936 w 5362575"/>
              <a:gd name="connsiteY67" fmla="*/ 116731 h 4375602"/>
              <a:gd name="connsiteX68" fmla="*/ 1741056 w 5362575"/>
              <a:gd name="connsiteY68" fmla="*/ 112371 h 4375602"/>
              <a:gd name="connsiteX69" fmla="*/ 1851892 w 5362575"/>
              <a:gd name="connsiteY69" fmla="*/ 1534 h 4375602"/>
              <a:gd name="connsiteX70" fmla="*/ 3066473 w 5362575"/>
              <a:gd name="connsiteY70" fmla="*/ 1534 h 437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62575" h="4375602">
                <a:moveTo>
                  <a:pt x="3033164" y="223208"/>
                </a:moveTo>
                <a:lnTo>
                  <a:pt x="2127548" y="223208"/>
                </a:lnTo>
                <a:lnTo>
                  <a:pt x="3561230" y="1590866"/>
                </a:lnTo>
                <a:cubicBezTo>
                  <a:pt x="3605523" y="1633119"/>
                  <a:pt x="3607176" y="1703277"/>
                  <a:pt x="3564923" y="1747570"/>
                </a:cubicBezTo>
                <a:lnTo>
                  <a:pt x="3561080" y="1750255"/>
                </a:lnTo>
                <a:lnTo>
                  <a:pt x="3555865" y="1757990"/>
                </a:lnTo>
                <a:cubicBezTo>
                  <a:pt x="3535807" y="1778047"/>
                  <a:pt x="3508098" y="1790454"/>
                  <a:pt x="3477491" y="1790453"/>
                </a:cubicBezTo>
                <a:lnTo>
                  <a:pt x="221675" y="1790452"/>
                </a:lnTo>
                <a:lnTo>
                  <a:pt x="221675" y="2579008"/>
                </a:lnTo>
                <a:lnTo>
                  <a:pt x="3477491" y="2579007"/>
                </a:lnTo>
                <a:cubicBezTo>
                  <a:pt x="3523402" y="2579007"/>
                  <a:pt x="3562792" y="2606920"/>
                  <a:pt x="3579618" y="2646701"/>
                </a:cubicBezTo>
                <a:lnTo>
                  <a:pt x="3581399" y="2655520"/>
                </a:lnTo>
                <a:lnTo>
                  <a:pt x="3587542" y="2665261"/>
                </a:lnTo>
                <a:cubicBezTo>
                  <a:pt x="3602826" y="2705660"/>
                  <a:pt x="3593591" y="2753046"/>
                  <a:pt x="3560371" y="2784737"/>
                </a:cubicBezTo>
                <a:lnTo>
                  <a:pt x="2126688" y="4152395"/>
                </a:lnTo>
                <a:lnTo>
                  <a:pt x="3032305" y="4152395"/>
                </a:lnTo>
                <a:lnTo>
                  <a:pt x="5092170" y="2187392"/>
                </a:lnTo>
                <a:close/>
                <a:moveTo>
                  <a:pt x="3073332" y="31"/>
                </a:moveTo>
                <a:cubicBezTo>
                  <a:pt x="3101689" y="-638"/>
                  <a:pt x="3130302" y="9512"/>
                  <a:pt x="3152448" y="30639"/>
                </a:cubicBezTo>
                <a:lnTo>
                  <a:pt x="5328274" y="2106262"/>
                </a:lnTo>
                <a:cubicBezTo>
                  <a:pt x="5350421" y="2127389"/>
                  <a:pt x="5361906" y="2155491"/>
                  <a:pt x="5362575" y="2183849"/>
                </a:cubicBezTo>
                <a:lnTo>
                  <a:pt x="5361473" y="2190324"/>
                </a:lnTo>
                <a:lnTo>
                  <a:pt x="5361716" y="2191753"/>
                </a:lnTo>
                <a:lnTo>
                  <a:pt x="5359536" y="2201700"/>
                </a:lnTo>
                <a:lnTo>
                  <a:pt x="5355444" y="2225737"/>
                </a:lnTo>
                <a:lnTo>
                  <a:pt x="5353642" y="2228594"/>
                </a:lnTo>
                <a:lnTo>
                  <a:pt x="5352620" y="2233258"/>
                </a:lnTo>
                <a:lnTo>
                  <a:pt x="5332889" y="2261505"/>
                </a:lnTo>
                <a:lnTo>
                  <a:pt x="5331968" y="2262966"/>
                </a:lnTo>
                <a:lnTo>
                  <a:pt x="5331773" y="2263101"/>
                </a:lnTo>
                <a:lnTo>
                  <a:pt x="5327415" y="2269340"/>
                </a:lnTo>
                <a:lnTo>
                  <a:pt x="3151590" y="4344964"/>
                </a:lnTo>
                <a:cubicBezTo>
                  <a:pt x="3129443" y="4366090"/>
                  <a:pt x="3100831" y="4376239"/>
                  <a:pt x="3072473" y="4375572"/>
                </a:cubicBezTo>
                <a:lnTo>
                  <a:pt x="3065614" y="4374068"/>
                </a:lnTo>
                <a:lnTo>
                  <a:pt x="1851034" y="4374069"/>
                </a:lnTo>
                <a:cubicBezTo>
                  <a:pt x="1789820" y="4374068"/>
                  <a:pt x="1740197" y="4324446"/>
                  <a:pt x="1740197" y="4263231"/>
                </a:cubicBezTo>
                <a:lnTo>
                  <a:pt x="1741077" y="4258872"/>
                </a:lnTo>
                <a:lnTo>
                  <a:pt x="1741059" y="4258769"/>
                </a:lnTo>
                <a:lnTo>
                  <a:pt x="1741540" y="4256578"/>
                </a:lnTo>
                <a:lnTo>
                  <a:pt x="1748907" y="4220088"/>
                </a:lnTo>
                <a:lnTo>
                  <a:pt x="1749841" y="4218703"/>
                </a:lnTo>
                <a:lnTo>
                  <a:pt x="1750156" y="4217264"/>
                </a:lnTo>
                <a:lnTo>
                  <a:pt x="1768954" y="4190356"/>
                </a:lnTo>
                <a:lnTo>
                  <a:pt x="1772660" y="4184858"/>
                </a:lnTo>
                <a:lnTo>
                  <a:pt x="1772912" y="4184687"/>
                </a:lnTo>
                <a:lnTo>
                  <a:pt x="1775361" y="4181183"/>
                </a:lnTo>
                <a:lnTo>
                  <a:pt x="3222506" y="2800681"/>
                </a:lnTo>
                <a:lnTo>
                  <a:pt x="110837" y="2800680"/>
                </a:lnTo>
                <a:cubicBezTo>
                  <a:pt x="49623" y="2800680"/>
                  <a:pt x="0" y="2751057"/>
                  <a:pt x="0" y="2689843"/>
                </a:cubicBezTo>
                <a:lnTo>
                  <a:pt x="1" y="2689844"/>
                </a:lnTo>
                <a:lnTo>
                  <a:pt x="1283" y="2683491"/>
                </a:lnTo>
                <a:lnTo>
                  <a:pt x="2" y="2677143"/>
                </a:lnTo>
                <a:lnTo>
                  <a:pt x="2" y="1679625"/>
                </a:lnTo>
                <a:lnTo>
                  <a:pt x="0" y="1679615"/>
                </a:lnTo>
                <a:lnTo>
                  <a:pt x="0" y="1679616"/>
                </a:lnTo>
                <a:cubicBezTo>
                  <a:pt x="1" y="1618402"/>
                  <a:pt x="49624" y="1568779"/>
                  <a:pt x="110838" y="1568779"/>
                </a:cubicBezTo>
                <a:lnTo>
                  <a:pt x="110839" y="1568779"/>
                </a:lnTo>
                <a:lnTo>
                  <a:pt x="3216926" y="1568779"/>
                </a:lnTo>
                <a:lnTo>
                  <a:pt x="1776220" y="194420"/>
                </a:lnTo>
                <a:lnTo>
                  <a:pt x="1773771" y="190915"/>
                </a:lnTo>
                <a:lnTo>
                  <a:pt x="1773519" y="190745"/>
                </a:lnTo>
                <a:lnTo>
                  <a:pt x="1769813" y="185248"/>
                </a:lnTo>
                <a:lnTo>
                  <a:pt x="1751016" y="158338"/>
                </a:lnTo>
                <a:lnTo>
                  <a:pt x="1750699" y="156900"/>
                </a:lnTo>
                <a:lnTo>
                  <a:pt x="1749766" y="155514"/>
                </a:lnTo>
                <a:lnTo>
                  <a:pt x="1742399" y="119023"/>
                </a:lnTo>
                <a:lnTo>
                  <a:pt x="1741919" y="116833"/>
                </a:lnTo>
                <a:lnTo>
                  <a:pt x="1741936" y="116731"/>
                </a:lnTo>
                <a:lnTo>
                  <a:pt x="1741056" y="112371"/>
                </a:lnTo>
                <a:cubicBezTo>
                  <a:pt x="1741056" y="51157"/>
                  <a:pt x="1790678" y="1534"/>
                  <a:pt x="1851892" y="1534"/>
                </a:cubicBezTo>
                <a:lnTo>
                  <a:pt x="3066473" y="153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215301" y="3630676"/>
            <a:ext cx="2011516" cy="2011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p:cNvSpPr/>
          <p:nvPr/>
        </p:nvSpPr>
        <p:spPr>
          <a:xfrm>
            <a:off x="6885180" y="3902524"/>
            <a:ext cx="671758" cy="1532470"/>
          </a:xfrm>
          <a:custGeom>
            <a:avLst/>
            <a:gdLst>
              <a:gd name="connsiteX0" fmla="*/ 1324539 w 2262739"/>
              <a:gd name="connsiteY0" fmla="*/ 1501038 h 5161948"/>
              <a:gd name="connsiteX1" fmla="*/ 2140543 w 2262739"/>
              <a:gd name="connsiteY1" fmla="*/ 1501038 h 5161948"/>
              <a:gd name="connsiteX2" fmla="*/ 2156843 w 2262739"/>
              <a:gd name="connsiteY2" fmla="*/ 1507791 h 5161948"/>
              <a:gd name="connsiteX3" fmla="*/ 2160676 w 2262739"/>
              <a:gd name="connsiteY3" fmla="*/ 1506203 h 5161948"/>
              <a:gd name="connsiteX4" fmla="*/ 2160676 w 2262739"/>
              <a:gd name="connsiteY4" fmla="*/ 1506206 h 5161948"/>
              <a:gd name="connsiteX5" fmla="*/ 2262739 w 2262739"/>
              <a:gd name="connsiteY5" fmla="*/ 1608269 h 5161948"/>
              <a:gd name="connsiteX6" fmla="*/ 2262736 w 2262739"/>
              <a:gd name="connsiteY6" fmla="*/ 3224438 h 5161948"/>
              <a:gd name="connsiteX7" fmla="*/ 2261484 w 2262739"/>
              <a:gd name="connsiteY7" fmla="*/ 3281706 h 5161948"/>
              <a:gd name="connsiteX8" fmla="*/ 2170500 w 2262739"/>
              <a:gd name="connsiteY8" fmla="*/ 3372690 h 5161948"/>
              <a:gd name="connsiteX9" fmla="*/ 1845354 w 2262739"/>
              <a:gd name="connsiteY9" fmla="*/ 3372690 h 5161948"/>
              <a:gd name="connsiteX10" fmla="*/ 1845354 w 2262739"/>
              <a:gd name="connsiteY10" fmla="*/ 5063482 h 5161948"/>
              <a:gd name="connsiteX11" fmla="*/ 1746890 w 2262739"/>
              <a:gd name="connsiteY11" fmla="*/ 5161945 h 5161948"/>
              <a:gd name="connsiteX12" fmla="*/ 1741131 w 2262739"/>
              <a:gd name="connsiteY12" fmla="*/ 5159558 h 5161948"/>
              <a:gd name="connsiteX13" fmla="*/ 1735359 w 2262739"/>
              <a:gd name="connsiteY13" fmla="*/ 5161948 h 5161948"/>
              <a:gd name="connsiteX14" fmla="*/ 1307781 w 2262739"/>
              <a:gd name="connsiteY14" fmla="*/ 5161945 h 5161948"/>
              <a:gd name="connsiteX15" fmla="*/ 1266638 w 2262739"/>
              <a:gd name="connsiteY15" fmla="*/ 5161942 h 5161948"/>
              <a:gd name="connsiteX16" fmla="*/ 1168175 w 2262739"/>
              <a:gd name="connsiteY16" fmla="*/ 5063479 h 5161948"/>
              <a:gd name="connsiteX17" fmla="*/ 1168175 w 2262739"/>
              <a:gd name="connsiteY17" fmla="*/ 4114957 h 5161948"/>
              <a:gd name="connsiteX18" fmla="*/ 1266638 w 2262739"/>
              <a:gd name="connsiteY18" fmla="*/ 4016494 h 5161948"/>
              <a:gd name="connsiteX19" fmla="*/ 1365101 w 2262739"/>
              <a:gd name="connsiteY19" fmla="*/ 4114957 h 5161948"/>
              <a:gd name="connsiteX20" fmla="*/ 1365101 w 2262739"/>
              <a:gd name="connsiteY20" fmla="*/ 4971753 h 5161948"/>
              <a:gd name="connsiteX21" fmla="*/ 1648427 w 2262739"/>
              <a:gd name="connsiteY21" fmla="*/ 4971753 h 5161948"/>
              <a:gd name="connsiteX22" fmla="*/ 1648427 w 2262739"/>
              <a:gd name="connsiteY22" fmla="*/ 2207315 h 5161948"/>
              <a:gd name="connsiteX23" fmla="*/ 1746890 w 2262739"/>
              <a:gd name="connsiteY23" fmla="*/ 2108852 h 5161948"/>
              <a:gd name="connsiteX24" fmla="*/ 1845354 w 2262739"/>
              <a:gd name="connsiteY24" fmla="*/ 2207315 h 5161948"/>
              <a:gd name="connsiteX25" fmla="*/ 1845354 w 2262739"/>
              <a:gd name="connsiteY25" fmla="*/ 3190722 h 5161948"/>
              <a:gd name="connsiteX26" fmla="*/ 2058614 w 2262739"/>
              <a:gd name="connsiteY26" fmla="*/ 3190722 h 5161948"/>
              <a:gd name="connsiteX27" fmla="*/ 2058614 w 2262739"/>
              <a:gd name="connsiteY27" fmla="*/ 1724749 h 5161948"/>
              <a:gd name="connsiteX28" fmla="*/ 1324539 w 2262739"/>
              <a:gd name="connsiteY28" fmla="*/ 1724746 h 5161948"/>
              <a:gd name="connsiteX29" fmla="*/ 1245446 w 2262739"/>
              <a:gd name="connsiteY29" fmla="*/ 1691983 h 5161948"/>
              <a:gd name="connsiteX30" fmla="*/ 1212684 w 2262739"/>
              <a:gd name="connsiteY30" fmla="*/ 1612893 h 5161948"/>
              <a:gd name="connsiteX31" fmla="*/ 1245446 w 2262739"/>
              <a:gd name="connsiteY31" fmla="*/ 1533800 h 5161948"/>
              <a:gd name="connsiteX32" fmla="*/ 1324539 w 2262739"/>
              <a:gd name="connsiteY32" fmla="*/ 1501038 h 5161948"/>
              <a:gd name="connsiteX33" fmla="*/ 452440 w 2262739"/>
              <a:gd name="connsiteY33" fmla="*/ 1501035 h 5161948"/>
              <a:gd name="connsiteX34" fmla="*/ 927484 w 2262739"/>
              <a:gd name="connsiteY34" fmla="*/ 1501035 h 5161948"/>
              <a:gd name="connsiteX35" fmla="*/ 1034700 w 2262739"/>
              <a:gd name="connsiteY35" fmla="*/ 1608251 h 5161948"/>
              <a:gd name="connsiteX36" fmla="*/ 927484 w 2262739"/>
              <a:gd name="connsiteY36" fmla="*/ 1715467 h 5161948"/>
              <a:gd name="connsiteX37" fmla="*/ 541544 w 2262739"/>
              <a:gd name="connsiteY37" fmla="*/ 1715467 h 5161948"/>
              <a:gd name="connsiteX38" fmla="*/ 237922 w 2262739"/>
              <a:gd name="connsiteY38" fmla="*/ 4016494 h 5161948"/>
              <a:gd name="connsiteX39" fmla="*/ 472663 w 2262739"/>
              <a:gd name="connsiteY39" fmla="*/ 4016494 h 5161948"/>
              <a:gd name="connsiteX40" fmla="*/ 479013 w 2262739"/>
              <a:gd name="connsiteY40" fmla="*/ 4019124 h 5161948"/>
              <a:gd name="connsiteX41" fmla="*/ 485366 w 2262739"/>
              <a:gd name="connsiteY41" fmla="*/ 4016494 h 5161948"/>
              <a:gd name="connsiteX42" fmla="*/ 583829 w 2262739"/>
              <a:gd name="connsiteY42" fmla="*/ 4114957 h 5161948"/>
              <a:gd name="connsiteX43" fmla="*/ 583829 w 2262739"/>
              <a:gd name="connsiteY43" fmla="*/ 4971753 h 5161948"/>
              <a:gd name="connsiteX44" fmla="*/ 795689 w 2262739"/>
              <a:gd name="connsiteY44" fmla="*/ 4971753 h 5161948"/>
              <a:gd name="connsiteX45" fmla="*/ 795689 w 2262739"/>
              <a:gd name="connsiteY45" fmla="*/ 4114957 h 5161948"/>
              <a:gd name="connsiteX46" fmla="*/ 894152 w 2262739"/>
              <a:gd name="connsiteY46" fmla="*/ 4016494 h 5161948"/>
              <a:gd name="connsiteX47" fmla="*/ 992615 w 2262739"/>
              <a:gd name="connsiteY47" fmla="*/ 4114957 h 5161948"/>
              <a:gd name="connsiteX48" fmla="*/ 992615 w 2262739"/>
              <a:gd name="connsiteY48" fmla="*/ 5063479 h 5161948"/>
              <a:gd name="connsiteX49" fmla="*/ 894152 w 2262739"/>
              <a:gd name="connsiteY49" fmla="*/ 5161942 h 5161948"/>
              <a:gd name="connsiteX50" fmla="*/ 888008 w 2262739"/>
              <a:gd name="connsiteY50" fmla="*/ 5159398 h 5161948"/>
              <a:gd name="connsiteX51" fmla="*/ 881846 w 2262739"/>
              <a:gd name="connsiteY51" fmla="*/ 5161948 h 5161948"/>
              <a:gd name="connsiteX52" fmla="*/ 493466 w 2262739"/>
              <a:gd name="connsiteY52" fmla="*/ 5161945 h 5161948"/>
              <a:gd name="connsiteX53" fmla="*/ 489412 w 2262739"/>
              <a:gd name="connsiteY53" fmla="*/ 5160265 h 5161948"/>
              <a:gd name="connsiteX54" fmla="*/ 485366 w 2262739"/>
              <a:gd name="connsiteY54" fmla="*/ 5161942 h 5161948"/>
              <a:gd name="connsiteX55" fmla="*/ 386900 w 2262739"/>
              <a:gd name="connsiteY55" fmla="*/ 5063479 h 5161948"/>
              <a:gd name="connsiteX56" fmla="*/ 386900 w 2262739"/>
              <a:gd name="connsiteY56" fmla="*/ 4206689 h 5161948"/>
              <a:gd name="connsiteX57" fmla="*/ 95098 w 2262739"/>
              <a:gd name="connsiteY57" fmla="*/ 4206686 h 5161948"/>
              <a:gd name="connsiteX58" fmla="*/ 27853 w 2262739"/>
              <a:gd name="connsiteY58" fmla="*/ 4178833 h 5161948"/>
              <a:gd name="connsiteX59" fmla="*/ 0 w 2262739"/>
              <a:gd name="connsiteY59" fmla="*/ 4111591 h 5161948"/>
              <a:gd name="connsiteX60" fmla="*/ 8375 w 2262739"/>
              <a:gd name="connsiteY60" fmla="*/ 4051244 h 5161948"/>
              <a:gd name="connsiteX61" fmla="*/ 332053 w 2262739"/>
              <a:gd name="connsiteY61" fmla="*/ 1598178 h 5161948"/>
              <a:gd name="connsiteX62" fmla="*/ 374750 w 2262739"/>
              <a:gd name="connsiteY62" fmla="*/ 1524272 h 5161948"/>
              <a:gd name="connsiteX63" fmla="*/ 422871 w 2262739"/>
              <a:gd name="connsiteY63" fmla="*/ 1507948 h 5161948"/>
              <a:gd name="connsiteX64" fmla="*/ 983256 w 2262739"/>
              <a:gd name="connsiteY64" fmla="*/ 3315 h 5161948"/>
              <a:gd name="connsiteX65" fmla="*/ 1079325 w 2262739"/>
              <a:gd name="connsiteY65" fmla="*/ 99384 h 5161948"/>
              <a:gd name="connsiteX66" fmla="*/ 983256 w 2262739"/>
              <a:gd name="connsiteY66" fmla="*/ 195453 h 5161948"/>
              <a:gd name="connsiteX67" fmla="*/ 972320 w 2262739"/>
              <a:gd name="connsiteY67" fmla="*/ 193245 h 5161948"/>
              <a:gd name="connsiteX68" fmla="*/ 972320 w 2262739"/>
              <a:gd name="connsiteY68" fmla="*/ 201354 h 5161948"/>
              <a:gd name="connsiteX69" fmla="*/ 950365 w 2262739"/>
              <a:gd name="connsiteY69" fmla="*/ 208170 h 5161948"/>
              <a:gd name="connsiteX70" fmla="*/ 646302 w 2262739"/>
              <a:gd name="connsiteY70" fmla="*/ 666894 h 5161948"/>
              <a:gd name="connsiteX71" fmla="*/ 950365 w 2262739"/>
              <a:gd name="connsiteY71" fmla="*/ 1125619 h 5161948"/>
              <a:gd name="connsiteX72" fmla="*/ 972320 w 2262739"/>
              <a:gd name="connsiteY72" fmla="*/ 1132434 h 5161948"/>
              <a:gd name="connsiteX73" fmla="*/ 972320 w 2262739"/>
              <a:gd name="connsiteY73" fmla="*/ 1139401 h 5161948"/>
              <a:gd name="connsiteX74" fmla="*/ 985249 w 2262739"/>
              <a:gd name="connsiteY74" fmla="*/ 1136791 h 5161948"/>
              <a:gd name="connsiteX75" fmla="*/ 1081318 w 2262739"/>
              <a:gd name="connsiteY75" fmla="*/ 1232860 h 5161948"/>
              <a:gd name="connsiteX76" fmla="*/ 985249 w 2262739"/>
              <a:gd name="connsiteY76" fmla="*/ 1328929 h 5161948"/>
              <a:gd name="connsiteX77" fmla="*/ 972320 w 2262739"/>
              <a:gd name="connsiteY77" fmla="*/ 1326319 h 5161948"/>
              <a:gd name="connsiteX78" fmla="*/ 972320 w 2262739"/>
              <a:gd name="connsiteY78" fmla="*/ 1328854 h 5161948"/>
              <a:gd name="connsiteX79" fmla="*/ 948958 w 2262739"/>
              <a:gd name="connsiteY79" fmla="*/ 1321602 h 5161948"/>
              <a:gd name="connsiteX80" fmla="*/ 947855 w 2262739"/>
              <a:gd name="connsiteY80" fmla="*/ 1321380 h 5161948"/>
              <a:gd name="connsiteX81" fmla="*/ 947526 w 2262739"/>
              <a:gd name="connsiteY81" fmla="*/ 1321158 h 5161948"/>
              <a:gd name="connsiteX82" fmla="*/ 877009 w 2262739"/>
              <a:gd name="connsiteY82" fmla="*/ 1299268 h 5161948"/>
              <a:gd name="connsiteX83" fmla="*/ 457843 w 2262739"/>
              <a:gd name="connsiteY83" fmla="*/ 666894 h 5161948"/>
              <a:gd name="connsiteX84" fmla="*/ 877009 w 2262739"/>
              <a:gd name="connsiteY84" fmla="*/ 34521 h 5161948"/>
              <a:gd name="connsiteX85" fmla="*/ 939587 w 2262739"/>
              <a:gd name="connsiteY85" fmla="*/ 15095 h 5161948"/>
              <a:gd name="connsiteX86" fmla="*/ 945862 w 2262739"/>
              <a:gd name="connsiteY86" fmla="*/ 10865 h 5161948"/>
              <a:gd name="connsiteX87" fmla="*/ 966894 w 2262739"/>
              <a:gd name="connsiteY87" fmla="*/ 6618 h 5161948"/>
              <a:gd name="connsiteX88" fmla="*/ 972320 w 2262739"/>
              <a:gd name="connsiteY88" fmla="*/ 4934 h 5161948"/>
              <a:gd name="connsiteX89" fmla="*/ 972320 w 2262739"/>
              <a:gd name="connsiteY89" fmla="*/ 5523 h 5161948"/>
              <a:gd name="connsiteX90" fmla="*/ 1288612 w 2262739"/>
              <a:gd name="connsiteY90" fmla="*/ 0 h 5161948"/>
              <a:gd name="connsiteX91" fmla="*/ 1309522 w 2262739"/>
              <a:gd name="connsiteY91" fmla="*/ 4222 h 5161948"/>
              <a:gd name="connsiteX92" fmla="*/ 1309522 w 2262739"/>
              <a:gd name="connsiteY92" fmla="*/ 2930 h 5161948"/>
              <a:gd name="connsiteX93" fmla="*/ 1321424 w 2262739"/>
              <a:gd name="connsiteY93" fmla="*/ 6624 h 5161948"/>
              <a:gd name="connsiteX94" fmla="*/ 1326006 w 2262739"/>
              <a:gd name="connsiteY94" fmla="*/ 7550 h 5161948"/>
              <a:gd name="connsiteX95" fmla="*/ 1327373 w 2262739"/>
              <a:gd name="connsiteY95" fmla="*/ 8471 h 5161948"/>
              <a:gd name="connsiteX96" fmla="*/ 1411291 w 2262739"/>
              <a:gd name="connsiteY96" fmla="*/ 34521 h 5161948"/>
              <a:gd name="connsiteX97" fmla="*/ 1830457 w 2262739"/>
              <a:gd name="connsiteY97" fmla="*/ 666894 h 5161948"/>
              <a:gd name="connsiteX98" fmla="*/ 1411291 w 2262739"/>
              <a:gd name="connsiteY98" fmla="*/ 1299268 h 5161948"/>
              <a:gd name="connsiteX99" fmla="*/ 1309522 w 2262739"/>
              <a:gd name="connsiteY99" fmla="*/ 1330859 h 5161948"/>
              <a:gd name="connsiteX100" fmla="*/ 1309522 w 2262739"/>
              <a:gd name="connsiteY100" fmla="*/ 1325376 h 5161948"/>
              <a:gd name="connsiteX101" fmla="*/ 1291923 w 2262739"/>
              <a:gd name="connsiteY101" fmla="*/ 1328929 h 5161948"/>
              <a:gd name="connsiteX102" fmla="*/ 1195854 w 2262739"/>
              <a:gd name="connsiteY102" fmla="*/ 1232860 h 5161948"/>
              <a:gd name="connsiteX103" fmla="*/ 1291923 w 2262739"/>
              <a:gd name="connsiteY103" fmla="*/ 1136791 h 5161948"/>
              <a:gd name="connsiteX104" fmla="*/ 1309522 w 2262739"/>
              <a:gd name="connsiteY104" fmla="*/ 1140344 h 5161948"/>
              <a:gd name="connsiteX105" fmla="*/ 1309522 w 2262739"/>
              <a:gd name="connsiteY105" fmla="*/ 1134438 h 5161948"/>
              <a:gd name="connsiteX106" fmla="*/ 1337935 w 2262739"/>
              <a:gd name="connsiteY106" fmla="*/ 1125619 h 5161948"/>
              <a:gd name="connsiteX107" fmla="*/ 1641997 w 2262739"/>
              <a:gd name="connsiteY107" fmla="*/ 666894 h 5161948"/>
              <a:gd name="connsiteX108" fmla="*/ 1337935 w 2262739"/>
              <a:gd name="connsiteY108" fmla="*/ 208170 h 5161948"/>
              <a:gd name="connsiteX109" fmla="*/ 1309522 w 2262739"/>
              <a:gd name="connsiteY109" fmla="*/ 199350 h 5161948"/>
              <a:gd name="connsiteX110" fmla="*/ 1309522 w 2262739"/>
              <a:gd name="connsiteY110" fmla="*/ 187916 h 5161948"/>
              <a:gd name="connsiteX111" fmla="*/ 1288612 w 2262739"/>
              <a:gd name="connsiteY111" fmla="*/ 192138 h 5161948"/>
              <a:gd name="connsiteX112" fmla="*/ 1192543 w 2262739"/>
              <a:gd name="connsiteY112" fmla="*/ 96069 h 5161948"/>
              <a:gd name="connsiteX113" fmla="*/ 1288612 w 2262739"/>
              <a:gd name="connsiteY113" fmla="*/ 0 h 5161948"/>
              <a:gd name="connsiteX0" fmla="*/ 1324539 w 2262739"/>
              <a:gd name="connsiteY0" fmla="*/ 1501038 h 5161948"/>
              <a:gd name="connsiteX1" fmla="*/ 2140543 w 2262739"/>
              <a:gd name="connsiteY1" fmla="*/ 1501038 h 5161948"/>
              <a:gd name="connsiteX2" fmla="*/ 2156843 w 2262739"/>
              <a:gd name="connsiteY2" fmla="*/ 1507791 h 5161948"/>
              <a:gd name="connsiteX3" fmla="*/ 2160676 w 2262739"/>
              <a:gd name="connsiteY3" fmla="*/ 1506203 h 5161948"/>
              <a:gd name="connsiteX4" fmla="*/ 2160676 w 2262739"/>
              <a:gd name="connsiteY4" fmla="*/ 1506206 h 5161948"/>
              <a:gd name="connsiteX5" fmla="*/ 2262739 w 2262739"/>
              <a:gd name="connsiteY5" fmla="*/ 1608269 h 5161948"/>
              <a:gd name="connsiteX6" fmla="*/ 2262736 w 2262739"/>
              <a:gd name="connsiteY6" fmla="*/ 3224438 h 5161948"/>
              <a:gd name="connsiteX7" fmla="*/ 2261484 w 2262739"/>
              <a:gd name="connsiteY7" fmla="*/ 3281706 h 5161948"/>
              <a:gd name="connsiteX8" fmla="*/ 2170500 w 2262739"/>
              <a:gd name="connsiteY8" fmla="*/ 3372690 h 5161948"/>
              <a:gd name="connsiteX9" fmla="*/ 1845354 w 2262739"/>
              <a:gd name="connsiteY9" fmla="*/ 3372690 h 5161948"/>
              <a:gd name="connsiteX10" fmla="*/ 1845354 w 2262739"/>
              <a:gd name="connsiteY10" fmla="*/ 5063482 h 5161948"/>
              <a:gd name="connsiteX11" fmla="*/ 1746890 w 2262739"/>
              <a:gd name="connsiteY11" fmla="*/ 5161945 h 5161948"/>
              <a:gd name="connsiteX12" fmla="*/ 1741131 w 2262739"/>
              <a:gd name="connsiteY12" fmla="*/ 5159558 h 5161948"/>
              <a:gd name="connsiteX13" fmla="*/ 1735359 w 2262739"/>
              <a:gd name="connsiteY13" fmla="*/ 5161948 h 5161948"/>
              <a:gd name="connsiteX14" fmla="*/ 1307781 w 2262739"/>
              <a:gd name="connsiteY14" fmla="*/ 5161945 h 5161948"/>
              <a:gd name="connsiteX15" fmla="*/ 1266638 w 2262739"/>
              <a:gd name="connsiteY15" fmla="*/ 5161942 h 5161948"/>
              <a:gd name="connsiteX16" fmla="*/ 1168175 w 2262739"/>
              <a:gd name="connsiteY16" fmla="*/ 5063479 h 5161948"/>
              <a:gd name="connsiteX17" fmla="*/ 1168175 w 2262739"/>
              <a:gd name="connsiteY17" fmla="*/ 4114957 h 5161948"/>
              <a:gd name="connsiteX18" fmla="*/ 1266638 w 2262739"/>
              <a:gd name="connsiteY18" fmla="*/ 4016494 h 5161948"/>
              <a:gd name="connsiteX19" fmla="*/ 1365101 w 2262739"/>
              <a:gd name="connsiteY19" fmla="*/ 4114957 h 5161948"/>
              <a:gd name="connsiteX20" fmla="*/ 1365101 w 2262739"/>
              <a:gd name="connsiteY20" fmla="*/ 4971753 h 5161948"/>
              <a:gd name="connsiteX21" fmla="*/ 1648427 w 2262739"/>
              <a:gd name="connsiteY21" fmla="*/ 4971753 h 5161948"/>
              <a:gd name="connsiteX22" fmla="*/ 1648427 w 2262739"/>
              <a:gd name="connsiteY22" fmla="*/ 2207315 h 5161948"/>
              <a:gd name="connsiteX23" fmla="*/ 1746890 w 2262739"/>
              <a:gd name="connsiteY23" fmla="*/ 2108852 h 5161948"/>
              <a:gd name="connsiteX24" fmla="*/ 1845354 w 2262739"/>
              <a:gd name="connsiteY24" fmla="*/ 2207315 h 5161948"/>
              <a:gd name="connsiteX25" fmla="*/ 1845354 w 2262739"/>
              <a:gd name="connsiteY25" fmla="*/ 3190722 h 5161948"/>
              <a:gd name="connsiteX26" fmla="*/ 2058614 w 2262739"/>
              <a:gd name="connsiteY26" fmla="*/ 3190722 h 5161948"/>
              <a:gd name="connsiteX27" fmla="*/ 2058614 w 2262739"/>
              <a:gd name="connsiteY27" fmla="*/ 1724749 h 5161948"/>
              <a:gd name="connsiteX28" fmla="*/ 1324539 w 2262739"/>
              <a:gd name="connsiteY28" fmla="*/ 1724746 h 5161948"/>
              <a:gd name="connsiteX29" fmla="*/ 1245446 w 2262739"/>
              <a:gd name="connsiteY29" fmla="*/ 1691983 h 5161948"/>
              <a:gd name="connsiteX30" fmla="*/ 1212684 w 2262739"/>
              <a:gd name="connsiteY30" fmla="*/ 1612893 h 5161948"/>
              <a:gd name="connsiteX31" fmla="*/ 1245446 w 2262739"/>
              <a:gd name="connsiteY31" fmla="*/ 1533800 h 5161948"/>
              <a:gd name="connsiteX32" fmla="*/ 1324539 w 2262739"/>
              <a:gd name="connsiteY32" fmla="*/ 1501038 h 5161948"/>
              <a:gd name="connsiteX33" fmla="*/ 452440 w 2262739"/>
              <a:gd name="connsiteY33" fmla="*/ 1501035 h 5161948"/>
              <a:gd name="connsiteX34" fmla="*/ 927484 w 2262739"/>
              <a:gd name="connsiteY34" fmla="*/ 1501035 h 5161948"/>
              <a:gd name="connsiteX35" fmla="*/ 1034700 w 2262739"/>
              <a:gd name="connsiteY35" fmla="*/ 1608251 h 5161948"/>
              <a:gd name="connsiteX36" fmla="*/ 927484 w 2262739"/>
              <a:gd name="connsiteY36" fmla="*/ 1715467 h 5161948"/>
              <a:gd name="connsiteX37" fmla="*/ 541544 w 2262739"/>
              <a:gd name="connsiteY37" fmla="*/ 1715467 h 5161948"/>
              <a:gd name="connsiteX38" fmla="*/ 237922 w 2262739"/>
              <a:gd name="connsiteY38" fmla="*/ 4016494 h 5161948"/>
              <a:gd name="connsiteX39" fmla="*/ 472663 w 2262739"/>
              <a:gd name="connsiteY39" fmla="*/ 4016494 h 5161948"/>
              <a:gd name="connsiteX40" fmla="*/ 479013 w 2262739"/>
              <a:gd name="connsiteY40" fmla="*/ 4019124 h 5161948"/>
              <a:gd name="connsiteX41" fmla="*/ 485366 w 2262739"/>
              <a:gd name="connsiteY41" fmla="*/ 4016494 h 5161948"/>
              <a:gd name="connsiteX42" fmla="*/ 583829 w 2262739"/>
              <a:gd name="connsiteY42" fmla="*/ 4114957 h 5161948"/>
              <a:gd name="connsiteX43" fmla="*/ 583829 w 2262739"/>
              <a:gd name="connsiteY43" fmla="*/ 4971753 h 5161948"/>
              <a:gd name="connsiteX44" fmla="*/ 795689 w 2262739"/>
              <a:gd name="connsiteY44" fmla="*/ 4971753 h 5161948"/>
              <a:gd name="connsiteX45" fmla="*/ 795689 w 2262739"/>
              <a:gd name="connsiteY45" fmla="*/ 4114957 h 5161948"/>
              <a:gd name="connsiteX46" fmla="*/ 894152 w 2262739"/>
              <a:gd name="connsiteY46" fmla="*/ 4016494 h 5161948"/>
              <a:gd name="connsiteX47" fmla="*/ 992615 w 2262739"/>
              <a:gd name="connsiteY47" fmla="*/ 4114957 h 5161948"/>
              <a:gd name="connsiteX48" fmla="*/ 992615 w 2262739"/>
              <a:gd name="connsiteY48" fmla="*/ 5063479 h 5161948"/>
              <a:gd name="connsiteX49" fmla="*/ 894152 w 2262739"/>
              <a:gd name="connsiteY49" fmla="*/ 5161942 h 5161948"/>
              <a:gd name="connsiteX50" fmla="*/ 888008 w 2262739"/>
              <a:gd name="connsiteY50" fmla="*/ 5159398 h 5161948"/>
              <a:gd name="connsiteX51" fmla="*/ 881846 w 2262739"/>
              <a:gd name="connsiteY51" fmla="*/ 5161948 h 5161948"/>
              <a:gd name="connsiteX52" fmla="*/ 493466 w 2262739"/>
              <a:gd name="connsiteY52" fmla="*/ 5161945 h 5161948"/>
              <a:gd name="connsiteX53" fmla="*/ 489412 w 2262739"/>
              <a:gd name="connsiteY53" fmla="*/ 5160265 h 5161948"/>
              <a:gd name="connsiteX54" fmla="*/ 485366 w 2262739"/>
              <a:gd name="connsiteY54" fmla="*/ 5161942 h 5161948"/>
              <a:gd name="connsiteX55" fmla="*/ 386900 w 2262739"/>
              <a:gd name="connsiteY55" fmla="*/ 5063479 h 5161948"/>
              <a:gd name="connsiteX56" fmla="*/ 386900 w 2262739"/>
              <a:gd name="connsiteY56" fmla="*/ 4206689 h 5161948"/>
              <a:gd name="connsiteX57" fmla="*/ 95098 w 2262739"/>
              <a:gd name="connsiteY57" fmla="*/ 4206686 h 5161948"/>
              <a:gd name="connsiteX58" fmla="*/ 27853 w 2262739"/>
              <a:gd name="connsiteY58" fmla="*/ 4178833 h 5161948"/>
              <a:gd name="connsiteX59" fmla="*/ 0 w 2262739"/>
              <a:gd name="connsiteY59" fmla="*/ 4111591 h 5161948"/>
              <a:gd name="connsiteX60" fmla="*/ 8375 w 2262739"/>
              <a:gd name="connsiteY60" fmla="*/ 4051244 h 5161948"/>
              <a:gd name="connsiteX61" fmla="*/ 332053 w 2262739"/>
              <a:gd name="connsiteY61" fmla="*/ 1598178 h 5161948"/>
              <a:gd name="connsiteX62" fmla="*/ 374750 w 2262739"/>
              <a:gd name="connsiteY62" fmla="*/ 1524272 h 5161948"/>
              <a:gd name="connsiteX63" fmla="*/ 422871 w 2262739"/>
              <a:gd name="connsiteY63" fmla="*/ 1507948 h 5161948"/>
              <a:gd name="connsiteX64" fmla="*/ 452440 w 2262739"/>
              <a:gd name="connsiteY64" fmla="*/ 1501035 h 5161948"/>
              <a:gd name="connsiteX65" fmla="*/ 983256 w 2262739"/>
              <a:gd name="connsiteY65" fmla="*/ 3315 h 5161948"/>
              <a:gd name="connsiteX66" fmla="*/ 1079325 w 2262739"/>
              <a:gd name="connsiteY66" fmla="*/ 99384 h 5161948"/>
              <a:gd name="connsiteX67" fmla="*/ 983256 w 2262739"/>
              <a:gd name="connsiteY67" fmla="*/ 195453 h 5161948"/>
              <a:gd name="connsiteX68" fmla="*/ 972320 w 2262739"/>
              <a:gd name="connsiteY68" fmla="*/ 193245 h 5161948"/>
              <a:gd name="connsiteX69" fmla="*/ 972320 w 2262739"/>
              <a:gd name="connsiteY69" fmla="*/ 201354 h 5161948"/>
              <a:gd name="connsiteX70" fmla="*/ 950365 w 2262739"/>
              <a:gd name="connsiteY70" fmla="*/ 208170 h 5161948"/>
              <a:gd name="connsiteX71" fmla="*/ 646302 w 2262739"/>
              <a:gd name="connsiteY71" fmla="*/ 666894 h 5161948"/>
              <a:gd name="connsiteX72" fmla="*/ 950365 w 2262739"/>
              <a:gd name="connsiteY72" fmla="*/ 1125619 h 5161948"/>
              <a:gd name="connsiteX73" fmla="*/ 972320 w 2262739"/>
              <a:gd name="connsiteY73" fmla="*/ 1132434 h 5161948"/>
              <a:gd name="connsiteX74" fmla="*/ 972320 w 2262739"/>
              <a:gd name="connsiteY74" fmla="*/ 1139401 h 5161948"/>
              <a:gd name="connsiteX75" fmla="*/ 985249 w 2262739"/>
              <a:gd name="connsiteY75" fmla="*/ 1136791 h 5161948"/>
              <a:gd name="connsiteX76" fmla="*/ 1081318 w 2262739"/>
              <a:gd name="connsiteY76" fmla="*/ 1232860 h 5161948"/>
              <a:gd name="connsiteX77" fmla="*/ 985249 w 2262739"/>
              <a:gd name="connsiteY77" fmla="*/ 1328929 h 5161948"/>
              <a:gd name="connsiteX78" fmla="*/ 972320 w 2262739"/>
              <a:gd name="connsiteY78" fmla="*/ 1326319 h 5161948"/>
              <a:gd name="connsiteX79" fmla="*/ 972320 w 2262739"/>
              <a:gd name="connsiteY79" fmla="*/ 1328854 h 5161948"/>
              <a:gd name="connsiteX80" fmla="*/ 948958 w 2262739"/>
              <a:gd name="connsiteY80" fmla="*/ 1321602 h 5161948"/>
              <a:gd name="connsiteX81" fmla="*/ 947855 w 2262739"/>
              <a:gd name="connsiteY81" fmla="*/ 1321380 h 5161948"/>
              <a:gd name="connsiteX82" fmla="*/ 947526 w 2262739"/>
              <a:gd name="connsiteY82" fmla="*/ 1321158 h 5161948"/>
              <a:gd name="connsiteX83" fmla="*/ 877009 w 2262739"/>
              <a:gd name="connsiteY83" fmla="*/ 1299268 h 5161948"/>
              <a:gd name="connsiteX84" fmla="*/ 457843 w 2262739"/>
              <a:gd name="connsiteY84" fmla="*/ 666894 h 5161948"/>
              <a:gd name="connsiteX85" fmla="*/ 877009 w 2262739"/>
              <a:gd name="connsiteY85" fmla="*/ 34521 h 5161948"/>
              <a:gd name="connsiteX86" fmla="*/ 939587 w 2262739"/>
              <a:gd name="connsiteY86" fmla="*/ 15095 h 5161948"/>
              <a:gd name="connsiteX87" fmla="*/ 945862 w 2262739"/>
              <a:gd name="connsiteY87" fmla="*/ 10865 h 5161948"/>
              <a:gd name="connsiteX88" fmla="*/ 966894 w 2262739"/>
              <a:gd name="connsiteY88" fmla="*/ 6618 h 5161948"/>
              <a:gd name="connsiteX89" fmla="*/ 972320 w 2262739"/>
              <a:gd name="connsiteY89" fmla="*/ 4934 h 5161948"/>
              <a:gd name="connsiteX90" fmla="*/ 972320 w 2262739"/>
              <a:gd name="connsiteY90" fmla="*/ 5523 h 5161948"/>
              <a:gd name="connsiteX91" fmla="*/ 983256 w 2262739"/>
              <a:gd name="connsiteY91" fmla="*/ 3315 h 5161948"/>
              <a:gd name="connsiteX92" fmla="*/ 1288612 w 2262739"/>
              <a:gd name="connsiteY92" fmla="*/ 0 h 5161948"/>
              <a:gd name="connsiteX93" fmla="*/ 1309522 w 2262739"/>
              <a:gd name="connsiteY93" fmla="*/ 4222 h 5161948"/>
              <a:gd name="connsiteX94" fmla="*/ 1309522 w 2262739"/>
              <a:gd name="connsiteY94" fmla="*/ 2930 h 5161948"/>
              <a:gd name="connsiteX95" fmla="*/ 1321424 w 2262739"/>
              <a:gd name="connsiteY95" fmla="*/ 6624 h 5161948"/>
              <a:gd name="connsiteX96" fmla="*/ 1326006 w 2262739"/>
              <a:gd name="connsiteY96" fmla="*/ 7550 h 5161948"/>
              <a:gd name="connsiteX97" fmla="*/ 1327373 w 2262739"/>
              <a:gd name="connsiteY97" fmla="*/ 8471 h 5161948"/>
              <a:gd name="connsiteX98" fmla="*/ 1411291 w 2262739"/>
              <a:gd name="connsiteY98" fmla="*/ 34521 h 5161948"/>
              <a:gd name="connsiteX99" fmla="*/ 1830457 w 2262739"/>
              <a:gd name="connsiteY99" fmla="*/ 666894 h 5161948"/>
              <a:gd name="connsiteX100" fmla="*/ 1411291 w 2262739"/>
              <a:gd name="connsiteY100" fmla="*/ 1299268 h 5161948"/>
              <a:gd name="connsiteX101" fmla="*/ 1309522 w 2262739"/>
              <a:gd name="connsiteY101" fmla="*/ 1330859 h 5161948"/>
              <a:gd name="connsiteX102" fmla="*/ 1309522 w 2262739"/>
              <a:gd name="connsiteY102" fmla="*/ 1325376 h 5161948"/>
              <a:gd name="connsiteX103" fmla="*/ 1291923 w 2262739"/>
              <a:gd name="connsiteY103" fmla="*/ 1328929 h 5161948"/>
              <a:gd name="connsiteX104" fmla="*/ 1195854 w 2262739"/>
              <a:gd name="connsiteY104" fmla="*/ 1232860 h 5161948"/>
              <a:gd name="connsiteX105" fmla="*/ 1291923 w 2262739"/>
              <a:gd name="connsiteY105" fmla="*/ 1136791 h 5161948"/>
              <a:gd name="connsiteX106" fmla="*/ 1309522 w 2262739"/>
              <a:gd name="connsiteY106" fmla="*/ 1140344 h 5161948"/>
              <a:gd name="connsiteX107" fmla="*/ 1309522 w 2262739"/>
              <a:gd name="connsiteY107" fmla="*/ 1134438 h 5161948"/>
              <a:gd name="connsiteX108" fmla="*/ 1337935 w 2262739"/>
              <a:gd name="connsiteY108" fmla="*/ 1125619 h 5161948"/>
              <a:gd name="connsiteX109" fmla="*/ 1641997 w 2262739"/>
              <a:gd name="connsiteY109" fmla="*/ 666894 h 5161948"/>
              <a:gd name="connsiteX110" fmla="*/ 1337935 w 2262739"/>
              <a:gd name="connsiteY110" fmla="*/ 208170 h 5161948"/>
              <a:gd name="connsiteX111" fmla="*/ 1309522 w 2262739"/>
              <a:gd name="connsiteY111" fmla="*/ 199350 h 5161948"/>
              <a:gd name="connsiteX112" fmla="*/ 1288612 w 2262739"/>
              <a:gd name="connsiteY112" fmla="*/ 192138 h 5161948"/>
              <a:gd name="connsiteX113" fmla="*/ 1192543 w 2262739"/>
              <a:gd name="connsiteY113" fmla="*/ 96069 h 5161948"/>
              <a:gd name="connsiteX114" fmla="*/ 1288612 w 2262739"/>
              <a:gd name="connsiteY114" fmla="*/ 0 h 5161948"/>
              <a:gd name="connsiteX0" fmla="*/ 1324539 w 2262739"/>
              <a:gd name="connsiteY0" fmla="*/ 1501038 h 5161948"/>
              <a:gd name="connsiteX1" fmla="*/ 2140543 w 2262739"/>
              <a:gd name="connsiteY1" fmla="*/ 1501038 h 5161948"/>
              <a:gd name="connsiteX2" fmla="*/ 2156843 w 2262739"/>
              <a:gd name="connsiteY2" fmla="*/ 1507791 h 5161948"/>
              <a:gd name="connsiteX3" fmla="*/ 2160676 w 2262739"/>
              <a:gd name="connsiteY3" fmla="*/ 1506203 h 5161948"/>
              <a:gd name="connsiteX4" fmla="*/ 2160676 w 2262739"/>
              <a:gd name="connsiteY4" fmla="*/ 1506206 h 5161948"/>
              <a:gd name="connsiteX5" fmla="*/ 2262739 w 2262739"/>
              <a:gd name="connsiteY5" fmla="*/ 1608269 h 5161948"/>
              <a:gd name="connsiteX6" fmla="*/ 2262736 w 2262739"/>
              <a:gd name="connsiteY6" fmla="*/ 3224438 h 5161948"/>
              <a:gd name="connsiteX7" fmla="*/ 2261484 w 2262739"/>
              <a:gd name="connsiteY7" fmla="*/ 3281706 h 5161948"/>
              <a:gd name="connsiteX8" fmla="*/ 2170500 w 2262739"/>
              <a:gd name="connsiteY8" fmla="*/ 3372690 h 5161948"/>
              <a:gd name="connsiteX9" fmla="*/ 1845354 w 2262739"/>
              <a:gd name="connsiteY9" fmla="*/ 3372690 h 5161948"/>
              <a:gd name="connsiteX10" fmla="*/ 1845354 w 2262739"/>
              <a:gd name="connsiteY10" fmla="*/ 5063482 h 5161948"/>
              <a:gd name="connsiteX11" fmla="*/ 1746890 w 2262739"/>
              <a:gd name="connsiteY11" fmla="*/ 5161945 h 5161948"/>
              <a:gd name="connsiteX12" fmla="*/ 1741131 w 2262739"/>
              <a:gd name="connsiteY12" fmla="*/ 5159558 h 5161948"/>
              <a:gd name="connsiteX13" fmla="*/ 1735359 w 2262739"/>
              <a:gd name="connsiteY13" fmla="*/ 5161948 h 5161948"/>
              <a:gd name="connsiteX14" fmla="*/ 1307781 w 2262739"/>
              <a:gd name="connsiteY14" fmla="*/ 5161945 h 5161948"/>
              <a:gd name="connsiteX15" fmla="*/ 1266638 w 2262739"/>
              <a:gd name="connsiteY15" fmla="*/ 5161942 h 5161948"/>
              <a:gd name="connsiteX16" fmla="*/ 1168175 w 2262739"/>
              <a:gd name="connsiteY16" fmla="*/ 5063479 h 5161948"/>
              <a:gd name="connsiteX17" fmla="*/ 1168175 w 2262739"/>
              <a:gd name="connsiteY17" fmla="*/ 4114957 h 5161948"/>
              <a:gd name="connsiteX18" fmla="*/ 1266638 w 2262739"/>
              <a:gd name="connsiteY18" fmla="*/ 4016494 h 5161948"/>
              <a:gd name="connsiteX19" fmla="*/ 1365101 w 2262739"/>
              <a:gd name="connsiteY19" fmla="*/ 4114957 h 5161948"/>
              <a:gd name="connsiteX20" fmla="*/ 1365101 w 2262739"/>
              <a:gd name="connsiteY20" fmla="*/ 4971753 h 5161948"/>
              <a:gd name="connsiteX21" fmla="*/ 1648427 w 2262739"/>
              <a:gd name="connsiteY21" fmla="*/ 4971753 h 5161948"/>
              <a:gd name="connsiteX22" fmla="*/ 1648427 w 2262739"/>
              <a:gd name="connsiteY22" fmla="*/ 2207315 h 5161948"/>
              <a:gd name="connsiteX23" fmla="*/ 1746890 w 2262739"/>
              <a:gd name="connsiteY23" fmla="*/ 2108852 h 5161948"/>
              <a:gd name="connsiteX24" fmla="*/ 1845354 w 2262739"/>
              <a:gd name="connsiteY24" fmla="*/ 2207315 h 5161948"/>
              <a:gd name="connsiteX25" fmla="*/ 1845354 w 2262739"/>
              <a:gd name="connsiteY25" fmla="*/ 3190722 h 5161948"/>
              <a:gd name="connsiteX26" fmla="*/ 2058614 w 2262739"/>
              <a:gd name="connsiteY26" fmla="*/ 3190722 h 5161948"/>
              <a:gd name="connsiteX27" fmla="*/ 2058614 w 2262739"/>
              <a:gd name="connsiteY27" fmla="*/ 1724749 h 5161948"/>
              <a:gd name="connsiteX28" fmla="*/ 1324539 w 2262739"/>
              <a:gd name="connsiteY28" fmla="*/ 1724746 h 5161948"/>
              <a:gd name="connsiteX29" fmla="*/ 1245446 w 2262739"/>
              <a:gd name="connsiteY29" fmla="*/ 1691983 h 5161948"/>
              <a:gd name="connsiteX30" fmla="*/ 1212684 w 2262739"/>
              <a:gd name="connsiteY30" fmla="*/ 1612893 h 5161948"/>
              <a:gd name="connsiteX31" fmla="*/ 1245446 w 2262739"/>
              <a:gd name="connsiteY31" fmla="*/ 1533800 h 5161948"/>
              <a:gd name="connsiteX32" fmla="*/ 1324539 w 2262739"/>
              <a:gd name="connsiteY32" fmla="*/ 1501038 h 5161948"/>
              <a:gd name="connsiteX33" fmla="*/ 452440 w 2262739"/>
              <a:gd name="connsiteY33" fmla="*/ 1501035 h 5161948"/>
              <a:gd name="connsiteX34" fmla="*/ 927484 w 2262739"/>
              <a:gd name="connsiteY34" fmla="*/ 1501035 h 5161948"/>
              <a:gd name="connsiteX35" fmla="*/ 1034700 w 2262739"/>
              <a:gd name="connsiteY35" fmla="*/ 1608251 h 5161948"/>
              <a:gd name="connsiteX36" fmla="*/ 927484 w 2262739"/>
              <a:gd name="connsiteY36" fmla="*/ 1715467 h 5161948"/>
              <a:gd name="connsiteX37" fmla="*/ 541544 w 2262739"/>
              <a:gd name="connsiteY37" fmla="*/ 1715467 h 5161948"/>
              <a:gd name="connsiteX38" fmla="*/ 237922 w 2262739"/>
              <a:gd name="connsiteY38" fmla="*/ 4016494 h 5161948"/>
              <a:gd name="connsiteX39" fmla="*/ 472663 w 2262739"/>
              <a:gd name="connsiteY39" fmla="*/ 4016494 h 5161948"/>
              <a:gd name="connsiteX40" fmla="*/ 479013 w 2262739"/>
              <a:gd name="connsiteY40" fmla="*/ 4019124 h 5161948"/>
              <a:gd name="connsiteX41" fmla="*/ 485366 w 2262739"/>
              <a:gd name="connsiteY41" fmla="*/ 4016494 h 5161948"/>
              <a:gd name="connsiteX42" fmla="*/ 583829 w 2262739"/>
              <a:gd name="connsiteY42" fmla="*/ 4114957 h 5161948"/>
              <a:gd name="connsiteX43" fmla="*/ 583829 w 2262739"/>
              <a:gd name="connsiteY43" fmla="*/ 4971753 h 5161948"/>
              <a:gd name="connsiteX44" fmla="*/ 795689 w 2262739"/>
              <a:gd name="connsiteY44" fmla="*/ 4971753 h 5161948"/>
              <a:gd name="connsiteX45" fmla="*/ 795689 w 2262739"/>
              <a:gd name="connsiteY45" fmla="*/ 4114957 h 5161948"/>
              <a:gd name="connsiteX46" fmla="*/ 894152 w 2262739"/>
              <a:gd name="connsiteY46" fmla="*/ 4016494 h 5161948"/>
              <a:gd name="connsiteX47" fmla="*/ 992615 w 2262739"/>
              <a:gd name="connsiteY47" fmla="*/ 4114957 h 5161948"/>
              <a:gd name="connsiteX48" fmla="*/ 992615 w 2262739"/>
              <a:gd name="connsiteY48" fmla="*/ 5063479 h 5161948"/>
              <a:gd name="connsiteX49" fmla="*/ 894152 w 2262739"/>
              <a:gd name="connsiteY49" fmla="*/ 5161942 h 5161948"/>
              <a:gd name="connsiteX50" fmla="*/ 888008 w 2262739"/>
              <a:gd name="connsiteY50" fmla="*/ 5159398 h 5161948"/>
              <a:gd name="connsiteX51" fmla="*/ 881846 w 2262739"/>
              <a:gd name="connsiteY51" fmla="*/ 5161948 h 5161948"/>
              <a:gd name="connsiteX52" fmla="*/ 493466 w 2262739"/>
              <a:gd name="connsiteY52" fmla="*/ 5161945 h 5161948"/>
              <a:gd name="connsiteX53" fmla="*/ 489412 w 2262739"/>
              <a:gd name="connsiteY53" fmla="*/ 5160265 h 5161948"/>
              <a:gd name="connsiteX54" fmla="*/ 485366 w 2262739"/>
              <a:gd name="connsiteY54" fmla="*/ 5161942 h 5161948"/>
              <a:gd name="connsiteX55" fmla="*/ 386900 w 2262739"/>
              <a:gd name="connsiteY55" fmla="*/ 5063479 h 5161948"/>
              <a:gd name="connsiteX56" fmla="*/ 386900 w 2262739"/>
              <a:gd name="connsiteY56" fmla="*/ 4206689 h 5161948"/>
              <a:gd name="connsiteX57" fmla="*/ 95098 w 2262739"/>
              <a:gd name="connsiteY57" fmla="*/ 4206686 h 5161948"/>
              <a:gd name="connsiteX58" fmla="*/ 27853 w 2262739"/>
              <a:gd name="connsiteY58" fmla="*/ 4178833 h 5161948"/>
              <a:gd name="connsiteX59" fmla="*/ 0 w 2262739"/>
              <a:gd name="connsiteY59" fmla="*/ 4111591 h 5161948"/>
              <a:gd name="connsiteX60" fmla="*/ 8375 w 2262739"/>
              <a:gd name="connsiteY60" fmla="*/ 4051244 h 5161948"/>
              <a:gd name="connsiteX61" fmla="*/ 332053 w 2262739"/>
              <a:gd name="connsiteY61" fmla="*/ 1598178 h 5161948"/>
              <a:gd name="connsiteX62" fmla="*/ 374750 w 2262739"/>
              <a:gd name="connsiteY62" fmla="*/ 1524272 h 5161948"/>
              <a:gd name="connsiteX63" fmla="*/ 422871 w 2262739"/>
              <a:gd name="connsiteY63" fmla="*/ 1507948 h 5161948"/>
              <a:gd name="connsiteX64" fmla="*/ 452440 w 2262739"/>
              <a:gd name="connsiteY64" fmla="*/ 1501035 h 5161948"/>
              <a:gd name="connsiteX65" fmla="*/ 983256 w 2262739"/>
              <a:gd name="connsiteY65" fmla="*/ 3315 h 5161948"/>
              <a:gd name="connsiteX66" fmla="*/ 1079325 w 2262739"/>
              <a:gd name="connsiteY66" fmla="*/ 99384 h 5161948"/>
              <a:gd name="connsiteX67" fmla="*/ 983256 w 2262739"/>
              <a:gd name="connsiteY67" fmla="*/ 195453 h 5161948"/>
              <a:gd name="connsiteX68" fmla="*/ 972320 w 2262739"/>
              <a:gd name="connsiteY68" fmla="*/ 201354 h 5161948"/>
              <a:gd name="connsiteX69" fmla="*/ 950365 w 2262739"/>
              <a:gd name="connsiteY69" fmla="*/ 208170 h 5161948"/>
              <a:gd name="connsiteX70" fmla="*/ 646302 w 2262739"/>
              <a:gd name="connsiteY70" fmla="*/ 666894 h 5161948"/>
              <a:gd name="connsiteX71" fmla="*/ 950365 w 2262739"/>
              <a:gd name="connsiteY71" fmla="*/ 1125619 h 5161948"/>
              <a:gd name="connsiteX72" fmla="*/ 972320 w 2262739"/>
              <a:gd name="connsiteY72" fmla="*/ 1132434 h 5161948"/>
              <a:gd name="connsiteX73" fmla="*/ 972320 w 2262739"/>
              <a:gd name="connsiteY73" fmla="*/ 1139401 h 5161948"/>
              <a:gd name="connsiteX74" fmla="*/ 985249 w 2262739"/>
              <a:gd name="connsiteY74" fmla="*/ 1136791 h 5161948"/>
              <a:gd name="connsiteX75" fmla="*/ 1081318 w 2262739"/>
              <a:gd name="connsiteY75" fmla="*/ 1232860 h 5161948"/>
              <a:gd name="connsiteX76" fmla="*/ 985249 w 2262739"/>
              <a:gd name="connsiteY76" fmla="*/ 1328929 h 5161948"/>
              <a:gd name="connsiteX77" fmla="*/ 972320 w 2262739"/>
              <a:gd name="connsiteY77" fmla="*/ 1326319 h 5161948"/>
              <a:gd name="connsiteX78" fmla="*/ 972320 w 2262739"/>
              <a:gd name="connsiteY78" fmla="*/ 1328854 h 5161948"/>
              <a:gd name="connsiteX79" fmla="*/ 948958 w 2262739"/>
              <a:gd name="connsiteY79" fmla="*/ 1321602 h 5161948"/>
              <a:gd name="connsiteX80" fmla="*/ 947855 w 2262739"/>
              <a:gd name="connsiteY80" fmla="*/ 1321380 h 5161948"/>
              <a:gd name="connsiteX81" fmla="*/ 947526 w 2262739"/>
              <a:gd name="connsiteY81" fmla="*/ 1321158 h 5161948"/>
              <a:gd name="connsiteX82" fmla="*/ 877009 w 2262739"/>
              <a:gd name="connsiteY82" fmla="*/ 1299268 h 5161948"/>
              <a:gd name="connsiteX83" fmla="*/ 457843 w 2262739"/>
              <a:gd name="connsiteY83" fmla="*/ 666894 h 5161948"/>
              <a:gd name="connsiteX84" fmla="*/ 877009 w 2262739"/>
              <a:gd name="connsiteY84" fmla="*/ 34521 h 5161948"/>
              <a:gd name="connsiteX85" fmla="*/ 939587 w 2262739"/>
              <a:gd name="connsiteY85" fmla="*/ 15095 h 5161948"/>
              <a:gd name="connsiteX86" fmla="*/ 945862 w 2262739"/>
              <a:gd name="connsiteY86" fmla="*/ 10865 h 5161948"/>
              <a:gd name="connsiteX87" fmla="*/ 966894 w 2262739"/>
              <a:gd name="connsiteY87" fmla="*/ 6618 h 5161948"/>
              <a:gd name="connsiteX88" fmla="*/ 972320 w 2262739"/>
              <a:gd name="connsiteY88" fmla="*/ 4934 h 5161948"/>
              <a:gd name="connsiteX89" fmla="*/ 972320 w 2262739"/>
              <a:gd name="connsiteY89" fmla="*/ 5523 h 5161948"/>
              <a:gd name="connsiteX90" fmla="*/ 983256 w 2262739"/>
              <a:gd name="connsiteY90" fmla="*/ 3315 h 5161948"/>
              <a:gd name="connsiteX91" fmla="*/ 1288612 w 2262739"/>
              <a:gd name="connsiteY91" fmla="*/ 0 h 5161948"/>
              <a:gd name="connsiteX92" fmla="*/ 1309522 w 2262739"/>
              <a:gd name="connsiteY92" fmla="*/ 4222 h 5161948"/>
              <a:gd name="connsiteX93" fmla="*/ 1309522 w 2262739"/>
              <a:gd name="connsiteY93" fmla="*/ 2930 h 5161948"/>
              <a:gd name="connsiteX94" fmla="*/ 1321424 w 2262739"/>
              <a:gd name="connsiteY94" fmla="*/ 6624 h 5161948"/>
              <a:gd name="connsiteX95" fmla="*/ 1326006 w 2262739"/>
              <a:gd name="connsiteY95" fmla="*/ 7550 h 5161948"/>
              <a:gd name="connsiteX96" fmla="*/ 1327373 w 2262739"/>
              <a:gd name="connsiteY96" fmla="*/ 8471 h 5161948"/>
              <a:gd name="connsiteX97" fmla="*/ 1411291 w 2262739"/>
              <a:gd name="connsiteY97" fmla="*/ 34521 h 5161948"/>
              <a:gd name="connsiteX98" fmla="*/ 1830457 w 2262739"/>
              <a:gd name="connsiteY98" fmla="*/ 666894 h 5161948"/>
              <a:gd name="connsiteX99" fmla="*/ 1411291 w 2262739"/>
              <a:gd name="connsiteY99" fmla="*/ 1299268 h 5161948"/>
              <a:gd name="connsiteX100" fmla="*/ 1309522 w 2262739"/>
              <a:gd name="connsiteY100" fmla="*/ 1330859 h 5161948"/>
              <a:gd name="connsiteX101" fmla="*/ 1309522 w 2262739"/>
              <a:gd name="connsiteY101" fmla="*/ 1325376 h 5161948"/>
              <a:gd name="connsiteX102" fmla="*/ 1291923 w 2262739"/>
              <a:gd name="connsiteY102" fmla="*/ 1328929 h 5161948"/>
              <a:gd name="connsiteX103" fmla="*/ 1195854 w 2262739"/>
              <a:gd name="connsiteY103" fmla="*/ 1232860 h 5161948"/>
              <a:gd name="connsiteX104" fmla="*/ 1291923 w 2262739"/>
              <a:gd name="connsiteY104" fmla="*/ 1136791 h 5161948"/>
              <a:gd name="connsiteX105" fmla="*/ 1309522 w 2262739"/>
              <a:gd name="connsiteY105" fmla="*/ 1140344 h 5161948"/>
              <a:gd name="connsiteX106" fmla="*/ 1309522 w 2262739"/>
              <a:gd name="connsiteY106" fmla="*/ 1134438 h 5161948"/>
              <a:gd name="connsiteX107" fmla="*/ 1337935 w 2262739"/>
              <a:gd name="connsiteY107" fmla="*/ 1125619 h 5161948"/>
              <a:gd name="connsiteX108" fmla="*/ 1641997 w 2262739"/>
              <a:gd name="connsiteY108" fmla="*/ 666894 h 5161948"/>
              <a:gd name="connsiteX109" fmla="*/ 1337935 w 2262739"/>
              <a:gd name="connsiteY109" fmla="*/ 208170 h 5161948"/>
              <a:gd name="connsiteX110" fmla="*/ 1309522 w 2262739"/>
              <a:gd name="connsiteY110" fmla="*/ 199350 h 5161948"/>
              <a:gd name="connsiteX111" fmla="*/ 1288612 w 2262739"/>
              <a:gd name="connsiteY111" fmla="*/ 192138 h 5161948"/>
              <a:gd name="connsiteX112" fmla="*/ 1192543 w 2262739"/>
              <a:gd name="connsiteY112" fmla="*/ 96069 h 5161948"/>
              <a:gd name="connsiteX113" fmla="*/ 1288612 w 2262739"/>
              <a:gd name="connsiteY113" fmla="*/ 0 h 5161948"/>
              <a:gd name="connsiteX0" fmla="*/ 1324539 w 2262739"/>
              <a:gd name="connsiteY0" fmla="*/ 1501038 h 5161948"/>
              <a:gd name="connsiteX1" fmla="*/ 2140543 w 2262739"/>
              <a:gd name="connsiteY1" fmla="*/ 1501038 h 5161948"/>
              <a:gd name="connsiteX2" fmla="*/ 2156843 w 2262739"/>
              <a:gd name="connsiteY2" fmla="*/ 1507791 h 5161948"/>
              <a:gd name="connsiteX3" fmla="*/ 2160676 w 2262739"/>
              <a:gd name="connsiteY3" fmla="*/ 1506203 h 5161948"/>
              <a:gd name="connsiteX4" fmla="*/ 2160676 w 2262739"/>
              <a:gd name="connsiteY4" fmla="*/ 1506206 h 5161948"/>
              <a:gd name="connsiteX5" fmla="*/ 2262739 w 2262739"/>
              <a:gd name="connsiteY5" fmla="*/ 1608269 h 5161948"/>
              <a:gd name="connsiteX6" fmla="*/ 2262736 w 2262739"/>
              <a:gd name="connsiteY6" fmla="*/ 3224438 h 5161948"/>
              <a:gd name="connsiteX7" fmla="*/ 2261484 w 2262739"/>
              <a:gd name="connsiteY7" fmla="*/ 3281706 h 5161948"/>
              <a:gd name="connsiteX8" fmla="*/ 2170500 w 2262739"/>
              <a:gd name="connsiteY8" fmla="*/ 3372690 h 5161948"/>
              <a:gd name="connsiteX9" fmla="*/ 1845354 w 2262739"/>
              <a:gd name="connsiteY9" fmla="*/ 3372690 h 5161948"/>
              <a:gd name="connsiteX10" fmla="*/ 1845354 w 2262739"/>
              <a:gd name="connsiteY10" fmla="*/ 5063482 h 5161948"/>
              <a:gd name="connsiteX11" fmla="*/ 1746890 w 2262739"/>
              <a:gd name="connsiteY11" fmla="*/ 5161945 h 5161948"/>
              <a:gd name="connsiteX12" fmla="*/ 1741131 w 2262739"/>
              <a:gd name="connsiteY12" fmla="*/ 5159558 h 5161948"/>
              <a:gd name="connsiteX13" fmla="*/ 1735359 w 2262739"/>
              <a:gd name="connsiteY13" fmla="*/ 5161948 h 5161948"/>
              <a:gd name="connsiteX14" fmla="*/ 1307781 w 2262739"/>
              <a:gd name="connsiteY14" fmla="*/ 5161945 h 5161948"/>
              <a:gd name="connsiteX15" fmla="*/ 1266638 w 2262739"/>
              <a:gd name="connsiteY15" fmla="*/ 5161942 h 5161948"/>
              <a:gd name="connsiteX16" fmla="*/ 1168175 w 2262739"/>
              <a:gd name="connsiteY16" fmla="*/ 5063479 h 5161948"/>
              <a:gd name="connsiteX17" fmla="*/ 1168175 w 2262739"/>
              <a:gd name="connsiteY17" fmla="*/ 4114957 h 5161948"/>
              <a:gd name="connsiteX18" fmla="*/ 1266638 w 2262739"/>
              <a:gd name="connsiteY18" fmla="*/ 4016494 h 5161948"/>
              <a:gd name="connsiteX19" fmla="*/ 1365101 w 2262739"/>
              <a:gd name="connsiteY19" fmla="*/ 4114957 h 5161948"/>
              <a:gd name="connsiteX20" fmla="*/ 1365101 w 2262739"/>
              <a:gd name="connsiteY20" fmla="*/ 4971753 h 5161948"/>
              <a:gd name="connsiteX21" fmla="*/ 1648427 w 2262739"/>
              <a:gd name="connsiteY21" fmla="*/ 4971753 h 5161948"/>
              <a:gd name="connsiteX22" fmla="*/ 1648427 w 2262739"/>
              <a:gd name="connsiteY22" fmla="*/ 2207315 h 5161948"/>
              <a:gd name="connsiteX23" fmla="*/ 1746890 w 2262739"/>
              <a:gd name="connsiteY23" fmla="*/ 2108852 h 5161948"/>
              <a:gd name="connsiteX24" fmla="*/ 1845354 w 2262739"/>
              <a:gd name="connsiteY24" fmla="*/ 2207315 h 5161948"/>
              <a:gd name="connsiteX25" fmla="*/ 1845354 w 2262739"/>
              <a:gd name="connsiteY25" fmla="*/ 3190722 h 5161948"/>
              <a:gd name="connsiteX26" fmla="*/ 2058614 w 2262739"/>
              <a:gd name="connsiteY26" fmla="*/ 3190722 h 5161948"/>
              <a:gd name="connsiteX27" fmla="*/ 2058614 w 2262739"/>
              <a:gd name="connsiteY27" fmla="*/ 1724749 h 5161948"/>
              <a:gd name="connsiteX28" fmla="*/ 1324539 w 2262739"/>
              <a:gd name="connsiteY28" fmla="*/ 1724746 h 5161948"/>
              <a:gd name="connsiteX29" fmla="*/ 1245446 w 2262739"/>
              <a:gd name="connsiteY29" fmla="*/ 1691983 h 5161948"/>
              <a:gd name="connsiteX30" fmla="*/ 1212684 w 2262739"/>
              <a:gd name="connsiteY30" fmla="*/ 1612893 h 5161948"/>
              <a:gd name="connsiteX31" fmla="*/ 1245446 w 2262739"/>
              <a:gd name="connsiteY31" fmla="*/ 1533800 h 5161948"/>
              <a:gd name="connsiteX32" fmla="*/ 1324539 w 2262739"/>
              <a:gd name="connsiteY32" fmla="*/ 1501038 h 5161948"/>
              <a:gd name="connsiteX33" fmla="*/ 452440 w 2262739"/>
              <a:gd name="connsiteY33" fmla="*/ 1501035 h 5161948"/>
              <a:gd name="connsiteX34" fmla="*/ 927484 w 2262739"/>
              <a:gd name="connsiteY34" fmla="*/ 1501035 h 5161948"/>
              <a:gd name="connsiteX35" fmla="*/ 1034700 w 2262739"/>
              <a:gd name="connsiteY35" fmla="*/ 1608251 h 5161948"/>
              <a:gd name="connsiteX36" fmla="*/ 927484 w 2262739"/>
              <a:gd name="connsiteY36" fmla="*/ 1715467 h 5161948"/>
              <a:gd name="connsiteX37" fmla="*/ 541544 w 2262739"/>
              <a:gd name="connsiteY37" fmla="*/ 1715467 h 5161948"/>
              <a:gd name="connsiteX38" fmla="*/ 237922 w 2262739"/>
              <a:gd name="connsiteY38" fmla="*/ 4016494 h 5161948"/>
              <a:gd name="connsiteX39" fmla="*/ 472663 w 2262739"/>
              <a:gd name="connsiteY39" fmla="*/ 4016494 h 5161948"/>
              <a:gd name="connsiteX40" fmla="*/ 479013 w 2262739"/>
              <a:gd name="connsiteY40" fmla="*/ 4019124 h 5161948"/>
              <a:gd name="connsiteX41" fmla="*/ 485366 w 2262739"/>
              <a:gd name="connsiteY41" fmla="*/ 4016494 h 5161948"/>
              <a:gd name="connsiteX42" fmla="*/ 583829 w 2262739"/>
              <a:gd name="connsiteY42" fmla="*/ 4114957 h 5161948"/>
              <a:gd name="connsiteX43" fmla="*/ 583829 w 2262739"/>
              <a:gd name="connsiteY43" fmla="*/ 4971753 h 5161948"/>
              <a:gd name="connsiteX44" fmla="*/ 795689 w 2262739"/>
              <a:gd name="connsiteY44" fmla="*/ 4971753 h 5161948"/>
              <a:gd name="connsiteX45" fmla="*/ 795689 w 2262739"/>
              <a:gd name="connsiteY45" fmla="*/ 4114957 h 5161948"/>
              <a:gd name="connsiteX46" fmla="*/ 894152 w 2262739"/>
              <a:gd name="connsiteY46" fmla="*/ 4016494 h 5161948"/>
              <a:gd name="connsiteX47" fmla="*/ 992615 w 2262739"/>
              <a:gd name="connsiteY47" fmla="*/ 4114957 h 5161948"/>
              <a:gd name="connsiteX48" fmla="*/ 992615 w 2262739"/>
              <a:gd name="connsiteY48" fmla="*/ 5063479 h 5161948"/>
              <a:gd name="connsiteX49" fmla="*/ 894152 w 2262739"/>
              <a:gd name="connsiteY49" fmla="*/ 5161942 h 5161948"/>
              <a:gd name="connsiteX50" fmla="*/ 888008 w 2262739"/>
              <a:gd name="connsiteY50" fmla="*/ 5159398 h 5161948"/>
              <a:gd name="connsiteX51" fmla="*/ 881846 w 2262739"/>
              <a:gd name="connsiteY51" fmla="*/ 5161948 h 5161948"/>
              <a:gd name="connsiteX52" fmla="*/ 493466 w 2262739"/>
              <a:gd name="connsiteY52" fmla="*/ 5161945 h 5161948"/>
              <a:gd name="connsiteX53" fmla="*/ 489412 w 2262739"/>
              <a:gd name="connsiteY53" fmla="*/ 5160265 h 5161948"/>
              <a:gd name="connsiteX54" fmla="*/ 485366 w 2262739"/>
              <a:gd name="connsiteY54" fmla="*/ 5161942 h 5161948"/>
              <a:gd name="connsiteX55" fmla="*/ 386900 w 2262739"/>
              <a:gd name="connsiteY55" fmla="*/ 5063479 h 5161948"/>
              <a:gd name="connsiteX56" fmla="*/ 386900 w 2262739"/>
              <a:gd name="connsiteY56" fmla="*/ 4206689 h 5161948"/>
              <a:gd name="connsiteX57" fmla="*/ 95098 w 2262739"/>
              <a:gd name="connsiteY57" fmla="*/ 4206686 h 5161948"/>
              <a:gd name="connsiteX58" fmla="*/ 27853 w 2262739"/>
              <a:gd name="connsiteY58" fmla="*/ 4178833 h 5161948"/>
              <a:gd name="connsiteX59" fmla="*/ 0 w 2262739"/>
              <a:gd name="connsiteY59" fmla="*/ 4111591 h 5161948"/>
              <a:gd name="connsiteX60" fmla="*/ 8375 w 2262739"/>
              <a:gd name="connsiteY60" fmla="*/ 4051244 h 5161948"/>
              <a:gd name="connsiteX61" fmla="*/ 332053 w 2262739"/>
              <a:gd name="connsiteY61" fmla="*/ 1598178 h 5161948"/>
              <a:gd name="connsiteX62" fmla="*/ 374750 w 2262739"/>
              <a:gd name="connsiteY62" fmla="*/ 1524272 h 5161948"/>
              <a:gd name="connsiteX63" fmla="*/ 422871 w 2262739"/>
              <a:gd name="connsiteY63" fmla="*/ 1507948 h 5161948"/>
              <a:gd name="connsiteX64" fmla="*/ 452440 w 2262739"/>
              <a:gd name="connsiteY64" fmla="*/ 1501035 h 5161948"/>
              <a:gd name="connsiteX65" fmla="*/ 983256 w 2262739"/>
              <a:gd name="connsiteY65" fmla="*/ 3315 h 5161948"/>
              <a:gd name="connsiteX66" fmla="*/ 1079325 w 2262739"/>
              <a:gd name="connsiteY66" fmla="*/ 99384 h 5161948"/>
              <a:gd name="connsiteX67" fmla="*/ 983256 w 2262739"/>
              <a:gd name="connsiteY67" fmla="*/ 195453 h 5161948"/>
              <a:gd name="connsiteX68" fmla="*/ 972320 w 2262739"/>
              <a:gd name="connsiteY68" fmla="*/ 201354 h 5161948"/>
              <a:gd name="connsiteX69" fmla="*/ 950365 w 2262739"/>
              <a:gd name="connsiteY69" fmla="*/ 208170 h 5161948"/>
              <a:gd name="connsiteX70" fmla="*/ 646302 w 2262739"/>
              <a:gd name="connsiteY70" fmla="*/ 666894 h 5161948"/>
              <a:gd name="connsiteX71" fmla="*/ 950365 w 2262739"/>
              <a:gd name="connsiteY71" fmla="*/ 1125619 h 5161948"/>
              <a:gd name="connsiteX72" fmla="*/ 972320 w 2262739"/>
              <a:gd name="connsiteY72" fmla="*/ 1132434 h 5161948"/>
              <a:gd name="connsiteX73" fmla="*/ 972320 w 2262739"/>
              <a:gd name="connsiteY73" fmla="*/ 1139401 h 5161948"/>
              <a:gd name="connsiteX74" fmla="*/ 985249 w 2262739"/>
              <a:gd name="connsiteY74" fmla="*/ 1136791 h 5161948"/>
              <a:gd name="connsiteX75" fmla="*/ 1081318 w 2262739"/>
              <a:gd name="connsiteY75" fmla="*/ 1232860 h 5161948"/>
              <a:gd name="connsiteX76" fmla="*/ 985249 w 2262739"/>
              <a:gd name="connsiteY76" fmla="*/ 1328929 h 5161948"/>
              <a:gd name="connsiteX77" fmla="*/ 972320 w 2262739"/>
              <a:gd name="connsiteY77" fmla="*/ 1326319 h 5161948"/>
              <a:gd name="connsiteX78" fmla="*/ 972320 w 2262739"/>
              <a:gd name="connsiteY78" fmla="*/ 1328854 h 5161948"/>
              <a:gd name="connsiteX79" fmla="*/ 948958 w 2262739"/>
              <a:gd name="connsiteY79" fmla="*/ 1321602 h 5161948"/>
              <a:gd name="connsiteX80" fmla="*/ 947855 w 2262739"/>
              <a:gd name="connsiteY80" fmla="*/ 1321380 h 5161948"/>
              <a:gd name="connsiteX81" fmla="*/ 947526 w 2262739"/>
              <a:gd name="connsiteY81" fmla="*/ 1321158 h 5161948"/>
              <a:gd name="connsiteX82" fmla="*/ 877009 w 2262739"/>
              <a:gd name="connsiteY82" fmla="*/ 1299268 h 5161948"/>
              <a:gd name="connsiteX83" fmla="*/ 457843 w 2262739"/>
              <a:gd name="connsiteY83" fmla="*/ 666894 h 5161948"/>
              <a:gd name="connsiteX84" fmla="*/ 877009 w 2262739"/>
              <a:gd name="connsiteY84" fmla="*/ 34521 h 5161948"/>
              <a:gd name="connsiteX85" fmla="*/ 939587 w 2262739"/>
              <a:gd name="connsiteY85" fmla="*/ 15095 h 5161948"/>
              <a:gd name="connsiteX86" fmla="*/ 945862 w 2262739"/>
              <a:gd name="connsiteY86" fmla="*/ 10865 h 5161948"/>
              <a:gd name="connsiteX87" fmla="*/ 966894 w 2262739"/>
              <a:gd name="connsiteY87" fmla="*/ 6618 h 5161948"/>
              <a:gd name="connsiteX88" fmla="*/ 972320 w 2262739"/>
              <a:gd name="connsiteY88" fmla="*/ 4934 h 5161948"/>
              <a:gd name="connsiteX89" fmla="*/ 972320 w 2262739"/>
              <a:gd name="connsiteY89" fmla="*/ 5523 h 5161948"/>
              <a:gd name="connsiteX90" fmla="*/ 983256 w 2262739"/>
              <a:gd name="connsiteY90" fmla="*/ 3315 h 5161948"/>
              <a:gd name="connsiteX91" fmla="*/ 1288612 w 2262739"/>
              <a:gd name="connsiteY91" fmla="*/ 0 h 5161948"/>
              <a:gd name="connsiteX92" fmla="*/ 1309522 w 2262739"/>
              <a:gd name="connsiteY92" fmla="*/ 4222 h 5161948"/>
              <a:gd name="connsiteX93" fmla="*/ 1309522 w 2262739"/>
              <a:gd name="connsiteY93" fmla="*/ 2930 h 5161948"/>
              <a:gd name="connsiteX94" fmla="*/ 1321424 w 2262739"/>
              <a:gd name="connsiteY94" fmla="*/ 6624 h 5161948"/>
              <a:gd name="connsiteX95" fmla="*/ 1326006 w 2262739"/>
              <a:gd name="connsiteY95" fmla="*/ 7550 h 5161948"/>
              <a:gd name="connsiteX96" fmla="*/ 1327373 w 2262739"/>
              <a:gd name="connsiteY96" fmla="*/ 8471 h 5161948"/>
              <a:gd name="connsiteX97" fmla="*/ 1411291 w 2262739"/>
              <a:gd name="connsiteY97" fmla="*/ 34521 h 5161948"/>
              <a:gd name="connsiteX98" fmla="*/ 1830457 w 2262739"/>
              <a:gd name="connsiteY98" fmla="*/ 666894 h 5161948"/>
              <a:gd name="connsiteX99" fmla="*/ 1411291 w 2262739"/>
              <a:gd name="connsiteY99" fmla="*/ 1299268 h 5161948"/>
              <a:gd name="connsiteX100" fmla="*/ 1309522 w 2262739"/>
              <a:gd name="connsiteY100" fmla="*/ 1330859 h 5161948"/>
              <a:gd name="connsiteX101" fmla="*/ 1309522 w 2262739"/>
              <a:gd name="connsiteY101" fmla="*/ 1325376 h 5161948"/>
              <a:gd name="connsiteX102" fmla="*/ 1291923 w 2262739"/>
              <a:gd name="connsiteY102" fmla="*/ 1328929 h 5161948"/>
              <a:gd name="connsiteX103" fmla="*/ 1195854 w 2262739"/>
              <a:gd name="connsiteY103" fmla="*/ 1232860 h 5161948"/>
              <a:gd name="connsiteX104" fmla="*/ 1291923 w 2262739"/>
              <a:gd name="connsiteY104" fmla="*/ 1136791 h 5161948"/>
              <a:gd name="connsiteX105" fmla="*/ 1309522 w 2262739"/>
              <a:gd name="connsiteY105" fmla="*/ 1140344 h 5161948"/>
              <a:gd name="connsiteX106" fmla="*/ 1337935 w 2262739"/>
              <a:gd name="connsiteY106" fmla="*/ 1125619 h 5161948"/>
              <a:gd name="connsiteX107" fmla="*/ 1641997 w 2262739"/>
              <a:gd name="connsiteY107" fmla="*/ 666894 h 5161948"/>
              <a:gd name="connsiteX108" fmla="*/ 1337935 w 2262739"/>
              <a:gd name="connsiteY108" fmla="*/ 208170 h 5161948"/>
              <a:gd name="connsiteX109" fmla="*/ 1309522 w 2262739"/>
              <a:gd name="connsiteY109" fmla="*/ 199350 h 5161948"/>
              <a:gd name="connsiteX110" fmla="*/ 1288612 w 2262739"/>
              <a:gd name="connsiteY110" fmla="*/ 192138 h 5161948"/>
              <a:gd name="connsiteX111" fmla="*/ 1192543 w 2262739"/>
              <a:gd name="connsiteY111" fmla="*/ 96069 h 5161948"/>
              <a:gd name="connsiteX112" fmla="*/ 1288612 w 2262739"/>
              <a:gd name="connsiteY112" fmla="*/ 0 h 5161948"/>
              <a:gd name="connsiteX0" fmla="*/ 1324539 w 2262739"/>
              <a:gd name="connsiteY0" fmla="*/ 1501038 h 5161948"/>
              <a:gd name="connsiteX1" fmla="*/ 2140543 w 2262739"/>
              <a:gd name="connsiteY1" fmla="*/ 1501038 h 5161948"/>
              <a:gd name="connsiteX2" fmla="*/ 2156843 w 2262739"/>
              <a:gd name="connsiteY2" fmla="*/ 1507791 h 5161948"/>
              <a:gd name="connsiteX3" fmla="*/ 2160676 w 2262739"/>
              <a:gd name="connsiteY3" fmla="*/ 1506203 h 5161948"/>
              <a:gd name="connsiteX4" fmla="*/ 2160676 w 2262739"/>
              <a:gd name="connsiteY4" fmla="*/ 1506206 h 5161948"/>
              <a:gd name="connsiteX5" fmla="*/ 2262739 w 2262739"/>
              <a:gd name="connsiteY5" fmla="*/ 1608269 h 5161948"/>
              <a:gd name="connsiteX6" fmla="*/ 2262736 w 2262739"/>
              <a:gd name="connsiteY6" fmla="*/ 3224438 h 5161948"/>
              <a:gd name="connsiteX7" fmla="*/ 2261484 w 2262739"/>
              <a:gd name="connsiteY7" fmla="*/ 3281706 h 5161948"/>
              <a:gd name="connsiteX8" fmla="*/ 2170500 w 2262739"/>
              <a:gd name="connsiteY8" fmla="*/ 3372690 h 5161948"/>
              <a:gd name="connsiteX9" fmla="*/ 1845354 w 2262739"/>
              <a:gd name="connsiteY9" fmla="*/ 3372690 h 5161948"/>
              <a:gd name="connsiteX10" fmla="*/ 1845354 w 2262739"/>
              <a:gd name="connsiteY10" fmla="*/ 5063482 h 5161948"/>
              <a:gd name="connsiteX11" fmla="*/ 1746890 w 2262739"/>
              <a:gd name="connsiteY11" fmla="*/ 5161945 h 5161948"/>
              <a:gd name="connsiteX12" fmla="*/ 1741131 w 2262739"/>
              <a:gd name="connsiteY12" fmla="*/ 5159558 h 5161948"/>
              <a:gd name="connsiteX13" fmla="*/ 1735359 w 2262739"/>
              <a:gd name="connsiteY13" fmla="*/ 5161948 h 5161948"/>
              <a:gd name="connsiteX14" fmla="*/ 1307781 w 2262739"/>
              <a:gd name="connsiteY14" fmla="*/ 5161945 h 5161948"/>
              <a:gd name="connsiteX15" fmla="*/ 1266638 w 2262739"/>
              <a:gd name="connsiteY15" fmla="*/ 5161942 h 5161948"/>
              <a:gd name="connsiteX16" fmla="*/ 1168175 w 2262739"/>
              <a:gd name="connsiteY16" fmla="*/ 5063479 h 5161948"/>
              <a:gd name="connsiteX17" fmla="*/ 1168175 w 2262739"/>
              <a:gd name="connsiteY17" fmla="*/ 4114957 h 5161948"/>
              <a:gd name="connsiteX18" fmla="*/ 1266638 w 2262739"/>
              <a:gd name="connsiteY18" fmla="*/ 4016494 h 5161948"/>
              <a:gd name="connsiteX19" fmla="*/ 1365101 w 2262739"/>
              <a:gd name="connsiteY19" fmla="*/ 4114957 h 5161948"/>
              <a:gd name="connsiteX20" fmla="*/ 1365101 w 2262739"/>
              <a:gd name="connsiteY20" fmla="*/ 4971753 h 5161948"/>
              <a:gd name="connsiteX21" fmla="*/ 1648427 w 2262739"/>
              <a:gd name="connsiteY21" fmla="*/ 4971753 h 5161948"/>
              <a:gd name="connsiteX22" fmla="*/ 1648427 w 2262739"/>
              <a:gd name="connsiteY22" fmla="*/ 2207315 h 5161948"/>
              <a:gd name="connsiteX23" fmla="*/ 1746890 w 2262739"/>
              <a:gd name="connsiteY23" fmla="*/ 2108852 h 5161948"/>
              <a:gd name="connsiteX24" fmla="*/ 1845354 w 2262739"/>
              <a:gd name="connsiteY24" fmla="*/ 2207315 h 5161948"/>
              <a:gd name="connsiteX25" fmla="*/ 1845354 w 2262739"/>
              <a:gd name="connsiteY25" fmla="*/ 3190722 h 5161948"/>
              <a:gd name="connsiteX26" fmla="*/ 2058614 w 2262739"/>
              <a:gd name="connsiteY26" fmla="*/ 3190722 h 5161948"/>
              <a:gd name="connsiteX27" fmla="*/ 2058614 w 2262739"/>
              <a:gd name="connsiteY27" fmla="*/ 1724749 h 5161948"/>
              <a:gd name="connsiteX28" fmla="*/ 1324539 w 2262739"/>
              <a:gd name="connsiteY28" fmla="*/ 1724746 h 5161948"/>
              <a:gd name="connsiteX29" fmla="*/ 1245446 w 2262739"/>
              <a:gd name="connsiteY29" fmla="*/ 1691983 h 5161948"/>
              <a:gd name="connsiteX30" fmla="*/ 1212684 w 2262739"/>
              <a:gd name="connsiteY30" fmla="*/ 1612893 h 5161948"/>
              <a:gd name="connsiteX31" fmla="*/ 1245446 w 2262739"/>
              <a:gd name="connsiteY31" fmla="*/ 1533800 h 5161948"/>
              <a:gd name="connsiteX32" fmla="*/ 1324539 w 2262739"/>
              <a:gd name="connsiteY32" fmla="*/ 1501038 h 5161948"/>
              <a:gd name="connsiteX33" fmla="*/ 452440 w 2262739"/>
              <a:gd name="connsiteY33" fmla="*/ 1501035 h 5161948"/>
              <a:gd name="connsiteX34" fmla="*/ 927484 w 2262739"/>
              <a:gd name="connsiteY34" fmla="*/ 1501035 h 5161948"/>
              <a:gd name="connsiteX35" fmla="*/ 1034700 w 2262739"/>
              <a:gd name="connsiteY35" fmla="*/ 1608251 h 5161948"/>
              <a:gd name="connsiteX36" fmla="*/ 927484 w 2262739"/>
              <a:gd name="connsiteY36" fmla="*/ 1715467 h 5161948"/>
              <a:gd name="connsiteX37" fmla="*/ 541544 w 2262739"/>
              <a:gd name="connsiteY37" fmla="*/ 1715467 h 5161948"/>
              <a:gd name="connsiteX38" fmla="*/ 237922 w 2262739"/>
              <a:gd name="connsiteY38" fmla="*/ 4016494 h 5161948"/>
              <a:gd name="connsiteX39" fmla="*/ 472663 w 2262739"/>
              <a:gd name="connsiteY39" fmla="*/ 4016494 h 5161948"/>
              <a:gd name="connsiteX40" fmla="*/ 479013 w 2262739"/>
              <a:gd name="connsiteY40" fmla="*/ 4019124 h 5161948"/>
              <a:gd name="connsiteX41" fmla="*/ 485366 w 2262739"/>
              <a:gd name="connsiteY41" fmla="*/ 4016494 h 5161948"/>
              <a:gd name="connsiteX42" fmla="*/ 583829 w 2262739"/>
              <a:gd name="connsiteY42" fmla="*/ 4114957 h 5161948"/>
              <a:gd name="connsiteX43" fmla="*/ 583829 w 2262739"/>
              <a:gd name="connsiteY43" fmla="*/ 4971753 h 5161948"/>
              <a:gd name="connsiteX44" fmla="*/ 795689 w 2262739"/>
              <a:gd name="connsiteY44" fmla="*/ 4971753 h 5161948"/>
              <a:gd name="connsiteX45" fmla="*/ 795689 w 2262739"/>
              <a:gd name="connsiteY45" fmla="*/ 4114957 h 5161948"/>
              <a:gd name="connsiteX46" fmla="*/ 894152 w 2262739"/>
              <a:gd name="connsiteY46" fmla="*/ 4016494 h 5161948"/>
              <a:gd name="connsiteX47" fmla="*/ 992615 w 2262739"/>
              <a:gd name="connsiteY47" fmla="*/ 4114957 h 5161948"/>
              <a:gd name="connsiteX48" fmla="*/ 992615 w 2262739"/>
              <a:gd name="connsiteY48" fmla="*/ 5063479 h 5161948"/>
              <a:gd name="connsiteX49" fmla="*/ 894152 w 2262739"/>
              <a:gd name="connsiteY49" fmla="*/ 5161942 h 5161948"/>
              <a:gd name="connsiteX50" fmla="*/ 888008 w 2262739"/>
              <a:gd name="connsiteY50" fmla="*/ 5159398 h 5161948"/>
              <a:gd name="connsiteX51" fmla="*/ 881846 w 2262739"/>
              <a:gd name="connsiteY51" fmla="*/ 5161948 h 5161948"/>
              <a:gd name="connsiteX52" fmla="*/ 493466 w 2262739"/>
              <a:gd name="connsiteY52" fmla="*/ 5161945 h 5161948"/>
              <a:gd name="connsiteX53" fmla="*/ 489412 w 2262739"/>
              <a:gd name="connsiteY53" fmla="*/ 5160265 h 5161948"/>
              <a:gd name="connsiteX54" fmla="*/ 485366 w 2262739"/>
              <a:gd name="connsiteY54" fmla="*/ 5161942 h 5161948"/>
              <a:gd name="connsiteX55" fmla="*/ 386900 w 2262739"/>
              <a:gd name="connsiteY55" fmla="*/ 5063479 h 5161948"/>
              <a:gd name="connsiteX56" fmla="*/ 386900 w 2262739"/>
              <a:gd name="connsiteY56" fmla="*/ 4206689 h 5161948"/>
              <a:gd name="connsiteX57" fmla="*/ 95098 w 2262739"/>
              <a:gd name="connsiteY57" fmla="*/ 4206686 h 5161948"/>
              <a:gd name="connsiteX58" fmla="*/ 27853 w 2262739"/>
              <a:gd name="connsiteY58" fmla="*/ 4178833 h 5161948"/>
              <a:gd name="connsiteX59" fmla="*/ 0 w 2262739"/>
              <a:gd name="connsiteY59" fmla="*/ 4111591 h 5161948"/>
              <a:gd name="connsiteX60" fmla="*/ 8375 w 2262739"/>
              <a:gd name="connsiteY60" fmla="*/ 4051244 h 5161948"/>
              <a:gd name="connsiteX61" fmla="*/ 332053 w 2262739"/>
              <a:gd name="connsiteY61" fmla="*/ 1598178 h 5161948"/>
              <a:gd name="connsiteX62" fmla="*/ 374750 w 2262739"/>
              <a:gd name="connsiteY62" fmla="*/ 1524272 h 5161948"/>
              <a:gd name="connsiteX63" fmla="*/ 422871 w 2262739"/>
              <a:gd name="connsiteY63" fmla="*/ 1507948 h 5161948"/>
              <a:gd name="connsiteX64" fmla="*/ 452440 w 2262739"/>
              <a:gd name="connsiteY64" fmla="*/ 1501035 h 5161948"/>
              <a:gd name="connsiteX65" fmla="*/ 983256 w 2262739"/>
              <a:gd name="connsiteY65" fmla="*/ 3315 h 5161948"/>
              <a:gd name="connsiteX66" fmla="*/ 1079325 w 2262739"/>
              <a:gd name="connsiteY66" fmla="*/ 99384 h 5161948"/>
              <a:gd name="connsiteX67" fmla="*/ 983256 w 2262739"/>
              <a:gd name="connsiteY67" fmla="*/ 195453 h 5161948"/>
              <a:gd name="connsiteX68" fmla="*/ 972320 w 2262739"/>
              <a:gd name="connsiteY68" fmla="*/ 201354 h 5161948"/>
              <a:gd name="connsiteX69" fmla="*/ 950365 w 2262739"/>
              <a:gd name="connsiteY69" fmla="*/ 208170 h 5161948"/>
              <a:gd name="connsiteX70" fmla="*/ 646302 w 2262739"/>
              <a:gd name="connsiteY70" fmla="*/ 666894 h 5161948"/>
              <a:gd name="connsiteX71" fmla="*/ 950365 w 2262739"/>
              <a:gd name="connsiteY71" fmla="*/ 1125619 h 5161948"/>
              <a:gd name="connsiteX72" fmla="*/ 972320 w 2262739"/>
              <a:gd name="connsiteY72" fmla="*/ 1132434 h 5161948"/>
              <a:gd name="connsiteX73" fmla="*/ 985249 w 2262739"/>
              <a:gd name="connsiteY73" fmla="*/ 1136791 h 5161948"/>
              <a:gd name="connsiteX74" fmla="*/ 1081318 w 2262739"/>
              <a:gd name="connsiteY74" fmla="*/ 1232860 h 5161948"/>
              <a:gd name="connsiteX75" fmla="*/ 985249 w 2262739"/>
              <a:gd name="connsiteY75" fmla="*/ 1328929 h 5161948"/>
              <a:gd name="connsiteX76" fmla="*/ 972320 w 2262739"/>
              <a:gd name="connsiteY76" fmla="*/ 1326319 h 5161948"/>
              <a:gd name="connsiteX77" fmla="*/ 972320 w 2262739"/>
              <a:gd name="connsiteY77" fmla="*/ 1328854 h 5161948"/>
              <a:gd name="connsiteX78" fmla="*/ 948958 w 2262739"/>
              <a:gd name="connsiteY78" fmla="*/ 1321602 h 5161948"/>
              <a:gd name="connsiteX79" fmla="*/ 947855 w 2262739"/>
              <a:gd name="connsiteY79" fmla="*/ 1321380 h 5161948"/>
              <a:gd name="connsiteX80" fmla="*/ 947526 w 2262739"/>
              <a:gd name="connsiteY80" fmla="*/ 1321158 h 5161948"/>
              <a:gd name="connsiteX81" fmla="*/ 877009 w 2262739"/>
              <a:gd name="connsiteY81" fmla="*/ 1299268 h 5161948"/>
              <a:gd name="connsiteX82" fmla="*/ 457843 w 2262739"/>
              <a:gd name="connsiteY82" fmla="*/ 666894 h 5161948"/>
              <a:gd name="connsiteX83" fmla="*/ 877009 w 2262739"/>
              <a:gd name="connsiteY83" fmla="*/ 34521 h 5161948"/>
              <a:gd name="connsiteX84" fmla="*/ 939587 w 2262739"/>
              <a:gd name="connsiteY84" fmla="*/ 15095 h 5161948"/>
              <a:gd name="connsiteX85" fmla="*/ 945862 w 2262739"/>
              <a:gd name="connsiteY85" fmla="*/ 10865 h 5161948"/>
              <a:gd name="connsiteX86" fmla="*/ 966894 w 2262739"/>
              <a:gd name="connsiteY86" fmla="*/ 6618 h 5161948"/>
              <a:gd name="connsiteX87" fmla="*/ 972320 w 2262739"/>
              <a:gd name="connsiteY87" fmla="*/ 4934 h 5161948"/>
              <a:gd name="connsiteX88" fmla="*/ 972320 w 2262739"/>
              <a:gd name="connsiteY88" fmla="*/ 5523 h 5161948"/>
              <a:gd name="connsiteX89" fmla="*/ 983256 w 2262739"/>
              <a:gd name="connsiteY89" fmla="*/ 3315 h 5161948"/>
              <a:gd name="connsiteX90" fmla="*/ 1288612 w 2262739"/>
              <a:gd name="connsiteY90" fmla="*/ 0 h 5161948"/>
              <a:gd name="connsiteX91" fmla="*/ 1309522 w 2262739"/>
              <a:gd name="connsiteY91" fmla="*/ 4222 h 5161948"/>
              <a:gd name="connsiteX92" fmla="*/ 1309522 w 2262739"/>
              <a:gd name="connsiteY92" fmla="*/ 2930 h 5161948"/>
              <a:gd name="connsiteX93" fmla="*/ 1321424 w 2262739"/>
              <a:gd name="connsiteY93" fmla="*/ 6624 h 5161948"/>
              <a:gd name="connsiteX94" fmla="*/ 1326006 w 2262739"/>
              <a:gd name="connsiteY94" fmla="*/ 7550 h 5161948"/>
              <a:gd name="connsiteX95" fmla="*/ 1327373 w 2262739"/>
              <a:gd name="connsiteY95" fmla="*/ 8471 h 5161948"/>
              <a:gd name="connsiteX96" fmla="*/ 1411291 w 2262739"/>
              <a:gd name="connsiteY96" fmla="*/ 34521 h 5161948"/>
              <a:gd name="connsiteX97" fmla="*/ 1830457 w 2262739"/>
              <a:gd name="connsiteY97" fmla="*/ 666894 h 5161948"/>
              <a:gd name="connsiteX98" fmla="*/ 1411291 w 2262739"/>
              <a:gd name="connsiteY98" fmla="*/ 1299268 h 5161948"/>
              <a:gd name="connsiteX99" fmla="*/ 1309522 w 2262739"/>
              <a:gd name="connsiteY99" fmla="*/ 1330859 h 5161948"/>
              <a:gd name="connsiteX100" fmla="*/ 1309522 w 2262739"/>
              <a:gd name="connsiteY100" fmla="*/ 1325376 h 5161948"/>
              <a:gd name="connsiteX101" fmla="*/ 1291923 w 2262739"/>
              <a:gd name="connsiteY101" fmla="*/ 1328929 h 5161948"/>
              <a:gd name="connsiteX102" fmla="*/ 1195854 w 2262739"/>
              <a:gd name="connsiteY102" fmla="*/ 1232860 h 5161948"/>
              <a:gd name="connsiteX103" fmla="*/ 1291923 w 2262739"/>
              <a:gd name="connsiteY103" fmla="*/ 1136791 h 5161948"/>
              <a:gd name="connsiteX104" fmla="*/ 1309522 w 2262739"/>
              <a:gd name="connsiteY104" fmla="*/ 1140344 h 5161948"/>
              <a:gd name="connsiteX105" fmla="*/ 1337935 w 2262739"/>
              <a:gd name="connsiteY105" fmla="*/ 1125619 h 5161948"/>
              <a:gd name="connsiteX106" fmla="*/ 1641997 w 2262739"/>
              <a:gd name="connsiteY106" fmla="*/ 666894 h 5161948"/>
              <a:gd name="connsiteX107" fmla="*/ 1337935 w 2262739"/>
              <a:gd name="connsiteY107" fmla="*/ 208170 h 5161948"/>
              <a:gd name="connsiteX108" fmla="*/ 1309522 w 2262739"/>
              <a:gd name="connsiteY108" fmla="*/ 199350 h 5161948"/>
              <a:gd name="connsiteX109" fmla="*/ 1288612 w 2262739"/>
              <a:gd name="connsiteY109" fmla="*/ 192138 h 5161948"/>
              <a:gd name="connsiteX110" fmla="*/ 1192543 w 2262739"/>
              <a:gd name="connsiteY110" fmla="*/ 96069 h 5161948"/>
              <a:gd name="connsiteX111" fmla="*/ 1288612 w 2262739"/>
              <a:gd name="connsiteY111" fmla="*/ 0 h 5161948"/>
              <a:gd name="connsiteX0" fmla="*/ 1324539 w 2262739"/>
              <a:gd name="connsiteY0" fmla="*/ 1501038 h 5161948"/>
              <a:gd name="connsiteX1" fmla="*/ 2140543 w 2262739"/>
              <a:gd name="connsiteY1" fmla="*/ 1501038 h 5161948"/>
              <a:gd name="connsiteX2" fmla="*/ 2156843 w 2262739"/>
              <a:gd name="connsiteY2" fmla="*/ 1507791 h 5161948"/>
              <a:gd name="connsiteX3" fmla="*/ 2160676 w 2262739"/>
              <a:gd name="connsiteY3" fmla="*/ 1506203 h 5161948"/>
              <a:gd name="connsiteX4" fmla="*/ 2160676 w 2262739"/>
              <a:gd name="connsiteY4" fmla="*/ 1506206 h 5161948"/>
              <a:gd name="connsiteX5" fmla="*/ 2262739 w 2262739"/>
              <a:gd name="connsiteY5" fmla="*/ 1608269 h 5161948"/>
              <a:gd name="connsiteX6" fmla="*/ 2262736 w 2262739"/>
              <a:gd name="connsiteY6" fmla="*/ 3224438 h 5161948"/>
              <a:gd name="connsiteX7" fmla="*/ 2261484 w 2262739"/>
              <a:gd name="connsiteY7" fmla="*/ 3281706 h 5161948"/>
              <a:gd name="connsiteX8" fmla="*/ 2170500 w 2262739"/>
              <a:gd name="connsiteY8" fmla="*/ 3372690 h 5161948"/>
              <a:gd name="connsiteX9" fmla="*/ 1845354 w 2262739"/>
              <a:gd name="connsiteY9" fmla="*/ 3372690 h 5161948"/>
              <a:gd name="connsiteX10" fmla="*/ 1845354 w 2262739"/>
              <a:gd name="connsiteY10" fmla="*/ 5063482 h 5161948"/>
              <a:gd name="connsiteX11" fmla="*/ 1746890 w 2262739"/>
              <a:gd name="connsiteY11" fmla="*/ 5161945 h 5161948"/>
              <a:gd name="connsiteX12" fmla="*/ 1741131 w 2262739"/>
              <a:gd name="connsiteY12" fmla="*/ 5159558 h 5161948"/>
              <a:gd name="connsiteX13" fmla="*/ 1735359 w 2262739"/>
              <a:gd name="connsiteY13" fmla="*/ 5161948 h 5161948"/>
              <a:gd name="connsiteX14" fmla="*/ 1307781 w 2262739"/>
              <a:gd name="connsiteY14" fmla="*/ 5161945 h 5161948"/>
              <a:gd name="connsiteX15" fmla="*/ 1266638 w 2262739"/>
              <a:gd name="connsiteY15" fmla="*/ 5161942 h 5161948"/>
              <a:gd name="connsiteX16" fmla="*/ 1168175 w 2262739"/>
              <a:gd name="connsiteY16" fmla="*/ 5063479 h 5161948"/>
              <a:gd name="connsiteX17" fmla="*/ 1168175 w 2262739"/>
              <a:gd name="connsiteY17" fmla="*/ 4114957 h 5161948"/>
              <a:gd name="connsiteX18" fmla="*/ 1266638 w 2262739"/>
              <a:gd name="connsiteY18" fmla="*/ 4016494 h 5161948"/>
              <a:gd name="connsiteX19" fmla="*/ 1365101 w 2262739"/>
              <a:gd name="connsiteY19" fmla="*/ 4114957 h 5161948"/>
              <a:gd name="connsiteX20" fmla="*/ 1365101 w 2262739"/>
              <a:gd name="connsiteY20" fmla="*/ 4971753 h 5161948"/>
              <a:gd name="connsiteX21" fmla="*/ 1648427 w 2262739"/>
              <a:gd name="connsiteY21" fmla="*/ 4971753 h 5161948"/>
              <a:gd name="connsiteX22" fmla="*/ 1648427 w 2262739"/>
              <a:gd name="connsiteY22" fmla="*/ 2207315 h 5161948"/>
              <a:gd name="connsiteX23" fmla="*/ 1746890 w 2262739"/>
              <a:gd name="connsiteY23" fmla="*/ 2108852 h 5161948"/>
              <a:gd name="connsiteX24" fmla="*/ 1845354 w 2262739"/>
              <a:gd name="connsiteY24" fmla="*/ 2207315 h 5161948"/>
              <a:gd name="connsiteX25" fmla="*/ 1845354 w 2262739"/>
              <a:gd name="connsiteY25" fmla="*/ 3190722 h 5161948"/>
              <a:gd name="connsiteX26" fmla="*/ 2058614 w 2262739"/>
              <a:gd name="connsiteY26" fmla="*/ 3190722 h 5161948"/>
              <a:gd name="connsiteX27" fmla="*/ 2058614 w 2262739"/>
              <a:gd name="connsiteY27" fmla="*/ 1724749 h 5161948"/>
              <a:gd name="connsiteX28" fmla="*/ 1324539 w 2262739"/>
              <a:gd name="connsiteY28" fmla="*/ 1724746 h 5161948"/>
              <a:gd name="connsiteX29" fmla="*/ 1245446 w 2262739"/>
              <a:gd name="connsiteY29" fmla="*/ 1691983 h 5161948"/>
              <a:gd name="connsiteX30" fmla="*/ 1212684 w 2262739"/>
              <a:gd name="connsiteY30" fmla="*/ 1612893 h 5161948"/>
              <a:gd name="connsiteX31" fmla="*/ 1245446 w 2262739"/>
              <a:gd name="connsiteY31" fmla="*/ 1533800 h 5161948"/>
              <a:gd name="connsiteX32" fmla="*/ 1324539 w 2262739"/>
              <a:gd name="connsiteY32" fmla="*/ 1501038 h 5161948"/>
              <a:gd name="connsiteX33" fmla="*/ 452440 w 2262739"/>
              <a:gd name="connsiteY33" fmla="*/ 1501035 h 5161948"/>
              <a:gd name="connsiteX34" fmla="*/ 927484 w 2262739"/>
              <a:gd name="connsiteY34" fmla="*/ 1501035 h 5161948"/>
              <a:gd name="connsiteX35" fmla="*/ 1034700 w 2262739"/>
              <a:gd name="connsiteY35" fmla="*/ 1608251 h 5161948"/>
              <a:gd name="connsiteX36" fmla="*/ 927484 w 2262739"/>
              <a:gd name="connsiteY36" fmla="*/ 1715467 h 5161948"/>
              <a:gd name="connsiteX37" fmla="*/ 541544 w 2262739"/>
              <a:gd name="connsiteY37" fmla="*/ 1715467 h 5161948"/>
              <a:gd name="connsiteX38" fmla="*/ 237922 w 2262739"/>
              <a:gd name="connsiteY38" fmla="*/ 4016494 h 5161948"/>
              <a:gd name="connsiteX39" fmla="*/ 472663 w 2262739"/>
              <a:gd name="connsiteY39" fmla="*/ 4016494 h 5161948"/>
              <a:gd name="connsiteX40" fmla="*/ 479013 w 2262739"/>
              <a:gd name="connsiteY40" fmla="*/ 4019124 h 5161948"/>
              <a:gd name="connsiteX41" fmla="*/ 485366 w 2262739"/>
              <a:gd name="connsiteY41" fmla="*/ 4016494 h 5161948"/>
              <a:gd name="connsiteX42" fmla="*/ 583829 w 2262739"/>
              <a:gd name="connsiteY42" fmla="*/ 4114957 h 5161948"/>
              <a:gd name="connsiteX43" fmla="*/ 583829 w 2262739"/>
              <a:gd name="connsiteY43" fmla="*/ 4971753 h 5161948"/>
              <a:gd name="connsiteX44" fmla="*/ 795689 w 2262739"/>
              <a:gd name="connsiteY44" fmla="*/ 4971753 h 5161948"/>
              <a:gd name="connsiteX45" fmla="*/ 795689 w 2262739"/>
              <a:gd name="connsiteY45" fmla="*/ 4114957 h 5161948"/>
              <a:gd name="connsiteX46" fmla="*/ 894152 w 2262739"/>
              <a:gd name="connsiteY46" fmla="*/ 4016494 h 5161948"/>
              <a:gd name="connsiteX47" fmla="*/ 992615 w 2262739"/>
              <a:gd name="connsiteY47" fmla="*/ 4114957 h 5161948"/>
              <a:gd name="connsiteX48" fmla="*/ 992615 w 2262739"/>
              <a:gd name="connsiteY48" fmla="*/ 5063479 h 5161948"/>
              <a:gd name="connsiteX49" fmla="*/ 894152 w 2262739"/>
              <a:gd name="connsiteY49" fmla="*/ 5161942 h 5161948"/>
              <a:gd name="connsiteX50" fmla="*/ 888008 w 2262739"/>
              <a:gd name="connsiteY50" fmla="*/ 5159398 h 5161948"/>
              <a:gd name="connsiteX51" fmla="*/ 881846 w 2262739"/>
              <a:gd name="connsiteY51" fmla="*/ 5161948 h 5161948"/>
              <a:gd name="connsiteX52" fmla="*/ 493466 w 2262739"/>
              <a:gd name="connsiteY52" fmla="*/ 5161945 h 5161948"/>
              <a:gd name="connsiteX53" fmla="*/ 489412 w 2262739"/>
              <a:gd name="connsiteY53" fmla="*/ 5160265 h 5161948"/>
              <a:gd name="connsiteX54" fmla="*/ 485366 w 2262739"/>
              <a:gd name="connsiteY54" fmla="*/ 5161942 h 5161948"/>
              <a:gd name="connsiteX55" fmla="*/ 386900 w 2262739"/>
              <a:gd name="connsiteY55" fmla="*/ 5063479 h 5161948"/>
              <a:gd name="connsiteX56" fmla="*/ 386900 w 2262739"/>
              <a:gd name="connsiteY56" fmla="*/ 4206689 h 5161948"/>
              <a:gd name="connsiteX57" fmla="*/ 95098 w 2262739"/>
              <a:gd name="connsiteY57" fmla="*/ 4206686 h 5161948"/>
              <a:gd name="connsiteX58" fmla="*/ 27853 w 2262739"/>
              <a:gd name="connsiteY58" fmla="*/ 4178833 h 5161948"/>
              <a:gd name="connsiteX59" fmla="*/ 0 w 2262739"/>
              <a:gd name="connsiteY59" fmla="*/ 4111591 h 5161948"/>
              <a:gd name="connsiteX60" fmla="*/ 8375 w 2262739"/>
              <a:gd name="connsiteY60" fmla="*/ 4051244 h 5161948"/>
              <a:gd name="connsiteX61" fmla="*/ 332053 w 2262739"/>
              <a:gd name="connsiteY61" fmla="*/ 1598178 h 5161948"/>
              <a:gd name="connsiteX62" fmla="*/ 374750 w 2262739"/>
              <a:gd name="connsiteY62" fmla="*/ 1524272 h 5161948"/>
              <a:gd name="connsiteX63" fmla="*/ 422871 w 2262739"/>
              <a:gd name="connsiteY63" fmla="*/ 1507948 h 5161948"/>
              <a:gd name="connsiteX64" fmla="*/ 452440 w 2262739"/>
              <a:gd name="connsiteY64" fmla="*/ 1501035 h 5161948"/>
              <a:gd name="connsiteX65" fmla="*/ 983256 w 2262739"/>
              <a:gd name="connsiteY65" fmla="*/ 3315 h 5161948"/>
              <a:gd name="connsiteX66" fmla="*/ 1079325 w 2262739"/>
              <a:gd name="connsiteY66" fmla="*/ 99384 h 5161948"/>
              <a:gd name="connsiteX67" fmla="*/ 983256 w 2262739"/>
              <a:gd name="connsiteY67" fmla="*/ 195453 h 5161948"/>
              <a:gd name="connsiteX68" fmla="*/ 972320 w 2262739"/>
              <a:gd name="connsiteY68" fmla="*/ 201354 h 5161948"/>
              <a:gd name="connsiteX69" fmla="*/ 950365 w 2262739"/>
              <a:gd name="connsiteY69" fmla="*/ 208170 h 5161948"/>
              <a:gd name="connsiteX70" fmla="*/ 646302 w 2262739"/>
              <a:gd name="connsiteY70" fmla="*/ 666894 h 5161948"/>
              <a:gd name="connsiteX71" fmla="*/ 950365 w 2262739"/>
              <a:gd name="connsiteY71" fmla="*/ 1125619 h 5161948"/>
              <a:gd name="connsiteX72" fmla="*/ 972320 w 2262739"/>
              <a:gd name="connsiteY72" fmla="*/ 1132434 h 5161948"/>
              <a:gd name="connsiteX73" fmla="*/ 985249 w 2262739"/>
              <a:gd name="connsiteY73" fmla="*/ 1136791 h 5161948"/>
              <a:gd name="connsiteX74" fmla="*/ 1081318 w 2262739"/>
              <a:gd name="connsiteY74" fmla="*/ 1232860 h 5161948"/>
              <a:gd name="connsiteX75" fmla="*/ 985249 w 2262739"/>
              <a:gd name="connsiteY75" fmla="*/ 1328929 h 5161948"/>
              <a:gd name="connsiteX76" fmla="*/ 972320 w 2262739"/>
              <a:gd name="connsiteY76" fmla="*/ 1326319 h 5161948"/>
              <a:gd name="connsiteX77" fmla="*/ 972320 w 2262739"/>
              <a:gd name="connsiteY77" fmla="*/ 1328854 h 5161948"/>
              <a:gd name="connsiteX78" fmla="*/ 948958 w 2262739"/>
              <a:gd name="connsiteY78" fmla="*/ 1321602 h 5161948"/>
              <a:gd name="connsiteX79" fmla="*/ 947855 w 2262739"/>
              <a:gd name="connsiteY79" fmla="*/ 1321380 h 5161948"/>
              <a:gd name="connsiteX80" fmla="*/ 947526 w 2262739"/>
              <a:gd name="connsiteY80" fmla="*/ 1321158 h 5161948"/>
              <a:gd name="connsiteX81" fmla="*/ 877009 w 2262739"/>
              <a:gd name="connsiteY81" fmla="*/ 1299268 h 5161948"/>
              <a:gd name="connsiteX82" fmla="*/ 457843 w 2262739"/>
              <a:gd name="connsiteY82" fmla="*/ 666894 h 5161948"/>
              <a:gd name="connsiteX83" fmla="*/ 877009 w 2262739"/>
              <a:gd name="connsiteY83" fmla="*/ 34521 h 5161948"/>
              <a:gd name="connsiteX84" fmla="*/ 939587 w 2262739"/>
              <a:gd name="connsiteY84" fmla="*/ 15095 h 5161948"/>
              <a:gd name="connsiteX85" fmla="*/ 945862 w 2262739"/>
              <a:gd name="connsiteY85" fmla="*/ 10865 h 5161948"/>
              <a:gd name="connsiteX86" fmla="*/ 966894 w 2262739"/>
              <a:gd name="connsiteY86" fmla="*/ 6618 h 5161948"/>
              <a:gd name="connsiteX87" fmla="*/ 972320 w 2262739"/>
              <a:gd name="connsiteY87" fmla="*/ 4934 h 5161948"/>
              <a:gd name="connsiteX88" fmla="*/ 972320 w 2262739"/>
              <a:gd name="connsiteY88" fmla="*/ 5523 h 5161948"/>
              <a:gd name="connsiteX89" fmla="*/ 983256 w 2262739"/>
              <a:gd name="connsiteY89" fmla="*/ 3315 h 5161948"/>
              <a:gd name="connsiteX90" fmla="*/ 1288612 w 2262739"/>
              <a:gd name="connsiteY90" fmla="*/ 0 h 5161948"/>
              <a:gd name="connsiteX91" fmla="*/ 1309522 w 2262739"/>
              <a:gd name="connsiteY91" fmla="*/ 4222 h 5161948"/>
              <a:gd name="connsiteX92" fmla="*/ 1309522 w 2262739"/>
              <a:gd name="connsiteY92" fmla="*/ 2930 h 5161948"/>
              <a:gd name="connsiteX93" fmla="*/ 1321424 w 2262739"/>
              <a:gd name="connsiteY93" fmla="*/ 6624 h 5161948"/>
              <a:gd name="connsiteX94" fmla="*/ 1326006 w 2262739"/>
              <a:gd name="connsiteY94" fmla="*/ 7550 h 5161948"/>
              <a:gd name="connsiteX95" fmla="*/ 1327373 w 2262739"/>
              <a:gd name="connsiteY95" fmla="*/ 8471 h 5161948"/>
              <a:gd name="connsiteX96" fmla="*/ 1411291 w 2262739"/>
              <a:gd name="connsiteY96" fmla="*/ 34521 h 5161948"/>
              <a:gd name="connsiteX97" fmla="*/ 1830457 w 2262739"/>
              <a:gd name="connsiteY97" fmla="*/ 666894 h 5161948"/>
              <a:gd name="connsiteX98" fmla="*/ 1411291 w 2262739"/>
              <a:gd name="connsiteY98" fmla="*/ 1299268 h 5161948"/>
              <a:gd name="connsiteX99" fmla="*/ 1309522 w 2262739"/>
              <a:gd name="connsiteY99" fmla="*/ 1325376 h 5161948"/>
              <a:gd name="connsiteX100" fmla="*/ 1291923 w 2262739"/>
              <a:gd name="connsiteY100" fmla="*/ 1328929 h 5161948"/>
              <a:gd name="connsiteX101" fmla="*/ 1195854 w 2262739"/>
              <a:gd name="connsiteY101" fmla="*/ 1232860 h 5161948"/>
              <a:gd name="connsiteX102" fmla="*/ 1291923 w 2262739"/>
              <a:gd name="connsiteY102" fmla="*/ 1136791 h 5161948"/>
              <a:gd name="connsiteX103" fmla="*/ 1309522 w 2262739"/>
              <a:gd name="connsiteY103" fmla="*/ 1140344 h 5161948"/>
              <a:gd name="connsiteX104" fmla="*/ 1337935 w 2262739"/>
              <a:gd name="connsiteY104" fmla="*/ 1125619 h 5161948"/>
              <a:gd name="connsiteX105" fmla="*/ 1641997 w 2262739"/>
              <a:gd name="connsiteY105" fmla="*/ 666894 h 5161948"/>
              <a:gd name="connsiteX106" fmla="*/ 1337935 w 2262739"/>
              <a:gd name="connsiteY106" fmla="*/ 208170 h 5161948"/>
              <a:gd name="connsiteX107" fmla="*/ 1309522 w 2262739"/>
              <a:gd name="connsiteY107" fmla="*/ 199350 h 5161948"/>
              <a:gd name="connsiteX108" fmla="*/ 1288612 w 2262739"/>
              <a:gd name="connsiteY108" fmla="*/ 192138 h 5161948"/>
              <a:gd name="connsiteX109" fmla="*/ 1192543 w 2262739"/>
              <a:gd name="connsiteY109" fmla="*/ 96069 h 5161948"/>
              <a:gd name="connsiteX110" fmla="*/ 1288612 w 2262739"/>
              <a:gd name="connsiteY110" fmla="*/ 0 h 5161948"/>
              <a:gd name="connsiteX0" fmla="*/ 1324539 w 2262739"/>
              <a:gd name="connsiteY0" fmla="*/ 1501038 h 5161948"/>
              <a:gd name="connsiteX1" fmla="*/ 2140543 w 2262739"/>
              <a:gd name="connsiteY1" fmla="*/ 1501038 h 5161948"/>
              <a:gd name="connsiteX2" fmla="*/ 2156843 w 2262739"/>
              <a:gd name="connsiteY2" fmla="*/ 1507791 h 5161948"/>
              <a:gd name="connsiteX3" fmla="*/ 2160676 w 2262739"/>
              <a:gd name="connsiteY3" fmla="*/ 1506203 h 5161948"/>
              <a:gd name="connsiteX4" fmla="*/ 2160676 w 2262739"/>
              <a:gd name="connsiteY4" fmla="*/ 1506206 h 5161948"/>
              <a:gd name="connsiteX5" fmla="*/ 2262739 w 2262739"/>
              <a:gd name="connsiteY5" fmla="*/ 1608269 h 5161948"/>
              <a:gd name="connsiteX6" fmla="*/ 2262736 w 2262739"/>
              <a:gd name="connsiteY6" fmla="*/ 3224438 h 5161948"/>
              <a:gd name="connsiteX7" fmla="*/ 2261484 w 2262739"/>
              <a:gd name="connsiteY7" fmla="*/ 3281706 h 5161948"/>
              <a:gd name="connsiteX8" fmla="*/ 2170500 w 2262739"/>
              <a:gd name="connsiteY8" fmla="*/ 3372690 h 5161948"/>
              <a:gd name="connsiteX9" fmla="*/ 1845354 w 2262739"/>
              <a:gd name="connsiteY9" fmla="*/ 3372690 h 5161948"/>
              <a:gd name="connsiteX10" fmla="*/ 1845354 w 2262739"/>
              <a:gd name="connsiteY10" fmla="*/ 5063482 h 5161948"/>
              <a:gd name="connsiteX11" fmla="*/ 1746890 w 2262739"/>
              <a:gd name="connsiteY11" fmla="*/ 5161945 h 5161948"/>
              <a:gd name="connsiteX12" fmla="*/ 1741131 w 2262739"/>
              <a:gd name="connsiteY12" fmla="*/ 5159558 h 5161948"/>
              <a:gd name="connsiteX13" fmla="*/ 1735359 w 2262739"/>
              <a:gd name="connsiteY13" fmla="*/ 5161948 h 5161948"/>
              <a:gd name="connsiteX14" fmla="*/ 1307781 w 2262739"/>
              <a:gd name="connsiteY14" fmla="*/ 5161945 h 5161948"/>
              <a:gd name="connsiteX15" fmla="*/ 1266638 w 2262739"/>
              <a:gd name="connsiteY15" fmla="*/ 5161942 h 5161948"/>
              <a:gd name="connsiteX16" fmla="*/ 1168175 w 2262739"/>
              <a:gd name="connsiteY16" fmla="*/ 5063479 h 5161948"/>
              <a:gd name="connsiteX17" fmla="*/ 1168175 w 2262739"/>
              <a:gd name="connsiteY17" fmla="*/ 4114957 h 5161948"/>
              <a:gd name="connsiteX18" fmla="*/ 1266638 w 2262739"/>
              <a:gd name="connsiteY18" fmla="*/ 4016494 h 5161948"/>
              <a:gd name="connsiteX19" fmla="*/ 1365101 w 2262739"/>
              <a:gd name="connsiteY19" fmla="*/ 4114957 h 5161948"/>
              <a:gd name="connsiteX20" fmla="*/ 1365101 w 2262739"/>
              <a:gd name="connsiteY20" fmla="*/ 4971753 h 5161948"/>
              <a:gd name="connsiteX21" fmla="*/ 1648427 w 2262739"/>
              <a:gd name="connsiteY21" fmla="*/ 4971753 h 5161948"/>
              <a:gd name="connsiteX22" fmla="*/ 1648427 w 2262739"/>
              <a:gd name="connsiteY22" fmla="*/ 2207315 h 5161948"/>
              <a:gd name="connsiteX23" fmla="*/ 1746890 w 2262739"/>
              <a:gd name="connsiteY23" fmla="*/ 2108852 h 5161948"/>
              <a:gd name="connsiteX24" fmla="*/ 1845354 w 2262739"/>
              <a:gd name="connsiteY24" fmla="*/ 2207315 h 5161948"/>
              <a:gd name="connsiteX25" fmla="*/ 1845354 w 2262739"/>
              <a:gd name="connsiteY25" fmla="*/ 3190722 h 5161948"/>
              <a:gd name="connsiteX26" fmla="*/ 2058614 w 2262739"/>
              <a:gd name="connsiteY26" fmla="*/ 3190722 h 5161948"/>
              <a:gd name="connsiteX27" fmla="*/ 2058614 w 2262739"/>
              <a:gd name="connsiteY27" fmla="*/ 1724749 h 5161948"/>
              <a:gd name="connsiteX28" fmla="*/ 1324539 w 2262739"/>
              <a:gd name="connsiteY28" fmla="*/ 1724746 h 5161948"/>
              <a:gd name="connsiteX29" fmla="*/ 1245446 w 2262739"/>
              <a:gd name="connsiteY29" fmla="*/ 1691983 h 5161948"/>
              <a:gd name="connsiteX30" fmla="*/ 1212684 w 2262739"/>
              <a:gd name="connsiteY30" fmla="*/ 1612893 h 5161948"/>
              <a:gd name="connsiteX31" fmla="*/ 1245446 w 2262739"/>
              <a:gd name="connsiteY31" fmla="*/ 1533800 h 5161948"/>
              <a:gd name="connsiteX32" fmla="*/ 1324539 w 2262739"/>
              <a:gd name="connsiteY32" fmla="*/ 1501038 h 5161948"/>
              <a:gd name="connsiteX33" fmla="*/ 452440 w 2262739"/>
              <a:gd name="connsiteY33" fmla="*/ 1501035 h 5161948"/>
              <a:gd name="connsiteX34" fmla="*/ 927484 w 2262739"/>
              <a:gd name="connsiteY34" fmla="*/ 1501035 h 5161948"/>
              <a:gd name="connsiteX35" fmla="*/ 1034700 w 2262739"/>
              <a:gd name="connsiteY35" fmla="*/ 1608251 h 5161948"/>
              <a:gd name="connsiteX36" fmla="*/ 927484 w 2262739"/>
              <a:gd name="connsiteY36" fmla="*/ 1715467 h 5161948"/>
              <a:gd name="connsiteX37" fmla="*/ 541544 w 2262739"/>
              <a:gd name="connsiteY37" fmla="*/ 1715467 h 5161948"/>
              <a:gd name="connsiteX38" fmla="*/ 237922 w 2262739"/>
              <a:gd name="connsiteY38" fmla="*/ 4016494 h 5161948"/>
              <a:gd name="connsiteX39" fmla="*/ 472663 w 2262739"/>
              <a:gd name="connsiteY39" fmla="*/ 4016494 h 5161948"/>
              <a:gd name="connsiteX40" fmla="*/ 479013 w 2262739"/>
              <a:gd name="connsiteY40" fmla="*/ 4019124 h 5161948"/>
              <a:gd name="connsiteX41" fmla="*/ 485366 w 2262739"/>
              <a:gd name="connsiteY41" fmla="*/ 4016494 h 5161948"/>
              <a:gd name="connsiteX42" fmla="*/ 583829 w 2262739"/>
              <a:gd name="connsiteY42" fmla="*/ 4114957 h 5161948"/>
              <a:gd name="connsiteX43" fmla="*/ 583829 w 2262739"/>
              <a:gd name="connsiteY43" fmla="*/ 4971753 h 5161948"/>
              <a:gd name="connsiteX44" fmla="*/ 795689 w 2262739"/>
              <a:gd name="connsiteY44" fmla="*/ 4971753 h 5161948"/>
              <a:gd name="connsiteX45" fmla="*/ 795689 w 2262739"/>
              <a:gd name="connsiteY45" fmla="*/ 4114957 h 5161948"/>
              <a:gd name="connsiteX46" fmla="*/ 894152 w 2262739"/>
              <a:gd name="connsiteY46" fmla="*/ 4016494 h 5161948"/>
              <a:gd name="connsiteX47" fmla="*/ 992615 w 2262739"/>
              <a:gd name="connsiteY47" fmla="*/ 4114957 h 5161948"/>
              <a:gd name="connsiteX48" fmla="*/ 992615 w 2262739"/>
              <a:gd name="connsiteY48" fmla="*/ 5063479 h 5161948"/>
              <a:gd name="connsiteX49" fmla="*/ 894152 w 2262739"/>
              <a:gd name="connsiteY49" fmla="*/ 5161942 h 5161948"/>
              <a:gd name="connsiteX50" fmla="*/ 888008 w 2262739"/>
              <a:gd name="connsiteY50" fmla="*/ 5159398 h 5161948"/>
              <a:gd name="connsiteX51" fmla="*/ 881846 w 2262739"/>
              <a:gd name="connsiteY51" fmla="*/ 5161948 h 5161948"/>
              <a:gd name="connsiteX52" fmla="*/ 493466 w 2262739"/>
              <a:gd name="connsiteY52" fmla="*/ 5161945 h 5161948"/>
              <a:gd name="connsiteX53" fmla="*/ 489412 w 2262739"/>
              <a:gd name="connsiteY53" fmla="*/ 5160265 h 5161948"/>
              <a:gd name="connsiteX54" fmla="*/ 485366 w 2262739"/>
              <a:gd name="connsiteY54" fmla="*/ 5161942 h 5161948"/>
              <a:gd name="connsiteX55" fmla="*/ 386900 w 2262739"/>
              <a:gd name="connsiteY55" fmla="*/ 5063479 h 5161948"/>
              <a:gd name="connsiteX56" fmla="*/ 386900 w 2262739"/>
              <a:gd name="connsiteY56" fmla="*/ 4206689 h 5161948"/>
              <a:gd name="connsiteX57" fmla="*/ 95098 w 2262739"/>
              <a:gd name="connsiteY57" fmla="*/ 4206686 h 5161948"/>
              <a:gd name="connsiteX58" fmla="*/ 27853 w 2262739"/>
              <a:gd name="connsiteY58" fmla="*/ 4178833 h 5161948"/>
              <a:gd name="connsiteX59" fmla="*/ 0 w 2262739"/>
              <a:gd name="connsiteY59" fmla="*/ 4111591 h 5161948"/>
              <a:gd name="connsiteX60" fmla="*/ 8375 w 2262739"/>
              <a:gd name="connsiteY60" fmla="*/ 4051244 h 5161948"/>
              <a:gd name="connsiteX61" fmla="*/ 332053 w 2262739"/>
              <a:gd name="connsiteY61" fmla="*/ 1598178 h 5161948"/>
              <a:gd name="connsiteX62" fmla="*/ 374750 w 2262739"/>
              <a:gd name="connsiteY62" fmla="*/ 1524272 h 5161948"/>
              <a:gd name="connsiteX63" fmla="*/ 422871 w 2262739"/>
              <a:gd name="connsiteY63" fmla="*/ 1507948 h 5161948"/>
              <a:gd name="connsiteX64" fmla="*/ 452440 w 2262739"/>
              <a:gd name="connsiteY64" fmla="*/ 1501035 h 5161948"/>
              <a:gd name="connsiteX65" fmla="*/ 983256 w 2262739"/>
              <a:gd name="connsiteY65" fmla="*/ 3315 h 5161948"/>
              <a:gd name="connsiteX66" fmla="*/ 1079325 w 2262739"/>
              <a:gd name="connsiteY66" fmla="*/ 99384 h 5161948"/>
              <a:gd name="connsiteX67" fmla="*/ 983256 w 2262739"/>
              <a:gd name="connsiteY67" fmla="*/ 195453 h 5161948"/>
              <a:gd name="connsiteX68" fmla="*/ 972320 w 2262739"/>
              <a:gd name="connsiteY68" fmla="*/ 201354 h 5161948"/>
              <a:gd name="connsiteX69" fmla="*/ 950365 w 2262739"/>
              <a:gd name="connsiteY69" fmla="*/ 208170 h 5161948"/>
              <a:gd name="connsiteX70" fmla="*/ 646302 w 2262739"/>
              <a:gd name="connsiteY70" fmla="*/ 666894 h 5161948"/>
              <a:gd name="connsiteX71" fmla="*/ 950365 w 2262739"/>
              <a:gd name="connsiteY71" fmla="*/ 1125619 h 5161948"/>
              <a:gd name="connsiteX72" fmla="*/ 972320 w 2262739"/>
              <a:gd name="connsiteY72" fmla="*/ 1132434 h 5161948"/>
              <a:gd name="connsiteX73" fmla="*/ 985249 w 2262739"/>
              <a:gd name="connsiteY73" fmla="*/ 1136791 h 5161948"/>
              <a:gd name="connsiteX74" fmla="*/ 1081318 w 2262739"/>
              <a:gd name="connsiteY74" fmla="*/ 1232860 h 5161948"/>
              <a:gd name="connsiteX75" fmla="*/ 985249 w 2262739"/>
              <a:gd name="connsiteY75" fmla="*/ 1328929 h 5161948"/>
              <a:gd name="connsiteX76" fmla="*/ 972320 w 2262739"/>
              <a:gd name="connsiteY76" fmla="*/ 1326319 h 5161948"/>
              <a:gd name="connsiteX77" fmla="*/ 972320 w 2262739"/>
              <a:gd name="connsiteY77" fmla="*/ 1328854 h 5161948"/>
              <a:gd name="connsiteX78" fmla="*/ 948958 w 2262739"/>
              <a:gd name="connsiteY78" fmla="*/ 1321602 h 5161948"/>
              <a:gd name="connsiteX79" fmla="*/ 947855 w 2262739"/>
              <a:gd name="connsiteY79" fmla="*/ 1321380 h 5161948"/>
              <a:gd name="connsiteX80" fmla="*/ 947526 w 2262739"/>
              <a:gd name="connsiteY80" fmla="*/ 1321158 h 5161948"/>
              <a:gd name="connsiteX81" fmla="*/ 877009 w 2262739"/>
              <a:gd name="connsiteY81" fmla="*/ 1299268 h 5161948"/>
              <a:gd name="connsiteX82" fmla="*/ 457843 w 2262739"/>
              <a:gd name="connsiteY82" fmla="*/ 666894 h 5161948"/>
              <a:gd name="connsiteX83" fmla="*/ 877009 w 2262739"/>
              <a:gd name="connsiteY83" fmla="*/ 34521 h 5161948"/>
              <a:gd name="connsiteX84" fmla="*/ 939587 w 2262739"/>
              <a:gd name="connsiteY84" fmla="*/ 15095 h 5161948"/>
              <a:gd name="connsiteX85" fmla="*/ 945862 w 2262739"/>
              <a:gd name="connsiteY85" fmla="*/ 10865 h 5161948"/>
              <a:gd name="connsiteX86" fmla="*/ 966894 w 2262739"/>
              <a:gd name="connsiteY86" fmla="*/ 6618 h 5161948"/>
              <a:gd name="connsiteX87" fmla="*/ 972320 w 2262739"/>
              <a:gd name="connsiteY87" fmla="*/ 4934 h 5161948"/>
              <a:gd name="connsiteX88" fmla="*/ 972320 w 2262739"/>
              <a:gd name="connsiteY88" fmla="*/ 5523 h 5161948"/>
              <a:gd name="connsiteX89" fmla="*/ 983256 w 2262739"/>
              <a:gd name="connsiteY89" fmla="*/ 3315 h 5161948"/>
              <a:gd name="connsiteX90" fmla="*/ 1288612 w 2262739"/>
              <a:gd name="connsiteY90" fmla="*/ 0 h 5161948"/>
              <a:gd name="connsiteX91" fmla="*/ 1309522 w 2262739"/>
              <a:gd name="connsiteY91" fmla="*/ 4222 h 5161948"/>
              <a:gd name="connsiteX92" fmla="*/ 1309522 w 2262739"/>
              <a:gd name="connsiteY92" fmla="*/ 2930 h 5161948"/>
              <a:gd name="connsiteX93" fmla="*/ 1321424 w 2262739"/>
              <a:gd name="connsiteY93" fmla="*/ 6624 h 5161948"/>
              <a:gd name="connsiteX94" fmla="*/ 1326006 w 2262739"/>
              <a:gd name="connsiteY94" fmla="*/ 7550 h 5161948"/>
              <a:gd name="connsiteX95" fmla="*/ 1327373 w 2262739"/>
              <a:gd name="connsiteY95" fmla="*/ 8471 h 5161948"/>
              <a:gd name="connsiteX96" fmla="*/ 1411291 w 2262739"/>
              <a:gd name="connsiteY96" fmla="*/ 34521 h 5161948"/>
              <a:gd name="connsiteX97" fmla="*/ 1830457 w 2262739"/>
              <a:gd name="connsiteY97" fmla="*/ 666894 h 5161948"/>
              <a:gd name="connsiteX98" fmla="*/ 1411291 w 2262739"/>
              <a:gd name="connsiteY98" fmla="*/ 1299268 h 5161948"/>
              <a:gd name="connsiteX99" fmla="*/ 1309522 w 2262739"/>
              <a:gd name="connsiteY99" fmla="*/ 1325376 h 5161948"/>
              <a:gd name="connsiteX100" fmla="*/ 1291923 w 2262739"/>
              <a:gd name="connsiteY100" fmla="*/ 1328929 h 5161948"/>
              <a:gd name="connsiteX101" fmla="*/ 1195854 w 2262739"/>
              <a:gd name="connsiteY101" fmla="*/ 1232860 h 5161948"/>
              <a:gd name="connsiteX102" fmla="*/ 1291923 w 2262739"/>
              <a:gd name="connsiteY102" fmla="*/ 1136791 h 5161948"/>
              <a:gd name="connsiteX103" fmla="*/ 1337935 w 2262739"/>
              <a:gd name="connsiteY103" fmla="*/ 1125619 h 5161948"/>
              <a:gd name="connsiteX104" fmla="*/ 1641997 w 2262739"/>
              <a:gd name="connsiteY104" fmla="*/ 666894 h 5161948"/>
              <a:gd name="connsiteX105" fmla="*/ 1337935 w 2262739"/>
              <a:gd name="connsiteY105" fmla="*/ 208170 h 5161948"/>
              <a:gd name="connsiteX106" fmla="*/ 1309522 w 2262739"/>
              <a:gd name="connsiteY106" fmla="*/ 199350 h 5161948"/>
              <a:gd name="connsiteX107" fmla="*/ 1288612 w 2262739"/>
              <a:gd name="connsiteY107" fmla="*/ 192138 h 5161948"/>
              <a:gd name="connsiteX108" fmla="*/ 1192543 w 2262739"/>
              <a:gd name="connsiteY108" fmla="*/ 96069 h 5161948"/>
              <a:gd name="connsiteX109" fmla="*/ 1288612 w 2262739"/>
              <a:gd name="connsiteY109" fmla="*/ 0 h 5161948"/>
              <a:gd name="connsiteX0" fmla="*/ 1324539 w 2262739"/>
              <a:gd name="connsiteY0" fmla="*/ 1501038 h 5161948"/>
              <a:gd name="connsiteX1" fmla="*/ 2140543 w 2262739"/>
              <a:gd name="connsiteY1" fmla="*/ 1501038 h 5161948"/>
              <a:gd name="connsiteX2" fmla="*/ 2156843 w 2262739"/>
              <a:gd name="connsiteY2" fmla="*/ 1507791 h 5161948"/>
              <a:gd name="connsiteX3" fmla="*/ 2160676 w 2262739"/>
              <a:gd name="connsiteY3" fmla="*/ 1506203 h 5161948"/>
              <a:gd name="connsiteX4" fmla="*/ 2160676 w 2262739"/>
              <a:gd name="connsiteY4" fmla="*/ 1506206 h 5161948"/>
              <a:gd name="connsiteX5" fmla="*/ 2262739 w 2262739"/>
              <a:gd name="connsiteY5" fmla="*/ 1608269 h 5161948"/>
              <a:gd name="connsiteX6" fmla="*/ 2262736 w 2262739"/>
              <a:gd name="connsiteY6" fmla="*/ 3224438 h 5161948"/>
              <a:gd name="connsiteX7" fmla="*/ 2261484 w 2262739"/>
              <a:gd name="connsiteY7" fmla="*/ 3281706 h 5161948"/>
              <a:gd name="connsiteX8" fmla="*/ 2170500 w 2262739"/>
              <a:gd name="connsiteY8" fmla="*/ 3372690 h 5161948"/>
              <a:gd name="connsiteX9" fmla="*/ 1845354 w 2262739"/>
              <a:gd name="connsiteY9" fmla="*/ 3372690 h 5161948"/>
              <a:gd name="connsiteX10" fmla="*/ 1845354 w 2262739"/>
              <a:gd name="connsiteY10" fmla="*/ 5063482 h 5161948"/>
              <a:gd name="connsiteX11" fmla="*/ 1746890 w 2262739"/>
              <a:gd name="connsiteY11" fmla="*/ 5161945 h 5161948"/>
              <a:gd name="connsiteX12" fmla="*/ 1741131 w 2262739"/>
              <a:gd name="connsiteY12" fmla="*/ 5159558 h 5161948"/>
              <a:gd name="connsiteX13" fmla="*/ 1735359 w 2262739"/>
              <a:gd name="connsiteY13" fmla="*/ 5161948 h 5161948"/>
              <a:gd name="connsiteX14" fmla="*/ 1307781 w 2262739"/>
              <a:gd name="connsiteY14" fmla="*/ 5161945 h 5161948"/>
              <a:gd name="connsiteX15" fmla="*/ 1266638 w 2262739"/>
              <a:gd name="connsiteY15" fmla="*/ 5161942 h 5161948"/>
              <a:gd name="connsiteX16" fmla="*/ 1168175 w 2262739"/>
              <a:gd name="connsiteY16" fmla="*/ 5063479 h 5161948"/>
              <a:gd name="connsiteX17" fmla="*/ 1168175 w 2262739"/>
              <a:gd name="connsiteY17" fmla="*/ 4114957 h 5161948"/>
              <a:gd name="connsiteX18" fmla="*/ 1266638 w 2262739"/>
              <a:gd name="connsiteY18" fmla="*/ 4016494 h 5161948"/>
              <a:gd name="connsiteX19" fmla="*/ 1365101 w 2262739"/>
              <a:gd name="connsiteY19" fmla="*/ 4114957 h 5161948"/>
              <a:gd name="connsiteX20" fmla="*/ 1365101 w 2262739"/>
              <a:gd name="connsiteY20" fmla="*/ 4971753 h 5161948"/>
              <a:gd name="connsiteX21" fmla="*/ 1648427 w 2262739"/>
              <a:gd name="connsiteY21" fmla="*/ 4971753 h 5161948"/>
              <a:gd name="connsiteX22" fmla="*/ 1648427 w 2262739"/>
              <a:gd name="connsiteY22" fmla="*/ 2207315 h 5161948"/>
              <a:gd name="connsiteX23" fmla="*/ 1746890 w 2262739"/>
              <a:gd name="connsiteY23" fmla="*/ 2108852 h 5161948"/>
              <a:gd name="connsiteX24" fmla="*/ 1845354 w 2262739"/>
              <a:gd name="connsiteY24" fmla="*/ 2207315 h 5161948"/>
              <a:gd name="connsiteX25" fmla="*/ 1845354 w 2262739"/>
              <a:gd name="connsiteY25" fmla="*/ 3190722 h 5161948"/>
              <a:gd name="connsiteX26" fmla="*/ 2058614 w 2262739"/>
              <a:gd name="connsiteY26" fmla="*/ 3190722 h 5161948"/>
              <a:gd name="connsiteX27" fmla="*/ 2058614 w 2262739"/>
              <a:gd name="connsiteY27" fmla="*/ 1724749 h 5161948"/>
              <a:gd name="connsiteX28" fmla="*/ 1324539 w 2262739"/>
              <a:gd name="connsiteY28" fmla="*/ 1724746 h 5161948"/>
              <a:gd name="connsiteX29" fmla="*/ 1245446 w 2262739"/>
              <a:gd name="connsiteY29" fmla="*/ 1691983 h 5161948"/>
              <a:gd name="connsiteX30" fmla="*/ 1212684 w 2262739"/>
              <a:gd name="connsiteY30" fmla="*/ 1612893 h 5161948"/>
              <a:gd name="connsiteX31" fmla="*/ 1245446 w 2262739"/>
              <a:gd name="connsiteY31" fmla="*/ 1533800 h 5161948"/>
              <a:gd name="connsiteX32" fmla="*/ 1324539 w 2262739"/>
              <a:gd name="connsiteY32" fmla="*/ 1501038 h 5161948"/>
              <a:gd name="connsiteX33" fmla="*/ 452440 w 2262739"/>
              <a:gd name="connsiteY33" fmla="*/ 1501035 h 5161948"/>
              <a:gd name="connsiteX34" fmla="*/ 927484 w 2262739"/>
              <a:gd name="connsiteY34" fmla="*/ 1501035 h 5161948"/>
              <a:gd name="connsiteX35" fmla="*/ 1034700 w 2262739"/>
              <a:gd name="connsiteY35" fmla="*/ 1608251 h 5161948"/>
              <a:gd name="connsiteX36" fmla="*/ 927484 w 2262739"/>
              <a:gd name="connsiteY36" fmla="*/ 1715467 h 5161948"/>
              <a:gd name="connsiteX37" fmla="*/ 541544 w 2262739"/>
              <a:gd name="connsiteY37" fmla="*/ 1715467 h 5161948"/>
              <a:gd name="connsiteX38" fmla="*/ 237922 w 2262739"/>
              <a:gd name="connsiteY38" fmla="*/ 4016494 h 5161948"/>
              <a:gd name="connsiteX39" fmla="*/ 472663 w 2262739"/>
              <a:gd name="connsiteY39" fmla="*/ 4016494 h 5161948"/>
              <a:gd name="connsiteX40" fmla="*/ 479013 w 2262739"/>
              <a:gd name="connsiteY40" fmla="*/ 4019124 h 5161948"/>
              <a:gd name="connsiteX41" fmla="*/ 485366 w 2262739"/>
              <a:gd name="connsiteY41" fmla="*/ 4016494 h 5161948"/>
              <a:gd name="connsiteX42" fmla="*/ 583829 w 2262739"/>
              <a:gd name="connsiteY42" fmla="*/ 4114957 h 5161948"/>
              <a:gd name="connsiteX43" fmla="*/ 583829 w 2262739"/>
              <a:gd name="connsiteY43" fmla="*/ 4971753 h 5161948"/>
              <a:gd name="connsiteX44" fmla="*/ 795689 w 2262739"/>
              <a:gd name="connsiteY44" fmla="*/ 4971753 h 5161948"/>
              <a:gd name="connsiteX45" fmla="*/ 795689 w 2262739"/>
              <a:gd name="connsiteY45" fmla="*/ 4114957 h 5161948"/>
              <a:gd name="connsiteX46" fmla="*/ 894152 w 2262739"/>
              <a:gd name="connsiteY46" fmla="*/ 4016494 h 5161948"/>
              <a:gd name="connsiteX47" fmla="*/ 992615 w 2262739"/>
              <a:gd name="connsiteY47" fmla="*/ 4114957 h 5161948"/>
              <a:gd name="connsiteX48" fmla="*/ 992615 w 2262739"/>
              <a:gd name="connsiteY48" fmla="*/ 5063479 h 5161948"/>
              <a:gd name="connsiteX49" fmla="*/ 894152 w 2262739"/>
              <a:gd name="connsiteY49" fmla="*/ 5161942 h 5161948"/>
              <a:gd name="connsiteX50" fmla="*/ 888008 w 2262739"/>
              <a:gd name="connsiteY50" fmla="*/ 5159398 h 5161948"/>
              <a:gd name="connsiteX51" fmla="*/ 881846 w 2262739"/>
              <a:gd name="connsiteY51" fmla="*/ 5161948 h 5161948"/>
              <a:gd name="connsiteX52" fmla="*/ 493466 w 2262739"/>
              <a:gd name="connsiteY52" fmla="*/ 5161945 h 5161948"/>
              <a:gd name="connsiteX53" fmla="*/ 489412 w 2262739"/>
              <a:gd name="connsiteY53" fmla="*/ 5160265 h 5161948"/>
              <a:gd name="connsiteX54" fmla="*/ 485366 w 2262739"/>
              <a:gd name="connsiteY54" fmla="*/ 5161942 h 5161948"/>
              <a:gd name="connsiteX55" fmla="*/ 386900 w 2262739"/>
              <a:gd name="connsiteY55" fmla="*/ 5063479 h 5161948"/>
              <a:gd name="connsiteX56" fmla="*/ 386900 w 2262739"/>
              <a:gd name="connsiteY56" fmla="*/ 4206689 h 5161948"/>
              <a:gd name="connsiteX57" fmla="*/ 95098 w 2262739"/>
              <a:gd name="connsiteY57" fmla="*/ 4206686 h 5161948"/>
              <a:gd name="connsiteX58" fmla="*/ 27853 w 2262739"/>
              <a:gd name="connsiteY58" fmla="*/ 4178833 h 5161948"/>
              <a:gd name="connsiteX59" fmla="*/ 0 w 2262739"/>
              <a:gd name="connsiteY59" fmla="*/ 4111591 h 5161948"/>
              <a:gd name="connsiteX60" fmla="*/ 8375 w 2262739"/>
              <a:gd name="connsiteY60" fmla="*/ 4051244 h 5161948"/>
              <a:gd name="connsiteX61" fmla="*/ 332053 w 2262739"/>
              <a:gd name="connsiteY61" fmla="*/ 1598178 h 5161948"/>
              <a:gd name="connsiteX62" fmla="*/ 374750 w 2262739"/>
              <a:gd name="connsiteY62" fmla="*/ 1524272 h 5161948"/>
              <a:gd name="connsiteX63" fmla="*/ 422871 w 2262739"/>
              <a:gd name="connsiteY63" fmla="*/ 1507948 h 5161948"/>
              <a:gd name="connsiteX64" fmla="*/ 452440 w 2262739"/>
              <a:gd name="connsiteY64" fmla="*/ 1501035 h 5161948"/>
              <a:gd name="connsiteX65" fmla="*/ 983256 w 2262739"/>
              <a:gd name="connsiteY65" fmla="*/ 3315 h 5161948"/>
              <a:gd name="connsiteX66" fmla="*/ 1079325 w 2262739"/>
              <a:gd name="connsiteY66" fmla="*/ 99384 h 5161948"/>
              <a:gd name="connsiteX67" fmla="*/ 983256 w 2262739"/>
              <a:gd name="connsiteY67" fmla="*/ 195453 h 5161948"/>
              <a:gd name="connsiteX68" fmla="*/ 950365 w 2262739"/>
              <a:gd name="connsiteY68" fmla="*/ 208170 h 5161948"/>
              <a:gd name="connsiteX69" fmla="*/ 646302 w 2262739"/>
              <a:gd name="connsiteY69" fmla="*/ 666894 h 5161948"/>
              <a:gd name="connsiteX70" fmla="*/ 950365 w 2262739"/>
              <a:gd name="connsiteY70" fmla="*/ 1125619 h 5161948"/>
              <a:gd name="connsiteX71" fmla="*/ 972320 w 2262739"/>
              <a:gd name="connsiteY71" fmla="*/ 1132434 h 5161948"/>
              <a:gd name="connsiteX72" fmla="*/ 985249 w 2262739"/>
              <a:gd name="connsiteY72" fmla="*/ 1136791 h 5161948"/>
              <a:gd name="connsiteX73" fmla="*/ 1081318 w 2262739"/>
              <a:gd name="connsiteY73" fmla="*/ 1232860 h 5161948"/>
              <a:gd name="connsiteX74" fmla="*/ 985249 w 2262739"/>
              <a:gd name="connsiteY74" fmla="*/ 1328929 h 5161948"/>
              <a:gd name="connsiteX75" fmla="*/ 972320 w 2262739"/>
              <a:gd name="connsiteY75" fmla="*/ 1326319 h 5161948"/>
              <a:gd name="connsiteX76" fmla="*/ 972320 w 2262739"/>
              <a:gd name="connsiteY76" fmla="*/ 1328854 h 5161948"/>
              <a:gd name="connsiteX77" fmla="*/ 948958 w 2262739"/>
              <a:gd name="connsiteY77" fmla="*/ 1321602 h 5161948"/>
              <a:gd name="connsiteX78" fmla="*/ 947855 w 2262739"/>
              <a:gd name="connsiteY78" fmla="*/ 1321380 h 5161948"/>
              <a:gd name="connsiteX79" fmla="*/ 947526 w 2262739"/>
              <a:gd name="connsiteY79" fmla="*/ 1321158 h 5161948"/>
              <a:gd name="connsiteX80" fmla="*/ 877009 w 2262739"/>
              <a:gd name="connsiteY80" fmla="*/ 1299268 h 5161948"/>
              <a:gd name="connsiteX81" fmla="*/ 457843 w 2262739"/>
              <a:gd name="connsiteY81" fmla="*/ 666894 h 5161948"/>
              <a:gd name="connsiteX82" fmla="*/ 877009 w 2262739"/>
              <a:gd name="connsiteY82" fmla="*/ 34521 h 5161948"/>
              <a:gd name="connsiteX83" fmla="*/ 939587 w 2262739"/>
              <a:gd name="connsiteY83" fmla="*/ 15095 h 5161948"/>
              <a:gd name="connsiteX84" fmla="*/ 945862 w 2262739"/>
              <a:gd name="connsiteY84" fmla="*/ 10865 h 5161948"/>
              <a:gd name="connsiteX85" fmla="*/ 966894 w 2262739"/>
              <a:gd name="connsiteY85" fmla="*/ 6618 h 5161948"/>
              <a:gd name="connsiteX86" fmla="*/ 972320 w 2262739"/>
              <a:gd name="connsiteY86" fmla="*/ 4934 h 5161948"/>
              <a:gd name="connsiteX87" fmla="*/ 972320 w 2262739"/>
              <a:gd name="connsiteY87" fmla="*/ 5523 h 5161948"/>
              <a:gd name="connsiteX88" fmla="*/ 983256 w 2262739"/>
              <a:gd name="connsiteY88" fmla="*/ 3315 h 5161948"/>
              <a:gd name="connsiteX89" fmla="*/ 1288612 w 2262739"/>
              <a:gd name="connsiteY89" fmla="*/ 0 h 5161948"/>
              <a:gd name="connsiteX90" fmla="*/ 1309522 w 2262739"/>
              <a:gd name="connsiteY90" fmla="*/ 4222 h 5161948"/>
              <a:gd name="connsiteX91" fmla="*/ 1309522 w 2262739"/>
              <a:gd name="connsiteY91" fmla="*/ 2930 h 5161948"/>
              <a:gd name="connsiteX92" fmla="*/ 1321424 w 2262739"/>
              <a:gd name="connsiteY92" fmla="*/ 6624 h 5161948"/>
              <a:gd name="connsiteX93" fmla="*/ 1326006 w 2262739"/>
              <a:gd name="connsiteY93" fmla="*/ 7550 h 5161948"/>
              <a:gd name="connsiteX94" fmla="*/ 1327373 w 2262739"/>
              <a:gd name="connsiteY94" fmla="*/ 8471 h 5161948"/>
              <a:gd name="connsiteX95" fmla="*/ 1411291 w 2262739"/>
              <a:gd name="connsiteY95" fmla="*/ 34521 h 5161948"/>
              <a:gd name="connsiteX96" fmla="*/ 1830457 w 2262739"/>
              <a:gd name="connsiteY96" fmla="*/ 666894 h 5161948"/>
              <a:gd name="connsiteX97" fmla="*/ 1411291 w 2262739"/>
              <a:gd name="connsiteY97" fmla="*/ 1299268 h 5161948"/>
              <a:gd name="connsiteX98" fmla="*/ 1309522 w 2262739"/>
              <a:gd name="connsiteY98" fmla="*/ 1325376 h 5161948"/>
              <a:gd name="connsiteX99" fmla="*/ 1291923 w 2262739"/>
              <a:gd name="connsiteY99" fmla="*/ 1328929 h 5161948"/>
              <a:gd name="connsiteX100" fmla="*/ 1195854 w 2262739"/>
              <a:gd name="connsiteY100" fmla="*/ 1232860 h 5161948"/>
              <a:gd name="connsiteX101" fmla="*/ 1291923 w 2262739"/>
              <a:gd name="connsiteY101" fmla="*/ 1136791 h 5161948"/>
              <a:gd name="connsiteX102" fmla="*/ 1337935 w 2262739"/>
              <a:gd name="connsiteY102" fmla="*/ 1125619 h 5161948"/>
              <a:gd name="connsiteX103" fmla="*/ 1641997 w 2262739"/>
              <a:gd name="connsiteY103" fmla="*/ 666894 h 5161948"/>
              <a:gd name="connsiteX104" fmla="*/ 1337935 w 2262739"/>
              <a:gd name="connsiteY104" fmla="*/ 208170 h 5161948"/>
              <a:gd name="connsiteX105" fmla="*/ 1309522 w 2262739"/>
              <a:gd name="connsiteY105" fmla="*/ 199350 h 5161948"/>
              <a:gd name="connsiteX106" fmla="*/ 1288612 w 2262739"/>
              <a:gd name="connsiteY106" fmla="*/ 192138 h 5161948"/>
              <a:gd name="connsiteX107" fmla="*/ 1192543 w 2262739"/>
              <a:gd name="connsiteY107" fmla="*/ 96069 h 5161948"/>
              <a:gd name="connsiteX108" fmla="*/ 1288612 w 2262739"/>
              <a:gd name="connsiteY108" fmla="*/ 0 h 5161948"/>
              <a:gd name="connsiteX0" fmla="*/ 1324539 w 2262739"/>
              <a:gd name="connsiteY0" fmla="*/ 1501038 h 5161948"/>
              <a:gd name="connsiteX1" fmla="*/ 2140543 w 2262739"/>
              <a:gd name="connsiteY1" fmla="*/ 1501038 h 5161948"/>
              <a:gd name="connsiteX2" fmla="*/ 2156843 w 2262739"/>
              <a:gd name="connsiteY2" fmla="*/ 1507791 h 5161948"/>
              <a:gd name="connsiteX3" fmla="*/ 2160676 w 2262739"/>
              <a:gd name="connsiteY3" fmla="*/ 1506203 h 5161948"/>
              <a:gd name="connsiteX4" fmla="*/ 2160676 w 2262739"/>
              <a:gd name="connsiteY4" fmla="*/ 1506206 h 5161948"/>
              <a:gd name="connsiteX5" fmla="*/ 2262739 w 2262739"/>
              <a:gd name="connsiteY5" fmla="*/ 1608269 h 5161948"/>
              <a:gd name="connsiteX6" fmla="*/ 2262736 w 2262739"/>
              <a:gd name="connsiteY6" fmla="*/ 3224438 h 5161948"/>
              <a:gd name="connsiteX7" fmla="*/ 2261484 w 2262739"/>
              <a:gd name="connsiteY7" fmla="*/ 3281706 h 5161948"/>
              <a:gd name="connsiteX8" fmla="*/ 2170500 w 2262739"/>
              <a:gd name="connsiteY8" fmla="*/ 3372690 h 5161948"/>
              <a:gd name="connsiteX9" fmla="*/ 1845354 w 2262739"/>
              <a:gd name="connsiteY9" fmla="*/ 3372690 h 5161948"/>
              <a:gd name="connsiteX10" fmla="*/ 1845354 w 2262739"/>
              <a:gd name="connsiteY10" fmla="*/ 5063482 h 5161948"/>
              <a:gd name="connsiteX11" fmla="*/ 1746890 w 2262739"/>
              <a:gd name="connsiteY11" fmla="*/ 5161945 h 5161948"/>
              <a:gd name="connsiteX12" fmla="*/ 1741131 w 2262739"/>
              <a:gd name="connsiteY12" fmla="*/ 5159558 h 5161948"/>
              <a:gd name="connsiteX13" fmla="*/ 1735359 w 2262739"/>
              <a:gd name="connsiteY13" fmla="*/ 5161948 h 5161948"/>
              <a:gd name="connsiteX14" fmla="*/ 1307781 w 2262739"/>
              <a:gd name="connsiteY14" fmla="*/ 5161945 h 5161948"/>
              <a:gd name="connsiteX15" fmla="*/ 1266638 w 2262739"/>
              <a:gd name="connsiteY15" fmla="*/ 5161942 h 5161948"/>
              <a:gd name="connsiteX16" fmla="*/ 1168175 w 2262739"/>
              <a:gd name="connsiteY16" fmla="*/ 5063479 h 5161948"/>
              <a:gd name="connsiteX17" fmla="*/ 1168175 w 2262739"/>
              <a:gd name="connsiteY17" fmla="*/ 4114957 h 5161948"/>
              <a:gd name="connsiteX18" fmla="*/ 1266638 w 2262739"/>
              <a:gd name="connsiteY18" fmla="*/ 4016494 h 5161948"/>
              <a:gd name="connsiteX19" fmla="*/ 1365101 w 2262739"/>
              <a:gd name="connsiteY19" fmla="*/ 4114957 h 5161948"/>
              <a:gd name="connsiteX20" fmla="*/ 1365101 w 2262739"/>
              <a:gd name="connsiteY20" fmla="*/ 4971753 h 5161948"/>
              <a:gd name="connsiteX21" fmla="*/ 1648427 w 2262739"/>
              <a:gd name="connsiteY21" fmla="*/ 4971753 h 5161948"/>
              <a:gd name="connsiteX22" fmla="*/ 1648427 w 2262739"/>
              <a:gd name="connsiteY22" fmla="*/ 2207315 h 5161948"/>
              <a:gd name="connsiteX23" fmla="*/ 1746890 w 2262739"/>
              <a:gd name="connsiteY23" fmla="*/ 2108852 h 5161948"/>
              <a:gd name="connsiteX24" fmla="*/ 1845354 w 2262739"/>
              <a:gd name="connsiteY24" fmla="*/ 2207315 h 5161948"/>
              <a:gd name="connsiteX25" fmla="*/ 1845354 w 2262739"/>
              <a:gd name="connsiteY25" fmla="*/ 3190722 h 5161948"/>
              <a:gd name="connsiteX26" fmla="*/ 2058614 w 2262739"/>
              <a:gd name="connsiteY26" fmla="*/ 3190722 h 5161948"/>
              <a:gd name="connsiteX27" fmla="*/ 2058614 w 2262739"/>
              <a:gd name="connsiteY27" fmla="*/ 1724749 h 5161948"/>
              <a:gd name="connsiteX28" fmla="*/ 1324539 w 2262739"/>
              <a:gd name="connsiteY28" fmla="*/ 1724746 h 5161948"/>
              <a:gd name="connsiteX29" fmla="*/ 1245446 w 2262739"/>
              <a:gd name="connsiteY29" fmla="*/ 1691983 h 5161948"/>
              <a:gd name="connsiteX30" fmla="*/ 1212684 w 2262739"/>
              <a:gd name="connsiteY30" fmla="*/ 1612893 h 5161948"/>
              <a:gd name="connsiteX31" fmla="*/ 1245446 w 2262739"/>
              <a:gd name="connsiteY31" fmla="*/ 1533800 h 5161948"/>
              <a:gd name="connsiteX32" fmla="*/ 1324539 w 2262739"/>
              <a:gd name="connsiteY32" fmla="*/ 1501038 h 5161948"/>
              <a:gd name="connsiteX33" fmla="*/ 452440 w 2262739"/>
              <a:gd name="connsiteY33" fmla="*/ 1501035 h 5161948"/>
              <a:gd name="connsiteX34" fmla="*/ 927484 w 2262739"/>
              <a:gd name="connsiteY34" fmla="*/ 1501035 h 5161948"/>
              <a:gd name="connsiteX35" fmla="*/ 1034700 w 2262739"/>
              <a:gd name="connsiteY35" fmla="*/ 1608251 h 5161948"/>
              <a:gd name="connsiteX36" fmla="*/ 927484 w 2262739"/>
              <a:gd name="connsiteY36" fmla="*/ 1715467 h 5161948"/>
              <a:gd name="connsiteX37" fmla="*/ 541544 w 2262739"/>
              <a:gd name="connsiteY37" fmla="*/ 1715467 h 5161948"/>
              <a:gd name="connsiteX38" fmla="*/ 237922 w 2262739"/>
              <a:gd name="connsiteY38" fmla="*/ 4016494 h 5161948"/>
              <a:gd name="connsiteX39" fmla="*/ 472663 w 2262739"/>
              <a:gd name="connsiteY39" fmla="*/ 4016494 h 5161948"/>
              <a:gd name="connsiteX40" fmla="*/ 479013 w 2262739"/>
              <a:gd name="connsiteY40" fmla="*/ 4019124 h 5161948"/>
              <a:gd name="connsiteX41" fmla="*/ 485366 w 2262739"/>
              <a:gd name="connsiteY41" fmla="*/ 4016494 h 5161948"/>
              <a:gd name="connsiteX42" fmla="*/ 583829 w 2262739"/>
              <a:gd name="connsiteY42" fmla="*/ 4114957 h 5161948"/>
              <a:gd name="connsiteX43" fmla="*/ 583829 w 2262739"/>
              <a:gd name="connsiteY43" fmla="*/ 4971753 h 5161948"/>
              <a:gd name="connsiteX44" fmla="*/ 795689 w 2262739"/>
              <a:gd name="connsiteY44" fmla="*/ 4971753 h 5161948"/>
              <a:gd name="connsiteX45" fmla="*/ 795689 w 2262739"/>
              <a:gd name="connsiteY45" fmla="*/ 4114957 h 5161948"/>
              <a:gd name="connsiteX46" fmla="*/ 894152 w 2262739"/>
              <a:gd name="connsiteY46" fmla="*/ 4016494 h 5161948"/>
              <a:gd name="connsiteX47" fmla="*/ 992615 w 2262739"/>
              <a:gd name="connsiteY47" fmla="*/ 4114957 h 5161948"/>
              <a:gd name="connsiteX48" fmla="*/ 992615 w 2262739"/>
              <a:gd name="connsiteY48" fmla="*/ 5063479 h 5161948"/>
              <a:gd name="connsiteX49" fmla="*/ 894152 w 2262739"/>
              <a:gd name="connsiteY49" fmla="*/ 5161942 h 5161948"/>
              <a:gd name="connsiteX50" fmla="*/ 888008 w 2262739"/>
              <a:gd name="connsiteY50" fmla="*/ 5159398 h 5161948"/>
              <a:gd name="connsiteX51" fmla="*/ 881846 w 2262739"/>
              <a:gd name="connsiteY51" fmla="*/ 5161948 h 5161948"/>
              <a:gd name="connsiteX52" fmla="*/ 493466 w 2262739"/>
              <a:gd name="connsiteY52" fmla="*/ 5161945 h 5161948"/>
              <a:gd name="connsiteX53" fmla="*/ 489412 w 2262739"/>
              <a:gd name="connsiteY53" fmla="*/ 5160265 h 5161948"/>
              <a:gd name="connsiteX54" fmla="*/ 485366 w 2262739"/>
              <a:gd name="connsiteY54" fmla="*/ 5161942 h 5161948"/>
              <a:gd name="connsiteX55" fmla="*/ 386900 w 2262739"/>
              <a:gd name="connsiteY55" fmla="*/ 5063479 h 5161948"/>
              <a:gd name="connsiteX56" fmla="*/ 386900 w 2262739"/>
              <a:gd name="connsiteY56" fmla="*/ 4206689 h 5161948"/>
              <a:gd name="connsiteX57" fmla="*/ 95098 w 2262739"/>
              <a:gd name="connsiteY57" fmla="*/ 4206686 h 5161948"/>
              <a:gd name="connsiteX58" fmla="*/ 27853 w 2262739"/>
              <a:gd name="connsiteY58" fmla="*/ 4178833 h 5161948"/>
              <a:gd name="connsiteX59" fmla="*/ 0 w 2262739"/>
              <a:gd name="connsiteY59" fmla="*/ 4111591 h 5161948"/>
              <a:gd name="connsiteX60" fmla="*/ 8375 w 2262739"/>
              <a:gd name="connsiteY60" fmla="*/ 4051244 h 5161948"/>
              <a:gd name="connsiteX61" fmla="*/ 332053 w 2262739"/>
              <a:gd name="connsiteY61" fmla="*/ 1598178 h 5161948"/>
              <a:gd name="connsiteX62" fmla="*/ 374750 w 2262739"/>
              <a:gd name="connsiteY62" fmla="*/ 1524272 h 5161948"/>
              <a:gd name="connsiteX63" fmla="*/ 413346 w 2262739"/>
              <a:gd name="connsiteY63" fmla="*/ 1505567 h 5161948"/>
              <a:gd name="connsiteX64" fmla="*/ 452440 w 2262739"/>
              <a:gd name="connsiteY64" fmla="*/ 1501035 h 5161948"/>
              <a:gd name="connsiteX65" fmla="*/ 983256 w 2262739"/>
              <a:gd name="connsiteY65" fmla="*/ 3315 h 5161948"/>
              <a:gd name="connsiteX66" fmla="*/ 1079325 w 2262739"/>
              <a:gd name="connsiteY66" fmla="*/ 99384 h 5161948"/>
              <a:gd name="connsiteX67" fmla="*/ 983256 w 2262739"/>
              <a:gd name="connsiteY67" fmla="*/ 195453 h 5161948"/>
              <a:gd name="connsiteX68" fmla="*/ 950365 w 2262739"/>
              <a:gd name="connsiteY68" fmla="*/ 208170 h 5161948"/>
              <a:gd name="connsiteX69" fmla="*/ 646302 w 2262739"/>
              <a:gd name="connsiteY69" fmla="*/ 666894 h 5161948"/>
              <a:gd name="connsiteX70" fmla="*/ 950365 w 2262739"/>
              <a:gd name="connsiteY70" fmla="*/ 1125619 h 5161948"/>
              <a:gd name="connsiteX71" fmla="*/ 972320 w 2262739"/>
              <a:gd name="connsiteY71" fmla="*/ 1132434 h 5161948"/>
              <a:gd name="connsiteX72" fmla="*/ 985249 w 2262739"/>
              <a:gd name="connsiteY72" fmla="*/ 1136791 h 5161948"/>
              <a:gd name="connsiteX73" fmla="*/ 1081318 w 2262739"/>
              <a:gd name="connsiteY73" fmla="*/ 1232860 h 5161948"/>
              <a:gd name="connsiteX74" fmla="*/ 985249 w 2262739"/>
              <a:gd name="connsiteY74" fmla="*/ 1328929 h 5161948"/>
              <a:gd name="connsiteX75" fmla="*/ 972320 w 2262739"/>
              <a:gd name="connsiteY75" fmla="*/ 1326319 h 5161948"/>
              <a:gd name="connsiteX76" fmla="*/ 972320 w 2262739"/>
              <a:gd name="connsiteY76" fmla="*/ 1328854 h 5161948"/>
              <a:gd name="connsiteX77" fmla="*/ 948958 w 2262739"/>
              <a:gd name="connsiteY77" fmla="*/ 1321602 h 5161948"/>
              <a:gd name="connsiteX78" fmla="*/ 947855 w 2262739"/>
              <a:gd name="connsiteY78" fmla="*/ 1321380 h 5161948"/>
              <a:gd name="connsiteX79" fmla="*/ 947526 w 2262739"/>
              <a:gd name="connsiteY79" fmla="*/ 1321158 h 5161948"/>
              <a:gd name="connsiteX80" fmla="*/ 877009 w 2262739"/>
              <a:gd name="connsiteY80" fmla="*/ 1299268 h 5161948"/>
              <a:gd name="connsiteX81" fmla="*/ 457843 w 2262739"/>
              <a:gd name="connsiteY81" fmla="*/ 666894 h 5161948"/>
              <a:gd name="connsiteX82" fmla="*/ 877009 w 2262739"/>
              <a:gd name="connsiteY82" fmla="*/ 34521 h 5161948"/>
              <a:gd name="connsiteX83" fmla="*/ 939587 w 2262739"/>
              <a:gd name="connsiteY83" fmla="*/ 15095 h 5161948"/>
              <a:gd name="connsiteX84" fmla="*/ 945862 w 2262739"/>
              <a:gd name="connsiteY84" fmla="*/ 10865 h 5161948"/>
              <a:gd name="connsiteX85" fmla="*/ 966894 w 2262739"/>
              <a:gd name="connsiteY85" fmla="*/ 6618 h 5161948"/>
              <a:gd name="connsiteX86" fmla="*/ 972320 w 2262739"/>
              <a:gd name="connsiteY86" fmla="*/ 4934 h 5161948"/>
              <a:gd name="connsiteX87" fmla="*/ 972320 w 2262739"/>
              <a:gd name="connsiteY87" fmla="*/ 5523 h 5161948"/>
              <a:gd name="connsiteX88" fmla="*/ 983256 w 2262739"/>
              <a:gd name="connsiteY88" fmla="*/ 3315 h 5161948"/>
              <a:gd name="connsiteX89" fmla="*/ 1288612 w 2262739"/>
              <a:gd name="connsiteY89" fmla="*/ 0 h 5161948"/>
              <a:gd name="connsiteX90" fmla="*/ 1309522 w 2262739"/>
              <a:gd name="connsiteY90" fmla="*/ 4222 h 5161948"/>
              <a:gd name="connsiteX91" fmla="*/ 1309522 w 2262739"/>
              <a:gd name="connsiteY91" fmla="*/ 2930 h 5161948"/>
              <a:gd name="connsiteX92" fmla="*/ 1321424 w 2262739"/>
              <a:gd name="connsiteY92" fmla="*/ 6624 h 5161948"/>
              <a:gd name="connsiteX93" fmla="*/ 1326006 w 2262739"/>
              <a:gd name="connsiteY93" fmla="*/ 7550 h 5161948"/>
              <a:gd name="connsiteX94" fmla="*/ 1327373 w 2262739"/>
              <a:gd name="connsiteY94" fmla="*/ 8471 h 5161948"/>
              <a:gd name="connsiteX95" fmla="*/ 1411291 w 2262739"/>
              <a:gd name="connsiteY95" fmla="*/ 34521 h 5161948"/>
              <a:gd name="connsiteX96" fmla="*/ 1830457 w 2262739"/>
              <a:gd name="connsiteY96" fmla="*/ 666894 h 5161948"/>
              <a:gd name="connsiteX97" fmla="*/ 1411291 w 2262739"/>
              <a:gd name="connsiteY97" fmla="*/ 1299268 h 5161948"/>
              <a:gd name="connsiteX98" fmla="*/ 1309522 w 2262739"/>
              <a:gd name="connsiteY98" fmla="*/ 1325376 h 5161948"/>
              <a:gd name="connsiteX99" fmla="*/ 1291923 w 2262739"/>
              <a:gd name="connsiteY99" fmla="*/ 1328929 h 5161948"/>
              <a:gd name="connsiteX100" fmla="*/ 1195854 w 2262739"/>
              <a:gd name="connsiteY100" fmla="*/ 1232860 h 5161948"/>
              <a:gd name="connsiteX101" fmla="*/ 1291923 w 2262739"/>
              <a:gd name="connsiteY101" fmla="*/ 1136791 h 5161948"/>
              <a:gd name="connsiteX102" fmla="*/ 1337935 w 2262739"/>
              <a:gd name="connsiteY102" fmla="*/ 1125619 h 5161948"/>
              <a:gd name="connsiteX103" fmla="*/ 1641997 w 2262739"/>
              <a:gd name="connsiteY103" fmla="*/ 666894 h 5161948"/>
              <a:gd name="connsiteX104" fmla="*/ 1337935 w 2262739"/>
              <a:gd name="connsiteY104" fmla="*/ 208170 h 5161948"/>
              <a:gd name="connsiteX105" fmla="*/ 1309522 w 2262739"/>
              <a:gd name="connsiteY105" fmla="*/ 199350 h 5161948"/>
              <a:gd name="connsiteX106" fmla="*/ 1288612 w 2262739"/>
              <a:gd name="connsiteY106" fmla="*/ 192138 h 5161948"/>
              <a:gd name="connsiteX107" fmla="*/ 1192543 w 2262739"/>
              <a:gd name="connsiteY107" fmla="*/ 96069 h 5161948"/>
              <a:gd name="connsiteX108" fmla="*/ 1288612 w 2262739"/>
              <a:gd name="connsiteY108" fmla="*/ 0 h 5161948"/>
              <a:gd name="connsiteX0" fmla="*/ 1324539 w 2262739"/>
              <a:gd name="connsiteY0" fmla="*/ 1501038 h 5161948"/>
              <a:gd name="connsiteX1" fmla="*/ 2140543 w 2262739"/>
              <a:gd name="connsiteY1" fmla="*/ 1501038 h 5161948"/>
              <a:gd name="connsiteX2" fmla="*/ 2156843 w 2262739"/>
              <a:gd name="connsiteY2" fmla="*/ 1507791 h 5161948"/>
              <a:gd name="connsiteX3" fmla="*/ 2160676 w 2262739"/>
              <a:gd name="connsiteY3" fmla="*/ 1506203 h 5161948"/>
              <a:gd name="connsiteX4" fmla="*/ 2160676 w 2262739"/>
              <a:gd name="connsiteY4" fmla="*/ 1506206 h 5161948"/>
              <a:gd name="connsiteX5" fmla="*/ 2262739 w 2262739"/>
              <a:gd name="connsiteY5" fmla="*/ 1608269 h 5161948"/>
              <a:gd name="connsiteX6" fmla="*/ 2262736 w 2262739"/>
              <a:gd name="connsiteY6" fmla="*/ 3224438 h 5161948"/>
              <a:gd name="connsiteX7" fmla="*/ 2261484 w 2262739"/>
              <a:gd name="connsiteY7" fmla="*/ 3281706 h 5161948"/>
              <a:gd name="connsiteX8" fmla="*/ 2170500 w 2262739"/>
              <a:gd name="connsiteY8" fmla="*/ 3372690 h 5161948"/>
              <a:gd name="connsiteX9" fmla="*/ 1845354 w 2262739"/>
              <a:gd name="connsiteY9" fmla="*/ 3372690 h 5161948"/>
              <a:gd name="connsiteX10" fmla="*/ 1845354 w 2262739"/>
              <a:gd name="connsiteY10" fmla="*/ 5063482 h 5161948"/>
              <a:gd name="connsiteX11" fmla="*/ 1746890 w 2262739"/>
              <a:gd name="connsiteY11" fmla="*/ 5161945 h 5161948"/>
              <a:gd name="connsiteX12" fmla="*/ 1741131 w 2262739"/>
              <a:gd name="connsiteY12" fmla="*/ 5159558 h 5161948"/>
              <a:gd name="connsiteX13" fmla="*/ 1735359 w 2262739"/>
              <a:gd name="connsiteY13" fmla="*/ 5161948 h 5161948"/>
              <a:gd name="connsiteX14" fmla="*/ 1307781 w 2262739"/>
              <a:gd name="connsiteY14" fmla="*/ 5161945 h 5161948"/>
              <a:gd name="connsiteX15" fmla="*/ 1266638 w 2262739"/>
              <a:gd name="connsiteY15" fmla="*/ 5161942 h 5161948"/>
              <a:gd name="connsiteX16" fmla="*/ 1168175 w 2262739"/>
              <a:gd name="connsiteY16" fmla="*/ 5063479 h 5161948"/>
              <a:gd name="connsiteX17" fmla="*/ 1168175 w 2262739"/>
              <a:gd name="connsiteY17" fmla="*/ 4114957 h 5161948"/>
              <a:gd name="connsiteX18" fmla="*/ 1266638 w 2262739"/>
              <a:gd name="connsiteY18" fmla="*/ 4016494 h 5161948"/>
              <a:gd name="connsiteX19" fmla="*/ 1365101 w 2262739"/>
              <a:gd name="connsiteY19" fmla="*/ 4114957 h 5161948"/>
              <a:gd name="connsiteX20" fmla="*/ 1365101 w 2262739"/>
              <a:gd name="connsiteY20" fmla="*/ 4971753 h 5161948"/>
              <a:gd name="connsiteX21" fmla="*/ 1648427 w 2262739"/>
              <a:gd name="connsiteY21" fmla="*/ 4971753 h 5161948"/>
              <a:gd name="connsiteX22" fmla="*/ 1648427 w 2262739"/>
              <a:gd name="connsiteY22" fmla="*/ 2207315 h 5161948"/>
              <a:gd name="connsiteX23" fmla="*/ 1746890 w 2262739"/>
              <a:gd name="connsiteY23" fmla="*/ 2108852 h 5161948"/>
              <a:gd name="connsiteX24" fmla="*/ 1845354 w 2262739"/>
              <a:gd name="connsiteY24" fmla="*/ 2207315 h 5161948"/>
              <a:gd name="connsiteX25" fmla="*/ 1845354 w 2262739"/>
              <a:gd name="connsiteY25" fmla="*/ 3190722 h 5161948"/>
              <a:gd name="connsiteX26" fmla="*/ 2058614 w 2262739"/>
              <a:gd name="connsiteY26" fmla="*/ 3190722 h 5161948"/>
              <a:gd name="connsiteX27" fmla="*/ 2058614 w 2262739"/>
              <a:gd name="connsiteY27" fmla="*/ 1724749 h 5161948"/>
              <a:gd name="connsiteX28" fmla="*/ 1324539 w 2262739"/>
              <a:gd name="connsiteY28" fmla="*/ 1724746 h 5161948"/>
              <a:gd name="connsiteX29" fmla="*/ 1245446 w 2262739"/>
              <a:gd name="connsiteY29" fmla="*/ 1691983 h 5161948"/>
              <a:gd name="connsiteX30" fmla="*/ 1212684 w 2262739"/>
              <a:gd name="connsiteY30" fmla="*/ 1612893 h 5161948"/>
              <a:gd name="connsiteX31" fmla="*/ 1245446 w 2262739"/>
              <a:gd name="connsiteY31" fmla="*/ 1533800 h 5161948"/>
              <a:gd name="connsiteX32" fmla="*/ 1324539 w 2262739"/>
              <a:gd name="connsiteY32" fmla="*/ 1501038 h 5161948"/>
              <a:gd name="connsiteX33" fmla="*/ 452440 w 2262739"/>
              <a:gd name="connsiteY33" fmla="*/ 1501035 h 5161948"/>
              <a:gd name="connsiteX34" fmla="*/ 927484 w 2262739"/>
              <a:gd name="connsiteY34" fmla="*/ 1501035 h 5161948"/>
              <a:gd name="connsiteX35" fmla="*/ 1034700 w 2262739"/>
              <a:gd name="connsiteY35" fmla="*/ 1608251 h 5161948"/>
              <a:gd name="connsiteX36" fmla="*/ 927484 w 2262739"/>
              <a:gd name="connsiteY36" fmla="*/ 1715467 h 5161948"/>
              <a:gd name="connsiteX37" fmla="*/ 541544 w 2262739"/>
              <a:gd name="connsiteY37" fmla="*/ 1715467 h 5161948"/>
              <a:gd name="connsiteX38" fmla="*/ 237922 w 2262739"/>
              <a:gd name="connsiteY38" fmla="*/ 4016494 h 5161948"/>
              <a:gd name="connsiteX39" fmla="*/ 472663 w 2262739"/>
              <a:gd name="connsiteY39" fmla="*/ 4016494 h 5161948"/>
              <a:gd name="connsiteX40" fmla="*/ 479013 w 2262739"/>
              <a:gd name="connsiteY40" fmla="*/ 4019124 h 5161948"/>
              <a:gd name="connsiteX41" fmla="*/ 485366 w 2262739"/>
              <a:gd name="connsiteY41" fmla="*/ 4016494 h 5161948"/>
              <a:gd name="connsiteX42" fmla="*/ 583829 w 2262739"/>
              <a:gd name="connsiteY42" fmla="*/ 4114957 h 5161948"/>
              <a:gd name="connsiteX43" fmla="*/ 583829 w 2262739"/>
              <a:gd name="connsiteY43" fmla="*/ 4971753 h 5161948"/>
              <a:gd name="connsiteX44" fmla="*/ 795689 w 2262739"/>
              <a:gd name="connsiteY44" fmla="*/ 4971753 h 5161948"/>
              <a:gd name="connsiteX45" fmla="*/ 795689 w 2262739"/>
              <a:gd name="connsiteY45" fmla="*/ 4114957 h 5161948"/>
              <a:gd name="connsiteX46" fmla="*/ 894152 w 2262739"/>
              <a:gd name="connsiteY46" fmla="*/ 4016494 h 5161948"/>
              <a:gd name="connsiteX47" fmla="*/ 992615 w 2262739"/>
              <a:gd name="connsiteY47" fmla="*/ 4114957 h 5161948"/>
              <a:gd name="connsiteX48" fmla="*/ 992615 w 2262739"/>
              <a:gd name="connsiteY48" fmla="*/ 5063479 h 5161948"/>
              <a:gd name="connsiteX49" fmla="*/ 894152 w 2262739"/>
              <a:gd name="connsiteY49" fmla="*/ 5161942 h 5161948"/>
              <a:gd name="connsiteX50" fmla="*/ 888008 w 2262739"/>
              <a:gd name="connsiteY50" fmla="*/ 5159398 h 5161948"/>
              <a:gd name="connsiteX51" fmla="*/ 881846 w 2262739"/>
              <a:gd name="connsiteY51" fmla="*/ 5161948 h 5161948"/>
              <a:gd name="connsiteX52" fmla="*/ 493466 w 2262739"/>
              <a:gd name="connsiteY52" fmla="*/ 5161945 h 5161948"/>
              <a:gd name="connsiteX53" fmla="*/ 489412 w 2262739"/>
              <a:gd name="connsiteY53" fmla="*/ 5160265 h 5161948"/>
              <a:gd name="connsiteX54" fmla="*/ 485366 w 2262739"/>
              <a:gd name="connsiteY54" fmla="*/ 5161942 h 5161948"/>
              <a:gd name="connsiteX55" fmla="*/ 386900 w 2262739"/>
              <a:gd name="connsiteY55" fmla="*/ 5063479 h 5161948"/>
              <a:gd name="connsiteX56" fmla="*/ 386900 w 2262739"/>
              <a:gd name="connsiteY56" fmla="*/ 4206689 h 5161948"/>
              <a:gd name="connsiteX57" fmla="*/ 95098 w 2262739"/>
              <a:gd name="connsiteY57" fmla="*/ 4206686 h 5161948"/>
              <a:gd name="connsiteX58" fmla="*/ 27853 w 2262739"/>
              <a:gd name="connsiteY58" fmla="*/ 4178833 h 5161948"/>
              <a:gd name="connsiteX59" fmla="*/ 0 w 2262739"/>
              <a:gd name="connsiteY59" fmla="*/ 4111591 h 5161948"/>
              <a:gd name="connsiteX60" fmla="*/ 8375 w 2262739"/>
              <a:gd name="connsiteY60" fmla="*/ 4051244 h 5161948"/>
              <a:gd name="connsiteX61" fmla="*/ 332053 w 2262739"/>
              <a:gd name="connsiteY61" fmla="*/ 1598178 h 5161948"/>
              <a:gd name="connsiteX62" fmla="*/ 374750 w 2262739"/>
              <a:gd name="connsiteY62" fmla="*/ 1524272 h 5161948"/>
              <a:gd name="connsiteX63" fmla="*/ 413346 w 2262739"/>
              <a:gd name="connsiteY63" fmla="*/ 1505567 h 5161948"/>
              <a:gd name="connsiteX64" fmla="*/ 452440 w 2262739"/>
              <a:gd name="connsiteY64" fmla="*/ 1501035 h 5161948"/>
              <a:gd name="connsiteX65" fmla="*/ 983256 w 2262739"/>
              <a:gd name="connsiteY65" fmla="*/ 3315 h 5161948"/>
              <a:gd name="connsiteX66" fmla="*/ 1079325 w 2262739"/>
              <a:gd name="connsiteY66" fmla="*/ 99384 h 5161948"/>
              <a:gd name="connsiteX67" fmla="*/ 983256 w 2262739"/>
              <a:gd name="connsiteY67" fmla="*/ 195453 h 5161948"/>
              <a:gd name="connsiteX68" fmla="*/ 950365 w 2262739"/>
              <a:gd name="connsiteY68" fmla="*/ 208170 h 5161948"/>
              <a:gd name="connsiteX69" fmla="*/ 646302 w 2262739"/>
              <a:gd name="connsiteY69" fmla="*/ 666894 h 5161948"/>
              <a:gd name="connsiteX70" fmla="*/ 950365 w 2262739"/>
              <a:gd name="connsiteY70" fmla="*/ 1125619 h 5161948"/>
              <a:gd name="connsiteX71" fmla="*/ 972320 w 2262739"/>
              <a:gd name="connsiteY71" fmla="*/ 1132434 h 5161948"/>
              <a:gd name="connsiteX72" fmla="*/ 985249 w 2262739"/>
              <a:gd name="connsiteY72" fmla="*/ 1136791 h 5161948"/>
              <a:gd name="connsiteX73" fmla="*/ 1081318 w 2262739"/>
              <a:gd name="connsiteY73" fmla="*/ 1232860 h 5161948"/>
              <a:gd name="connsiteX74" fmla="*/ 985249 w 2262739"/>
              <a:gd name="connsiteY74" fmla="*/ 1328929 h 5161948"/>
              <a:gd name="connsiteX75" fmla="*/ 972320 w 2262739"/>
              <a:gd name="connsiteY75" fmla="*/ 1326319 h 5161948"/>
              <a:gd name="connsiteX76" fmla="*/ 972320 w 2262739"/>
              <a:gd name="connsiteY76" fmla="*/ 1328854 h 5161948"/>
              <a:gd name="connsiteX77" fmla="*/ 948958 w 2262739"/>
              <a:gd name="connsiteY77" fmla="*/ 1321602 h 5161948"/>
              <a:gd name="connsiteX78" fmla="*/ 947855 w 2262739"/>
              <a:gd name="connsiteY78" fmla="*/ 1321380 h 5161948"/>
              <a:gd name="connsiteX79" fmla="*/ 947526 w 2262739"/>
              <a:gd name="connsiteY79" fmla="*/ 1321158 h 5161948"/>
              <a:gd name="connsiteX80" fmla="*/ 877009 w 2262739"/>
              <a:gd name="connsiteY80" fmla="*/ 1299268 h 5161948"/>
              <a:gd name="connsiteX81" fmla="*/ 457843 w 2262739"/>
              <a:gd name="connsiteY81" fmla="*/ 666894 h 5161948"/>
              <a:gd name="connsiteX82" fmla="*/ 877009 w 2262739"/>
              <a:gd name="connsiteY82" fmla="*/ 34521 h 5161948"/>
              <a:gd name="connsiteX83" fmla="*/ 939587 w 2262739"/>
              <a:gd name="connsiteY83" fmla="*/ 15095 h 5161948"/>
              <a:gd name="connsiteX84" fmla="*/ 945862 w 2262739"/>
              <a:gd name="connsiteY84" fmla="*/ 10865 h 5161948"/>
              <a:gd name="connsiteX85" fmla="*/ 966894 w 2262739"/>
              <a:gd name="connsiteY85" fmla="*/ 6618 h 5161948"/>
              <a:gd name="connsiteX86" fmla="*/ 972320 w 2262739"/>
              <a:gd name="connsiteY86" fmla="*/ 4934 h 5161948"/>
              <a:gd name="connsiteX87" fmla="*/ 972320 w 2262739"/>
              <a:gd name="connsiteY87" fmla="*/ 5523 h 5161948"/>
              <a:gd name="connsiteX88" fmla="*/ 983256 w 2262739"/>
              <a:gd name="connsiteY88" fmla="*/ 3315 h 5161948"/>
              <a:gd name="connsiteX89" fmla="*/ 1288612 w 2262739"/>
              <a:gd name="connsiteY89" fmla="*/ 0 h 5161948"/>
              <a:gd name="connsiteX90" fmla="*/ 1309522 w 2262739"/>
              <a:gd name="connsiteY90" fmla="*/ 4222 h 5161948"/>
              <a:gd name="connsiteX91" fmla="*/ 1309522 w 2262739"/>
              <a:gd name="connsiteY91" fmla="*/ 2930 h 5161948"/>
              <a:gd name="connsiteX92" fmla="*/ 1321424 w 2262739"/>
              <a:gd name="connsiteY92" fmla="*/ 6624 h 5161948"/>
              <a:gd name="connsiteX93" fmla="*/ 1326006 w 2262739"/>
              <a:gd name="connsiteY93" fmla="*/ 7550 h 5161948"/>
              <a:gd name="connsiteX94" fmla="*/ 1327373 w 2262739"/>
              <a:gd name="connsiteY94" fmla="*/ 8471 h 5161948"/>
              <a:gd name="connsiteX95" fmla="*/ 1411291 w 2262739"/>
              <a:gd name="connsiteY95" fmla="*/ 34521 h 5161948"/>
              <a:gd name="connsiteX96" fmla="*/ 1830457 w 2262739"/>
              <a:gd name="connsiteY96" fmla="*/ 666894 h 5161948"/>
              <a:gd name="connsiteX97" fmla="*/ 1411291 w 2262739"/>
              <a:gd name="connsiteY97" fmla="*/ 1299268 h 5161948"/>
              <a:gd name="connsiteX98" fmla="*/ 1309522 w 2262739"/>
              <a:gd name="connsiteY98" fmla="*/ 1325376 h 5161948"/>
              <a:gd name="connsiteX99" fmla="*/ 1291923 w 2262739"/>
              <a:gd name="connsiteY99" fmla="*/ 1328929 h 5161948"/>
              <a:gd name="connsiteX100" fmla="*/ 1195854 w 2262739"/>
              <a:gd name="connsiteY100" fmla="*/ 1232860 h 5161948"/>
              <a:gd name="connsiteX101" fmla="*/ 1291923 w 2262739"/>
              <a:gd name="connsiteY101" fmla="*/ 1136791 h 5161948"/>
              <a:gd name="connsiteX102" fmla="*/ 1337935 w 2262739"/>
              <a:gd name="connsiteY102" fmla="*/ 1125619 h 5161948"/>
              <a:gd name="connsiteX103" fmla="*/ 1641997 w 2262739"/>
              <a:gd name="connsiteY103" fmla="*/ 666894 h 5161948"/>
              <a:gd name="connsiteX104" fmla="*/ 1337935 w 2262739"/>
              <a:gd name="connsiteY104" fmla="*/ 208170 h 5161948"/>
              <a:gd name="connsiteX105" fmla="*/ 1309522 w 2262739"/>
              <a:gd name="connsiteY105" fmla="*/ 199350 h 5161948"/>
              <a:gd name="connsiteX106" fmla="*/ 1288612 w 2262739"/>
              <a:gd name="connsiteY106" fmla="*/ 192138 h 5161948"/>
              <a:gd name="connsiteX107" fmla="*/ 1192543 w 2262739"/>
              <a:gd name="connsiteY107" fmla="*/ 96069 h 5161948"/>
              <a:gd name="connsiteX108" fmla="*/ 1288612 w 2262739"/>
              <a:gd name="connsiteY108" fmla="*/ 0 h 516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62739" h="5161948">
                <a:moveTo>
                  <a:pt x="1324539" y="1501038"/>
                </a:moveTo>
                <a:lnTo>
                  <a:pt x="2140543" y="1501038"/>
                </a:lnTo>
                <a:lnTo>
                  <a:pt x="2156843" y="1507791"/>
                </a:lnTo>
                <a:lnTo>
                  <a:pt x="2160676" y="1506203"/>
                </a:lnTo>
                <a:lnTo>
                  <a:pt x="2160676" y="1506206"/>
                </a:lnTo>
                <a:cubicBezTo>
                  <a:pt x="2217042" y="1506206"/>
                  <a:pt x="2262739" y="1551903"/>
                  <a:pt x="2262739" y="1608269"/>
                </a:cubicBezTo>
                <a:cubicBezTo>
                  <a:pt x="2262739" y="2146992"/>
                  <a:pt x="2262736" y="2685715"/>
                  <a:pt x="2262736" y="3224438"/>
                </a:cubicBezTo>
                <a:cubicBezTo>
                  <a:pt x="2262318" y="3243529"/>
                  <a:pt x="2261902" y="3262616"/>
                  <a:pt x="2261484" y="3281706"/>
                </a:cubicBezTo>
                <a:cubicBezTo>
                  <a:pt x="2261484" y="3331956"/>
                  <a:pt x="2220750" y="3372690"/>
                  <a:pt x="2170500" y="3372690"/>
                </a:cubicBezTo>
                <a:lnTo>
                  <a:pt x="1845354" y="3372690"/>
                </a:lnTo>
                <a:lnTo>
                  <a:pt x="1845354" y="5063482"/>
                </a:lnTo>
                <a:cubicBezTo>
                  <a:pt x="1845354" y="5117861"/>
                  <a:pt x="1801269" y="5161945"/>
                  <a:pt x="1746890" y="5161945"/>
                </a:cubicBezTo>
                <a:lnTo>
                  <a:pt x="1741131" y="5159558"/>
                </a:lnTo>
                <a:lnTo>
                  <a:pt x="1735359" y="5161948"/>
                </a:lnTo>
                <a:lnTo>
                  <a:pt x="1307781" y="5161945"/>
                </a:lnTo>
                <a:lnTo>
                  <a:pt x="1266638" y="5161942"/>
                </a:lnTo>
                <a:cubicBezTo>
                  <a:pt x="1212259" y="5161942"/>
                  <a:pt x="1168175" y="5117858"/>
                  <a:pt x="1168175" y="5063479"/>
                </a:cubicBezTo>
                <a:lnTo>
                  <a:pt x="1168175" y="4114957"/>
                </a:lnTo>
                <a:cubicBezTo>
                  <a:pt x="1168175" y="4060578"/>
                  <a:pt x="1212259" y="4016494"/>
                  <a:pt x="1266638" y="4016494"/>
                </a:cubicBezTo>
                <a:cubicBezTo>
                  <a:pt x="1321017" y="4016494"/>
                  <a:pt x="1365101" y="4060578"/>
                  <a:pt x="1365101" y="4114957"/>
                </a:cubicBezTo>
                <a:lnTo>
                  <a:pt x="1365101" y="4971753"/>
                </a:lnTo>
                <a:lnTo>
                  <a:pt x="1648427" y="4971753"/>
                </a:lnTo>
                <a:lnTo>
                  <a:pt x="1648427" y="2207315"/>
                </a:lnTo>
                <a:cubicBezTo>
                  <a:pt x="1648427" y="2152936"/>
                  <a:pt x="1692512" y="2108852"/>
                  <a:pt x="1746890" y="2108852"/>
                </a:cubicBezTo>
                <a:cubicBezTo>
                  <a:pt x="1801269" y="2108852"/>
                  <a:pt x="1845354" y="2152936"/>
                  <a:pt x="1845354" y="2207315"/>
                </a:cubicBezTo>
                <a:lnTo>
                  <a:pt x="1845354" y="3190722"/>
                </a:lnTo>
                <a:lnTo>
                  <a:pt x="2058614" y="3190722"/>
                </a:lnTo>
                <a:lnTo>
                  <a:pt x="2058614" y="1724749"/>
                </a:lnTo>
                <a:lnTo>
                  <a:pt x="1324539" y="1724746"/>
                </a:lnTo>
                <a:cubicBezTo>
                  <a:pt x="1293653" y="1724746"/>
                  <a:pt x="1265690" y="1712227"/>
                  <a:pt x="1245446" y="1691983"/>
                </a:cubicBezTo>
                <a:cubicBezTo>
                  <a:pt x="1234524" y="1665620"/>
                  <a:pt x="1211699" y="1651163"/>
                  <a:pt x="1212684" y="1612893"/>
                </a:cubicBezTo>
                <a:cubicBezTo>
                  <a:pt x="1213668" y="1574623"/>
                  <a:pt x="1226805" y="1552441"/>
                  <a:pt x="1245446" y="1533800"/>
                </a:cubicBezTo>
                <a:cubicBezTo>
                  <a:pt x="1265690" y="1513559"/>
                  <a:pt x="1293653" y="1501038"/>
                  <a:pt x="1324539" y="1501038"/>
                </a:cubicBezTo>
                <a:close/>
                <a:moveTo>
                  <a:pt x="452440" y="1501035"/>
                </a:moveTo>
                <a:lnTo>
                  <a:pt x="927484" y="1501035"/>
                </a:lnTo>
                <a:cubicBezTo>
                  <a:pt x="986699" y="1501035"/>
                  <a:pt x="1034700" y="1549036"/>
                  <a:pt x="1034700" y="1608251"/>
                </a:cubicBezTo>
                <a:cubicBezTo>
                  <a:pt x="1034700" y="1667466"/>
                  <a:pt x="986699" y="1715467"/>
                  <a:pt x="927484" y="1715467"/>
                </a:cubicBezTo>
                <a:lnTo>
                  <a:pt x="541544" y="1715467"/>
                </a:lnTo>
                <a:lnTo>
                  <a:pt x="237922" y="4016494"/>
                </a:lnTo>
                <a:lnTo>
                  <a:pt x="472663" y="4016494"/>
                </a:lnTo>
                <a:lnTo>
                  <a:pt x="479013" y="4019124"/>
                </a:lnTo>
                <a:lnTo>
                  <a:pt x="485366" y="4016494"/>
                </a:lnTo>
                <a:cubicBezTo>
                  <a:pt x="539744" y="4016494"/>
                  <a:pt x="583829" y="4060578"/>
                  <a:pt x="583829" y="4114957"/>
                </a:cubicBezTo>
                <a:lnTo>
                  <a:pt x="583829" y="4971753"/>
                </a:lnTo>
                <a:lnTo>
                  <a:pt x="795689" y="4971753"/>
                </a:lnTo>
                <a:lnTo>
                  <a:pt x="795689" y="4114957"/>
                </a:lnTo>
                <a:cubicBezTo>
                  <a:pt x="795689" y="4060578"/>
                  <a:pt x="839773" y="4016494"/>
                  <a:pt x="894152" y="4016494"/>
                </a:cubicBezTo>
                <a:cubicBezTo>
                  <a:pt x="948531" y="4016494"/>
                  <a:pt x="992615" y="4060578"/>
                  <a:pt x="992615" y="4114957"/>
                </a:cubicBezTo>
                <a:lnTo>
                  <a:pt x="992615" y="5063479"/>
                </a:lnTo>
                <a:cubicBezTo>
                  <a:pt x="992615" y="5117858"/>
                  <a:pt x="948531" y="5161942"/>
                  <a:pt x="894152" y="5161942"/>
                </a:cubicBezTo>
                <a:lnTo>
                  <a:pt x="888008" y="5159398"/>
                </a:lnTo>
                <a:lnTo>
                  <a:pt x="881846" y="5161948"/>
                </a:lnTo>
                <a:lnTo>
                  <a:pt x="493466" y="5161945"/>
                </a:lnTo>
                <a:lnTo>
                  <a:pt x="489412" y="5160265"/>
                </a:lnTo>
                <a:lnTo>
                  <a:pt x="485366" y="5161942"/>
                </a:lnTo>
                <a:cubicBezTo>
                  <a:pt x="430984" y="5161942"/>
                  <a:pt x="386900" y="5117858"/>
                  <a:pt x="386900" y="5063479"/>
                </a:cubicBezTo>
                <a:lnTo>
                  <a:pt x="386900" y="4206689"/>
                </a:lnTo>
                <a:lnTo>
                  <a:pt x="95098" y="4206686"/>
                </a:lnTo>
                <a:cubicBezTo>
                  <a:pt x="68836" y="4206686"/>
                  <a:pt x="45063" y="4196041"/>
                  <a:pt x="27853" y="4178833"/>
                </a:cubicBezTo>
                <a:cubicBezTo>
                  <a:pt x="18569" y="4156419"/>
                  <a:pt x="6902" y="4155436"/>
                  <a:pt x="0" y="4111591"/>
                </a:cubicBezTo>
                <a:lnTo>
                  <a:pt x="8375" y="4051244"/>
                </a:lnTo>
                <a:lnTo>
                  <a:pt x="332053" y="1598178"/>
                </a:lnTo>
                <a:cubicBezTo>
                  <a:pt x="336084" y="1567649"/>
                  <a:pt x="352104" y="1541639"/>
                  <a:pt x="374750" y="1524272"/>
                </a:cubicBezTo>
                <a:lnTo>
                  <a:pt x="413346" y="1505567"/>
                </a:lnTo>
                <a:lnTo>
                  <a:pt x="452440" y="1501035"/>
                </a:lnTo>
                <a:close/>
                <a:moveTo>
                  <a:pt x="983256" y="3315"/>
                </a:moveTo>
                <a:cubicBezTo>
                  <a:pt x="1036313" y="3315"/>
                  <a:pt x="1079325" y="46327"/>
                  <a:pt x="1079325" y="99384"/>
                </a:cubicBezTo>
                <a:cubicBezTo>
                  <a:pt x="1079325" y="152441"/>
                  <a:pt x="1036313" y="195453"/>
                  <a:pt x="983256" y="195453"/>
                </a:cubicBezTo>
                <a:lnTo>
                  <a:pt x="950365" y="208170"/>
                </a:lnTo>
                <a:cubicBezTo>
                  <a:pt x="771679" y="283747"/>
                  <a:pt x="646302" y="460678"/>
                  <a:pt x="646302" y="666894"/>
                </a:cubicBezTo>
                <a:cubicBezTo>
                  <a:pt x="646302" y="873110"/>
                  <a:pt x="771679" y="1050042"/>
                  <a:pt x="950365" y="1125619"/>
                </a:cubicBezTo>
                <a:lnTo>
                  <a:pt x="972320" y="1132434"/>
                </a:lnTo>
                <a:lnTo>
                  <a:pt x="985249" y="1136791"/>
                </a:lnTo>
                <a:cubicBezTo>
                  <a:pt x="1038306" y="1136791"/>
                  <a:pt x="1081318" y="1179803"/>
                  <a:pt x="1081318" y="1232860"/>
                </a:cubicBezTo>
                <a:cubicBezTo>
                  <a:pt x="1081318" y="1285917"/>
                  <a:pt x="1038306" y="1328929"/>
                  <a:pt x="985249" y="1328929"/>
                </a:cubicBezTo>
                <a:lnTo>
                  <a:pt x="972320" y="1326319"/>
                </a:lnTo>
                <a:lnTo>
                  <a:pt x="972320" y="1328854"/>
                </a:lnTo>
                <a:lnTo>
                  <a:pt x="948958" y="1321602"/>
                </a:lnTo>
                <a:lnTo>
                  <a:pt x="947855" y="1321380"/>
                </a:lnTo>
                <a:lnTo>
                  <a:pt x="947526" y="1321158"/>
                </a:lnTo>
                <a:lnTo>
                  <a:pt x="877009" y="1299268"/>
                </a:lnTo>
                <a:cubicBezTo>
                  <a:pt x="630683" y="1195080"/>
                  <a:pt x="457843" y="951171"/>
                  <a:pt x="457843" y="666894"/>
                </a:cubicBezTo>
                <a:cubicBezTo>
                  <a:pt x="457843" y="382617"/>
                  <a:pt x="630683" y="138708"/>
                  <a:pt x="877009" y="34521"/>
                </a:cubicBezTo>
                <a:lnTo>
                  <a:pt x="939587" y="15095"/>
                </a:lnTo>
                <a:lnTo>
                  <a:pt x="945862" y="10865"/>
                </a:lnTo>
                <a:lnTo>
                  <a:pt x="966894" y="6618"/>
                </a:lnTo>
                <a:lnTo>
                  <a:pt x="972320" y="4934"/>
                </a:lnTo>
                <a:lnTo>
                  <a:pt x="972320" y="5523"/>
                </a:lnTo>
                <a:lnTo>
                  <a:pt x="983256" y="3315"/>
                </a:lnTo>
                <a:close/>
                <a:moveTo>
                  <a:pt x="1288612" y="0"/>
                </a:moveTo>
                <a:lnTo>
                  <a:pt x="1309522" y="4222"/>
                </a:lnTo>
                <a:lnTo>
                  <a:pt x="1309522" y="2930"/>
                </a:lnTo>
                <a:lnTo>
                  <a:pt x="1321424" y="6624"/>
                </a:lnTo>
                <a:lnTo>
                  <a:pt x="1326006" y="7550"/>
                </a:lnTo>
                <a:lnTo>
                  <a:pt x="1327373" y="8471"/>
                </a:lnTo>
                <a:lnTo>
                  <a:pt x="1411291" y="34521"/>
                </a:lnTo>
                <a:cubicBezTo>
                  <a:pt x="1657617" y="138708"/>
                  <a:pt x="1830457" y="382617"/>
                  <a:pt x="1830457" y="666894"/>
                </a:cubicBezTo>
                <a:cubicBezTo>
                  <a:pt x="1830457" y="951171"/>
                  <a:pt x="1657617" y="1195080"/>
                  <a:pt x="1411291" y="1299268"/>
                </a:cubicBezTo>
                <a:lnTo>
                  <a:pt x="1309522" y="1325376"/>
                </a:lnTo>
                <a:lnTo>
                  <a:pt x="1291923" y="1328929"/>
                </a:lnTo>
                <a:cubicBezTo>
                  <a:pt x="1238866" y="1328929"/>
                  <a:pt x="1195854" y="1285917"/>
                  <a:pt x="1195854" y="1232860"/>
                </a:cubicBezTo>
                <a:cubicBezTo>
                  <a:pt x="1195854" y="1179803"/>
                  <a:pt x="1238866" y="1136791"/>
                  <a:pt x="1291923" y="1136791"/>
                </a:cubicBezTo>
                <a:lnTo>
                  <a:pt x="1337935" y="1125619"/>
                </a:lnTo>
                <a:cubicBezTo>
                  <a:pt x="1516620" y="1050042"/>
                  <a:pt x="1641997" y="873110"/>
                  <a:pt x="1641997" y="666894"/>
                </a:cubicBezTo>
                <a:cubicBezTo>
                  <a:pt x="1641997" y="460678"/>
                  <a:pt x="1516620" y="283747"/>
                  <a:pt x="1337935" y="208170"/>
                </a:cubicBezTo>
                <a:lnTo>
                  <a:pt x="1309522" y="199350"/>
                </a:lnTo>
                <a:lnTo>
                  <a:pt x="1288612" y="192138"/>
                </a:lnTo>
                <a:cubicBezTo>
                  <a:pt x="1235555" y="192138"/>
                  <a:pt x="1192543" y="149126"/>
                  <a:pt x="1192543" y="96069"/>
                </a:cubicBezTo>
                <a:cubicBezTo>
                  <a:pt x="1192543" y="43012"/>
                  <a:pt x="1235555" y="0"/>
                  <a:pt x="12886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p:cNvSpPr/>
          <p:nvPr/>
        </p:nvSpPr>
        <p:spPr>
          <a:xfrm>
            <a:off x="6885180" y="1606917"/>
            <a:ext cx="671758" cy="1532470"/>
          </a:xfrm>
          <a:custGeom>
            <a:avLst/>
            <a:gdLst>
              <a:gd name="connsiteX0" fmla="*/ 1324539 w 2262739"/>
              <a:gd name="connsiteY0" fmla="*/ 1501038 h 5161948"/>
              <a:gd name="connsiteX1" fmla="*/ 2140543 w 2262739"/>
              <a:gd name="connsiteY1" fmla="*/ 1501038 h 5161948"/>
              <a:gd name="connsiteX2" fmla="*/ 2156843 w 2262739"/>
              <a:gd name="connsiteY2" fmla="*/ 1507791 h 5161948"/>
              <a:gd name="connsiteX3" fmla="*/ 2160676 w 2262739"/>
              <a:gd name="connsiteY3" fmla="*/ 1506203 h 5161948"/>
              <a:gd name="connsiteX4" fmla="*/ 2160676 w 2262739"/>
              <a:gd name="connsiteY4" fmla="*/ 1506206 h 5161948"/>
              <a:gd name="connsiteX5" fmla="*/ 2262739 w 2262739"/>
              <a:gd name="connsiteY5" fmla="*/ 1608269 h 5161948"/>
              <a:gd name="connsiteX6" fmla="*/ 2262736 w 2262739"/>
              <a:gd name="connsiteY6" fmla="*/ 3224438 h 5161948"/>
              <a:gd name="connsiteX7" fmla="*/ 2261484 w 2262739"/>
              <a:gd name="connsiteY7" fmla="*/ 3281706 h 5161948"/>
              <a:gd name="connsiteX8" fmla="*/ 2170500 w 2262739"/>
              <a:gd name="connsiteY8" fmla="*/ 3372690 h 5161948"/>
              <a:gd name="connsiteX9" fmla="*/ 1845354 w 2262739"/>
              <a:gd name="connsiteY9" fmla="*/ 3372690 h 5161948"/>
              <a:gd name="connsiteX10" fmla="*/ 1845354 w 2262739"/>
              <a:gd name="connsiteY10" fmla="*/ 5063482 h 5161948"/>
              <a:gd name="connsiteX11" fmla="*/ 1746890 w 2262739"/>
              <a:gd name="connsiteY11" fmla="*/ 5161945 h 5161948"/>
              <a:gd name="connsiteX12" fmla="*/ 1741131 w 2262739"/>
              <a:gd name="connsiteY12" fmla="*/ 5159558 h 5161948"/>
              <a:gd name="connsiteX13" fmla="*/ 1735359 w 2262739"/>
              <a:gd name="connsiteY13" fmla="*/ 5161948 h 5161948"/>
              <a:gd name="connsiteX14" fmla="*/ 1307781 w 2262739"/>
              <a:gd name="connsiteY14" fmla="*/ 5161945 h 5161948"/>
              <a:gd name="connsiteX15" fmla="*/ 1266638 w 2262739"/>
              <a:gd name="connsiteY15" fmla="*/ 5161942 h 5161948"/>
              <a:gd name="connsiteX16" fmla="*/ 1168175 w 2262739"/>
              <a:gd name="connsiteY16" fmla="*/ 5063479 h 5161948"/>
              <a:gd name="connsiteX17" fmla="*/ 1168175 w 2262739"/>
              <a:gd name="connsiteY17" fmla="*/ 4114957 h 5161948"/>
              <a:gd name="connsiteX18" fmla="*/ 1266638 w 2262739"/>
              <a:gd name="connsiteY18" fmla="*/ 4016494 h 5161948"/>
              <a:gd name="connsiteX19" fmla="*/ 1365101 w 2262739"/>
              <a:gd name="connsiteY19" fmla="*/ 4114957 h 5161948"/>
              <a:gd name="connsiteX20" fmla="*/ 1365101 w 2262739"/>
              <a:gd name="connsiteY20" fmla="*/ 4971753 h 5161948"/>
              <a:gd name="connsiteX21" fmla="*/ 1648427 w 2262739"/>
              <a:gd name="connsiteY21" fmla="*/ 4971753 h 5161948"/>
              <a:gd name="connsiteX22" fmla="*/ 1648427 w 2262739"/>
              <a:gd name="connsiteY22" fmla="*/ 2207315 h 5161948"/>
              <a:gd name="connsiteX23" fmla="*/ 1746890 w 2262739"/>
              <a:gd name="connsiteY23" fmla="*/ 2108852 h 5161948"/>
              <a:gd name="connsiteX24" fmla="*/ 1845354 w 2262739"/>
              <a:gd name="connsiteY24" fmla="*/ 2207315 h 5161948"/>
              <a:gd name="connsiteX25" fmla="*/ 1845354 w 2262739"/>
              <a:gd name="connsiteY25" fmla="*/ 3190722 h 5161948"/>
              <a:gd name="connsiteX26" fmla="*/ 2058614 w 2262739"/>
              <a:gd name="connsiteY26" fmla="*/ 3190722 h 5161948"/>
              <a:gd name="connsiteX27" fmla="*/ 2058614 w 2262739"/>
              <a:gd name="connsiteY27" fmla="*/ 1724749 h 5161948"/>
              <a:gd name="connsiteX28" fmla="*/ 1324539 w 2262739"/>
              <a:gd name="connsiteY28" fmla="*/ 1724746 h 5161948"/>
              <a:gd name="connsiteX29" fmla="*/ 1245446 w 2262739"/>
              <a:gd name="connsiteY29" fmla="*/ 1691983 h 5161948"/>
              <a:gd name="connsiteX30" fmla="*/ 1212684 w 2262739"/>
              <a:gd name="connsiteY30" fmla="*/ 1612893 h 5161948"/>
              <a:gd name="connsiteX31" fmla="*/ 1245446 w 2262739"/>
              <a:gd name="connsiteY31" fmla="*/ 1533800 h 5161948"/>
              <a:gd name="connsiteX32" fmla="*/ 1324539 w 2262739"/>
              <a:gd name="connsiteY32" fmla="*/ 1501038 h 5161948"/>
              <a:gd name="connsiteX33" fmla="*/ 452440 w 2262739"/>
              <a:gd name="connsiteY33" fmla="*/ 1501035 h 5161948"/>
              <a:gd name="connsiteX34" fmla="*/ 927484 w 2262739"/>
              <a:gd name="connsiteY34" fmla="*/ 1501035 h 5161948"/>
              <a:gd name="connsiteX35" fmla="*/ 1034700 w 2262739"/>
              <a:gd name="connsiteY35" fmla="*/ 1608251 h 5161948"/>
              <a:gd name="connsiteX36" fmla="*/ 927484 w 2262739"/>
              <a:gd name="connsiteY36" fmla="*/ 1715467 h 5161948"/>
              <a:gd name="connsiteX37" fmla="*/ 541544 w 2262739"/>
              <a:gd name="connsiteY37" fmla="*/ 1715467 h 5161948"/>
              <a:gd name="connsiteX38" fmla="*/ 237922 w 2262739"/>
              <a:gd name="connsiteY38" fmla="*/ 4016494 h 5161948"/>
              <a:gd name="connsiteX39" fmla="*/ 472663 w 2262739"/>
              <a:gd name="connsiteY39" fmla="*/ 4016494 h 5161948"/>
              <a:gd name="connsiteX40" fmla="*/ 479013 w 2262739"/>
              <a:gd name="connsiteY40" fmla="*/ 4019124 h 5161948"/>
              <a:gd name="connsiteX41" fmla="*/ 485366 w 2262739"/>
              <a:gd name="connsiteY41" fmla="*/ 4016494 h 5161948"/>
              <a:gd name="connsiteX42" fmla="*/ 583829 w 2262739"/>
              <a:gd name="connsiteY42" fmla="*/ 4114957 h 5161948"/>
              <a:gd name="connsiteX43" fmla="*/ 583829 w 2262739"/>
              <a:gd name="connsiteY43" fmla="*/ 4971753 h 5161948"/>
              <a:gd name="connsiteX44" fmla="*/ 795689 w 2262739"/>
              <a:gd name="connsiteY44" fmla="*/ 4971753 h 5161948"/>
              <a:gd name="connsiteX45" fmla="*/ 795689 w 2262739"/>
              <a:gd name="connsiteY45" fmla="*/ 4114957 h 5161948"/>
              <a:gd name="connsiteX46" fmla="*/ 894152 w 2262739"/>
              <a:gd name="connsiteY46" fmla="*/ 4016494 h 5161948"/>
              <a:gd name="connsiteX47" fmla="*/ 992615 w 2262739"/>
              <a:gd name="connsiteY47" fmla="*/ 4114957 h 5161948"/>
              <a:gd name="connsiteX48" fmla="*/ 992615 w 2262739"/>
              <a:gd name="connsiteY48" fmla="*/ 5063479 h 5161948"/>
              <a:gd name="connsiteX49" fmla="*/ 894152 w 2262739"/>
              <a:gd name="connsiteY49" fmla="*/ 5161942 h 5161948"/>
              <a:gd name="connsiteX50" fmla="*/ 888008 w 2262739"/>
              <a:gd name="connsiteY50" fmla="*/ 5159398 h 5161948"/>
              <a:gd name="connsiteX51" fmla="*/ 881846 w 2262739"/>
              <a:gd name="connsiteY51" fmla="*/ 5161948 h 5161948"/>
              <a:gd name="connsiteX52" fmla="*/ 493466 w 2262739"/>
              <a:gd name="connsiteY52" fmla="*/ 5161945 h 5161948"/>
              <a:gd name="connsiteX53" fmla="*/ 489412 w 2262739"/>
              <a:gd name="connsiteY53" fmla="*/ 5160265 h 5161948"/>
              <a:gd name="connsiteX54" fmla="*/ 485366 w 2262739"/>
              <a:gd name="connsiteY54" fmla="*/ 5161942 h 5161948"/>
              <a:gd name="connsiteX55" fmla="*/ 386900 w 2262739"/>
              <a:gd name="connsiteY55" fmla="*/ 5063479 h 5161948"/>
              <a:gd name="connsiteX56" fmla="*/ 386900 w 2262739"/>
              <a:gd name="connsiteY56" fmla="*/ 4206689 h 5161948"/>
              <a:gd name="connsiteX57" fmla="*/ 95098 w 2262739"/>
              <a:gd name="connsiteY57" fmla="*/ 4206686 h 5161948"/>
              <a:gd name="connsiteX58" fmla="*/ 27853 w 2262739"/>
              <a:gd name="connsiteY58" fmla="*/ 4178833 h 5161948"/>
              <a:gd name="connsiteX59" fmla="*/ 0 w 2262739"/>
              <a:gd name="connsiteY59" fmla="*/ 4111591 h 5161948"/>
              <a:gd name="connsiteX60" fmla="*/ 8375 w 2262739"/>
              <a:gd name="connsiteY60" fmla="*/ 4051244 h 5161948"/>
              <a:gd name="connsiteX61" fmla="*/ 332053 w 2262739"/>
              <a:gd name="connsiteY61" fmla="*/ 1598178 h 5161948"/>
              <a:gd name="connsiteX62" fmla="*/ 374750 w 2262739"/>
              <a:gd name="connsiteY62" fmla="*/ 1524272 h 5161948"/>
              <a:gd name="connsiteX63" fmla="*/ 422871 w 2262739"/>
              <a:gd name="connsiteY63" fmla="*/ 1507948 h 5161948"/>
              <a:gd name="connsiteX64" fmla="*/ 983256 w 2262739"/>
              <a:gd name="connsiteY64" fmla="*/ 3315 h 5161948"/>
              <a:gd name="connsiteX65" fmla="*/ 1079325 w 2262739"/>
              <a:gd name="connsiteY65" fmla="*/ 99384 h 5161948"/>
              <a:gd name="connsiteX66" fmla="*/ 983256 w 2262739"/>
              <a:gd name="connsiteY66" fmla="*/ 195453 h 5161948"/>
              <a:gd name="connsiteX67" fmla="*/ 972320 w 2262739"/>
              <a:gd name="connsiteY67" fmla="*/ 193245 h 5161948"/>
              <a:gd name="connsiteX68" fmla="*/ 972320 w 2262739"/>
              <a:gd name="connsiteY68" fmla="*/ 201354 h 5161948"/>
              <a:gd name="connsiteX69" fmla="*/ 950365 w 2262739"/>
              <a:gd name="connsiteY69" fmla="*/ 208170 h 5161948"/>
              <a:gd name="connsiteX70" fmla="*/ 646302 w 2262739"/>
              <a:gd name="connsiteY70" fmla="*/ 666894 h 5161948"/>
              <a:gd name="connsiteX71" fmla="*/ 950365 w 2262739"/>
              <a:gd name="connsiteY71" fmla="*/ 1125619 h 5161948"/>
              <a:gd name="connsiteX72" fmla="*/ 972320 w 2262739"/>
              <a:gd name="connsiteY72" fmla="*/ 1132434 h 5161948"/>
              <a:gd name="connsiteX73" fmla="*/ 972320 w 2262739"/>
              <a:gd name="connsiteY73" fmla="*/ 1139401 h 5161948"/>
              <a:gd name="connsiteX74" fmla="*/ 985249 w 2262739"/>
              <a:gd name="connsiteY74" fmla="*/ 1136791 h 5161948"/>
              <a:gd name="connsiteX75" fmla="*/ 1081318 w 2262739"/>
              <a:gd name="connsiteY75" fmla="*/ 1232860 h 5161948"/>
              <a:gd name="connsiteX76" fmla="*/ 985249 w 2262739"/>
              <a:gd name="connsiteY76" fmla="*/ 1328929 h 5161948"/>
              <a:gd name="connsiteX77" fmla="*/ 972320 w 2262739"/>
              <a:gd name="connsiteY77" fmla="*/ 1326319 h 5161948"/>
              <a:gd name="connsiteX78" fmla="*/ 972320 w 2262739"/>
              <a:gd name="connsiteY78" fmla="*/ 1328854 h 5161948"/>
              <a:gd name="connsiteX79" fmla="*/ 948958 w 2262739"/>
              <a:gd name="connsiteY79" fmla="*/ 1321602 h 5161948"/>
              <a:gd name="connsiteX80" fmla="*/ 947855 w 2262739"/>
              <a:gd name="connsiteY80" fmla="*/ 1321380 h 5161948"/>
              <a:gd name="connsiteX81" fmla="*/ 947526 w 2262739"/>
              <a:gd name="connsiteY81" fmla="*/ 1321158 h 5161948"/>
              <a:gd name="connsiteX82" fmla="*/ 877009 w 2262739"/>
              <a:gd name="connsiteY82" fmla="*/ 1299268 h 5161948"/>
              <a:gd name="connsiteX83" fmla="*/ 457843 w 2262739"/>
              <a:gd name="connsiteY83" fmla="*/ 666894 h 5161948"/>
              <a:gd name="connsiteX84" fmla="*/ 877009 w 2262739"/>
              <a:gd name="connsiteY84" fmla="*/ 34521 h 5161948"/>
              <a:gd name="connsiteX85" fmla="*/ 939587 w 2262739"/>
              <a:gd name="connsiteY85" fmla="*/ 15095 h 5161948"/>
              <a:gd name="connsiteX86" fmla="*/ 945862 w 2262739"/>
              <a:gd name="connsiteY86" fmla="*/ 10865 h 5161948"/>
              <a:gd name="connsiteX87" fmla="*/ 966894 w 2262739"/>
              <a:gd name="connsiteY87" fmla="*/ 6618 h 5161948"/>
              <a:gd name="connsiteX88" fmla="*/ 972320 w 2262739"/>
              <a:gd name="connsiteY88" fmla="*/ 4934 h 5161948"/>
              <a:gd name="connsiteX89" fmla="*/ 972320 w 2262739"/>
              <a:gd name="connsiteY89" fmla="*/ 5523 h 5161948"/>
              <a:gd name="connsiteX90" fmla="*/ 1288612 w 2262739"/>
              <a:gd name="connsiteY90" fmla="*/ 0 h 5161948"/>
              <a:gd name="connsiteX91" fmla="*/ 1309522 w 2262739"/>
              <a:gd name="connsiteY91" fmla="*/ 4222 h 5161948"/>
              <a:gd name="connsiteX92" fmla="*/ 1309522 w 2262739"/>
              <a:gd name="connsiteY92" fmla="*/ 2930 h 5161948"/>
              <a:gd name="connsiteX93" fmla="*/ 1321424 w 2262739"/>
              <a:gd name="connsiteY93" fmla="*/ 6624 h 5161948"/>
              <a:gd name="connsiteX94" fmla="*/ 1326006 w 2262739"/>
              <a:gd name="connsiteY94" fmla="*/ 7550 h 5161948"/>
              <a:gd name="connsiteX95" fmla="*/ 1327373 w 2262739"/>
              <a:gd name="connsiteY95" fmla="*/ 8471 h 5161948"/>
              <a:gd name="connsiteX96" fmla="*/ 1411291 w 2262739"/>
              <a:gd name="connsiteY96" fmla="*/ 34521 h 5161948"/>
              <a:gd name="connsiteX97" fmla="*/ 1830457 w 2262739"/>
              <a:gd name="connsiteY97" fmla="*/ 666894 h 5161948"/>
              <a:gd name="connsiteX98" fmla="*/ 1411291 w 2262739"/>
              <a:gd name="connsiteY98" fmla="*/ 1299268 h 5161948"/>
              <a:gd name="connsiteX99" fmla="*/ 1309522 w 2262739"/>
              <a:gd name="connsiteY99" fmla="*/ 1330859 h 5161948"/>
              <a:gd name="connsiteX100" fmla="*/ 1309522 w 2262739"/>
              <a:gd name="connsiteY100" fmla="*/ 1325376 h 5161948"/>
              <a:gd name="connsiteX101" fmla="*/ 1291923 w 2262739"/>
              <a:gd name="connsiteY101" fmla="*/ 1328929 h 5161948"/>
              <a:gd name="connsiteX102" fmla="*/ 1195854 w 2262739"/>
              <a:gd name="connsiteY102" fmla="*/ 1232860 h 5161948"/>
              <a:gd name="connsiteX103" fmla="*/ 1291923 w 2262739"/>
              <a:gd name="connsiteY103" fmla="*/ 1136791 h 5161948"/>
              <a:gd name="connsiteX104" fmla="*/ 1309522 w 2262739"/>
              <a:gd name="connsiteY104" fmla="*/ 1140344 h 5161948"/>
              <a:gd name="connsiteX105" fmla="*/ 1309522 w 2262739"/>
              <a:gd name="connsiteY105" fmla="*/ 1134438 h 5161948"/>
              <a:gd name="connsiteX106" fmla="*/ 1337935 w 2262739"/>
              <a:gd name="connsiteY106" fmla="*/ 1125619 h 5161948"/>
              <a:gd name="connsiteX107" fmla="*/ 1641997 w 2262739"/>
              <a:gd name="connsiteY107" fmla="*/ 666894 h 5161948"/>
              <a:gd name="connsiteX108" fmla="*/ 1337935 w 2262739"/>
              <a:gd name="connsiteY108" fmla="*/ 208170 h 5161948"/>
              <a:gd name="connsiteX109" fmla="*/ 1309522 w 2262739"/>
              <a:gd name="connsiteY109" fmla="*/ 199350 h 5161948"/>
              <a:gd name="connsiteX110" fmla="*/ 1309522 w 2262739"/>
              <a:gd name="connsiteY110" fmla="*/ 187916 h 5161948"/>
              <a:gd name="connsiteX111" fmla="*/ 1288612 w 2262739"/>
              <a:gd name="connsiteY111" fmla="*/ 192138 h 5161948"/>
              <a:gd name="connsiteX112" fmla="*/ 1192543 w 2262739"/>
              <a:gd name="connsiteY112" fmla="*/ 96069 h 5161948"/>
              <a:gd name="connsiteX113" fmla="*/ 1288612 w 2262739"/>
              <a:gd name="connsiteY113" fmla="*/ 0 h 5161948"/>
              <a:gd name="connsiteX0" fmla="*/ 1324539 w 2262739"/>
              <a:gd name="connsiteY0" fmla="*/ 1501038 h 5161948"/>
              <a:gd name="connsiteX1" fmla="*/ 2140543 w 2262739"/>
              <a:gd name="connsiteY1" fmla="*/ 1501038 h 5161948"/>
              <a:gd name="connsiteX2" fmla="*/ 2156843 w 2262739"/>
              <a:gd name="connsiteY2" fmla="*/ 1507791 h 5161948"/>
              <a:gd name="connsiteX3" fmla="*/ 2160676 w 2262739"/>
              <a:gd name="connsiteY3" fmla="*/ 1506203 h 5161948"/>
              <a:gd name="connsiteX4" fmla="*/ 2160676 w 2262739"/>
              <a:gd name="connsiteY4" fmla="*/ 1506206 h 5161948"/>
              <a:gd name="connsiteX5" fmla="*/ 2262739 w 2262739"/>
              <a:gd name="connsiteY5" fmla="*/ 1608269 h 5161948"/>
              <a:gd name="connsiteX6" fmla="*/ 2262736 w 2262739"/>
              <a:gd name="connsiteY6" fmla="*/ 3224438 h 5161948"/>
              <a:gd name="connsiteX7" fmla="*/ 2261484 w 2262739"/>
              <a:gd name="connsiteY7" fmla="*/ 3281706 h 5161948"/>
              <a:gd name="connsiteX8" fmla="*/ 2170500 w 2262739"/>
              <a:gd name="connsiteY8" fmla="*/ 3372690 h 5161948"/>
              <a:gd name="connsiteX9" fmla="*/ 1845354 w 2262739"/>
              <a:gd name="connsiteY9" fmla="*/ 3372690 h 5161948"/>
              <a:gd name="connsiteX10" fmla="*/ 1845354 w 2262739"/>
              <a:gd name="connsiteY10" fmla="*/ 5063482 h 5161948"/>
              <a:gd name="connsiteX11" fmla="*/ 1746890 w 2262739"/>
              <a:gd name="connsiteY11" fmla="*/ 5161945 h 5161948"/>
              <a:gd name="connsiteX12" fmla="*/ 1741131 w 2262739"/>
              <a:gd name="connsiteY12" fmla="*/ 5159558 h 5161948"/>
              <a:gd name="connsiteX13" fmla="*/ 1735359 w 2262739"/>
              <a:gd name="connsiteY13" fmla="*/ 5161948 h 5161948"/>
              <a:gd name="connsiteX14" fmla="*/ 1307781 w 2262739"/>
              <a:gd name="connsiteY14" fmla="*/ 5161945 h 5161948"/>
              <a:gd name="connsiteX15" fmla="*/ 1266638 w 2262739"/>
              <a:gd name="connsiteY15" fmla="*/ 5161942 h 5161948"/>
              <a:gd name="connsiteX16" fmla="*/ 1168175 w 2262739"/>
              <a:gd name="connsiteY16" fmla="*/ 5063479 h 5161948"/>
              <a:gd name="connsiteX17" fmla="*/ 1168175 w 2262739"/>
              <a:gd name="connsiteY17" fmla="*/ 4114957 h 5161948"/>
              <a:gd name="connsiteX18" fmla="*/ 1266638 w 2262739"/>
              <a:gd name="connsiteY18" fmla="*/ 4016494 h 5161948"/>
              <a:gd name="connsiteX19" fmla="*/ 1365101 w 2262739"/>
              <a:gd name="connsiteY19" fmla="*/ 4114957 h 5161948"/>
              <a:gd name="connsiteX20" fmla="*/ 1365101 w 2262739"/>
              <a:gd name="connsiteY20" fmla="*/ 4971753 h 5161948"/>
              <a:gd name="connsiteX21" fmla="*/ 1648427 w 2262739"/>
              <a:gd name="connsiteY21" fmla="*/ 4971753 h 5161948"/>
              <a:gd name="connsiteX22" fmla="*/ 1648427 w 2262739"/>
              <a:gd name="connsiteY22" fmla="*/ 2207315 h 5161948"/>
              <a:gd name="connsiteX23" fmla="*/ 1746890 w 2262739"/>
              <a:gd name="connsiteY23" fmla="*/ 2108852 h 5161948"/>
              <a:gd name="connsiteX24" fmla="*/ 1845354 w 2262739"/>
              <a:gd name="connsiteY24" fmla="*/ 2207315 h 5161948"/>
              <a:gd name="connsiteX25" fmla="*/ 1845354 w 2262739"/>
              <a:gd name="connsiteY25" fmla="*/ 3190722 h 5161948"/>
              <a:gd name="connsiteX26" fmla="*/ 2058614 w 2262739"/>
              <a:gd name="connsiteY26" fmla="*/ 3190722 h 5161948"/>
              <a:gd name="connsiteX27" fmla="*/ 2058614 w 2262739"/>
              <a:gd name="connsiteY27" fmla="*/ 1724749 h 5161948"/>
              <a:gd name="connsiteX28" fmla="*/ 1324539 w 2262739"/>
              <a:gd name="connsiteY28" fmla="*/ 1724746 h 5161948"/>
              <a:gd name="connsiteX29" fmla="*/ 1245446 w 2262739"/>
              <a:gd name="connsiteY29" fmla="*/ 1691983 h 5161948"/>
              <a:gd name="connsiteX30" fmla="*/ 1212684 w 2262739"/>
              <a:gd name="connsiteY30" fmla="*/ 1612893 h 5161948"/>
              <a:gd name="connsiteX31" fmla="*/ 1245446 w 2262739"/>
              <a:gd name="connsiteY31" fmla="*/ 1533800 h 5161948"/>
              <a:gd name="connsiteX32" fmla="*/ 1324539 w 2262739"/>
              <a:gd name="connsiteY32" fmla="*/ 1501038 h 5161948"/>
              <a:gd name="connsiteX33" fmla="*/ 452440 w 2262739"/>
              <a:gd name="connsiteY33" fmla="*/ 1501035 h 5161948"/>
              <a:gd name="connsiteX34" fmla="*/ 927484 w 2262739"/>
              <a:gd name="connsiteY34" fmla="*/ 1501035 h 5161948"/>
              <a:gd name="connsiteX35" fmla="*/ 1034700 w 2262739"/>
              <a:gd name="connsiteY35" fmla="*/ 1608251 h 5161948"/>
              <a:gd name="connsiteX36" fmla="*/ 927484 w 2262739"/>
              <a:gd name="connsiteY36" fmla="*/ 1715467 h 5161948"/>
              <a:gd name="connsiteX37" fmla="*/ 541544 w 2262739"/>
              <a:gd name="connsiteY37" fmla="*/ 1715467 h 5161948"/>
              <a:gd name="connsiteX38" fmla="*/ 237922 w 2262739"/>
              <a:gd name="connsiteY38" fmla="*/ 4016494 h 5161948"/>
              <a:gd name="connsiteX39" fmla="*/ 472663 w 2262739"/>
              <a:gd name="connsiteY39" fmla="*/ 4016494 h 5161948"/>
              <a:gd name="connsiteX40" fmla="*/ 479013 w 2262739"/>
              <a:gd name="connsiteY40" fmla="*/ 4019124 h 5161948"/>
              <a:gd name="connsiteX41" fmla="*/ 485366 w 2262739"/>
              <a:gd name="connsiteY41" fmla="*/ 4016494 h 5161948"/>
              <a:gd name="connsiteX42" fmla="*/ 583829 w 2262739"/>
              <a:gd name="connsiteY42" fmla="*/ 4114957 h 5161948"/>
              <a:gd name="connsiteX43" fmla="*/ 583829 w 2262739"/>
              <a:gd name="connsiteY43" fmla="*/ 4971753 h 5161948"/>
              <a:gd name="connsiteX44" fmla="*/ 795689 w 2262739"/>
              <a:gd name="connsiteY44" fmla="*/ 4971753 h 5161948"/>
              <a:gd name="connsiteX45" fmla="*/ 795689 w 2262739"/>
              <a:gd name="connsiteY45" fmla="*/ 4114957 h 5161948"/>
              <a:gd name="connsiteX46" fmla="*/ 894152 w 2262739"/>
              <a:gd name="connsiteY46" fmla="*/ 4016494 h 5161948"/>
              <a:gd name="connsiteX47" fmla="*/ 992615 w 2262739"/>
              <a:gd name="connsiteY47" fmla="*/ 4114957 h 5161948"/>
              <a:gd name="connsiteX48" fmla="*/ 992615 w 2262739"/>
              <a:gd name="connsiteY48" fmla="*/ 5063479 h 5161948"/>
              <a:gd name="connsiteX49" fmla="*/ 894152 w 2262739"/>
              <a:gd name="connsiteY49" fmla="*/ 5161942 h 5161948"/>
              <a:gd name="connsiteX50" fmla="*/ 888008 w 2262739"/>
              <a:gd name="connsiteY50" fmla="*/ 5159398 h 5161948"/>
              <a:gd name="connsiteX51" fmla="*/ 881846 w 2262739"/>
              <a:gd name="connsiteY51" fmla="*/ 5161948 h 5161948"/>
              <a:gd name="connsiteX52" fmla="*/ 493466 w 2262739"/>
              <a:gd name="connsiteY52" fmla="*/ 5161945 h 5161948"/>
              <a:gd name="connsiteX53" fmla="*/ 489412 w 2262739"/>
              <a:gd name="connsiteY53" fmla="*/ 5160265 h 5161948"/>
              <a:gd name="connsiteX54" fmla="*/ 485366 w 2262739"/>
              <a:gd name="connsiteY54" fmla="*/ 5161942 h 5161948"/>
              <a:gd name="connsiteX55" fmla="*/ 386900 w 2262739"/>
              <a:gd name="connsiteY55" fmla="*/ 5063479 h 5161948"/>
              <a:gd name="connsiteX56" fmla="*/ 386900 w 2262739"/>
              <a:gd name="connsiteY56" fmla="*/ 4206689 h 5161948"/>
              <a:gd name="connsiteX57" fmla="*/ 95098 w 2262739"/>
              <a:gd name="connsiteY57" fmla="*/ 4206686 h 5161948"/>
              <a:gd name="connsiteX58" fmla="*/ 27853 w 2262739"/>
              <a:gd name="connsiteY58" fmla="*/ 4178833 h 5161948"/>
              <a:gd name="connsiteX59" fmla="*/ 0 w 2262739"/>
              <a:gd name="connsiteY59" fmla="*/ 4111591 h 5161948"/>
              <a:gd name="connsiteX60" fmla="*/ 8375 w 2262739"/>
              <a:gd name="connsiteY60" fmla="*/ 4051244 h 5161948"/>
              <a:gd name="connsiteX61" fmla="*/ 332053 w 2262739"/>
              <a:gd name="connsiteY61" fmla="*/ 1598178 h 5161948"/>
              <a:gd name="connsiteX62" fmla="*/ 374750 w 2262739"/>
              <a:gd name="connsiteY62" fmla="*/ 1524272 h 5161948"/>
              <a:gd name="connsiteX63" fmla="*/ 422871 w 2262739"/>
              <a:gd name="connsiteY63" fmla="*/ 1507948 h 5161948"/>
              <a:gd name="connsiteX64" fmla="*/ 452440 w 2262739"/>
              <a:gd name="connsiteY64" fmla="*/ 1501035 h 5161948"/>
              <a:gd name="connsiteX65" fmla="*/ 983256 w 2262739"/>
              <a:gd name="connsiteY65" fmla="*/ 3315 h 5161948"/>
              <a:gd name="connsiteX66" fmla="*/ 1079325 w 2262739"/>
              <a:gd name="connsiteY66" fmla="*/ 99384 h 5161948"/>
              <a:gd name="connsiteX67" fmla="*/ 983256 w 2262739"/>
              <a:gd name="connsiteY67" fmla="*/ 195453 h 5161948"/>
              <a:gd name="connsiteX68" fmla="*/ 972320 w 2262739"/>
              <a:gd name="connsiteY68" fmla="*/ 193245 h 5161948"/>
              <a:gd name="connsiteX69" fmla="*/ 972320 w 2262739"/>
              <a:gd name="connsiteY69" fmla="*/ 201354 h 5161948"/>
              <a:gd name="connsiteX70" fmla="*/ 950365 w 2262739"/>
              <a:gd name="connsiteY70" fmla="*/ 208170 h 5161948"/>
              <a:gd name="connsiteX71" fmla="*/ 646302 w 2262739"/>
              <a:gd name="connsiteY71" fmla="*/ 666894 h 5161948"/>
              <a:gd name="connsiteX72" fmla="*/ 950365 w 2262739"/>
              <a:gd name="connsiteY72" fmla="*/ 1125619 h 5161948"/>
              <a:gd name="connsiteX73" fmla="*/ 972320 w 2262739"/>
              <a:gd name="connsiteY73" fmla="*/ 1132434 h 5161948"/>
              <a:gd name="connsiteX74" fmla="*/ 972320 w 2262739"/>
              <a:gd name="connsiteY74" fmla="*/ 1139401 h 5161948"/>
              <a:gd name="connsiteX75" fmla="*/ 985249 w 2262739"/>
              <a:gd name="connsiteY75" fmla="*/ 1136791 h 5161948"/>
              <a:gd name="connsiteX76" fmla="*/ 1081318 w 2262739"/>
              <a:gd name="connsiteY76" fmla="*/ 1232860 h 5161948"/>
              <a:gd name="connsiteX77" fmla="*/ 985249 w 2262739"/>
              <a:gd name="connsiteY77" fmla="*/ 1328929 h 5161948"/>
              <a:gd name="connsiteX78" fmla="*/ 972320 w 2262739"/>
              <a:gd name="connsiteY78" fmla="*/ 1326319 h 5161948"/>
              <a:gd name="connsiteX79" fmla="*/ 972320 w 2262739"/>
              <a:gd name="connsiteY79" fmla="*/ 1328854 h 5161948"/>
              <a:gd name="connsiteX80" fmla="*/ 948958 w 2262739"/>
              <a:gd name="connsiteY80" fmla="*/ 1321602 h 5161948"/>
              <a:gd name="connsiteX81" fmla="*/ 947855 w 2262739"/>
              <a:gd name="connsiteY81" fmla="*/ 1321380 h 5161948"/>
              <a:gd name="connsiteX82" fmla="*/ 947526 w 2262739"/>
              <a:gd name="connsiteY82" fmla="*/ 1321158 h 5161948"/>
              <a:gd name="connsiteX83" fmla="*/ 877009 w 2262739"/>
              <a:gd name="connsiteY83" fmla="*/ 1299268 h 5161948"/>
              <a:gd name="connsiteX84" fmla="*/ 457843 w 2262739"/>
              <a:gd name="connsiteY84" fmla="*/ 666894 h 5161948"/>
              <a:gd name="connsiteX85" fmla="*/ 877009 w 2262739"/>
              <a:gd name="connsiteY85" fmla="*/ 34521 h 5161948"/>
              <a:gd name="connsiteX86" fmla="*/ 939587 w 2262739"/>
              <a:gd name="connsiteY86" fmla="*/ 15095 h 5161948"/>
              <a:gd name="connsiteX87" fmla="*/ 945862 w 2262739"/>
              <a:gd name="connsiteY87" fmla="*/ 10865 h 5161948"/>
              <a:gd name="connsiteX88" fmla="*/ 966894 w 2262739"/>
              <a:gd name="connsiteY88" fmla="*/ 6618 h 5161948"/>
              <a:gd name="connsiteX89" fmla="*/ 972320 w 2262739"/>
              <a:gd name="connsiteY89" fmla="*/ 4934 h 5161948"/>
              <a:gd name="connsiteX90" fmla="*/ 972320 w 2262739"/>
              <a:gd name="connsiteY90" fmla="*/ 5523 h 5161948"/>
              <a:gd name="connsiteX91" fmla="*/ 983256 w 2262739"/>
              <a:gd name="connsiteY91" fmla="*/ 3315 h 5161948"/>
              <a:gd name="connsiteX92" fmla="*/ 1288612 w 2262739"/>
              <a:gd name="connsiteY92" fmla="*/ 0 h 5161948"/>
              <a:gd name="connsiteX93" fmla="*/ 1309522 w 2262739"/>
              <a:gd name="connsiteY93" fmla="*/ 4222 h 5161948"/>
              <a:gd name="connsiteX94" fmla="*/ 1309522 w 2262739"/>
              <a:gd name="connsiteY94" fmla="*/ 2930 h 5161948"/>
              <a:gd name="connsiteX95" fmla="*/ 1321424 w 2262739"/>
              <a:gd name="connsiteY95" fmla="*/ 6624 h 5161948"/>
              <a:gd name="connsiteX96" fmla="*/ 1326006 w 2262739"/>
              <a:gd name="connsiteY96" fmla="*/ 7550 h 5161948"/>
              <a:gd name="connsiteX97" fmla="*/ 1327373 w 2262739"/>
              <a:gd name="connsiteY97" fmla="*/ 8471 h 5161948"/>
              <a:gd name="connsiteX98" fmla="*/ 1411291 w 2262739"/>
              <a:gd name="connsiteY98" fmla="*/ 34521 h 5161948"/>
              <a:gd name="connsiteX99" fmla="*/ 1830457 w 2262739"/>
              <a:gd name="connsiteY99" fmla="*/ 666894 h 5161948"/>
              <a:gd name="connsiteX100" fmla="*/ 1411291 w 2262739"/>
              <a:gd name="connsiteY100" fmla="*/ 1299268 h 5161948"/>
              <a:gd name="connsiteX101" fmla="*/ 1309522 w 2262739"/>
              <a:gd name="connsiteY101" fmla="*/ 1330859 h 5161948"/>
              <a:gd name="connsiteX102" fmla="*/ 1309522 w 2262739"/>
              <a:gd name="connsiteY102" fmla="*/ 1325376 h 5161948"/>
              <a:gd name="connsiteX103" fmla="*/ 1291923 w 2262739"/>
              <a:gd name="connsiteY103" fmla="*/ 1328929 h 5161948"/>
              <a:gd name="connsiteX104" fmla="*/ 1195854 w 2262739"/>
              <a:gd name="connsiteY104" fmla="*/ 1232860 h 5161948"/>
              <a:gd name="connsiteX105" fmla="*/ 1291923 w 2262739"/>
              <a:gd name="connsiteY105" fmla="*/ 1136791 h 5161948"/>
              <a:gd name="connsiteX106" fmla="*/ 1309522 w 2262739"/>
              <a:gd name="connsiteY106" fmla="*/ 1140344 h 5161948"/>
              <a:gd name="connsiteX107" fmla="*/ 1309522 w 2262739"/>
              <a:gd name="connsiteY107" fmla="*/ 1134438 h 5161948"/>
              <a:gd name="connsiteX108" fmla="*/ 1337935 w 2262739"/>
              <a:gd name="connsiteY108" fmla="*/ 1125619 h 5161948"/>
              <a:gd name="connsiteX109" fmla="*/ 1641997 w 2262739"/>
              <a:gd name="connsiteY109" fmla="*/ 666894 h 5161948"/>
              <a:gd name="connsiteX110" fmla="*/ 1337935 w 2262739"/>
              <a:gd name="connsiteY110" fmla="*/ 208170 h 5161948"/>
              <a:gd name="connsiteX111" fmla="*/ 1309522 w 2262739"/>
              <a:gd name="connsiteY111" fmla="*/ 199350 h 5161948"/>
              <a:gd name="connsiteX112" fmla="*/ 1288612 w 2262739"/>
              <a:gd name="connsiteY112" fmla="*/ 192138 h 5161948"/>
              <a:gd name="connsiteX113" fmla="*/ 1192543 w 2262739"/>
              <a:gd name="connsiteY113" fmla="*/ 96069 h 5161948"/>
              <a:gd name="connsiteX114" fmla="*/ 1288612 w 2262739"/>
              <a:gd name="connsiteY114" fmla="*/ 0 h 5161948"/>
              <a:gd name="connsiteX0" fmla="*/ 1324539 w 2262739"/>
              <a:gd name="connsiteY0" fmla="*/ 1501038 h 5161948"/>
              <a:gd name="connsiteX1" fmla="*/ 2140543 w 2262739"/>
              <a:gd name="connsiteY1" fmla="*/ 1501038 h 5161948"/>
              <a:gd name="connsiteX2" fmla="*/ 2156843 w 2262739"/>
              <a:gd name="connsiteY2" fmla="*/ 1507791 h 5161948"/>
              <a:gd name="connsiteX3" fmla="*/ 2160676 w 2262739"/>
              <a:gd name="connsiteY3" fmla="*/ 1506203 h 5161948"/>
              <a:gd name="connsiteX4" fmla="*/ 2160676 w 2262739"/>
              <a:gd name="connsiteY4" fmla="*/ 1506206 h 5161948"/>
              <a:gd name="connsiteX5" fmla="*/ 2262739 w 2262739"/>
              <a:gd name="connsiteY5" fmla="*/ 1608269 h 5161948"/>
              <a:gd name="connsiteX6" fmla="*/ 2262736 w 2262739"/>
              <a:gd name="connsiteY6" fmla="*/ 3224438 h 5161948"/>
              <a:gd name="connsiteX7" fmla="*/ 2261484 w 2262739"/>
              <a:gd name="connsiteY7" fmla="*/ 3281706 h 5161948"/>
              <a:gd name="connsiteX8" fmla="*/ 2170500 w 2262739"/>
              <a:gd name="connsiteY8" fmla="*/ 3372690 h 5161948"/>
              <a:gd name="connsiteX9" fmla="*/ 1845354 w 2262739"/>
              <a:gd name="connsiteY9" fmla="*/ 3372690 h 5161948"/>
              <a:gd name="connsiteX10" fmla="*/ 1845354 w 2262739"/>
              <a:gd name="connsiteY10" fmla="*/ 5063482 h 5161948"/>
              <a:gd name="connsiteX11" fmla="*/ 1746890 w 2262739"/>
              <a:gd name="connsiteY11" fmla="*/ 5161945 h 5161948"/>
              <a:gd name="connsiteX12" fmla="*/ 1741131 w 2262739"/>
              <a:gd name="connsiteY12" fmla="*/ 5159558 h 5161948"/>
              <a:gd name="connsiteX13" fmla="*/ 1735359 w 2262739"/>
              <a:gd name="connsiteY13" fmla="*/ 5161948 h 5161948"/>
              <a:gd name="connsiteX14" fmla="*/ 1307781 w 2262739"/>
              <a:gd name="connsiteY14" fmla="*/ 5161945 h 5161948"/>
              <a:gd name="connsiteX15" fmla="*/ 1266638 w 2262739"/>
              <a:gd name="connsiteY15" fmla="*/ 5161942 h 5161948"/>
              <a:gd name="connsiteX16" fmla="*/ 1168175 w 2262739"/>
              <a:gd name="connsiteY16" fmla="*/ 5063479 h 5161948"/>
              <a:gd name="connsiteX17" fmla="*/ 1168175 w 2262739"/>
              <a:gd name="connsiteY17" fmla="*/ 4114957 h 5161948"/>
              <a:gd name="connsiteX18" fmla="*/ 1266638 w 2262739"/>
              <a:gd name="connsiteY18" fmla="*/ 4016494 h 5161948"/>
              <a:gd name="connsiteX19" fmla="*/ 1365101 w 2262739"/>
              <a:gd name="connsiteY19" fmla="*/ 4114957 h 5161948"/>
              <a:gd name="connsiteX20" fmla="*/ 1365101 w 2262739"/>
              <a:gd name="connsiteY20" fmla="*/ 4971753 h 5161948"/>
              <a:gd name="connsiteX21" fmla="*/ 1648427 w 2262739"/>
              <a:gd name="connsiteY21" fmla="*/ 4971753 h 5161948"/>
              <a:gd name="connsiteX22" fmla="*/ 1648427 w 2262739"/>
              <a:gd name="connsiteY22" fmla="*/ 2207315 h 5161948"/>
              <a:gd name="connsiteX23" fmla="*/ 1746890 w 2262739"/>
              <a:gd name="connsiteY23" fmla="*/ 2108852 h 5161948"/>
              <a:gd name="connsiteX24" fmla="*/ 1845354 w 2262739"/>
              <a:gd name="connsiteY24" fmla="*/ 2207315 h 5161948"/>
              <a:gd name="connsiteX25" fmla="*/ 1845354 w 2262739"/>
              <a:gd name="connsiteY25" fmla="*/ 3190722 h 5161948"/>
              <a:gd name="connsiteX26" fmla="*/ 2058614 w 2262739"/>
              <a:gd name="connsiteY26" fmla="*/ 3190722 h 5161948"/>
              <a:gd name="connsiteX27" fmla="*/ 2058614 w 2262739"/>
              <a:gd name="connsiteY27" fmla="*/ 1724749 h 5161948"/>
              <a:gd name="connsiteX28" fmla="*/ 1324539 w 2262739"/>
              <a:gd name="connsiteY28" fmla="*/ 1724746 h 5161948"/>
              <a:gd name="connsiteX29" fmla="*/ 1245446 w 2262739"/>
              <a:gd name="connsiteY29" fmla="*/ 1691983 h 5161948"/>
              <a:gd name="connsiteX30" fmla="*/ 1212684 w 2262739"/>
              <a:gd name="connsiteY30" fmla="*/ 1612893 h 5161948"/>
              <a:gd name="connsiteX31" fmla="*/ 1245446 w 2262739"/>
              <a:gd name="connsiteY31" fmla="*/ 1533800 h 5161948"/>
              <a:gd name="connsiteX32" fmla="*/ 1324539 w 2262739"/>
              <a:gd name="connsiteY32" fmla="*/ 1501038 h 5161948"/>
              <a:gd name="connsiteX33" fmla="*/ 452440 w 2262739"/>
              <a:gd name="connsiteY33" fmla="*/ 1501035 h 5161948"/>
              <a:gd name="connsiteX34" fmla="*/ 927484 w 2262739"/>
              <a:gd name="connsiteY34" fmla="*/ 1501035 h 5161948"/>
              <a:gd name="connsiteX35" fmla="*/ 1034700 w 2262739"/>
              <a:gd name="connsiteY35" fmla="*/ 1608251 h 5161948"/>
              <a:gd name="connsiteX36" fmla="*/ 927484 w 2262739"/>
              <a:gd name="connsiteY36" fmla="*/ 1715467 h 5161948"/>
              <a:gd name="connsiteX37" fmla="*/ 541544 w 2262739"/>
              <a:gd name="connsiteY37" fmla="*/ 1715467 h 5161948"/>
              <a:gd name="connsiteX38" fmla="*/ 237922 w 2262739"/>
              <a:gd name="connsiteY38" fmla="*/ 4016494 h 5161948"/>
              <a:gd name="connsiteX39" fmla="*/ 472663 w 2262739"/>
              <a:gd name="connsiteY39" fmla="*/ 4016494 h 5161948"/>
              <a:gd name="connsiteX40" fmla="*/ 479013 w 2262739"/>
              <a:gd name="connsiteY40" fmla="*/ 4019124 h 5161948"/>
              <a:gd name="connsiteX41" fmla="*/ 485366 w 2262739"/>
              <a:gd name="connsiteY41" fmla="*/ 4016494 h 5161948"/>
              <a:gd name="connsiteX42" fmla="*/ 583829 w 2262739"/>
              <a:gd name="connsiteY42" fmla="*/ 4114957 h 5161948"/>
              <a:gd name="connsiteX43" fmla="*/ 583829 w 2262739"/>
              <a:gd name="connsiteY43" fmla="*/ 4971753 h 5161948"/>
              <a:gd name="connsiteX44" fmla="*/ 795689 w 2262739"/>
              <a:gd name="connsiteY44" fmla="*/ 4971753 h 5161948"/>
              <a:gd name="connsiteX45" fmla="*/ 795689 w 2262739"/>
              <a:gd name="connsiteY45" fmla="*/ 4114957 h 5161948"/>
              <a:gd name="connsiteX46" fmla="*/ 894152 w 2262739"/>
              <a:gd name="connsiteY46" fmla="*/ 4016494 h 5161948"/>
              <a:gd name="connsiteX47" fmla="*/ 992615 w 2262739"/>
              <a:gd name="connsiteY47" fmla="*/ 4114957 h 5161948"/>
              <a:gd name="connsiteX48" fmla="*/ 992615 w 2262739"/>
              <a:gd name="connsiteY48" fmla="*/ 5063479 h 5161948"/>
              <a:gd name="connsiteX49" fmla="*/ 894152 w 2262739"/>
              <a:gd name="connsiteY49" fmla="*/ 5161942 h 5161948"/>
              <a:gd name="connsiteX50" fmla="*/ 888008 w 2262739"/>
              <a:gd name="connsiteY50" fmla="*/ 5159398 h 5161948"/>
              <a:gd name="connsiteX51" fmla="*/ 881846 w 2262739"/>
              <a:gd name="connsiteY51" fmla="*/ 5161948 h 5161948"/>
              <a:gd name="connsiteX52" fmla="*/ 493466 w 2262739"/>
              <a:gd name="connsiteY52" fmla="*/ 5161945 h 5161948"/>
              <a:gd name="connsiteX53" fmla="*/ 489412 w 2262739"/>
              <a:gd name="connsiteY53" fmla="*/ 5160265 h 5161948"/>
              <a:gd name="connsiteX54" fmla="*/ 485366 w 2262739"/>
              <a:gd name="connsiteY54" fmla="*/ 5161942 h 5161948"/>
              <a:gd name="connsiteX55" fmla="*/ 386900 w 2262739"/>
              <a:gd name="connsiteY55" fmla="*/ 5063479 h 5161948"/>
              <a:gd name="connsiteX56" fmla="*/ 386900 w 2262739"/>
              <a:gd name="connsiteY56" fmla="*/ 4206689 h 5161948"/>
              <a:gd name="connsiteX57" fmla="*/ 95098 w 2262739"/>
              <a:gd name="connsiteY57" fmla="*/ 4206686 h 5161948"/>
              <a:gd name="connsiteX58" fmla="*/ 27853 w 2262739"/>
              <a:gd name="connsiteY58" fmla="*/ 4178833 h 5161948"/>
              <a:gd name="connsiteX59" fmla="*/ 0 w 2262739"/>
              <a:gd name="connsiteY59" fmla="*/ 4111591 h 5161948"/>
              <a:gd name="connsiteX60" fmla="*/ 8375 w 2262739"/>
              <a:gd name="connsiteY60" fmla="*/ 4051244 h 5161948"/>
              <a:gd name="connsiteX61" fmla="*/ 332053 w 2262739"/>
              <a:gd name="connsiteY61" fmla="*/ 1598178 h 5161948"/>
              <a:gd name="connsiteX62" fmla="*/ 374750 w 2262739"/>
              <a:gd name="connsiteY62" fmla="*/ 1524272 h 5161948"/>
              <a:gd name="connsiteX63" fmla="*/ 422871 w 2262739"/>
              <a:gd name="connsiteY63" fmla="*/ 1507948 h 5161948"/>
              <a:gd name="connsiteX64" fmla="*/ 452440 w 2262739"/>
              <a:gd name="connsiteY64" fmla="*/ 1501035 h 5161948"/>
              <a:gd name="connsiteX65" fmla="*/ 983256 w 2262739"/>
              <a:gd name="connsiteY65" fmla="*/ 3315 h 5161948"/>
              <a:gd name="connsiteX66" fmla="*/ 1079325 w 2262739"/>
              <a:gd name="connsiteY66" fmla="*/ 99384 h 5161948"/>
              <a:gd name="connsiteX67" fmla="*/ 983256 w 2262739"/>
              <a:gd name="connsiteY67" fmla="*/ 195453 h 5161948"/>
              <a:gd name="connsiteX68" fmla="*/ 972320 w 2262739"/>
              <a:gd name="connsiteY68" fmla="*/ 201354 h 5161948"/>
              <a:gd name="connsiteX69" fmla="*/ 950365 w 2262739"/>
              <a:gd name="connsiteY69" fmla="*/ 208170 h 5161948"/>
              <a:gd name="connsiteX70" fmla="*/ 646302 w 2262739"/>
              <a:gd name="connsiteY70" fmla="*/ 666894 h 5161948"/>
              <a:gd name="connsiteX71" fmla="*/ 950365 w 2262739"/>
              <a:gd name="connsiteY71" fmla="*/ 1125619 h 5161948"/>
              <a:gd name="connsiteX72" fmla="*/ 972320 w 2262739"/>
              <a:gd name="connsiteY72" fmla="*/ 1132434 h 5161948"/>
              <a:gd name="connsiteX73" fmla="*/ 972320 w 2262739"/>
              <a:gd name="connsiteY73" fmla="*/ 1139401 h 5161948"/>
              <a:gd name="connsiteX74" fmla="*/ 985249 w 2262739"/>
              <a:gd name="connsiteY74" fmla="*/ 1136791 h 5161948"/>
              <a:gd name="connsiteX75" fmla="*/ 1081318 w 2262739"/>
              <a:gd name="connsiteY75" fmla="*/ 1232860 h 5161948"/>
              <a:gd name="connsiteX76" fmla="*/ 985249 w 2262739"/>
              <a:gd name="connsiteY76" fmla="*/ 1328929 h 5161948"/>
              <a:gd name="connsiteX77" fmla="*/ 972320 w 2262739"/>
              <a:gd name="connsiteY77" fmla="*/ 1326319 h 5161948"/>
              <a:gd name="connsiteX78" fmla="*/ 972320 w 2262739"/>
              <a:gd name="connsiteY78" fmla="*/ 1328854 h 5161948"/>
              <a:gd name="connsiteX79" fmla="*/ 948958 w 2262739"/>
              <a:gd name="connsiteY79" fmla="*/ 1321602 h 5161948"/>
              <a:gd name="connsiteX80" fmla="*/ 947855 w 2262739"/>
              <a:gd name="connsiteY80" fmla="*/ 1321380 h 5161948"/>
              <a:gd name="connsiteX81" fmla="*/ 947526 w 2262739"/>
              <a:gd name="connsiteY81" fmla="*/ 1321158 h 5161948"/>
              <a:gd name="connsiteX82" fmla="*/ 877009 w 2262739"/>
              <a:gd name="connsiteY82" fmla="*/ 1299268 h 5161948"/>
              <a:gd name="connsiteX83" fmla="*/ 457843 w 2262739"/>
              <a:gd name="connsiteY83" fmla="*/ 666894 h 5161948"/>
              <a:gd name="connsiteX84" fmla="*/ 877009 w 2262739"/>
              <a:gd name="connsiteY84" fmla="*/ 34521 h 5161948"/>
              <a:gd name="connsiteX85" fmla="*/ 939587 w 2262739"/>
              <a:gd name="connsiteY85" fmla="*/ 15095 h 5161948"/>
              <a:gd name="connsiteX86" fmla="*/ 945862 w 2262739"/>
              <a:gd name="connsiteY86" fmla="*/ 10865 h 5161948"/>
              <a:gd name="connsiteX87" fmla="*/ 966894 w 2262739"/>
              <a:gd name="connsiteY87" fmla="*/ 6618 h 5161948"/>
              <a:gd name="connsiteX88" fmla="*/ 972320 w 2262739"/>
              <a:gd name="connsiteY88" fmla="*/ 4934 h 5161948"/>
              <a:gd name="connsiteX89" fmla="*/ 972320 w 2262739"/>
              <a:gd name="connsiteY89" fmla="*/ 5523 h 5161948"/>
              <a:gd name="connsiteX90" fmla="*/ 983256 w 2262739"/>
              <a:gd name="connsiteY90" fmla="*/ 3315 h 5161948"/>
              <a:gd name="connsiteX91" fmla="*/ 1288612 w 2262739"/>
              <a:gd name="connsiteY91" fmla="*/ 0 h 5161948"/>
              <a:gd name="connsiteX92" fmla="*/ 1309522 w 2262739"/>
              <a:gd name="connsiteY92" fmla="*/ 4222 h 5161948"/>
              <a:gd name="connsiteX93" fmla="*/ 1309522 w 2262739"/>
              <a:gd name="connsiteY93" fmla="*/ 2930 h 5161948"/>
              <a:gd name="connsiteX94" fmla="*/ 1321424 w 2262739"/>
              <a:gd name="connsiteY94" fmla="*/ 6624 h 5161948"/>
              <a:gd name="connsiteX95" fmla="*/ 1326006 w 2262739"/>
              <a:gd name="connsiteY95" fmla="*/ 7550 h 5161948"/>
              <a:gd name="connsiteX96" fmla="*/ 1327373 w 2262739"/>
              <a:gd name="connsiteY96" fmla="*/ 8471 h 5161948"/>
              <a:gd name="connsiteX97" fmla="*/ 1411291 w 2262739"/>
              <a:gd name="connsiteY97" fmla="*/ 34521 h 5161948"/>
              <a:gd name="connsiteX98" fmla="*/ 1830457 w 2262739"/>
              <a:gd name="connsiteY98" fmla="*/ 666894 h 5161948"/>
              <a:gd name="connsiteX99" fmla="*/ 1411291 w 2262739"/>
              <a:gd name="connsiteY99" fmla="*/ 1299268 h 5161948"/>
              <a:gd name="connsiteX100" fmla="*/ 1309522 w 2262739"/>
              <a:gd name="connsiteY100" fmla="*/ 1330859 h 5161948"/>
              <a:gd name="connsiteX101" fmla="*/ 1309522 w 2262739"/>
              <a:gd name="connsiteY101" fmla="*/ 1325376 h 5161948"/>
              <a:gd name="connsiteX102" fmla="*/ 1291923 w 2262739"/>
              <a:gd name="connsiteY102" fmla="*/ 1328929 h 5161948"/>
              <a:gd name="connsiteX103" fmla="*/ 1195854 w 2262739"/>
              <a:gd name="connsiteY103" fmla="*/ 1232860 h 5161948"/>
              <a:gd name="connsiteX104" fmla="*/ 1291923 w 2262739"/>
              <a:gd name="connsiteY104" fmla="*/ 1136791 h 5161948"/>
              <a:gd name="connsiteX105" fmla="*/ 1309522 w 2262739"/>
              <a:gd name="connsiteY105" fmla="*/ 1140344 h 5161948"/>
              <a:gd name="connsiteX106" fmla="*/ 1309522 w 2262739"/>
              <a:gd name="connsiteY106" fmla="*/ 1134438 h 5161948"/>
              <a:gd name="connsiteX107" fmla="*/ 1337935 w 2262739"/>
              <a:gd name="connsiteY107" fmla="*/ 1125619 h 5161948"/>
              <a:gd name="connsiteX108" fmla="*/ 1641997 w 2262739"/>
              <a:gd name="connsiteY108" fmla="*/ 666894 h 5161948"/>
              <a:gd name="connsiteX109" fmla="*/ 1337935 w 2262739"/>
              <a:gd name="connsiteY109" fmla="*/ 208170 h 5161948"/>
              <a:gd name="connsiteX110" fmla="*/ 1309522 w 2262739"/>
              <a:gd name="connsiteY110" fmla="*/ 199350 h 5161948"/>
              <a:gd name="connsiteX111" fmla="*/ 1288612 w 2262739"/>
              <a:gd name="connsiteY111" fmla="*/ 192138 h 5161948"/>
              <a:gd name="connsiteX112" fmla="*/ 1192543 w 2262739"/>
              <a:gd name="connsiteY112" fmla="*/ 96069 h 5161948"/>
              <a:gd name="connsiteX113" fmla="*/ 1288612 w 2262739"/>
              <a:gd name="connsiteY113" fmla="*/ 0 h 5161948"/>
              <a:gd name="connsiteX0" fmla="*/ 1324539 w 2262739"/>
              <a:gd name="connsiteY0" fmla="*/ 1501038 h 5161948"/>
              <a:gd name="connsiteX1" fmla="*/ 2140543 w 2262739"/>
              <a:gd name="connsiteY1" fmla="*/ 1501038 h 5161948"/>
              <a:gd name="connsiteX2" fmla="*/ 2156843 w 2262739"/>
              <a:gd name="connsiteY2" fmla="*/ 1507791 h 5161948"/>
              <a:gd name="connsiteX3" fmla="*/ 2160676 w 2262739"/>
              <a:gd name="connsiteY3" fmla="*/ 1506203 h 5161948"/>
              <a:gd name="connsiteX4" fmla="*/ 2160676 w 2262739"/>
              <a:gd name="connsiteY4" fmla="*/ 1506206 h 5161948"/>
              <a:gd name="connsiteX5" fmla="*/ 2262739 w 2262739"/>
              <a:gd name="connsiteY5" fmla="*/ 1608269 h 5161948"/>
              <a:gd name="connsiteX6" fmla="*/ 2262736 w 2262739"/>
              <a:gd name="connsiteY6" fmla="*/ 3224438 h 5161948"/>
              <a:gd name="connsiteX7" fmla="*/ 2261484 w 2262739"/>
              <a:gd name="connsiteY7" fmla="*/ 3281706 h 5161948"/>
              <a:gd name="connsiteX8" fmla="*/ 2170500 w 2262739"/>
              <a:gd name="connsiteY8" fmla="*/ 3372690 h 5161948"/>
              <a:gd name="connsiteX9" fmla="*/ 1845354 w 2262739"/>
              <a:gd name="connsiteY9" fmla="*/ 3372690 h 5161948"/>
              <a:gd name="connsiteX10" fmla="*/ 1845354 w 2262739"/>
              <a:gd name="connsiteY10" fmla="*/ 5063482 h 5161948"/>
              <a:gd name="connsiteX11" fmla="*/ 1746890 w 2262739"/>
              <a:gd name="connsiteY11" fmla="*/ 5161945 h 5161948"/>
              <a:gd name="connsiteX12" fmla="*/ 1741131 w 2262739"/>
              <a:gd name="connsiteY12" fmla="*/ 5159558 h 5161948"/>
              <a:gd name="connsiteX13" fmla="*/ 1735359 w 2262739"/>
              <a:gd name="connsiteY13" fmla="*/ 5161948 h 5161948"/>
              <a:gd name="connsiteX14" fmla="*/ 1307781 w 2262739"/>
              <a:gd name="connsiteY14" fmla="*/ 5161945 h 5161948"/>
              <a:gd name="connsiteX15" fmla="*/ 1266638 w 2262739"/>
              <a:gd name="connsiteY15" fmla="*/ 5161942 h 5161948"/>
              <a:gd name="connsiteX16" fmla="*/ 1168175 w 2262739"/>
              <a:gd name="connsiteY16" fmla="*/ 5063479 h 5161948"/>
              <a:gd name="connsiteX17" fmla="*/ 1168175 w 2262739"/>
              <a:gd name="connsiteY17" fmla="*/ 4114957 h 5161948"/>
              <a:gd name="connsiteX18" fmla="*/ 1266638 w 2262739"/>
              <a:gd name="connsiteY18" fmla="*/ 4016494 h 5161948"/>
              <a:gd name="connsiteX19" fmla="*/ 1365101 w 2262739"/>
              <a:gd name="connsiteY19" fmla="*/ 4114957 h 5161948"/>
              <a:gd name="connsiteX20" fmla="*/ 1365101 w 2262739"/>
              <a:gd name="connsiteY20" fmla="*/ 4971753 h 5161948"/>
              <a:gd name="connsiteX21" fmla="*/ 1648427 w 2262739"/>
              <a:gd name="connsiteY21" fmla="*/ 4971753 h 5161948"/>
              <a:gd name="connsiteX22" fmla="*/ 1648427 w 2262739"/>
              <a:gd name="connsiteY22" fmla="*/ 2207315 h 5161948"/>
              <a:gd name="connsiteX23" fmla="*/ 1746890 w 2262739"/>
              <a:gd name="connsiteY23" fmla="*/ 2108852 h 5161948"/>
              <a:gd name="connsiteX24" fmla="*/ 1845354 w 2262739"/>
              <a:gd name="connsiteY24" fmla="*/ 2207315 h 5161948"/>
              <a:gd name="connsiteX25" fmla="*/ 1845354 w 2262739"/>
              <a:gd name="connsiteY25" fmla="*/ 3190722 h 5161948"/>
              <a:gd name="connsiteX26" fmla="*/ 2058614 w 2262739"/>
              <a:gd name="connsiteY26" fmla="*/ 3190722 h 5161948"/>
              <a:gd name="connsiteX27" fmla="*/ 2058614 w 2262739"/>
              <a:gd name="connsiteY27" fmla="*/ 1724749 h 5161948"/>
              <a:gd name="connsiteX28" fmla="*/ 1324539 w 2262739"/>
              <a:gd name="connsiteY28" fmla="*/ 1724746 h 5161948"/>
              <a:gd name="connsiteX29" fmla="*/ 1245446 w 2262739"/>
              <a:gd name="connsiteY29" fmla="*/ 1691983 h 5161948"/>
              <a:gd name="connsiteX30" fmla="*/ 1212684 w 2262739"/>
              <a:gd name="connsiteY30" fmla="*/ 1612893 h 5161948"/>
              <a:gd name="connsiteX31" fmla="*/ 1245446 w 2262739"/>
              <a:gd name="connsiteY31" fmla="*/ 1533800 h 5161948"/>
              <a:gd name="connsiteX32" fmla="*/ 1324539 w 2262739"/>
              <a:gd name="connsiteY32" fmla="*/ 1501038 h 5161948"/>
              <a:gd name="connsiteX33" fmla="*/ 452440 w 2262739"/>
              <a:gd name="connsiteY33" fmla="*/ 1501035 h 5161948"/>
              <a:gd name="connsiteX34" fmla="*/ 927484 w 2262739"/>
              <a:gd name="connsiteY34" fmla="*/ 1501035 h 5161948"/>
              <a:gd name="connsiteX35" fmla="*/ 1034700 w 2262739"/>
              <a:gd name="connsiteY35" fmla="*/ 1608251 h 5161948"/>
              <a:gd name="connsiteX36" fmla="*/ 927484 w 2262739"/>
              <a:gd name="connsiteY36" fmla="*/ 1715467 h 5161948"/>
              <a:gd name="connsiteX37" fmla="*/ 541544 w 2262739"/>
              <a:gd name="connsiteY37" fmla="*/ 1715467 h 5161948"/>
              <a:gd name="connsiteX38" fmla="*/ 237922 w 2262739"/>
              <a:gd name="connsiteY38" fmla="*/ 4016494 h 5161948"/>
              <a:gd name="connsiteX39" fmla="*/ 472663 w 2262739"/>
              <a:gd name="connsiteY39" fmla="*/ 4016494 h 5161948"/>
              <a:gd name="connsiteX40" fmla="*/ 479013 w 2262739"/>
              <a:gd name="connsiteY40" fmla="*/ 4019124 h 5161948"/>
              <a:gd name="connsiteX41" fmla="*/ 485366 w 2262739"/>
              <a:gd name="connsiteY41" fmla="*/ 4016494 h 5161948"/>
              <a:gd name="connsiteX42" fmla="*/ 583829 w 2262739"/>
              <a:gd name="connsiteY42" fmla="*/ 4114957 h 5161948"/>
              <a:gd name="connsiteX43" fmla="*/ 583829 w 2262739"/>
              <a:gd name="connsiteY43" fmla="*/ 4971753 h 5161948"/>
              <a:gd name="connsiteX44" fmla="*/ 795689 w 2262739"/>
              <a:gd name="connsiteY44" fmla="*/ 4971753 h 5161948"/>
              <a:gd name="connsiteX45" fmla="*/ 795689 w 2262739"/>
              <a:gd name="connsiteY45" fmla="*/ 4114957 h 5161948"/>
              <a:gd name="connsiteX46" fmla="*/ 894152 w 2262739"/>
              <a:gd name="connsiteY46" fmla="*/ 4016494 h 5161948"/>
              <a:gd name="connsiteX47" fmla="*/ 992615 w 2262739"/>
              <a:gd name="connsiteY47" fmla="*/ 4114957 h 5161948"/>
              <a:gd name="connsiteX48" fmla="*/ 992615 w 2262739"/>
              <a:gd name="connsiteY48" fmla="*/ 5063479 h 5161948"/>
              <a:gd name="connsiteX49" fmla="*/ 894152 w 2262739"/>
              <a:gd name="connsiteY49" fmla="*/ 5161942 h 5161948"/>
              <a:gd name="connsiteX50" fmla="*/ 888008 w 2262739"/>
              <a:gd name="connsiteY50" fmla="*/ 5159398 h 5161948"/>
              <a:gd name="connsiteX51" fmla="*/ 881846 w 2262739"/>
              <a:gd name="connsiteY51" fmla="*/ 5161948 h 5161948"/>
              <a:gd name="connsiteX52" fmla="*/ 493466 w 2262739"/>
              <a:gd name="connsiteY52" fmla="*/ 5161945 h 5161948"/>
              <a:gd name="connsiteX53" fmla="*/ 489412 w 2262739"/>
              <a:gd name="connsiteY53" fmla="*/ 5160265 h 5161948"/>
              <a:gd name="connsiteX54" fmla="*/ 485366 w 2262739"/>
              <a:gd name="connsiteY54" fmla="*/ 5161942 h 5161948"/>
              <a:gd name="connsiteX55" fmla="*/ 386900 w 2262739"/>
              <a:gd name="connsiteY55" fmla="*/ 5063479 h 5161948"/>
              <a:gd name="connsiteX56" fmla="*/ 386900 w 2262739"/>
              <a:gd name="connsiteY56" fmla="*/ 4206689 h 5161948"/>
              <a:gd name="connsiteX57" fmla="*/ 95098 w 2262739"/>
              <a:gd name="connsiteY57" fmla="*/ 4206686 h 5161948"/>
              <a:gd name="connsiteX58" fmla="*/ 27853 w 2262739"/>
              <a:gd name="connsiteY58" fmla="*/ 4178833 h 5161948"/>
              <a:gd name="connsiteX59" fmla="*/ 0 w 2262739"/>
              <a:gd name="connsiteY59" fmla="*/ 4111591 h 5161948"/>
              <a:gd name="connsiteX60" fmla="*/ 8375 w 2262739"/>
              <a:gd name="connsiteY60" fmla="*/ 4051244 h 5161948"/>
              <a:gd name="connsiteX61" fmla="*/ 332053 w 2262739"/>
              <a:gd name="connsiteY61" fmla="*/ 1598178 h 5161948"/>
              <a:gd name="connsiteX62" fmla="*/ 374750 w 2262739"/>
              <a:gd name="connsiteY62" fmla="*/ 1524272 h 5161948"/>
              <a:gd name="connsiteX63" fmla="*/ 422871 w 2262739"/>
              <a:gd name="connsiteY63" fmla="*/ 1507948 h 5161948"/>
              <a:gd name="connsiteX64" fmla="*/ 452440 w 2262739"/>
              <a:gd name="connsiteY64" fmla="*/ 1501035 h 5161948"/>
              <a:gd name="connsiteX65" fmla="*/ 983256 w 2262739"/>
              <a:gd name="connsiteY65" fmla="*/ 3315 h 5161948"/>
              <a:gd name="connsiteX66" fmla="*/ 1079325 w 2262739"/>
              <a:gd name="connsiteY66" fmla="*/ 99384 h 5161948"/>
              <a:gd name="connsiteX67" fmla="*/ 983256 w 2262739"/>
              <a:gd name="connsiteY67" fmla="*/ 195453 h 5161948"/>
              <a:gd name="connsiteX68" fmla="*/ 972320 w 2262739"/>
              <a:gd name="connsiteY68" fmla="*/ 201354 h 5161948"/>
              <a:gd name="connsiteX69" fmla="*/ 950365 w 2262739"/>
              <a:gd name="connsiteY69" fmla="*/ 208170 h 5161948"/>
              <a:gd name="connsiteX70" fmla="*/ 646302 w 2262739"/>
              <a:gd name="connsiteY70" fmla="*/ 666894 h 5161948"/>
              <a:gd name="connsiteX71" fmla="*/ 950365 w 2262739"/>
              <a:gd name="connsiteY71" fmla="*/ 1125619 h 5161948"/>
              <a:gd name="connsiteX72" fmla="*/ 972320 w 2262739"/>
              <a:gd name="connsiteY72" fmla="*/ 1132434 h 5161948"/>
              <a:gd name="connsiteX73" fmla="*/ 972320 w 2262739"/>
              <a:gd name="connsiteY73" fmla="*/ 1139401 h 5161948"/>
              <a:gd name="connsiteX74" fmla="*/ 985249 w 2262739"/>
              <a:gd name="connsiteY74" fmla="*/ 1136791 h 5161948"/>
              <a:gd name="connsiteX75" fmla="*/ 1081318 w 2262739"/>
              <a:gd name="connsiteY75" fmla="*/ 1232860 h 5161948"/>
              <a:gd name="connsiteX76" fmla="*/ 985249 w 2262739"/>
              <a:gd name="connsiteY76" fmla="*/ 1328929 h 5161948"/>
              <a:gd name="connsiteX77" fmla="*/ 972320 w 2262739"/>
              <a:gd name="connsiteY77" fmla="*/ 1326319 h 5161948"/>
              <a:gd name="connsiteX78" fmla="*/ 972320 w 2262739"/>
              <a:gd name="connsiteY78" fmla="*/ 1328854 h 5161948"/>
              <a:gd name="connsiteX79" fmla="*/ 948958 w 2262739"/>
              <a:gd name="connsiteY79" fmla="*/ 1321602 h 5161948"/>
              <a:gd name="connsiteX80" fmla="*/ 947855 w 2262739"/>
              <a:gd name="connsiteY80" fmla="*/ 1321380 h 5161948"/>
              <a:gd name="connsiteX81" fmla="*/ 947526 w 2262739"/>
              <a:gd name="connsiteY81" fmla="*/ 1321158 h 5161948"/>
              <a:gd name="connsiteX82" fmla="*/ 877009 w 2262739"/>
              <a:gd name="connsiteY82" fmla="*/ 1299268 h 5161948"/>
              <a:gd name="connsiteX83" fmla="*/ 457843 w 2262739"/>
              <a:gd name="connsiteY83" fmla="*/ 666894 h 5161948"/>
              <a:gd name="connsiteX84" fmla="*/ 877009 w 2262739"/>
              <a:gd name="connsiteY84" fmla="*/ 34521 h 5161948"/>
              <a:gd name="connsiteX85" fmla="*/ 939587 w 2262739"/>
              <a:gd name="connsiteY85" fmla="*/ 15095 h 5161948"/>
              <a:gd name="connsiteX86" fmla="*/ 945862 w 2262739"/>
              <a:gd name="connsiteY86" fmla="*/ 10865 h 5161948"/>
              <a:gd name="connsiteX87" fmla="*/ 966894 w 2262739"/>
              <a:gd name="connsiteY87" fmla="*/ 6618 h 5161948"/>
              <a:gd name="connsiteX88" fmla="*/ 972320 w 2262739"/>
              <a:gd name="connsiteY88" fmla="*/ 4934 h 5161948"/>
              <a:gd name="connsiteX89" fmla="*/ 972320 w 2262739"/>
              <a:gd name="connsiteY89" fmla="*/ 5523 h 5161948"/>
              <a:gd name="connsiteX90" fmla="*/ 983256 w 2262739"/>
              <a:gd name="connsiteY90" fmla="*/ 3315 h 5161948"/>
              <a:gd name="connsiteX91" fmla="*/ 1288612 w 2262739"/>
              <a:gd name="connsiteY91" fmla="*/ 0 h 5161948"/>
              <a:gd name="connsiteX92" fmla="*/ 1309522 w 2262739"/>
              <a:gd name="connsiteY92" fmla="*/ 4222 h 5161948"/>
              <a:gd name="connsiteX93" fmla="*/ 1309522 w 2262739"/>
              <a:gd name="connsiteY93" fmla="*/ 2930 h 5161948"/>
              <a:gd name="connsiteX94" fmla="*/ 1321424 w 2262739"/>
              <a:gd name="connsiteY94" fmla="*/ 6624 h 5161948"/>
              <a:gd name="connsiteX95" fmla="*/ 1326006 w 2262739"/>
              <a:gd name="connsiteY95" fmla="*/ 7550 h 5161948"/>
              <a:gd name="connsiteX96" fmla="*/ 1327373 w 2262739"/>
              <a:gd name="connsiteY96" fmla="*/ 8471 h 5161948"/>
              <a:gd name="connsiteX97" fmla="*/ 1411291 w 2262739"/>
              <a:gd name="connsiteY97" fmla="*/ 34521 h 5161948"/>
              <a:gd name="connsiteX98" fmla="*/ 1830457 w 2262739"/>
              <a:gd name="connsiteY98" fmla="*/ 666894 h 5161948"/>
              <a:gd name="connsiteX99" fmla="*/ 1411291 w 2262739"/>
              <a:gd name="connsiteY99" fmla="*/ 1299268 h 5161948"/>
              <a:gd name="connsiteX100" fmla="*/ 1309522 w 2262739"/>
              <a:gd name="connsiteY100" fmla="*/ 1330859 h 5161948"/>
              <a:gd name="connsiteX101" fmla="*/ 1309522 w 2262739"/>
              <a:gd name="connsiteY101" fmla="*/ 1325376 h 5161948"/>
              <a:gd name="connsiteX102" fmla="*/ 1291923 w 2262739"/>
              <a:gd name="connsiteY102" fmla="*/ 1328929 h 5161948"/>
              <a:gd name="connsiteX103" fmla="*/ 1195854 w 2262739"/>
              <a:gd name="connsiteY103" fmla="*/ 1232860 h 5161948"/>
              <a:gd name="connsiteX104" fmla="*/ 1291923 w 2262739"/>
              <a:gd name="connsiteY104" fmla="*/ 1136791 h 5161948"/>
              <a:gd name="connsiteX105" fmla="*/ 1309522 w 2262739"/>
              <a:gd name="connsiteY105" fmla="*/ 1140344 h 5161948"/>
              <a:gd name="connsiteX106" fmla="*/ 1337935 w 2262739"/>
              <a:gd name="connsiteY106" fmla="*/ 1125619 h 5161948"/>
              <a:gd name="connsiteX107" fmla="*/ 1641997 w 2262739"/>
              <a:gd name="connsiteY107" fmla="*/ 666894 h 5161948"/>
              <a:gd name="connsiteX108" fmla="*/ 1337935 w 2262739"/>
              <a:gd name="connsiteY108" fmla="*/ 208170 h 5161948"/>
              <a:gd name="connsiteX109" fmla="*/ 1309522 w 2262739"/>
              <a:gd name="connsiteY109" fmla="*/ 199350 h 5161948"/>
              <a:gd name="connsiteX110" fmla="*/ 1288612 w 2262739"/>
              <a:gd name="connsiteY110" fmla="*/ 192138 h 5161948"/>
              <a:gd name="connsiteX111" fmla="*/ 1192543 w 2262739"/>
              <a:gd name="connsiteY111" fmla="*/ 96069 h 5161948"/>
              <a:gd name="connsiteX112" fmla="*/ 1288612 w 2262739"/>
              <a:gd name="connsiteY112" fmla="*/ 0 h 5161948"/>
              <a:gd name="connsiteX0" fmla="*/ 1324539 w 2262739"/>
              <a:gd name="connsiteY0" fmla="*/ 1501038 h 5161948"/>
              <a:gd name="connsiteX1" fmla="*/ 2140543 w 2262739"/>
              <a:gd name="connsiteY1" fmla="*/ 1501038 h 5161948"/>
              <a:gd name="connsiteX2" fmla="*/ 2156843 w 2262739"/>
              <a:gd name="connsiteY2" fmla="*/ 1507791 h 5161948"/>
              <a:gd name="connsiteX3" fmla="*/ 2160676 w 2262739"/>
              <a:gd name="connsiteY3" fmla="*/ 1506203 h 5161948"/>
              <a:gd name="connsiteX4" fmla="*/ 2160676 w 2262739"/>
              <a:gd name="connsiteY4" fmla="*/ 1506206 h 5161948"/>
              <a:gd name="connsiteX5" fmla="*/ 2262739 w 2262739"/>
              <a:gd name="connsiteY5" fmla="*/ 1608269 h 5161948"/>
              <a:gd name="connsiteX6" fmla="*/ 2262736 w 2262739"/>
              <a:gd name="connsiteY6" fmla="*/ 3224438 h 5161948"/>
              <a:gd name="connsiteX7" fmla="*/ 2261484 w 2262739"/>
              <a:gd name="connsiteY7" fmla="*/ 3281706 h 5161948"/>
              <a:gd name="connsiteX8" fmla="*/ 2170500 w 2262739"/>
              <a:gd name="connsiteY8" fmla="*/ 3372690 h 5161948"/>
              <a:gd name="connsiteX9" fmla="*/ 1845354 w 2262739"/>
              <a:gd name="connsiteY9" fmla="*/ 3372690 h 5161948"/>
              <a:gd name="connsiteX10" fmla="*/ 1845354 w 2262739"/>
              <a:gd name="connsiteY10" fmla="*/ 5063482 h 5161948"/>
              <a:gd name="connsiteX11" fmla="*/ 1746890 w 2262739"/>
              <a:gd name="connsiteY11" fmla="*/ 5161945 h 5161948"/>
              <a:gd name="connsiteX12" fmla="*/ 1741131 w 2262739"/>
              <a:gd name="connsiteY12" fmla="*/ 5159558 h 5161948"/>
              <a:gd name="connsiteX13" fmla="*/ 1735359 w 2262739"/>
              <a:gd name="connsiteY13" fmla="*/ 5161948 h 5161948"/>
              <a:gd name="connsiteX14" fmla="*/ 1307781 w 2262739"/>
              <a:gd name="connsiteY14" fmla="*/ 5161945 h 5161948"/>
              <a:gd name="connsiteX15" fmla="*/ 1266638 w 2262739"/>
              <a:gd name="connsiteY15" fmla="*/ 5161942 h 5161948"/>
              <a:gd name="connsiteX16" fmla="*/ 1168175 w 2262739"/>
              <a:gd name="connsiteY16" fmla="*/ 5063479 h 5161948"/>
              <a:gd name="connsiteX17" fmla="*/ 1168175 w 2262739"/>
              <a:gd name="connsiteY17" fmla="*/ 4114957 h 5161948"/>
              <a:gd name="connsiteX18" fmla="*/ 1266638 w 2262739"/>
              <a:gd name="connsiteY18" fmla="*/ 4016494 h 5161948"/>
              <a:gd name="connsiteX19" fmla="*/ 1365101 w 2262739"/>
              <a:gd name="connsiteY19" fmla="*/ 4114957 h 5161948"/>
              <a:gd name="connsiteX20" fmla="*/ 1365101 w 2262739"/>
              <a:gd name="connsiteY20" fmla="*/ 4971753 h 5161948"/>
              <a:gd name="connsiteX21" fmla="*/ 1648427 w 2262739"/>
              <a:gd name="connsiteY21" fmla="*/ 4971753 h 5161948"/>
              <a:gd name="connsiteX22" fmla="*/ 1648427 w 2262739"/>
              <a:gd name="connsiteY22" fmla="*/ 2207315 h 5161948"/>
              <a:gd name="connsiteX23" fmla="*/ 1746890 w 2262739"/>
              <a:gd name="connsiteY23" fmla="*/ 2108852 h 5161948"/>
              <a:gd name="connsiteX24" fmla="*/ 1845354 w 2262739"/>
              <a:gd name="connsiteY24" fmla="*/ 2207315 h 5161948"/>
              <a:gd name="connsiteX25" fmla="*/ 1845354 w 2262739"/>
              <a:gd name="connsiteY25" fmla="*/ 3190722 h 5161948"/>
              <a:gd name="connsiteX26" fmla="*/ 2058614 w 2262739"/>
              <a:gd name="connsiteY26" fmla="*/ 3190722 h 5161948"/>
              <a:gd name="connsiteX27" fmla="*/ 2058614 w 2262739"/>
              <a:gd name="connsiteY27" fmla="*/ 1724749 h 5161948"/>
              <a:gd name="connsiteX28" fmla="*/ 1324539 w 2262739"/>
              <a:gd name="connsiteY28" fmla="*/ 1724746 h 5161948"/>
              <a:gd name="connsiteX29" fmla="*/ 1245446 w 2262739"/>
              <a:gd name="connsiteY29" fmla="*/ 1691983 h 5161948"/>
              <a:gd name="connsiteX30" fmla="*/ 1212684 w 2262739"/>
              <a:gd name="connsiteY30" fmla="*/ 1612893 h 5161948"/>
              <a:gd name="connsiteX31" fmla="*/ 1245446 w 2262739"/>
              <a:gd name="connsiteY31" fmla="*/ 1533800 h 5161948"/>
              <a:gd name="connsiteX32" fmla="*/ 1324539 w 2262739"/>
              <a:gd name="connsiteY32" fmla="*/ 1501038 h 5161948"/>
              <a:gd name="connsiteX33" fmla="*/ 452440 w 2262739"/>
              <a:gd name="connsiteY33" fmla="*/ 1501035 h 5161948"/>
              <a:gd name="connsiteX34" fmla="*/ 927484 w 2262739"/>
              <a:gd name="connsiteY34" fmla="*/ 1501035 h 5161948"/>
              <a:gd name="connsiteX35" fmla="*/ 1034700 w 2262739"/>
              <a:gd name="connsiteY35" fmla="*/ 1608251 h 5161948"/>
              <a:gd name="connsiteX36" fmla="*/ 927484 w 2262739"/>
              <a:gd name="connsiteY36" fmla="*/ 1715467 h 5161948"/>
              <a:gd name="connsiteX37" fmla="*/ 541544 w 2262739"/>
              <a:gd name="connsiteY37" fmla="*/ 1715467 h 5161948"/>
              <a:gd name="connsiteX38" fmla="*/ 237922 w 2262739"/>
              <a:gd name="connsiteY38" fmla="*/ 4016494 h 5161948"/>
              <a:gd name="connsiteX39" fmla="*/ 472663 w 2262739"/>
              <a:gd name="connsiteY39" fmla="*/ 4016494 h 5161948"/>
              <a:gd name="connsiteX40" fmla="*/ 479013 w 2262739"/>
              <a:gd name="connsiteY40" fmla="*/ 4019124 h 5161948"/>
              <a:gd name="connsiteX41" fmla="*/ 485366 w 2262739"/>
              <a:gd name="connsiteY41" fmla="*/ 4016494 h 5161948"/>
              <a:gd name="connsiteX42" fmla="*/ 583829 w 2262739"/>
              <a:gd name="connsiteY42" fmla="*/ 4114957 h 5161948"/>
              <a:gd name="connsiteX43" fmla="*/ 583829 w 2262739"/>
              <a:gd name="connsiteY43" fmla="*/ 4971753 h 5161948"/>
              <a:gd name="connsiteX44" fmla="*/ 795689 w 2262739"/>
              <a:gd name="connsiteY44" fmla="*/ 4971753 h 5161948"/>
              <a:gd name="connsiteX45" fmla="*/ 795689 w 2262739"/>
              <a:gd name="connsiteY45" fmla="*/ 4114957 h 5161948"/>
              <a:gd name="connsiteX46" fmla="*/ 894152 w 2262739"/>
              <a:gd name="connsiteY46" fmla="*/ 4016494 h 5161948"/>
              <a:gd name="connsiteX47" fmla="*/ 992615 w 2262739"/>
              <a:gd name="connsiteY47" fmla="*/ 4114957 h 5161948"/>
              <a:gd name="connsiteX48" fmla="*/ 992615 w 2262739"/>
              <a:gd name="connsiteY48" fmla="*/ 5063479 h 5161948"/>
              <a:gd name="connsiteX49" fmla="*/ 894152 w 2262739"/>
              <a:gd name="connsiteY49" fmla="*/ 5161942 h 5161948"/>
              <a:gd name="connsiteX50" fmla="*/ 888008 w 2262739"/>
              <a:gd name="connsiteY50" fmla="*/ 5159398 h 5161948"/>
              <a:gd name="connsiteX51" fmla="*/ 881846 w 2262739"/>
              <a:gd name="connsiteY51" fmla="*/ 5161948 h 5161948"/>
              <a:gd name="connsiteX52" fmla="*/ 493466 w 2262739"/>
              <a:gd name="connsiteY52" fmla="*/ 5161945 h 5161948"/>
              <a:gd name="connsiteX53" fmla="*/ 489412 w 2262739"/>
              <a:gd name="connsiteY53" fmla="*/ 5160265 h 5161948"/>
              <a:gd name="connsiteX54" fmla="*/ 485366 w 2262739"/>
              <a:gd name="connsiteY54" fmla="*/ 5161942 h 5161948"/>
              <a:gd name="connsiteX55" fmla="*/ 386900 w 2262739"/>
              <a:gd name="connsiteY55" fmla="*/ 5063479 h 5161948"/>
              <a:gd name="connsiteX56" fmla="*/ 386900 w 2262739"/>
              <a:gd name="connsiteY56" fmla="*/ 4206689 h 5161948"/>
              <a:gd name="connsiteX57" fmla="*/ 95098 w 2262739"/>
              <a:gd name="connsiteY57" fmla="*/ 4206686 h 5161948"/>
              <a:gd name="connsiteX58" fmla="*/ 27853 w 2262739"/>
              <a:gd name="connsiteY58" fmla="*/ 4178833 h 5161948"/>
              <a:gd name="connsiteX59" fmla="*/ 0 w 2262739"/>
              <a:gd name="connsiteY59" fmla="*/ 4111591 h 5161948"/>
              <a:gd name="connsiteX60" fmla="*/ 8375 w 2262739"/>
              <a:gd name="connsiteY60" fmla="*/ 4051244 h 5161948"/>
              <a:gd name="connsiteX61" fmla="*/ 332053 w 2262739"/>
              <a:gd name="connsiteY61" fmla="*/ 1598178 h 5161948"/>
              <a:gd name="connsiteX62" fmla="*/ 374750 w 2262739"/>
              <a:gd name="connsiteY62" fmla="*/ 1524272 h 5161948"/>
              <a:gd name="connsiteX63" fmla="*/ 422871 w 2262739"/>
              <a:gd name="connsiteY63" fmla="*/ 1507948 h 5161948"/>
              <a:gd name="connsiteX64" fmla="*/ 452440 w 2262739"/>
              <a:gd name="connsiteY64" fmla="*/ 1501035 h 5161948"/>
              <a:gd name="connsiteX65" fmla="*/ 983256 w 2262739"/>
              <a:gd name="connsiteY65" fmla="*/ 3315 h 5161948"/>
              <a:gd name="connsiteX66" fmla="*/ 1079325 w 2262739"/>
              <a:gd name="connsiteY66" fmla="*/ 99384 h 5161948"/>
              <a:gd name="connsiteX67" fmla="*/ 983256 w 2262739"/>
              <a:gd name="connsiteY67" fmla="*/ 195453 h 5161948"/>
              <a:gd name="connsiteX68" fmla="*/ 972320 w 2262739"/>
              <a:gd name="connsiteY68" fmla="*/ 201354 h 5161948"/>
              <a:gd name="connsiteX69" fmla="*/ 950365 w 2262739"/>
              <a:gd name="connsiteY69" fmla="*/ 208170 h 5161948"/>
              <a:gd name="connsiteX70" fmla="*/ 646302 w 2262739"/>
              <a:gd name="connsiteY70" fmla="*/ 666894 h 5161948"/>
              <a:gd name="connsiteX71" fmla="*/ 950365 w 2262739"/>
              <a:gd name="connsiteY71" fmla="*/ 1125619 h 5161948"/>
              <a:gd name="connsiteX72" fmla="*/ 972320 w 2262739"/>
              <a:gd name="connsiteY72" fmla="*/ 1132434 h 5161948"/>
              <a:gd name="connsiteX73" fmla="*/ 985249 w 2262739"/>
              <a:gd name="connsiteY73" fmla="*/ 1136791 h 5161948"/>
              <a:gd name="connsiteX74" fmla="*/ 1081318 w 2262739"/>
              <a:gd name="connsiteY74" fmla="*/ 1232860 h 5161948"/>
              <a:gd name="connsiteX75" fmla="*/ 985249 w 2262739"/>
              <a:gd name="connsiteY75" fmla="*/ 1328929 h 5161948"/>
              <a:gd name="connsiteX76" fmla="*/ 972320 w 2262739"/>
              <a:gd name="connsiteY76" fmla="*/ 1326319 h 5161948"/>
              <a:gd name="connsiteX77" fmla="*/ 972320 w 2262739"/>
              <a:gd name="connsiteY77" fmla="*/ 1328854 h 5161948"/>
              <a:gd name="connsiteX78" fmla="*/ 948958 w 2262739"/>
              <a:gd name="connsiteY78" fmla="*/ 1321602 h 5161948"/>
              <a:gd name="connsiteX79" fmla="*/ 947855 w 2262739"/>
              <a:gd name="connsiteY79" fmla="*/ 1321380 h 5161948"/>
              <a:gd name="connsiteX80" fmla="*/ 947526 w 2262739"/>
              <a:gd name="connsiteY80" fmla="*/ 1321158 h 5161948"/>
              <a:gd name="connsiteX81" fmla="*/ 877009 w 2262739"/>
              <a:gd name="connsiteY81" fmla="*/ 1299268 h 5161948"/>
              <a:gd name="connsiteX82" fmla="*/ 457843 w 2262739"/>
              <a:gd name="connsiteY82" fmla="*/ 666894 h 5161948"/>
              <a:gd name="connsiteX83" fmla="*/ 877009 w 2262739"/>
              <a:gd name="connsiteY83" fmla="*/ 34521 h 5161948"/>
              <a:gd name="connsiteX84" fmla="*/ 939587 w 2262739"/>
              <a:gd name="connsiteY84" fmla="*/ 15095 h 5161948"/>
              <a:gd name="connsiteX85" fmla="*/ 945862 w 2262739"/>
              <a:gd name="connsiteY85" fmla="*/ 10865 h 5161948"/>
              <a:gd name="connsiteX86" fmla="*/ 966894 w 2262739"/>
              <a:gd name="connsiteY86" fmla="*/ 6618 h 5161948"/>
              <a:gd name="connsiteX87" fmla="*/ 972320 w 2262739"/>
              <a:gd name="connsiteY87" fmla="*/ 4934 h 5161948"/>
              <a:gd name="connsiteX88" fmla="*/ 972320 w 2262739"/>
              <a:gd name="connsiteY88" fmla="*/ 5523 h 5161948"/>
              <a:gd name="connsiteX89" fmla="*/ 983256 w 2262739"/>
              <a:gd name="connsiteY89" fmla="*/ 3315 h 5161948"/>
              <a:gd name="connsiteX90" fmla="*/ 1288612 w 2262739"/>
              <a:gd name="connsiteY90" fmla="*/ 0 h 5161948"/>
              <a:gd name="connsiteX91" fmla="*/ 1309522 w 2262739"/>
              <a:gd name="connsiteY91" fmla="*/ 4222 h 5161948"/>
              <a:gd name="connsiteX92" fmla="*/ 1309522 w 2262739"/>
              <a:gd name="connsiteY92" fmla="*/ 2930 h 5161948"/>
              <a:gd name="connsiteX93" fmla="*/ 1321424 w 2262739"/>
              <a:gd name="connsiteY93" fmla="*/ 6624 h 5161948"/>
              <a:gd name="connsiteX94" fmla="*/ 1326006 w 2262739"/>
              <a:gd name="connsiteY94" fmla="*/ 7550 h 5161948"/>
              <a:gd name="connsiteX95" fmla="*/ 1327373 w 2262739"/>
              <a:gd name="connsiteY95" fmla="*/ 8471 h 5161948"/>
              <a:gd name="connsiteX96" fmla="*/ 1411291 w 2262739"/>
              <a:gd name="connsiteY96" fmla="*/ 34521 h 5161948"/>
              <a:gd name="connsiteX97" fmla="*/ 1830457 w 2262739"/>
              <a:gd name="connsiteY97" fmla="*/ 666894 h 5161948"/>
              <a:gd name="connsiteX98" fmla="*/ 1411291 w 2262739"/>
              <a:gd name="connsiteY98" fmla="*/ 1299268 h 5161948"/>
              <a:gd name="connsiteX99" fmla="*/ 1309522 w 2262739"/>
              <a:gd name="connsiteY99" fmla="*/ 1330859 h 5161948"/>
              <a:gd name="connsiteX100" fmla="*/ 1309522 w 2262739"/>
              <a:gd name="connsiteY100" fmla="*/ 1325376 h 5161948"/>
              <a:gd name="connsiteX101" fmla="*/ 1291923 w 2262739"/>
              <a:gd name="connsiteY101" fmla="*/ 1328929 h 5161948"/>
              <a:gd name="connsiteX102" fmla="*/ 1195854 w 2262739"/>
              <a:gd name="connsiteY102" fmla="*/ 1232860 h 5161948"/>
              <a:gd name="connsiteX103" fmla="*/ 1291923 w 2262739"/>
              <a:gd name="connsiteY103" fmla="*/ 1136791 h 5161948"/>
              <a:gd name="connsiteX104" fmla="*/ 1309522 w 2262739"/>
              <a:gd name="connsiteY104" fmla="*/ 1140344 h 5161948"/>
              <a:gd name="connsiteX105" fmla="*/ 1337935 w 2262739"/>
              <a:gd name="connsiteY105" fmla="*/ 1125619 h 5161948"/>
              <a:gd name="connsiteX106" fmla="*/ 1641997 w 2262739"/>
              <a:gd name="connsiteY106" fmla="*/ 666894 h 5161948"/>
              <a:gd name="connsiteX107" fmla="*/ 1337935 w 2262739"/>
              <a:gd name="connsiteY107" fmla="*/ 208170 h 5161948"/>
              <a:gd name="connsiteX108" fmla="*/ 1309522 w 2262739"/>
              <a:gd name="connsiteY108" fmla="*/ 199350 h 5161948"/>
              <a:gd name="connsiteX109" fmla="*/ 1288612 w 2262739"/>
              <a:gd name="connsiteY109" fmla="*/ 192138 h 5161948"/>
              <a:gd name="connsiteX110" fmla="*/ 1192543 w 2262739"/>
              <a:gd name="connsiteY110" fmla="*/ 96069 h 5161948"/>
              <a:gd name="connsiteX111" fmla="*/ 1288612 w 2262739"/>
              <a:gd name="connsiteY111" fmla="*/ 0 h 5161948"/>
              <a:gd name="connsiteX0" fmla="*/ 1324539 w 2262739"/>
              <a:gd name="connsiteY0" fmla="*/ 1501038 h 5161948"/>
              <a:gd name="connsiteX1" fmla="*/ 2140543 w 2262739"/>
              <a:gd name="connsiteY1" fmla="*/ 1501038 h 5161948"/>
              <a:gd name="connsiteX2" fmla="*/ 2156843 w 2262739"/>
              <a:gd name="connsiteY2" fmla="*/ 1507791 h 5161948"/>
              <a:gd name="connsiteX3" fmla="*/ 2160676 w 2262739"/>
              <a:gd name="connsiteY3" fmla="*/ 1506203 h 5161948"/>
              <a:gd name="connsiteX4" fmla="*/ 2160676 w 2262739"/>
              <a:gd name="connsiteY4" fmla="*/ 1506206 h 5161948"/>
              <a:gd name="connsiteX5" fmla="*/ 2262739 w 2262739"/>
              <a:gd name="connsiteY5" fmla="*/ 1608269 h 5161948"/>
              <a:gd name="connsiteX6" fmla="*/ 2262736 w 2262739"/>
              <a:gd name="connsiteY6" fmla="*/ 3224438 h 5161948"/>
              <a:gd name="connsiteX7" fmla="*/ 2261484 w 2262739"/>
              <a:gd name="connsiteY7" fmla="*/ 3281706 h 5161948"/>
              <a:gd name="connsiteX8" fmla="*/ 2170500 w 2262739"/>
              <a:gd name="connsiteY8" fmla="*/ 3372690 h 5161948"/>
              <a:gd name="connsiteX9" fmla="*/ 1845354 w 2262739"/>
              <a:gd name="connsiteY9" fmla="*/ 3372690 h 5161948"/>
              <a:gd name="connsiteX10" fmla="*/ 1845354 w 2262739"/>
              <a:gd name="connsiteY10" fmla="*/ 5063482 h 5161948"/>
              <a:gd name="connsiteX11" fmla="*/ 1746890 w 2262739"/>
              <a:gd name="connsiteY11" fmla="*/ 5161945 h 5161948"/>
              <a:gd name="connsiteX12" fmla="*/ 1741131 w 2262739"/>
              <a:gd name="connsiteY12" fmla="*/ 5159558 h 5161948"/>
              <a:gd name="connsiteX13" fmla="*/ 1735359 w 2262739"/>
              <a:gd name="connsiteY13" fmla="*/ 5161948 h 5161948"/>
              <a:gd name="connsiteX14" fmla="*/ 1307781 w 2262739"/>
              <a:gd name="connsiteY14" fmla="*/ 5161945 h 5161948"/>
              <a:gd name="connsiteX15" fmla="*/ 1266638 w 2262739"/>
              <a:gd name="connsiteY15" fmla="*/ 5161942 h 5161948"/>
              <a:gd name="connsiteX16" fmla="*/ 1168175 w 2262739"/>
              <a:gd name="connsiteY16" fmla="*/ 5063479 h 5161948"/>
              <a:gd name="connsiteX17" fmla="*/ 1168175 w 2262739"/>
              <a:gd name="connsiteY17" fmla="*/ 4114957 h 5161948"/>
              <a:gd name="connsiteX18" fmla="*/ 1266638 w 2262739"/>
              <a:gd name="connsiteY18" fmla="*/ 4016494 h 5161948"/>
              <a:gd name="connsiteX19" fmla="*/ 1365101 w 2262739"/>
              <a:gd name="connsiteY19" fmla="*/ 4114957 h 5161948"/>
              <a:gd name="connsiteX20" fmla="*/ 1365101 w 2262739"/>
              <a:gd name="connsiteY20" fmla="*/ 4971753 h 5161948"/>
              <a:gd name="connsiteX21" fmla="*/ 1648427 w 2262739"/>
              <a:gd name="connsiteY21" fmla="*/ 4971753 h 5161948"/>
              <a:gd name="connsiteX22" fmla="*/ 1648427 w 2262739"/>
              <a:gd name="connsiteY22" fmla="*/ 2207315 h 5161948"/>
              <a:gd name="connsiteX23" fmla="*/ 1746890 w 2262739"/>
              <a:gd name="connsiteY23" fmla="*/ 2108852 h 5161948"/>
              <a:gd name="connsiteX24" fmla="*/ 1845354 w 2262739"/>
              <a:gd name="connsiteY24" fmla="*/ 2207315 h 5161948"/>
              <a:gd name="connsiteX25" fmla="*/ 1845354 w 2262739"/>
              <a:gd name="connsiteY25" fmla="*/ 3190722 h 5161948"/>
              <a:gd name="connsiteX26" fmla="*/ 2058614 w 2262739"/>
              <a:gd name="connsiteY26" fmla="*/ 3190722 h 5161948"/>
              <a:gd name="connsiteX27" fmla="*/ 2058614 w 2262739"/>
              <a:gd name="connsiteY27" fmla="*/ 1724749 h 5161948"/>
              <a:gd name="connsiteX28" fmla="*/ 1324539 w 2262739"/>
              <a:gd name="connsiteY28" fmla="*/ 1724746 h 5161948"/>
              <a:gd name="connsiteX29" fmla="*/ 1245446 w 2262739"/>
              <a:gd name="connsiteY29" fmla="*/ 1691983 h 5161948"/>
              <a:gd name="connsiteX30" fmla="*/ 1212684 w 2262739"/>
              <a:gd name="connsiteY30" fmla="*/ 1612893 h 5161948"/>
              <a:gd name="connsiteX31" fmla="*/ 1245446 w 2262739"/>
              <a:gd name="connsiteY31" fmla="*/ 1533800 h 5161948"/>
              <a:gd name="connsiteX32" fmla="*/ 1324539 w 2262739"/>
              <a:gd name="connsiteY32" fmla="*/ 1501038 h 5161948"/>
              <a:gd name="connsiteX33" fmla="*/ 452440 w 2262739"/>
              <a:gd name="connsiteY33" fmla="*/ 1501035 h 5161948"/>
              <a:gd name="connsiteX34" fmla="*/ 927484 w 2262739"/>
              <a:gd name="connsiteY34" fmla="*/ 1501035 h 5161948"/>
              <a:gd name="connsiteX35" fmla="*/ 1034700 w 2262739"/>
              <a:gd name="connsiteY35" fmla="*/ 1608251 h 5161948"/>
              <a:gd name="connsiteX36" fmla="*/ 927484 w 2262739"/>
              <a:gd name="connsiteY36" fmla="*/ 1715467 h 5161948"/>
              <a:gd name="connsiteX37" fmla="*/ 541544 w 2262739"/>
              <a:gd name="connsiteY37" fmla="*/ 1715467 h 5161948"/>
              <a:gd name="connsiteX38" fmla="*/ 237922 w 2262739"/>
              <a:gd name="connsiteY38" fmla="*/ 4016494 h 5161948"/>
              <a:gd name="connsiteX39" fmla="*/ 472663 w 2262739"/>
              <a:gd name="connsiteY39" fmla="*/ 4016494 h 5161948"/>
              <a:gd name="connsiteX40" fmla="*/ 479013 w 2262739"/>
              <a:gd name="connsiteY40" fmla="*/ 4019124 h 5161948"/>
              <a:gd name="connsiteX41" fmla="*/ 485366 w 2262739"/>
              <a:gd name="connsiteY41" fmla="*/ 4016494 h 5161948"/>
              <a:gd name="connsiteX42" fmla="*/ 583829 w 2262739"/>
              <a:gd name="connsiteY42" fmla="*/ 4114957 h 5161948"/>
              <a:gd name="connsiteX43" fmla="*/ 583829 w 2262739"/>
              <a:gd name="connsiteY43" fmla="*/ 4971753 h 5161948"/>
              <a:gd name="connsiteX44" fmla="*/ 795689 w 2262739"/>
              <a:gd name="connsiteY44" fmla="*/ 4971753 h 5161948"/>
              <a:gd name="connsiteX45" fmla="*/ 795689 w 2262739"/>
              <a:gd name="connsiteY45" fmla="*/ 4114957 h 5161948"/>
              <a:gd name="connsiteX46" fmla="*/ 894152 w 2262739"/>
              <a:gd name="connsiteY46" fmla="*/ 4016494 h 5161948"/>
              <a:gd name="connsiteX47" fmla="*/ 992615 w 2262739"/>
              <a:gd name="connsiteY47" fmla="*/ 4114957 h 5161948"/>
              <a:gd name="connsiteX48" fmla="*/ 992615 w 2262739"/>
              <a:gd name="connsiteY48" fmla="*/ 5063479 h 5161948"/>
              <a:gd name="connsiteX49" fmla="*/ 894152 w 2262739"/>
              <a:gd name="connsiteY49" fmla="*/ 5161942 h 5161948"/>
              <a:gd name="connsiteX50" fmla="*/ 888008 w 2262739"/>
              <a:gd name="connsiteY50" fmla="*/ 5159398 h 5161948"/>
              <a:gd name="connsiteX51" fmla="*/ 881846 w 2262739"/>
              <a:gd name="connsiteY51" fmla="*/ 5161948 h 5161948"/>
              <a:gd name="connsiteX52" fmla="*/ 493466 w 2262739"/>
              <a:gd name="connsiteY52" fmla="*/ 5161945 h 5161948"/>
              <a:gd name="connsiteX53" fmla="*/ 489412 w 2262739"/>
              <a:gd name="connsiteY53" fmla="*/ 5160265 h 5161948"/>
              <a:gd name="connsiteX54" fmla="*/ 485366 w 2262739"/>
              <a:gd name="connsiteY54" fmla="*/ 5161942 h 5161948"/>
              <a:gd name="connsiteX55" fmla="*/ 386900 w 2262739"/>
              <a:gd name="connsiteY55" fmla="*/ 5063479 h 5161948"/>
              <a:gd name="connsiteX56" fmla="*/ 386900 w 2262739"/>
              <a:gd name="connsiteY56" fmla="*/ 4206689 h 5161948"/>
              <a:gd name="connsiteX57" fmla="*/ 95098 w 2262739"/>
              <a:gd name="connsiteY57" fmla="*/ 4206686 h 5161948"/>
              <a:gd name="connsiteX58" fmla="*/ 27853 w 2262739"/>
              <a:gd name="connsiteY58" fmla="*/ 4178833 h 5161948"/>
              <a:gd name="connsiteX59" fmla="*/ 0 w 2262739"/>
              <a:gd name="connsiteY59" fmla="*/ 4111591 h 5161948"/>
              <a:gd name="connsiteX60" fmla="*/ 8375 w 2262739"/>
              <a:gd name="connsiteY60" fmla="*/ 4051244 h 5161948"/>
              <a:gd name="connsiteX61" fmla="*/ 332053 w 2262739"/>
              <a:gd name="connsiteY61" fmla="*/ 1598178 h 5161948"/>
              <a:gd name="connsiteX62" fmla="*/ 374750 w 2262739"/>
              <a:gd name="connsiteY62" fmla="*/ 1524272 h 5161948"/>
              <a:gd name="connsiteX63" fmla="*/ 422871 w 2262739"/>
              <a:gd name="connsiteY63" fmla="*/ 1507948 h 5161948"/>
              <a:gd name="connsiteX64" fmla="*/ 452440 w 2262739"/>
              <a:gd name="connsiteY64" fmla="*/ 1501035 h 5161948"/>
              <a:gd name="connsiteX65" fmla="*/ 983256 w 2262739"/>
              <a:gd name="connsiteY65" fmla="*/ 3315 h 5161948"/>
              <a:gd name="connsiteX66" fmla="*/ 1079325 w 2262739"/>
              <a:gd name="connsiteY66" fmla="*/ 99384 h 5161948"/>
              <a:gd name="connsiteX67" fmla="*/ 983256 w 2262739"/>
              <a:gd name="connsiteY67" fmla="*/ 195453 h 5161948"/>
              <a:gd name="connsiteX68" fmla="*/ 972320 w 2262739"/>
              <a:gd name="connsiteY68" fmla="*/ 201354 h 5161948"/>
              <a:gd name="connsiteX69" fmla="*/ 950365 w 2262739"/>
              <a:gd name="connsiteY69" fmla="*/ 208170 h 5161948"/>
              <a:gd name="connsiteX70" fmla="*/ 646302 w 2262739"/>
              <a:gd name="connsiteY70" fmla="*/ 666894 h 5161948"/>
              <a:gd name="connsiteX71" fmla="*/ 950365 w 2262739"/>
              <a:gd name="connsiteY71" fmla="*/ 1125619 h 5161948"/>
              <a:gd name="connsiteX72" fmla="*/ 972320 w 2262739"/>
              <a:gd name="connsiteY72" fmla="*/ 1132434 h 5161948"/>
              <a:gd name="connsiteX73" fmla="*/ 985249 w 2262739"/>
              <a:gd name="connsiteY73" fmla="*/ 1136791 h 5161948"/>
              <a:gd name="connsiteX74" fmla="*/ 1081318 w 2262739"/>
              <a:gd name="connsiteY74" fmla="*/ 1232860 h 5161948"/>
              <a:gd name="connsiteX75" fmla="*/ 985249 w 2262739"/>
              <a:gd name="connsiteY75" fmla="*/ 1328929 h 5161948"/>
              <a:gd name="connsiteX76" fmla="*/ 972320 w 2262739"/>
              <a:gd name="connsiteY76" fmla="*/ 1326319 h 5161948"/>
              <a:gd name="connsiteX77" fmla="*/ 972320 w 2262739"/>
              <a:gd name="connsiteY77" fmla="*/ 1328854 h 5161948"/>
              <a:gd name="connsiteX78" fmla="*/ 948958 w 2262739"/>
              <a:gd name="connsiteY78" fmla="*/ 1321602 h 5161948"/>
              <a:gd name="connsiteX79" fmla="*/ 947855 w 2262739"/>
              <a:gd name="connsiteY79" fmla="*/ 1321380 h 5161948"/>
              <a:gd name="connsiteX80" fmla="*/ 947526 w 2262739"/>
              <a:gd name="connsiteY80" fmla="*/ 1321158 h 5161948"/>
              <a:gd name="connsiteX81" fmla="*/ 877009 w 2262739"/>
              <a:gd name="connsiteY81" fmla="*/ 1299268 h 5161948"/>
              <a:gd name="connsiteX82" fmla="*/ 457843 w 2262739"/>
              <a:gd name="connsiteY82" fmla="*/ 666894 h 5161948"/>
              <a:gd name="connsiteX83" fmla="*/ 877009 w 2262739"/>
              <a:gd name="connsiteY83" fmla="*/ 34521 h 5161948"/>
              <a:gd name="connsiteX84" fmla="*/ 939587 w 2262739"/>
              <a:gd name="connsiteY84" fmla="*/ 15095 h 5161948"/>
              <a:gd name="connsiteX85" fmla="*/ 945862 w 2262739"/>
              <a:gd name="connsiteY85" fmla="*/ 10865 h 5161948"/>
              <a:gd name="connsiteX86" fmla="*/ 966894 w 2262739"/>
              <a:gd name="connsiteY86" fmla="*/ 6618 h 5161948"/>
              <a:gd name="connsiteX87" fmla="*/ 972320 w 2262739"/>
              <a:gd name="connsiteY87" fmla="*/ 4934 h 5161948"/>
              <a:gd name="connsiteX88" fmla="*/ 972320 w 2262739"/>
              <a:gd name="connsiteY88" fmla="*/ 5523 h 5161948"/>
              <a:gd name="connsiteX89" fmla="*/ 983256 w 2262739"/>
              <a:gd name="connsiteY89" fmla="*/ 3315 h 5161948"/>
              <a:gd name="connsiteX90" fmla="*/ 1288612 w 2262739"/>
              <a:gd name="connsiteY90" fmla="*/ 0 h 5161948"/>
              <a:gd name="connsiteX91" fmla="*/ 1309522 w 2262739"/>
              <a:gd name="connsiteY91" fmla="*/ 4222 h 5161948"/>
              <a:gd name="connsiteX92" fmla="*/ 1309522 w 2262739"/>
              <a:gd name="connsiteY92" fmla="*/ 2930 h 5161948"/>
              <a:gd name="connsiteX93" fmla="*/ 1321424 w 2262739"/>
              <a:gd name="connsiteY93" fmla="*/ 6624 h 5161948"/>
              <a:gd name="connsiteX94" fmla="*/ 1326006 w 2262739"/>
              <a:gd name="connsiteY94" fmla="*/ 7550 h 5161948"/>
              <a:gd name="connsiteX95" fmla="*/ 1327373 w 2262739"/>
              <a:gd name="connsiteY95" fmla="*/ 8471 h 5161948"/>
              <a:gd name="connsiteX96" fmla="*/ 1411291 w 2262739"/>
              <a:gd name="connsiteY96" fmla="*/ 34521 h 5161948"/>
              <a:gd name="connsiteX97" fmla="*/ 1830457 w 2262739"/>
              <a:gd name="connsiteY97" fmla="*/ 666894 h 5161948"/>
              <a:gd name="connsiteX98" fmla="*/ 1411291 w 2262739"/>
              <a:gd name="connsiteY98" fmla="*/ 1299268 h 5161948"/>
              <a:gd name="connsiteX99" fmla="*/ 1309522 w 2262739"/>
              <a:gd name="connsiteY99" fmla="*/ 1325376 h 5161948"/>
              <a:gd name="connsiteX100" fmla="*/ 1291923 w 2262739"/>
              <a:gd name="connsiteY100" fmla="*/ 1328929 h 5161948"/>
              <a:gd name="connsiteX101" fmla="*/ 1195854 w 2262739"/>
              <a:gd name="connsiteY101" fmla="*/ 1232860 h 5161948"/>
              <a:gd name="connsiteX102" fmla="*/ 1291923 w 2262739"/>
              <a:gd name="connsiteY102" fmla="*/ 1136791 h 5161948"/>
              <a:gd name="connsiteX103" fmla="*/ 1309522 w 2262739"/>
              <a:gd name="connsiteY103" fmla="*/ 1140344 h 5161948"/>
              <a:gd name="connsiteX104" fmla="*/ 1337935 w 2262739"/>
              <a:gd name="connsiteY104" fmla="*/ 1125619 h 5161948"/>
              <a:gd name="connsiteX105" fmla="*/ 1641997 w 2262739"/>
              <a:gd name="connsiteY105" fmla="*/ 666894 h 5161948"/>
              <a:gd name="connsiteX106" fmla="*/ 1337935 w 2262739"/>
              <a:gd name="connsiteY106" fmla="*/ 208170 h 5161948"/>
              <a:gd name="connsiteX107" fmla="*/ 1309522 w 2262739"/>
              <a:gd name="connsiteY107" fmla="*/ 199350 h 5161948"/>
              <a:gd name="connsiteX108" fmla="*/ 1288612 w 2262739"/>
              <a:gd name="connsiteY108" fmla="*/ 192138 h 5161948"/>
              <a:gd name="connsiteX109" fmla="*/ 1192543 w 2262739"/>
              <a:gd name="connsiteY109" fmla="*/ 96069 h 5161948"/>
              <a:gd name="connsiteX110" fmla="*/ 1288612 w 2262739"/>
              <a:gd name="connsiteY110" fmla="*/ 0 h 5161948"/>
              <a:gd name="connsiteX0" fmla="*/ 1324539 w 2262739"/>
              <a:gd name="connsiteY0" fmla="*/ 1501038 h 5161948"/>
              <a:gd name="connsiteX1" fmla="*/ 2140543 w 2262739"/>
              <a:gd name="connsiteY1" fmla="*/ 1501038 h 5161948"/>
              <a:gd name="connsiteX2" fmla="*/ 2156843 w 2262739"/>
              <a:gd name="connsiteY2" fmla="*/ 1507791 h 5161948"/>
              <a:gd name="connsiteX3" fmla="*/ 2160676 w 2262739"/>
              <a:gd name="connsiteY3" fmla="*/ 1506203 h 5161948"/>
              <a:gd name="connsiteX4" fmla="*/ 2160676 w 2262739"/>
              <a:gd name="connsiteY4" fmla="*/ 1506206 h 5161948"/>
              <a:gd name="connsiteX5" fmla="*/ 2262739 w 2262739"/>
              <a:gd name="connsiteY5" fmla="*/ 1608269 h 5161948"/>
              <a:gd name="connsiteX6" fmla="*/ 2262736 w 2262739"/>
              <a:gd name="connsiteY6" fmla="*/ 3224438 h 5161948"/>
              <a:gd name="connsiteX7" fmla="*/ 2261484 w 2262739"/>
              <a:gd name="connsiteY7" fmla="*/ 3281706 h 5161948"/>
              <a:gd name="connsiteX8" fmla="*/ 2170500 w 2262739"/>
              <a:gd name="connsiteY8" fmla="*/ 3372690 h 5161948"/>
              <a:gd name="connsiteX9" fmla="*/ 1845354 w 2262739"/>
              <a:gd name="connsiteY9" fmla="*/ 3372690 h 5161948"/>
              <a:gd name="connsiteX10" fmla="*/ 1845354 w 2262739"/>
              <a:gd name="connsiteY10" fmla="*/ 5063482 h 5161948"/>
              <a:gd name="connsiteX11" fmla="*/ 1746890 w 2262739"/>
              <a:gd name="connsiteY11" fmla="*/ 5161945 h 5161948"/>
              <a:gd name="connsiteX12" fmla="*/ 1741131 w 2262739"/>
              <a:gd name="connsiteY12" fmla="*/ 5159558 h 5161948"/>
              <a:gd name="connsiteX13" fmla="*/ 1735359 w 2262739"/>
              <a:gd name="connsiteY13" fmla="*/ 5161948 h 5161948"/>
              <a:gd name="connsiteX14" fmla="*/ 1307781 w 2262739"/>
              <a:gd name="connsiteY14" fmla="*/ 5161945 h 5161948"/>
              <a:gd name="connsiteX15" fmla="*/ 1266638 w 2262739"/>
              <a:gd name="connsiteY15" fmla="*/ 5161942 h 5161948"/>
              <a:gd name="connsiteX16" fmla="*/ 1168175 w 2262739"/>
              <a:gd name="connsiteY16" fmla="*/ 5063479 h 5161948"/>
              <a:gd name="connsiteX17" fmla="*/ 1168175 w 2262739"/>
              <a:gd name="connsiteY17" fmla="*/ 4114957 h 5161948"/>
              <a:gd name="connsiteX18" fmla="*/ 1266638 w 2262739"/>
              <a:gd name="connsiteY18" fmla="*/ 4016494 h 5161948"/>
              <a:gd name="connsiteX19" fmla="*/ 1365101 w 2262739"/>
              <a:gd name="connsiteY19" fmla="*/ 4114957 h 5161948"/>
              <a:gd name="connsiteX20" fmla="*/ 1365101 w 2262739"/>
              <a:gd name="connsiteY20" fmla="*/ 4971753 h 5161948"/>
              <a:gd name="connsiteX21" fmla="*/ 1648427 w 2262739"/>
              <a:gd name="connsiteY21" fmla="*/ 4971753 h 5161948"/>
              <a:gd name="connsiteX22" fmla="*/ 1648427 w 2262739"/>
              <a:gd name="connsiteY22" fmla="*/ 2207315 h 5161948"/>
              <a:gd name="connsiteX23" fmla="*/ 1746890 w 2262739"/>
              <a:gd name="connsiteY23" fmla="*/ 2108852 h 5161948"/>
              <a:gd name="connsiteX24" fmla="*/ 1845354 w 2262739"/>
              <a:gd name="connsiteY24" fmla="*/ 2207315 h 5161948"/>
              <a:gd name="connsiteX25" fmla="*/ 1845354 w 2262739"/>
              <a:gd name="connsiteY25" fmla="*/ 3190722 h 5161948"/>
              <a:gd name="connsiteX26" fmla="*/ 2058614 w 2262739"/>
              <a:gd name="connsiteY26" fmla="*/ 3190722 h 5161948"/>
              <a:gd name="connsiteX27" fmla="*/ 2058614 w 2262739"/>
              <a:gd name="connsiteY27" fmla="*/ 1724749 h 5161948"/>
              <a:gd name="connsiteX28" fmla="*/ 1324539 w 2262739"/>
              <a:gd name="connsiteY28" fmla="*/ 1724746 h 5161948"/>
              <a:gd name="connsiteX29" fmla="*/ 1245446 w 2262739"/>
              <a:gd name="connsiteY29" fmla="*/ 1691983 h 5161948"/>
              <a:gd name="connsiteX30" fmla="*/ 1212684 w 2262739"/>
              <a:gd name="connsiteY30" fmla="*/ 1612893 h 5161948"/>
              <a:gd name="connsiteX31" fmla="*/ 1245446 w 2262739"/>
              <a:gd name="connsiteY31" fmla="*/ 1533800 h 5161948"/>
              <a:gd name="connsiteX32" fmla="*/ 1324539 w 2262739"/>
              <a:gd name="connsiteY32" fmla="*/ 1501038 h 5161948"/>
              <a:gd name="connsiteX33" fmla="*/ 452440 w 2262739"/>
              <a:gd name="connsiteY33" fmla="*/ 1501035 h 5161948"/>
              <a:gd name="connsiteX34" fmla="*/ 927484 w 2262739"/>
              <a:gd name="connsiteY34" fmla="*/ 1501035 h 5161948"/>
              <a:gd name="connsiteX35" fmla="*/ 1034700 w 2262739"/>
              <a:gd name="connsiteY35" fmla="*/ 1608251 h 5161948"/>
              <a:gd name="connsiteX36" fmla="*/ 927484 w 2262739"/>
              <a:gd name="connsiteY36" fmla="*/ 1715467 h 5161948"/>
              <a:gd name="connsiteX37" fmla="*/ 541544 w 2262739"/>
              <a:gd name="connsiteY37" fmla="*/ 1715467 h 5161948"/>
              <a:gd name="connsiteX38" fmla="*/ 237922 w 2262739"/>
              <a:gd name="connsiteY38" fmla="*/ 4016494 h 5161948"/>
              <a:gd name="connsiteX39" fmla="*/ 472663 w 2262739"/>
              <a:gd name="connsiteY39" fmla="*/ 4016494 h 5161948"/>
              <a:gd name="connsiteX40" fmla="*/ 479013 w 2262739"/>
              <a:gd name="connsiteY40" fmla="*/ 4019124 h 5161948"/>
              <a:gd name="connsiteX41" fmla="*/ 485366 w 2262739"/>
              <a:gd name="connsiteY41" fmla="*/ 4016494 h 5161948"/>
              <a:gd name="connsiteX42" fmla="*/ 583829 w 2262739"/>
              <a:gd name="connsiteY42" fmla="*/ 4114957 h 5161948"/>
              <a:gd name="connsiteX43" fmla="*/ 583829 w 2262739"/>
              <a:gd name="connsiteY43" fmla="*/ 4971753 h 5161948"/>
              <a:gd name="connsiteX44" fmla="*/ 795689 w 2262739"/>
              <a:gd name="connsiteY44" fmla="*/ 4971753 h 5161948"/>
              <a:gd name="connsiteX45" fmla="*/ 795689 w 2262739"/>
              <a:gd name="connsiteY45" fmla="*/ 4114957 h 5161948"/>
              <a:gd name="connsiteX46" fmla="*/ 894152 w 2262739"/>
              <a:gd name="connsiteY46" fmla="*/ 4016494 h 5161948"/>
              <a:gd name="connsiteX47" fmla="*/ 992615 w 2262739"/>
              <a:gd name="connsiteY47" fmla="*/ 4114957 h 5161948"/>
              <a:gd name="connsiteX48" fmla="*/ 992615 w 2262739"/>
              <a:gd name="connsiteY48" fmla="*/ 5063479 h 5161948"/>
              <a:gd name="connsiteX49" fmla="*/ 894152 w 2262739"/>
              <a:gd name="connsiteY49" fmla="*/ 5161942 h 5161948"/>
              <a:gd name="connsiteX50" fmla="*/ 888008 w 2262739"/>
              <a:gd name="connsiteY50" fmla="*/ 5159398 h 5161948"/>
              <a:gd name="connsiteX51" fmla="*/ 881846 w 2262739"/>
              <a:gd name="connsiteY51" fmla="*/ 5161948 h 5161948"/>
              <a:gd name="connsiteX52" fmla="*/ 493466 w 2262739"/>
              <a:gd name="connsiteY52" fmla="*/ 5161945 h 5161948"/>
              <a:gd name="connsiteX53" fmla="*/ 489412 w 2262739"/>
              <a:gd name="connsiteY53" fmla="*/ 5160265 h 5161948"/>
              <a:gd name="connsiteX54" fmla="*/ 485366 w 2262739"/>
              <a:gd name="connsiteY54" fmla="*/ 5161942 h 5161948"/>
              <a:gd name="connsiteX55" fmla="*/ 386900 w 2262739"/>
              <a:gd name="connsiteY55" fmla="*/ 5063479 h 5161948"/>
              <a:gd name="connsiteX56" fmla="*/ 386900 w 2262739"/>
              <a:gd name="connsiteY56" fmla="*/ 4206689 h 5161948"/>
              <a:gd name="connsiteX57" fmla="*/ 95098 w 2262739"/>
              <a:gd name="connsiteY57" fmla="*/ 4206686 h 5161948"/>
              <a:gd name="connsiteX58" fmla="*/ 27853 w 2262739"/>
              <a:gd name="connsiteY58" fmla="*/ 4178833 h 5161948"/>
              <a:gd name="connsiteX59" fmla="*/ 0 w 2262739"/>
              <a:gd name="connsiteY59" fmla="*/ 4111591 h 5161948"/>
              <a:gd name="connsiteX60" fmla="*/ 8375 w 2262739"/>
              <a:gd name="connsiteY60" fmla="*/ 4051244 h 5161948"/>
              <a:gd name="connsiteX61" fmla="*/ 332053 w 2262739"/>
              <a:gd name="connsiteY61" fmla="*/ 1598178 h 5161948"/>
              <a:gd name="connsiteX62" fmla="*/ 374750 w 2262739"/>
              <a:gd name="connsiteY62" fmla="*/ 1524272 h 5161948"/>
              <a:gd name="connsiteX63" fmla="*/ 422871 w 2262739"/>
              <a:gd name="connsiteY63" fmla="*/ 1507948 h 5161948"/>
              <a:gd name="connsiteX64" fmla="*/ 452440 w 2262739"/>
              <a:gd name="connsiteY64" fmla="*/ 1501035 h 5161948"/>
              <a:gd name="connsiteX65" fmla="*/ 983256 w 2262739"/>
              <a:gd name="connsiteY65" fmla="*/ 3315 h 5161948"/>
              <a:gd name="connsiteX66" fmla="*/ 1079325 w 2262739"/>
              <a:gd name="connsiteY66" fmla="*/ 99384 h 5161948"/>
              <a:gd name="connsiteX67" fmla="*/ 983256 w 2262739"/>
              <a:gd name="connsiteY67" fmla="*/ 195453 h 5161948"/>
              <a:gd name="connsiteX68" fmla="*/ 972320 w 2262739"/>
              <a:gd name="connsiteY68" fmla="*/ 201354 h 5161948"/>
              <a:gd name="connsiteX69" fmla="*/ 950365 w 2262739"/>
              <a:gd name="connsiteY69" fmla="*/ 208170 h 5161948"/>
              <a:gd name="connsiteX70" fmla="*/ 646302 w 2262739"/>
              <a:gd name="connsiteY70" fmla="*/ 666894 h 5161948"/>
              <a:gd name="connsiteX71" fmla="*/ 950365 w 2262739"/>
              <a:gd name="connsiteY71" fmla="*/ 1125619 h 5161948"/>
              <a:gd name="connsiteX72" fmla="*/ 972320 w 2262739"/>
              <a:gd name="connsiteY72" fmla="*/ 1132434 h 5161948"/>
              <a:gd name="connsiteX73" fmla="*/ 985249 w 2262739"/>
              <a:gd name="connsiteY73" fmla="*/ 1136791 h 5161948"/>
              <a:gd name="connsiteX74" fmla="*/ 1081318 w 2262739"/>
              <a:gd name="connsiteY74" fmla="*/ 1232860 h 5161948"/>
              <a:gd name="connsiteX75" fmla="*/ 985249 w 2262739"/>
              <a:gd name="connsiteY75" fmla="*/ 1328929 h 5161948"/>
              <a:gd name="connsiteX76" fmla="*/ 972320 w 2262739"/>
              <a:gd name="connsiteY76" fmla="*/ 1326319 h 5161948"/>
              <a:gd name="connsiteX77" fmla="*/ 972320 w 2262739"/>
              <a:gd name="connsiteY77" fmla="*/ 1328854 h 5161948"/>
              <a:gd name="connsiteX78" fmla="*/ 948958 w 2262739"/>
              <a:gd name="connsiteY78" fmla="*/ 1321602 h 5161948"/>
              <a:gd name="connsiteX79" fmla="*/ 947855 w 2262739"/>
              <a:gd name="connsiteY79" fmla="*/ 1321380 h 5161948"/>
              <a:gd name="connsiteX80" fmla="*/ 947526 w 2262739"/>
              <a:gd name="connsiteY80" fmla="*/ 1321158 h 5161948"/>
              <a:gd name="connsiteX81" fmla="*/ 877009 w 2262739"/>
              <a:gd name="connsiteY81" fmla="*/ 1299268 h 5161948"/>
              <a:gd name="connsiteX82" fmla="*/ 457843 w 2262739"/>
              <a:gd name="connsiteY82" fmla="*/ 666894 h 5161948"/>
              <a:gd name="connsiteX83" fmla="*/ 877009 w 2262739"/>
              <a:gd name="connsiteY83" fmla="*/ 34521 h 5161948"/>
              <a:gd name="connsiteX84" fmla="*/ 939587 w 2262739"/>
              <a:gd name="connsiteY84" fmla="*/ 15095 h 5161948"/>
              <a:gd name="connsiteX85" fmla="*/ 945862 w 2262739"/>
              <a:gd name="connsiteY85" fmla="*/ 10865 h 5161948"/>
              <a:gd name="connsiteX86" fmla="*/ 966894 w 2262739"/>
              <a:gd name="connsiteY86" fmla="*/ 6618 h 5161948"/>
              <a:gd name="connsiteX87" fmla="*/ 972320 w 2262739"/>
              <a:gd name="connsiteY87" fmla="*/ 4934 h 5161948"/>
              <a:gd name="connsiteX88" fmla="*/ 972320 w 2262739"/>
              <a:gd name="connsiteY88" fmla="*/ 5523 h 5161948"/>
              <a:gd name="connsiteX89" fmla="*/ 983256 w 2262739"/>
              <a:gd name="connsiteY89" fmla="*/ 3315 h 5161948"/>
              <a:gd name="connsiteX90" fmla="*/ 1288612 w 2262739"/>
              <a:gd name="connsiteY90" fmla="*/ 0 h 5161948"/>
              <a:gd name="connsiteX91" fmla="*/ 1309522 w 2262739"/>
              <a:gd name="connsiteY91" fmla="*/ 4222 h 5161948"/>
              <a:gd name="connsiteX92" fmla="*/ 1309522 w 2262739"/>
              <a:gd name="connsiteY92" fmla="*/ 2930 h 5161948"/>
              <a:gd name="connsiteX93" fmla="*/ 1321424 w 2262739"/>
              <a:gd name="connsiteY93" fmla="*/ 6624 h 5161948"/>
              <a:gd name="connsiteX94" fmla="*/ 1326006 w 2262739"/>
              <a:gd name="connsiteY94" fmla="*/ 7550 h 5161948"/>
              <a:gd name="connsiteX95" fmla="*/ 1327373 w 2262739"/>
              <a:gd name="connsiteY95" fmla="*/ 8471 h 5161948"/>
              <a:gd name="connsiteX96" fmla="*/ 1411291 w 2262739"/>
              <a:gd name="connsiteY96" fmla="*/ 34521 h 5161948"/>
              <a:gd name="connsiteX97" fmla="*/ 1830457 w 2262739"/>
              <a:gd name="connsiteY97" fmla="*/ 666894 h 5161948"/>
              <a:gd name="connsiteX98" fmla="*/ 1411291 w 2262739"/>
              <a:gd name="connsiteY98" fmla="*/ 1299268 h 5161948"/>
              <a:gd name="connsiteX99" fmla="*/ 1309522 w 2262739"/>
              <a:gd name="connsiteY99" fmla="*/ 1325376 h 5161948"/>
              <a:gd name="connsiteX100" fmla="*/ 1291923 w 2262739"/>
              <a:gd name="connsiteY100" fmla="*/ 1328929 h 5161948"/>
              <a:gd name="connsiteX101" fmla="*/ 1195854 w 2262739"/>
              <a:gd name="connsiteY101" fmla="*/ 1232860 h 5161948"/>
              <a:gd name="connsiteX102" fmla="*/ 1291923 w 2262739"/>
              <a:gd name="connsiteY102" fmla="*/ 1136791 h 5161948"/>
              <a:gd name="connsiteX103" fmla="*/ 1337935 w 2262739"/>
              <a:gd name="connsiteY103" fmla="*/ 1125619 h 5161948"/>
              <a:gd name="connsiteX104" fmla="*/ 1641997 w 2262739"/>
              <a:gd name="connsiteY104" fmla="*/ 666894 h 5161948"/>
              <a:gd name="connsiteX105" fmla="*/ 1337935 w 2262739"/>
              <a:gd name="connsiteY105" fmla="*/ 208170 h 5161948"/>
              <a:gd name="connsiteX106" fmla="*/ 1309522 w 2262739"/>
              <a:gd name="connsiteY106" fmla="*/ 199350 h 5161948"/>
              <a:gd name="connsiteX107" fmla="*/ 1288612 w 2262739"/>
              <a:gd name="connsiteY107" fmla="*/ 192138 h 5161948"/>
              <a:gd name="connsiteX108" fmla="*/ 1192543 w 2262739"/>
              <a:gd name="connsiteY108" fmla="*/ 96069 h 5161948"/>
              <a:gd name="connsiteX109" fmla="*/ 1288612 w 2262739"/>
              <a:gd name="connsiteY109" fmla="*/ 0 h 5161948"/>
              <a:gd name="connsiteX0" fmla="*/ 1324539 w 2262739"/>
              <a:gd name="connsiteY0" fmla="*/ 1501038 h 5161948"/>
              <a:gd name="connsiteX1" fmla="*/ 2140543 w 2262739"/>
              <a:gd name="connsiteY1" fmla="*/ 1501038 h 5161948"/>
              <a:gd name="connsiteX2" fmla="*/ 2156843 w 2262739"/>
              <a:gd name="connsiteY2" fmla="*/ 1507791 h 5161948"/>
              <a:gd name="connsiteX3" fmla="*/ 2160676 w 2262739"/>
              <a:gd name="connsiteY3" fmla="*/ 1506203 h 5161948"/>
              <a:gd name="connsiteX4" fmla="*/ 2160676 w 2262739"/>
              <a:gd name="connsiteY4" fmla="*/ 1506206 h 5161948"/>
              <a:gd name="connsiteX5" fmla="*/ 2262739 w 2262739"/>
              <a:gd name="connsiteY5" fmla="*/ 1608269 h 5161948"/>
              <a:gd name="connsiteX6" fmla="*/ 2262736 w 2262739"/>
              <a:gd name="connsiteY6" fmla="*/ 3224438 h 5161948"/>
              <a:gd name="connsiteX7" fmla="*/ 2261484 w 2262739"/>
              <a:gd name="connsiteY7" fmla="*/ 3281706 h 5161948"/>
              <a:gd name="connsiteX8" fmla="*/ 2170500 w 2262739"/>
              <a:gd name="connsiteY8" fmla="*/ 3372690 h 5161948"/>
              <a:gd name="connsiteX9" fmla="*/ 1845354 w 2262739"/>
              <a:gd name="connsiteY9" fmla="*/ 3372690 h 5161948"/>
              <a:gd name="connsiteX10" fmla="*/ 1845354 w 2262739"/>
              <a:gd name="connsiteY10" fmla="*/ 5063482 h 5161948"/>
              <a:gd name="connsiteX11" fmla="*/ 1746890 w 2262739"/>
              <a:gd name="connsiteY11" fmla="*/ 5161945 h 5161948"/>
              <a:gd name="connsiteX12" fmla="*/ 1741131 w 2262739"/>
              <a:gd name="connsiteY12" fmla="*/ 5159558 h 5161948"/>
              <a:gd name="connsiteX13" fmla="*/ 1735359 w 2262739"/>
              <a:gd name="connsiteY13" fmla="*/ 5161948 h 5161948"/>
              <a:gd name="connsiteX14" fmla="*/ 1307781 w 2262739"/>
              <a:gd name="connsiteY14" fmla="*/ 5161945 h 5161948"/>
              <a:gd name="connsiteX15" fmla="*/ 1266638 w 2262739"/>
              <a:gd name="connsiteY15" fmla="*/ 5161942 h 5161948"/>
              <a:gd name="connsiteX16" fmla="*/ 1168175 w 2262739"/>
              <a:gd name="connsiteY16" fmla="*/ 5063479 h 5161948"/>
              <a:gd name="connsiteX17" fmla="*/ 1168175 w 2262739"/>
              <a:gd name="connsiteY17" fmla="*/ 4114957 h 5161948"/>
              <a:gd name="connsiteX18" fmla="*/ 1266638 w 2262739"/>
              <a:gd name="connsiteY18" fmla="*/ 4016494 h 5161948"/>
              <a:gd name="connsiteX19" fmla="*/ 1365101 w 2262739"/>
              <a:gd name="connsiteY19" fmla="*/ 4114957 h 5161948"/>
              <a:gd name="connsiteX20" fmla="*/ 1365101 w 2262739"/>
              <a:gd name="connsiteY20" fmla="*/ 4971753 h 5161948"/>
              <a:gd name="connsiteX21" fmla="*/ 1648427 w 2262739"/>
              <a:gd name="connsiteY21" fmla="*/ 4971753 h 5161948"/>
              <a:gd name="connsiteX22" fmla="*/ 1648427 w 2262739"/>
              <a:gd name="connsiteY22" fmla="*/ 2207315 h 5161948"/>
              <a:gd name="connsiteX23" fmla="*/ 1746890 w 2262739"/>
              <a:gd name="connsiteY23" fmla="*/ 2108852 h 5161948"/>
              <a:gd name="connsiteX24" fmla="*/ 1845354 w 2262739"/>
              <a:gd name="connsiteY24" fmla="*/ 2207315 h 5161948"/>
              <a:gd name="connsiteX25" fmla="*/ 1845354 w 2262739"/>
              <a:gd name="connsiteY25" fmla="*/ 3190722 h 5161948"/>
              <a:gd name="connsiteX26" fmla="*/ 2058614 w 2262739"/>
              <a:gd name="connsiteY26" fmla="*/ 3190722 h 5161948"/>
              <a:gd name="connsiteX27" fmla="*/ 2058614 w 2262739"/>
              <a:gd name="connsiteY27" fmla="*/ 1724749 h 5161948"/>
              <a:gd name="connsiteX28" fmla="*/ 1324539 w 2262739"/>
              <a:gd name="connsiteY28" fmla="*/ 1724746 h 5161948"/>
              <a:gd name="connsiteX29" fmla="*/ 1245446 w 2262739"/>
              <a:gd name="connsiteY29" fmla="*/ 1691983 h 5161948"/>
              <a:gd name="connsiteX30" fmla="*/ 1212684 w 2262739"/>
              <a:gd name="connsiteY30" fmla="*/ 1612893 h 5161948"/>
              <a:gd name="connsiteX31" fmla="*/ 1245446 w 2262739"/>
              <a:gd name="connsiteY31" fmla="*/ 1533800 h 5161948"/>
              <a:gd name="connsiteX32" fmla="*/ 1324539 w 2262739"/>
              <a:gd name="connsiteY32" fmla="*/ 1501038 h 5161948"/>
              <a:gd name="connsiteX33" fmla="*/ 452440 w 2262739"/>
              <a:gd name="connsiteY33" fmla="*/ 1501035 h 5161948"/>
              <a:gd name="connsiteX34" fmla="*/ 927484 w 2262739"/>
              <a:gd name="connsiteY34" fmla="*/ 1501035 h 5161948"/>
              <a:gd name="connsiteX35" fmla="*/ 1034700 w 2262739"/>
              <a:gd name="connsiteY35" fmla="*/ 1608251 h 5161948"/>
              <a:gd name="connsiteX36" fmla="*/ 927484 w 2262739"/>
              <a:gd name="connsiteY36" fmla="*/ 1715467 h 5161948"/>
              <a:gd name="connsiteX37" fmla="*/ 541544 w 2262739"/>
              <a:gd name="connsiteY37" fmla="*/ 1715467 h 5161948"/>
              <a:gd name="connsiteX38" fmla="*/ 237922 w 2262739"/>
              <a:gd name="connsiteY38" fmla="*/ 4016494 h 5161948"/>
              <a:gd name="connsiteX39" fmla="*/ 472663 w 2262739"/>
              <a:gd name="connsiteY39" fmla="*/ 4016494 h 5161948"/>
              <a:gd name="connsiteX40" fmla="*/ 479013 w 2262739"/>
              <a:gd name="connsiteY40" fmla="*/ 4019124 h 5161948"/>
              <a:gd name="connsiteX41" fmla="*/ 485366 w 2262739"/>
              <a:gd name="connsiteY41" fmla="*/ 4016494 h 5161948"/>
              <a:gd name="connsiteX42" fmla="*/ 583829 w 2262739"/>
              <a:gd name="connsiteY42" fmla="*/ 4114957 h 5161948"/>
              <a:gd name="connsiteX43" fmla="*/ 583829 w 2262739"/>
              <a:gd name="connsiteY43" fmla="*/ 4971753 h 5161948"/>
              <a:gd name="connsiteX44" fmla="*/ 795689 w 2262739"/>
              <a:gd name="connsiteY44" fmla="*/ 4971753 h 5161948"/>
              <a:gd name="connsiteX45" fmla="*/ 795689 w 2262739"/>
              <a:gd name="connsiteY45" fmla="*/ 4114957 h 5161948"/>
              <a:gd name="connsiteX46" fmla="*/ 894152 w 2262739"/>
              <a:gd name="connsiteY46" fmla="*/ 4016494 h 5161948"/>
              <a:gd name="connsiteX47" fmla="*/ 992615 w 2262739"/>
              <a:gd name="connsiteY47" fmla="*/ 4114957 h 5161948"/>
              <a:gd name="connsiteX48" fmla="*/ 992615 w 2262739"/>
              <a:gd name="connsiteY48" fmla="*/ 5063479 h 5161948"/>
              <a:gd name="connsiteX49" fmla="*/ 894152 w 2262739"/>
              <a:gd name="connsiteY49" fmla="*/ 5161942 h 5161948"/>
              <a:gd name="connsiteX50" fmla="*/ 888008 w 2262739"/>
              <a:gd name="connsiteY50" fmla="*/ 5159398 h 5161948"/>
              <a:gd name="connsiteX51" fmla="*/ 881846 w 2262739"/>
              <a:gd name="connsiteY51" fmla="*/ 5161948 h 5161948"/>
              <a:gd name="connsiteX52" fmla="*/ 493466 w 2262739"/>
              <a:gd name="connsiteY52" fmla="*/ 5161945 h 5161948"/>
              <a:gd name="connsiteX53" fmla="*/ 489412 w 2262739"/>
              <a:gd name="connsiteY53" fmla="*/ 5160265 h 5161948"/>
              <a:gd name="connsiteX54" fmla="*/ 485366 w 2262739"/>
              <a:gd name="connsiteY54" fmla="*/ 5161942 h 5161948"/>
              <a:gd name="connsiteX55" fmla="*/ 386900 w 2262739"/>
              <a:gd name="connsiteY55" fmla="*/ 5063479 h 5161948"/>
              <a:gd name="connsiteX56" fmla="*/ 386900 w 2262739"/>
              <a:gd name="connsiteY56" fmla="*/ 4206689 h 5161948"/>
              <a:gd name="connsiteX57" fmla="*/ 95098 w 2262739"/>
              <a:gd name="connsiteY57" fmla="*/ 4206686 h 5161948"/>
              <a:gd name="connsiteX58" fmla="*/ 27853 w 2262739"/>
              <a:gd name="connsiteY58" fmla="*/ 4178833 h 5161948"/>
              <a:gd name="connsiteX59" fmla="*/ 0 w 2262739"/>
              <a:gd name="connsiteY59" fmla="*/ 4111591 h 5161948"/>
              <a:gd name="connsiteX60" fmla="*/ 8375 w 2262739"/>
              <a:gd name="connsiteY60" fmla="*/ 4051244 h 5161948"/>
              <a:gd name="connsiteX61" fmla="*/ 332053 w 2262739"/>
              <a:gd name="connsiteY61" fmla="*/ 1598178 h 5161948"/>
              <a:gd name="connsiteX62" fmla="*/ 374750 w 2262739"/>
              <a:gd name="connsiteY62" fmla="*/ 1524272 h 5161948"/>
              <a:gd name="connsiteX63" fmla="*/ 422871 w 2262739"/>
              <a:gd name="connsiteY63" fmla="*/ 1507948 h 5161948"/>
              <a:gd name="connsiteX64" fmla="*/ 452440 w 2262739"/>
              <a:gd name="connsiteY64" fmla="*/ 1501035 h 5161948"/>
              <a:gd name="connsiteX65" fmla="*/ 983256 w 2262739"/>
              <a:gd name="connsiteY65" fmla="*/ 3315 h 5161948"/>
              <a:gd name="connsiteX66" fmla="*/ 1079325 w 2262739"/>
              <a:gd name="connsiteY66" fmla="*/ 99384 h 5161948"/>
              <a:gd name="connsiteX67" fmla="*/ 983256 w 2262739"/>
              <a:gd name="connsiteY67" fmla="*/ 195453 h 5161948"/>
              <a:gd name="connsiteX68" fmla="*/ 950365 w 2262739"/>
              <a:gd name="connsiteY68" fmla="*/ 208170 h 5161948"/>
              <a:gd name="connsiteX69" fmla="*/ 646302 w 2262739"/>
              <a:gd name="connsiteY69" fmla="*/ 666894 h 5161948"/>
              <a:gd name="connsiteX70" fmla="*/ 950365 w 2262739"/>
              <a:gd name="connsiteY70" fmla="*/ 1125619 h 5161948"/>
              <a:gd name="connsiteX71" fmla="*/ 972320 w 2262739"/>
              <a:gd name="connsiteY71" fmla="*/ 1132434 h 5161948"/>
              <a:gd name="connsiteX72" fmla="*/ 985249 w 2262739"/>
              <a:gd name="connsiteY72" fmla="*/ 1136791 h 5161948"/>
              <a:gd name="connsiteX73" fmla="*/ 1081318 w 2262739"/>
              <a:gd name="connsiteY73" fmla="*/ 1232860 h 5161948"/>
              <a:gd name="connsiteX74" fmla="*/ 985249 w 2262739"/>
              <a:gd name="connsiteY74" fmla="*/ 1328929 h 5161948"/>
              <a:gd name="connsiteX75" fmla="*/ 972320 w 2262739"/>
              <a:gd name="connsiteY75" fmla="*/ 1326319 h 5161948"/>
              <a:gd name="connsiteX76" fmla="*/ 972320 w 2262739"/>
              <a:gd name="connsiteY76" fmla="*/ 1328854 h 5161948"/>
              <a:gd name="connsiteX77" fmla="*/ 948958 w 2262739"/>
              <a:gd name="connsiteY77" fmla="*/ 1321602 h 5161948"/>
              <a:gd name="connsiteX78" fmla="*/ 947855 w 2262739"/>
              <a:gd name="connsiteY78" fmla="*/ 1321380 h 5161948"/>
              <a:gd name="connsiteX79" fmla="*/ 947526 w 2262739"/>
              <a:gd name="connsiteY79" fmla="*/ 1321158 h 5161948"/>
              <a:gd name="connsiteX80" fmla="*/ 877009 w 2262739"/>
              <a:gd name="connsiteY80" fmla="*/ 1299268 h 5161948"/>
              <a:gd name="connsiteX81" fmla="*/ 457843 w 2262739"/>
              <a:gd name="connsiteY81" fmla="*/ 666894 h 5161948"/>
              <a:gd name="connsiteX82" fmla="*/ 877009 w 2262739"/>
              <a:gd name="connsiteY82" fmla="*/ 34521 h 5161948"/>
              <a:gd name="connsiteX83" fmla="*/ 939587 w 2262739"/>
              <a:gd name="connsiteY83" fmla="*/ 15095 h 5161948"/>
              <a:gd name="connsiteX84" fmla="*/ 945862 w 2262739"/>
              <a:gd name="connsiteY84" fmla="*/ 10865 h 5161948"/>
              <a:gd name="connsiteX85" fmla="*/ 966894 w 2262739"/>
              <a:gd name="connsiteY85" fmla="*/ 6618 h 5161948"/>
              <a:gd name="connsiteX86" fmla="*/ 972320 w 2262739"/>
              <a:gd name="connsiteY86" fmla="*/ 4934 h 5161948"/>
              <a:gd name="connsiteX87" fmla="*/ 972320 w 2262739"/>
              <a:gd name="connsiteY87" fmla="*/ 5523 h 5161948"/>
              <a:gd name="connsiteX88" fmla="*/ 983256 w 2262739"/>
              <a:gd name="connsiteY88" fmla="*/ 3315 h 5161948"/>
              <a:gd name="connsiteX89" fmla="*/ 1288612 w 2262739"/>
              <a:gd name="connsiteY89" fmla="*/ 0 h 5161948"/>
              <a:gd name="connsiteX90" fmla="*/ 1309522 w 2262739"/>
              <a:gd name="connsiteY90" fmla="*/ 4222 h 5161948"/>
              <a:gd name="connsiteX91" fmla="*/ 1309522 w 2262739"/>
              <a:gd name="connsiteY91" fmla="*/ 2930 h 5161948"/>
              <a:gd name="connsiteX92" fmla="*/ 1321424 w 2262739"/>
              <a:gd name="connsiteY92" fmla="*/ 6624 h 5161948"/>
              <a:gd name="connsiteX93" fmla="*/ 1326006 w 2262739"/>
              <a:gd name="connsiteY93" fmla="*/ 7550 h 5161948"/>
              <a:gd name="connsiteX94" fmla="*/ 1327373 w 2262739"/>
              <a:gd name="connsiteY94" fmla="*/ 8471 h 5161948"/>
              <a:gd name="connsiteX95" fmla="*/ 1411291 w 2262739"/>
              <a:gd name="connsiteY95" fmla="*/ 34521 h 5161948"/>
              <a:gd name="connsiteX96" fmla="*/ 1830457 w 2262739"/>
              <a:gd name="connsiteY96" fmla="*/ 666894 h 5161948"/>
              <a:gd name="connsiteX97" fmla="*/ 1411291 w 2262739"/>
              <a:gd name="connsiteY97" fmla="*/ 1299268 h 5161948"/>
              <a:gd name="connsiteX98" fmla="*/ 1309522 w 2262739"/>
              <a:gd name="connsiteY98" fmla="*/ 1325376 h 5161948"/>
              <a:gd name="connsiteX99" fmla="*/ 1291923 w 2262739"/>
              <a:gd name="connsiteY99" fmla="*/ 1328929 h 5161948"/>
              <a:gd name="connsiteX100" fmla="*/ 1195854 w 2262739"/>
              <a:gd name="connsiteY100" fmla="*/ 1232860 h 5161948"/>
              <a:gd name="connsiteX101" fmla="*/ 1291923 w 2262739"/>
              <a:gd name="connsiteY101" fmla="*/ 1136791 h 5161948"/>
              <a:gd name="connsiteX102" fmla="*/ 1337935 w 2262739"/>
              <a:gd name="connsiteY102" fmla="*/ 1125619 h 5161948"/>
              <a:gd name="connsiteX103" fmla="*/ 1641997 w 2262739"/>
              <a:gd name="connsiteY103" fmla="*/ 666894 h 5161948"/>
              <a:gd name="connsiteX104" fmla="*/ 1337935 w 2262739"/>
              <a:gd name="connsiteY104" fmla="*/ 208170 h 5161948"/>
              <a:gd name="connsiteX105" fmla="*/ 1309522 w 2262739"/>
              <a:gd name="connsiteY105" fmla="*/ 199350 h 5161948"/>
              <a:gd name="connsiteX106" fmla="*/ 1288612 w 2262739"/>
              <a:gd name="connsiteY106" fmla="*/ 192138 h 5161948"/>
              <a:gd name="connsiteX107" fmla="*/ 1192543 w 2262739"/>
              <a:gd name="connsiteY107" fmla="*/ 96069 h 5161948"/>
              <a:gd name="connsiteX108" fmla="*/ 1288612 w 2262739"/>
              <a:gd name="connsiteY108" fmla="*/ 0 h 5161948"/>
              <a:gd name="connsiteX0" fmla="*/ 1324539 w 2262739"/>
              <a:gd name="connsiteY0" fmla="*/ 1501038 h 5161948"/>
              <a:gd name="connsiteX1" fmla="*/ 2140543 w 2262739"/>
              <a:gd name="connsiteY1" fmla="*/ 1501038 h 5161948"/>
              <a:gd name="connsiteX2" fmla="*/ 2156843 w 2262739"/>
              <a:gd name="connsiteY2" fmla="*/ 1507791 h 5161948"/>
              <a:gd name="connsiteX3" fmla="*/ 2160676 w 2262739"/>
              <a:gd name="connsiteY3" fmla="*/ 1506203 h 5161948"/>
              <a:gd name="connsiteX4" fmla="*/ 2160676 w 2262739"/>
              <a:gd name="connsiteY4" fmla="*/ 1506206 h 5161948"/>
              <a:gd name="connsiteX5" fmla="*/ 2262739 w 2262739"/>
              <a:gd name="connsiteY5" fmla="*/ 1608269 h 5161948"/>
              <a:gd name="connsiteX6" fmla="*/ 2262736 w 2262739"/>
              <a:gd name="connsiteY6" fmla="*/ 3224438 h 5161948"/>
              <a:gd name="connsiteX7" fmla="*/ 2261484 w 2262739"/>
              <a:gd name="connsiteY7" fmla="*/ 3281706 h 5161948"/>
              <a:gd name="connsiteX8" fmla="*/ 2170500 w 2262739"/>
              <a:gd name="connsiteY8" fmla="*/ 3372690 h 5161948"/>
              <a:gd name="connsiteX9" fmla="*/ 1845354 w 2262739"/>
              <a:gd name="connsiteY9" fmla="*/ 3372690 h 5161948"/>
              <a:gd name="connsiteX10" fmla="*/ 1845354 w 2262739"/>
              <a:gd name="connsiteY10" fmla="*/ 5063482 h 5161948"/>
              <a:gd name="connsiteX11" fmla="*/ 1746890 w 2262739"/>
              <a:gd name="connsiteY11" fmla="*/ 5161945 h 5161948"/>
              <a:gd name="connsiteX12" fmla="*/ 1741131 w 2262739"/>
              <a:gd name="connsiteY12" fmla="*/ 5159558 h 5161948"/>
              <a:gd name="connsiteX13" fmla="*/ 1735359 w 2262739"/>
              <a:gd name="connsiteY13" fmla="*/ 5161948 h 5161948"/>
              <a:gd name="connsiteX14" fmla="*/ 1307781 w 2262739"/>
              <a:gd name="connsiteY14" fmla="*/ 5161945 h 5161948"/>
              <a:gd name="connsiteX15" fmla="*/ 1266638 w 2262739"/>
              <a:gd name="connsiteY15" fmla="*/ 5161942 h 5161948"/>
              <a:gd name="connsiteX16" fmla="*/ 1168175 w 2262739"/>
              <a:gd name="connsiteY16" fmla="*/ 5063479 h 5161948"/>
              <a:gd name="connsiteX17" fmla="*/ 1168175 w 2262739"/>
              <a:gd name="connsiteY17" fmla="*/ 4114957 h 5161948"/>
              <a:gd name="connsiteX18" fmla="*/ 1266638 w 2262739"/>
              <a:gd name="connsiteY18" fmla="*/ 4016494 h 5161948"/>
              <a:gd name="connsiteX19" fmla="*/ 1365101 w 2262739"/>
              <a:gd name="connsiteY19" fmla="*/ 4114957 h 5161948"/>
              <a:gd name="connsiteX20" fmla="*/ 1365101 w 2262739"/>
              <a:gd name="connsiteY20" fmla="*/ 4971753 h 5161948"/>
              <a:gd name="connsiteX21" fmla="*/ 1648427 w 2262739"/>
              <a:gd name="connsiteY21" fmla="*/ 4971753 h 5161948"/>
              <a:gd name="connsiteX22" fmla="*/ 1648427 w 2262739"/>
              <a:gd name="connsiteY22" fmla="*/ 2207315 h 5161948"/>
              <a:gd name="connsiteX23" fmla="*/ 1746890 w 2262739"/>
              <a:gd name="connsiteY23" fmla="*/ 2108852 h 5161948"/>
              <a:gd name="connsiteX24" fmla="*/ 1845354 w 2262739"/>
              <a:gd name="connsiteY24" fmla="*/ 2207315 h 5161948"/>
              <a:gd name="connsiteX25" fmla="*/ 1845354 w 2262739"/>
              <a:gd name="connsiteY25" fmla="*/ 3190722 h 5161948"/>
              <a:gd name="connsiteX26" fmla="*/ 2058614 w 2262739"/>
              <a:gd name="connsiteY26" fmla="*/ 3190722 h 5161948"/>
              <a:gd name="connsiteX27" fmla="*/ 2058614 w 2262739"/>
              <a:gd name="connsiteY27" fmla="*/ 1724749 h 5161948"/>
              <a:gd name="connsiteX28" fmla="*/ 1324539 w 2262739"/>
              <a:gd name="connsiteY28" fmla="*/ 1724746 h 5161948"/>
              <a:gd name="connsiteX29" fmla="*/ 1245446 w 2262739"/>
              <a:gd name="connsiteY29" fmla="*/ 1691983 h 5161948"/>
              <a:gd name="connsiteX30" fmla="*/ 1212684 w 2262739"/>
              <a:gd name="connsiteY30" fmla="*/ 1612893 h 5161948"/>
              <a:gd name="connsiteX31" fmla="*/ 1245446 w 2262739"/>
              <a:gd name="connsiteY31" fmla="*/ 1533800 h 5161948"/>
              <a:gd name="connsiteX32" fmla="*/ 1324539 w 2262739"/>
              <a:gd name="connsiteY32" fmla="*/ 1501038 h 5161948"/>
              <a:gd name="connsiteX33" fmla="*/ 452440 w 2262739"/>
              <a:gd name="connsiteY33" fmla="*/ 1501035 h 5161948"/>
              <a:gd name="connsiteX34" fmla="*/ 927484 w 2262739"/>
              <a:gd name="connsiteY34" fmla="*/ 1501035 h 5161948"/>
              <a:gd name="connsiteX35" fmla="*/ 1034700 w 2262739"/>
              <a:gd name="connsiteY35" fmla="*/ 1608251 h 5161948"/>
              <a:gd name="connsiteX36" fmla="*/ 927484 w 2262739"/>
              <a:gd name="connsiteY36" fmla="*/ 1715467 h 5161948"/>
              <a:gd name="connsiteX37" fmla="*/ 541544 w 2262739"/>
              <a:gd name="connsiteY37" fmla="*/ 1715467 h 5161948"/>
              <a:gd name="connsiteX38" fmla="*/ 237922 w 2262739"/>
              <a:gd name="connsiteY38" fmla="*/ 4016494 h 5161948"/>
              <a:gd name="connsiteX39" fmla="*/ 472663 w 2262739"/>
              <a:gd name="connsiteY39" fmla="*/ 4016494 h 5161948"/>
              <a:gd name="connsiteX40" fmla="*/ 479013 w 2262739"/>
              <a:gd name="connsiteY40" fmla="*/ 4019124 h 5161948"/>
              <a:gd name="connsiteX41" fmla="*/ 485366 w 2262739"/>
              <a:gd name="connsiteY41" fmla="*/ 4016494 h 5161948"/>
              <a:gd name="connsiteX42" fmla="*/ 583829 w 2262739"/>
              <a:gd name="connsiteY42" fmla="*/ 4114957 h 5161948"/>
              <a:gd name="connsiteX43" fmla="*/ 583829 w 2262739"/>
              <a:gd name="connsiteY43" fmla="*/ 4971753 h 5161948"/>
              <a:gd name="connsiteX44" fmla="*/ 795689 w 2262739"/>
              <a:gd name="connsiteY44" fmla="*/ 4971753 h 5161948"/>
              <a:gd name="connsiteX45" fmla="*/ 795689 w 2262739"/>
              <a:gd name="connsiteY45" fmla="*/ 4114957 h 5161948"/>
              <a:gd name="connsiteX46" fmla="*/ 894152 w 2262739"/>
              <a:gd name="connsiteY46" fmla="*/ 4016494 h 5161948"/>
              <a:gd name="connsiteX47" fmla="*/ 992615 w 2262739"/>
              <a:gd name="connsiteY47" fmla="*/ 4114957 h 5161948"/>
              <a:gd name="connsiteX48" fmla="*/ 992615 w 2262739"/>
              <a:gd name="connsiteY48" fmla="*/ 5063479 h 5161948"/>
              <a:gd name="connsiteX49" fmla="*/ 894152 w 2262739"/>
              <a:gd name="connsiteY49" fmla="*/ 5161942 h 5161948"/>
              <a:gd name="connsiteX50" fmla="*/ 888008 w 2262739"/>
              <a:gd name="connsiteY50" fmla="*/ 5159398 h 5161948"/>
              <a:gd name="connsiteX51" fmla="*/ 881846 w 2262739"/>
              <a:gd name="connsiteY51" fmla="*/ 5161948 h 5161948"/>
              <a:gd name="connsiteX52" fmla="*/ 493466 w 2262739"/>
              <a:gd name="connsiteY52" fmla="*/ 5161945 h 5161948"/>
              <a:gd name="connsiteX53" fmla="*/ 489412 w 2262739"/>
              <a:gd name="connsiteY53" fmla="*/ 5160265 h 5161948"/>
              <a:gd name="connsiteX54" fmla="*/ 485366 w 2262739"/>
              <a:gd name="connsiteY54" fmla="*/ 5161942 h 5161948"/>
              <a:gd name="connsiteX55" fmla="*/ 386900 w 2262739"/>
              <a:gd name="connsiteY55" fmla="*/ 5063479 h 5161948"/>
              <a:gd name="connsiteX56" fmla="*/ 386900 w 2262739"/>
              <a:gd name="connsiteY56" fmla="*/ 4206689 h 5161948"/>
              <a:gd name="connsiteX57" fmla="*/ 95098 w 2262739"/>
              <a:gd name="connsiteY57" fmla="*/ 4206686 h 5161948"/>
              <a:gd name="connsiteX58" fmla="*/ 27853 w 2262739"/>
              <a:gd name="connsiteY58" fmla="*/ 4178833 h 5161948"/>
              <a:gd name="connsiteX59" fmla="*/ 0 w 2262739"/>
              <a:gd name="connsiteY59" fmla="*/ 4111591 h 5161948"/>
              <a:gd name="connsiteX60" fmla="*/ 8375 w 2262739"/>
              <a:gd name="connsiteY60" fmla="*/ 4051244 h 5161948"/>
              <a:gd name="connsiteX61" fmla="*/ 332053 w 2262739"/>
              <a:gd name="connsiteY61" fmla="*/ 1598178 h 5161948"/>
              <a:gd name="connsiteX62" fmla="*/ 374750 w 2262739"/>
              <a:gd name="connsiteY62" fmla="*/ 1524272 h 5161948"/>
              <a:gd name="connsiteX63" fmla="*/ 413346 w 2262739"/>
              <a:gd name="connsiteY63" fmla="*/ 1505567 h 5161948"/>
              <a:gd name="connsiteX64" fmla="*/ 452440 w 2262739"/>
              <a:gd name="connsiteY64" fmla="*/ 1501035 h 5161948"/>
              <a:gd name="connsiteX65" fmla="*/ 983256 w 2262739"/>
              <a:gd name="connsiteY65" fmla="*/ 3315 h 5161948"/>
              <a:gd name="connsiteX66" fmla="*/ 1079325 w 2262739"/>
              <a:gd name="connsiteY66" fmla="*/ 99384 h 5161948"/>
              <a:gd name="connsiteX67" fmla="*/ 983256 w 2262739"/>
              <a:gd name="connsiteY67" fmla="*/ 195453 h 5161948"/>
              <a:gd name="connsiteX68" fmla="*/ 950365 w 2262739"/>
              <a:gd name="connsiteY68" fmla="*/ 208170 h 5161948"/>
              <a:gd name="connsiteX69" fmla="*/ 646302 w 2262739"/>
              <a:gd name="connsiteY69" fmla="*/ 666894 h 5161948"/>
              <a:gd name="connsiteX70" fmla="*/ 950365 w 2262739"/>
              <a:gd name="connsiteY70" fmla="*/ 1125619 h 5161948"/>
              <a:gd name="connsiteX71" fmla="*/ 972320 w 2262739"/>
              <a:gd name="connsiteY71" fmla="*/ 1132434 h 5161948"/>
              <a:gd name="connsiteX72" fmla="*/ 985249 w 2262739"/>
              <a:gd name="connsiteY72" fmla="*/ 1136791 h 5161948"/>
              <a:gd name="connsiteX73" fmla="*/ 1081318 w 2262739"/>
              <a:gd name="connsiteY73" fmla="*/ 1232860 h 5161948"/>
              <a:gd name="connsiteX74" fmla="*/ 985249 w 2262739"/>
              <a:gd name="connsiteY74" fmla="*/ 1328929 h 5161948"/>
              <a:gd name="connsiteX75" fmla="*/ 972320 w 2262739"/>
              <a:gd name="connsiteY75" fmla="*/ 1326319 h 5161948"/>
              <a:gd name="connsiteX76" fmla="*/ 972320 w 2262739"/>
              <a:gd name="connsiteY76" fmla="*/ 1328854 h 5161948"/>
              <a:gd name="connsiteX77" fmla="*/ 948958 w 2262739"/>
              <a:gd name="connsiteY77" fmla="*/ 1321602 h 5161948"/>
              <a:gd name="connsiteX78" fmla="*/ 947855 w 2262739"/>
              <a:gd name="connsiteY78" fmla="*/ 1321380 h 5161948"/>
              <a:gd name="connsiteX79" fmla="*/ 947526 w 2262739"/>
              <a:gd name="connsiteY79" fmla="*/ 1321158 h 5161948"/>
              <a:gd name="connsiteX80" fmla="*/ 877009 w 2262739"/>
              <a:gd name="connsiteY80" fmla="*/ 1299268 h 5161948"/>
              <a:gd name="connsiteX81" fmla="*/ 457843 w 2262739"/>
              <a:gd name="connsiteY81" fmla="*/ 666894 h 5161948"/>
              <a:gd name="connsiteX82" fmla="*/ 877009 w 2262739"/>
              <a:gd name="connsiteY82" fmla="*/ 34521 h 5161948"/>
              <a:gd name="connsiteX83" fmla="*/ 939587 w 2262739"/>
              <a:gd name="connsiteY83" fmla="*/ 15095 h 5161948"/>
              <a:gd name="connsiteX84" fmla="*/ 945862 w 2262739"/>
              <a:gd name="connsiteY84" fmla="*/ 10865 h 5161948"/>
              <a:gd name="connsiteX85" fmla="*/ 966894 w 2262739"/>
              <a:gd name="connsiteY85" fmla="*/ 6618 h 5161948"/>
              <a:gd name="connsiteX86" fmla="*/ 972320 w 2262739"/>
              <a:gd name="connsiteY86" fmla="*/ 4934 h 5161948"/>
              <a:gd name="connsiteX87" fmla="*/ 972320 w 2262739"/>
              <a:gd name="connsiteY87" fmla="*/ 5523 h 5161948"/>
              <a:gd name="connsiteX88" fmla="*/ 983256 w 2262739"/>
              <a:gd name="connsiteY88" fmla="*/ 3315 h 5161948"/>
              <a:gd name="connsiteX89" fmla="*/ 1288612 w 2262739"/>
              <a:gd name="connsiteY89" fmla="*/ 0 h 5161948"/>
              <a:gd name="connsiteX90" fmla="*/ 1309522 w 2262739"/>
              <a:gd name="connsiteY90" fmla="*/ 4222 h 5161948"/>
              <a:gd name="connsiteX91" fmla="*/ 1309522 w 2262739"/>
              <a:gd name="connsiteY91" fmla="*/ 2930 h 5161948"/>
              <a:gd name="connsiteX92" fmla="*/ 1321424 w 2262739"/>
              <a:gd name="connsiteY92" fmla="*/ 6624 h 5161948"/>
              <a:gd name="connsiteX93" fmla="*/ 1326006 w 2262739"/>
              <a:gd name="connsiteY93" fmla="*/ 7550 h 5161948"/>
              <a:gd name="connsiteX94" fmla="*/ 1327373 w 2262739"/>
              <a:gd name="connsiteY94" fmla="*/ 8471 h 5161948"/>
              <a:gd name="connsiteX95" fmla="*/ 1411291 w 2262739"/>
              <a:gd name="connsiteY95" fmla="*/ 34521 h 5161948"/>
              <a:gd name="connsiteX96" fmla="*/ 1830457 w 2262739"/>
              <a:gd name="connsiteY96" fmla="*/ 666894 h 5161948"/>
              <a:gd name="connsiteX97" fmla="*/ 1411291 w 2262739"/>
              <a:gd name="connsiteY97" fmla="*/ 1299268 h 5161948"/>
              <a:gd name="connsiteX98" fmla="*/ 1309522 w 2262739"/>
              <a:gd name="connsiteY98" fmla="*/ 1325376 h 5161948"/>
              <a:gd name="connsiteX99" fmla="*/ 1291923 w 2262739"/>
              <a:gd name="connsiteY99" fmla="*/ 1328929 h 5161948"/>
              <a:gd name="connsiteX100" fmla="*/ 1195854 w 2262739"/>
              <a:gd name="connsiteY100" fmla="*/ 1232860 h 5161948"/>
              <a:gd name="connsiteX101" fmla="*/ 1291923 w 2262739"/>
              <a:gd name="connsiteY101" fmla="*/ 1136791 h 5161948"/>
              <a:gd name="connsiteX102" fmla="*/ 1337935 w 2262739"/>
              <a:gd name="connsiteY102" fmla="*/ 1125619 h 5161948"/>
              <a:gd name="connsiteX103" fmla="*/ 1641997 w 2262739"/>
              <a:gd name="connsiteY103" fmla="*/ 666894 h 5161948"/>
              <a:gd name="connsiteX104" fmla="*/ 1337935 w 2262739"/>
              <a:gd name="connsiteY104" fmla="*/ 208170 h 5161948"/>
              <a:gd name="connsiteX105" fmla="*/ 1309522 w 2262739"/>
              <a:gd name="connsiteY105" fmla="*/ 199350 h 5161948"/>
              <a:gd name="connsiteX106" fmla="*/ 1288612 w 2262739"/>
              <a:gd name="connsiteY106" fmla="*/ 192138 h 5161948"/>
              <a:gd name="connsiteX107" fmla="*/ 1192543 w 2262739"/>
              <a:gd name="connsiteY107" fmla="*/ 96069 h 5161948"/>
              <a:gd name="connsiteX108" fmla="*/ 1288612 w 2262739"/>
              <a:gd name="connsiteY108" fmla="*/ 0 h 5161948"/>
              <a:gd name="connsiteX0" fmla="*/ 1324539 w 2262739"/>
              <a:gd name="connsiteY0" fmla="*/ 1501038 h 5161948"/>
              <a:gd name="connsiteX1" fmla="*/ 2140543 w 2262739"/>
              <a:gd name="connsiteY1" fmla="*/ 1501038 h 5161948"/>
              <a:gd name="connsiteX2" fmla="*/ 2156843 w 2262739"/>
              <a:gd name="connsiteY2" fmla="*/ 1507791 h 5161948"/>
              <a:gd name="connsiteX3" fmla="*/ 2160676 w 2262739"/>
              <a:gd name="connsiteY3" fmla="*/ 1506203 h 5161948"/>
              <a:gd name="connsiteX4" fmla="*/ 2160676 w 2262739"/>
              <a:gd name="connsiteY4" fmla="*/ 1506206 h 5161948"/>
              <a:gd name="connsiteX5" fmla="*/ 2262739 w 2262739"/>
              <a:gd name="connsiteY5" fmla="*/ 1608269 h 5161948"/>
              <a:gd name="connsiteX6" fmla="*/ 2262736 w 2262739"/>
              <a:gd name="connsiteY6" fmla="*/ 3224438 h 5161948"/>
              <a:gd name="connsiteX7" fmla="*/ 2261484 w 2262739"/>
              <a:gd name="connsiteY7" fmla="*/ 3281706 h 5161948"/>
              <a:gd name="connsiteX8" fmla="*/ 2170500 w 2262739"/>
              <a:gd name="connsiteY8" fmla="*/ 3372690 h 5161948"/>
              <a:gd name="connsiteX9" fmla="*/ 1845354 w 2262739"/>
              <a:gd name="connsiteY9" fmla="*/ 3372690 h 5161948"/>
              <a:gd name="connsiteX10" fmla="*/ 1845354 w 2262739"/>
              <a:gd name="connsiteY10" fmla="*/ 5063482 h 5161948"/>
              <a:gd name="connsiteX11" fmla="*/ 1746890 w 2262739"/>
              <a:gd name="connsiteY11" fmla="*/ 5161945 h 5161948"/>
              <a:gd name="connsiteX12" fmla="*/ 1741131 w 2262739"/>
              <a:gd name="connsiteY12" fmla="*/ 5159558 h 5161948"/>
              <a:gd name="connsiteX13" fmla="*/ 1735359 w 2262739"/>
              <a:gd name="connsiteY13" fmla="*/ 5161948 h 5161948"/>
              <a:gd name="connsiteX14" fmla="*/ 1307781 w 2262739"/>
              <a:gd name="connsiteY14" fmla="*/ 5161945 h 5161948"/>
              <a:gd name="connsiteX15" fmla="*/ 1266638 w 2262739"/>
              <a:gd name="connsiteY15" fmla="*/ 5161942 h 5161948"/>
              <a:gd name="connsiteX16" fmla="*/ 1168175 w 2262739"/>
              <a:gd name="connsiteY16" fmla="*/ 5063479 h 5161948"/>
              <a:gd name="connsiteX17" fmla="*/ 1168175 w 2262739"/>
              <a:gd name="connsiteY17" fmla="*/ 4114957 h 5161948"/>
              <a:gd name="connsiteX18" fmla="*/ 1266638 w 2262739"/>
              <a:gd name="connsiteY18" fmla="*/ 4016494 h 5161948"/>
              <a:gd name="connsiteX19" fmla="*/ 1365101 w 2262739"/>
              <a:gd name="connsiteY19" fmla="*/ 4114957 h 5161948"/>
              <a:gd name="connsiteX20" fmla="*/ 1365101 w 2262739"/>
              <a:gd name="connsiteY20" fmla="*/ 4971753 h 5161948"/>
              <a:gd name="connsiteX21" fmla="*/ 1648427 w 2262739"/>
              <a:gd name="connsiteY21" fmla="*/ 4971753 h 5161948"/>
              <a:gd name="connsiteX22" fmla="*/ 1648427 w 2262739"/>
              <a:gd name="connsiteY22" fmla="*/ 2207315 h 5161948"/>
              <a:gd name="connsiteX23" fmla="*/ 1746890 w 2262739"/>
              <a:gd name="connsiteY23" fmla="*/ 2108852 h 5161948"/>
              <a:gd name="connsiteX24" fmla="*/ 1845354 w 2262739"/>
              <a:gd name="connsiteY24" fmla="*/ 2207315 h 5161948"/>
              <a:gd name="connsiteX25" fmla="*/ 1845354 w 2262739"/>
              <a:gd name="connsiteY25" fmla="*/ 3190722 h 5161948"/>
              <a:gd name="connsiteX26" fmla="*/ 2058614 w 2262739"/>
              <a:gd name="connsiteY26" fmla="*/ 3190722 h 5161948"/>
              <a:gd name="connsiteX27" fmla="*/ 2058614 w 2262739"/>
              <a:gd name="connsiteY27" fmla="*/ 1724749 h 5161948"/>
              <a:gd name="connsiteX28" fmla="*/ 1324539 w 2262739"/>
              <a:gd name="connsiteY28" fmla="*/ 1724746 h 5161948"/>
              <a:gd name="connsiteX29" fmla="*/ 1245446 w 2262739"/>
              <a:gd name="connsiteY29" fmla="*/ 1691983 h 5161948"/>
              <a:gd name="connsiteX30" fmla="*/ 1212684 w 2262739"/>
              <a:gd name="connsiteY30" fmla="*/ 1612893 h 5161948"/>
              <a:gd name="connsiteX31" fmla="*/ 1245446 w 2262739"/>
              <a:gd name="connsiteY31" fmla="*/ 1533800 h 5161948"/>
              <a:gd name="connsiteX32" fmla="*/ 1324539 w 2262739"/>
              <a:gd name="connsiteY32" fmla="*/ 1501038 h 5161948"/>
              <a:gd name="connsiteX33" fmla="*/ 452440 w 2262739"/>
              <a:gd name="connsiteY33" fmla="*/ 1501035 h 5161948"/>
              <a:gd name="connsiteX34" fmla="*/ 927484 w 2262739"/>
              <a:gd name="connsiteY34" fmla="*/ 1501035 h 5161948"/>
              <a:gd name="connsiteX35" fmla="*/ 1034700 w 2262739"/>
              <a:gd name="connsiteY35" fmla="*/ 1608251 h 5161948"/>
              <a:gd name="connsiteX36" fmla="*/ 927484 w 2262739"/>
              <a:gd name="connsiteY36" fmla="*/ 1715467 h 5161948"/>
              <a:gd name="connsiteX37" fmla="*/ 541544 w 2262739"/>
              <a:gd name="connsiteY37" fmla="*/ 1715467 h 5161948"/>
              <a:gd name="connsiteX38" fmla="*/ 237922 w 2262739"/>
              <a:gd name="connsiteY38" fmla="*/ 4016494 h 5161948"/>
              <a:gd name="connsiteX39" fmla="*/ 472663 w 2262739"/>
              <a:gd name="connsiteY39" fmla="*/ 4016494 h 5161948"/>
              <a:gd name="connsiteX40" fmla="*/ 479013 w 2262739"/>
              <a:gd name="connsiteY40" fmla="*/ 4019124 h 5161948"/>
              <a:gd name="connsiteX41" fmla="*/ 485366 w 2262739"/>
              <a:gd name="connsiteY41" fmla="*/ 4016494 h 5161948"/>
              <a:gd name="connsiteX42" fmla="*/ 583829 w 2262739"/>
              <a:gd name="connsiteY42" fmla="*/ 4114957 h 5161948"/>
              <a:gd name="connsiteX43" fmla="*/ 583829 w 2262739"/>
              <a:gd name="connsiteY43" fmla="*/ 4971753 h 5161948"/>
              <a:gd name="connsiteX44" fmla="*/ 795689 w 2262739"/>
              <a:gd name="connsiteY44" fmla="*/ 4971753 h 5161948"/>
              <a:gd name="connsiteX45" fmla="*/ 795689 w 2262739"/>
              <a:gd name="connsiteY45" fmla="*/ 4114957 h 5161948"/>
              <a:gd name="connsiteX46" fmla="*/ 894152 w 2262739"/>
              <a:gd name="connsiteY46" fmla="*/ 4016494 h 5161948"/>
              <a:gd name="connsiteX47" fmla="*/ 992615 w 2262739"/>
              <a:gd name="connsiteY47" fmla="*/ 4114957 h 5161948"/>
              <a:gd name="connsiteX48" fmla="*/ 992615 w 2262739"/>
              <a:gd name="connsiteY48" fmla="*/ 5063479 h 5161948"/>
              <a:gd name="connsiteX49" fmla="*/ 894152 w 2262739"/>
              <a:gd name="connsiteY49" fmla="*/ 5161942 h 5161948"/>
              <a:gd name="connsiteX50" fmla="*/ 888008 w 2262739"/>
              <a:gd name="connsiteY50" fmla="*/ 5159398 h 5161948"/>
              <a:gd name="connsiteX51" fmla="*/ 881846 w 2262739"/>
              <a:gd name="connsiteY51" fmla="*/ 5161948 h 5161948"/>
              <a:gd name="connsiteX52" fmla="*/ 493466 w 2262739"/>
              <a:gd name="connsiteY52" fmla="*/ 5161945 h 5161948"/>
              <a:gd name="connsiteX53" fmla="*/ 489412 w 2262739"/>
              <a:gd name="connsiteY53" fmla="*/ 5160265 h 5161948"/>
              <a:gd name="connsiteX54" fmla="*/ 485366 w 2262739"/>
              <a:gd name="connsiteY54" fmla="*/ 5161942 h 5161948"/>
              <a:gd name="connsiteX55" fmla="*/ 386900 w 2262739"/>
              <a:gd name="connsiteY55" fmla="*/ 5063479 h 5161948"/>
              <a:gd name="connsiteX56" fmla="*/ 386900 w 2262739"/>
              <a:gd name="connsiteY56" fmla="*/ 4206689 h 5161948"/>
              <a:gd name="connsiteX57" fmla="*/ 95098 w 2262739"/>
              <a:gd name="connsiteY57" fmla="*/ 4206686 h 5161948"/>
              <a:gd name="connsiteX58" fmla="*/ 27853 w 2262739"/>
              <a:gd name="connsiteY58" fmla="*/ 4178833 h 5161948"/>
              <a:gd name="connsiteX59" fmla="*/ 0 w 2262739"/>
              <a:gd name="connsiteY59" fmla="*/ 4111591 h 5161948"/>
              <a:gd name="connsiteX60" fmla="*/ 8375 w 2262739"/>
              <a:gd name="connsiteY60" fmla="*/ 4051244 h 5161948"/>
              <a:gd name="connsiteX61" fmla="*/ 332053 w 2262739"/>
              <a:gd name="connsiteY61" fmla="*/ 1598178 h 5161948"/>
              <a:gd name="connsiteX62" fmla="*/ 374750 w 2262739"/>
              <a:gd name="connsiteY62" fmla="*/ 1524272 h 5161948"/>
              <a:gd name="connsiteX63" fmla="*/ 413346 w 2262739"/>
              <a:gd name="connsiteY63" fmla="*/ 1505567 h 5161948"/>
              <a:gd name="connsiteX64" fmla="*/ 452440 w 2262739"/>
              <a:gd name="connsiteY64" fmla="*/ 1501035 h 5161948"/>
              <a:gd name="connsiteX65" fmla="*/ 983256 w 2262739"/>
              <a:gd name="connsiteY65" fmla="*/ 3315 h 5161948"/>
              <a:gd name="connsiteX66" fmla="*/ 1079325 w 2262739"/>
              <a:gd name="connsiteY66" fmla="*/ 99384 h 5161948"/>
              <a:gd name="connsiteX67" fmla="*/ 983256 w 2262739"/>
              <a:gd name="connsiteY67" fmla="*/ 195453 h 5161948"/>
              <a:gd name="connsiteX68" fmla="*/ 950365 w 2262739"/>
              <a:gd name="connsiteY68" fmla="*/ 208170 h 5161948"/>
              <a:gd name="connsiteX69" fmla="*/ 646302 w 2262739"/>
              <a:gd name="connsiteY69" fmla="*/ 666894 h 5161948"/>
              <a:gd name="connsiteX70" fmla="*/ 950365 w 2262739"/>
              <a:gd name="connsiteY70" fmla="*/ 1125619 h 5161948"/>
              <a:gd name="connsiteX71" fmla="*/ 972320 w 2262739"/>
              <a:gd name="connsiteY71" fmla="*/ 1132434 h 5161948"/>
              <a:gd name="connsiteX72" fmla="*/ 985249 w 2262739"/>
              <a:gd name="connsiteY72" fmla="*/ 1136791 h 5161948"/>
              <a:gd name="connsiteX73" fmla="*/ 1081318 w 2262739"/>
              <a:gd name="connsiteY73" fmla="*/ 1232860 h 5161948"/>
              <a:gd name="connsiteX74" fmla="*/ 985249 w 2262739"/>
              <a:gd name="connsiteY74" fmla="*/ 1328929 h 5161948"/>
              <a:gd name="connsiteX75" fmla="*/ 972320 w 2262739"/>
              <a:gd name="connsiteY75" fmla="*/ 1326319 h 5161948"/>
              <a:gd name="connsiteX76" fmla="*/ 972320 w 2262739"/>
              <a:gd name="connsiteY76" fmla="*/ 1328854 h 5161948"/>
              <a:gd name="connsiteX77" fmla="*/ 948958 w 2262739"/>
              <a:gd name="connsiteY77" fmla="*/ 1321602 h 5161948"/>
              <a:gd name="connsiteX78" fmla="*/ 947855 w 2262739"/>
              <a:gd name="connsiteY78" fmla="*/ 1321380 h 5161948"/>
              <a:gd name="connsiteX79" fmla="*/ 947526 w 2262739"/>
              <a:gd name="connsiteY79" fmla="*/ 1321158 h 5161948"/>
              <a:gd name="connsiteX80" fmla="*/ 877009 w 2262739"/>
              <a:gd name="connsiteY80" fmla="*/ 1299268 h 5161948"/>
              <a:gd name="connsiteX81" fmla="*/ 457843 w 2262739"/>
              <a:gd name="connsiteY81" fmla="*/ 666894 h 5161948"/>
              <a:gd name="connsiteX82" fmla="*/ 877009 w 2262739"/>
              <a:gd name="connsiteY82" fmla="*/ 34521 h 5161948"/>
              <a:gd name="connsiteX83" fmla="*/ 939587 w 2262739"/>
              <a:gd name="connsiteY83" fmla="*/ 15095 h 5161948"/>
              <a:gd name="connsiteX84" fmla="*/ 945862 w 2262739"/>
              <a:gd name="connsiteY84" fmla="*/ 10865 h 5161948"/>
              <a:gd name="connsiteX85" fmla="*/ 966894 w 2262739"/>
              <a:gd name="connsiteY85" fmla="*/ 6618 h 5161948"/>
              <a:gd name="connsiteX86" fmla="*/ 972320 w 2262739"/>
              <a:gd name="connsiteY86" fmla="*/ 4934 h 5161948"/>
              <a:gd name="connsiteX87" fmla="*/ 972320 w 2262739"/>
              <a:gd name="connsiteY87" fmla="*/ 5523 h 5161948"/>
              <a:gd name="connsiteX88" fmla="*/ 983256 w 2262739"/>
              <a:gd name="connsiteY88" fmla="*/ 3315 h 5161948"/>
              <a:gd name="connsiteX89" fmla="*/ 1288612 w 2262739"/>
              <a:gd name="connsiteY89" fmla="*/ 0 h 5161948"/>
              <a:gd name="connsiteX90" fmla="*/ 1309522 w 2262739"/>
              <a:gd name="connsiteY90" fmla="*/ 4222 h 5161948"/>
              <a:gd name="connsiteX91" fmla="*/ 1309522 w 2262739"/>
              <a:gd name="connsiteY91" fmla="*/ 2930 h 5161948"/>
              <a:gd name="connsiteX92" fmla="*/ 1321424 w 2262739"/>
              <a:gd name="connsiteY92" fmla="*/ 6624 h 5161948"/>
              <a:gd name="connsiteX93" fmla="*/ 1326006 w 2262739"/>
              <a:gd name="connsiteY93" fmla="*/ 7550 h 5161948"/>
              <a:gd name="connsiteX94" fmla="*/ 1327373 w 2262739"/>
              <a:gd name="connsiteY94" fmla="*/ 8471 h 5161948"/>
              <a:gd name="connsiteX95" fmla="*/ 1411291 w 2262739"/>
              <a:gd name="connsiteY95" fmla="*/ 34521 h 5161948"/>
              <a:gd name="connsiteX96" fmla="*/ 1830457 w 2262739"/>
              <a:gd name="connsiteY96" fmla="*/ 666894 h 5161948"/>
              <a:gd name="connsiteX97" fmla="*/ 1411291 w 2262739"/>
              <a:gd name="connsiteY97" fmla="*/ 1299268 h 5161948"/>
              <a:gd name="connsiteX98" fmla="*/ 1309522 w 2262739"/>
              <a:gd name="connsiteY98" fmla="*/ 1325376 h 5161948"/>
              <a:gd name="connsiteX99" fmla="*/ 1291923 w 2262739"/>
              <a:gd name="connsiteY99" fmla="*/ 1328929 h 5161948"/>
              <a:gd name="connsiteX100" fmla="*/ 1195854 w 2262739"/>
              <a:gd name="connsiteY100" fmla="*/ 1232860 h 5161948"/>
              <a:gd name="connsiteX101" fmla="*/ 1291923 w 2262739"/>
              <a:gd name="connsiteY101" fmla="*/ 1136791 h 5161948"/>
              <a:gd name="connsiteX102" fmla="*/ 1337935 w 2262739"/>
              <a:gd name="connsiteY102" fmla="*/ 1125619 h 5161948"/>
              <a:gd name="connsiteX103" fmla="*/ 1641997 w 2262739"/>
              <a:gd name="connsiteY103" fmla="*/ 666894 h 5161948"/>
              <a:gd name="connsiteX104" fmla="*/ 1337935 w 2262739"/>
              <a:gd name="connsiteY104" fmla="*/ 208170 h 5161948"/>
              <a:gd name="connsiteX105" fmla="*/ 1309522 w 2262739"/>
              <a:gd name="connsiteY105" fmla="*/ 199350 h 5161948"/>
              <a:gd name="connsiteX106" fmla="*/ 1288612 w 2262739"/>
              <a:gd name="connsiteY106" fmla="*/ 192138 h 5161948"/>
              <a:gd name="connsiteX107" fmla="*/ 1192543 w 2262739"/>
              <a:gd name="connsiteY107" fmla="*/ 96069 h 5161948"/>
              <a:gd name="connsiteX108" fmla="*/ 1288612 w 2262739"/>
              <a:gd name="connsiteY108" fmla="*/ 0 h 516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62739" h="5161948">
                <a:moveTo>
                  <a:pt x="1324539" y="1501038"/>
                </a:moveTo>
                <a:lnTo>
                  <a:pt x="2140543" y="1501038"/>
                </a:lnTo>
                <a:lnTo>
                  <a:pt x="2156843" y="1507791"/>
                </a:lnTo>
                <a:lnTo>
                  <a:pt x="2160676" y="1506203"/>
                </a:lnTo>
                <a:lnTo>
                  <a:pt x="2160676" y="1506206"/>
                </a:lnTo>
                <a:cubicBezTo>
                  <a:pt x="2217042" y="1506206"/>
                  <a:pt x="2262739" y="1551903"/>
                  <a:pt x="2262739" y="1608269"/>
                </a:cubicBezTo>
                <a:cubicBezTo>
                  <a:pt x="2262739" y="2146992"/>
                  <a:pt x="2262736" y="2685715"/>
                  <a:pt x="2262736" y="3224438"/>
                </a:cubicBezTo>
                <a:cubicBezTo>
                  <a:pt x="2262318" y="3243529"/>
                  <a:pt x="2261902" y="3262616"/>
                  <a:pt x="2261484" y="3281706"/>
                </a:cubicBezTo>
                <a:cubicBezTo>
                  <a:pt x="2261484" y="3331956"/>
                  <a:pt x="2220750" y="3372690"/>
                  <a:pt x="2170500" y="3372690"/>
                </a:cubicBezTo>
                <a:lnTo>
                  <a:pt x="1845354" y="3372690"/>
                </a:lnTo>
                <a:lnTo>
                  <a:pt x="1845354" y="5063482"/>
                </a:lnTo>
                <a:cubicBezTo>
                  <a:pt x="1845354" y="5117861"/>
                  <a:pt x="1801269" y="5161945"/>
                  <a:pt x="1746890" y="5161945"/>
                </a:cubicBezTo>
                <a:lnTo>
                  <a:pt x="1741131" y="5159558"/>
                </a:lnTo>
                <a:lnTo>
                  <a:pt x="1735359" y="5161948"/>
                </a:lnTo>
                <a:lnTo>
                  <a:pt x="1307781" y="5161945"/>
                </a:lnTo>
                <a:lnTo>
                  <a:pt x="1266638" y="5161942"/>
                </a:lnTo>
                <a:cubicBezTo>
                  <a:pt x="1212259" y="5161942"/>
                  <a:pt x="1168175" y="5117858"/>
                  <a:pt x="1168175" y="5063479"/>
                </a:cubicBezTo>
                <a:lnTo>
                  <a:pt x="1168175" y="4114957"/>
                </a:lnTo>
                <a:cubicBezTo>
                  <a:pt x="1168175" y="4060578"/>
                  <a:pt x="1212259" y="4016494"/>
                  <a:pt x="1266638" y="4016494"/>
                </a:cubicBezTo>
                <a:cubicBezTo>
                  <a:pt x="1321017" y="4016494"/>
                  <a:pt x="1365101" y="4060578"/>
                  <a:pt x="1365101" y="4114957"/>
                </a:cubicBezTo>
                <a:lnTo>
                  <a:pt x="1365101" y="4971753"/>
                </a:lnTo>
                <a:lnTo>
                  <a:pt x="1648427" y="4971753"/>
                </a:lnTo>
                <a:lnTo>
                  <a:pt x="1648427" y="2207315"/>
                </a:lnTo>
                <a:cubicBezTo>
                  <a:pt x="1648427" y="2152936"/>
                  <a:pt x="1692512" y="2108852"/>
                  <a:pt x="1746890" y="2108852"/>
                </a:cubicBezTo>
                <a:cubicBezTo>
                  <a:pt x="1801269" y="2108852"/>
                  <a:pt x="1845354" y="2152936"/>
                  <a:pt x="1845354" y="2207315"/>
                </a:cubicBezTo>
                <a:lnTo>
                  <a:pt x="1845354" y="3190722"/>
                </a:lnTo>
                <a:lnTo>
                  <a:pt x="2058614" y="3190722"/>
                </a:lnTo>
                <a:lnTo>
                  <a:pt x="2058614" y="1724749"/>
                </a:lnTo>
                <a:lnTo>
                  <a:pt x="1324539" y="1724746"/>
                </a:lnTo>
                <a:cubicBezTo>
                  <a:pt x="1293653" y="1724746"/>
                  <a:pt x="1265690" y="1712227"/>
                  <a:pt x="1245446" y="1691983"/>
                </a:cubicBezTo>
                <a:cubicBezTo>
                  <a:pt x="1234524" y="1665620"/>
                  <a:pt x="1211699" y="1651163"/>
                  <a:pt x="1212684" y="1612893"/>
                </a:cubicBezTo>
                <a:cubicBezTo>
                  <a:pt x="1213668" y="1574623"/>
                  <a:pt x="1226805" y="1552441"/>
                  <a:pt x="1245446" y="1533800"/>
                </a:cubicBezTo>
                <a:cubicBezTo>
                  <a:pt x="1265690" y="1513559"/>
                  <a:pt x="1293653" y="1501038"/>
                  <a:pt x="1324539" y="1501038"/>
                </a:cubicBezTo>
                <a:close/>
                <a:moveTo>
                  <a:pt x="452440" y="1501035"/>
                </a:moveTo>
                <a:lnTo>
                  <a:pt x="927484" y="1501035"/>
                </a:lnTo>
                <a:cubicBezTo>
                  <a:pt x="986699" y="1501035"/>
                  <a:pt x="1034700" y="1549036"/>
                  <a:pt x="1034700" y="1608251"/>
                </a:cubicBezTo>
                <a:cubicBezTo>
                  <a:pt x="1034700" y="1667466"/>
                  <a:pt x="986699" y="1715467"/>
                  <a:pt x="927484" y="1715467"/>
                </a:cubicBezTo>
                <a:lnTo>
                  <a:pt x="541544" y="1715467"/>
                </a:lnTo>
                <a:lnTo>
                  <a:pt x="237922" y="4016494"/>
                </a:lnTo>
                <a:lnTo>
                  <a:pt x="472663" y="4016494"/>
                </a:lnTo>
                <a:lnTo>
                  <a:pt x="479013" y="4019124"/>
                </a:lnTo>
                <a:lnTo>
                  <a:pt x="485366" y="4016494"/>
                </a:lnTo>
                <a:cubicBezTo>
                  <a:pt x="539744" y="4016494"/>
                  <a:pt x="583829" y="4060578"/>
                  <a:pt x="583829" y="4114957"/>
                </a:cubicBezTo>
                <a:lnTo>
                  <a:pt x="583829" y="4971753"/>
                </a:lnTo>
                <a:lnTo>
                  <a:pt x="795689" y="4971753"/>
                </a:lnTo>
                <a:lnTo>
                  <a:pt x="795689" y="4114957"/>
                </a:lnTo>
                <a:cubicBezTo>
                  <a:pt x="795689" y="4060578"/>
                  <a:pt x="839773" y="4016494"/>
                  <a:pt x="894152" y="4016494"/>
                </a:cubicBezTo>
                <a:cubicBezTo>
                  <a:pt x="948531" y="4016494"/>
                  <a:pt x="992615" y="4060578"/>
                  <a:pt x="992615" y="4114957"/>
                </a:cubicBezTo>
                <a:lnTo>
                  <a:pt x="992615" y="5063479"/>
                </a:lnTo>
                <a:cubicBezTo>
                  <a:pt x="992615" y="5117858"/>
                  <a:pt x="948531" y="5161942"/>
                  <a:pt x="894152" y="5161942"/>
                </a:cubicBezTo>
                <a:lnTo>
                  <a:pt x="888008" y="5159398"/>
                </a:lnTo>
                <a:lnTo>
                  <a:pt x="881846" y="5161948"/>
                </a:lnTo>
                <a:lnTo>
                  <a:pt x="493466" y="5161945"/>
                </a:lnTo>
                <a:lnTo>
                  <a:pt x="489412" y="5160265"/>
                </a:lnTo>
                <a:lnTo>
                  <a:pt x="485366" y="5161942"/>
                </a:lnTo>
                <a:cubicBezTo>
                  <a:pt x="430984" y="5161942"/>
                  <a:pt x="386900" y="5117858"/>
                  <a:pt x="386900" y="5063479"/>
                </a:cubicBezTo>
                <a:lnTo>
                  <a:pt x="386900" y="4206689"/>
                </a:lnTo>
                <a:lnTo>
                  <a:pt x="95098" y="4206686"/>
                </a:lnTo>
                <a:cubicBezTo>
                  <a:pt x="68836" y="4206686"/>
                  <a:pt x="45063" y="4196041"/>
                  <a:pt x="27853" y="4178833"/>
                </a:cubicBezTo>
                <a:cubicBezTo>
                  <a:pt x="18569" y="4156419"/>
                  <a:pt x="6902" y="4155436"/>
                  <a:pt x="0" y="4111591"/>
                </a:cubicBezTo>
                <a:lnTo>
                  <a:pt x="8375" y="4051244"/>
                </a:lnTo>
                <a:lnTo>
                  <a:pt x="332053" y="1598178"/>
                </a:lnTo>
                <a:cubicBezTo>
                  <a:pt x="336084" y="1567649"/>
                  <a:pt x="352104" y="1541639"/>
                  <a:pt x="374750" y="1524272"/>
                </a:cubicBezTo>
                <a:lnTo>
                  <a:pt x="413346" y="1505567"/>
                </a:lnTo>
                <a:lnTo>
                  <a:pt x="452440" y="1501035"/>
                </a:lnTo>
                <a:close/>
                <a:moveTo>
                  <a:pt x="983256" y="3315"/>
                </a:moveTo>
                <a:cubicBezTo>
                  <a:pt x="1036313" y="3315"/>
                  <a:pt x="1079325" y="46327"/>
                  <a:pt x="1079325" y="99384"/>
                </a:cubicBezTo>
                <a:cubicBezTo>
                  <a:pt x="1079325" y="152441"/>
                  <a:pt x="1036313" y="195453"/>
                  <a:pt x="983256" y="195453"/>
                </a:cubicBezTo>
                <a:lnTo>
                  <a:pt x="950365" y="208170"/>
                </a:lnTo>
                <a:cubicBezTo>
                  <a:pt x="771679" y="283747"/>
                  <a:pt x="646302" y="460678"/>
                  <a:pt x="646302" y="666894"/>
                </a:cubicBezTo>
                <a:cubicBezTo>
                  <a:pt x="646302" y="873110"/>
                  <a:pt x="771679" y="1050042"/>
                  <a:pt x="950365" y="1125619"/>
                </a:cubicBezTo>
                <a:lnTo>
                  <a:pt x="972320" y="1132434"/>
                </a:lnTo>
                <a:lnTo>
                  <a:pt x="985249" y="1136791"/>
                </a:lnTo>
                <a:cubicBezTo>
                  <a:pt x="1038306" y="1136791"/>
                  <a:pt x="1081318" y="1179803"/>
                  <a:pt x="1081318" y="1232860"/>
                </a:cubicBezTo>
                <a:cubicBezTo>
                  <a:pt x="1081318" y="1285917"/>
                  <a:pt x="1038306" y="1328929"/>
                  <a:pt x="985249" y="1328929"/>
                </a:cubicBezTo>
                <a:lnTo>
                  <a:pt x="972320" y="1326319"/>
                </a:lnTo>
                <a:lnTo>
                  <a:pt x="972320" y="1328854"/>
                </a:lnTo>
                <a:lnTo>
                  <a:pt x="948958" y="1321602"/>
                </a:lnTo>
                <a:lnTo>
                  <a:pt x="947855" y="1321380"/>
                </a:lnTo>
                <a:lnTo>
                  <a:pt x="947526" y="1321158"/>
                </a:lnTo>
                <a:lnTo>
                  <a:pt x="877009" y="1299268"/>
                </a:lnTo>
                <a:cubicBezTo>
                  <a:pt x="630683" y="1195080"/>
                  <a:pt x="457843" y="951171"/>
                  <a:pt x="457843" y="666894"/>
                </a:cubicBezTo>
                <a:cubicBezTo>
                  <a:pt x="457843" y="382617"/>
                  <a:pt x="630683" y="138708"/>
                  <a:pt x="877009" y="34521"/>
                </a:cubicBezTo>
                <a:lnTo>
                  <a:pt x="939587" y="15095"/>
                </a:lnTo>
                <a:lnTo>
                  <a:pt x="945862" y="10865"/>
                </a:lnTo>
                <a:lnTo>
                  <a:pt x="966894" y="6618"/>
                </a:lnTo>
                <a:lnTo>
                  <a:pt x="972320" y="4934"/>
                </a:lnTo>
                <a:lnTo>
                  <a:pt x="972320" y="5523"/>
                </a:lnTo>
                <a:lnTo>
                  <a:pt x="983256" y="3315"/>
                </a:lnTo>
                <a:close/>
                <a:moveTo>
                  <a:pt x="1288612" y="0"/>
                </a:moveTo>
                <a:lnTo>
                  <a:pt x="1309522" y="4222"/>
                </a:lnTo>
                <a:lnTo>
                  <a:pt x="1309522" y="2930"/>
                </a:lnTo>
                <a:lnTo>
                  <a:pt x="1321424" y="6624"/>
                </a:lnTo>
                <a:lnTo>
                  <a:pt x="1326006" y="7550"/>
                </a:lnTo>
                <a:lnTo>
                  <a:pt x="1327373" y="8471"/>
                </a:lnTo>
                <a:lnTo>
                  <a:pt x="1411291" y="34521"/>
                </a:lnTo>
                <a:cubicBezTo>
                  <a:pt x="1657617" y="138708"/>
                  <a:pt x="1830457" y="382617"/>
                  <a:pt x="1830457" y="666894"/>
                </a:cubicBezTo>
                <a:cubicBezTo>
                  <a:pt x="1830457" y="951171"/>
                  <a:pt x="1657617" y="1195080"/>
                  <a:pt x="1411291" y="1299268"/>
                </a:cubicBezTo>
                <a:lnTo>
                  <a:pt x="1309522" y="1325376"/>
                </a:lnTo>
                <a:lnTo>
                  <a:pt x="1291923" y="1328929"/>
                </a:lnTo>
                <a:cubicBezTo>
                  <a:pt x="1238866" y="1328929"/>
                  <a:pt x="1195854" y="1285917"/>
                  <a:pt x="1195854" y="1232860"/>
                </a:cubicBezTo>
                <a:cubicBezTo>
                  <a:pt x="1195854" y="1179803"/>
                  <a:pt x="1238866" y="1136791"/>
                  <a:pt x="1291923" y="1136791"/>
                </a:cubicBezTo>
                <a:lnTo>
                  <a:pt x="1337935" y="1125619"/>
                </a:lnTo>
                <a:cubicBezTo>
                  <a:pt x="1516620" y="1050042"/>
                  <a:pt x="1641997" y="873110"/>
                  <a:pt x="1641997" y="666894"/>
                </a:cubicBezTo>
                <a:cubicBezTo>
                  <a:pt x="1641997" y="460678"/>
                  <a:pt x="1516620" y="283747"/>
                  <a:pt x="1337935" y="208170"/>
                </a:cubicBezTo>
                <a:lnTo>
                  <a:pt x="1309522" y="199350"/>
                </a:lnTo>
                <a:lnTo>
                  <a:pt x="1288612" y="192138"/>
                </a:lnTo>
                <a:cubicBezTo>
                  <a:pt x="1235555" y="192138"/>
                  <a:pt x="1192543" y="149126"/>
                  <a:pt x="1192543" y="96069"/>
                </a:cubicBezTo>
                <a:cubicBezTo>
                  <a:pt x="1192543" y="43012"/>
                  <a:pt x="1235555" y="0"/>
                  <a:pt x="128861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8503299" y="3630675"/>
            <a:ext cx="2011516" cy="2011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p:cNvSpPr/>
          <p:nvPr/>
        </p:nvSpPr>
        <p:spPr>
          <a:xfrm>
            <a:off x="8779781" y="4110258"/>
            <a:ext cx="1458550" cy="1117000"/>
          </a:xfrm>
          <a:custGeom>
            <a:avLst/>
            <a:gdLst>
              <a:gd name="connsiteX0" fmla="*/ 2719058 w 5438098"/>
              <a:gd name="connsiteY0" fmla="*/ 1566378 h 4151088"/>
              <a:gd name="connsiteX1" fmla="*/ 2218872 w 5438098"/>
              <a:gd name="connsiteY1" fmla="*/ 2066561 h 4151088"/>
              <a:gd name="connsiteX2" fmla="*/ 2719058 w 5438098"/>
              <a:gd name="connsiteY2" fmla="*/ 2566744 h 4151088"/>
              <a:gd name="connsiteX3" fmla="*/ 3219244 w 5438098"/>
              <a:gd name="connsiteY3" fmla="*/ 2066561 h 4151088"/>
              <a:gd name="connsiteX4" fmla="*/ 2719058 w 5438098"/>
              <a:gd name="connsiteY4" fmla="*/ 1566378 h 4151088"/>
              <a:gd name="connsiteX5" fmla="*/ 2719058 w 5438098"/>
              <a:gd name="connsiteY5" fmla="*/ 1298137 h 4151088"/>
              <a:gd name="connsiteX6" fmla="*/ 3487485 w 5438098"/>
              <a:gd name="connsiteY6" fmla="*/ 2066561 h 4151088"/>
              <a:gd name="connsiteX7" fmla="*/ 2719058 w 5438098"/>
              <a:gd name="connsiteY7" fmla="*/ 2834985 h 4151088"/>
              <a:gd name="connsiteX8" fmla="*/ 1950631 w 5438098"/>
              <a:gd name="connsiteY8" fmla="*/ 2066561 h 4151088"/>
              <a:gd name="connsiteX9" fmla="*/ 2719058 w 5438098"/>
              <a:gd name="connsiteY9" fmla="*/ 1298137 h 4151088"/>
              <a:gd name="connsiteX10" fmla="*/ 1758587 w 5438098"/>
              <a:gd name="connsiteY10" fmla="*/ 542739 h 4151088"/>
              <a:gd name="connsiteX11" fmla="*/ 1990010 w 5438098"/>
              <a:gd name="connsiteY11" fmla="*/ 698987 h 4151088"/>
              <a:gd name="connsiteX12" fmla="*/ 1980256 w 5438098"/>
              <a:gd name="connsiteY12" fmla="*/ 703685 h 4151088"/>
              <a:gd name="connsiteX13" fmla="*/ 1169107 w 5438098"/>
              <a:gd name="connsiteY13" fmla="*/ 2066553 h 4151088"/>
              <a:gd name="connsiteX14" fmla="*/ 1980256 w 5438098"/>
              <a:gd name="connsiteY14" fmla="*/ 3429421 h 4151088"/>
              <a:gd name="connsiteX15" fmla="*/ 2017104 w 5438098"/>
              <a:gd name="connsiteY15" fmla="*/ 3447172 h 4151088"/>
              <a:gd name="connsiteX16" fmla="*/ 1783025 w 5438098"/>
              <a:gd name="connsiteY16" fmla="*/ 3605213 h 4151088"/>
              <a:gd name="connsiteX17" fmla="*/ 1711063 w 5438098"/>
              <a:gd name="connsiteY17" fmla="*/ 3561496 h 4151088"/>
              <a:gd name="connsiteX18" fmla="*/ 916205 w 5438098"/>
              <a:gd name="connsiteY18" fmla="*/ 2066553 h 4151088"/>
              <a:gd name="connsiteX19" fmla="*/ 1711063 w 5438098"/>
              <a:gd name="connsiteY19" fmla="*/ 571611 h 4151088"/>
              <a:gd name="connsiteX20" fmla="*/ 3679515 w 5438098"/>
              <a:gd name="connsiteY20" fmla="*/ 542738 h 4151088"/>
              <a:gd name="connsiteX21" fmla="*/ 3727041 w 5438098"/>
              <a:gd name="connsiteY21" fmla="*/ 571611 h 4151088"/>
              <a:gd name="connsiteX22" fmla="*/ 4521899 w 5438098"/>
              <a:gd name="connsiteY22" fmla="*/ 2066553 h 4151088"/>
              <a:gd name="connsiteX23" fmla="*/ 3727041 w 5438098"/>
              <a:gd name="connsiteY23" fmla="*/ 3561496 h 4151088"/>
              <a:gd name="connsiteX24" fmla="*/ 3655078 w 5438098"/>
              <a:gd name="connsiteY24" fmla="*/ 3605214 h 4151088"/>
              <a:gd name="connsiteX25" fmla="*/ 3420998 w 5438098"/>
              <a:gd name="connsiteY25" fmla="*/ 3447173 h 4151088"/>
              <a:gd name="connsiteX26" fmla="*/ 3457848 w 5438098"/>
              <a:gd name="connsiteY26" fmla="*/ 3429421 h 4151088"/>
              <a:gd name="connsiteX27" fmla="*/ 4268997 w 5438098"/>
              <a:gd name="connsiteY27" fmla="*/ 2066553 h 4151088"/>
              <a:gd name="connsiteX28" fmla="*/ 3457848 w 5438098"/>
              <a:gd name="connsiteY28" fmla="*/ 703685 h 4151088"/>
              <a:gd name="connsiteX29" fmla="*/ 3448092 w 5438098"/>
              <a:gd name="connsiteY29" fmla="*/ 698985 h 4151088"/>
              <a:gd name="connsiteX30" fmla="*/ 4483380 w 5438098"/>
              <a:gd name="connsiteY30" fmla="*/ 0 h 4151088"/>
              <a:gd name="connsiteX31" fmla="*/ 4641707 w 5438098"/>
              <a:gd name="connsiteY31" fmla="*/ 143898 h 4151088"/>
              <a:gd name="connsiteX32" fmla="*/ 5438098 w 5438098"/>
              <a:gd name="connsiteY32" fmla="*/ 2066549 h 4151088"/>
              <a:gd name="connsiteX33" fmla="*/ 4641707 w 5438098"/>
              <a:gd name="connsiteY33" fmla="*/ 3989201 h 4151088"/>
              <a:gd name="connsiteX34" fmla="*/ 4463586 w 5438098"/>
              <a:gd name="connsiteY34" fmla="*/ 4151087 h 4151088"/>
              <a:gd name="connsiteX35" fmla="*/ 4216594 w 5438098"/>
              <a:gd name="connsiteY35" fmla="*/ 3984328 h 4151088"/>
              <a:gd name="connsiteX36" fmla="*/ 4268154 w 5438098"/>
              <a:gd name="connsiteY36" fmla="*/ 3945772 h 4151088"/>
              <a:gd name="connsiteX37" fmla="*/ 5154393 w 5438098"/>
              <a:gd name="connsiteY37" fmla="*/ 2066549 h 4151088"/>
              <a:gd name="connsiteX38" fmla="*/ 4268154 w 5438098"/>
              <a:gd name="connsiteY38" fmla="*/ 187326 h 4151088"/>
              <a:gd name="connsiteX39" fmla="*/ 4238628 w 5438098"/>
              <a:gd name="connsiteY39" fmla="*/ 165247 h 4151088"/>
              <a:gd name="connsiteX40" fmla="*/ 954719 w 5438098"/>
              <a:gd name="connsiteY40" fmla="*/ 0 h 4151088"/>
              <a:gd name="connsiteX41" fmla="*/ 1199471 w 5438098"/>
              <a:gd name="connsiteY41" fmla="*/ 165247 h 4151088"/>
              <a:gd name="connsiteX42" fmla="*/ 1169945 w 5438098"/>
              <a:gd name="connsiteY42" fmla="*/ 187326 h 4151088"/>
              <a:gd name="connsiteX43" fmla="*/ 283705 w 5438098"/>
              <a:gd name="connsiteY43" fmla="*/ 2066549 h 4151088"/>
              <a:gd name="connsiteX44" fmla="*/ 1169945 w 5438098"/>
              <a:gd name="connsiteY44" fmla="*/ 3945772 h 4151088"/>
              <a:gd name="connsiteX45" fmla="*/ 1221505 w 5438098"/>
              <a:gd name="connsiteY45" fmla="*/ 3984328 h 4151088"/>
              <a:gd name="connsiteX46" fmla="*/ 974513 w 5438098"/>
              <a:gd name="connsiteY46" fmla="*/ 4151088 h 4151088"/>
              <a:gd name="connsiteX47" fmla="*/ 796391 w 5438098"/>
              <a:gd name="connsiteY47" fmla="*/ 3989201 h 4151088"/>
              <a:gd name="connsiteX48" fmla="*/ 0 w 5438098"/>
              <a:gd name="connsiteY48" fmla="*/ 2066549 h 4151088"/>
              <a:gd name="connsiteX49" fmla="*/ 796391 w 5438098"/>
              <a:gd name="connsiteY49" fmla="*/ 143898 h 4151088"/>
              <a:gd name="connsiteX0" fmla="*/ 2719058 w 5438098"/>
              <a:gd name="connsiteY0" fmla="*/ 1566378 h 4151088"/>
              <a:gd name="connsiteX1" fmla="*/ 2218872 w 5438098"/>
              <a:gd name="connsiteY1" fmla="*/ 2066561 h 4151088"/>
              <a:gd name="connsiteX2" fmla="*/ 2719058 w 5438098"/>
              <a:gd name="connsiteY2" fmla="*/ 2566744 h 4151088"/>
              <a:gd name="connsiteX3" fmla="*/ 3219244 w 5438098"/>
              <a:gd name="connsiteY3" fmla="*/ 2066561 h 4151088"/>
              <a:gd name="connsiteX4" fmla="*/ 2719058 w 5438098"/>
              <a:gd name="connsiteY4" fmla="*/ 1566378 h 4151088"/>
              <a:gd name="connsiteX5" fmla="*/ 2719058 w 5438098"/>
              <a:gd name="connsiteY5" fmla="*/ 1298137 h 4151088"/>
              <a:gd name="connsiteX6" fmla="*/ 3487485 w 5438098"/>
              <a:gd name="connsiteY6" fmla="*/ 2066561 h 4151088"/>
              <a:gd name="connsiteX7" fmla="*/ 2719058 w 5438098"/>
              <a:gd name="connsiteY7" fmla="*/ 2834985 h 4151088"/>
              <a:gd name="connsiteX8" fmla="*/ 1950631 w 5438098"/>
              <a:gd name="connsiteY8" fmla="*/ 2066561 h 4151088"/>
              <a:gd name="connsiteX9" fmla="*/ 2719058 w 5438098"/>
              <a:gd name="connsiteY9" fmla="*/ 1298137 h 4151088"/>
              <a:gd name="connsiteX10" fmla="*/ 1758587 w 5438098"/>
              <a:gd name="connsiteY10" fmla="*/ 542739 h 4151088"/>
              <a:gd name="connsiteX11" fmla="*/ 1990010 w 5438098"/>
              <a:gd name="connsiteY11" fmla="*/ 698987 h 4151088"/>
              <a:gd name="connsiteX12" fmla="*/ 1980256 w 5438098"/>
              <a:gd name="connsiteY12" fmla="*/ 703685 h 4151088"/>
              <a:gd name="connsiteX13" fmla="*/ 1169107 w 5438098"/>
              <a:gd name="connsiteY13" fmla="*/ 2066553 h 4151088"/>
              <a:gd name="connsiteX14" fmla="*/ 1980256 w 5438098"/>
              <a:gd name="connsiteY14" fmla="*/ 3429421 h 4151088"/>
              <a:gd name="connsiteX15" fmla="*/ 1783025 w 5438098"/>
              <a:gd name="connsiteY15" fmla="*/ 3605213 h 4151088"/>
              <a:gd name="connsiteX16" fmla="*/ 1711063 w 5438098"/>
              <a:gd name="connsiteY16" fmla="*/ 3561496 h 4151088"/>
              <a:gd name="connsiteX17" fmla="*/ 916205 w 5438098"/>
              <a:gd name="connsiteY17" fmla="*/ 2066553 h 4151088"/>
              <a:gd name="connsiteX18" fmla="*/ 1711063 w 5438098"/>
              <a:gd name="connsiteY18" fmla="*/ 571611 h 4151088"/>
              <a:gd name="connsiteX19" fmla="*/ 1758587 w 5438098"/>
              <a:gd name="connsiteY19" fmla="*/ 542739 h 4151088"/>
              <a:gd name="connsiteX20" fmla="*/ 3679515 w 5438098"/>
              <a:gd name="connsiteY20" fmla="*/ 542738 h 4151088"/>
              <a:gd name="connsiteX21" fmla="*/ 3727041 w 5438098"/>
              <a:gd name="connsiteY21" fmla="*/ 571611 h 4151088"/>
              <a:gd name="connsiteX22" fmla="*/ 4521899 w 5438098"/>
              <a:gd name="connsiteY22" fmla="*/ 2066553 h 4151088"/>
              <a:gd name="connsiteX23" fmla="*/ 3727041 w 5438098"/>
              <a:gd name="connsiteY23" fmla="*/ 3561496 h 4151088"/>
              <a:gd name="connsiteX24" fmla="*/ 3655078 w 5438098"/>
              <a:gd name="connsiteY24" fmla="*/ 3605214 h 4151088"/>
              <a:gd name="connsiteX25" fmla="*/ 3420998 w 5438098"/>
              <a:gd name="connsiteY25" fmla="*/ 3447173 h 4151088"/>
              <a:gd name="connsiteX26" fmla="*/ 3457848 w 5438098"/>
              <a:gd name="connsiteY26" fmla="*/ 3429421 h 4151088"/>
              <a:gd name="connsiteX27" fmla="*/ 4268997 w 5438098"/>
              <a:gd name="connsiteY27" fmla="*/ 2066553 h 4151088"/>
              <a:gd name="connsiteX28" fmla="*/ 3457848 w 5438098"/>
              <a:gd name="connsiteY28" fmla="*/ 703685 h 4151088"/>
              <a:gd name="connsiteX29" fmla="*/ 3448092 w 5438098"/>
              <a:gd name="connsiteY29" fmla="*/ 698985 h 4151088"/>
              <a:gd name="connsiteX30" fmla="*/ 3679515 w 5438098"/>
              <a:gd name="connsiteY30" fmla="*/ 542738 h 4151088"/>
              <a:gd name="connsiteX31" fmla="*/ 4483380 w 5438098"/>
              <a:gd name="connsiteY31" fmla="*/ 0 h 4151088"/>
              <a:gd name="connsiteX32" fmla="*/ 4641707 w 5438098"/>
              <a:gd name="connsiteY32" fmla="*/ 143898 h 4151088"/>
              <a:gd name="connsiteX33" fmla="*/ 5438098 w 5438098"/>
              <a:gd name="connsiteY33" fmla="*/ 2066549 h 4151088"/>
              <a:gd name="connsiteX34" fmla="*/ 4641707 w 5438098"/>
              <a:gd name="connsiteY34" fmla="*/ 3989201 h 4151088"/>
              <a:gd name="connsiteX35" fmla="*/ 4463586 w 5438098"/>
              <a:gd name="connsiteY35" fmla="*/ 4151087 h 4151088"/>
              <a:gd name="connsiteX36" fmla="*/ 4216594 w 5438098"/>
              <a:gd name="connsiteY36" fmla="*/ 3984328 h 4151088"/>
              <a:gd name="connsiteX37" fmla="*/ 4268154 w 5438098"/>
              <a:gd name="connsiteY37" fmla="*/ 3945772 h 4151088"/>
              <a:gd name="connsiteX38" fmla="*/ 5154393 w 5438098"/>
              <a:gd name="connsiteY38" fmla="*/ 2066549 h 4151088"/>
              <a:gd name="connsiteX39" fmla="*/ 4268154 w 5438098"/>
              <a:gd name="connsiteY39" fmla="*/ 187326 h 4151088"/>
              <a:gd name="connsiteX40" fmla="*/ 4238628 w 5438098"/>
              <a:gd name="connsiteY40" fmla="*/ 165247 h 4151088"/>
              <a:gd name="connsiteX41" fmla="*/ 4483380 w 5438098"/>
              <a:gd name="connsiteY41" fmla="*/ 0 h 4151088"/>
              <a:gd name="connsiteX42" fmla="*/ 954719 w 5438098"/>
              <a:gd name="connsiteY42" fmla="*/ 0 h 4151088"/>
              <a:gd name="connsiteX43" fmla="*/ 1199471 w 5438098"/>
              <a:gd name="connsiteY43" fmla="*/ 165247 h 4151088"/>
              <a:gd name="connsiteX44" fmla="*/ 1169945 w 5438098"/>
              <a:gd name="connsiteY44" fmla="*/ 187326 h 4151088"/>
              <a:gd name="connsiteX45" fmla="*/ 283705 w 5438098"/>
              <a:gd name="connsiteY45" fmla="*/ 2066549 h 4151088"/>
              <a:gd name="connsiteX46" fmla="*/ 1169945 w 5438098"/>
              <a:gd name="connsiteY46" fmla="*/ 3945772 h 4151088"/>
              <a:gd name="connsiteX47" fmla="*/ 1221505 w 5438098"/>
              <a:gd name="connsiteY47" fmla="*/ 3984328 h 4151088"/>
              <a:gd name="connsiteX48" fmla="*/ 974513 w 5438098"/>
              <a:gd name="connsiteY48" fmla="*/ 4151088 h 4151088"/>
              <a:gd name="connsiteX49" fmla="*/ 796391 w 5438098"/>
              <a:gd name="connsiteY49" fmla="*/ 3989201 h 4151088"/>
              <a:gd name="connsiteX50" fmla="*/ 0 w 5438098"/>
              <a:gd name="connsiteY50" fmla="*/ 2066549 h 4151088"/>
              <a:gd name="connsiteX51" fmla="*/ 796391 w 5438098"/>
              <a:gd name="connsiteY51" fmla="*/ 143898 h 4151088"/>
              <a:gd name="connsiteX52" fmla="*/ 954719 w 5438098"/>
              <a:gd name="connsiteY52" fmla="*/ 0 h 4151088"/>
              <a:gd name="connsiteX0" fmla="*/ 2719058 w 5438098"/>
              <a:gd name="connsiteY0" fmla="*/ 1566378 h 4151088"/>
              <a:gd name="connsiteX1" fmla="*/ 2218872 w 5438098"/>
              <a:gd name="connsiteY1" fmla="*/ 2066561 h 4151088"/>
              <a:gd name="connsiteX2" fmla="*/ 2719058 w 5438098"/>
              <a:gd name="connsiteY2" fmla="*/ 2566744 h 4151088"/>
              <a:gd name="connsiteX3" fmla="*/ 3219244 w 5438098"/>
              <a:gd name="connsiteY3" fmla="*/ 2066561 h 4151088"/>
              <a:gd name="connsiteX4" fmla="*/ 2719058 w 5438098"/>
              <a:gd name="connsiteY4" fmla="*/ 1566378 h 4151088"/>
              <a:gd name="connsiteX5" fmla="*/ 2719058 w 5438098"/>
              <a:gd name="connsiteY5" fmla="*/ 1298137 h 4151088"/>
              <a:gd name="connsiteX6" fmla="*/ 3487485 w 5438098"/>
              <a:gd name="connsiteY6" fmla="*/ 2066561 h 4151088"/>
              <a:gd name="connsiteX7" fmla="*/ 2719058 w 5438098"/>
              <a:gd name="connsiteY7" fmla="*/ 2834985 h 4151088"/>
              <a:gd name="connsiteX8" fmla="*/ 1950631 w 5438098"/>
              <a:gd name="connsiteY8" fmla="*/ 2066561 h 4151088"/>
              <a:gd name="connsiteX9" fmla="*/ 2719058 w 5438098"/>
              <a:gd name="connsiteY9" fmla="*/ 1298137 h 4151088"/>
              <a:gd name="connsiteX10" fmla="*/ 1758587 w 5438098"/>
              <a:gd name="connsiteY10" fmla="*/ 542739 h 4151088"/>
              <a:gd name="connsiteX11" fmla="*/ 1990010 w 5438098"/>
              <a:gd name="connsiteY11" fmla="*/ 698987 h 4151088"/>
              <a:gd name="connsiteX12" fmla="*/ 1980256 w 5438098"/>
              <a:gd name="connsiteY12" fmla="*/ 703685 h 4151088"/>
              <a:gd name="connsiteX13" fmla="*/ 1169107 w 5438098"/>
              <a:gd name="connsiteY13" fmla="*/ 2066553 h 4151088"/>
              <a:gd name="connsiteX14" fmla="*/ 1980256 w 5438098"/>
              <a:gd name="connsiteY14" fmla="*/ 3429421 h 4151088"/>
              <a:gd name="connsiteX15" fmla="*/ 1783025 w 5438098"/>
              <a:gd name="connsiteY15" fmla="*/ 3605213 h 4151088"/>
              <a:gd name="connsiteX16" fmla="*/ 1711063 w 5438098"/>
              <a:gd name="connsiteY16" fmla="*/ 3561496 h 4151088"/>
              <a:gd name="connsiteX17" fmla="*/ 916205 w 5438098"/>
              <a:gd name="connsiteY17" fmla="*/ 2066553 h 4151088"/>
              <a:gd name="connsiteX18" fmla="*/ 1711063 w 5438098"/>
              <a:gd name="connsiteY18" fmla="*/ 571611 h 4151088"/>
              <a:gd name="connsiteX19" fmla="*/ 1758587 w 5438098"/>
              <a:gd name="connsiteY19" fmla="*/ 542739 h 4151088"/>
              <a:gd name="connsiteX20" fmla="*/ 3679515 w 5438098"/>
              <a:gd name="connsiteY20" fmla="*/ 542738 h 4151088"/>
              <a:gd name="connsiteX21" fmla="*/ 3727041 w 5438098"/>
              <a:gd name="connsiteY21" fmla="*/ 571611 h 4151088"/>
              <a:gd name="connsiteX22" fmla="*/ 4521899 w 5438098"/>
              <a:gd name="connsiteY22" fmla="*/ 2066553 h 4151088"/>
              <a:gd name="connsiteX23" fmla="*/ 3727041 w 5438098"/>
              <a:gd name="connsiteY23" fmla="*/ 3561496 h 4151088"/>
              <a:gd name="connsiteX24" fmla="*/ 3655078 w 5438098"/>
              <a:gd name="connsiteY24" fmla="*/ 3605214 h 4151088"/>
              <a:gd name="connsiteX25" fmla="*/ 3420998 w 5438098"/>
              <a:gd name="connsiteY25" fmla="*/ 3447173 h 4151088"/>
              <a:gd name="connsiteX26" fmla="*/ 3457848 w 5438098"/>
              <a:gd name="connsiteY26" fmla="*/ 3429421 h 4151088"/>
              <a:gd name="connsiteX27" fmla="*/ 4268997 w 5438098"/>
              <a:gd name="connsiteY27" fmla="*/ 2066553 h 4151088"/>
              <a:gd name="connsiteX28" fmla="*/ 3457848 w 5438098"/>
              <a:gd name="connsiteY28" fmla="*/ 703685 h 4151088"/>
              <a:gd name="connsiteX29" fmla="*/ 3448092 w 5438098"/>
              <a:gd name="connsiteY29" fmla="*/ 698985 h 4151088"/>
              <a:gd name="connsiteX30" fmla="*/ 3679515 w 5438098"/>
              <a:gd name="connsiteY30" fmla="*/ 542738 h 4151088"/>
              <a:gd name="connsiteX31" fmla="*/ 4483380 w 5438098"/>
              <a:gd name="connsiteY31" fmla="*/ 0 h 4151088"/>
              <a:gd name="connsiteX32" fmla="*/ 4641707 w 5438098"/>
              <a:gd name="connsiteY32" fmla="*/ 143898 h 4151088"/>
              <a:gd name="connsiteX33" fmla="*/ 5438098 w 5438098"/>
              <a:gd name="connsiteY33" fmla="*/ 2066549 h 4151088"/>
              <a:gd name="connsiteX34" fmla="*/ 4641707 w 5438098"/>
              <a:gd name="connsiteY34" fmla="*/ 3989201 h 4151088"/>
              <a:gd name="connsiteX35" fmla="*/ 4463586 w 5438098"/>
              <a:gd name="connsiteY35" fmla="*/ 4151087 h 4151088"/>
              <a:gd name="connsiteX36" fmla="*/ 4216594 w 5438098"/>
              <a:gd name="connsiteY36" fmla="*/ 3984328 h 4151088"/>
              <a:gd name="connsiteX37" fmla="*/ 4268154 w 5438098"/>
              <a:gd name="connsiteY37" fmla="*/ 3945772 h 4151088"/>
              <a:gd name="connsiteX38" fmla="*/ 5154393 w 5438098"/>
              <a:gd name="connsiteY38" fmla="*/ 2066549 h 4151088"/>
              <a:gd name="connsiteX39" fmla="*/ 4268154 w 5438098"/>
              <a:gd name="connsiteY39" fmla="*/ 187326 h 4151088"/>
              <a:gd name="connsiteX40" fmla="*/ 4238628 w 5438098"/>
              <a:gd name="connsiteY40" fmla="*/ 165247 h 4151088"/>
              <a:gd name="connsiteX41" fmla="*/ 4483380 w 5438098"/>
              <a:gd name="connsiteY41" fmla="*/ 0 h 4151088"/>
              <a:gd name="connsiteX42" fmla="*/ 954719 w 5438098"/>
              <a:gd name="connsiteY42" fmla="*/ 0 h 4151088"/>
              <a:gd name="connsiteX43" fmla="*/ 1199471 w 5438098"/>
              <a:gd name="connsiteY43" fmla="*/ 165247 h 4151088"/>
              <a:gd name="connsiteX44" fmla="*/ 1169945 w 5438098"/>
              <a:gd name="connsiteY44" fmla="*/ 187326 h 4151088"/>
              <a:gd name="connsiteX45" fmla="*/ 283705 w 5438098"/>
              <a:gd name="connsiteY45" fmla="*/ 2066549 h 4151088"/>
              <a:gd name="connsiteX46" fmla="*/ 1169945 w 5438098"/>
              <a:gd name="connsiteY46" fmla="*/ 3945772 h 4151088"/>
              <a:gd name="connsiteX47" fmla="*/ 1221505 w 5438098"/>
              <a:gd name="connsiteY47" fmla="*/ 3984328 h 4151088"/>
              <a:gd name="connsiteX48" fmla="*/ 974513 w 5438098"/>
              <a:gd name="connsiteY48" fmla="*/ 4151088 h 4151088"/>
              <a:gd name="connsiteX49" fmla="*/ 796391 w 5438098"/>
              <a:gd name="connsiteY49" fmla="*/ 3989201 h 4151088"/>
              <a:gd name="connsiteX50" fmla="*/ 0 w 5438098"/>
              <a:gd name="connsiteY50" fmla="*/ 2066549 h 4151088"/>
              <a:gd name="connsiteX51" fmla="*/ 796391 w 5438098"/>
              <a:gd name="connsiteY51" fmla="*/ 143898 h 4151088"/>
              <a:gd name="connsiteX52" fmla="*/ 954719 w 5438098"/>
              <a:gd name="connsiteY52" fmla="*/ 0 h 4151088"/>
              <a:gd name="connsiteX0" fmla="*/ 2719058 w 5438098"/>
              <a:gd name="connsiteY0" fmla="*/ 1566378 h 4151088"/>
              <a:gd name="connsiteX1" fmla="*/ 2218872 w 5438098"/>
              <a:gd name="connsiteY1" fmla="*/ 2066561 h 4151088"/>
              <a:gd name="connsiteX2" fmla="*/ 2719058 w 5438098"/>
              <a:gd name="connsiteY2" fmla="*/ 2566744 h 4151088"/>
              <a:gd name="connsiteX3" fmla="*/ 3219244 w 5438098"/>
              <a:gd name="connsiteY3" fmla="*/ 2066561 h 4151088"/>
              <a:gd name="connsiteX4" fmla="*/ 2719058 w 5438098"/>
              <a:gd name="connsiteY4" fmla="*/ 1566378 h 4151088"/>
              <a:gd name="connsiteX5" fmla="*/ 2719058 w 5438098"/>
              <a:gd name="connsiteY5" fmla="*/ 1298137 h 4151088"/>
              <a:gd name="connsiteX6" fmla="*/ 3487485 w 5438098"/>
              <a:gd name="connsiteY6" fmla="*/ 2066561 h 4151088"/>
              <a:gd name="connsiteX7" fmla="*/ 2719058 w 5438098"/>
              <a:gd name="connsiteY7" fmla="*/ 2834985 h 4151088"/>
              <a:gd name="connsiteX8" fmla="*/ 1950631 w 5438098"/>
              <a:gd name="connsiteY8" fmla="*/ 2066561 h 4151088"/>
              <a:gd name="connsiteX9" fmla="*/ 2719058 w 5438098"/>
              <a:gd name="connsiteY9" fmla="*/ 1298137 h 4151088"/>
              <a:gd name="connsiteX10" fmla="*/ 1758587 w 5438098"/>
              <a:gd name="connsiteY10" fmla="*/ 542739 h 4151088"/>
              <a:gd name="connsiteX11" fmla="*/ 1990010 w 5438098"/>
              <a:gd name="connsiteY11" fmla="*/ 698987 h 4151088"/>
              <a:gd name="connsiteX12" fmla="*/ 1980256 w 5438098"/>
              <a:gd name="connsiteY12" fmla="*/ 703685 h 4151088"/>
              <a:gd name="connsiteX13" fmla="*/ 1169107 w 5438098"/>
              <a:gd name="connsiteY13" fmla="*/ 2066553 h 4151088"/>
              <a:gd name="connsiteX14" fmla="*/ 1980256 w 5438098"/>
              <a:gd name="connsiteY14" fmla="*/ 3429421 h 4151088"/>
              <a:gd name="connsiteX15" fmla="*/ 1783025 w 5438098"/>
              <a:gd name="connsiteY15" fmla="*/ 3605213 h 4151088"/>
              <a:gd name="connsiteX16" fmla="*/ 1711063 w 5438098"/>
              <a:gd name="connsiteY16" fmla="*/ 3561496 h 4151088"/>
              <a:gd name="connsiteX17" fmla="*/ 916205 w 5438098"/>
              <a:gd name="connsiteY17" fmla="*/ 2066553 h 4151088"/>
              <a:gd name="connsiteX18" fmla="*/ 1711063 w 5438098"/>
              <a:gd name="connsiteY18" fmla="*/ 571611 h 4151088"/>
              <a:gd name="connsiteX19" fmla="*/ 1758587 w 5438098"/>
              <a:gd name="connsiteY19" fmla="*/ 542739 h 4151088"/>
              <a:gd name="connsiteX20" fmla="*/ 3679515 w 5438098"/>
              <a:gd name="connsiteY20" fmla="*/ 542738 h 4151088"/>
              <a:gd name="connsiteX21" fmla="*/ 3727041 w 5438098"/>
              <a:gd name="connsiteY21" fmla="*/ 571611 h 4151088"/>
              <a:gd name="connsiteX22" fmla="*/ 4521899 w 5438098"/>
              <a:gd name="connsiteY22" fmla="*/ 2066553 h 4151088"/>
              <a:gd name="connsiteX23" fmla="*/ 3727041 w 5438098"/>
              <a:gd name="connsiteY23" fmla="*/ 3561496 h 4151088"/>
              <a:gd name="connsiteX24" fmla="*/ 3655078 w 5438098"/>
              <a:gd name="connsiteY24" fmla="*/ 3605214 h 4151088"/>
              <a:gd name="connsiteX25" fmla="*/ 3420998 w 5438098"/>
              <a:gd name="connsiteY25" fmla="*/ 3447173 h 4151088"/>
              <a:gd name="connsiteX26" fmla="*/ 3457848 w 5438098"/>
              <a:gd name="connsiteY26" fmla="*/ 3429421 h 4151088"/>
              <a:gd name="connsiteX27" fmla="*/ 4268997 w 5438098"/>
              <a:gd name="connsiteY27" fmla="*/ 2066553 h 4151088"/>
              <a:gd name="connsiteX28" fmla="*/ 3457848 w 5438098"/>
              <a:gd name="connsiteY28" fmla="*/ 703685 h 4151088"/>
              <a:gd name="connsiteX29" fmla="*/ 3448092 w 5438098"/>
              <a:gd name="connsiteY29" fmla="*/ 698985 h 4151088"/>
              <a:gd name="connsiteX30" fmla="*/ 3679515 w 5438098"/>
              <a:gd name="connsiteY30" fmla="*/ 542738 h 4151088"/>
              <a:gd name="connsiteX31" fmla="*/ 4483380 w 5438098"/>
              <a:gd name="connsiteY31" fmla="*/ 0 h 4151088"/>
              <a:gd name="connsiteX32" fmla="*/ 4641707 w 5438098"/>
              <a:gd name="connsiteY32" fmla="*/ 143898 h 4151088"/>
              <a:gd name="connsiteX33" fmla="*/ 5438098 w 5438098"/>
              <a:gd name="connsiteY33" fmla="*/ 2066549 h 4151088"/>
              <a:gd name="connsiteX34" fmla="*/ 4641707 w 5438098"/>
              <a:gd name="connsiteY34" fmla="*/ 3989201 h 4151088"/>
              <a:gd name="connsiteX35" fmla="*/ 4463586 w 5438098"/>
              <a:gd name="connsiteY35" fmla="*/ 4151087 h 4151088"/>
              <a:gd name="connsiteX36" fmla="*/ 4216594 w 5438098"/>
              <a:gd name="connsiteY36" fmla="*/ 3984328 h 4151088"/>
              <a:gd name="connsiteX37" fmla="*/ 4268154 w 5438098"/>
              <a:gd name="connsiteY37" fmla="*/ 3945772 h 4151088"/>
              <a:gd name="connsiteX38" fmla="*/ 5154393 w 5438098"/>
              <a:gd name="connsiteY38" fmla="*/ 2066549 h 4151088"/>
              <a:gd name="connsiteX39" fmla="*/ 4268154 w 5438098"/>
              <a:gd name="connsiteY39" fmla="*/ 187326 h 4151088"/>
              <a:gd name="connsiteX40" fmla="*/ 4238628 w 5438098"/>
              <a:gd name="connsiteY40" fmla="*/ 165247 h 4151088"/>
              <a:gd name="connsiteX41" fmla="*/ 4483380 w 5438098"/>
              <a:gd name="connsiteY41" fmla="*/ 0 h 4151088"/>
              <a:gd name="connsiteX42" fmla="*/ 954719 w 5438098"/>
              <a:gd name="connsiteY42" fmla="*/ 0 h 4151088"/>
              <a:gd name="connsiteX43" fmla="*/ 1199471 w 5438098"/>
              <a:gd name="connsiteY43" fmla="*/ 165247 h 4151088"/>
              <a:gd name="connsiteX44" fmla="*/ 1169945 w 5438098"/>
              <a:gd name="connsiteY44" fmla="*/ 187326 h 4151088"/>
              <a:gd name="connsiteX45" fmla="*/ 283705 w 5438098"/>
              <a:gd name="connsiteY45" fmla="*/ 2066549 h 4151088"/>
              <a:gd name="connsiteX46" fmla="*/ 1169945 w 5438098"/>
              <a:gd name="connsiteY46" fmla="*/ 3945772 h 4151088"/>
              <a:gd name="connsiteX47" fmla="*/ 1221505 w 5438098"/>
              <a:gd name="connsiteY47" fmla="*/ 3984328 h 4151088"/>
              <a:gd name="connsiteX48" fmla="*/ 974513 w 5438098"/>
              <a:gd name="connsiteY48" fmla="*/ 4151088 h 4151088"/>
              <a:gd name="connsiteX49" fmla="*/ 796391 w 5438098"/>
              <a:gd name="connsiteY49" fmla="*/ 3989201 h 4151088"/>
              <a:gd name="connsiteX50" fmla="*/ 0 w 5438098"/>
              <a:gd name="connsiteY50" fmla="*/ 2066549 h 4151088"/>
              <a:gd name="connsiteX51" fmla="*/ 796391 w 5438098"/>
              <a:gd name="connsiteY51" fmla="*/ 143898 h 4151088"/>
              <a:gd name="connsiteX52" fmla="*/ 954719 w 5438098"/>
              <a:gd name="connsiteY52" fmla="*/ 0 h 4151088"/>
              <a:gd name="connsiteX0" fmla="*/ 2719058 w 5438098"/>
              <a:gd name="connsiteY0" fmla="*/ 1566378 h 4151088"/>
              <a:gd name="connsiteX1" fmla="*/ 2218872 w 5438098"/>
              <a:gd name="connsiteY1" fmla="*/ 2066561 h 4151088"/>
              <a:gd name="connsiteX2" fmla="*/ 2719058 w 5438098"/>
              <a:gd name="connsiteY2" fmla="*/ 2566744 h 4151088"/>
              <a:gd name="connsiteX3" fmla="*/ 3219244 w 5438098"/>
              <a:gd name="connsiteY3" fmla="*/ 2066561 h 4151088"/>
              <a:gd name="connsiteX4" fmla="*/ 2719058 w 5438098"/>
              <a:gd name="connsiteY4" fmla="*/ 1566378 h 4151088"/>
              <a:gd name="connsiteX5" fmla="*/ 2719058 w 5438098"/>
              <a:gd name="connsiteY5" fmla="*/ 1298137 h 4151088"/>
              <a:gd name="connsiteX6" fmla="*/ 3487485 w 5438098"/>
              <a:gd name="connsiteY6" fmla="*/ 2066561 h 4151088"/>
              <a:gd name="connsiteX7" fmla="*/ 2719058 w 5438098"/>
              <a:gd name="connsiteY7" fmla="*/ 2834985 h 4151088"/>
              <a:gd name="connsiteX8" fmla="*/ 1950631 w 5438098"/>
              <a:gd name="connsiteY8" fmla="*/ 2066561 h 4151088"/>
              <a:gd name="connsiteX9" fmla="*/ 2719058 w 5438098"/>
              <a:gd name="connsiteY9" fmla="*/ 1298137 h 4151088"/>
              <a:gd name="connsiteX10" fmla="*/ 1758587 w 5438098"/>
              <a:gd name="connsiteY10" fmla="*/ 542739 h 4151088"/>
              <a:gd name="connsiteX11" fmla="*/ 1990010 w 5438098"/>
              <a:gd name="connsiteY11" fmla="*/ 698987 h 4151088"/>
              <a:gd name="connsiteX12" fmla="*/ 1980256 w 5438098"/>
              <a:gd name="connsiteY12" fmla="*/ 703685 h 4151088"/>
              <a:gd name="connsiteX13" fmla="*/ 1169107 w 5438098"/>
              <a:gd name="connsiteY13" fmla="*/ 2066553 h 4151088"/>
              <a:gd name="connsiteX14" fmla="*/ 1980256 w 5438098"/>
              <a:gd name="connsiteY14" fmla="*/ 3429421 h 4151088"/>
              <a:gd name="connsiteX15" fmla="*/ 1783025 w 5438098"/>
              <a:gd name="connsiteY15" fmla="*/ 3605213 h 4151088"/>
              <a:gd name="connsiteX16" fmla="*/ 1711063 w 5438098"/>
              <a:gd name="connsiteY16" fmla="*/ 3561496 h 4151088"/>
              <a:gd name="connsiteX17" fmla="*/ 916205 w 5438098"/>
              <a:gd name="connsiteY17" fmla="*/ 2066553 h 4151088"/>
              <a:gd name="connsiteX18" fmla="*/ 1711063 w 5438098"/>
              <a:gd name="connsiteY18" fmla="*/ 571611 h 4151088"/>
              <a:gd name="connsiteX19" fmla="*/ 1758587 w 5438098"/>
              <a:gd name="connsiteY19" fmla="*/ 542739 h 4151088"/>
              <a:gd name="connsiteX20" fmla="*/ 3679515 w 5438098"/>
              <a:gd name="connsiteY20" fmla="*/ 542738 h 4151088"/>
              <a:gd name="connsiteX21" fmla="*/ 3727041 w 5438098"/>
              <a:gd name="connsiteY21" fmla="*/ 571611 h 4151088"/>
              <a:gd name="connsiteX22" fmla="*/ 4521899 w 5438098"/>
              <a:gd name="connsiteY22" fmla="*/ 2066553 h 4151088"/>
              <a:gd name="connsiteX23" fmla="*/ 3727041 w 5438098"/>
              <a:gd name="connsiteY23" fmla="*/ 3561496 h 4151088"/>
              <a:gd name="connsiteX24" fmla="*/ 3655078 w 5438098"/>
              <a:gd name="connsiteY24" fmla="*/ 3605214 h 4151088"/>
              <a:gd name="connsiteX25" fmla="*/ 3420998 w 5438098"/>
              <a:gd name="connsiteY25" fmla="*/ 3447173 h 4151088"/>
              <a:gd name="connsiteX26" fmla="*/ 3457848 w 5438098"/>
              <a:gd name="connsiteY26" fmla="*/ 3429421 h 4151088"/>
              <a:gd name="connsiteX27" fmla="*/ 4268997 w 5438098"/>
              <a:gd name="connsiteY27" fmla="*/ 2066553 h 4151088"/>
              <a:gd name="connsiteX28" fmla="*/ 3457848 w 5438098"/>
              <a:gd name="connsiteY28" fmla="*/ 703685 h 4151088"/>
              <a:gd name="connsiteX29" fmla="*/ 3448092 w 5438098"/>
              <a:gd name="connsiteY29" fmla="*/ 698985 h 4151088"/>
              <a:gd name="connsiteX30" fmla="*/ 3679515 w 5438098"/>
              <a:gd name="connsiteY30" fmla="*/ 542738 h 4151088"/>
              <a:gd name="connsiteX31" fmla="*/ 4483380 w 5438098"/>
              <a:gd name="connsiteY31" fmla="*/ 0 h 4151088"/>
              <a:gd name="connsiteX32" fmla="*/ 4641707 w 5438098"/>
              <a:gd name="connsiteY32" fmla="*/ 143898 h 4151088"/>
              <a:gd name="connsiteX33" fmla="*/ 5438098 w 5438098"/>
              <a:gd name="connsiteY33" fmla="*/ 2066549 h 4151088"/>
              <a:gd name="connsiteX34" fmla="*/ 4641707 w 5438098"/>
              <a:gd name="connsiteY34" fmla="*/ 3989201 h 4151088"/>
              <a:gd name="connsiteX35" fmla="*/ 4463586 w 5438098"/>
              <a:gd name="connsiteY35" fmla="*/ 4151087 h 4151088"/>
              <a:gd name="connsiteX36" fmla="*/ 4216594 w 5438098"/>
              <a:gd name="connsiteY36" fmla="*/ 3984328 h 4151088"/>
              <a:gd name="connsiteX37" fmla="*/ 4268154 w 5438098"/>
              <a:gd name="connsiteY37" fmla="*/ 3945772 h 4151088"/>
              <a:gd name="connsiteX38" fmla="*/ 5154393 w 5438098"/>
              <a:gd name="connsiteY38" fmla="*/ 2066549 h 4151088"/>
              <a:gd name="connsiteX39" fmla="*/ 4268154 w 5438098"/>
              <a:gd name="connsiteY39" fmla="*/ 187326 h 4151088"/>
              <a:gd name="connsiteX40" fmla="*/ 4238628 w 5438098"/>
              <a:gd name="connsiteY40" fmla="*/ 165247 h 4151088"/>
              <a:gd name="connsiteX41" fmla="*/ 4483380 w 5438098"/>
              <a:gd name="connsiteY41" fmla="*/ 0 h 4151088"/>
              <a:gd name="connsiteX42" fmla="*/ 954719 w 5438098"/>
              <a:gd name="connsiteY42" fmla="*/ 0 h 4151088"/>
              <a:gd name="connsiteX43" fmla="*/ 1199471 w 5438098"/>
              <a:gd name="connsiteY43" fmla="*/ 165247 h 4151088"/>
              <a:gd name="connsiteX44" fmla="*/ 1169945 w 5438098"/>
              <a:gd name="connsiteY44" fmla="*/ 187326 h 4151088"/>
              <a:gd name="connsiteX45" fmla="*/ 283705 w 5438098"/>
              <a:gd name="connsiteY45" fmla="*/ 2066549 h 4151088"/>
              <a:gd name="connsiteX46" fmla="*/ 1169945 w 5438098"/>
              <a:gd name="connsiteY46" fmla="*/ 3945772 h 4151088"/>
              <a:gd name="connsiteX47" fmla="*/ 1221505 w 5438098"/>
              <a:gd name="connsiteY47" fmla="*/ 3984328 h 4151088"/>
              <a:gd name="connsiteX48" fmla="*/ 974513 w 5438098"/>
              <a:gd name="connsiteY48" fmla="*/ 4151088 h 4151088"/>
              <a:gd name="connsiteX49" fmla="*/ 796391 w 5438098"/>
              <a:gd name="connsiteY49" fmla="*/ 3989201 h 4151088"/>
              <a:gd name="connsiteX50" fmla="*/ 0 w 5438098"/>
              <a:gd name="connsiteY50" fmla="*/ 2066549 h 4151088"/>
              <a:gd name="connsiteX51" fmla="*/ 796391 w 5438098"/>
              <a:gd name="connsiteY51" fmla="*/ 143898 h 4151088"/>
              <a:gd name="connsiteX52" fmla="*/ 954719 w 5438098"/>
              <a:gd name="connsiteY52" fmla="*/ 0 h 4151088"/>
              <a:gd name="connsiteX0" fmla="*/ 2719058 w 5438098"/>
              <a:gd name="connsiteY0" fmla="*/ 1566378 h 4151088"/>
              <a:gd name="connsiteX1" fmla="*/ 2218872 w 5438098"/>
              <a:gd name="connsiteY1" fmla="*/ 2066561 h 4151088"/>
              <a:gd name="connsiteX2" fmla="*/ 2719058 w 5438098"/>
              <a:gd name="connsiteY2" fmla="*/ 2566744 h 4151088"/>
              <a:gd name="connsiteX3" fmla="*/ 3219244 w 5438098"/>
              <a:gd name="connsiteY3" fmla="*/ 2066561 h 4151088"/>
              <a:gd name="connsiteX4" fmla="*/ 2719058 w 5438098"/>
              <a:gd name="connsiteY4" fmla="*/ 1566378 h 4151088"/>
              <a:gd name="connsiteX5" fmla="*/ 2719058 w 5438098"/>
              <a:gd name="connsiteY5" fmla="*/ 1298137 h 4151088"/>
              <a:gd name="connsiteX6" fmla="*/ 3487485 w 5438098"/>
              <a:gd name="connsiteY6" fmla="*/ 2066561 h 4151088"/>
              <a:gd name="connsiteX7" fmla="*/ 2719058 w 5438098"/>
              <a:gd name="connsiteY7" fmla="*/ 2834985 h 4151088"/>
              <a:gd name="connsiteX8" fmla="*/ 1950631 w 5438098"/>
              <a:gd name="connsiteY8" fmla="*/ 2066561 h 4151088"/>
              <a:gd name="connsiteX9" fmla="*/ 2719058 w 5438098"/>
              <a:gd name="connsiteY9" fmla="*/ 1298137 h 4151088"/>
              <a:gd name="connsiteX10" fmla="*/ 1758587 w 5438098"/>
              <a:gd name="connsiteY10" fmla="*/ 542739 h 4151088"/>
              <a:gd name="connsiteX11" fmla="*/ 1990010 w 5438098"/>
              <a:gd name="connsiteY11" fmla="*/ 698987 h 4151088"/>
              <a:gd name="connsiteX12" fmla="*/ 1980256 w 5438098"/>
              <a:gd name="connsiteY12" fmla="*/ 703685 h 4151088"/>
              <a:gd name="connsiteX13" fmla="*/ 1169107 w 5438098"/>
              <a:gd name="connsiteY13" fmla="*/ 2066553 h 4151088"/>
              <a:gd name="connsiteX14" fmla="*/ 1980256 w 5438098"/>
              <a:gd name="connsiteY14" fmla="*/ 3429421 h 4151088"/>
              <a:gd name="connsiteX15" fmla="*/ 1783025 w 5438098"/>
              <a:gd name="connsiteY15" fmla="*/ 3605213 h 4151088"/>
              <a:gd name="connsiteX16" fmla="*/ 1711063 w 5438098"/>
              <a:gd name="connsiteY16" fmla="*/ 3561496 h 4151088"/>
              <a:gd name="connsiteX17" fmla="*/ 916205 w 5438098"/>
              <a:gd name="connsiteY17" fmla="*/ 2066553 h 4151088"/>
              <a:gd name="connsiteX18" fmla="*/ 1711063 w 5438098"/>
              <a:gd name="connsiteY18" fmla="*/ 571611 h 4151088"/>
              <a:gd name="connsiteX19" fmla="*/ 1758587 w 5438098"/>
              <a:gd name="connsiteY19" fmla="*/ 542739 h 4151088"/>
              <a:gd name="connsiteX20" fmla="*/ 3679515 w 5438098"/>
              <a:gd name="connsiteY20" fmla="*/ 542738 h 4151088"/>
              <a:gd name="connsiteX21" fmla="*/ 3727041 w 5438098"/>
              <a:gd name="connsiteY21" fmla="*/ 571611 h 4151088"/>
              <a:gd name="connsiteX22" fmla="*/ 4521899 w 5438098"/>
              <a:gd name="connsiteY22" fmla="*/ 2066553 h 4151088"/>
              <a:gd name="connsiteX23" fmla="*/ 3727041 w 5438098"/>
              <a:gd name="connsiteY23" fmla="*/ 3561496 h 4151088"/>
              <a:gd name="connsiteX24" fmla="*/ 3655078 w 5438098"/>
              <a:gd name="connsiteY24" fmla="*/ 3605214 h 4151088"/>
              <a:gd name="connsiteX25" fmla="*/ 3420998 w 5438098"/>
              <a:gd name="connsiteY25" fmla="*/ 3447173 h 4151088"/>
              <a:gd name="connsiteX26" fmla="*/ 3457848 w 5438098"/>
              <a:gd name="connsiteY26" fmla="*/ 3429421 h 4151088"/>
              <a:gd name="connsiteX27" fmla="*/ 4268997 w 5438098"/>
              <a:gd name="connsiteY27" fmla="*/ 2066553 h 4151088"/>
              <a:gd name="connsiteX28" fmla="*/ 3457848 w 5438098"/>
              <a:gd name="connsiteY28" fmla="*/ 703685 h 4151088"/>
              <a:gd name="connsiteX29" fmla="*/ 3448092 w 5438098"/>
              <a:gd name="connsiteY29" fmla="*/ 698985 h 4151088"/>
              <a:gd name="connsiteX30" fmla="*/ 3679515 w 5438098"/>
              <a:gd name="connsiteY30" fmla="*/ 542738 h 4151088"/>
              <a:gd name="connsiteX31" fmla="*/ 4483380 w 5438098"/>
              <a:gd name="connsiteY31" fmla="*/ 0 h 4151088"/>
              <a:gd name="connsiteX32" fmla="*/ 4641707 w 5438098"/>
              <a:gd name="connsiteY32" fmla="*/ 143898 h 4151088"/>
              <a:gd name="connsiteX33" fmla="*/ 5438098 w 5438098"/>
              <a:gd name="connsiteY33" fmla="*/ 2066549 h 4151088"/>
              <a:gd name="connsiteX34" fmla="*/ 4641707 w 5438098"/>
              <a:gd name="connsiteY34" fmla="*/ 3989201 h 4151088"/>
              <a:gd name="connsiteX35" fmla="*/ 4463586 w 5438098"/>
              <a:gd name="connsiteY35" fmla="*/ 4151087 h 4151088"/>
              <a:gd name="connsiteX36" fmla="*/ 4216594 w 5438098"/>
              <a:gd name="connsiteY36" fmla="*/ 3984328 h 4151088"/>
              <a:gd name="connsiteX37" fmla="*/ 4268154 w 5438098"/>
              <a:gd name="connsiteY37" fmla="*/ 3945772 h 4151088"/>
              <a:gd name="connsiteX38" fmla="*/ 5154393 w 5438098"/>
              <a:gd name="connsiteY38" fmla="*/ 2066549 h 4151088"/>
              <a:gd name="connsiteX39" fmla="*/ 4268154 w 5438098"/>
              <a:gd name="connsiteY39" fmla="*/ 187326 h 4151088"/>
              <a:gd name="connsiteX40" fmla="*/ 4238628 w 5438098"/>
              <a:gd name="connsiteY40" fmla="*/ 165247 h 4151088"/>
              <a:gd name="connsiteX41" fmla="*/ 4483380 w 5438098"/>
              <a:gd name="connsiteY41" fmla="*/ 0 h 4151088"/>
              <a:gd name="connsiteX42" fmla="*/ 954719 w 5438098"/>
              <a:gd name="connsiteY42" fmla="*/ 0 h 4151088"/>
              <a:gd name="connsiteX43" fmla="*/ 1199471 w 5438098"/>
              <a:gd name="connsiteY43" fmla="*/ 165247 h 4151088"/>
              <a:gd name="connsiteX44" fmla="*/ 1169945 w 5438098"/>
              <a:gd name="connsiteY44" fmla="*/ 187326 h 4151088"/>
              <a:gd name="connsiteX45" fmla="*/ 283705 w 5438098"/>
              <a:gd name="connsiteY45" fmla="*/ 2066549 h 4151088"/>
              <a:gd name="connsiteX46" fmla="*/ 1169945 w 5438098"/>
              <a:gd name="connsiteY46" fmla="*/ 3945772 h 4151088"/>
              <a:gd name="connsiteX47" fmla="*/ 1221505 w 5438098"/>
              <a:gd name="connsiteY47" fmla="*/ 3984328 h 4151088"/>
              <a:gd name="connsiteX48" fmla="*/ 974513 w 5438098"/>
              <a:gd name="connsiteY48" fmla="*/ 4151088 h 4151088"/>
              <a:gd name="connsiteX49" fmla="*/ 796391 w 5438098"/>
              <a:gd name="connsiteY49" fmla="*/ 3989201 h 4151088"/>
              <a:gd name="connsiteX50" fmla="*/ 0 w 5438098"/>
              <a:gd name="connsiteY50" fmla="*/ 2066549 h 4151088"/>
              <a:gd name="connsiteX51" fmla="*/ 796391 w 5438098"/>
              <a:gd name="connsiteY51" fmla="*/ 143898 h 4151088"/>
              <a:gd name="connsiteX52" fmla="*/ 954719 w 5438098"/>
              <a:gd name="connsiteY52" fmla="*/ 0 h 4151088"/>
              <a:gd name="connsiteX0" fmla="*/ 2719058 w 5438098"/>
              <a:gd name="connsiteY0" fmla="*/ 1566378 h 4151088"/>
              <a:gd name="connsiteX1" fmla="*/ 2218872 w 5438098"/>
              <a:gd name="connsiteY1" fmla="*/ 2066561 h 4151088"/>
              <a:gd name="connsiteX2" fmla="*/ 2719058 w 5438098"/>
              <a:gd name="connsiteY2" fmla="*/ 2566744 h 4151088"/>
              <a:gd name="connsiteX3" fmla="*/ 3219244 w 5438098"/>
              <a:gd name="connsiteY3" fmla="*/ 2066561 h 4151088"/>
              <a:gd name="connsiteX4" fmla="*/ 2719058 w 5438098"/>
              <a:gd name="connsiteY4" fmla="*/ 1566378 h 4151088"/>
              <a:gd name="connsiteX5" fmla="*/ 2719058 w 5438098"/>
              <a:gd name="connsiteY5" fmla="*/ 1298137 h 4151088"/>
              <a:gd name="connsiteX6" fmla="*/ 3487485 w 5438098"/>
              <a:gd name="connsiteY6" fmla="*/ 2066561 h 4151088"/>
              <a:gd name="connsiteX7" fmla="*/ 2719058 w 5438098"/>
              <a:gd name="connsiteY7" fmla="*/ 2834985 h 4151088"/>
              <a:gd name="connsiteX8" fmla="*/ 1950631 w 5438098"/>
              <a:gd name="connsiteY8" fmla="*/ 2066561 h 4151088"/>
              <a:gd name="connsiteX9" fmla="*/ 2719058 w 5438098"/>
              <a:gd name="connsiteY9" fmla="*/ 1298137 h 4151088"/>
              <a:gd name="connsiteX10" fmla="*/ 1758587 w 5438098"/>
              <a:gd name="connsiteY10" fmla="*/ 542739 h 4151088"/>
              <a:gd name="connsiteX11" fmla="*/ 1990010 w 5438098"/>
              <a:gd name="connsiteY11" fmla="*/ 698987 h 4151088"/>
              <a:gd name="connsiteX12" fmla="*/ 1980256 w 5438098"/>
              <a:gd name="connsiteY12" fmla="*/ 703685 h 4151088"/>
              <a:gd name="connsiteX13" fmla="*/ 1169107 w 5438098"/>
              <a:gd name="connsiteY13" fmla="*/ 2066553 h 4151088"/>
              <a:gd name="connsiteX14" fmla="*/ 1980256 w 5438098"/>
              <a:gd name="connsiteY14" fmla="*/ 3429421 h 4151088"/>
              <a:gd name="connsiteX15" fmla="*/ 1783025 w 5438098"/>
              <a:gd name="connsiteY15" fmla="*/ 3605213 h 4151088"/>
              <a:gd name="connsiteX16" fmla="*/ 1711063 w 5438098"/>
              <a:gd name="connsiteY16" fmla="*/ 3561496 h 4151088"/>
              <a:gd name="connsiteX17" fmla="*/ 916205 w 5438098"/>
              <a:gd name="connsiteY17" fmla="*/ 2066553 h 4151088"/>
              <a:gd name="connsiteX18" fmla="*/ 1711063 w 5438098"/>
              <a:gd name="connsiteY18" fmla="*/ 571611 h 4151088"/>
              <a:gd name="connsiteX19" fmla="*/ 1758587 w 5438098"/>
              <a:gd name="connsiteY19" fmla="*/ 542739 h 4151088"/>
              <a:gd name="connsiteX20" fmla="*/ 3679515 w 5438098"/>
              <a:gd name="connsiteY20" fmla="*/ 542738 h 4151088"/>
              <a:gd name="connsiteX21" fmla="*/ 3727041 w 5438098"/>
              <a:gd name="connsiteY21" fmla="*/ 571611 h 4151088"/>
              <a:gd name="connsiteX22" fmla="*/ 4521899 w 5438098"/>
              <a:gd name="connsiteY22" fmla="*/ 2066553 h 4151088"/>
              <a:gd name="connsiteX23" fmla="*/ 3727041 w 5438098"/>
              <a:gd name="connsiteY23" fmla="*/ 3561496 h 4151088"/>
              <a:gd name="connsiteX24" fmla="*/ 3655078 w 5438098"/>
              <a:gd name="connsiteY24" fmla="*/ 3605214 h 4151088"/>
              <a:gd name="connsiteX25" fmla="*/ 3420998 w 5438098"/>
              <a:gd name="connsiteY25" fmla="*/ 3447173 h 4151088"/>
              <a:gd name="connsiteX26" fmla="*/ 3457848 w 5438098"/>
              <a:gd name="connsiteY26" fmla="*/ 3429421 h 4151088"/>
              <a:gd name="connsiteX27" fmla="*/ 4268997 w 5438098"/>
              <a:gd name="connsiteY27" fmla="*/ 2066553 h 4151088"/>
              <a:gd name="connsiteX28" fmla="*/ 3457848 w 5438098"/>
              <a:gd name="connsiteY28" fmla="*/ 703685 h 4151088"/>
              <a:gd name="connsiteX29" fmla="*/ 3448092 w 5438098"/>
              <a:gd name="connsiteY29" fmla="*/ 698985 h 4151088"/>
              <a:gd name="connsiteX30" fmla="*/ 3679515 w 5438098"/>
              <a:gd name="connsiteY30" fmla="*/ 542738 h 4151088"/>
              <a:gd name="connsiteX31" fmla="*/ 4483380 w 5438098"/>
              <a:gd name="connsiteY31" fmla="*/ 0 h 4151088"/>
              <a:gd name="connsiteX32" fmla="*/ 4641707 w 5438098"/>
              <a:gd name="connsiteY32" fmla="*/ 143898 h 4151088"/>
              <a:gd name="connsiteX33" fmla="*/ 5438098 w 5438098"/>
              <a:gd name="connsiteY33" fmla="*/ 2066549 h 4151088"/>
              <a:gd name="connsiteX34" fmla="*/ 4641707 w 5438098"/>
              <a:gd name="connsiteY34" fmla="*/ 3989201 h 4151088"/>
              <a:gd name="connsiteX35" fmla="*/ 4463586 w 5438098"/>
              <a:gd name="connsiteY35" fmla="*/ 4151087 h 4151088"/>
              <a:gd name="connsiteX36" fmla="*/ 4216594 w 5438098"/>
              <a:gd name="connsiteY36" fmla="*/ 3984328 h 4151088"/>
              <a:gd name="connsiteX37" fmla="*/ 4268154 w 5438098"/>
              <a:gd name="connsiteY37" fmla="*/ 3945772 h 4151088"/>
              <a:gd name="connsiteX38" fmla="*/ 5154393 w 5438098"/>
              <a:gd name="connsiteY38" fmla="*/ 2066549 h 4151088"/>
              <a:gd name="connsiteX39" fmla="*/ 4268154 w 5438098"/>
              <a:gd name="connsiteY39" fmla="*/ 187326 h 4151088"/>
              <a:gd name="connsiteX40" fmla="*/ 4238628 w 5438098"/>
              <a:gd name="connsiteY40" fmla="*/ 165247 h 4151088"/>
              <a:gd name="connsiteX41" fmla="*/ 4483380 w 5438098"/>
              <a:gd name="connsiteY41" fmla="*/ 0 h 4151088"/>
              <a:gd name="connsiteX42" fmla="*/ 954719 w 5438098"/>
              <a:gd name="connsiteY42" fmla="*/ 0 h 4151088"/>
              <a:gd name="connsiteX43" fmla="*/ 1199471 w 5438098"/>
              <a:gd name="connsiteY43" fmla="*/ 165247 h 4151088"/>
              <a:gd name="connsiteX44" fmla="*/ 1169945 w 5438098"/>
              <a:gd name="connsiteY44" fmla="*/ 187326 h 4151088"/>
              <a:gd name="connsiteX45" fmla="*/ 283705 w 5438098"/>
              <a:gd name="connsiteY45" fmla="*/ 2066549 h 4151088"/>
              <a:gd name="connsiteX46" fmla="*/ 1169945 w 5438098"/>
              <a:gd name="connsiteY46" fmla="*/ 3945772 h 4151088"/>
              <a:gd name="connsiteX47" fmla="*/ 1221505 w 5438098"/>
              <a:gd name="connsiteY47" fmla="*/ 3984328 h 4151088"/>
              <a:gd name="connsiteX48" fmla="*/ 974513 w 5438098"/>
              <a:gd name="connsiteY48" fmla="*/ 4151088 h 4151088"/>
              <a:gd name="connsiteX49" fmla="*/ 796391 w 5438098"/>
              <a:gd name="connsiteY49" fmla="*/ 3989201 h 4151088"/>
              <a:gd name="connsiteX50" fmla="*/ 0 w 5438098"/>
              <a:gd name="connsiteY50" fmla="*/ 2066549 h 4151088"/>
              <a:gd name="connsiteX51" fmla="*/ 796391 w 5438098"/>
              <a:gd name="connsiteY51" fmla="*/ 143898 h 4151088"/>
              <a:gd name="connsiteX52" fmla="*/ 954719 w 5438098"/>
              <a:gd name="connsiteY52" fmla="*/ 0 h 4151088"/>
              <a:gd name="connsiteX0" fmla="*/ 2719058 w 5438098"/>
              <a:gd name="connsiteY0" fmla="*/ 1566378 h 4151088"/>
              <a:gd name="connsiteX1" fmla="*/ 2218872 w 5438098"/>
              <a:gd name="connsiteY1" fmla="*/ 2066561 h 4151088"/>
              <a:gd name="connsiteX2" fmla="*/ 2719058 w 5438098"/>
              <a:gd name="connsiteY2" fmla="*/ 2566744 h 4151088"/>
              <a:gd name="connsiteX3" fmla="*/ 3219244 w 5438098"/>
              <a:gd name="connsiteY3" fmla="*/ 2066561 h 4151088"/>
              <a:gd name="connsiteX4" fmla="*/ 2719058 w 5438098"/>
              <a:gd name="connsiteY4" fmla="*/ 1566378 h 4151088"/>
              <a:gd name="connsiteX5" fmla="*/ 2719058 w 5438098"/>
              <a:gd name="connsiteY5" fmla="*/ 1298137 h 4151088"/>
              <a:gd name="connsiteX6" fmla="*/ 3487485 w 5438098"/>
              <a:gd name="connsiteY6" fmla="*/ 2066561 h 4151088"/>
              <a:gd name="connsiteX7" fmla="*/ 2719058 w 5438098"/>
              <a:gd name="connsiteY7" fmla="*/ 2834985 h 4151088"/>
              <a:gd name="connsiteX8" fmla="*/ 1950631 w 5438098"/>
              <a:gd name="connsiteY8" fmla="*/ 2066561 h 4151088"/>
              <a:gd name="connsiteX9" fmla="*/ 2719058 w 5438098"/>
              <a:gd name="connsiteY9" fmla="*/ 1298137 h 4151088"/>
              <a:gd name="connsiteX10" fmla="*/ 1758587 w 5438098"/>
              <a:gd name="connsiteY10" fmla="*/ 542739 h 4151088"/>
              <a:gd name="connsiteX11" fmla="*/ 1990010 w 5438098"/>
              <a:gd name="connsiteY11" fmla="*/ 698987 h 4151088"/>
              <a:gd name="connsiteX12" fmla="*/ 1980256 w 5438098"/>
              <a:gd name="connsiteY12" fmla="*/ 703685 h 4151088"/>
              <a:gd name="connsiteX13" fmla="*/ 1169107 w 5438098"/>
              <a:gd name="connsiteY13" fmla="*/ 2066553 h 4151088"/>
              <a:gd name="connsiteX14" fmla="*/ 1980256 w 5438098"/>
              <a:gd name="connsiteY14" fmla="*/ 3429421 h 4151088"/>
              <a:gd name="connsiteX15" fmla="*/ 1783025 w 5438098"/>
              <a:gd name="connsiteY15" fmla="*/ 3605213 h 4151088"/>
              <a:gd name="connsiteX16" fmla="*/ 1711063 w 5438098"/>
              <a:gd name="connsiteY16" fmla="*/ 3561496 h 4151088"/>
              <a:gd name="connsiteX17" fmla="*/ 916205 w 5438098"/>
              <a:gd name="connsiteY17" fmla="*/ 2066553 h 4151088"/>
              <a:gd name="connsiteX18" fmla="*/ 1711063 w 5438098"/>
              <a:gd name="connsiteY18" fmla="*/ 571611 h 4151088"/>
              <a:gd name="connsiteX19" fmla="*/ 1758587 w 5438098"/>
              <a:gd name="connsiteY19" fmla="*/ 542739 h 4151088"/>
              <a:gd name="connsiteX20" fmla="*/ 3679515 w 5438098"/>
              <a:gd name="connsiteY20" fmla="*/ 542738 h 4151088"/>
              <a:gd name="connsiteX21" fmla="*/ 3727041 w 5438098"/>
              <a:gd name="connsiteY21" fmla="*/ 571611 h 4151088"/>
              <a:gd name="connsiteX22" fmla="*/ 4521899 w 5438098"/>
              <a:gd name="connsiteY22" fmla="*/ 2066553 h 4151088"/>
              <a:gd name="connsiteX23" fmla="*/ 3727041 w 5438098"/>
              <a:gd name="connsiteY23" fmla="*/ 3561496 h 4151088"/>
              <a:gd name="connsiteX24" fmla="*/ 3655078 w 5438098"/>
              <a:gd name="connsiteY24" fmla="*/ 3605214 h 4151088"/>
              <a:gd name="connsiteX25" fmla="*/ 3420998 w 5438098"/>
              <a:gd name="connsiteY25" fmla="*/ 3447173 h 4151088"/>
              <a:gd name="connsiteX26" fmla="*/ 3457848 w 5438098"/>
              <a:gd name="connsiteY26" fmla="*/ 3429421 h 4151088"/>
              <a:gd name="connsiteX27" fmla="*/ 4268997 w 5438098"/>
              <a:gd name="connsiteY27" fmla="*/ 2066553 h 4151088"/>
              <a:gd name="connsiteX28" fmla="*/ 3457848 w 5438098"/>
              <a:gd name="connsiteY28" fmla="*/ 703685 h 4151088"/>
              <a:gd name="connsiteX29" fmla="*/ 3448092 w 5438098"/>
              <a:gd name="connsiteY29" fmla="*/ 698985 h 4151088"/>
              <a:gd name="connsiteX30" fmla="*/ 3679515 w 5438098"/>
              <a:gd name="connsiteY30" fmla="*/ 542738 h 4151088"/>
              <a:gd name="connsiteX31" fmla="*/ 4483380 w 5438098"/>
              <a:gd name="connsiteY31" fmla="*/ 0 h 4151088"/>
              <a:gd name="connsiteX32" fmla="*/ 4641707 w 5438098"/>
              <a:gd name="connsiteY32" fmla="*/ 143898 h 4151088"/>
              <a:gd name="connsiteX33" fmla="*/ 5438098 w 5438098"/>
              <a:gd name="connsiteY33" fmla="*/ 2066549 h 4151088"/>
              <a:gd name="connsiteX34" fmla="*/ 4641707 w 5438098"/>
              <a:gd name="connsiteY34" fmla="*/ 3989201 h 4151088"/>
              <a:gd name="connsiteX35" fmla="*/ 4463586 w 5438098"/>
              <a:gd name="connsiteY35" fmla="*/ 4151087 h 4151088"/>
              <a:gd name="connsiteX36" fmla="*/ 4216594 w 5438098"/>
              <a:gd name="connsiteY36" fmla="*/ 3984328 h 4151088"/>
              <a:gd name="connsiteX37" fmla="*/ 4268154 w 5438098"/>
              <a:gd name="connsiteY37" fmla="*/ 3945772 h 4151088"/>
              <a:gd name="connsiteX38" fmla="*/ 5154393 w 5438098"/>
              <a:gd name="connsiteY38" fmla="*/ 2066549 h 4151088"/>
              <a:gd name="connsiteX39" fmla="*/ 4268154 w 5438098"/>
              <a:gd name="connsiteY39" fmla="*/ 187326 h 4151088"/>
              <a:gd name="connsiteX40" fmla="*/ 4238628 w 5438098"/>
              <a:gd name="connsiteY40" fmla="*/ 165247 h 4151088"/>
              <a:gd name="connsiteX41" fmla="*/ 4483380 w 5438098"/>
              <a:gd name="connsiteY41" fmla="*/ 0 h 4151088"/>
              <a:gd name="connsiteX42" fmla="*/ 954719 w 5438098"/>
              <a:gd name="connsiteY42" fmla="*/ 0 h 4151088"/>
              <a:gd name="connsiteX43" fmla="*/ 1199471 w 5438098"/>
              <a:gd name="connsiteY43" fmla="*/ 165247 h 4151088"/>
              <a:gd name="connsiteX44" fmla="*/ 1169945 w 5438098"/>
              <a:gd name="connsiteY44" fmla="*/ 187326 h 4151088"/>
              <a:gd name="connsiteX45" fmla="*/ 283705 w 5438098"/>
              <a:gd name="connsiteY45" fmla="*/ 2066549 h 4151088"/>
              <a:gd name="connsiteX46" fmla="*/ 1169945 w 5438098"/>
              <a:gd name="connsiteY46" fmla="*/ 3945772 h 4151088"/>
              <a:gd name="connsiteX47" fmla="*/ 974513 w 5438098"/>
              <a:gd name="connsiteY47" fmla="*/ 4151088 h 4151088"/>
              <a:gd name="connsiteX48" fmla="*/ 796391 w 5438098"/>
              <a:gd name="connsiteY48" fmla="*/ 3989201 h 4151088"/>
              <a:gd name="connsiteX49" fmla="*/ 0 w 5438098"/>
              <a:gd name="connsiteY49" fmla="*/ 2066549 h 4151088"/>
              <a:gd name="connsiteX50" fmla="*/ 796391 w 5438098"/>
              <a:gd name="connsiteY50" fmla="*/ 143898 h 4151088"/>
              <a:gd name="connsiteX51" fmla="*/ 954719 w 5438098"/>
              <a:gd name="connsiteY51" fmla="*/ 0 h 4151088"/>
              <a:gd name="connsiteX0" fmla="*/ 2719058 w 5438098"/>
              <a:gd name="connsiteY0" fmla="*/ 1566378 h 4151088"/>
              <a:gd name="connsiteX1" fmla="*/ 2218872 w 5438098"/>
              <a:gd name="connsiteY1" fmla="*/ 2066561 h 4151088"/>
              <a:gd name="connsiteX2" fmla="*/ 2719058 w 5438098"/>
              <a:gd name="connsiteY2" fmla="*/ 2566744 h 4151088"/>
              <a:gd name="connsiteX3" fmla="*/ 3219244 w 5438098"/>
              <a:gd name="connsiteY3" fmla="*/ 2066561 h 4151088"/>
              <a:gd name="connsiteX4" fmla="*/ 2719058 w 5438098"/>
              <a:gd name="connsiteY4" fmla="*/ 1566378 h 4151088"/>
              <a:gd name="connsiteX5" fmla="*/ 2719058 w 5438098"/>
              <a:gd name="connsiteY5" fmla="*/ 1298137 h 4151088"/>
              <a:gd name="connsiteX6" fmla="*/ 3487485 w 5438098"/>
              <a:gd name="connsiteY6" fmla="*/ 2066561 h 4151088"/>
              <a:gd name="connsiteX7" fmla="*/ 2719058 w 5438098"/>
              <a:gd name="connsiteY7" fmla="*/ 2834985 h 4151088"/>
              <a:gd name="connsiteX8" fmla="*/ 1950631 w 5438098"/>
              <a:gd name="connsiteY8" fmla="*/ 2066561 h 4151088"/>
              <a:gd name="connsiteX9" fmla="*/ 2719058 w 5438098"/>
              <a:gd name="connsiteY9" fmla="*/ 1298137 h 4151088"/>
              <a:gd name="connsiteX10" fmla="*/ 1758587 w 5438098"/>
              <a:gd name="connsiteY10" fmla="*/ 542739 h 4151088"/>
              <a:gd name="connsiteX11" fmla="*/ 1990010 w 5438098"/>
              <a:gd name="connsiteY11" fmla="*/ 698987 h 4151088"/>
              <a:gd name="connsiteX12" fmla="*/ 1980256 w 5438098"/>
              <a:gd name="connsiteY12" fmla="*/ 703685 h 4151088"/>
              <a:gd name="connsiteX13" fmla="*/ 1169107 w 5438098"/>
              <a:gd name="connsiteY13" fmla="*/ 2066553 h 4151088"/>
              <a:gd name="connsiteX14" fmla="*/ 1980256 w 5438098"/>
              <a:gd name="connsiteY14" fmla="*/ 3429421 h 4151088"/>
              <a:gd name="connsiteX15" fmla="*/ 1783025 w 5438098"/>
              <a:gd name="connsiteY15" fmla="*/ 3605213 h 4151088"/>
              <a:gd name="connsiteX16" fmla="*/ 1711063 w 5438098"/>
              <a:gd name="connsiteY16" fmla="*/ 3561496 h 4151088"/>
              <a:gd name="connsiteX17" fmla="*/ 916205 w 5438098"/>
              <a:gd name="connsiteY17" fmla="*/ 2066553 h 4151088"/>
              <a:gd name="connsiteX18" fmla="*/ 1711063 w 5438098"/>
              <a:gd name="connsiteY18" fmla="*/ 571611 h 4151088"/>
              <a:gd name="connsiteX19" fmla="*/ 1758587 w 5438098"/>
              <a:gd name="connsiteY19" fmla="*/ 542739 h 4151088"/>
              <a:gd name="connsiteX20" fmla="*/ 3679515 w 5438098"/>
              <a:gd name="connsiteY20" fmla="*/ 542738 h 4151088"/>
              <a:gd name="connsiteX21" fmla="*/ 3727041 w 5438098"/>
              <a:gd name="connsiteY21" fmla="*/ 571611 h 4151088"/>
              <a:gd name="connsiteX22" fmla="*/ 4521899 w 5438098"/>
              <a:gd name="connsiteY22" fmla="*/ 2066553 h 4151088"/>
              <a:gd name="connsiteX23" fmla="*/ 3727041 w 5438098"/>
              <a:gd name="connsiteY23" fmla="*/ 3561496 h 4151088"/>
              <a:gd name="connsiteX24" fmla="*/ 3655078 w 5438098"/>
              <a:gd name="connsiteY24" fmla="*/ 3605214 h 4151088"/>
              <a:gd name="connsiteX25" fmla="*/ 3420998 w 5438098"/>
              <a:gd name="connsiteY25" fmla="*/ 3447173 h 4151088"/>
              <a:gd name="connsiteX26" fmla="*/ 3457848 w 5438098"/>
              <a:gd name="connsiteY26" fmla="*/ 3429421 h 4151088"/>
              <a:gd name="connsiteX27" fmla="*/ 4268997 w 5438098"/>
              <a:gd name="connsiteY27" fmla="*/ 2066553 h 4151088"/>
              <a:gd name="connsiteX28" fmla="*/ 3457848 w 5438098"/>
              <a:gd name="connsiteY28" fmla="*/ 703685 h 4151088"/>
              <a:gd name="connsiteX29" fmla="*/ 3448092 w 5438098"/>
              <a:gd name="connsiteY29" fmla="*/ 698985 h 4151088"/>
              <a:gd name="connsiteX30" fmla="*/ 3679515 w 5438098"/>
              <a:gd name="connsiteY30" fmla="*/ 542738 h 4151088"/>
              <a:gd name="connsiteX31" fmla="*/ 4483380 w 5438098"/>
              <a:gd name="connsiteY31" fmla="*/ 0 h 4151088"/>
              <a:gd name="connsiteX32" fmla="*/ 4641707 w 5438098"/>
              <a:gd name="connsiteY32" fmla="*/ 143898 h 4151088"/>
              <a:gd name="connsiteX33" fmla="*/ 5438098 w 5438098"/>
              <a:gd name="connsiteY33" fmla="*/ 2066549 h 4151088"/>
              <a:gd name="connsiteX34" fmla="*/ 4641707 w 5438098"/>
              <a:gd name="connsiteY34" fmla="*/ 3989201 h 4151088"/>
              <a:gd name="connsiteX35" fmla="*/ 4463586 w 5438098"/>
              <a:gd name="connsiteY35" fmla="*/ 4151087 h 4151088"/>
              <a:gd name="connsiteX36" fmla="*/ 4216594 w 5438098"/>
              <a:gd name="connsiteY36" fmla="*/ 3984328 h 4151088"/>
              <a:gd name="connsiteX37" fmla="*/ 4268154 w 5438098"/>
              <a:gd name="connsiteY37" fmla="*/ 3945772 h 4151088"/>
              <a:gd name="connsiteX38" fmla="*/ 5154393 w 5438098"/>
              <a:gd name="connsiteY38" fmla="*/ 2066549 h 4151088"/>
              <a:gd name="connsiteX39" fmla="*/ 4268154 w 5438098"/>
              <a:gd name="connsiteY39" fmla="*/ 187326 h 4151088"/>
              <a:gd name="connsiteX40" fmla="*/ 4238628 w 5438098"/>
              <a:gd name="connsiteY40" fmla="*/ 165247 h 4151088"/>
              <a:gd name="connsiteX41" fmla="*/ 4483380 w 5438098"/>
              <a:gd name="connsiteY41" fmla="*/ 0 h 4151088"/>
              <a:gd name="connsiteX42" fmla="*/ 954719 w 5438098"/>
              <a:gd name="connsiteY42" fmla="*/ 0 h 4151088"/>
              <a:gd name="connsiteX43" fmla="*/ 1199471 w 5438098"/>
              <a:gd name="connsiteY43" fmla="*/ 165247 h 4151088"/>
              <a:gd name="connsiteX44" fmla="*/ 1169945 w 5438098"/>
              <a:gd name="connsiteY44" fmla="*/ 187326 h 4151088"/>
              <a:gd name="connsiteX45" fmla="*/ 283705 w 5438098"/>
              <a:gd name="connsiteY45" fmla="*/ 2066549 h 4151088"/>
              <a:gd name="connsiteX46" fmla="*/ 1169945 w 5438098"/>
              <a:gd name="connsiteY46" fmla="*/ 3945772 h 4151088"/>
              <a:gd name="connsiteX47" fmla="*/ 974513 w 5438098"/>
              <a:gd name="connsiteY47" fmla="*/ 4151088 h 4151088"/>
              <a:gd name="connsiteX48" fmla="*/ 796391 w 5438098"/>
              <a:gd name="connsiteY48" fmla="*/ 3989201 h 4151088"/>
              <a:gd name="connsiteX49" fmla="*/ 0 w 5438098"/>
              <a:gd name="connsiteY49" fmla="*/ 2066549 h 4151088"/>
              <a:gd name="connsiteX50" fmla="*/ 796391 w 5438098"/>
              <a:gd name="connsiteY50" fmla="*/ 143898 h 4151088"/>
              <a:gd name="connsiteX51" fmla="*/ 954719 w 5438098"/>
              <a:gd name="connsiteY51" fmla="*/ 0 h 4151088"/>
              <a:gd name="connsiteX0" fmla="*/ 2719058 w 5438098"/>
              <a:gd name="connsiteY0" fmla="*/ 1566378 h 4151209"/>
              <a:gd name="connsiteX1" fmla="*/ 2218872 w 5438098"/>
              <a:gd name="connsiteY1" fmla="*/ 2066561 h 4151209"/>
              <a:gd name="connsiteX2" fmla="*/ 2719058 w 5438098"/>
              <a:gd name="connsiteY2" fmla="*/ 2566744 h 4151209"/>
              <a:gd name="connsiteX3" fmla="*/ 3219244 w 5438098"/>
              <a:gd name="connsiteY3" fmla="*/ 2066561 h 4151209"/>
              <a:gd name="connsiteX4" fmla="*/ 2719058 w 5438098"/>
              <a:gd name="connsiteY4" fmla="*/ 1566378 h 4151209"/>
              <a:gd name="connsiteX5" fmla="*/ 2719058 w 5438098"/>
              <a:gd name="connsiteY5" fmla="*/ 1298137 h 4151209"/>
              <a:gd name="connsiteX6" fmla="*/ 3487485 w 5438098"/>
              <a:gd name="connsiteY6" fmla="*/ 2066561 h 4151209"/>
              <a:gd name="connsiteX7" fmla="*/ 2719058 w 5438098"/>
              <a:gd name="connsiteY7" fmla="*/ 2834985 h 4151209"/>
              <a:gd name="connsiteX8" fmla="*/ 1950631 w 5438098"/>
              <a:gd name="connsiteY8" fmla="*/ 2066561 h 4151209"/>
              <a:gd name="connsiteX9" fmla="*/ 2719058 w 5438098"/>
              <a:gd name="connsiteY9" fmla="*/ 1298137 h 4151209"/>
              <a:gd name="connsiteX10" fmla="*/ 1758587 w 5438098"/>
              <a:gd name="connsiteY10" fmla="*/ 542739 h 4151209"/>
              <a:gd name="connsiteX11" fmla="*/ 1990010 w 5438098"/>
              <a:gd name="connsiteY11" fmla="*/ 698987 h 4151209"/>
              <a:gd name="connsiteX12" fmla="*/ 1980256 w 5438098"/>
              <a:gd name="connsiteY12" fmla="*/ 703685 h 4151209"/>
              <a:gd name="connsiteX13" fmla="*/ 1169107 w 5438098"/>
              <a:gd name="connsiteY13" fmla="*/ 2066553 h 4151209"/>
              <a:gd name="connsiteX14" fmla="*/ 1980256 w 5438098"/>
              <a:gd name="connsiteY14" fmla="*/ 3429421 h 4151209"/>
              <a:gd name="connsiteX15" fmla="*/ 1783025 w 5438098"/>
              <a:gd name="connsiteY15" fmla="*/ 3605213 h 4151209"/>
              <a:gd name="connsiteX16" fmla="*/ 1711063 w 5438098"/>
              <a:gd name="connsiteY16" fmla="*/ 3561496 h 4151209"/>
              <a:gd name="connsiteX17" fmla="*/ 916205 w 5438098"/>
              <a:gd name="connsiteY17" fmla="*/ 2066553 h 4151209"/>
              <a:gd name="connsiteX18" fmla="*/ 1711063 w 5438098"/>
              <a:gd name="connsiteY18" fmla="*/ 571611 h 4151209"/>
              <a:gd name="connsiteX19" fmla="*/ 1758587 w 5438098"/>
              <a:gd name="connsiteY19" fmla="*/ 542739 h 4151209"/>
              <a:gd name="connsiteX20" fmla="*/ 3679515 w 5438098"/>
              <a:gd name="connsiteY20" fmla="*/ 542738 h 4151209"/>
              <a:gd name="connsiteX21" fmla="*/ 3727041 w 5438098"/>
              <a:gd name="connsiteY21" fmla="*/ 571611 h 4151209"/>
              <a:gd name="connsiteX22" fmla="*/ 4521899 w 5438098"/>
              <a:gd name="connsiteY22" fmla="*/ 2066553 h 4151209"/>
              <a:gd name="connsiteX23" fmla="*/ 3727041 w 5438098"/>
              <a:gd name="connsiteY23" fmla="*/ 3561496 h 4151209"/>
              <a:gd name="connsiteX24" fmla="*/ 3655078 w 5438098"/>
              <a:gd name="connsiteY24" fmla="*/ 3605214 h 4151209"/>
              <a:gd name="connsiteX25" fmla="*/ 3420998 w 5438098"/>
              <a:gd name="connsiteY25" fmla="*/ 3447173 h 4151209"/>
              <a:gd name="connsiteX26" fmla="*/ 3457848 w 5438098"/>
              <a:gd name="connsiteY26" fmla="*/ 3429421 h 4151209"/>
              <a:gd name="connsiteX27" fmla="*/ 4268997 w 5438098"/>
              <a:gd name="connsiteY27" fmla="*/ 2066553 h 4151209"/>
              <a:gd name="connsiteX28" fmla="*/ 3457848 w 5438098"/>
              <a:gd name="connsiteY28" fmla="*/ 703685 h 4151209"/>
              <a:gd name="connsiteX29" fmla="*/ 3448092 w 5438098"/>
              <a:gd name="connsiteY29" fmla="*/ 698985 h 4151209"/>
              <a:gd name="connsiteX30" fmla="*/ 3679515 w 5438098"/>
              <a:gd name="connsiteY30" fmla="*/ 542738 h 4151209"/>
              <a:gd name="connsiteX31" fmla="*/ 4483380 w 5438098"/>
              <a:gd name="connsiteY31" fmla="*/ 0 h 4151209"/>
              <a:gd name="connsiteX32" fmla="*/ 4641707 w 5438098"/>
              <a:gd name="connsiteY32" fmla="*/ 143898 h 4151209"/>
              <a:gd name="connsiteX33" fmla="*/ 5438098 w 5438098"/>
              <a:gd name="connsiteY33" fmla="*/ 2066549 h 4151209"/>
              <a:gd name="connsiteX34" fmla="*/ 4641707 w 5438098"/>
              <a:gd name="connsiteY34" fmla="*/ 3989201 h 4151209"/>
              <a:gd name="connsiteX35" fmla="*/ 4463586 w 5438098"/>
              <a:gd name="connsiteY35" fmla="*/ 4151087 h 4151209"/>
              <a:gd name="connsiteX36" fmla="*/ 4216594 w 5438098"/>
              <a:gd name="connsiteY36" fmla="*/ 3984328 h 4151209"/>
              <a:gd name="connsiteX37" fmla="*/ 4268154 w 5438098"/>
              <a:gd name="connsiteY37" fmla="*/ 3945772 h 4151209"/>
              <a:gd name="connsiteX38" fmla="*/ 5154393 w 5438098"/>
              <a:gd name="connsiteY38" fmla="*/ 2066549 h 4151209"/>
              <a:gd name="connsiteX39" fmla="*/ 4268154 w 5438098"/>
              <a:gd name="connsiteY39" fmla="*/ 187326 h 4151209"/>
              <a:gd name="connsiteX40" fmla="*/ 4238628 w 5438098"/>
              <a:gd name="connsiteY40" fmla="*/ 165247 h 4151209"/>
              <a:gd name="connsiteX41" fmla="*/ 4483380 w 5438098"/>
              <a:gd name="connsiteY41" fmla="*/ 0 h 4151209"/>
              <a:gd name="connsiteX42" fmla="*/ 954719 w 5438098"/>
              <a:gd name="connsiteY42" fmla="*/ 0 h 4151209"/>
              <a:gd name="connsiteX43" fmla="*/ 1199471 w 5438098"/>
              <a:gd name="connsiteY43" fmla="*/ 165247 h 4151209"/>
              <a:gd name="connsiteX44" fmla="*/ 1169945 w 5438098"/>
              <a:gd name="connsiteY44" fmla="*/ 187326 h 4151209"/>
              <a:gd name="connsiteX45" fmla="*/ 283705 w 5438098"/>
              <a:gd name="connsiteY45" fmla="*/ 2066549 h 4151209"/>
              <a:gd name="connsiteX46" fmla="*/ 1169945 w 5438098"/>
              <a:gd name="connsiteY46" fmla="*/ 3945772 h 4151209"/>
              <a:gd name="connsiteX47" fmla="*/ 974513 w 5438098"/>
              <a:gd name="connsiteY47" fmla="*/ 4151088 h 4151209"/>
              <a:gd name="connsiteX48" fmla="*/ 796391 w 5438098"/>
              <a:gd name="connsiteY48" fmla="*/ 3989201 h 4151209"/>
              <a:gd name="connsiteX49" fmla="*/ 0 w 5438098"/>
              <a:gd name="connsiteY49" fmla="*/ 2066549 h 4151209"/>
              <a:gd name="connsiteX50" fmla="*/ 796391 w 5438098"/>
              <a:gd name="connsiteY50" fmla="*/ 143898 h 4151209"/>
              <a:gd name="connsiteX51" fmla="*/ 954719 w 5438098"/>
              <a:gd name="connsiteY51" fmla="*/ 0 h 4151209"/>
              <a:gd name="connsiteX0" fmla="*/ 2719058 w 5438098"/>
              <a:gd name="connsiteY0" fmla="*/ 1566378 h 4151209"/>
              <a:gd name="connsiteX1" fmla="*/ 2218872 w 5438098"/>
              <a:gd name="connsiteY1" fmla="*/ 2066561 h 4151209"/>
              <a:gd name="connsiteX2" fmla="*/ 2719058 w 5438098"/>
              <a:gd name="connsiteY2" fmla="*/ 2566744 h 4151209"/>
              <a:gd name="connsiteX3" fmla="*/ 3219244 w 5438098"/>
              <a:gd name="connsiteY3" fmla="*/ 2066561 h 4151209"/>
              <a:gd name="connsiteX4" fmla="*/ 2719058 w 5438098"/>
              <a:gd name="connsiteY4" fmla="*/ 1566378 h 4151209"/>
              <a:gd name="connsiteX5" fmla="*/ 2719058 w 5438098"/>
              <a:gd name="connsiteY5" fmla="*/ 1298137 h 4151209"/>
              <a:gd name="connsiteX6" fmla="*/ 3487485 w 5438098"/>
              <a:gd name="connsiteY6" fmla="*/ 2066561 h 4151209"/>
              <a:gd name="connsiteX7" fmla="*/ 2719058 w 5438098"/>
              <a:gd name="connsiteY7" fmla="*/ 2834985 h 4151209"/>
              <a:gd name="connsiteX8" fmla="*/ 1950631 w 5438098"/>
              <a:gd name="connsiteY8" fmla="*/ 2066561 h 4151209"/>
              <a:gd name="connsiteX9" fmla="*/ 2719058 w 5438098"/>
              <a:gd name="connsiteY9" fmla="*/ 1298137 h 4151209"/>
              <a:gd name="connsiteX10" fmla="*/ 1758587 w 5438098"/>
              <a:gd name="connsiteY10" fmla="*/ 542739 h 4151209"/>
              <a:gd name="connsiteX11" fmla="*/ 1990010 w 5438098"/>
              <a:gd name="connsiteY11" fmla="*/ 698987 h 4151209"/>
              <a:gd name="connsiteX12" fmla="*/ 1980256 w 5438098"/>
              <a:gd name="connsiteY12" fmla="*/ 703685 h 4151209"/>
              <a:gd name="connsiteX13" fmla="*/ 1169107 w 5438098"/>
              <a:gd name="connsiteY13" fmla="*/ 2066553 h 4151209"/>
              <a:gd name="connsiteX14" fmla="*/ 1980256 w 5438098"/>
              <a:gd name="connsiteY14" fmla="*/ 3429421 h 4151209"/>
              <a:gd name="connsiteX15" fmla="*/ 1783025 w 5438098"/>
              <a:gd name="connsiteY15" fmla="*/ 3605213 h 4151209"/>
              <a:gd name="connsiteX16" fmla="*/ 1711063 w 5438098"/>
              <a:gd name="connsiteY16" fmla="*/ 3561496 h 4151209"/>
              <a:gd name="connsiteX17" fmla="*/ 916205 w 5438098"/>
              <a:gd name="connsiteY17" fmla="*/ 2066553 h 4151209"/>
              <a:gd name="connsiteX18" fmla="*/ 1711063 w 5438098"/>
              <a:gd name="connsiteY18" fmla="*/ 571611 h 4151209"/>
              <a:gd name="connsiteX19" fmla="*/ 1758587 w 5438098"/>
              <a:gd name="connsiteY19" fmla="*/ 542739 h 4151209"/>
              <a:gd name="connsiteX20" fmla="*/ 3679515 w 5438098"/>
              <a:gd name="connsiteY20" fmla="*/ 542738 h 4151209"/>
              <a:gd name="connsiteX21" fmla="*/ 3727041 w 5438098"/>
              <a:gd name="connsiteY21" fmla="*/ 571611 h 4151209"/>
              <a:gd name="connsiteX22" fmla="*/ 4521899 w 5438098"/>
              <a:gd name="connsiteY22" fmla="*/ 2066553 h 4151209"/>
              <a:gd name="connsiteX23" fmla="*/ 3727041 w 5438098"/>
              <a:gd name="connsiteY23" fmla="*/ 3561496 h 4151209"/>
              <a:gd name="connsiteX24" fmla="*/ 3655078 w 5438098"/>
              <a:gd name="connsiteY24" fmla="*/ 3605214 h 4151209"/>
              <a:gd name="connsiteX25" fmla="*/ 3457848 w 5438098"/>
              <a:gd name="connsiteY25" fmla="*/ 3429421 h 4151209"/>
              <a:gd name="connsiteX26" fmla="*/ 4268997 w 5438098"/>
              <a:gd name="connsiteY26" fmla="*/ 2066553 h 4151209"/>
              <a:gd name="connsiteX27" fmla="*/ 3457848 w 5438098"/>
              <a:gd name="connsiteY27" fmla="*/ 703685 h 4151209"/>
              <a:gd name="connsiteX28" fmla="*/ 3448092 w 5438098"/>
              <a:gd name="connsiteY28" fmla="*/ 698985 h 4151209"/>
              <a:gd name="connsiteX29" fmla="*/ 3679515 w 5438098"/>
              <a:gd name="connsiteY29" fmla="*/ 542738 h 4151209"/>
              <a:gd name="connsiteX30" fmla="*/ 4483380 w 5438098"/>
              <a:gd name="connsiteY30" fmla="*/ 0 h 4151209"/>
              <a:gd name="connsiteX31" fmla="*/ 4641707 w 5438098"/>
              <a:gd name="connsiteY31" fmla="*/ 143898 h 4151209"/>
              <a:gd name="connsiteX32" fmla="*/ 5438098 w 5438098"/>
              <a:gd name="connsiteY32" fmla="*/ 2066549 h 4151209"/>
              <a:gd name="connsiteX33" fmla="*/ 4641707 w 5438098"/>
              <a:gd name="connsiteY33" fmla="*/ 3989201 h 4151209"/>
              <a:gd name="connsiteX34" fmla="*/ 4463586 w 5438098"/>
              <a:gd name="connsiteY34" fmla="*/ 4151087 h 4151209"/>
              <a:gd name="connsiteX35" fmla="*/ 4216594 w 5438098"/>
              <a:gd name="connsiteY35" fmla="*/ 3984328 h 4151209"/>
              <a:gd name="connsiteX36" fmla="*/ 4268154 w 5438098"/>
              <a:gd name="connsiteY36" fmla="*/ 3945772 h 4151209"/>
              <a:gd name="connsiteX37" fmla="*/ 5154393 w 5438098"/>
              <a:gd name="connsiteY37" fmla="*/ 2066549 h 4151209"/>
              <a:gd name="connsiteX38" fmla="*/ 4268154 w 5438098"/>
              <a:gd name="connsiteY38" fmla="*/ 187326 h 4151209"/>
              <a:gd name="connsiteX39" fmla="*/ 4238628 w 5438098"/>
              <a:gd name="connsiteY39" fmla="*/ 165247 h 4151209"/>
              <a:gd name="connsiteX40" fmla="*/ 4483380 w 5438098"/>
              <a:gd name="connsiteY40" fmla="*/ 0 h 4151209"/>
              <a:gd name="connsiteX41" fmla="*/ 954719 w 5438098"/>
              <a:gd name="connsiteY41" fmla="*/ 0 h 4151209"/>
              <a:gd name="connsiteX42" fmla="*/ 1199471 w 5438098"/>
              <a:gd name="connsiteY42" fmla="*/ 165247 h 4151209"/>
              <a:gd name="connsiteX43" fmla="*/ 1169945 w 5438098"/>
              <a:gd name="connsiteY43" fmla="*/ 187326 h 4151209"/>
              <a:gd name="connsiteX44" fmla="*/ 283705 w 5438098"/>
              <a:gd name="connsiteY44" fmla="*/ 2066549 h 4151209"/>
              <a:gd name="connsiteX45" fmla="*/ 1169945 w 5438098"/>
              <a:gd name="connsiteY45" fmla="*/ 3945772 h 4151209"/>
              <a:gd name="connsiteX46" fmla="*/ 974513 w 5438098"/>
              <a:gd name="connsiteY46" fmla="*/ 4151088 h 4151209"/>
              <a:gd name="connsiteX47" fmla="*/ 796391 w 5438098"/>
              <a:gd name="connsiteY47" fmla="*/ 3989201 h 4151209"/>
              <a:gd name="connsiteX48" fmla="*/ 0 w 5438098"/>
              <a:gd name="connsiteY48" fmla="*/ 2066549 h 4151209"/>
              <a:gd name="connsiteX49" fmla="*/ 796391 w 5438098"/>
              <a:gd name="connsiteY49" fmla="*/ 143898 h 4151209"/>
              <a:gd name="connsiteX50" fmla="*/ 954719 w 5438098"/>
              <a:gd name="connsiteY50" fmla="*/ 0 h 4151209"/>
              <a:gd name="connsiteX0" fmla="*/ 2719058 w 5438098"/>
              <a:gd name="connsiteY0" fmla="*/ 1566378 h 4151209"/>
              <a:gd name="connsiteX1" fmla="*/ 2218872 w 5438098"/>
              <a:gd name="connsiteY1" fmla="*/ 2066561 h 4151209"/>
              <a:gd name="connsiteX2" fmla="*/ 2719058 w 5438098"/>
              <a:gd name="connsiteY2" fmla="*/ 2566744 h 4151209"/>
              <a:gd name="connsiteX3" fmla="*/ 3219244 w 5438098"/>
              <a:gd name="connsiteY3" fmla="*/ 2066561 h 4151209"/>
              <a:gd name="connsiteX4" fmla="*/ 2719058 w 5438098"/>
              <a:gd name="connsiteY4" fmla="*/ 1566378 h 4151209"/>
              <a:gd name="connsiteX5" fmla="*/ 2719058 w 5438098"/>
              <a:gd name="connsiteY5" fmla="*/ 1298137 h 4151209"/>
              <a:gd name="connsiteX6" fmla="*/ 3487485 w 5438098"/>
              <a:gd name="connsiteY6" fmla="*/ 2066561 h 4151209"/>
              <a:gd name="connsiteX7" fmla="*/ 2719058 w 5438098"/>
              <a:gd name="connsiteY7" fmla="*/ 2834985 h 4151209"/>
              <a:gd name="connsiteX8" fmla="*/ 1950631 w 5438098"/>
              <a:gd name="connsiteY8" fmla="*/ 2066561 h 4151209"/>
              <a:gd name="connsiteX9" fmla="*/ 2719058 w 5438098"/>
              <a:gd name="connsiteY9" fmla="*/ 1298137 h 4151209"/>
              <a:gd name="connsiteX10" fmla="*/ 1758587 w 5438098"/>
              <a:gd name="connsiteY10" fmla="*/ 542739 h 4151209"/>
              <a:gd name="connsiteX11" fmla="*/ 1990010 w 5438098"/>
              <a:gd name="connsiteY11" fmla="*/ 698987 h 4151209"/>
              <a:gd name="connsiteX12" fmla="*/ 1980256 w 5438098"/>
              <a:gd name="connsiteY12" fmla="*/ 703685 h 4151209"/>
              <a:gd name="connsiteX13" fmla="*/ 1169107 w 5438098"/>
              <a:gd name="connsiteY13" fmla="*/ 2066553 h 4151209"/>
              <a:gd name="connsiteX14" fmla="*/ 1980256 w 5438098"/>
              <a:gd name="connsiteY14" fmla="*/ 3429421 h 4151209"/>
              <a:gd name="connsiteX15" fmla="*/ 1783025 w 5438098"/>
              <a:gd name="connsiteY15" fmla="*/ 3605213 h 4151209"/>
              <a:gd name="connsiteX16" fmla="*/ 1711063 w 5438098"/>
              <a:gd name="connsiteY16" fmla="*/ 3561496 h 4151209"/>
              <a:gd name="connsiteX17" fmla="*/ 916205 w 5438098"/>
              <a:gd name="connsiteY17" fmla="*/ 2066553 h 4151209"/>
              <a:gd name="connsiteX18" fmla="*/ 1711063 w 5438098"/>
              <a:gd name="connsiteY18" fmla="*/ 571611 h 4151209"/>
              <a:gd name="connsiteX19" fmla="*/ 1758587 w 5438098"/>
              <a:gd name="connsiteY19" fmla="*/ 542739 h 4151209"/>
              <a:gd name="connsiteX20" fmla="*/ 3679515 w 5438098"/>
              <a:gd name="connsiteY20" fmla="*/ 542738 h 4151209"/>
              <a:gd name="connsiteX21" fmla="*/ 3727041 w 5438098"/>
              <a:gd name="connsiteY21" fmla="*/ 571611 h 4151209"/>
              <a:gd name="connsiteX22" fmla="*/ 4521899 w 5438098"/>
              <a:gd name="connsiteY22" fmla="*/ 2066553 h 4151209"/>
              <a:gd name="connsiteX23" fmla="*/ 3727041 w 5438098"/>
              <a:gd name="connsiteY23" fmla="*/ 3561496 h 4151209"/>
              <a:gd name="connsiteX24" fmla="*/ 3655078 w 5438098"/>
              <a:gd name="connsiteY24" fmla="*/ 3605214 h 4151209"/>
              <a:gd name="connsiteX25" fmla="*/ 3457848 w 5438098"/>
              <a:gd name="connsiteY25" fmla="*/ 3429421 h 4151209"/>
              <a:gd name="connsiteX26" fmla="*/ 4268997 w 5438098"/>
              <a:gd name="connsiteY26" fmla="*/ 2066553 h 4151209"/>
              <a:gd name="connsiteX27" fmla="*/ 3457848 w 5438098"/>
              <a:gd name="connsiteY27" fmla="*/ 703685 h 4151209"/>
              <a:gd name="connsiteX28" fmla="*/ 3448092 w 5438098"/>
              <a:gd name="connsiteY28" fmla="*/ 698985 h 4151209"/>
              <a:gd name="connsiteX29" fmla="*/ 3679515 w 5438098"/>
              <a:gd name="connsiteY29" fmla="*/ 542738 h 4151209"/>
              <a:gd name="connsiteX30" fmla="*/ 4483380 w 5438098"/>
              <a:gd name="connsiteY30" fmla="*/ 0 h 4151209"/>
              <a:gd name="connsiteX31" fmla="*/ 4641707 w 5438098"/>
              <a:gd name="connsiteY31" fmla="*/ 143898 h 4151209"/>
              <a:gd name="connsiteX32" fmla="*/ 5438098 w 5438098"/>
              <a:gd name="connsiteY32" fmla="*/ 2066549 h 4151209"/>
              <a:gd name="connsiteX33" fmla="*/ 4641707 w 5438098"/>
              <a:gd name="connsiteY33" fmla="*/ 3989201 h 4151209"/>
              <a:gd name="connsiteX34" fmla="*/ 4463586 w 5438098"/>
              <a:gd name="connsiteY34" fmla="*/ 4151087 h 4151209"/>
              <a:gd name="connsiteX35" fmla="*/ 4216594 w 5438098"/>
              <a:gd name="connsiteY35" fmla="*/ 3984328 h 4151209"/>
              <a:gd name="connsiteX36" fmla="*/ 4268154 w 5438098"/>
              <a:gd name="connsiteY36" fmla="*/ 3945772 h 4151209"/>
              <a:gd name="connsiteX37" fmla="*/ 5154393 w 5438098"/>
              <a:gd name="connsiteY37" fmla="*/ 2066549 h 4151209"/>
              <a:gd name="connsiteX38" fmla="*/ 4268154 w 5438098"/>
              <a:gd name="connsiteY38" fmla="*/ 187326 h 4151209"/>
              <a:gd name="connsiteX39" fmla="*/ 4238628 w 5438098"/>
              <a:gd name="connsiteY39" fmla="*/ 165247 h 4151209"/>
              <a:gd name="connsiteX40" fmla="*/ 4483380 w 5438098"/>
              <a:gd name="connsiteY40" fmla="*/ 0 h 4151209"/>
              <a:gd name="connsiteX41" fmla="*/ 954719 w 5438098"/>
              <a:gd name="connsiteY41" fmla="*/ 0 h 4151209"/>
              <a:gd name="connsiteX42" fmla="*/ 1199471 w 5438098"/>
              <a:gd name="connsiteY42" fmla="*/ 165247 h 4151209"/>
              <a:gd name="connsiteX43" fmla="*/ 1169945 w 5438098"/>
              <a:gd name="connsiteY43" fmla="*/ 187326 h 4151209"/>
              <a:gd name="connsiteX44" fmla="*/ 283705 w 5438098"/>
              <a:gd name="connsiteY44" fmla="*/ 2066549 h 4151209"/>
              <a:gd name="connsiteX45" fmla="*/ 1169945 w 5438098"/>
              <a:gd name="connsiteY45" fmla="*/ 3945772 h 4151209"/>
              <a:gd name="connsiteX46" fmla="*/ 974513 w 5438098"/>
              <a:gd name="connsiteY46" fmla="*/ 4151088 h 4151209"/>
              <a:gd name="connsiteX47" fmla="*/ 796391 w 5438098"/>
              <a:gd name="connsiteY47" fmla="*/ 3989201 h 4151209"/>
              <a:gd name="connsiteX48" fmla="*/ 0 w 5438098"/>
              <a:gd name="connsiteY48" fmla="*/ 2066549 h 4151209"/>
              <a:gd name="connsiteX49" fmla="*/ 796391 w 5438098"/>
              <a:gd name="connsiteY49" fmla="*/ 143898 h 4151209"/>
              <a:gd name="connsiteX50" fmla="*/ 954719 w 5438098"/>
              <a:gd name="connsiteY50" fmla="*/ 0 h 4151209"/>
              <a:gd name="connsiteX0" fmla="*/ 2719058 w 5438098"/>
              <a:gd name="connsiteY0" fmla="*/ 1566378 h 4151209"/>
              <a:gd name="connsiteX1" fmla="*/ 2218872 w 5438098"/>
              <a:gd name="connsiteY1" fmla="*/ 2066561 h 4151209"/>
              <a:gd name="connsiteX2" fmla="*/ 2719058 w 5438098"/>
              <a:gd name="connsiteY2" fmla="*/ 2566744 h 4151209"/>
              <a:gd name="connsiteX3" fmla="*/ 3219244 w 5438098"/>
              <a:gd name="connsiteY3" fmla="*/ 2066561 h 4151209"/>
              <a:gd name="connsiteX4" fmla="*/ 2719058 w 5438098"/>
              <a:gd name="connsiteY4" fmla="*/ 1566378 h 4151209"/>
              <a:gd name="connsiteX5" fmla="*/ 2719058 w 5438098"/>
              <a:gd name="connsiteY5" fmla="*/ 1298137 h 4151209"/>
              <a:gd name="connsiteX6" fmla="*/ 3487485 w 5438098"/>
              <a:gd name="connsiteY6" fmla="*/ 2066561 h 4151209"/>
              <a:gd name="connsiteX7" fmla="*/ 2719058 w 5438098"/>
              <a:gd name="connsiteY7" fmla="*/ 2834985 h 4151209"/>
              <a:gd name="connsiteX8" fmla="*/ 1950631 w 5438098"/>
              <a:gd name="connsiteY8" fmla="*/ 2066561 h 4151209"/>
              <a:gd name="connsiteX9" fmla="*/ 2719058 w 5438098"/>
              <a:gd name="connsiteY9" fmla="*/ 1298137 h 4151209"/>
              <a:gd name="connsiteX10" fmla="*/ 1758587 w 5438098"/>
              <a:gd name="connsiteY10" fmla="*/ 542739 h 4151209"/>
              <a:gd name="connsiteX11" fmla="*/ 1990010 w 5438098"/>
              <a:gd name="connsiteY11" fmla="*/ 698987 h 4151209"/>
              <a:gd name="connsiteX12" fmla="*/ 1980256 w 5438098"/>
              <a:gd name="connsiteY12" fmla="*/ 703685 h 4151209"/>
              <a:gd name="connsiteX13" fmla="*/ 1169107 w 5438098"/>
              <a:gd name="connsiteY13" fmla="*/ 2066553 h 4151209"/>
              <a:gd name="connsiteX14" fmla="*/ 1980256 w 5438098"/>
              <a:gd name="connsiteY14" fmla="*/ 3429421 h 4151209"/>
              <a:gd name="connsiteX15" fmla="*/ 1783025 w 5438098"/>
              <a:gd name="connsiteY15" fmla="*/ 3605213 h 4151209"/>
              <a:gd name="connsiteX16" fmla="*/ 1711063 w 5438098"/>
              <a:gd name="connsiteY16" fmla="*/ 3561496 h 4151209"/>
              <a:gd name="connsiteX17" fmla="*/ 916205 w 5438098"/>
              <a:gd name="connsiteY17" fmla="*/ 2066553 h 4151209"/>
              <a:gd name="connsiteX18" fmla="*/ 1711063 w 5438098"/>
              <a:gd name="connsiteY18" fmla="*/ 571611 h 4151209"/>
              <a:gd name="connsiteX19" fmla="*/ 1758587 w 5438098"/>
              <a:gd name="connsiteY19" fmla="*/ 542739 h 4151209"/>
              <a:gd name="connsiteX20" fmla="*/ 3679515 w 5438098"/>
              <a:gd name="connsiteY20" fmla="*/ 542738 h 4151209"/>
              <a:gd name="connsiteX21" fmla="*/ 3727041 w 5438098"/>
              <a:gd name="connsiteY21" fmla="*/ 571611 h 4151209"/>
              <a:gd name="connsiteX22" fmla="*/ 4521899 w 5438098"/>
              <a:gd name="connsiteY22" fmla="*/ 2066553 h 4151209"/>
              <a:gd name="connsiteX23" fmla="*/ 3727041 w 5438098"/>
              <a:gd name="connsiteY23" fmla="*/ 3561496 h 4151209"/>
              <a:gd name="connsiteX24" fmla="*/ 3655078 w 5438098"/>
              <a:gd name="connsiteY24" fmla="*/ 3605214 h 4151209"/>
              <a:gd name="connsiteX25" fmla="*/ 3457848 w 5438098"/>
              <a:gd name="connsiteY25" fmla="*/ 3429421 h 4151209"/>
              <a:gd name="connsiteX26" fmla="*/ 4268997 w 5438098"/>
              <a:gd name="connsiteY26" fmla="*/ 2066553 h 4151209"/>
              <a:gd name="connsiteX27" fmla="*/ 3457848 w 5438098"/>
              <a:gd name="connsiteY27" fmla="*/ 703685 h 4151209"/>
              <a:gd name="connsiteX28" fmla="*/ 3448092 w 5438098"/>
              <a:gd name="connsiteY28" fmla="*/ 698985 h 4151209"/>
              <a:gd name="connsiteX29" fmla="*/ 3679515 w 5438098"/>
              <a:gd name="connsiteY29" fmla="*/ 542738 h 4151209"/>
              <a:gd name="connsiteX30" fmla="*/ 4483380 w 5438098"/>
              <a:gd name="connsiteY30" fmla="*/ 0 h 4151209"/>
              <a:gd name="connsiteX31" fmla="*/ 4641707 w 5438098"/>
              <a:gd name="connsiteY31" fmla="*/ 143898 h 4151209"/>
              <a:gd name="connsiteX32" fmla="*/ 5438098 w 5438098"/>
              <a:gd name="connsiteY32" fmla="*/ 2066549 h 4151209"/>
              <a:gd name="connsiteX33" fmla="*/ 4641707 w 5438098"/>
              <a:gd name="connsiteY33" fmla="*/ 3989201 h 4151209"/>
              <a:gd name="connsiteX34" fmla="*/ 4463586 w 5438098"/>
              <a:gd name="connsiteY34" fmla="*/ 4151087 h 4151209"/>
              <a:gd name="connsiteX35" fmla="*/ 4216594 w 5438098"/>
              <a:gd name="connsiteY35" fmla="*/ 3984328 h 4151209"/>
              <a:gd name="connsiteX36" fmla="*/ 4268154 w 5438098"/>
              <a:gd name="connsiteY36" fmla="*/ 3945772 h 4151209"/>
              <a:gd name="connsiteX37" fmla="*/ 5154393 w 5438098"/>
              <a:gd name="connsiteY37" fmla="*/ 2066549 h 4151209"/>
              <a:gd name="connsiteX38" fmla="*/ 4268154 w 5438098"/>
              <a:gd name="connsiteY38" fmla="*/ 187326 h 4151209"/>
              <a:gd name="connsiteX39" fmla="*/ 4238628 w 5438098"/>
              <a:gd name="connsiteY39" fmla="*/ 165247 h 4151209"/>
              <a:gd name="connsiteX40" fmla="*/ 4483380 w 5438098"/>
              <a:gd name="connsiteY40" fmla="*/ 0 h 4151209"/>
              <a:gd name="connsiteX41" fmla="*/ 954719 w 5438098"/>
              <a:gd name="connsiteY41" fmla="*/ 0 h 4151209"/>
              <a:gd name="connsiteX42" fmla="*/ 1199471 w 5438098"/>
              <a:gd name="connsiteY42" fmla="*/ 165247 h 4151209"/>
              <a:gd name="connsiteX43" fmla="*/ 1169945 w 5438098"/>
              <a:gd name="connsiteY43" fmla="*/ 187326 h 4151209"/>
              <a:gd name="connsiteX44" fmla="*/ 283705 w 5438098"/>
              <a:gd name="connsiteY44" fmla="*/ 2066549 h 4151209"/>
              <a:gd name="connsiteX45" fmla="*/ 1169945 w 5438098"/>
              <a:gd name="connsiteY45" fmla="*/ 3945772 h 4151209"/>
              <a:gd name="connsiteX46" fmla="*/ 974513 w 5438098"/>
              <a:gd name="connsiteY46" fmla="*/ 4151088 h 4151209"/>
              <a:gd name="connsiteX47" fmla="*/ 796391 w 5438098"/>
              <a:gd name="connsiteY47" fmla="*/ 3989201 h 4151209"/>
              <a:gd name="connsiteX48" fmla="*/ 0 w 5438098"/>
              <a:gd name="connsiteY48" fmla="*/ 2066549 h 4151209"/>
              <a:gd name="connsiteX49" fmla="*/ 796391 w 5438098"/>
              <a:gd name="connsiteY49" fmla="*/ 143898 h 4151209"/>
              <a:gd name="connsiteX50" fmla="*/ 954719 w 5438098"/>
              <a:gd name="connsiteY50" fmla="*/ 0 h 4151209"/>
              <a:gd name="connsiteX0" fmla="*/ 2719058 w 5438098"/>
              <a:gd name="connsiteY0" fmla="*/ 1566378 h 4151209"/>
              <a:gd name="connsiteX1" fmla="*/ 2218872 w 5438098"/>
              <a:gd name="connsiteY1" fmla="*/ 2066561 h 4151209"/>
              <a:gd name="connsiteX2" fmla="*/ 2719058 w 5438098"/>
              <a:gd name="connsiteY2" fmla="*/ 2566744 h 4151209"/>
              <a:gd name="connsiteX3" fmla="*/ 3219244 w 5438098"/>
              <a:gd name="connsiteY3" fmla="*/ 2066561 h 4151209"/>
              <a:gd name="connsiteX4" fmla="*/ 2719058 w 5438098"/>
              <a:gd name="connsiteY4" fmla="*/ 1566378 h 4151209"/>
              <a:gd name="connsiteX5" fmla="*/ 2719058 w 5438098"/>
              <a:gd name="connsiteY5" fmla="*/ 1298137 h 4151209"/>
              <a:gd name="connsiteX6" fmla="*/ 3487485 w 5438098"/>
              <a:gd name="connsiteY6" fmla="*/ 2066561 h 4151209"/>
              <a:gd name="connsiteX7" fmla="*/ 2719058 w 5438098"/>
              <a:gd name="connsiteY7" fmla="*/ 2834985 h 4151209"/>
              <a:gd name="connsiteX8" fmla="*/ 1950631 w 5438098"/>
              <a:gd name="connsiteY8" fmla="*/ 2066561 h 4151209"/>
              <a:gd name="connsiteX9" fmla="*/ 2719058 w 5438098"/>
              <a:gd name="connsiteY9" fmla="*/ 1298137 h 4151209"/>
              <a:gd name="connsiteX10" fmla="*/ 1758587 w 5438098"/>
              <a:gd name="connsiteY10" fmla="*/ 542739 h 4151209"/>
              <a:gd name="connsiteX11" fmla="*/ 1990010 w 5438098"/>
              <a:gd name="connsiteY11" fmla="*/ 698987 h 4151209"/>
              <a:gd name="connsiteX12" fmla="*/ 1980256 w 5438098"/>
              <a:gd name="connsiteY12" fmla="*/ 703685 h 4151209"/>
              <a:gd name="connsiteX13" fmla="*/ 1169107 w 5438098"/>
              <a:gd name="connsiteY13" fmla="*/ 2066553 h 4151209"/>
              <a:gd name="connsiteX14" fmla="*/ 1980256 w 5438098"/>
              <a:gd name="connsiteY14" fmla="*/ 3429421 h 4151209"/>
              <a:gd name="connsiteX15" fmla="*/ 1783025 w 5438098"/>
              <a:gd name="connsiteY15" fmla="*/ 3605213 h 4151209"/>
              <a:gd name="connsiteX16" fmla="*/ 1711063 w 5438098"/>
              <a:gd name="connsiteY16" fmla="*/ 3561496 h 4151209"/>
              <a:gd name="connsiteX17" fmla="*/ 916205 w 5438098"/>
              <a:gd name="connsiteY17" fmla="*/ 2066553 h 4151209"/>
              <a:gd name="connsiteX18" fmla="*/ 1711063 w 5438098"/>
              <a:gd name="connsiteY18" fmla="*/ 571611 h 4151209"/>
              <a:gd name="connsiteX19" fmla="*/ 1758587 w 5438098"/>
              <a:gd name="connsiteY19" fmla="*/ 542739 h 4151209"/>
              <a:gd name="connsiteX20" fmla="*/ 3679515 w 5438098"/>
              <a:gd name="connsiteY20" fmla="*/ 542738 h 4151209"/>
              <a:gd name="connsiteX21" fmla="*/ 3727041 w 5438098"/>
              <a:gd name="connsiteY21" fmla="*/ 571611 h 4151209"/>
              <a:gd name="connsiteX22" fmla="*/ 4521899 w 5438098"/>
              <a:gd name="connsiteY22" fmla="*/ 2066553 h 4151209"/>
              <a:gd name="connsiteX23" fmla="*/ 3727041 w 5438098"/>
              <a:gd name="connsiteY23" fmla="*/ 3561496 h 4151209"/>
              <a:gd name="connsiteX24" fmla="*/ 3655078 w 5438098"/>
              <a:gd name="connsiteY24" fmla="*/ 3605214 h 4151209"/>
              <a:gd name="connsiteX25" fmla="*/ 3457848 w 5438098"/>
              <a:gd name="connsiteY25" fmla="*/ 3429421 h 4151209"/>
              <a:gd name="connsiteX26" fmla="*/ 4268997 w 5438098"/>
              <a:gd name="connsiteY26" fmla="*/ 2066553 h 4151209"/>
              <a:gd name="connsiteX27" fmla="*/ 3457848 w 5438098"/>
              <a:gd name="connsiteY27" fmla="*/ 703685 h 4151209"/>
              <a:gd name="connsiteX28" fmla="*/ 3448092 w 5438098"/>
              <a:gd name="connsiteY28" fmla="*/ 698985 h 4151209"/>
              <a:gd name="connsiteX29" fmla="*/ 3679515 w 5438098"/>
              <a:gd name="connsiteY29" fmla="*/ 542738 h 4151209"/>
              <a:gd name="connsiteX30" fmla="*/ 4483380 w 5438098"/>
              <a:gd name="connsiteY30" fmla="*/ 0 h 4151209"/>
              <a:gd name="connsiteX31" fmla="*/ 4641707 w 5438098"/>
              <a:gd name="connsiteY31" fmla="*/ 143898 h 4151209"/>
              <a:gd name="connsiteX32" fmla="*/ 5438098 w 5438098"/>
              <a:gd name="connsiteY32" fmla="*/ 2066549 h 4151209"/>
              <a:gd name="connsiteX33" fmla="*/ 4641707 w 5438098"/>
              <a:gd name="connsiteY33" fmla="*/ 3989201 h 4151209"/>
              <a:gd name="connsiteX34" fmla="*/ 4463586 w 5438098"/>
              <a:gd name="connsiteY34" fmla="*/ 4151087 h 4151209"/>
              <a:gd name="connsiteX35" fmla="*/ 4268154 w 5438098"/>
              <a:gd name="connsiteY35" fmla="*/ 3945772 h 4151209"/>
              <a:gd name="connsiteX36" fmla="*/ 5154393 w 5438098"/>
              <a:gd name="connsiteY36" fmla="*/ 2066549 h 4151209"/>
              <a:gd name="connsiteX37" fmla="*/ 4268154 w 5438098"/>
              <a:gd name="connsiteY37" fmla="*/ 187326 h 4151209"/>
              <a:gd name="connsiteX38" fmla="*/ 4238628 w 5438098"/>
              <a:gd name="connsiteY38" fmla="*/ 165247 h 4151209"/>
              <a:gd name="connsiteX39" fmla="*/ 4483380 w 5438098"/>
              <a:gd name="connsiteY39" fmla="*/ 0 h 4151209"/>
              <a:gd name="connsiteX40" fmla="*/ 954719 w 5438098"/>
              <a:gd name="connsiteY40" fmla="*/ 0 h 4151209"/>
              <a:gd name="connsiteX41" fmla="*/ 1199471 w 5438098"/>
              <a:gd name="connsiteY41" fmla="*/ 165247 h 4151209"/>
              <a:gd name="connsiteX42" fmla="*/ 1169945 w 5438098"/>
              <a:gd name="connsiteY42" fmla="*/ 187326 h 4151209"/>
              <a:gd name="connsiteX43" fmla="*/ 283705 w 5438098"/>
              <a:gd name="connsiteY43" fmla="*/ 2066549 h 4151209"/>
              <a:gd name="connsiteX44" fmla="*/ 1169945 w 5438098"/>
              <a:gd name="connsiteY44" fmla="*/ 3945772 h 4151209"/>
              <a:gd name="connsiteX45" fmla="*/ 974513 w 5438098"/>
              <a:gd name="connsiteY45" fmla="*/ 4151088 h 4151209"/>
              <a:gd name="connsiteX46" fmla="*/ 796391 w 5438098"/>
              <a:gd name="connsiteY46" fmla="*/ 3989201 h 4151209"/>
              <a:gd name="connsiteX47" fmla="*/ 0 w 5438098"/>
              <a:gd name="connsiteY47" fmla="*/ 2066549 h 4151209"/>
              <a:gd name="connsiteX48" fmla="*/ 796391 w 5438098"/>
              <a:gd name="connsiteY48" fmla="*/ 143898 h 4151209"/>
              <a:gd name="connsiteX49" fmla="*/ 954719 w 5438098"/>
              <a:gd name="connsiteY49" fmla="*/ 0 h 4151209"/>
              <a:gd name="connsiteX0" fmla="*/ 2719058 w 5438098"/>
              <a:gd name="connsiteY0" fmla="*/ 1566378 h 4151209"/>
              <a:gd name="connsiteX1" fmla="*/ 2218872 w 5438098"/>
              <a:gd name="connsiteY1" fmla="*/ 2066561 h 4151209"/>
              <a:gd name="connsiteX2" fmla="*/ 2719058 w 5438098"/>
              <a:gd name="connsiteY2" fmla="*/ 2566744 h 4151209"/>
              <a:gd name="connsiteX3" fmla="*/ 3219244 w 5438098"/>
              <a:gd name="connsiteY3" fmla="*/ 2066561 h 4151209"/>
              <a:gd name="connsiteX4" fmla="*/ 2719058 w 5438098"/>
              <a:gd name="connsiteY4" fmla="*/ 1566378 h 4151209"/>
              <a:gd name="connsiteX5" fmla="*/ 2719058 w 5438098"/>
              <a:gd name="connsiteY5" fmla="*/ 1298137 h 4151209"/>
              <a:gd name="connsiteX6" fmla="*/ 3487485 w 5438098"/>
              <a:gd name="connsiteY6" fmla="*/ 2066561 h 4151209"/>
              <a:gd name="connsiteX7" fmla="*/ 2719058 w 5438098"/>
              <a:gd name="connsiteY7" fmla="*/ 2834985 h 4151209"/>
              <a:gd name="connsiteX8" fmla="*/ 1950631 w 5438098"/>
              <a:gd name="connsiteY8" fmla="*/ 2066561 h 4151209"/>
              <a:gd name="connsiteX9" fmla="*/ 2719058 w 5438098"/>
              <a:gd name="connsiteY9" fmla="*/ 1298137 h 4151209"/>
              <a:gd name="connsiteX10" fmla="*/ 1758587 w 5438098"/>
              <a:gd name="connsiteY10" fmla="*/ 542739 h 4151209"/>
              <a:gd name="connsiteX11" fmla="*/ 1990010 w 5438098"/>
              <a:gd name="connsiteY11" fmla="*/ 698987 h 4151209"/>
              <a:gd name="connsiteX12" fmla="*/ 1980256 w 5438098"/>
              <a:gd name="connsiteY12" fmla="*/ 703685 h 4151209"/>
              <a:gd name="connsiteX13" fmla="*/ 1169107 w 5438098"/>
              <a:gd name="connsiteY13" fmla="*/ 2066553 h 4151209"/>
              <a:gd name="connsiteX14" fmla="*/ 1980256 w 5438098"/>
              <a:gd name="connsiteY14" fmla="*/ 3429421 h 4151209"/>
              <a:gd name="connsiteX15" fmla="*/ 1783025 w 5438098"/>
              <a:gd name="connsiteY15" fmla="*/ 3605213 h 4151209"/>
              <a:gd name="connsiteX16" fmla="*/ 1711063 w 5438098"/>
              <a:gd name="connsiteY16" fmla="*/ 3561496 h 4151209"/>
              <a:gd name="connsiteX17" fmla="*/ 916205 w 5438098"/>
              <a:gd name="connsiteY17" fmla="*/ 2066553 h 4151209"/>
              <a:gd name="connsiteX18" fmla="*/ 1711063 w 5438098"/>
              <a:gd name="connsiteY18" fmla="*/ 571611 h 4151209"/>
              <a:gd name="connsiteX19" fmla="*/ 1758587 w 5438098"/>
              <a:gd name="connsiteY19" fmla="*/ 542739 h 4151209"/>
              <a:gd name="connsiteX20" fmla="*/ 3679515 w 5438098"/>
              <a:gd name="connsiteY20" fmla="*/ 542738 h 4151209"/>
              <a:gd name="connsiteX21" fmla="*/ 3727041 w 5438098"/>
              <a:gd name="connsiteY21" fmla="*/ 571611 h 4151209"/>
              <a:gd name="connsiteX22" fmla="*/ 4521899 w 5438098"/>
              <a:gd name="connsiteY22" fmla="*/ 2066553 h 4151209"/>
              <a:gd name="connsiteX23" fmla="*/ 3727041 w 5438098"/>
              <a:gd name="connsiteY23" fmla="*/ 3561496 h 4151209"/>
              <a:gd name="connsiteX24" fmla="*/ 3655078 w 5438098"/>
              <a:gd name="connsiteY24" fmla="*/ 3605214 h 4151209"/>
              <a:gd name="connsiteX25" fmla="*/ 3457848 w 5438098"/>
              <a:gd name="connsiteY25" fmla="*/ 3429421 h 4151209"/>
              <a:gd name="connsiteX26" fmla="*/ 4268997 w 5438098"/>
              <a:gd name="connsiteY26" fmla="*/ 2066553 h 4151209"/>
              <a:gd name="connsiteX27" fmla="*/ 3457848 w 5438098"/>
              <a:gd name="connsiteY27" fmla="*/ 703685 h 4151209"/>
              <a:gd name="connsiteX28" fmla="*/ 3448092 w 5438098"/>
              <a:gd name="connsiteY28" fmla="*/ 698985 h 4151209"/>
              <a:gd name="connsiteX29" fmla="*/ 3679515 w 5438098"/>
              <a:gd name="connsiteY29" fmla="*/ 542738 h 4151209"/>
              <a:gd name="connsiteX30" fmla="*/ 4483380 w 5438098"/>
              <a:gd name="connsiteY30" fmla="*/ 0 h 4151209"/>
              <a:gd name="connsiteX31" fmla="*/ 4641707 w 5438098"/>
              <a:gd name="connsiteY31" fmla="*/ 143898 h 4151209"/>
              <a:gd name="connsiteX32" fmla="*/ 5438098 w 5438098"/>
              <a:gd name="connsiteY32" fmla="*/ 2066549 h 4151209"/>
              <a:gd name="connsiteX33" fmla="*/ 4641707 w 5438098"/>
              <a:gd name="connsiteY33" fmla="*/ 3989201 h 4151209"/>
              <a:gd name="connsiteX34" fmla="*/ 4463586 w 5438098"/>
              <a:gd name="connsiteY34" fmla="*/ 4151087 h 4151209"/>
              <a:gd name="connsiteX35" fmla="*/ 4268154 w 5438098"/>
              <a:gd name="connsiteY35" fmla="*/ 3945772 h 4151209"/>
              <a:gd name="connsiteX36" fmla="*/ 5154393 w 5438098"/>
              <a:gd name="connsiteY36" fmla="*/ 2066549 h 4151209"/>
              <a:gd name="connsiteX37" fmla="*/ 4268154 w 5438098"/>
              <a:gd name="connsiteY37" fmla="*/ 187326 h 4151209"/>
              <a:gd name="connsiteX38" fmla="*/ 4238628 w 5438098"/>
              <a:gd name="connsiteY38" fmla="*/ 165247 h 4151209"/>
              <a:gd name="connsiteX39" fmla="*/ 4483380 w 5438098"/>
              <a:gd name="connsiteY39" fmla="*/ 0 h 4151209"/>
              <a:gd name="connsiteX40" fmla="*/ 954719 w 5438098"/>
              <a:gd name="connsiteY40" fmla="*/ 0 h 4151209"/>
              <a:gd name="connsiteX41" fmla="*/ 1199471 w 5438098"/>
              <a:gd name="connsiteY41" fmla="*/ 165247 h 4151209"/>
              <a:gd name="connsiteX42" fmla="*/ 1169945 w 5438098"/>
              <a:gd name="connsiteY42" fmla="*/ 187326 h 4151209"/>
              <a:gd name="connsiteX43" fmla="*/ 283705 w 5438098"/>
              <a:gd name="connsiteY43" fmla="*/ 2066549 h 4151209"/>
              <a:gd name="connsiteX44" fmla="*/ 1169945 w 5438098"/>
              <a:gd name="connsiteY44" fmla="*/ 3945772 h 4151209"/>
              <a:gd name="connsiteX45" fmla="*/ 974513 w 5438098"/>
              <a:gd name="connsiteY45" fmla="*/ 4151088 h 4151209"/>
              <a:gd name="connsiteX46" fmla="*/ 796391 w 5438098"/>
              <a:gd name="connsiteY46" fmla="*/ 3989201 h 4151209"/>
              <a:gd name="connsiteX47" fmla="*/ 0 w 5438098"/>
              <a:gd name="connsiteY47" fmla="*/ 2066549 h 4151209"/>
              <a:gd name="connsiteX48" fmla="*/ 796391 w 5438098"/>
              <a:gd name="connsiteY48" fmla="*/ 143898 h 4151209"/>
              <a:gd name="connsiteX49" fmla="*/ 954719 w 5438098"/>
              <a:gd name="connsiteY49" fmla="*/ 0 h 4151209"/>
              <a:gd name="connsiteX0" fmla="*/ 2719058 w 5438098"/>
              <a:gd name="connsiteY0" fmla="*/ 1566378 h 4152897"/>
              <a:gd name="connsiteX1" fmla="*/ 2218872 w 5438098"/>
              <a:gd name="connsiteY1" fmla="*/ 2066561 h 4152897"/>
              <a:gd name="connsiteX2" fmla="*/ 2719058 w 5438098"/>
              <a:gd name="connsiteY2" fmla="*/ 2566744 h 4152897"/>
              <a:gd name="connsiteX3" fmla="*/ 3219244 w 5438098"/>
              <a:gd name="connsiteY3" fmla="*/ 2066561 h 4152897"/>
              <a:gd name="connsiteX4" fmla="*/ 2719058 w 5438098"/>
              <a:gd name="connsiteY4" fmla="*/ 1566378 h 4152897"/>
              <a:gd name="connsiteX5" fmla="*/ 2719058 w 5438098"/>
              <a:gd name="connsiteY5" fmla="*/ 1298137 h 4152897"/>
              <a:gd name="connsiteX6" fmla="*/ 3487485 w 5438098"/>
              <a:gd name="connsiteY6" fmla="*/ 2066561 h 4152897"/>
              <a:gd name="connsiteX7" fmla="*/ 2719058 w 5438098"/>
              <a:gd name="connsiteY7" fmla="*/ 2834985 h 4152897"/>
              <a:gd name="connsiteX8" fmla="*/ 1950631 w 5438098"/>
              <a:gd name="connsiteY8" fmla="*/ 2066561 h 4152897"/>
              <a:gd name="connsiteX9" fmla="*/ 2719058 w 5438098"/>
              <a:gd name="connsiteY9" fmla="*/ 1298137 h 4152897"/>
              <a:gd name="connsiteX10" fmla="*/ 1758587 w 5438098"/>
              <a:gd name="connsiteY10" fmla="*/ 542739 h 4152897"/>
              <a:gd name="connsiteX11" fmla="*/ 1990010 w 5438098"/>
              <a:gd name="connsiteY11" fmla="*/ 698987 h 4152897"/>
              <a:gd name="connsiteX12" fmla="*/ 1980256 w 5438098"/>
              <a:gd name="connsiteY12" fmla="*/ 703685 h 4152897"/>
              <a:gd name="connsiteX13" fmla="*/ 1169107 w 5438098"/>
              <a:gd name="connsiteY13" fmla="*/ 2066553 h 4152897"/>
              <a:gd name="connsiteX14" fmla="*/ 1980256 w 5438098"/>
              <a:gd name="connsiteY14" fmla="*/ 3429421 h 4152897"/>
              <a:gd name="connsiteX15" fmla="*/ 1783025 w 5438098"/>
              <a:gd name="connsiteY15" fmla="*/ 3605213 h 4152897"/>
              <a:gd name="connsiteX16" fmla="*/ 1711063 w 5438098"/>
              <a:gd name="connsiteY16" fmla="*/ 3561496 h 4152897"/>
              <a:gd name="connsiteX17" fmla="*/ 916205 w 5438098"/>
              <a:gd name="connsiteY17" fmla="*/ 2066553 h 4152897"/>
              <a:gd name="connsiteX18" fmla="*/ 1711063 w 5438098"/>
              <a:gd name="connsiteY18" fmla="*/ 571611 h 4152897"/>
              <a:gd name="connsiteX19" fmla="*/ 1758587 w 5438098"/>
              <a:gd name="connsiteY19" fmla="*/ 542739 h 4152897"/>
              <a:gd name="connsiteX20" fmla="*/ 3679515 w 5438098"/>
              <a:gd name="connsiteY20" fmla="*/ 542738 h 4152897"/>
              <a:gd name="connsiteX21" fmla="*/ 3727041 w 5438098"/>
              <a:gd name="connsiteY21" fmla="*/ 571611 h 4152897"/>
              <a:gd name="connsiteX22" fmla="*/ 4521899 w 5438098"/>
              <a:gd name="connsiteY22" fmla="*/ 2066553 h 4152897"/>
              <a:gd name="connsiteX23" fmla="*/ 3727041 w 5438098"/>
              <a:gd name="connsiteY23" fmla="*/ 3561496 h 4152897"/>
              <a:gd name="connsiteX24" fmla="*/ 3655078 w 5438098"/>
              <a:gd name="connsiteY24" fmla="*/ 3605214 h 4152897"/>
              <a:gd name="connsiteX25" fmla="*/ 3457848 w 5438098"/>
              <a:gd name="connsiteY25" fmla="*/ 3429421 h 4152897"/>
              <a:gd name="connsiteX26" fmla="*/ 4268997 w 5438098"/>
              <a:gd name="connsiteY26" fmla="*/ 2066553 h 4152897"/>
              <a:gd name="connsiteX27" fmla="*/ 3457848 w 5438098"/>
              <a:gd name="connsiteY27" fmla="*/ 703685 h 4152897"/>
              <a:gd name="connsiteX28" fmla="*/ 3448092 w 5438098"/>
              <a:gd name="connsiteY28" fmla="*/ 698985 h 4152897"/>
              <a:gd name="connsiteX29" fmla="*/ 3679515 w 5438098"/>
              <a:gd name="connsiteY29" fmla="*/ 542738 h 4152897"/>
              <a:gd name="connsiteX30" fmla="*/ 4483380 w 5438098"/>
              <a:gd name="connsiteY30" fmla="*/ 0 h 4152897"/>
              <a:gd name="connsiteX31" fmla="*/ 4641707 w 5438098"/>
              <a:gd name="connsiteY31" fmla="*/ 143898 h 4152897"/>
              <a:gd name="connsiteX32" fmla="*/ 5438098 w 5438098"/>
              <a:gd name="connsiteY32" fmla="*/ 2066549 h 4152897"/>
              <a:gd name="connsiteX33" fmla="*/ 4641707 w 5438098"/>
              <a:gd name="connsiteY33" fmla="*/ 3989201 h 4152897"/>
              <a:gd name="connsiteX34" fmla="*/ 4463586 w 5438098"/>
              <a:gd name="connsiteY34" fmla="*/ 4151087 h 4152897"/>
              <a:gd name="connsiteX35" fmla="*/ 4268154 w 5438098"/>
              <a:gd name="connsiteY35" fmla="*/ 3945772 h 4152897"/>
              <a:gd name="connsiteX36" fmla="*/ 5154393 w 5438098"/>
              <a:gd name="connsiteY36" fmla="*/ 2066549 h 4152897"/>
              <a:gd name="connsiteX37" fmla="*/ 4268154 w 5438098"/>
              <a:gd name="connsiteY37" fmla="*/ 187326 h 4152897"/>
              <a:gd name="connsiteX38" fmla="*/ 4238628 w 5438098"/>
              <a:gd name="connsiteY38" fmla="*/ 165247 h 4152897"/>
              <a:gd name="connsiteX39" fmla="*/ 4483380 w 5438098"/>
              <a:gd name="connsiteY39" fmla="*/ 0 h 4152897"/>
              <a:gd name="connsiteX40" fmla="*/ 954719 w 5438098"/>
              <a:gd name="connsiteY40" fmla="*/ 0 h 4152897"/>
              <a:gd name="connsiteX41" fmla="*/ 1199471 w 5438098"/>
              <a:gd name="connsiteY41" fmla="*/ 165247 h 4152897"/>
              <a:gd name="connsiteX42" fmla="*/ 1169945 w 5438098"/>
              <a:gd name="connsiteY42" fmla="*/ 187326 h 4152897"/>
              <a:gd name="connsiteX43" fmla="*/ 283705 w 5438098"/>
              <a:gd name="connsiteY43" fmla="*/ 2066549 h 4152897"/>
              <a:gd name="connsiteX44" fmla="*/ 1169945 w 5438098"/>
              <a:gd name="connsiteY44" fmla="*/ 3945772 h 4152897"/>
              <a:gd name="connsiteX45" fmla="*/ 974513 w 5438098"/>
              <a:gd name="connsiteY45" fmla="*/ 4151088 h 4152897"/>
              <a:gd name="connsiteX46" fmla="*/ 796391 w 5438098"/>
              <a:gd name="connsiteY46" fmla="*/ 3989201 h 4152897"/>
              <a:gd name="connsiteX47" fmla="*/ 0 w 5438098"/>
              <a:gd name="connsiteY47" fmla="*/ 2066549 h 4152897"/>
              <a:gd name="connsiteX48" fmla="*/ 796391 w 5438098"/>
              <a:gd name="connsiteY48" fmla="*/ 143898 h 4152897"/>
              <a:gd name="connsiteX49" fmla="*/ 954719 w 5438098"/>
              <a:gd name="connsiteY49" fmla="*/ 0 h 4152897"/>
              <a:gd name="connsiteX0" fmla="*/ 2719058 w 5438098"/>
              <a:gd name="connsiteY0" fmla="*/ 1566378 h 4152897"/>
              <a:gd name="connsiteX1" fmla="*/ 2218872 w 5438098"/>
              <a:gd name="connsiteY1" fmla="*/ 2066561 h 4152897"/>
              <a:gd name="connsiteX2" fmla="*/ 2719058 w 5438098"/>
              <a:gd name="connsiteY2" fmla="*/ 2566744 h 4152897"/>
              <a:gd name="connsiteX3" fmla="*/ 3219244 w 5438098"/>
              <a:gd name="connsiteY3" fmla="*/ 2066561 h 4152897"/>
              <a:gd name="connsiteX4" fmla="*/ 2719058 w 5438098"/>
              <a:gd name="connsiteY4" fmla="*/ 1566378 h 4152897"/>
              <a:gd name="connsiteX5" fmla="*/ 2719058 w 5438098"/>
              <a:gd name="connsiteY5" fmla="*/ 1298137 h 4152897"/>
              <a:gd name="connsiteX6" fmla="*/ 3487485 w 5438098"/>
              <a:gd name="connsiteY6" fmla="*/ 2066561 h 4152897"/>
              <a:gd name="connsiteX7" fmla="*/ 2719058 w 5438098"/>
              <a:gd name="connsiteY7" fmla="*/ 2834985 h 4152897"/>
              <a:gd name="connsiteX8" fmla="*/ 1950631 w 5438098"/>
              <a:gd name="connsiteY8" fmla="*/ 2066561 h 4152897"/>
              <a:gd name="connsiteX9" fmla="*/ 2719058 w 5438098"/>
              <a:gd name="connsiteY9" fmla="*/ 1298137 h 4152897"/>
              <a:gd name="connsiteX10" fmla="*/ 1758587 w 5438098"/>
              <a:gd name="connsiteY10" fmla="*/ 542739 h 4152897"/>
              <a:gd name="connsiteX11" fmla="*/ 1990010 w 5438098"/>
              <a:gd name="connsiteY11" fmla="*/ 698987 h 4152897"/>
              <a:gd name="connsiteX12" fmla="*/ 1980256 w 5438098"/>
              <a:gd name="connsiteY12" fmla="*/ 703685 h 4152897"/>
              <a:gd name="connsiteX13" fmla="*/ 1169107 w 5438098"/>
              <a:gd name="connsiteY13" fmla="*/ 2066553 h 4152897"/>
              <a:gd name="connsiteX14" fmla="*/ 1980256 w 5438098"/>
              <a:gd name="connsiteY14" fmla="*/ 3429421 h 4152897"/>
              <a:gd name="connsiteX15" fmla="*/ 1783025 w 5438098"/>
              <a:gd name="connsiteY15" fmla="*/ 3605213 h 4152897"/>
              <a:gd name="connsiteX16" fmla="*/ 1711063 w 5438098"/>
              <a:gd name="connsiteY16" fmla="*/ 3561496 h 4152897"/>
              <a:gd name="connsiteX17" fmla="*/ 916205 w 5438098"/>
              <a:gd name="connsiteY17" fmla="*/ 2066553 h 4152897"/>
              <a:gd name="connsiteX18" fmla="*/ 1711063 w 5438098"/>
              <a:gd name="connsiteY18" fmla="*/ 571611 h 4152897"/>
              <a:gd name="connsiteX19" fmla="*/ 1758587 w 5438098"/>
              <a:gd name="connsiteY19" fmla="*/ 542739 h 4152897"/>
              <a:gd name="connsiteX20" fmla="*/ 3679515 w 5438098"/>
              <a:gd name="connsiteY20" fmla="*/ 542738 h 4152897"/>
              <a:gd name="connsiteX21" fmla="*/ 3727041 w 5438098"/>
              <a:gd name="connsiteY21" fmla="*/ 571611 h 4152897"/>
              <a:gd name="connsiteX22" fmla="*/ 4521899 w 5438098"/>
              <a:gd name="connsiteY22" fmla="*/ 2066553 h 4152897"/>
              <a:gd name="connsiteX23" fmla="*/ 3727041 w 5438098"/>
              <a:gd name="connsiteY23" fmla="*/ 3561496 h 4152897"/>
              <a:gd name="connsiteX24" fmla="*/ 3655078 w 5438098"/>
              <a:gd name="connsiteY24" fmla="*/ 3605214 h 4152897"/>
              <a:gd name="connsiteX25" fmla="*/ 3457848 w 5438098"/>
              <a:gd name="connsiteY25" fmla="*/ 3429421 h 4152897"/>
              <a:gd name="connsiteX26" fmla="*/ 4268997 w 5438098"/>
              <a:gd name="connsiteY26" fmla="*/ 2066553 h 4152897"/>
              <a:gd name="connsiteX27" fmla="*/ 3457848 w 5438098"/>
              <a:gd name="connsiteY27" fmla="*/ 703685 h 4152897"/>
              <a:gd name="connsiteX28" fmla="*/ 3448092 w 5438098"/>
              <a:gd name="connsiteY28" fmla="*/ 698985 h 4152897"/>
              <a:gd name="connsiteX29" fmla="*/ 3679515 w 5438098"/>
              <a:gd name="connsiteY29" fmla="*/ 542738 h 4152897"/>
              <a:gd name="connsiteX30" fmla="*/ 4483380 w 5438098"/>
              <a:gd name="connsiteY30" fmla="*/ 0 h 4152897"/>
              <a:gd name="connsiteX31" fmla="*/ 4641707 w 5438098"/>
              <a:gd name="connsiteY31" fmla="*/ 143898 h 4152897"/>
              <a:gd name="connsiteX32" fmla="*/ 5438098 w 5438098"/>
              <a:gd name="connsiteY32" fmla="*/ 2066549 h 4152897"/>
              <a:gd name="connsiteX33" fmla="*/ 4641707 w 5438098"/>
              <a:gd name="connsiteY33" fmla="*/ 3989201 h 4152897"/>
              <a:gd name="connsiteX34" fmla="*/ 4463586 w 5438098"/>
              <a:gd name="connsiteY34" fmla="*/ 4151087 h 4152897"/>
              <a:gd name="connsiteX35" fmla="*/ 4268154 w 5438098"/>
              <a:gd name="connsiteY35" fmla="*/ 3945772 h 4152897"/>
              <a:gd name="connsiteX36" fmla="*/ 5154393 w 5438098"/>
              <a:gd name="connsiteY36" fmla="*/ 2066549 h 4152897"/>
              <a:gd name="connsiteX37" fmla="*/ 4268154 w 5438098"/>
              <a:gd name="connsiteY37" fmla="*/ 187326 h 4152897"/>
              <a:gd name="connsiteX38" fmla="*/ 4238628 w 5438098"/>
              <a:gd name="connsiteY38" fmla="*/ 165247 h 4152897"/>
              <a:gd name="connsiteX39" fmla="*/ 4483380 w 5438098"/>
              <a:gd name="connsiteY39" fmla="*/ 0 h 4152897"/>
              <a:gd name="connsiteX40" fmla="*/ 954719 w 5438098"/>
              <a:gd name="connsiteY40" fmla="*/ 0 h 4152897"/>
              <a:gd name="connsiteX41" fmla="*/ 1199471 w 5438098"/>
              <a:gd name="connsiteY41" fmla="*/ 165247 h 4152897"/>
              <a:gd name="connsiteX42" fmla="*/ 1169945 w 5438098"/>
              <a:gd name="connsiteY42" fmla="*/ 187326 h 4152897"/>
              <a:gd name="connsiteX43" fmla="*/ 283705 w 5438098"/>
              <a:gd name="connsiteY43" fmla="*/ 2066549 h 4152897"/>
              <a:gd name="connsiteX44" fmla="*/ 1169945 w 5438098"/>
              <a:gd name="connsiteY44" fmla="*/ 3945772 h 4152897"/>
              <a:gd name="connsiteX45" fmla="*/ 974513 w 5438098"/>
              <a:gd name="connsiteY45" fmla="*/ 4151088 h 4152897"/>
              <a:gd name="connsiteX46" fmla="*/ 796391 w 5438098"/>
              <a:gd name="connsiteY46" fmla="*/ 3989201 h 4152897"/>
              <a:gd name="connsiteX47" fmla="*/ 0 w 5438098"/>
              <a:gd name="connsiteY47" fmla="*/ 2066549 h 4152897"/>
              <a:gd name="connsiteX48" fmla="*/ 796391 w 5438098"/>
              <a:gd name="connsiteY48" fmla="*/ 143898 h 4152897"/>
              <a:gd name="connsiteX49" fmla="*/ 954719 w 5438098"/>
              <a:gd name="connsiteY49" fmla="*/ 0 h 4152897"/>
              <a:gd name="connsiteX0" fmla="*/ 2719058 w 5438098"/>
              <a:gd name="connsiteY0" fmla="*/ 1566378 h 4152897"/>
              <a:gd name="connsiteX1" fmla="*/ 2218872 w 5438098"/>
              <a:gd name="connsiteY1" fmla="*/ 2066561 h 4152897"/>
              <a:gd name="connsiteX2" fmla="*/ 2719058 w 5438098"/>
              <a:gd name="connsiteY2" fmla="*/ 2566744 h 4152897"/>
              <a:gd name="connsiteX3" fmla="*/ 3219244 w 5438098"/>
              <a:gd name="connsiteY3" fmla="*/ 2066561 h 4152897"/>
              <a:gd name="connsiteX4" fmla="*/ 2719058 w 5438098"/>
              <a:gd name="connsiteY4" fmla="*/ 1566378 h 4152897"/>
              <a:gd name="connsiteX5" fmla="*/ 2719058 w 5438098"/>
              <a:gd name="connsiteY5" fmla="*/ 1298137 h 4152897"/>
              <a:gd name="connsiteX6" fmla="*/ 3487485 w 5438098"/>
              <a:gd name="connsiteY6" fmla="*/ 2066561 h 4152897"/>
              <a:gd name="connsiteX7" fmla="*/ 2719058 w 5438098"/>
              <a:gd name="connsiteY7" fmla="*/ 2834985 h 4152897"/>
              <a:gd name="connsiteX8" fmla="*/ 1950631 w 5438098"/>
              <a:gd name="connsiteY8" fmla="*/ 2066561 h 4152897"/>
              <a:gd name="connsiteX9" fmla="*/ 2719058 w 5438098"/>
              <a:gd name="connsiteY9" fmla="*/ 1298137 h 4152897"/>
              <a:gd name="connsiteX10" fmla="*/ 1758587 w 5438098"/>
              <a:gd name="connsiteY10" fmla="*/ 542739 h 4152897"/>
              <a:gd name="connsiteX11" fmla="*/ 1980256 w 5438098"/>
              <a:gd name="connsiteY11" fmla="*/ 703685 h 4152897"/>
              <a:gd name="connsiteX12" fmla="*/ 1169107 w 5438098"/>
              <a:gd name="connsiteY12" fmla="*/ 2066553 h 4152897"/>
              <a:gd name="connsiteX13" fmla="*/ 1980256 w 5438098"/>
              <a:gd name="connsiteY13" fmla="*/ 3429421 h 4152897"/>
              <a:gd name="connsiteX14" fmla="*/ 1783025 w 5438098"/>
              <a:gd name="connsiteY14" fmla="*/ 3605213 h 4152897"/>
              <a:gd name="connsiteX15" fmla="*/ 1711063 w 5438098"/>
              <a:gd name="connsiteY15" fmla="*/ 3561496 h 4152897"/>
              <a:gd name="connsiteX16" fmla="*/ 916205 w 5438098"/>
              <a:gd name="connsiteY16" fmla="*/ 2066553 h 4152897"/>
              <a:gd name="connsiteX17" fmla="*/ 1711063 w 5438098"/>
              <a:gd name="connsiteY17" fmla="*/ 571611 h 4152897"/>
              <a:gd name="connsiteX18" fmla="*/ 1758587 w 5438098"/>
              <a:gd name="connsiteY18" fmla="*/ 542739 h 4152897"/>
              <a:gd name="connsiteX19" fmla="*/ 3679515 w 5438098"/>
              <a:gd name="connsiteY19" fmla="*/ 542738 h 4152897"/>
              <a:gd name="connsiteX20" fmla="*/ 3727041 w 5438098"/>
              <a:gd name="connsiteY20" fmla="*/ 571611 h 4152897"/>
              <a:gd name="connsiteX21" fmla="*/ 4521899 w 5438098"/>
              <a:gd name="connsiteY21" fmla="*/ 2066553 h 4152897"/>
              <a:gd name="connsiteX22" fmla="*/ 3727041 w 5438098"/>
              <a:gd name="connsiteY22" fmla="*/ 3561496 h 4152897"/>
              <a:gd name="connsiteX23" fmla="*/ 3655078 w 5438098"/>
              <a:gd name="connsiteY23" fmla="*/ 3605214 h 4152897"/>
              <a:gd name="connsiteX24" fmla="*/ 3457848 w 5438098"/>
              <a:gd name="connsiteY24" fmla="*/ 3429421 h 4152897"/>
              <a:gd name="connsiteX25" fmla="*/ 4268997 w 5438098"/>
              <a:gd name="connsiteY25" fmla="*/ 2066553 h 4152897"/>
              <a:gd name="connsiteX26" fmla="*/ 3457848 w 5438098"/>
              <a:gd name="connsiteY26" fmla="*/ 703685 h 4152897"/>
              <a:gd name="connsiteX27" fmla="*/ 3448092 w 5438098"/>
              <a:gd name="connsiteY27" fmla="*/ 698985 h 4152897"/>
              <a:gd name="connsiteX28" fmla="*/ 3679515 w 5438098"/>
              <a:gd name="connsiteY28" fmla="*/ 542738 h 4152897"/>
              <a:gd name="connsiteX29" fmla="*/ 4483380 w 5438098"/>
              <a:gd name="connsiteY29" fmla="*/ 0 h 4152897"/>
              <a:gd name="connsiteX30" fmla="*/ 4641707 w 5438098"/>
              <a:gd name="connsiteY30" fmla="*/ 143898 h 4152897"/>
              <a:gd name="connsiteX31" fmla="*/ 5438098 w 5438098"/>
              <a:gd name="connsiteY31" fmla="*/ 2066549 h 4152897"/>
              <a:gd name="connsiteX32" fmla="*/ 4641707 w 5438098"/>
              <a:gd name="connsiteY32" fmla="*/ 3989201 h 4152897"/>
              <a:gd name="connsiteX33" fmla="*/ 4463586 w 5438098"/>
              <a:gd name="connsiteY33" fmla="*/ 4151087 h 4152897"/>
              <a:gd name="connsiteX34" fmla="*/ 4268154 w 5438098"/>
              <a:gd name="connsiteY34" fmla="*/ 3945772 h 4152897"/>
              <a:gd name="connsiteX35" fmla="*/ 5154393 w 5438098"/>
              <a:gd name="connsiteY35" fmla="*/ 2066549 h 4152897"/>
              <a:gd name="connsiteX36" fmla="*/ 4268154 w 5438098"/>
              <a:gd name="connsiteY36" fmla="*/ 187326 h 4152897"/>
              <a:gd name="connsiteX37" fmla="*/ 4238628 w 5438098"/>
              <a:gd name="connsiteY37" fmla="*/ 165247 h 4152897"/>
              <a:gd name="connsiteX38" fmla="*/ 4483380 w 5438098"/>
              <a:gd name="connsiteY38" fmla="*/ 0 h 4152897"/>
              <a:gd name="connsiteX39" fmla="*/ 954719 w 5438098"/>
              <a:gd name="connsiteY39" fmla="*/ 0 h 4152897"/>
              <a:gd name="connsiteX40" fmla="*/ 1199471 w 5438098"/>
              <a:gd name="connsiteY40" fmla="*/ 165247 h 4152897"/>
              <a:gd name="connsiteX41" fmla="*/ 1169945 w 5438098"/>
              <a:gd name="connsiteY41" fmla="*/ 187326 h 4152897"/>
              <a:gd name="connsiteX42" fmla="*/ 283705 w 5438098"/>
              <a:gd name="connsiteY42" fmla="*/ 2066549 h 4152897"/>
              <a:gd name="connsiteX43" fmla="*/ 1169945 w 5438098"/>
              <a:gd name="connsiteY43" fmla="*/ 3945772 h 4152897"/>
              <a:gd name="connsiteX44" fmla="*/ 974513 w 5438098"/>
              <a:gd name="connsiteY44" fmla="*/ 4151088 h 4152897"/>
              <a:gd name="connsiteX45" fmla="*/ 796391 w 5438098"/>
              <a:gd name="connsiteY45" fmla="*/ 3989201 h 4152897"/>
              <a:gd name="connsiteX46" fmla="*/ 0 w 5438098"/>
              <a:gd name="connsiteY46" fmla="*/ 2066549 h 4152897"/>
              <a:gd name="connsiteX47" fmla="*/ 796391 w 5438098"/>
              <a:gd name="connsiteY47" fmla="*/ 143898 h 4152897"/>
              <a:gd name="connsiteX48" fmla="*/ 954719 w 5438098"/>
              <a:gd name="connsiteY48" fmla="*/ 0 h 4152897"/>
              <a:gd name="connsiteX0" fmla="*/ 2719058 w 5438098"/>
              <a:gd name="connsiteY0" fmla="*/ 1566378 h 4152897"/>
              <a:gd name="connsiteX1" fmla="*/ 2218872 w 5438098"/>
              <a:gd name="connsiteY1" fmla="*/ 2066561 h 4152897"/>
              <a:gd name="connsiteX2" fmla="*/ 2719058 w 5438098"/>
              <a:gd name="connsiteY2" fmla="*/ 2566744 h 4152897"/>
              <a:gd name="connsiteX3" fmla="*/ 3219244 w 5438098"/>
              <a:gd name="connsiteY3" fmla="*/ 2066561 h 4152897"/>
              <a:gd name="connsiteX4" fmla="*/ 2719058 w 5438098"/>
              <a:gd name="connsiteY4" fmla="*/ 1566378 h 4152897"/>
              <a:gd name="connsiteX5" fmla="*/ 2719058 w 5438098"/>
              <a:gd name="connsiteY5" fmla="*/ 1298137 h 4152897"/>
              <a:gd name="connsiteX6" fmla="*/ 3487485 w 5438098"/>
              <a:gd name="connsiteY6" fmla="*/ 2066561 h 4152897"/>
              <a:gd name="connsiteX7" fmla="*/ 2719058 w 5438098"/>
              <a:gd name="connsiteY7" fmla="*/ 2834985 h 4152897"/>
              <a:gd name="connsiteX8" fmla="*/ 1950631 w 5438098"/>
              <a:gd name="connsiteY8" fmla="*/ 2066561 h 4152897"/>
              <a:gd name="connsiteX9" fmla="*/ 2719058 w 5438098"/>
              <a:gd name="connsiteY9" fmla="*/ 1298137 h 4152897"/>
              <a:gd name="connsiteX10" fmla="*/ 1758587 w 5438098"/>
              <a:gd name="connsiteY10" fmla="*/ 542739 h 4152897"/>
              <a:gd name="connsiteX11" fmla="*/ 1980256 w 5438098"/>
              <a:gd name="connsiteY11" fmla="*/ 703685 h 4152897"/>
              <a:gd name="connsiteX12" fmla="*/ 1169107 w 5438098"/>
              <a:gd name="connsiteY12" fmla="*/ 2066553 h 4152897"/>
              <a:gd name="connsiteX13" fmla="*/ 1980256 w 5438098"/>
              <a:gd name="connsiteY13" fmla="*/ 3429421 h 4152897"/>
              <a:gd name="connsiteX14" fmla="*/ 1783025 w 5438098"/>
              <a:gd name="connsiteY14" fmla="*/ 3605213 h 4152897"/>
              <a:gd name="connsiteX15" fmla="*/ 1711063 w 5438098"/>
              <a:gd name="connsiteY15" fmla="*/ 3561496 h 4152897"/>
              <a:gd name="connsiteX16" fmla="*/ 916205 w 5438098"/>
              <a:gd name="connsiteY16" fmla="*/ 2066553 h 4152897"/>
              <a:gd name="connsiteX17" fmla="*/ 1711063 w 5438098"/>
              <a:gd name="connsiteY17" fmla="*/ 571611 h 4152897"/>
              <a:gd name="connsiteX18" fmla="*/ 1758587 w 5438098"/>
              <a:gd name="connsiteY18" fmla="*/ 542739 h 4152897"/>
              <a:gd name="connsiteX19" fmla="*/ 3679515 w 5438098"/>
              <a:gd name="connsiteY19" fmla="*/ 542738 h 4152897"/>
              <a:gd name="connsiteX20" fmla="*/ 3727041 w 5438098"/>
              <a:gd name="connsiteY20" fmla="*/ 571611 h 4152897"/>
              <a:gd name="connsiteX21" fmla="*/ 4521899 w 5438098"/>
              <a:gd name="connsiteY21" fmla="*/ 2066553 h 4152897"/>
              <a:gd name="connsiteX22" fmla="*/ 3727041 w 5438098"/>
              <a:gd name="connsiteY22" fmla="*/ 3561496 h 4152897"/>
              <a:gd name="connsiteX23" fmla="*/ 3655078 w 5438098"/>
              <a:gd name="connsiteY23" fmla="*/ 3605214 h 4152897"/>
              <a:gd name="connsiteX24" fmla="*/ 3457848 w 5438098"/>
              <a:gd name="connsiteY24" fmla="*/ 3429421 h 4152897"/>
              <a:gd name="connsiteX25" fmla="*/ 4268997 w 5438098"/>
              <a:gd name="connsiteY25" fmla="*/ 2066553 h 4152897"/>
              <a:gd name="connsiteX26" fmla="*/ 3457848 w 5438098"/>
              <a:gd name="connsiteY26" fmla="*/ 703685 h 4152897"/>
              <a:gd name="connsiteX27" fmla="*/ 3448092 w 5438098"/>
              <a:gd name="connsiteY27" fmla="*/ 698985 h 4152897"/>
              <a:gd name="connsiteX28" fmla="*/ 3679515 w 5438098"/>
              <a:gd name="connsiteY28" fmla="*/ 542738 h 4152897"/>
              <a:gd name="connsiteX29" fmla="*/ 4483380 w 5438098"/>
              <a:gd name="connsiteY29" fmla="*/ 0 h 4152897"/>
              <a:gd name="connsiteX30" fmla="*/ 4641707 w 5438098"/>
              <a:gd name="connsiteY30" fmla="*/ 143898 h 4152897"/>
              <a:gd name="connsiteX31" fmla="*/ 5438098 w 5438098"/>
              <a:gd name="connsiteY31" fmla="*/ 2066549 h 4152897"/>
              <a:gd name="connsiteX32" fmla="*/ 4641707 w 5438098"/>
              <a:gd name="connsiteY32" fmla="*/ 3989201 h 4152897"/>
              <a:gd name="connsiteX33" fmla="*/ 4463586 w 5438098"/>
              <a:gd name="connsiteY33" fmla="*/ 4151087 h 4152897"/>
              <a:gd name="connsiteX34" fmla="*/ 4268154 w 5438098"/>
              <a:gd name="connsiteY34" fmla="*/ 3945772 h 4152897"/>
              <a:gd name="connsiteX35" fmla="*/ 5154393 w 5438098"/>
              <a:gd name="connsiteY35" fmla="*/ 2066549 h 4152897"/>
              <a:gd name="connsiteX36" fmla="*/ 4268154 w 5438098"/>
              <a:gd name="connsiteY36" fmla="*/ 187326 h 4152897"/>
              <a:gd name="connsiteX37" fmla="*/ 4238628 w 5438098"/>
              <a:gd name="connsiteY37" fmla="*/ 165247 h 4152897"/>
              <a:gd name="connsiteX38" fmla="*/ 4483380 w 5438098"/>
              <a:gd name="connsiteY38" fmla="*/ 0 h 4152897"/>
              <a:gd name="connsiteX39" fmla="*/ 954719 w 5438098"/>
              <a:gd name="connsiteY39" fmla="*/ 0 h 4152897"/>
              <a:gd name="connsiteX40" fmla="*/ 1199471 w 5438098"/>
              <a:gd name="connsiteY40" fmla="*/ 165247 h 4152897"/>
              <a:gd name="connsiteX41" fmla="*/ 1169945 w 5438098"/>
              <a:gd name="connsiteY41" fmla="*/ 187326 h 4152897"/>
              <a:gd name="connsiteX42" fmla="*/ 283705 w 5438098"/>
              <a:gd name="connsiteY42" fmla="*/ 2066549 h 4152897"/>
              <a:gd name="connsiteX43" fmla="*/ 1169945 w 5438098"/>
              <a:gd name="connsiteY43" fmla="*/ 3945772 h 4152897"/>
              <a:gd name="connsiteX44" fmla="*/ 974513 w 5438098"/>
              <a:gd name="connsiteY44" fmla="*/ 4151088 h 4152897"/>
              <a:gd name="connsiteX45" fmla="*/ 796391 w 5438098"/>
              <a:gd name="connsiteY45" fmla="*/ 3989201 h 4152897"/>
              <a:gd name="connsiteX46" fmla="*/ 0 w 5438098"/>
              <a:gd name="connsiteY46" fmla="*/ 2066549 h 4152897"/>
              <a:gd name="connsiteX47" fmla="*/ 796391 w 5438098"/>
              <a:gd name="connsiteY47" fmla="*/ 143898 h 4152897"/>
              <a:gd name="connsiteX48" fmla="*/ 954719 w 5438098"/>
              <a:gd name="connsiteY48" fmla="*/ 0 h 4152897"/>
              <a:gd name="connsiteX0" fmla="*/ 2719058 w 5438098"/>
              <a:gd name="connsiteY0" fmla="*/ 1566378 h 4152897"/>
              <a:gd name="connsiteX1" fmla="*/ 2218872 w 5438098"/>
              <a:gd name="connsiteY1" fmla="*/ 2066561 h 4152897"/>
              <a:gd name="connsiteX2" fmla="*/ 2719058 w 5438098"/>
              <a:gd name="connsiteY2" fmla="*/ 2566744 h 4152897"/>
              <a:gd name="connsiteX3" fmla="*/ 3219244 w 5438098"/>
              <a:gd name="connsiteY3" fmla="*/ 2066561 h 4152897"/>
              <a:gd name="connsiteX4" fmla="*/ 2719058 w 5438098"/>
              <a:gd name="connsiteY4" fmla="*/ 1566378 h 4152897"/>
              <a:gd name="connsiteX5" fmla="*/ 2719058 w 5438098"/>
              <a:gd name="connsiteY5" fmla="*/ 1298137 h 4152897"/>
              <a:gd name="connsiteX6" fmla="*/ 3487485 w 5438098"/>
              <a:gd name="connsiteY6" fmla="*/ 2066561 h 4152897"/>
              <a:gd name="connsiteX7" fmla="*/ 2719058 w 5438098"/>
              <a:gd name="connsiteY7" fmla="*/ 2834985 h 4152897"/>
              <a:gd name="connsiteX8" fmla="*/ 1950631 w 5438098"/>
              <a:gd name="connsiteY8" fmla="*/ 2066561 h 4152897"/>
              <a:gd name="connsiteX9" fmla="*/ 2719058 w 5438098"/>
              <a:gd name="connsiteY9" fmla="*/ 1298137 h 4152897"/>
              <a:gd name="connsiteX10" fmla="*/ 1758587 w 5438098"/>
              <a:gd name="connsiteY10" fmla="*/ 542739 h 4152897"/>
              <a:gd name="connsiteX11" fmla="*/ 1980256 w 5438098"/>
              <a:gd name="connsiteY11" fmla="*/ 703685 h 4152897"/>
              <a:gd name="connsiteX12" fmla="*/ 1169107 w 5438098"/>
              <a:gd name="connsiteY12" fmla="*/ 2066553 h 4152897"/>
              <a:gd name="connsiteX13" fmla="*/ 1980256 w 5438098"/>
              <a:gd name="connsiteY13" fmla="*/ 3429421 h 4152897"/>
              <a:gd name="connsiteX14" fmla="*/ 1783025 w 5438098"/>
              <a:gd name="connsiteY14" fmla="*/ 3605213 h 4152897"/>
              <a:gd name="connsiteX15" fmla="*/ 1711063 w 5438098"/>
              <a:gd name="connsiteY15" fmla="*/ 3561496 h 4152897"/>
              <a:gd name="connsiteX16" fmla="*/ 916205 w 5438098"/>
              <a:gd name="connsiteY16" fmla="*/ 2066553 h 4152897"/>
              <a:gd name="connsiteX17" fmla="*/ 1711063 w 5438098"/>
              <a:gd name="connsiteY17" fmla="*/ 571611 h 4152897"/>
              <a:gd name="connsiteX18" fmla="*/ 1758587 w 5438098"/>
              <a:gd name="connsiteY18" fmla="*/ 542739 h 4152897"/>
              <a:gd name="connsiteX19" fmla="*/ 3679515 w 5438098"/>
              <a:gd name="connsiteY19" fmla="*/ 542738 h 4152897"/>
              <a:gd name="connsiteX20" fmla="*/ 3727041 w 5438098"/>
              <a:gd name="connsiteY20" fmla="*/ 571611 h 4152897"/>
              <a:gd name="connsiteX21" fmla="*/ 4521899 w 5438098"/>
              <a:gd name="connsiteY21" fmla="*/ 2066553 h 4152897"/>
              <a:gd name="connsiteX22" fmla="*/ 3727041 w 5438098"/>
              <a:gd name="connsiteY22" fmla="*/ 3561496 h 4152897"/>
              <a:gd name="connsiteX23" fmla="*/ 3655078 w 5438098"/>
              <a:gd name="connsiteY23" fmla="*/ 3605214 h 4152897"/>
              <a:gd name="connsiteX24" fmla="*/ 3457848 w 5438098"/>
              <a:gd name="connsiteY24" fmla="*/ 3429421 h 4152897"/>
              <a:gd name="connsiteX25" fmla="*/ 4268997 w 5438098"/>
              <a:gd name="connsiteY25" fmla="*/ 2066553 h 4152897"/>
              <a:gd name="connsiteX26" fmla="*/ 3457848 w 5438098"/>
              <a:gd name="connsiteY26" fmla="*/ 703685 h 4152897"/>
              <a:gd name="connsiteX27" fmla="*/ 3448092 w 5438098"/>
              <a:gd name="connsiteY27" fmla="*/ 698985 h 4152897"/>
              <a:gd name="connsiteX28" fmla="*/ 3679515 w 5438098"/>
              <a:gd name="connsiteY28" fmla="*/ 542738 h 4152897"/>
              <a:gd name="connsiteX29" fmla="*/ 4483380 w 5438098"/>
              <a:gd name="connsiteY29" fmla="*/ 0 h 4152897"/>
              <a:gd name="connsiteX30" fmla="*/ 4641707 w 5438098"/>
              <a:gd name="connsiteY30" fmla="*/ 143898 h 4152897"/>
              <a:gd name="connsiteX31" fmla="*/ 5438098 w 5438098"/>
              <a:gd name="connsiteY31" fmla="*/ 2066549 h 4152897"/>
              <a:gd name="connsiteX32" fmla="*/ 4641707 w 5438098"/>
              <a:gd name="connsiteY32" fmla="*/ 3989201 h 4152897"/>
              <a:gd name="connsiteX33" fmla="*/ 4463586 w 5438098"/>
              <a:gd name="connsiteY33" fmla="*/ 4151087 h 4152897"/>
              <a:gd name="connsiteX34" fmla="*/ 4268154 w 5438098"/>
              <a:gd name="connsiteY34" fmla="*/ 3945772 h 4152897"/>
              <a:gd name="connsiteX35" fmla="*/ 5154393 w 5438098"/>
              <a:gd name="connsiteY35" fmla="*/ 2066549 h 4152897"/>
              <a:gd name="connsiteX36" fmla="*/ 4268154 w 5438098"/>
              <a:gd name="connsiteY36" fmla="*/ 187326 h 4152897"/>
              <a:gd name="connsiteX37" fmla="*/ 4238628 w 5438098"/>
              <a:gd name="connsiteY37" fmla="*/ 165247 h 4152897"/>
              <a:gd name="connsiteX38" fmla="*/ 4483380 w 5438098"/>
              <a:gd name="connsiteY38" fmla="*/ 0 h 4152897"/>
              <a:gd name="connsiteX39" fmla="*/ 954719 w 5438098"/>
              <a:gd name="connsiteY39" fmla="*/ 0 h 4152897"/>
              <a:gd name="connsiteX40" fmla="*/ 1199471 w 5438098"/>
              <a:gd name="connsiteY40" fmla="*/ 165247 h 4152897"/>
              <a:gd name="connsiteX41" fmla="*/ 1169945 w 5438098"/>
              <a:gd name="connsiteY41" fmla="*/ 187326 h 4152897"/>
              <a:gd name="connsiteX42" fmla="*/ 283705 w 5438098"/>
              <a:gd name="connsiteY42" fmla="*/ 2066549 h 4152897"/>
              <a:gd name="connsiteX43" fmla="*/ 1169945 w 5438098"/>
              <a:gd name="connsiteY43" fmla="*/ 3945772 h 4152897"/>
              <a:gd name="connsiteX44" fmla="*/ 974513 w 5438098"/>
              <a:gd name="connsiteY44" fmla="*/ 4151088 h 4152897"/>
              <a:gd name="connsiteX45" fmla="*/ 796391 w 5438098"/>
              <a:gd name="connsiteY45" fmla="*/ 3989201 h 4152897"/>
              <a:gd name="connsiteX46" fmla="*/ 0 w 5438098"/>
              <a:gd name="connsiteY46" fmla="*/ 2066549 h 4152897"/>
              <a:gd name="connsiteX47" fmla="*/ 796391 w 5438098"/>
              <a:gd name="connsiteY47" fmla="*/ 143898 h 4152897"/>
              <a:gd name="connsiteX48" fmla="*/ 954719 w 5438098"/>
              <a:gd name="connsiteY48" fmla="*/ 0 h 4152897"/>
              <a:gd name="connsiteX0" fmla="*/ 2719058 w 5438098"/>
              <a:gd name="connsiteY0" fmla="*/ 1566378 h 4152897"/>
              <a:gd name="connsiteX1" fmla="*/ 2218872 w 5438098"/>
              <a:gd name="connsiteY1" fmla="*/ 2066561 h 4152897"/>
              <a:gd name="connsiteX2" fmla="*/ 2719058 w 5438098"/>
              <a:gd name="connsiteY2" fmla="*/ 2566744 h 4152897"/>
              <a:gd name="connsiteX3" fmla="*/ 3219244 w 5438098"/>
              <a:gd name="connsiteY3" fmla="*/ 2066561 h 4152897"/>
              <a:gd name="connsiteX4" fmla="*/ 2719058 w 5438098"/>
              <a:gd name="connsiteY4" fmla="*/ 1566378 h 4152897"/>
              <a:gd name="connsiteX5" fmla="*/ 2719058 w 5438098"/>
              <a:gd name="connsiteY5" fmla="*/ 1298137 h 4152897"/>
              <a:gd name="connsiteX6" fmla="*/ 3487485 w 5438098"/>
              <a:gd name="connsiteY6" fmla="*/ 2066561 h 4152897"/>
              <a:gd name="connsiteX7" fmla="*/ 2719058 w 5438098"/>
              <a:gd name="connsiteY7" fmla="*/ 2834985 h 4152897"/>
              <a:gd name="connsiteX8" fmla="*/ 1950631 w 5438098"/>
              <a:gd name="connsiteY8" fmla="*/ 2066561 h 4152897"/>
              <a:gd name="connsiteX9" fmla="*/ 2719058 w 5438098"/>
              <a:gd name="connsiteY9" fmla="*/ 1298137 h 4152897"/>
              <a:gd name="connsiteX10" fmla="*/ 1758587 w 5438098"/>
              <a:gd name="connsiteY10" fmla="*/ 542739 h 4152897"/>
              <a:gd name="connsiteX11" fmla="*/ 1980256 w 5438098"/>
              <a:gd name="connsiteY11" fmla="*/ 703685 h 4152897"/>
              <a:gd name="connsiteX12" fmla="*/ 1169107 w 5438098"/>
              <a:gd name="connsiteY12" fmla="*/ 2066553 h 4152897"/>
              <a:gd name="connsiteX13" fmla="*/ 1980256 w 5438098"/>
              <a:gd name="connsiteY13" fmla="*/ 3429421 h 4152897"/>
              <a:gd name="connsiteX14" fmla="*/ 1783025 w 5438098"/>
              <a:gd name="connsiteY14" fmla="*/ 3605213 h 4152897"/>
              <a:gd name="connsiteX15" fmla="*/ 1711063 w 5438098"/>
              <a:gd name="connsiteY15" fmla="*/ 3561496 h 4152897"/>
              <a:gd name="connsiteX16" fmla="*/ 916205 w 5438098"/>
              <a:gd name="connsiteY16" fmla="*/ 2066553 h 4152897"/>
              <a:gd name="connsiteX17" fmla="*/ 1711063 w 5438098"/>
              <a:gd name="connsiteY17" fmla="*/ 571611 h 4152897"/>
              <a:gd name="connsiteX18" fmla="*/ 1758587 w 5438098"/>
              <a:gd name="connsiteY18" fmla="*/ 542739 h 4152897"/>
              <a:gd name="connsiteX19" fmla="*/ 3679515 w 5438098"/>
              <a:gd name="connsiteY19" fmla="*/ 542738 h 4152897"/>
              <a:gd name="connsiteX20" fmla="*/ 3727041 w 5438098"/>
              <a:gd name="connsiteY20" fmla="*/ 571611 h 4152897"/>
              <a:gd name="connsiteX21" fmla="*/ 4521899 w 5438098"/>
              <a:gd name="connsiteY21" fmla="*/ 2066553 h 4152897"/>
              <a:gd name="connsiteX22" fmla="*/ 3727041 w 5438098"/>
              <a:gd name="connsiteY22" fmla="*/ 3561496 h 4152897"/>
              <a:gd name="connsiteX23" fmla="*/ 3655078 w 5438098"/>
              <a:gd name="connsiteY23" fmla="*/ 3605214 h 4152897"/>
              <a:gd name="connsiteX24" fmla="*/ 3457848 w 5438098"/>
              <a:gd name="connsiteY24" fmla="*/ 3429421 h 4152897"/>
              <a:gd name="connsiteX25" fmla="*/ 4268997 w 5438098"/>
              <a:gd name="connsiteY25" fmla="*/ 2066553 h 4152897"/>
              <a:gd name="connsiteX26" fmla="*/ 3457848 w 5438098"/>
              <a:gd name="connsiteY26" fmla="*/ 703685 h 4152897"/>
              <a:gd name="connsiteX27" fmla="*/ 3448092 w 5438098"/>
              <a:gd name="connsiteY27" fmla="*/ 698985 h 4152897"/>
              <a:gd name="connsiteX28" fmla="*/ 3679515 w 5438098"/>
              <a:gd name="connsiteY28" fmla="*/ 542738 h 4152897"/>
              <a:gd name="connsiteX29" fmla="*/ 4483380 w 5438098"/>
              <a:gd name="connsiteY29" fmla="*/ 0 h 4152897"/>
              <a:gd name="connsiteX30" fmla="*/ 4641707 w 5438098"/>
              <a:gd name="connsiteY30" fmla="*/ 143898 h 4152897"/>
              <a:gd name="connsiteX31" fmla="*/ 5438098 w 5438098"/>
              <a:gd name="connsiteY31" fmla="*/ 2066549 h 4152897"/>
              <a:gd name="connsiteX32" fmla="*/ 4641707 w 5438098"/>
              <a:gd name="connsiteY32" fmla="*/ 3989201 h 4152897"/>
              <a:gd name="connsiteX33" fmla="*/ 4463586 w 5438098"/>
              <a:gd name="connsiteY33" fmla="*/ 4151087 h 4152897"/>
              <a:gd name="connsiteX34" fmla="*/ 4268154 w 5438098"/>
              <a:gd name="connsiteY34" fmla="*/ 3945772 h 4152897"/>
              <a:gd name="connsiteX35" fmla="*/ 5154393 w 5438098"/>
              <a:gd name="connsiteY35" fmla="*/ 2066549 h 4152897"/>
              <a:gd name="connsiteX36" fmla="*/ 4268154 w 5438098"/>
              <a:gd name="connsiteY36" fmla="*/ 187326 h 4152897"/>
              <a:gd name="connsiteX37" fmla="*/ 4238628 w 5438098"/>
              <a:gd name="connsiteY37" fmla="*/ 165247 h 4152897"/>
              <a:gd name="connsiteX38" fmla="*/ 4483380 w 5438098"/>
              <a:gd name="connsiteY38" fmla="*/ 0 h 4152897"/>
              <a:gd name="connsiteX39" fmla="*/ 954719 w 5438098"/>
              <a:gd name="connsiteY39" fmla="*/ 0 h 4152897"/>
              <a:gd name="connsiteX40" fmla="*/ 1199471 w 5438098"/>
              <a:gd name="connsiteY40" fmla="*/ 165247 h 4152897"/>
              <a:gd name="connsiteX41" fmla="*/ 1169945 w 5438098"/>
              <a:gd name="connsiteY41" fmla="*/ 187326 h 4152897"/>
              <a:gd name="connsiteX42" fmla="*/ 283705 w 5438098"/>
              <a:gd name="connsiteY42" fmla="*/ 2066549 h 4152897"/>
              <a:gd name="connsiteX43" fmla="*/ 1169945 w 5438098"/>
              <a:gd name="connsiteY43" fmla="*/ 3945772 h 4152897"/>
              <a:gd name="connsiteX44" fmla="*/ 974513 w 5438098"/>
              <a:gd name="connsiteY44" fmla="*/ 4151088 h 4152897"/>
              <a:gd name="connsiteX45" fmla="*/ 796391 w 5438098"/>
              <a:gd name="connsiteY45" fmla="*/ 3989201 h 4152897"/>
              <a:gd name="connsiteX46" fmla="*/ 0 w 5438098"/>
              <a:gd name="connsiteY46" fmla="*/ 2066549 h 4152897"/>
              <a:gd name="connsiteX47" fmla="*/ 796391 w 5438098"/>
              <a:gd name="connsiteY47" fmla="*/ 143898 h 4152897"/>
              <a:gd name="connsiteX48" fmla="*/ 954719 w 5438098"/>
              <a:gd name="connsiteY48" fmla="*/ 0 h 4152897"/>
              <a:gd name="connsiteX0" fmla="*/ 2719058 w 5438098"/>
              <a:gd name="connsiteY0" fmla="*/ 1566378 h 4152897"/>
              <a:gd name="connsiteX1" fmla="*/ 2218872 w 5438098"/>
              <a:gd name="connsiteY1" fmla="*/ 2066561 h 4152897"/>
              <a:gd name="connsiteX2" fmla="*/ 2719058 w 5438098"/>
              <a:gd name="connsiteY2" fmla="*/ 2566744 h 4152897"/>
              <a:gd name="connsiteX3" fmla="*/ 3219244 w 5438098"/>
              <a:gd name="connsiteY3" fmla="*/ 2066561 h 4152897"/>
              <a:gd name="connsiteX4" fmla="*/ 2719058 w 5438098"/>
              <a:gd name="connsiteY4" fmla="*/ 1566378 h 4152897"/>
              <a:gd name="connsiteX5" fmla="*/ 2719058 w 5438098"/>
              <a:gd name="connsiteY5" fmla="*/ 1298137 h 4152897"/>
              <a:gd name="connsiteX6" fmla="*/ 3487485 w 5438098"/>
              <a:gd name="connsiteY6" fmla="*/ 2066561 h 4152897"/>
              <a:gd name="connsiteX7" fmla="*/ 2719058 w 5438098"/>
              <a:gd name="connsiteY7" fmla="*/ 2834985 h 4152897"/>
              <a:gd name="connsiteX8" fmla="*/ 1950631 w 5438098"/>
              <a:gd name="connsiteY8" fmla="*/ 2066561 h 4152897"/>
              <a:gd name="connsiteX9" fmla="*/ 2719058 w 5438098"/>
              <a:gd name="connsiteY9" fmla="*/ 1298137 h 4152897"/>
              <a:gd name="connsiteX10" fmla="*/ 1758587 w 5438098"/>
              <a:gd name="connsiteY10" fmla="*/ 542739 h 4152897"/>
              <a:gd name="connsiteX11" fmla="*/ 1980256 w 5438098"/>
              <a:gd name="connsiteY11" fmla="*/ 703685 h 4152897"/>
              <a:gd name="connsiteX12" fmla="*/ 1169107 w 5438098"/>
              <a:gd name="connsiteY12" fmla="*/ 2066553 h 4152897"/>
              <a:gd name="connsiteX13" fmla="*/ 1980256 w 5438098"/>
              <a:gd name="connsiteY13" fmla="*/ 3429421 h 4152897"/>
              <a:gd name="connsiteX14" fmla="*/ 1783025 w 5438098"/>
              <a:gd name="connsiteY14" fmla="*/ 3605213 h 4152897"/>
              <a:gd name="connsiteX15" fmla="*/ 1711063 w 5438098"/>
              <a:gd name="connsiteY15" fmla="*/ 3561496 h 4152897"/>
              <a:gd name="connsiteX16" fmla="*/ 916205 w 5438098"/>
              <a:gd name="connsiteY16" fmla="*/ 2066553 h 4152897"/>
              <a:gd name="connsiteX17" fmla="*/ 1711063 w 5438098"/>
              <a:gd name="connsiteY17" fmla="*/ 571611 h 4152897"/>
              <a:gd name="connsiteX18" fmla="*/ 1758587 w 5438098"/>
              <a:gd name="connsiteY18" fmla="*/ 542739 h 4152897"/>
              <a:gd name="connsiteX19" fmla="*/ 3679515 w 5438098"/>
              <a:gd name="connsiteY19" fmla="*/ 542738 h 4152897"/>
              <a:gd name="connsiteX20" fmla="*/ 3727041 w 5438098"/>
              <a:gd name="connsiteY20" fmla="*/ 571611 h 4152897"/>
              <a:gd name="connsiteX21" fmla="*/ 4521899 w 5438098"/>
              <a:gd name="connsiteY21" fmla="*/ 2066553 h 4152897"/>
              <a:gd name="connsiteX22" fmla="*/ 3727041 w 5438098"/>
              <a:gd name="connsiteY22" fmla="*/ 3561496 h 4152897"/>
              <a:gd name="connsiteX23" fmla="*/ 3655078 w 5438098"/>
              <a:gd name="connsiteY23" fmla="*/ 3605214 h 4152897"/>
              <a:gd name="connsiteX24" fmla="*/ 3457848 w 5438098"/>
              <a:gd name="connsiteY24" fmla="*/ 3429421 h 4152897"/>
              <a:gd name="connsiteX25" fmla="*/ 4268997 w 5438098"/>
              <a:gd name="connsiteY25" fmla="*/ 2066553 h 4152897"/>
              <a:gd name="connsiteX26" fmla="*/ 3457848 w 5438098"/>
              <a:gd name="connsiteY26" fmla="*/ 703685 h 4152897"/>
              <a:gd name="connsiteX27" fmla="*/ 3448092 w 5438098"/>
              <a:gd name="connsiteY27" fmla="*/ 698985 h 4152897"/>
              <a:gd name="connsiteX28" fmla="*/ 3679515 w 5438098"/>
              <a:gd name="connsiteY28" fmla="*/ 542738 h 4152897"/>
              <a:gd name="connsiteX29" fmla="*/ 4483380 w 5438098"/>
              <a:gd name="connsiteY29" fmla="*/ 0 h 4152897"/>
              <a:gd name="connsiteX30" fmla="*/ 4641707 w 5438098"/>
              <a:gd name="connsiteY30" fmla="*/ 143898 h 4152897"/>
              <a:gd name="connsiteX31" fmla="*/ 5438098 w 5438098"/>
              <a:gd name="connsiteY31" fmla="*/ 2066549 h 4152897"/>
              <a:gd name="connsiteX32" fmla="*/ 4641707 w 5438098"/>
              <a:gd name="connsiteY32" fmla="*/ 3989201 h 4152897"/>
              <a:gd name="connsiteX33" fmla="*/ 4463586 w 5438098"/>
              <a:gd name="connsiteY33" fmla="*/ 4151087 h 4152897"/>
              <a:gd name="connsiteX34" fmla="*/ 4268154 w 5438098"/>
              <a:gd name="connsiteY34" fmla="*/ 3945772 h 4152897"/>
              <a:gd name="connsiteX35" fmla="*/ 5154393 w 5438098"/>
              <a:gd name="connsiteY35" fmla="*/ 2066549 h 4152897"/>
              <a:gd name="connsiteX36" fmla="*/ 4268154 w 5438098"/>
              <a:gd name="connsiteY36" fmla="*/ 187326 h 4152897"/>
              <a:gd name="connsiteX37" fmla="*/ 4238628 w 5438098"/>
              <a:gd name="connsiteY37" fmla="*/ 165247 h 4152897"/>
              <a:gd name="connsiteX38" fmla="*/ 4483380 w 5438098"/>
              <a:gd name="connsiteY38" fmla="*/ 0 h 4152897"/>
              <a:gd name="connsiteX39" fmla="*/ 954719 w 5438098"/>
              <a:gd name="connsiteY39" fmla="*/ 0 h 4152897"/>
              <a:gd name="connsiteX40" fmla="*/ 1199471 w 5438098"/>
              <a:gd name="connsiteY40" fmla="*/ 165247 h 4152897"/>
              <a:gd name="connsiteX41" fmla="*/ 1169945 w 5438098"/>
              <a:gd name="connsiteY41" fmla="*/ 187326 h 4152897"/>
              <a:gd name="connsiteX42" fmla="*/ 283705 w 5438098"/>
              <a:gd name="connsiteY42" fmla="*/ 2066549 h 4152897"/>
              <a:gd name="connsiteX43" fmla="*/ 1169945 w 5438098"/>
              <a:gd name="connsiteY43" fmla="*/ 3945772 h 4152897"/>
              <a:gd name="connsiteX44" fmla="*/ 974513 w 5438098"/>
              <a:gd name="connsiteY44" fmla="*/ 4151088 h 4152897"/>
              <a:gd name="connsiteX45" fmla="*/ 796391 w 5438098"/>
              <a:gd name="connsiteY45" fmla="*/ 3989201 h 4152897"/>
              <a:gd name="connsiteX46" fmla="*/ 0 w 5438098"/>
              <a:gd name="connsiteY46" fmla="*/ 2066549 h 4152897"/>
              <a:gd name="connsiteX47" fmla="*/ 796391 w 5438098"/>
              <a:gd name="connsiteY47" fmla="*/ 143898 h 4152897"/>
              <a:gd name="connsiteX48" fmla="*/ 954719 w 5438098"/>
              <a:gd name="connsiteY48" fmla="*/ 0 h 4152897"/>
              <a:gd name="connsiteX0" fmla="*/ 2719058 w 5438098"/>
              <a:gd name="connsiteY0" fmla="*/ 1566378 h 4152897"/>
              <a:gd name="connsiteX1" fmla="*/ 2218872 w 5438098"/>
              <a:gd name="connsiteY1" fmla="*/ 2066561 h 4152897"/>
              <a:gd name="connsiteX2" fmla="*/ 2719058 w 5438098"/>
              <a:gd name="connsiteY2" fmla="*/ 2566744 h 4152897"/>
              <a:gd name="connsiteX3" fmla="*/ 3219244 w 5438098"/>
              <a:gd name="connsiteY3" fmla="*/ 2066561 h 4152897"/>
              <a:gd name="connsiteX4" fmla="*/ 2719058 w 5438098"/>
              <a:gd name="connsiteY4" fmla="*/ 1566378 h 4152897"/>
              <a:gd name="connsiteX5" fmla="*/ 2719058 w 5438098"/>
              <a:gd name="connsiteY5" fmla="*/ 1298137 h 4152897"/>
              <a:gd name="connsiteX6" fmla="*/ 3487485 w 5438098"/>
              <a:gd name="connsiteY6" fmla="*/ 2066561 h 4152897"/>
              <a:gd name="connsiteX7" fmla="*/ 2719058 w 5438098"/>
              <a:gd name="connsiteY7" fmla="*/ 2834985 h 4152897"/>
              <a:gd name="connsiteX8" fmla="*/ 1950631 w 5438098"/>
              <a:gd name="connsiteY8" fmla="*/ 2066561 h 4152897"/>
              <a:gd name="connsiteX9" fmla="*/ 2719058 w 5438098"/>
              <a:gd name="connsiteY9" fmla="*/ 1298137 h 4152897"/>
              <a:gd name="connsiteX10" fmla="*/ 1758587 w 5438098"/>
              <a:gd name="connsiteY10" fmla="*/ 542739 h 4152897"/>
              <a:gd name="connsiteX11" fmla="*/ 1980256 w 5438098"/>
              <a:gd name="connsiteY11" fmla="*/ 703685 h 4152897"/>
              <a:gd name="connsiteX12" fmla="*/ 1169107 w 5438098"/>
              <a:gd name="connsiteY12" fmla="*/ 2066553 h 4152897"/>
              <a:gd name="connsiteX13" fmla="*/ 1980256 w 5438098"/>
              <a:gd name="connsiteY13" fmla="*/ 3429421 h 4152897"/>
              <a:gd name="connsiteX14" fmla="*/ 1783025 w 5438098"/>
              <a:gd name="connsiteY14" fmla="*/ 3605213 h 4152897"/>
              <a:gd name="connsiteX15" fmla="*/ 1711063 w 5438098"/>
              <a:gd name="connsiteY15" fmla="*/ 3561496 h 4152897"/>
              <a:gd name="connsiteX16" fmla="*/ 916205 w 5438098"/>
              <a:gd name="connsiteY16" fmla="*/ 2066553 h 4152897"/>
              <a:gd name="connsiteX17" fmla="*/ 1711063 w 5438098"/>
              <a:gd name="connsiteY17" fmla="*/ 571611 h 4152897"/>
              <a:gd name="connsiteX18" fmla="*/ 1758587 w 5438098"/>
              <a:gd name="connsiteY18" fmla="*/ 542739 h 4152897"/>
              <a:gd name="connsiteX19" fmla="*/ 3679515 w 5438098"/>
              <a:gd name="connsiteY19" fmla="*/ 542738 h 4152897"/>
              <a:gd name="connsiteX20" fmla="*/ 3727041 w 5438098"/>
              <a:gd name="connsiteY20" fmla="*/ 571611 h 4152897"/>
              <a:gd name="connsiteX21" fmla="*/ 4521899 w 5438098"/>
              <a:gd name="connsiteY21" fmla="*/ 2066553 h 4152897"/>
              <a:gd name="connsiteX22" fmla="*/ 3727041 w 5438098"/>
              <a:gd name="connsiteY22" fmla="*/ 3561496 h 4152897"/>
              <a:gd name="connsiteX23" fmla="*/ 3655078 w 5438098"/>
              <a:gd name="connsiteY23" fmla="*/ 3605214 h 4152897"/>
              <a:gd name="connsiteX24" fmla="*/ 3457848 w 5438098"/>
              <a:gd name="connsiteY24" fmla="*/ 3429421 h 4152897"/>
              <a:gd name="connsiteX25" fmla="*/ 4268997 w 5438098"/>
              <a:gd name="connsiteY25" fmla="*/ 2066553 h 4152897"/>
              <a:gd name="connsiteX26" fmla="*/ 3457848 w 5438098"/>
              <a:gd name="connsiteY26" fmla="*/ 703685 h 4152897"/>
              <a:gd name="connsiteX27" fmla="*/ 3448092 w 5438098"/>
              <a:gd name="connsiteY27" fmla="*/ 698985 h 4152897"/>
              <a:gd name="connsiteX28" fmla="*/ 3679515 w 5438098"/>
              <a:gd name="connsiteY28" fmla="*/ 542738 h 4152897"/>
              <a:gd name="connsiteX29" fmla="*/ 4483380 w 5438098"/>
              <a:gd name="connsiteY29" fmla="*/ 0 h 4152897"/>
              <a:gd name="connsiteX30" fmla="*/ 4641707 w 5438098"/>
              <a:gd name="connsiteY30" fmla="*/ 143898 h 4152897"/>
              <a:gd name="connsiteX31" fmla="*/ 5438098 w 5438098"/>
              <a:gd name="connsiteY31" fmla="*/ 2066549 h 4152897"/>
              <a:gd name="connsiteX32" fmla="*/ 4641707 w 5438098"/>
              <a:gd name="connsiteY32" fmla="*/ 3989201 h 4152897"/>
              <a:gd name="connsiteX33" fmla="*/ 4463586 w 5438098"/>
              <a:gd name="connsiteY33" fmla="*/ 4151087 h 4152897"/>
              <a:gd name="connsiteX34" fmla="*/ 4268154 w 5438098"/>
              <a:gd name="connsiteY34" fmla="*/ 3945772 h 4152897"/>
              <a:gd name="connsiteX35" fmla="*/ 5154393 w 5438098"/>
              <a:gd name="connsiteY35" fmla="*/ 2066549 h 4152897"/>
              <a:gd name="connsiteX36" fmla="*/ 4268154 w 5438098"/>
              <a:gd name="connsiteY36" fmla="*/ 187326 h 4152897"/>
              <a:gd name="connsiteX37" fmla="*/ 4483380 w 5438098"/>
              <a:gd name="connsiteY37" fmla="*/ 0 h 4152897"/>
              <a:gd name="connsiteX38" fmla="*/ 954719 w 5438098"/>
              <a:gd name="connsiteY38" fmla="*/ 0 h 4152897"/>
              <a:gd name="connsiteX39" fmla="*/ 1199471 w 5438098"/>
              <a:gd name="connsiteY39" fmla="*/ 165247 h 4152897"/>
              <a:gd name="connsiteX40" fmla="*/ 1169945 w 5438098"/>
              <a:gd name="connsiteY40" fmla="*/ 187326 h 4152897"/>
              <a:gd name="connsiteX41" fmla="*/ 283705 w 5438098"/>
              <a:gd name="connsiteY41" fmla="*/ 2066549 h 4152897"/>
              <a:gd name="connsiteX42" fmla="*/ 1169945 w 5438098"/>
              <a:gd name="connsiteY42" fmla="*/ 3945772 h 4152897"/>
              <a:gd name="connsiteX43" fmla="*/ 974513 w 5438098"/>
              <a:gd name="connsiteY43" fmla="*/ 4151088 h 4152897"/>
              <a:gd name="connsiteX44" fmla="*/ 796391 w 5438098"/>
              <a:gd name="connsiteY44" fmla="*/ 3989201 h 4152897"/>
              <a:gd name="connsiteX45" fmla="*/ 0 w 5438098"/>
              <a:gd name="connsiteY45" fmla="*/ 2066549 h 4152897"/>
              <a:gd name="connsiteX46" fmla="*/ 796391 w 5438098"/>
              <a:gd name="connsiteY46" fmla="*/ 143898 h 4152897"/>
              <a:gd name="connsiteX47" fmla="*/ 954719 w 5438098"/>
              <a:gd name="connsiteY47" fmla="*/ 0 h 4152897"/>
              <a:gd name="connsiteX0" fmla="*/ 2719058 w 5438098"/>
              <a:gd name="connsiteY0" fmla="*/ 1566378 h 4152897"/>
              <a:gd name="connsiteX1" fmla="*/ 2218872 w 5438098"/>
              <a:gd name="connsiteY1" fmla="*/ 2066561 h 4152897"/>
              <a:gd name="connsiteX2" fmla="*/ 2719058 w 5438098"/>
              <a:gd name="connsiteY2" fmla="*/ 2566744 h 4152897"/>
              <a:gd name="connsiteX3" fmla="*/ 3219244 w 5438098"/>
              <a:gd name="connsiteY3" fmla="*/ 2066561 h 4152897"/>
              <a:gd name="connsiteX4" fmla="*/ 2719058 w 5438098"/>
              <a:gd name="connsiteY4" fmla="*/ 1566378 h 4152897"/>
              <a:gd name="connsiteX5" fmla="*/ 2719058 w 5438098"/>
              <a:gd name="connsiteY5" fmla="*/ 1298137 h 4152897"/>
              <a:gd name="connsiteX6" fmla="*/ 3487485 w 5438098"/>
              <a:gd name="connsiteY6" fmla="*/ 2066561 h 4152897"/>
              <a:gd name="connsiteX7" fmla="*/ 2719058 w 5438098"/>
              <a:gd name="connsiteY7" fmla="*/ 2834985 h 4152897"/>
              <a:gd name="connsiteX8" fmla="*/ 1950631 w 5438098"/>
              <a:gd name="connsiteY8" fmla="*/ 2066561 h 4152897"/>
              <a:gd name="connsiteX9" fmla="*/ 2719058 w 5438098"/>
              <a:gd name="connsiteY9" fmla="*/ 1298137 h 4152897"/>
              <a:gd name="connsiteX10" fmla="*/ 1758587 w 5438098"/>
              <a:gd name="connsiteY10" fmla="*/ 542739 h 4152897"/>
              <a:gd name="connsiteX11" fmla="*/ 1980256 w 5438098"/>
              <a:gd name="connsiteY11" fmla="*/ 703685 h 4152897"/>
              <a:gd name="connsiteX12" fmla="*/ 1169107 w 5438098"/>
              <a:gd name="connsiteY12" fmla="*/ 2066553 h 4152897"/>
              <a:gd name="connsiteX13" fmla="*/ 1980256 w 5438098"/>
              <a:gd name="connsiteY13" fmla="*/ 3429421 h 4152897"/>
              <a:gd name="connsiteX14" fmla="*/ 1783025 w 5438098"/>
              <a:gd name="connsiteY14" fmla="*/ 3605213 h 4152897"/>
              <a:gd name="connsiteX15" fmla="*/ 1711063 w 5438098"/>
              <a:gd name="connsiteY15" fmla="*/ 3561496 h 4152897"/>
              <a:gd name="connsiteX16" fmla="*/ 916205 w 5438098"/>
              <a:gd name="connsiteY16" fmla="*/ 2066553 h 4152897"/>
              <a:gd name="connsiteX17" fmla="*/ 1711063 w 5438098"/>
              <a:gd name="connsiteY17" fmla="*/ 571611 h 4152897"/>
              <a:gd name="connsiteX18" fmla="*/ 1758587 w 5438098"/>
              <a:gd name="connsiteY18" fmla="*/ 542739 h 4152897"/>
              <a:gd name="connsiteX19" fmla="*/ 3679515 w 5438098"/>
              <a:gd name="connsiteY19" fmla="*/ 542738 h 4152897"/>
              <a:gd name="connsiteX20" fmla="*/ 3727041 w 5438098"/>
              <a:gd name="connsiteY20" fmla="*/ 571611 h 4152897"/>
              <a:gd name="connsiteX21" fmla="*/ 4521899 w 5438098"/>
              <a:gd name="connsiteY21" fmla="*/ 2066553 h 4152897"/>
              <a:gd name="connsiteX22" fmla="*/ 3727041 w 5438098"/>
              <a:gd name="connsiteY22" fmla="*/ 3561496 h 4152897"/>
              <a:gd name="connsiteX23" fmla="*/ 3655078 w 5438098"/>
              <a:gd name="connsiteY23" fmla="*/ 3605214 h 4152897"/>
              <a:gd name="connsiteX24" fmla="*/ 3457848 w 5438098"/>
              <a:gd name="connsiteY24" fmla="*/ 3429421 h 4152897"/>
              <a:gd name="connsiteX25" fmla="*/ 4268997 w 5438098"/>
              <a:gd name="connsiteY25" fmla="*/ 2066553 h 4152897"/>
              <a:gd name="connsiteX26" fmla="*/ 3457848 w 5438098"/>
              <a:gd name="connsiteY26" fmla="*/ 703685 h 4152897"/>
              <a:gd name="connsiteX27" fmla="*/ 3448092 w 5438098"/>
              <a:gd name="connsiteY27" fmla="*/ 698985 h 4152897"/>
              <a:gd name="connsiteX28" fmla="*/ 3679515 w 5438098"/>
              <a:gd name="connsiteY28" fmla="*/ 542738 h 4152897"/>
              <a:gd name="connsiteX29" fmla="*/ 4483380 w 5438098"/>
              <a:gd name="connsiteY29" fmla="*/ 0 h 4152897"/>
              <a:gd name="connsiteX30" fmla="*/ 4641707 w 5438098"/>
              <a:gd name="connsiteY30" fmla="*/ 143898 h 4152897"/>
              <a:gd name="connsiteX31" fmla="*/ 5438098 w 5438098"/>
              <a:gd name="connsiteY31" fmla="*/ 2066549 h 4152897"/>
              <a:gd name="connsiteX32" fmla="*/ 4641707 w 5438098"/>
              <a:gd name="connsiteY32" fmla="*/ 3989201 h 4152897"/>
              <a:gd name="connsiteX33" fmla="*/ 4463586 w 5438098"/>
              <a:gd name="connsiteY33" fmla="*/ 4151087 h 4152897"/>
              <a:gd name="connsiteX34" fmla="*/ 4268154 w 5438098"/>
              <a:gd name="connsiteY34" fmla="*/ 3945772 h 4152897"/>
              <a:gd name="connsiteX35" fmla="*/ 5154393 w 5438098"/>
              <a:gd name="connsiteY35" fmla="*/ 2066549 h 4152897"/>
              <a:gd name="connsiteX36" fmla="*/ 4268154 w 5438098"/>
              <a:gd name="connsiteY36" fmla="*/ 187326 h 4152897"/>
              <a:gd name="connsiteX37" fmla="*/ 4483380 w 5438098"/>
              <a:gd name="connsiteY37" fmla="*/ 0 h 4152897"/>
              <a:gd name="connsiteX38" fmla="*/ 954719 w 5438098"/>
              <a:gd name="connsiteY38" fmla="*/ 0 h 4152897"/>
              <a:gd name="connsiteX39" fmla="*/ 1199471 w 5438098"/>
              <a:gd name="connsiteY39" fmla="*/ 165247 h 4152897"/>
              <a:gd name="connsiteX40" fmla="*/ 1169945 w 5438098"/>
              <a:gd name="connsiteY40" fmla="*/ 187326 h 4152897"/>
              <a:gd name="connsiteX41" fmla="*/ 283705 w 5438098"/>
              <a:gd name="connsiteY41" fmla="*/ 2066549 h 4152897"/>
              <a:gd name="connsiteX42" fmla="*/ 1169945 w 5438098"/>
              <a:gd name="connsiteY42" fmla="*/ 3945772 h 4152897"/>
              <a:gd name="connsiteX43" fmla="*/ 974513 w 5438098"/>
              <a:gd name="connsiteY43" fmla="*/ 4151088 h 4152897"/>
              <a:gd name="connsiteX44" fmla="*/ 796391 w 5438098"/>
              <a:gd name="connsiteY44" fmla="*/ 3989201 h 4152897"/>
              <a:gd name="connsiteX45" fmla="*/ 0 w 5438098"/>
              <a:gd name="connsiteY45" fmla="*/ 2066549 h 4152897"/>
              <a:gd name="connsiteX46" fmla="*/ 796391 w 5438098"/>
              <a:gd name="connsiteY46" fmla="*/ 143898 h 4152897"/>
              <a:gd name="connsiteX47" fmla="*/ 954719 w 5438098"/>
              <a:gd name="connsiteY47" fmla="*/ 0 h 4152897"/>
              <a:gd name="connsiteX0" fmla="*/ 2719058 w 5438098"/>
              <a:gd name="connsiteY0" fmla="*/ 1578133 h 4164652"/>
              <a:gd name="connsiteX1" fmla="*/ 2218872 w 5438098"/>
              <a:gd name="connsiteY1" fmla="*/ 2078316 h 4164652"/>
              <a:gd name="connsiteX2" fmla="*/ 2719058 w 5438098"/>
              <a:gd name="connsiteY2" fmla="*/ 2578499 h 4164652"/>
              <a:gd name="connsiteX3" fmla="*/ 3219244 w 5438098"/>
              <a:gd name="connsiteY3" fmla="*/ 2078316 h 4164652"/>
              <a:gd name="connsiteX4" fmla="*/ 2719058 w 5438098"/>
              <a:gd name="connsiteY4" fmla="*/ 1578133 h 4164652"/>
              <a:gd name="connsiteX5" fmla="*/ 2719058 w 5438098"/>
              <a:gd name="connsiteY5" fmla="*/ 1309892 h 4164652"/>
              <a:gd name="connsiteX6" fmla="*/ 3487485 w 5438098"/>
              <a:gd name="connsiteY6" fmla="*/ 2078316 h 4164652"/>
              <a:gd name="connsiteX7" fmla="*/ 2719058 w 5438098"/>
              <a:gd name="connsiteY7" fmla="*/ 2846740 h 4164652"/>
              <a:gd name="connsiteX8" fmla="*/ 1950631 w 5438098"/>
              <a:gd name="connsiteY8" fmla="*/ 2078316 h 4164652"/>
              <a:gd name="connsiteX9" fmla="*/ 2719058 w 5438098"/>
              <a:gd name="connsiteY9" fmla="*/ 1309892 h 4164652"/>
              <a:gd name="connsiteX10" fmla="*/ 1758587 w 5438098"/>
              <a:gd name="connsiteY10" fmla="*/ 554494 h 4164652"/>
              <a:gd name="connsiteX11" fmla="*/ 1980256 w 5438098"/>
              <a:gd name="connsiteY11" fmla="*/ 715440 h 4164652"/>
              <a:gd name="connsiteX12" fmla="*/ 1169107 w 5438098"/>
              <a:gd name="connsiteY12" fmla="*/ 2078308 h 4164652"/>
              <a:gd name="connsiteX13" fmla="*/ 1980256 w 5438098"/>
              <a:gd name="connsiteY13" fmla="*/ 3441176 h 4164652"/>
              <a:gd name="connsiteX14" fmla="*/ 1783025 w 5438098"/>
              <a:gd name="connsiteY14" fmla="*/ 3616968 h 4164652"/>
              <a:gd name="connsiteX15" fmla="*/ 1711063 w 5438098"/>
              <a:gd name="connsiteY15" fmla="*/ 3573251 h 4164652"/>
              <a:gd name="connsiteX16" fmla="*/ 916205 w 5438098"/>
              <a:gd name="connsiteY16" fmla="*/ 2078308 h 4164652"/>
              <a:gd name="connsiteX17" fmla="*/ 1711063 w 5438098"/>
              <a:gd name="connsiteY17" fmla="*/ 583366 h 4164652"/>
              <a:gd name="connsiteX18" fmla="*/ 1758587 w 5438098"/>
              <a:gd name="connsiteY18" fmla="*/ 554494 h 4164652"/>
              <a:gd name="connsiteX19" fmla="*/ 3679515 w 5438098"/>
              <a:gd name="connsiteY19" fmla="*/ 554493 h 4164652"/>
              <a:gd name="connsiteX20" fmla="*/ 3727041 w 5438098"/>
              <a:gd name="connsiteY20" fmla="*/ 583366 h 4164652"/>
              <a:gd name="connsiteX21" fmla="*/ 4521899 w 5438098"/>
              <a:gd name="connsiteY21" fmla="*/ 2078308 h 4164652"/>
              <a:gd name="connsiteX22" fmla="*/ 3727041 w 5438098"/>
              <a:gd name="connsiteY22" fmla="*/ 3573251 h 4164652"/>
              <a:gd name="connsiteX23" fmla="*/ 3655078 w 5438098"/>
              <a:gd name="connsiteY23" fmla="*/ 3616969 h 4164652"/>
              <a:gd name="connsiteX24" fmla="*/ 3457848 w 5438098"/>
              <a:gd name="connsiteY24" fmla="*/ 3441176 h 4164652"/>
              <a:gd name="connsiteX25" fmla="*/ 4268997 w 5438098"/>
              <a:gd name="connsiteY25" fmla="*/ 2078308 h 4164652"/>
              <a:gd name="connsiteX26" fmla="*/ 3457848 w 5438098"/>
              <a:gd name="connsiteY26" fmla="*/ 715440 h 4164652"/>
              <a:gd name="connsiteX27" fmla="*/ 3448092 w 5438098"/>
              <a:gd name="connsiteY27" fmla="*/ 710740 h 4164652"/>
              <a:gd name="connsiteX28" fmla="*/ 3679515 w 5438098"/>
              <a:gd name="connsiteY28" fmla="*/ 554493 h 4164652"/>
              <a:gd name="connsiteX29" fmla="*/ 4483380 w 5438098"/>
              <a:gd name="connsiteY29" fmla="*/ 11755 h 4164652"/>
              <a:gd name="connsiteX30" fmla="*/ 4641707 w 5438098"/>
              <a:gd name="connsiteY30" fmla="*/ 155653 h 4164652"/>
              <a:gd name="connsiteX31" fmla="*/ 5438098 w 5438098"/>
              <a:gd name="connsiteY31" fmla="*/ 2078304 h 4164652"/>
              <a:gd name="connsiteX32" fmla="*/ 4641707 w 5438098"/>
              <a:gd name="connsiteY32" fmla="*/ 4000956 h 4164652"/>
              <a:gd name="connsiteX33" fmla="*/ 4463586 w 5438098"/>
              <a:gd name="connsiteY33" fmla="*/ 4162842 h 4164652"/>
              <a:gd name="connsiteX34" fmla="*/ 4268154 w 5438098"/>
              <a:gd name="connsiteY34" fmla="*/ 3957527 h 4164652"/>
              <a:gd name="connsiteX35" fmla="*/ 5154393 w 5438098"/>
              <a:gd name="connsiteY35" fmla="*/ 2078304 h 4164652"/>
              <a:gd name="connsiteX36" fmla="*/ 4268154 w 5438098"/>
              <a:gd name="connsiteY36" fmla="*/ 199081 h 4164652"/>
              <a:gd name="connsiteX37" fmla="*/ 4483380 w 5438098"/>
              <a:gd name="connsiteY37" fmla="*/ 11755 h 4164652"/>
              <a:gd name="connsiteX38" fmla="*/ 954719 w 5438098"/>
              <a:gd name="connsiteY38" fmla="*/ 11755 h 4164652"/>
              <a:gd name="connsiteX39" fmla="*/ 1199471 w 5438098"/>
              <a:gd name="connsiteY39" fmla="*/ 177002 h 4164652"/>
              <a:gd name="connsiteX40" fmla="*/ 1169945 w 5438098"/>
              <a:gd name="connsiteY40" fmla="*/ 199081 h 4164652"/>
              <a:gd name="connsiteX41" fmla="*/ 283705 w 5438098"/>
              <a:gd name="connsiteY41" fmla="*/ 2078304 h 4164652"/>
              <a:gd name="connsiteX42" fmla="*/ 1169945 w 5438098"/>
              <a:gd name="connsiteY42" fmla="*/ 3957527 h 4164652"/>
              <a:gd name="connsiteX43" fmla="*/ 974513 w 5438098"/>
              <a:gd name="connsiteY43" fmla="*/ 4162843 h 4164652"/>
              <a:gd name="connsiteX44" fmla="*/ 796391 w 5438098"/>
              <a:gd name="connsiteY44" fmla="*/ 4000956 h 4164652"/>
              <a:gd name="connsiteX45" fmla="*/ 0 w 5438098"/>
              <a:gd name="connsiteY45" fmla="*/ 2078304 h 4164652"/>
              <a:gd name="connsiteX46" fmla="*/ 796391 w 5438098"/>
              <a:gd name="connsiteY46" fmla="*/ 155653 h 4164652"/>
              <a:gd name="connsiteX47" fmla="*/ 954719 w 5438098"/>
              <a:gd name="connsiteY47" fmla="*/ 11755 h 4164652"/>
              <a:gd name="connsiteX0" fmla="*/ 2719058 w 5438098"/>
              <a:gd name="connsiteY0" fmla="*/ 1578133 h 4164652"/>
              <a:gd name="connsiteX1" fmla="*/ 2218872 w 5438098"/>
              <a:gd name="connsiteY1" fmla="*/ 2078316 h 4164652"/>
              <a:gd name="connsiteX2" fmla="*/ 2719058 w 5438098"/>
              <a:gd name="connsiteY2" fmla="*/ 2578499 h 4164652"/>
              <a:gd name="connsiteX3" fmla="*/ 3219244 w 5438098"/>
              <a:gd name="connsiteY3" fmla="*/ 2078316 h 4164652"/>
              <a:gd name="connsiteX4" fmla="*/ 2719058 w 5438098"/>
              <a:gd name="connsiteY4" fmla="*/ 1578133 h 4164652"/>
              <a:gd name="connsiteX5" fmla="*/ 2719058 w 5438098"/>
              <a:gd name="connsiteY5" fmla="*/ 1309892 h 4164652"/>
              <a:gd name="connsiteX6" fmla="*/ 3487485 w 5438098"/>
              <a:gd name="connsiteY6" fmla="*/ 2078316 h 4164652"/>
              <a:gd name="connsiteX7" fmla="*/ 2719058 w 5438098"/>
              <a:gd name="connsiteY7" fmla="*/ 2846740 h 4164652"/>
              <a:gd name="connsiteX8" fmla="*/ 1950631 w 5438098"/>
              <a:gd name="connsiteY8" fmla="*/ 2078316 h 4164652"/>
              <a:gd name="connsiteX9" fmla="*/ 2719058 w 5438098"/>
              <a:gd name="connsiteY9" fmla="*/ 1309892 h 4164652"/>
              <a:gd name="connsiteX10" fmla="*/ 1758587 w 5438098"/>
              <a:gd name="connsiteY10" fmla="*/ 554494 h 4164652"/>
              <a:gd name="connsiteX11" fmla="*/ 1980256 w 5438098"/>
              <a:gd name="connsiteY11" fmla="*/ 715440 h 4164652"/>
              <a:gd name="connsiteX12" fmla="*/ 1169107 w 5438098"/>
              <a:gd name="connsiteY12" fmla="*/ 2078308 h 4164652"/>
              <a:gd name="connsiteX13" fmla="*/ 1980256 w 5438098"/>
              <a:gd name="connsiteY13" fmla="*/ 3441176 h 4164652"/>
              <a:gd name="connsiteX14" fmla="*/ 1783025 w 5438098"/>
              <a:gd name="connsiteY14" fmla="*/ 3616968 h 4164652"/>
              <a:gd name="connsiteX15" fmla="*/ 1711063 w 5438098"/>
              <a:gd name="connsiteY15" fmla="*/ 3573251 h 4164652"/>
              <a:gd name="connsiteX16" fmla="*/ 916205 w 5438098"/>
              <a:gd name="connsiteY16" fmla="*/ 2078308 h 4164652"/>
              <a:gd name="connsiteX17" fmla="*/ 1711063 w 5438098"/>
              <a:gd name="connsiteY17" fmla="*/ 583366 h 4164652"/>
              <a:gd name="connsiteX18" fmla="*/ 1758587 w 5438098"/>
              <a:gd name="connsiteY18" fmla="*/ 554494 h 4164652"/>
              <a:gd name="connsiteX19" fmla="*/ 3679515 w 5438098"/>
              <a:gd name="connsiteY19" fmla="*/ 554493 h 4164652"/>
              <a:gd name="connsiteX20" fmla="*/ 3727041 w 5438098"/>
              <a:gd name="connsiteY20" fmla="*/ 583366 h 4164652"/>
              <a:gd name="connsiteX21" fmla="*/ 4521899 w 5438098"/>
              <a:gd name="connsiteY21" fmla="*/ 2078308 h 4164652"/>
              <a:gd name="connsiteX22" fmla="*/ 3727041 w 5438098"/>
              <a:gd name="connsiteY22" fmla="*/ 3573251 h 4164652"/>
              <a:gd name="connsiteX23" fmla="*/ 3655078 w 5438098"/>
              <a:gd name="connsiteY23" fmla="*/ 3616969 h 4164652"/>
              <a:gd name="connsiteX24" fmla="*/ 3457848 w 5438098"/>
              <a:gd name="connsiteY24" fmla="*/ 3441176 h 4164652"/>
              <a:gd name="connsiteX25" fmla="*/ 4268997 w 5438098"/>
              <a:gd name="connsiteY25" fmla="*/ 2078308 h 4164652"/>
              <a:gd name="connsiteX26" fmla="*/ 3457848 w 5438098"/>
              <a:gd name="connsiteY26" fmla="*/ 715440 h 4164652"/>
              <a:gd name="connsiteX27" fmla="*/ 3679515 w 5438098"/>
              <a:gd name="connsiteY27" fmla="*/ 554493 h 4164652"/>
              <a:gd name="connsiteX28" fmla="*/ 4483380 w 5438098"/>
              <a:gd name="connsiteY28" fmla="*/ 11755 h 4164652"/>
              <a:gd name="connsiteX29" fmla="*/ 4641707 w 5438098"/>
              <a:gd name="connsiteY29" fmla="*/ 155653 h 4164652"/>
              <a:gd name="connsiteX30" fmla="*/ 5438098 w 5438098"/>
              <a:gd name="connsiteY30" fmla="*/ 2078304 h 4164652"/>
              <a:gd name="connsiteX31" fmla="*/ 4641707 w 5438098"/>
              <a:gd name="connsiteY31" fmla="*/ 4000956 h 4164652"/>
              <a:gd name="connsiteX32" fmla="*/ 4463586 w 5438098"/>
              <a:gd name="connsiteY32" fmla="*/ 4162842 h 4164652"/>
              <a:gd name="connsiteX33" fmla="*/ 4268154 w 5438098"/>
              <a:gd name="connsiteY33" fmla="*/ 3957527 h 4164652"/>
              <a:gd name="connsiteX34" fmla="*/ 5154393 w 5438098"/>
              <a:gd name="connsiteY34" fmla="*/ 2078304 h 4164652"/>
              <a:gd name="connsiteX35" fmla="*/ 4268154 w 5438098"/>
              <a:gd name="connsiteY35" fmla="*/ 199081 h 4164652"/>
              <a:gd name="connsiteX36" fmla="*/ 4483380 w 5438098"/>
              <a:gd name="connsiteY36" fmla="*/ 11755 h 4164652"/>
              <a:gd name="connsiteX37" fmla="*/ 954719 w 5438098"/>
              <a:gd name="connsiteY37" fmla="*/ 11755 h 4164652"/>
              <a:gd name="connsiteX38" fmla="*/ 1199471 w 5438098"/>
              <a:gd name="connsiteY38" fmla="*/ 177002 h 4164652"/>
              <a:gd name="connsiteX39" fmla="*/ 1169945 w 5438098"/>
              <a:gd name="connsiteY39" fmla="*/ 199081 h 4164652"/>
              <a:gd name="connsiteX40" fmla="*/ 283705 w 5438098"/>
              <a:gd name="connsiteY40" fmla="*/ 2078304 h 4164652"/>
              <a:gd name="connsiteX41" fmla="*/ 1169945 w 5438098"/>
              <a:gd name="connsiteY41" fmla="*/ 3957527 h 4164652"/>
              <a:gd name="connsiteX42" fmla="*/ 974513 w 5438098"/>
              <a:gd name="connsiteY42" fmla="*/ 4162843 h 4164652"/>
              <a:gd name="connsiteX43" fmla="*/ 796391 w 5438098"/>
              <a:gd name="connsiteY43" fmla="*/ 4000956 h 4164652"/>
              <a:gd name="connsiteX44" fmla="*/ 0 w 5438098"/>
              <a:gd name="connsiteY44" fmla="*/ 2078304 h 4164652"/>
              <a:gd name="connsiteX45" fmla="*/ 796391 w 5438098"/>
              <a:gd name="connsiteY45" fmla="*/ 155653 h 4164652"/>
              <a:gd name="connsiteX46" fmla="*/ 954719 w 5438098"/>
              <a:gd name="connsiteY46" fmla="*/ 11755 h 4164652"/>
              <a:gd name="connsiteX0" fmla="*/ 2719058 w 5438098"/>
              <a:gd name="connsiteY0" fmla="*/ 1578133 h 4164652"/>
              <a:gd name="connsiteX1" fmla="*/ 2218872 w 5438098"/>
              <a:gd name="connsiteY1" fmla="*/ 2078316 h 4164652"/>
              <a:gd name="connsiteX2" fmla="*/ 2719058 w 5438098"/>
              <a:gd name="connsiteY2" fmla="*/ 2578499 h 4164652"/>
              <a:gd name="connsiteX3" fmla="*/ 3219244 w 5438098"/>
              <a:gd name="connsiteY3" fmla="*/ 2078316 h 4164652"/>
              <a:gd name="connsiteX4" fmla="*/ 2719058 w 5438098"/>
              <a:gd name="connsiteY4" fmla="*/ 1578133 h 4164652"/>
              <a:gd name="connsiteX5" fmla="*/ 2719058 w 5438098"/>
              <a:gd name="connsiteY5" fmla="*/ 1309892 h 4164652"/>
              <a:gd name="connsiteX6" fmla="*/ 3487485 w 5438098"/>
              <a:gd name="connsiteY6" fmla="*/ 2078316 h 4164652"/>
              <a:gd name="connsiteX7" fmla="*/ 2719058 w 5438098"/>
              <a:gd name="connsiteY7" fmla="*/ 2846740 h 4164652"/>
              <a:gd name="connsiteX8" fmla="*/ 1950631 w 5438098"/>
              <a:gd name="connsiteY8" fmla="*/ 2078316 h 4164652"/>
              <a:gd name="connsiteX9" fmla="*/ 2719058 w 5438098"/>
              <a:gd name="connsiteY9" fmla="*/ 1309892 h 4164652"/>
              <a:gd name="connsiteX10" fmla="*/ 1758587 w 5438098"/>
              <a:gd name="connsiteY10" fmla="*/ 554494 h 4164652"/>
              <a:gd name="connsiteX11" fmla="*/ 1980256 w 5438098"/>
              <a:gd name="connsiteY11" fmla="*/ 715440 h 4164652"/>
              <a:gd name="connsiteX12" fmla="*/ 1169107 w 5438098"/>
              <a:gd name="connsiteY12" fmla="*/ 2078308 h 4164652"/>
              <a:gd name="connsiteX13" fmla="*/ 1980256 w 5438098"/>
              <a:gd name="connsiteY13" fmla="*/ 3441176 h 4164652"/>
              <a:gd name="connsiteX14" fmla="*/ 1783025 w 5438098"/>
              <a:gd name="connsiteY14" fmla="*/ 3616968 h 4164652"/>
              <a:gd name="connsiteX15" fmla="*/ 1711063 w 5438098"/>
              <a:gd name="connsiteY15" fmla="*/ 3573251 h 4164652"/>
              <a:gd name="connsiteX16" fmla="*/ 916205 w 5438098"/>
              <a:gd name="connsiteY16" fmla="*/ 2078308 h 4164652"/>
              <a:gd name="connsiteX17" fmla="*/ 1711063 w 5438098"/>
              <a:gd name="connsiteY17" fmla="*/ 583366 h 4164652"/>
              <a:gd name="connsiteX18" fmla="*/ 1758587 w 5438098"/>
              <a:gd name="connsiteY18" fmla="*/ 554494 h 4164652"/>
              <a:gd name="connsiteX19" fmla="*/ 3679515 w 5438098"/>
              <a:gd name="connsiteY19" fmla="*/ 554493 h 4164652"/>
              <a:gd name="connsiteX20" fmla="*/ 3727041 w 5438098"/>
              <a:gd name="connsiteY20" fmla="*/ 583366 h 4164652"/>
              <a:gd name="connsiteX21" fmla="*/ 4521899 w 5438098"/>
              <a:gd name="connsiteY21" fmla="*/ 2078308 h 4164652"/>
              <a:gd name="connsiteX22" fmla="*/ 3727041 w 5438098"/>
              <a:gd name="connsiteY22" fmla="*/ 3573251 h 4164652"/>
              <a:gd name="connsiteX23" fmla="*/ 3655078 w 5438098"/>
              <a:gd name="connsiteY23" fmla="*/ 3616969 h 4164652"/>
              <a:gd name="connsiteX24" fmla="*/ 3457848 w 5438098"/>
              <a:gd name="connsiteY24" fmla="*/ 3441176 h 4164652"/>
              <a:gd name="connsiteX25" fmla="*/ 4268997 w 5438098"/>
              <a:gd name="connsiteY25" fmla="*/ 2078308 h 4164652"/>
              <a:gd name="connsiteX26" fmla="*/ 3457848 w 5438098"/>
              <a:gd name="connsiteY26" fmla="*/ 715440 h 4164652"/>
              <a:gd name="connsiteX27" fmla="*/ 3679515 w 5438098"/>
              <a:gd name="connsiteY27" fmla="*/ 554493 h 4164652"/>
              <a:gd name="connsiteX28" fmla="*/ 4483380 w 5438098"/>
              <a:gd name="connsiteY28" fmla="*/ 11755 h 4164652"/>
              <a:gd name="connsiteX29" fmla="*/ 4641707 w 5438098"/>
              <a:gd name="connsiteY29" fmla="*/ 155653 h 4164652"/>
              <a:gd name="connsiteX30" fmla="*/ 5438098 w 5438098"/>
              <a:gd name="connsiteY30" fmla="*/ 2078304 h 4164652"/>
              <a:gd name="connsiteX31" fmla="*/ 4641707 w 5438098"/>
              <a:gd name="connsiteY31" fmla="*/ 4000956 h 4164652"/>
              <a:gd name="connsiteX32" fmla="*/ 4463586 w 5438098"/>
              <a:gd name="connsiteY32" fmla="*/ 4162842 h 4164652"/>
              <a:gd name="connsiteX33" fmla="*/ 4268154 w 5438098"/>
              <a:gd name="connsiteY33" fmla="*/ 3957527 h 4164652"/>
              <a:gd name="connsiteX34" fmla="*/ 5154393 w 5438098"/>
              <a:gd name="connsiteY34" fmla="*/ 2078304 h 4164652"/>
              <a:gd name="connsiteX35" fmla="*/ 4268154 w 5438098"/>
              <a:gd name="connsiteY35" fmla="*/ 199081 h 4164652"/>
              <a:gd name="connsiteX36" fmla="*/ 4483380 w 5438098"/>
              <a:gd name="connsiteY36" fmla="*/ 11755 h 4164652"/>
              <a:gd name="connsiteX37" fmla="*/ 954719 w 5438098"/>
              <a:gd name="connsiteY37" fmla="*/ 11755 h 4164652"/>
              <a:gd name="connsiteX38" fmla="*/ 1199471 w 5438098"/>
              <a:gd name="connsiteY38" fmla="*/ 177002 h 4164652"/>
              <a:gd name="connsiteX39" fmla="*/ 1169945 w 5438098"/>
              <a:gd name="connsiteY39" fmla="*/ 199081 h 4164652"/>
              <a:gd name="connsiteX40" fmla="*/ 283705 w 5438098"/>
              <a:gd name="connsiteY40" fmla="*/ 2078304 h 4164652"/>
              <a:gd name="connsiteX41" fmla="*/ 1169945 w 5438098"/>
              <a:gd name="connsiteY41" fmla="*/ 3957527 h 4164652"/>
              <a:gd name="connsiteX42" fmla="*/ 974513 w 5438098"/>
              <a:gd name="connsiteY42" fmla="*/ 4162843 h 4164652"/>
              <a:gd name="connsiteX43" fmla="*/ 796391 w 5438098"/>
              <a:gd name="connsiteY43" fmla="*/ 4000956 h 4164652"/>
              <a:gd name="connsiteX44" fmla="*/ 0 w 5438098"/>
              <a:gd name="connsiteY44" fmla="*/ 2078304 h 4164652"/>
              <a:gd name="connsiteX45" fmla="*/ 796391 w 5438098"/>
              <a:gd name="connsiteY45" fmla="*/ 155653 h 4164652"/>
              <a:gd name="connsiteX46" fmla="*/ 954719 w 5438098"/>
              <a:gd name="connsiteY46" fmla="*/ 11755 h 4164652"/>
              <a:gd name="connsiteX0" fmla="*/ 2719058 w 5438098"/>
              <a:gd name="connsiteY0" fmla="*/ 1578133 h 4164652"/>
              <a:gd name="connsiteX1" fmla="*/ 2218872 w 5438098"/>
              <a:gd name="connsiteY1" fmla="*/ 2078316 h 4164652"/>
              <a:gd name="connsiteX2" fmla="*/ 2719058 w 5438098"/>
              <a:gd name="connsiteY2" fmla="*/ 2578499 h 4164652"/>
              <a:gd name="connsiteX3" fmla="*/ 3219244 w 5438098"/>
              <a:gd name="connsiteY3" fmla="*/ 2078316 h 4164652"/>
              <a:gd name="connsiteX4" fmla="*/ 2719058 w 5438098"/>
              <a:gd name="connsiteY4" fmla="*/ 1578133 h 4164652"/>
              <a:gd name="connsiteX5" fmla="*/ 2719058 w 5438098"/>
              <a:gd name="connsiteY5" fmla="*/ 1309892 h 4164652"/>
              <a:gd name="connsiteX6" fmla="*/ 3487485 w 5438098"/>
              <a:gd name="connsiteY6" fmla="*/ 2078316 h 4164652"/>
              <a:gd name="connsiteX7" fmla="*/ 2719058 w 5438098"/>
              <a:gd name="connsiteY7" fmla="*/ 2846740 h 4164652"/>
              <a:gd name="connsiteX8" fmla="*/ 1950631 w 5438098"/>
              <a:gd name="connsiteY8" fmla="*/ 2078316 h 4164652"/>
              <a:gd name="connsiteX9" fmla="*/ 2719058 w 5438098"/>
              <a:gd name="connsiteY9" fmla="*/ 1309892 h 4164652"/>
              <a:gd name="connsiteX10" fmla="*/ 1758587 w 5438098"/>
              <a:gd name="connsiteY10" fmla="*/ 554494 h 4164652"/>
              <a:gd name="connsiteX11" fmla="*/ 1980256 w 5438098"/>
              <a:gd name="connsiteY11" fmla="*/ 715440 h 4164652"/>
              <a:gd name="connsiteX12" fmla="*/ 1169107 w 5438098"/>
              <a:gd name="connsiteY12" fmla="*/ 2078308 h 4164652"/>
              <a:gd name="connsiteX13" fmla="*/ 1980256 w 5438098"/>
              <a:gd name="connsiteY13" fmla="*/ 3441176 h 4164652"/>
              <a:gd name="connsiteX14" fmla="*/ 1783025 w 5438098"/>
              <a:gd name="connsiteY14" fmla="*/ 3616968 h 4164652"/>
              <a:gd name="connsiteX15" fmla="*/ 1711063 w 5438098"/>
              <a:gd name="connsiteY15" fmla="*/ 3573251 h 4164652"/>
              <a:gd name="connsiteX16" fmla="*/ 916205 w 5438098"/>
              <a:gd name="connsiteY16" fmla="*/ 2078308 h 4164652"/>
              <a:gd name="connsiteX17" fmla="*/ 1711063 w 5438098"/>
              <a:gd name="connsiteY17" fmla="*/ 583366 h 4164652"/>
              <a:gd name="connsiteX18" fmla="*/ 1758587 w 5438098"/>
              <a:gd name="connsiteY18" fmla="*/ 554494 h 4164652"/>
              <a:gd name="connsiteX19" fmla="*/ 3679515 w 5438098"/>
              <a:gd name="connsiteY19" fmla="*/ 554493 h 4164652"/>
              <a:gd name="connsiteX20" fmla="*/ 3727041 w 5438098"/>
              <a:gd name="connsiteY20" fmla="*/ 583366 h 4164652"/>
              <a:gd name="connsiteX21" fmla="*/ 4521899 w 5438098"/>
              <a:gd name="connsiteY21" fmla="*/ 2078308 h 4164652"/>
              <a:gd name="connsiteX22" fmla="*/ 3727041 w 5438098"/>
              <a:gd name="connsiteY22" fmla="*/ 3573251 h 4164652"/>
              <a:gd name="connsiteX23" fmla="*/ 3655078 w 5438098"/>
              <a:gd name="connsiteY23" fmla="*/ 3616969 h 4164652"/>
              <a:gd name="connsiteX24" fmla="*/ 3457848 w 5438098"/>
              <a:gd name="connsiteY24" fmla="*/ 3441176 h 4164652"/>
              <a:gd name="connsiteX25" fmla="*/ 4268997 w 5438098"/>
              <a:gd name="connsiteY25" fmla="*/ 2078308 h 4164652"/>
              <a:gd name="connsiteX26" fmla="*/ 3457848 w 5438098"/>
              <a:gd name="connsiteY26" fmla="*/ 715440 h 4164652"/>
              <a:gd name="connsiteX27" fmla="*/ 3679515 w 5438098"/>
              <a:gd name="connsiteY27" fmla="*/ 554493 h 4164652"/>
              <a:gd name="connsiteX28" fmla="*/ 4483380 w 5438098"/>
              <a:gd name="connsiteY28" fmla="*/ 11755 h 4164652"/>
              <a:gd name="connsiteX29" fmla="*/ 4641707 w 5438098"/>
              <a:gd name="connsiteY29" fmla="*/ 155653 h 4164652"/>
              <a:gd name="connsiteX30" fmla="*/ 5438098 w 5438098"/>
              <a:gd name="connsiteY30" fmla="*/ 2078304 h 4164652"/>
              <a:gd name="connsiteX31" fmla="*/ 4641707 w 5438098"/>
              <a:gd name="connsiteY31" fmla="*/ 4000956 h 4164652"/>
              <a:gd name="connsiteX32" fmla="*/ 4463586 w 5438098"/>
              <a:gd name="connsiteY32" fmla="*/ 4162842 h 4164652"/>
              <a:gd name="connsiteX33" fmla="*/ 4268154 w 5438098"/>
              <a:gd name="connsiteY33" fmla="*/ 3957527 h 4164652"/>
              <a:gd name="connsiteX34" fmla="*/ 5154393 w 5438098"/>
              <a:gd name="connsiteY34" fmla="*/ 2078304 h 4164652"/>
              <a:gd name="connsiteX35" fmla="*/ 4268154 w 5438098"/>
              <a:gd name="connsiteY35" fmla="*/ 199081 h 4164652"/>
              <a:gd name="connsiteX36" fmla="*/ 4483380 w 5438098"/>
              <a:gd name="connsiteY36" fmla="*/ 11755 h 4164652"/>
              <a:gd name="connsiteX37" fmla="*/ 954719 w 5438098"/>
              <a:gd name="connsiteY37" fmla="*/ 11755 h 4164652"/>
              <a:gd name="connsiteX38" fmla="*/ 1199471 w 5438098"/>
              <a:gd name="connsiteY38" fmla="*/ 177002 h 4164652"/>
              <a:gd name="connsiteX39" fmla="*/ 1169945 w 5438098"/>
              <a:gd name="connsiteY39" fmla="*/ 199081 h 4164652"/>
              <a:gd name="connsiteX40" fmla="*/ 283705 w 5438098"/>
              <a:gd name="connsiteY40" fmla="*/ 2078304 h 4164652"/>
              <a:gd name="connsiteX41" fmla="*/ 1169945 w 5438098"/>
              <a:gd name="connsiteY41" fmla="*/ 3957527 h 4164652"/>
              <a:gd name="connsiteX42" fmla="*/ 974513 w 5438098"/>
              <a:gd name="connsiteY42" fmla="*/ 4162843 h 4164652"/>
              <a:gd name="connsiteX43" fmla="*/ 796391 w 5438098"/>
              <a:gd name="connsiteY43" fmla="*/ 4000956 h 4164652"/>
              <a:gd name="connsiteX44" fmla="*/ 0 w 5438098"/>
              <a:gd name="connsiteY44" fmla="*/ 2078304 h 4164652"/>
              <a:gd name="connsiteX45" fmla="*/ 796391 w 5438098"/>
              <a:gd name="connsiteY45" fmla="*/ 155653 h 4164652"/>
              <a:gd name="connsiteX46" fmla="*/ 954719 w 5438098"/>
              <a:gd name="connsiteY46" fmla="*/ 11755 h 4164652"/>
              <a:gd name="connsiteX0" fmla="*/ 2719058 w 5438098"/>
              <a:gd name="connsiteY0" fmla="*/ 1578133 h 4164652"/>
              <a:gd name="connsiteX1" fmla="*/ 2218872 w 5438098"/>
              <a:gd name="connsiteY1" fmla="*/ 2078316 h 4164652"/>
              <a:gd name="connsiteX2" fmla="*/ 2719058 w 5438098"/>
              <a:gd name="connsiteY2" fmla="*/ 2578499 h 4164652"/>
              <a:gd name="connsiteX3" fmla="*/ 3219244 w 5438098"/>
              <a:gd name="connsiteY3" fmla="*/ 2078316 h 4164652"/>
              <a:gd name="connsiteX4" fmla="*/ 2719058 w 5438098"/>
              <a:gd name="connsiteY4" fmla="*/ 1578133 h 4164652"/>
              <a:gd name="connsiteX5" fmla="*/ 2719058 w 5438098"/>
              <a:gd name="connsiteY5" fmla="*/ 1309892 h 4164652"/>
              <a:gd name="connsiteX6" fmla="*/ 3487485 w 5438098"/>
              <a:gd name="connsiteY6" fmla="*/ 2078316 h 4164652"/>
              <a:gd name="connsiteX7" fmla="*/ 2719058 w 5438098"/>
              <a:gd name="connsiteY7" fmla="*/ 2846740 h 4164652"/>
              <a:gd name="connsiteX8" fmla="*/ 1950631 w 5438098"/>
              <a:gd name="connsiteY8" fmla="*/ 2078316 h 4164652"/>
              <a:gd name="connsiteX9" fmla="*/ 2719058 w 5438098"/>
              <a:gd name="connsiteY9" fmla="*/ 1309892 h 4164652"/>
              <a:gd name="connsiteX10" fmla="*/ 1758587 w 5438098"/>
              <a:gd name="connsiteY10" fmla="*/ 554494 h 4164652"/>
              <a:gd name="connsiteX11" fmla="*/ 1980256 w 5438098"/>
              <a:gd name="connsiteY11" fmla="*/ 715440 h 4164652"/>
              <a:gd name="connsiteX12" fmla="*/ 1169107 w 5438098"/>
              <a:gd name="connsiteY12" fmla="*/ 2078308 h 4164652"/>
              <a:gd name="connsiteX13" fmla="*/ 1980256 w 5438098"/>
              <a:gd name="connsiteY13" fmla="*/ 3441176 h 4164652"/>
              <a:gd name="connsiteX14" fmla="*/ 1783025 w 5438098"/>
              <a:gd name="connsiteY14" fmla="*/ 3616968 h 4164652"/>
              <a:gd name="connsiteX15" fmla="*/ 1711063 w 5438098"/>
              <a:gd name="connsiteY15" fmla="*/ 3573251 h 4164652"/>
              <a:gd name="connsiteX16" fmla="*/ 916205 w 5438098"/>
              <a:gd name="connsiteY16" fmla="*/ 2078308 h 4164652"/>
              <a:gd name="connsiteX17" fmla="*/ 1711063 w 5438098"/>
              <a:gd name="connsiteY17" fmla="*/ 583366 h 4164652"/>
              <a:gd name="connsiteX18" fmla="*/ 1758587 w 5438098"/>
              <a:gd name="connsiteY18" fmla="*/ 554494 h 4164652"/>
              <a:gd name="connsiteX19" fmla="*/ 3679515 w 5438098"/>
              <a:gd name="connsiteY19" fmla="*/ 554493 h 4164652"/>
              <a:gd name="connsiteX20" fmla="*/ 3727041 w 5438098"/>
              <a:gd name="connsiteY20" fmla="*/ 583366 h 4164652"/>
              <a:gd name="connsiteX21" fmla="*/ 4521899 w 5438098"/>
              <a:gd name="connsiteY21" fmla="*/ 2078308 h 4164652"/>
              <a:gd name="connsiteX22" fmla="*/ 3727041 w 5438098"/>
              <a:gd name="connsiteY22" fmla="*/ 3573251 h 4164652"/>
              <a:gd name="connsiteX23" fmla="*/ 3655078 w 5438098"/>
              <a:gd name="connsiteY23" fmla="*/ 3616969 h 4164652"/>
              <a:gd name="connsiteX24" fmla="*/ 3457848 w 5438098"/>
              <a:gd name="connsiteY24" fmla="*/ 3441176 h 4164652"/>
              <a:gd name="connsiteX25" fmla="*/ 4268997 w 5438098"/>
              <a:gd name="connsiteY25" fmla="*/ 2078308 h 4164652"/>
              <a:gd name="connsiteX26" fmla="*/ 3457848 w 5438098"/>
              <a:gd name="connsiteY26" fmla="*/ 715440 h 4164652"/>
              <a:gd name="connsiteX27" fmla="*/ 3679515 w 5438098"/>
              <a:gd name="connsiteY27" fmla="*/ 554493 h 4164652"/>
              <a:gd name="connsiteX28" fmla="*/ 4483380 w 5438098"/>
              <a:gd name="connsiteY28" fmla="*/ 11755 h 4164652"/>
              <a:gd name="connsiteX29" fmla="*/ 4641707 w 5438098"/>
              <a:gd name="connsiteY29" fmla="*/ 155653 h 4164652"/>
              <a:gd name="connsiteX30" fmla="*/ 5438098 w 5438098"/>
              <a:gd name="connsiteY30" fmla="*/ 2078304 h 4164652"/>
              <a:gd name="connsiteX31" fmla="*/ 4641707 w 5438098"/>
              <a:gd name="connsiteY31" fmla="*/ 4000956 h 4164652"/>
              <a:gd name="connsiteX32" fmla="*/ 4463586 w 5438098"/>
              <a:gd name="connsiteY32" fmla="*/ 4162842 h 4164652"/>
              <a:gd name="connsiteX33" fmla="*/ 4268154 w 5438098"/>
              <a:gd name="connsiteY33" fmla="*/ 3957527 h 4164652"/>
              <a:gd name="connsiteX34" fmla="*/ 5154393 w 5438098"/>
              <a:gd name="connsiteY34" fmla="*/ 2078304 h 4164652"/>
              <a:gd name="connsiteX35" fmla="*/ 4268154 w 5438098"/>
              <a:gd name="connsiteY35" fmla="*/ 199081 h 4164652"/>
              <a:gd name="connsiteX36" fmla="*/ 4483380 w 5438098"/>
              <a:gd name="connsiteY36" fmla="*/ 11755 h 4164652"/>
              <a:gd name="connsiteX37" fmla="*/ 954719 w 5438098"/>
              <a:gd name="connsiteY37" fmla="*/ 11755 h 4164652"/>
              <a:gd name="connsiteX38" fmla="*/ 1199471 w 5438098"/>
              <a:gd name="connsiteY38" fmla="*/ 177002 h 4164652"/>
              <a:gd name="connsiteX39" fmla="*/ 1169945 w 5438098"/>
              <a:gd name="connsiteY39" fmla="*/ 199081 h 4164652"/>
              <a:gd name="connsiteX40" fmla="*/ 283705 w 5438098"/>
              <a:gd name="connsiteY40" fmla="*/ 2078304 h 4164652"/>
              <a:gd name="connsiteX41" fmla="*/ 1169945 w 5438098"/>
              <a:gd name="connsiteY41" fmla="*/ 3957527 h 4164652"/>
              <a:gd name="connsiteX42" fmla="*/ 974513 w 5438098"/>
              <a:gd name="connsiteY42" fmla="*/ 4162843 h 4164652"/>
              <a:gd name="connsiteX43" fmla="*/ 796391 w 5438098"/>
              <a:gd name="connsiteY43" fmla="*/ 4000956 h 4164652"/>
              <a:gd name="connsiteX44" fmla="*/ 0 w 5438098"/>
              <a:gd name="connsiteY44" fmla="*/ 2078304 h 4164652"/>
              <a:gd name="connsiteX45" fmla="*/ 796391 w 5438098"/>
              <a:gd name="connsiteY45" fmla="*/ 155653 h 4164652"/>
              <a:gd name="connsiteX46" fmla="*/ 954719 w 5438098"/>
              <a:gd name="connsiteY46" fmla="*/ 11755 h 4164652"/>
              <a:gd name="connsiteX0" fmla="*/ 2719058 w 5438098"/>
              <a:gd name="connsiteY0" fmla="*/ 1578133 h 4164652"/>
              <a:gd name="connsiteX1" fmla="*/ 2218872 w 5438098"/>
              <a:gd name="connsiteY1" fmla="*/ 2078316 h 4164652"/>
              <a:gd name="connsiteX2" fmla="*/ 2719058 w 5438098"/>
              <a:gd name="connsiteY2" fmla="*/ 2578499 h 4164652"/>
              <a:gd name="connsiteX3" fmla="*/ 3219244 w 5438098"/>
              <a:gd name="connsiteY3" fmla="*/ 2078316 h 4164652"/>
              <a:gd name="connsiteX4" fmla="*/ 2719058 w 5438098"/>
              <a:gd name="connsiteY4" fmla="*/ 1578133 h 4164652"/>
              <a:gd name="connsiteX5" fmla="*/ 2719058 w 5438098"/>
              <a:gd name="connsiteY5" fmla="*/ 1309892 h 4164652"/>
              <a:gd name="connsiteX6" fmla="*/ 3487485 w 5438098"/>
              <a:gd name="connsiteY6" fmla="*/ 2078316 h 4164652"/>
              <a:gd name="connsiteX7" fmla="*/ 2719058 w 5438098"/>
              <a:gd name="connsiteY7" fmla="*/ 2846740 h 4164652"/>
              <a:gd name="connsiteX8" fmla="*/ 1950631 w 5438098"/>
              <a:gd name="connsiteY8" fmla="*/ 2078316 h 4164652"/>
              <a:gd name="connsiteX9" fmla="*/ 2719058 w 5438098"/>
              <a:gd name="connsiteY9" fmla="*/ 1309892 h 4164652"/>
              <a:gd name="connsiteX10" fmla="*/ 1758587 w 5438098"/>
              <a:gd name="connsiteY10" fmla="*/ 554494 h 4164652"/>
              <a:gd name="connsiteX11" fmla="*/ 1980256 w 5438098"/>
              <a:gd name="connsiteY11" fmla="*/ 715440 h 4164652"/>
              <a:gd name="connsiteX12" fmla="*/ 1169107 w 5438098"/>
              <a:gd name="connsiteY12" fmla="*/ 2078308 h 4164652"/>
              <a:gd name="connsiteX13" fmla="*/ 1980256 w 5438098"/>
              <a:gd name="connsiteY13" fmla="*/ 3441176 h 4164652"/>
              <a:gd name="connsiteX14" fmla="*/ 1783025 w 5438098"/>
              <a:gd name="connsiteY14" fmla="*/ 3616968 h 4164652"/>
              <a:gd name="connsiteX15" fmla="*/ 1711063 w 5438098"/>
              <a:gd name="connsiteY15" fmla="*/ 3573251 h 4164652"/>
              <a:gd name="connsiteX16" fmla="*/ 916205 w 5438098"/>
              <a:gd name="connsiteY16" fmla="*/ 2078308 h 4164652"/>
              <a:gd name="connsiteX17" fmla="*/ 1711063 w 5438098"/>
              <a:gd name="connsiteY17" fmla="*/ 583366 h 4164652"/>
              <a:gd name="connsiteX18" fmla="*/ 1758587 w 5438098"/>
              <a:gd name="connsiteY18" fmla="*/ 554494 h 4164652"/>
              <a:gd name="connsiteX19" fmla="*/ 3679515 w 5438098"/>
              <a:gd name="connsiteY19" fmla="*/ 554493 h 4164652"/>
              <a:gd name="connsiteX20" fmla="*/ 3727041 w 5438098"/>
              <a:gd name="connsiteY20" fmla="*/ 583366 h 4164652"/>
              <a:gd name="connsiteX21" fmla="*/ 4521899 w 5438098"/>
              <a:gd name="connsiteY21" fmla="*/ 2078308 h 4164652"/>
              <a:gd name="connsiteX22" fmla="*/ 3727041 w 5438098"/>
              <a:gd name="connsiteY22" fmla="*/ 3573251 h 4164652"/>
              <a:gd name="connsiteX23" fmla="*/ 3655078 w 5438098"/>
              <a:gd name="connsiteY23" fmla="*/ 3616969 h 4164652"/>
              <a:gd name="connsiteX24" fmla="*/ 3457848 w 5438098"/>
              <a:gd name="connsiteY24" fmla="*/ 3441176 h 4164652"/>
              <a:gd name="connsiteX25" fmla="*/ 4268997 w 5438098"/>
              <a:gd name="connsiteY25" fmla="*/ 2078308 h 4164652"/>
              <a:gd name="connsiteX26" fmla="*/ 3457848 w 5438098"/>
              <a:gd name="connsiteY26" fmla="*/ 715440 h 4164652"/>
              <a:gd name="connsiteX27" fmla="*/ 3679515 w 5438098"/>
              <a:gd name="connsiteY27" fmla="*/ 554493 h 4164652"/>
              <a:gd name="connsiteX28" fmla="*/ 4483380 w 5438098"/>
              <a:gd name="connsiteY28" fmla="*/ 11755 h 4164652"/>
              <a:gd name="connsiteX29" fmla="*/ 4641707 w 5438098"/>
              <a:gd name="connsiteY29" fmla="*/ 155653 h 4164652"/>
              <a:gd name="connsiteX30" fmla="*/ 5438098 w 5438098"/>
              <a:gd name="connsiteY30" fmla="*/ 2078304 h 4164652"/>
              <a:gd name="connsiteX31" fmla="*/ 4641707 w 5438098"/>
              <a:gd name="connsiteY31" fmla="*/ 4000956 h 4164652"/>
              <a:gd name="connsiteX32" fmla="*/ 4463586 w 5438098"/>
              <a:gd name="connsiteY32" fmla="*/ 4162842 h 4164652"/>
              <a:gd name="connsiteX33" fmla="*/ 4268154 w 5438098"/>
              <a:gd name="connsiteY33" fmla="*/ 3957527 h 4164652"/>
              <a:gd name="connsiteX34" fmla="*/ 5154393 w 5438098"/>
              <a:gd name="connsiteY34" fmla="*/ 2078304 h 4164652"/>
              <a:gd name="connsiteX35" fmla="*/ 4268154 w 5438098"/>
              <a:gd name="connsiteY35" fmla="*/ 199081 h 4164652"/>
              <a:gd name="connsiteX36" fmla="*/ 4483380 w 5438098"/>
              <a:gd name="connsiteY36" fmla="*/ 11755 h 4164652"/>
              <a:gd name="connsiteX37" fmla="*/ 954719 w 5438098"/>
              <a:gd name="connsiteY37" fmla="*/ 11755 h 4164652"/>
              <a:gd name="connsiteX38" fmla="*/ 1199471 w 5438098"/>
              <a:gd name="connsiteY38" fmla="*/ 177002 h 4164652"/>
              <a:gd name="connsiteX39" fmla="*/ 1169945 w 5438098"/>
              <a:gd name="connsiteY39" fmla="*/ 199081 h 4164652"/>
              <a:gd name="connsiteX40" fmla="*/ 283705 w 5438098"/>
              <a:gd name="connsiteY40" fmla="*/ 2078304 h 4164652"/>
              <a:gd name="connsiteX41" fmla="*/ 1169945 w 5438098"/>
              <a:gd name="connsiteY41" fmla="*/ 3957527 h 4164652"/>
              <a:gd name="connsiteX42" fmla="*/ 974513 w 5438098"/>
              <a:gd name="connsiteY42" fmla="*/ 4162843 h 4164652"/>
              <a:gd name="connsiteX43" fmla="*/ 796391 w 5438098"/>
              <a:gd name="connsiteY43" fmla="*/ 4000956 h 4164652"/>
              <a:gd name="connsiteX44" fmla="*/ 0 w 5438098"/>
              <a:gd name="connsiteY44" fmla="*/ 2078304 h 4164652"/>
              <a:gd name="connsiteX45" fmla="*/ 796391 w 5438098"/>
              <a:gd name="connsiteY45" fmla="*/ 155653 h 4164652"/>
              <a:gd name="connsiteX46" fmla="*/ 954719 w 5438098"/>
              <a:gd name="connsiteY46" fmla="*/ 11755 h 4164652"/>
              <a:gd name="connsiteX0" fmla="*/ 2719058 w 5438098"/>
              <a:gd name="connsiteY0" fmla="*/ 1578133 h 4164652"/>
              <a:gd name="connsiteX1" fmla="*/ 2218872 w 5438098"/>
              <a:gd name="connsiteY1" fmla="*/ 2078316 h 4164652"/>
              <a:gd name="connsiteX2" fmla="*/ 2719058 w 5438098"/>
              <a:gd name="connsiteY2" fmla="*/ 2578499 h 4164652"/>
              <a:gd name="connsiteX3" fmla="*/ 3219244 w 5438098"/>
              <a:gd name="connsiteY3" fmla="*/ 2078316 h 4164652"/>
              <a:gd name="connsiteX4" fmla="*/ 2719058 w 5438098"/>
              <a:gd name="connsiteY4" fmla="*/ 1578133 h 4164652"/>
              <a:gd name="connsiteX5" fmla="*/ 2719058 w 5438098"/>
              <a:gd name="connsiteY5" fmla="*/ 1309892 h 4164652"/>
              <a:gd name="connsiteX6" fmla="*/ 3487485 w 5438098"/>
              <a:gd name="connsiteY6" fmla="*/ 2078316 h 4164652"/>
              <a:gd name="connsiteX7" fmla="*/ 2719058 w 5438098"/>
              <a:gd name="connsiteY7" fmla="*/ 2846740 h 4164652"/>
              <a:gd name="connsiteX8" fmla="*/ 1950631 w 5438098"/>
              <a:gd name="connsiteY8" fmla="*/ 2078316 h 4164652"/>
              <a:gd name="connsiteX9" fmla="*/ 2719058 w 5438098"/>
              <a:gd name="connsiteY9" fmla="*/ 1309892 h 4164652"/>
              <a:gd name="connsiteX10" fmla="*/ 1758587 w 5438098"/>
              <a:gd name="connsiteY10" fmla="*/ 554494 h 4164652"/>
              <a:gd name="connsiteX11" fmla="*/ 1980256 w 5438098"/>
              <a:gd name="connsiteY11" fmla="*/ 715440 h 4164652"/>
              <a:gd name="connsiteX12" fmla="*/ 1169107 w 5438098"/>
              <a:gd name="connsiteY12" fmla="*/ 2078308 h 4164652"/>
              <a:gd name="connsiteX13" fmla="*/ 1980256 w 5438098"/>
              <a:gd name="connsiteY13" fmla="*/ 3441176 h 4164652"/>
              <a:gd name="connsiteX14" fmla="*/ 1783025 w 5438098"/>
              <a:gd name="connsiteY14" fmla="*/ 3616968 h 4164652"/>
              <a:gd name="connsiteX15" fmla="*/ 1711063 w 5438098"/>
              <a:gd name="connsiteY15" fmla="*/ 3573251 h 4164652"/>
              <a:gd name="connsiteX16" fmla="*/ 916205 w 5438098"/>
              <a:gd name="connsiteY16" fmla="*/ 2078308 h 4164652"/>
              <a:gd name="connsiteX17" fmla="*/ 1711063 w 5438098"/>
              <a:gd name="connsiteY17" fmla="*/ 583366 h 4164652"/>
              <a:gd name="connsiteX18" fmla="*/ 1758587 w 5438098"/>
              <a:gd name="connsiteY18" fmla="*/ 554494 h 4164652"/>
              <a:gd name="connsiteX19" fmla="*/ 3679515 w 5438098"/>
              <a:gd name="connsiteY19" fmla="*/ 554493 h 4164652"/>
              <a:gd name="connsiteX20" fmla="*/ 3727041 w 5438098"/>
              <a:gd name="connsiteY20" fmla="*/ 583366 h 4164652"/>
              <a:gd name="connsiteX21" fmla="*/ 4521899 w 5438098"/>
              <a:gd name="connsiteY21" fmla="*/ 2078308 h 4164652"/>
              <a:gd name="connsiteX22" fmla="*/ 3727041 w 5438098"/>
              <a:gd name="connsiteY22" fmla="*/ 3573251 h 4164652"/>
              <a:gd name="connsiteX23" fmla="*/ 3655078 w 5438098"/>
              <a:gd name="connsiteY23" fmla="*/ 3616969 h 4164652"/>
              <a:gd name="connsiteX24" fmla="*/ 3457848 w 5438098"/>
              <a:gd name="connsiteY24" fmla="*/ 3441176 h 4164652"/>
              <a:gd name="connsiteX25" fmla="*/ 4268997 w 5438098"/>
              <a:gd name="connsiteY25" fmla="*/ 2078308 h 4164652"/>
              <a:gd name="connsiteX26" fmla="*/ 3457848 w 5438098"/>
              <a:gd name="connsiteY26" fmla="*/ 715440 h 4164652"/>
              <a:gd name="connsiteX27" fmla="*/ 3679515 w 5438098"/>
              <a:gd name="connsiteY27" fmla="*/ 554493 h 4164652"/>
              <a:gd name="connsiteX28" fmla="*/ 4483380 w 5438098"/>
              <a:gd name="connsiteY28" fmla="*/ 11755 h 4164652"/>
              <a:gd name="connsiteX29" fmla="*/ 4641707 w 5438098"/>
              <a:gd name="connsiteY29" fmla="*/ 155653 h 4164652"/>
              <a:gd name="connsiteX30" fmla="*/ 5438098 w 5438098"/>
              <a:gd name="connsiteY30" fmla="*/ 2078304 h 4164652"/>
              <a:gd name="connsiteX31" fmla="*/ 4641707 w 5438098"/>
              <a:gd name="connsiteY31" fmla="*/ 4000956 h 4164652"/>
              <a:gd name="connsiteX32" fmla="*/ 4463586 w 5438098"/>
              <a:gd name="connsiteY32" fmla="*/ 4162842 h 4164652"/>
              <a:gd name="connsiteX33" fmla="*/ 4268154 w 5438098"/>
              <a:gd name="connsiteY33" fmla="*/ 3957527 h 4164652"/>
              <a:gd name="connsiteX34" fmla="*/ 5154393 w 5438098"/>
              <a:gd name="connsiteY34" fmla="*/ 2078304 h 4164652"/>
              <a:gd name="connsiteX35" fmla="*/ 4268154 w 5438098"/>
              <a:gd name="connsiteY35" fmla="*/ 199081 h 4164652"/>
              <a:gd name="connsiteX36" fmla="*/ 4483380 w 5438098"/>
              <a:gd name="connsiteY36" fmla="*/ 11755 h 4164652"/>
              <a:gd name="connsiteX37" fmla="*/ 954719 w 5438098"/>
              <a:gd name="connsiteY37" fmla="*/ 11755 h 4164652"/>
              <a:gd name="connsiteX38" fmla="*/ 1199471 w 5438098"/>
              <a:gd name="connsiteY38" fmla="*/ 177002 h 4164652"/>
              <a:gd name="connsiteX39" fmla="*/ 1169945 w 5438098"/>
              <a:gd name="connsiteY39" fmla="*/ 199081 h 4164652"/>
              <a:gd name="connsiteX40" fmla="*/ 283705 w 5438098"/>
              <a:gd name="connsiteY40" fmla="*/ 2078304 h 4164652"/>
              <a:gd name="connsiteX41" fmla="*/ 1169945 w 5438098"/>
              <a:gd name="connsiteY41" fmla="*/ 3957527 h 4164652"/>
              <a:gd name="connsiteX42" fmla="*/ 974513 w 5438098"/>
              <a:gd name="connsiteY42" fmla="*/ 4162843 h 4164652"/>
              <a:gd name="connsiteX43" fmla="*/ 796391 w 5438098"/>
              <a:gd name="connsiteY43" fmla="*/ 4000956 h 4164652"/>
              <a:gd name="connsiteX44" fmla="*/ 0 w 5438098"/>
              <a:gd name="connsiteY44" fmla="*/ 2078304 h 4164652"/>
              <a:gd name="connsiteX45" fmla="*/ 796391 w 5438098"/>
              <a:gd name="connsiteY45" fmla="*/ 155653 h 4164652"/>
              <a:gd name="connsiteX46" fmla="*/ 954719 w 5438098"/>
              <a:gd name="connsiteY46" fmla="*/ 11755 h 4164652"/>
              <a:gd name="connsiteX0" fmla="*/ 2719058 w 5438098"/>
              <a:gd name="connsiteY0" fmla="*/ 1578133 h 4164652"/>
              <a:gd name="connsiteX1" fmla="*/ 2218872 w 5438098"/>
              <a:gd name="connsiteY1" fmla="*/ 2078316 h 4164652"/>
              <a:gd name="connsiteX2" fmla="*/ 2719058 w 5438098"/>
              <a:gd name="connsiteY2" fmla="*/ 2578499 h 4164652"/>
              <a:gd name="connsiteX3" fmla="*/ 3219244 w 5438098"/>
              <a:gd name="connsiteY3" fmla="*/ 2078316 h 4164652"/>
              <a:gd name="connsiteX4" fmla="*/ 2719058 w 5438098"/>
              <a:gd name="connsiteY4" fmla="*/ 1578133 h 4164652"/>
              <a:gd name="connsiteX5" fmla="*/ 2719058 w 5438098"/>
              <a:gd name="connsiteY5" fmla="*/ 1309892 h 4164652"/>
              <a:gd name="connsiteX6" fmla="*/ 3487485 w 5438098"/>
              <a:gd name="connsiteY6" fmla="*/ 2078316 h 4164652"/>
              <a:gd name="connsiteX7" fmla="*/ 2719058 w 5438098"/>
              <a:gd name="connsiteY7" fmla="*/ 2846740 h 4164652"/>
              <a:gd name="connsiteX8" fmla="*/ 1950631 w 5438098"/>
              <a:gd name="connsiteY8" fmla="*/ 2078316 h 4164652"/>
              <a:gd name="connsiteX9" fmla="*/ 2719058 w 5438098"/>
              <a:gd name="connsiteY9" fmla="*/ 1309892 h 4164652"/>
              <a:gd name="connsiteX10" fmla="*/ 1758587 w 5438098"/>
              <a:gd name="connsiteY10" fmla="*/ 554494 h 4164652"/>
              <a:gd name="connsiteX11" fmla="*/ 1980256 w 5438098"/>
              <a:gd name="connsiteY11" fmla="*/ 715440 h 4164652"/>
              <a:gd name="connsiteX12" fmla="*/ 1169107 w 5438098"/>
              <a:gd name="connsiteY12" fmla="*/ 2078308 h 4164652"/>
              <a:gd name="connsiteX13" fmla="*/ 1980256 w 5438098"/>
              <a:gd name="connsiteY13" fmla="*/ 3441176 h 4164652"/>
              <a:gd name="connsiteX14" fmla="*/ 1783025 w 5438098"/>
              <a:gd name="connsiteY14" fmla="*/ 3616968 h 4164652"/>
              <a:gd name="connsiteX15" fmla="*/ 1711063 w 5438098"/>
              <a:gd name="connsiteY15" fmla="*/ 3573251 h 4164652"/>
              <a:gd name="connsiteX16" fmla="*/ 916205 w 5438098"/>
              <a:gd name="connsiteY16" fmla="*/ 2078308 h 4164652"/>
              <a:gd name="connsiteX17" fmla="*/ 1711063 w 5438098"/>
              <a:gd name="connsiteY17" fmla="*/ 583366 h 4164652"/>
              <a:gd name="connsiteX18" fmla="*/ 1758587 w 5438098"/>
              <a:gd name="connsiteY18" fmla="*/ 554494 h 4164652"/>
              <a:gd name="connsiteX19" fmla="*/ 3679515 w 5438098"/>
              <a:gd name="connsiteY19" fmla="*/ 554493 h 4164652"/>
              <a:gd name="connsiteX20" fmla="*/ 3727041 w 5438098"/>
              <a:gd name="connsiteY20" fmla="*/ 583366 h 4164652"/>
              <a:gd name="connsiteX21" fmla="*/ 4521899 w 5438098"/>
              <a:gd name="connsiteY21" fmla="*/ 2078308 h 4164652"/>
              <a:gd name="connsiteX22" fmla="*/ 3727041 w 5438098"/>
              <a:gd name="connsiteY22" fmla="*/ 3573251 h 4164652"/>
              <a:gd name="connsiteX23" fmla="*/ 3655078 w 5438098"/>
              <a:gd name="connsiteY23" fmla="*/ 3616969 h 4164652"/>
              <a:gd name="connsiteX24" fmla="*/ 3457848 w 5438098"/>
              <a:gd name="connsiteY24" fmla="*/ 3441176 h 4164652"/>
              <a:gd name="connsiteX25" fmla="*/ 4268997 w 5438098"/>
              <a:gd name="connsiteY25" fmla="*/ 2078308 h 4164652"/>
              <a:gd name="connsiteX26" fmla="*/ 3457848 w 5438098"/>
              <a:gd name="connsiteY26" fmla="*/ 715440 h 4164652"/>
              <a:gd name="connsiteX27" fmla="*/ 3679515 w 5438098"/>
              <a:gd name="connsiteY27" fmla="*/ 554493 h 4164652"/>
              <a:gd name="connsiteX28" fmla="*/ 4483380 w 5438098"/>
              <a:gd name="connsiteY28" fmla="*/ 11755 h 4164652"/>
              <a:gd name="connsiteX29" fmla="*/ 4641707 w 5438098"/>
              <a:gd name="connsiteY29" fmla="*/ 155653 h 4164652"/>
              <a:gd name="connsiteX30" fmla="*/ 5438098 w 5438098"/>
              <a:gd name="connsiteY30" fmla="*/ 2078304 h 4164652"/>
              <a:gd name="connsiteX31" fmla="*/ 4641707 w 5438098"/>
              <a:gd name="connsiteY31" fmla="*/ 4000956 h 4164652"/>
              <a:gd name="connsiteX32" fmla="*/ 4463586 w 5438098"/>
              <a:gd name="connsiteY32" fmla="*/ 4162842 h 4164652"/>
              <a:gd name="connsiteX33" fmla="*/ 4268154 w 5438098"/>
              <a:gd name="connsiteY33" fmla="*/ 3957527 h 4164652"/>
              <a:gd name="connsiteX34" fmla="*/ 5154393 w 5438098"/>
              <a:gd name="connsiteY34" fmla="*/ 2078304 h 4164652"/>
              <a:gd name="connsiteX35" fmla="*/ 4268154 w 5438098"/>
              <a:gd name="connsiteY35" fmla="*/ 199081 h 4164652"/>
              <a:gd name="connsiteX36" fmla="*/ 4483380 w 5438098"/>
              <a:gd name="connsiteY36" fmla="*/ 11755 h 4164652"/>
              <a:gd name="connsiteX37" fmla="*/ 954719 w 5438098"/>
              <a:gd name="connsiteY37" fmla="*/ 11755 h 4164652"/>
              <a:gd name="connsiteX38" fmla="*/ 1199471 w 5438098"/>
              <a:gd name="connsiteY38" fmla="*/ 177002 h 4164652"/>
              <a:gd name="connsiteX39" fmla="*/ 1169945 w 5438098"/>
              <a:gd name="connsiteY39" fmla="*/ 199081 h 4164652"/>
              <a:gd name="connsiteX40" fmla="*/ 283705 w 5438098"/>
              <a:gd name="connsiteY40" fmla="*/ 2078304 h 4164652"/>
              <a:gd name="connsiteX41" fmla="*/ 1169945 w 5438098"/>
              <a:gd name="connsiteY41" fmla="*/ 3957527 h 4164652"/>
              <a:gd name="connsiteX42" fmla="*/ 974513 w 5438098"/>
              <a:gd name="connsiteY42" fmla="*/ 4162843 h 4164652"/>
              <a:gd name="connsiteX43" fmla="*/ 796391 w 5438098"/>
              <a:gd name="connsiteY43" fmla="*/ 4000956 h 4164652"/>
              <a:gd name="connsiteX44" fmla="*/ 0 w 5438098"/>
              <a:gd name="connsiteY44" fmla="*/ 2078304 h 4164652"/>
              <a:gd name="connsiteX45" fmla="*/ 796391 w 5438098"/>
              <a:gd name="connsiteY45" fmla="*/ 155653 h 4164652"/>
              <a:gd name="connsiteX46" fmla="*/ 954719 w 5438098"/>
              <a:gd name="connsiteY46" fmla="*/ 11755 h 416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438098" h="4164652">
                <a:moveTo>
                  <a:pt x="2719058" y="1578133"/>
                </a:moveTo>
                <a:cubicBezTo>
                  <a:pt x="2442813" y="1578133"/>
                  <a:pt x="2218872" y="1802073"/>
                  <a:pt x="2218872" y="2078316"/>
                </a:cubicBezTo>
                <a:cubicBezTo>
                  <a:pt x="2218872" y="2354559"/>
                  <a:pt x="2442813" y="2578499"/>
                  <a:pt x="2719058" y="2578499"/>
                </a:cubicBezTo>
                <a:cubicBezTo>
                  <a:pt x="2995303" y="2578499"/>
                  <a:pt x="3219244" y="2354559"/>
                  <a:pt x="3219244" y="2078316"/>
                </a:cubicBezTo>
                <a:cubicBezTo>
                  <a:pt x="3219244" y="1802073"/>
                  <a:pt x="2995303" y="1578133"/>
                  <a:pt x="2719058" y="1578133"/>
                </a:cubicBezTo>
                <a:close/>
                <a:moveTo>
                  <a:pt x="2719058" y="1309892"/>
                </a:moveTo>
                <a:cubicBezTo>
                  <a:pt x="3143449" y="1309892"/>
                  <a:pt x="3487485" y="1653927"/>
                  <a:pt x="3487485" y="2078316"/>
                </a:cubicBezTo>
                <a:cubicBezTo>
                  <a:pt x="3487485" y="2502705"/>
                  <a:pt x="3143449" y="2846740"/>
                  <a:pt x="2719058" y="2846740"/>
                </a:cubicBezTo>
                <a:cubicBezTo>
                  <a:pt x="2294667" y="2846740"/>
                  <a:pt x="1950631" y="2502705"/>
                  <a:pt x="1950631" y="2078316"/>
                </a:cubicBezTo>
                <a:cubicBezTo>
                  <a:pt x="1950631" y="1653927"/>
                  <a:pt x="2294667" y="1309892"/>
                  <a:pt x="2719058" y="1309892"/>
                </a:cubicBezTo>
                <a:close/>
                <a:moveTo>
                  <a:pt x="1758587" y="554494"/>
                </a:moveTo>
                <a:cubicBezTo>
                  <a:pt x="1845540" y="510172"/>
                  <a:pt x="1994540" y="540960"/>
                  <a:pt x="1980256" y="715440"/>
                </a:cubicBezTo>
                <a:cubicBezTo>
                  <a:pt x="1497100" y="977905"/>
                  <a:pt x="1169107" y="1489803"/>
                  <a:pt x="1169107" y="2078308"/>
                </a:cubicBezTo>
                <a:cubicBezTo>
                  <a:pt x="1169107" y="2666813"/>
                  <a:pt x="1497100" y="3178711"/>
                  <a:pt x="1980256" y="3441176"/>
                </a:cubicBezTo>
                <a:cubicBezTo>
                  <a:pt x="2045141" y="3614074"/>
                  <a:pt x="1874894" y="3659608"/>
                  <a:pt x="1783025" y="3616968"/>
                </a:cubicBezTo>
                <a:lnTo>
                  <a:pt x="1711063" y="3573251"/>
                </a:lnTo>
                <a:cubicBezTo>
                  <a:pt x="1231503" y="3249267"/>
                  <a:pt x="916205" y="2700608"/>
                  <a:pt x="916205" y="2078308"/>
                </a:cubicBezTo>
                <a:cubicBezTo>
                  <a:pt x="916205" y="1456008"/>
                  <a:pt x="1231503" y="907349"/>
                  <a:pt x="1711063" y="583366"/>
                </a:cubicBezTo>
                <a:lnTo>
                  <a:pt x="1758587" y="554494"/>
                </a:lnTo>
                <a:close/>
                <a:moveTo>
                  <a:pt x="3679515" y="554493"/>
                </a:moveTo>
                <a:lnTo>
                  <a:pt x="3727041" y="583366"/>
                </a:lnTo>
                <a:cubicBezTo>
                  <a:pt x="4206601" y="907349"/>
                  <a:pt x="4521899" y="1456008"/>
                  <a:pt x="4521899" y="2078308"/>
                </a:cubicBezTo>
                <a:cubicBezTo>
                  <a:pt x="4521899" y="2700608"/>
                  <a:pt x="4206601" y="3249267"/>
                  <a:pt x="3727041" y="3573251"/>
                </a:cubicBezTo>
                <a:lnTo>
                  <a:pt x="3655078" y="3616969"/>
                </a:lnTo>
                <a:cubicBezTo>
                  <a:pt x="3569741" y="3633483"/>
                  <a:pt x="3409291" y="3594479"/>
                  <a:pt x="3457848" y="3441176"/>
                </a:cubicBezTo>
                <a:cubicBezTo>
                  <a:pt x="3941005" y="3178711"/>
                  <a:pt x="4268997" y="2666813"/>
                  <a:pt x="4268997" y="2078308"/>
                </a:cubicBezTo>
                <a:cubicBezTo>
                  <a:pt x="4268997" y="1489803"/>
                  <a:pt x="3941005" y="977905"/>
                  <a:pt x="3457848" y="715440"/>
                </a:cubicBezTo>
                <a:cubicBezTo>
                  <a:pt x="3430500" y="488708"/>
                  <a:pt x="3641549" y="510171"/>
                  <a:pt x="3679515" y="554493"/>
                </a:cubicBezTo>
                <a:close/>
                <a:moveTo>
                  <a:pt x="4483380" y="11755"/>
                </a:moveTo>
                <a:lnTo>
                  <a:pt x="4641707" y="155653"/>
                </a:lnTo>
                <a:cubicBezTo>
                  <a:pt x="5133758" y="647702"/>
                  <a:pt x="5438098" y="1327462"/>
                  <a:pt x="5438098" y="2078304"/>
                </a:cubicBezTo>
                <a:cubicBezTo>
                  <a:pt x="5438098" y="2829146"/>
                  <a:pt x="5133758" y="3508906"/>
                  <a:pt x="4641707" y="4000956"/>
                </a:cubicBezTo>
                <a:lnTo>
                  <a:pt x="4463586" y="4162842"/>
                </a:lnTo>
                <a:cubicBezTo>
                  <a:pt x="4365785" y="4172782"/>
                  <a:pt x="4261452" y="4146797"/>
                  <a:pt x="4268154" y="3957527"/>
                </a:cubicBezTo>
                <a:cubicBezTo>
                  <a:pt x="4809402" y="3510851"/>
                  <a:pt x="5154393" y="2834866"/>
                  <a:pt x="5154393" y="2078304"/>
                </a:cubicBezTo>
                <a:cubicBezTo>
                  <a:pt x="5154393" y="1321743"/>
                  <a:pt x="4809402" y="645758"/>
                  <a:pt x="4268154" y="199081"/>
                </a:cubicBezTo>
                <a:cubicBezTo>
                  <a:pt x="4212533" y="28871"/>
                  <a:pt x="4352855" y="-27040"/>
                  <a:pt x="4483380" y="11755"/>
                </a:cubicBezTo>
                <a:close/>
                <a:moveTo>
                  <a:pt x="954719" y="11755"/>
                </a:moveTo>
                <a:cubicBezTo>
                  <a:pt x="1121212" y="-21337"/>
                  <a:pt x="1212593" y="43542"/>
                  <a:pt x="1199471" y="177002"/>
                </a:cubicBezTo>
                <a:lnTo>
                  <a:pt x="1169945" y="199081"/>
                </a:lnTo>
                <a:cubicBezTo>
                  <a:pt x="628696" y="645758"/>
                  <a:pt x="283705" y="1321743"/>
                  <a:pt x="283705" y="2078304"/>
                </a:cubicBezTo>
                <a:cubicBezTo>
                  <a:pt x="283705" y="2834866"/>
                  <a:pt x="628696" y="3510851"/>
                  <a:pt x="1169945" y="3957527"/>
                </a:cubicBezTo>
                <a:cubicBezTo>
                  <a:pt x="1176647" y="4097811"/>
                  <a:pt x="1085377" y="4166250"/>
                  <a:pt x="974513" y="4162843"/>
                </a:cubicBezTo>
                <a:lnTo>
                  <a:pt x="796391" y="4000956"/>
                </a:lnTo>
                <a:cubicBezTo>
                  <a:pt x="304340" y="3508906"/>
                  <a:pt x="0" y="2829146"/>
                  <a:pt x="0" y="2078304"/>
                </a:cubicBezTo>
                <a:cubicBezTo>
                  <a:pt x="0" y="1327462"/>
                  <a:pt x="304340" y="647702"/>
                  <a:pt x="796391" y="155653"/>
                </a:cubicBezTo>
                <a:lnTo>
                  <a:pt x="954719" y="1175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Freeform: Shape 111"/>
          <p:cNvSpPr/>
          <p:nvPr/>
        </p:nvSpPr>
        <p:spPr>
          <a:xfrm>
            <a:off x="8779780" y="1761162"/>
            <a:ext cx="1458550" cy="1117000"/>
          </a:xfrm>
          <a:custGeom>
            <a:avLst/>
            <a:gdLst>
              <a:gd name="connsiteX0" fmla="*/ 2719058 w 5438098"/>
              <a:gd name="connsiteY0" fmla="*/ 1566378 h 4151088"/>
              <a:gd name="connsiteX1" fmla="*/ 2218872 w 5438098"/>
              <a:gd name="connsiteY1" fmla="*/ 2066561 h 4151088"/>
              <a:gd name="connsiteX2" fmla="*/ 2719058 w 5438098"/>
              <a:gd name="connsiteY2" fmla="*/ 2566744 h 4151088"/>
              <a:gd name="connsiteX3" fmla="*/ 3219244 w 5438098"/>
              <a:gd name="connsiteY3" fmla="*/ 2066561 h 4151088"/>
              <a:gd name="connsiteX4" fmla="*/ 2719058 w 5438098"/>
              <a:gd name="connsiteY4" fmla="*/ 1566378 h 4151088"/>
              <a:gd name="connsiteX5" fmla="*/ 2719058 w 5438098"/>
              <a:gd name="connsiteY5" fmla="*/ 1298137 h 4151088"/>
              <a:gd name="connsiteX6" fmla="*/ 3487485 w 5438098"/>
              <a:gd name="connsiteY6" fmla="*/ 2066561 h 4151088"/>
              <a:gd name="connsiteX7" fmla="*/ 2719058 w 5438098"/>
              <a:gd name="connsiteY7" fmla="*/ 2834985 h 4151088"/>
              <a:gd name="connsiteX8" fmla="*/ 1950631 w 5438098"/>
              <a:gd name="connsiteY8" fmla="*/ 2066561 h 4151088"/>
              <a:gd name="connsiteX9" fmla="*/ 2719058 w 5438098"/>
              <a:gd name="connsiteY9" fmla="*/ 1298137 h 4151088"/>
              <a:gd name="connsiteX10" fmla="*/ 1758587 w 5438098"/>
              <a:gd name="connsiteY10" fmla="*/ 542739 h 4151088"/>
              <a:gd name="connsiteX11" fmla="*/ 1990010 w 5438098"/>
              <a:gd name="connsiteY11" fmla="*/ 698987 h 4151088"/>
              <a:gd name="connsiteX12" fmla="*/ 1980256 w 5438098"/>
              <a:gd name="connsiteY12" fmla="*/ 703685 h 4151088"/>
              <a:gd name="connsiteX13" fmla="*/ 1169107 w 5438098"/>
              <a:gd name="connsiteY13" fmla="*/ 2066553 h 4151088"/>
              <a:gd name="connsiteX14" fmla="*/ 1980256 w 5438098"/>
              <a:gd name="connsiteY14" fmla="*/ 3429421 h 4151088"/>
              <a:gd name="connsiteX15" fmla="*/ 2017104 w 5438098"/>
              <a:gd name="connsiteY15" fmla="*/ 3447172 h 4151088"/>
              <a:gd name="connsiteX16" fmla="*/ 1783025 w 5438098"/>
              <a:gd name="connsiteY16" fmla="*/ 3605213 h 4151088"/>
              <a:gd name="connsiteX17" fmla="*/ 1711063 w 5438098"/>
              <a:gd name="connsiteY17" fmla="*/ 3561496 h 4151088"/>
              <a:gd name="connsiteX18" fmla="*/ 916205 w 5438098"/>
              <a:gd name="connsiteY18" fmla="*/ 2066553 h 4151088"/>
              <a:gd name="connsiteX19" fmla="*/ 1711063 w 5438098"/>
              <a:gd name="connsiteY19" fmla="*/ 571611 h 4151088"/>
              <a:gd name="connsiteX20" fmla="*/ 3679515 w 5438098"/>
              <a:gd name="connsiteY20" fmla="*/ 542738 h 4151088"/>
              <a:gd name="connsiteX21" fmla="*/ 3727041 w 5438098"/>
              <a:gd name="connsiteY21" fmla="*/ 571611 h 4151088"/>
              <a:gd name="connsiteX22" fmla="*/ 4521899 w 5438098"/>
              <a:gd name="connsiteY22" fmla="*/ 2066553 h 4151088"/>
              <a:gd name="connsiteX23" fmla="*/ 3727041 w 5438098"/>
              <a:gd name="connsiteY23" fmla="*/ 3561496 h 4151088"/>
              <a:gd name="connsiteX24" fmla="*/ 3655078 w 5438098"/>
              <a:gd name="connsiteY24" fmla="*/ 3605214 h 4151088"/>
              <a:gd name="connsiteX25" fmla="*/ 3420998 w 5438098"/>
              <a:gd name="connsiteY25" fmla="*/ 3447173 h 4151088"/>
              <a:gd name="connsiteX26" fmla="*/ 3457848 w 5438098"/>
              <a:gd name="connsiteY26" fmla="*/ 3429421 h 4151088"/>
              <a:gd name="connsiteX27" fmla="*/ 4268997 w 5438098"/>
              <a:gd name="connsiteY27" fmla="*/ 2066553 h 4151088"/>
              <a:gd name="connsiteX28" fmla="*/ 3457848 w 5438098"/>
              <a:gd name="connsiteY28" fmla="*/ 703685 h 4151088"/>
              <a:gd name="connsiteX29" fmla="*/ 3448092 w 5438098"/>
              <a:gd name="connsiteY29" fmla="*/ 698985 h 4151088"/>
              <a:gd name="connsiteX30" fmla="*/ 4483380 w 5438098"/>
              <a:gd name="connsiteY30" fmla="*/ 0 h 4151088"/>
              <a:gd name="connsiteX31" fmla="*/ 4641707 w 5438098"/>
              <a:gd name="connsiteY31" fmla="*/ 143898 h 4151088"/>
              <a:gd name="connsiteX32" fmla="*/ 5438098 w 5438098"/>
              <a:gd name="connsiteY32" fmla="*/ 2066549 h 4151088"/>
              <a:gd name="connsiteX33" fmla="*/ 4641707 w 5438098"/>
              <a:gd name="connsiteY33" fmla="*/ 3989201 h 4151088"/>
              <a:gd name="connsiteX34" fmla="*/ 4463586 w 5438098"/>
              <a:gd name="connsiteY34" fmla="*/ 4151087 h 4151088"/>
              <a:gd name="connsiteX35" fmla="*/ 4216594 w 5438098"/>
              <a:gd name="connsiteY35" fmla="*/ 3984328 h 4151088"/>
              <a:gd name="connsiteX36" fmla="*/ 4268154 w 5438098"/>
              <a:gd name="connsiteY36" fmla="*/ 3945772 h 4151088"/>
              <a:gd name="connsiteX37" fmla="*/ 5154393 w 5438098"/>
              <a:gd name="connsiteY37" fmla="*/ 2066549 h 4151088"/>
              <a:gd name="connsiteX38" fmla="*/ 4268154 w 5438098"/>
              <a:gd name="connsiteY38" fmla="*/ 187326 h 4151088"/>
              <a:gd name="connsiteX39" fmla="*/ 4238628 w 5438098"/>
              <a:gd name="connsiteY39" fmla="*/ 165247 h 4151088"/>
              <a:gd name="connsiteX40" fmla="*/ 954719 w 5438098"/>
              <a:gd name="connsiteY40" fmla="*/ 0 h 4151088"/>
              <a:gd name="connsiteX41" fmla="*/ 1199471 w 5438098"/>
              <a:gd name="connsiteY41" fmla="*/ 165247 h 4151088"/>
              <a:gd name="connsiteX42" fmla="*/ 1169945 w 5438098"/>
              <a:gd name="connsiteY42" fmla="*/ 187326 h 4151088"/>
              <a:gd name="connsiteX43" fmla="*/ 283705 w 5438098"/>
              <a:gd name="connsiteY43" fmla="*/ 2066549 h 4151088"/>
              <a:gd name="connsiteX44" fmla="*/ 1169945 w 5438098"/>
              <a:gd name="connsiteY44" fmla="*/ 3945772 h 4151088"/>
              <a:gd name="connsiteX45" fmla="*/ 1221505 w 5438098"/>
              <a:gd name="connsiteY45" fmla="*/ 3984328 h 4151088"/>
              <a:gd name="connsiteX46" fmla="*/ 974513 w 5438098"/>
              <a:gd name="connsiteY46" fmla="*/ 4151088 h 4151088"/>
              <a:gd name="connsiteX47" fmla="*/ 796391 w 5438098"/>
              <a:gd name="connsiteY47" fmla="*/ 3989201 h 4151088"/>
              <a:gd name="connsiteX48" fmla="*/ 0 w 5438098"/>
              <a:gd name="connsiteY48" fmla="*/ 2066549 h 4151088"/>
              <a:gd name="connsiteX49" fmla="*/ 796391 w 5438098"/>
              <a:gd name="connsiteY49" fmla="*/ 143898 h 4151088"/>
              <a:gd name="connsiteX0" fmla="*/ 2719058 w 5438098"/>
              <a:gd name="connsiteY0" fmla="*/ 1566378 h 4151088"/>
              <a:gd name="connsiteX1" fmla="*/ 2218872 w 5438098"/>
              <a:gd name="connsiteY1" fmla="*/ 2066561 h 4151088"/>
              <a:gd name="connsiteX2" fmla="*/ 2719058 w 5438098"/>
              <a:gd name="connsiteY2" fmla="*/ 2566744 h 4151088"/>
              <a:gd name="connsiteX3" fmla="*/ 3219244 w 5438098"/>
              <a:gd name="connsiteY3" fmla="*/ 2066561 h 4151088"/>
              <a:gd name="connsiteX4" fmla="*/ 2719058 w 5438098"/>
              <a:gd name="connsiteY4" fmla="*/ 1566378 h 4151088"/>
              <a:gd name="connsiteX5" fmla="*/ 2719058 w 5438098"/>
              <a:gd name="connsiteY5" fmla="*/ 1298137 h 4151088"/>
              <a:gd name="connsiteX6" fmla="*/ 3487485 w 5438098"/>
              <a:gd name="connsiteY6" fmla="*/ 2066561 h 4151088"/>
              <a:gd name="connsiteX7" fmla="*/ 2719058 w 5438098"/>
              <a:gd name="connsiteY7" fmla="*/ 2834985 h 4151088"/>
              <a:gd name="connsiteX8" fmla="*/ 1950631 w 5438098"/>
              <a:gd name="connsiteY8" fmla="*/ 2066561 h 4151088"/>
              <a:gd name="connsiteX9" fmla="*/ 2719058 w 5438098"/>
              <a:gd name="connsiteY9" fmla="*/ 1298137 h 4151088"/>
              <a:gd name="connsiteX10" fmla="*/ 1758587 w 5438098"/>
              <a:gd name="connsiteY10" fmla="*/ 542739 h 4151088"/>
              <a:gd name="connsiteX11" fmla="*/ 1990010 w 5438098"/>
              <a:gd name="connsiteY11" fmla="*/ 698987 h 4151088"/>
              <a:gd name="connsiteX12" fmla="*/ 1980256 w 5438098"/>
              <a:gd name="connsiteY12" fmla="*/ 703685 h 4151088"/>
              <a:gd name="connsiteX13" fmla="*/ 1169107 w 5438098"/>
              <a:gd name="connsiteY13" fmla="*/ 2066553 h 4151088"/>
              <a:gd name="connsiteX14" fmla="*/ 1980256 w 5438098"/>
              <a:gd name="connsiteY14" fmla="*/ 3429421 h 4151088"/>
              <a:gd name="connsiteX15" fmla="*/ 1783025 w 5438098"/>
              <a:gd name="connsiteY15" fmla="*/ 3605213 h 4151088"/>
              <a:gd name="connsiteX16" fmla="*/ 1711063 w 5438098"/>
              <a:gd name="connsiteY16" fmla="*/ 3561496 h 4151088"/>
              <a:gd name="connsiteX17" fmla="*/ 916205 w 5438098"/>
              <a:gd name="connsiteY17" fmla="*/ 2066553 h 4151088"/>
              <a:gd name="connsiteX18" fmla="*/ 1711063 w 5438098"/>
              <a:gd name="connsiteY18" fmla="*/ 571611 h 4151088"/>
              <a:gd name="connsiteX19" fmla="*/ 1758587 w 5438098"/>
              <a:gd name="connsiteY19" fmla="*/ 542739 h 4151088"/>
              <a:gd name="connsiteX20" fmla="*/ 3679515 w 5438098"/>
              <a:gd name="connsiteY20" fmla="*/ 542738 h 4151088"/>
              <a:gd name="connsiteX21" fmla="*/ 3727041 w 5438098"/>
              <a:gd name="connsiteY21" fmla="*/ 571611 h 4151088"/>
              <a:gd name="connsiteX22" fmla="*/ 4521899 w 5438098"/>
              <a:gd name="connsiteY22" fmla="*/ 2066553 h 4151088"/>
              <a:gd name="connsiteX23" fmla="*/ 3727041 w 5438098"/>
              <a:gd name="connsiteY23" fmla="*/ 3561496 h 4151088"/>
              <a:gd name="connsiteX24" fmla="*/ 3655078 w 5438098"/>
              <a:gd name="connsiteY24" fmla="*/ 3605214 h 4151088"/>
              <a:gd name="connsiteX25" fmla="*/ 3420998 w 5438098"/>
              <a:gd name="connsiteY25" fmla="*/ 3447173 h 4151088"/>
              <a:gd name="connsiteX26" fmla="*/ 3457848 w 5438098"/>
              <a:gd name="connsiteY26" fmla="*/ 3429421 h 4151088"/>
              <a:gd name="connsiteX27" fmla="*/ 4268997 w 5438098"/>
              <a:gd name="connsiteY27" fmla="*/ 2066553 h 4151088"/>
              <a:gd name="connsiteX28" fmla="*/ 3457848 w 5438098"/>
              <a:gd name="connsiteY28" fmla="*/ 703685 h 4151088"/>
              <a:gd name="connsiteX29" fmla="*/ 3448092 w 5438098"/>
              <a:gd name="connsiteY29" fmla="*/ 698985 h 4151088"/>
              <a:gd name="connsiteX30" fmla="*/ 3679515 w 5438098"/>
              <a:gd name="connsiteY30" fmla="*/ 542738 h 4151088"/>
              <a:gd name="connsiteX31" fmla="*/ 4483380 w 5438098"/>
              <a:gd name="connsiteY31" fmla="*/ 0 h 4151088"/>
              <a:gd name="connsiteX32" fmla="*/ 4641707 w 5438098"/>
              <a:gd name="connsiteY32" fmla="*/ 143898 h 4151088"/>
              <a:gd name="connsiteX33" fmla="*/ 5438098 w 5438098"/>
              <a:gd name="connsiteY33" fmla="*/ 2066549 h 4151088"/>
              <a:gd name="connsiteX34" fmla="*/ 4641707 w 5438098"/>
              <a:gd name="connsiteY34" fmla="*/ 3989201 h 4151088"/>
              <a:gd name="connsiteX35" fmla="*/ 4463586 w 5438098"/>
              <a:gd name="connsiteY35" fmla="*/ 4151087 h 4151088"/>
              <a:gd name="connsiteX36" fmla="*/ 4216594 w 5438098"/>
              <a:gd name="connsiteY36" fmla="*/ 3984328 h 4151088"/>
              <a:gd name="connsiteX37" fmla="*/ 4268154 w 5438098"/>
              <a:gd name="connsiteY37" fmla="*/ 3945772 h 4151088"/>
              <a:gd name="connsiteX38" fmla="*/ 5154393 w 5438098"/>
              <a:gd name="connsiteY38" fmla="*/ 2066549 h 4151088"/>
              <a:gd name="connsiteX39" fmla="*/ 4268154 w 5438098"/>
              <a:gd name="connsiteY39" fmla="*/ 187326 h 4151088"/>
              <a:gd name="connsiteX40" fmla="*/ 4238628 w 5438098"/>
              <a:gd name="connsiteY40" fmla="*/ 165247 h 4151088"/>
              <a:gd name="connsiteX41" fmla="*/ 4483380 w 5438098"/>
              <a:gd name="connsiteY41" fmla="*/ 0 h 4151088"/>
              <a:gd name="connsiteX42" fmla="*/ 954719 w 5438098"/>
              <a:gd name="connsiteY42" fmla="*/ 0 h 4151088"/>
              <a:gd name="connsiteX43" fmla="*/ 1199471 w 5438098"/>
              <a:gd name="connsiteY43" fmla="*/ 165247 h 4151088"/>
              <a:gd name="connsiteX44" fmla="*/ 1169945 w 5438098"/>
              <a:gd name="connsiteY44" fmla="*/ 187326 h 4151088"/>
              <a:gd name="connsiteX45" fmla="*/ 283705 w 5438098"/>
              <a:gd name="connsiteY45" fmla="*/ 2066549 h 4151088"/>
              <a:gd name="connsiteX46" fmla="*/ 1169945 w 5438098"/>
              <a:gd name="connsiteY46" fmla="*/ 3945772 h 4151088"/>
              <a:gd name="connsiteX47" fmla="*/ 1221505 w 5438098"/>
              <a:gd name="connsiteY47" fmla="*/ 3984328 h 4151088"/>
              <a:gd name="connsiteX48" fmla="*/ 974513 w 5438098"/>
              <a:gd name="connsiteY48" fmla="*/ 4151088 h 4151088"/>
              <a:gd name="connsiteX49" fmla="*/ 796391 w 5438098"/>
              <a:gd name="connsiteY49" fmla="*/ 3989201 h 4151088"/>
              <a:gd name="connsiteX50" fmla="*/ 0 w 5438098"/>
              <a:gd name="connsiteY50" fmla="*/ 2066549 h 4151088"/>
              <a:gd name="connsiteX51" fmla="*/ 796391 w 5438098"/>
              <a:gd name="connsiteY51" fmla="*/ 143898 h 4151088"/>
              <a:gd name="connsiteX52" fmla="*/ 954719 w 5438098"/>
              <a:gd name="connsiteY52" fmla="*/ 0 h 4151088"/>
              <a:gd name="connsiteX0" fmla="*/ 2719058 w 5438098"/>
              <a:gd name="connsiteY0" fmla="*/ 1566378 h 4151088"/>
              <a:gd name="connsiteX1" fmla="*/ 2218872 w 5438098"/>
              <a:gd name="connsiteY1" fmla="*/ 2066561 h 4151088"/>
              <a:gd name="connsiteX2" fmla="*/ 2719058 w 5438098"/>
              <a:gd name="connsiteY2" fmla="*/ 2566744 h 4151088"/>
              <a:gd name="connsiteX3" fmla="*/ 3219244 w 5438098"/>
              <a:gd name="connsiteY3" fmla="*/ 2066561 h 4151088"/>
              <a:gd name="connsiteX4" fmla="*/ 2719058 w 5438098"/>
              <a:gd name="connsiteY4" fmla="*/ 1566378 h 4151088"/>
              <a:gd name="connsiteX5" fmla="*/ 2719058 w 5438098"/>
              <a:gd name="connsiteY5" fmla="*/ 1298137 h 4151088"/>
              <a:gd name="connsiteX6" fmla="*/ 3487485 w 5438098"/>
              <a:gd name="connsiteY6" fmla="*/ 2066561 h 4151088"/>
              <a:gd name="connsiteX7" fmla="*/ 2719058 w 5438098"/>
              <a:gd name="connsiteY7" fmla="*/ 2834985 h 4151088"/>
              <a:gd name="connsiteX8" fmla="*/ 1950631 w 5438098"/>
              <a:gd name="connsiteY8" fmla="*/ 2066561 h 4151088"/>
              <a:gd name="connsiteX9" fmla="*/ 2719058 w 5438098"/>
              <a:gd name="connsiteY9" fmla="*/ 1298137 h 4151088"/>
              <a:gd name="connsiteX10" fmla="*/ 1758587 w 5438098"/>
              <a:gd name="connsiteY10" fmla="*/ 542739 h 4151088"/>
              <a:gd name="connsiteX11" fmla="*/ 1990010 w 5438098"/>
              <a:gd name="connsiteY11" fmla="*/ 698987 h 4151088"/>
              <a:gd name="connsiteX12" fmla="*/ 1980256 w 5438098"/>
              <a:gd name="connsiteY12" fmla="*/ 703685 h 4151088"/>
              <a:gd name="connsiteX13" fmla="*/ 1169107 w 5438098"/>
              <a:gd name="connsiteY13" fmla="*/ 2066553 h 4151088"/>
              <a:gd name="connsiteX14" fmla="*/ 1980256 w 5438098"/>
              <a:gd name="connsiteY14" fmla="*/ 3429421 h 4151088"/>
              <a:gd name="connsiteX15" fmla="*/ 1783025 w 5438098"/>
              <a:gd name="connsiteY15" fmla="*/ 3605213 h 4151088"/>
              <a:gd name="connsiteX16" fmla="*/ 1711063 w 5438098"/>
              <a:gd name="connsiteY16" fmla="*/ 3561496 h 4151088"/>
              <a:gd name="connsiteX17" fmla="*/ 916205 w 5438098"/>
              <a:gd name="connsiteY17" fmla="*/ 2066553 h 4151088"/>
              <a:gd name="connsiteX18" fmla="*/ 1711063 w 5438098"/>
              <a:gd name="connsiteY18" fmla="*/ 571611 h 4151088"/>
              <a:gd name="connsiteX19" fmla="*/ 1758587 w 5438098"/>
              <a:gd name="connsiteY19" fmla="*/ 542739 h 4151088"/>
              <a:gd name="connsiteX20" fmla="*/ 3679515 w 5438098"/>
              <a:gd name="connsiteY20" fmla="*/ 542738 h 4151088"/>
              <a:gd name="connsiteX21" fmla="*/ 3727041 w 5438098"/>
              <a:gd name="connsiteY21" fmla="*/ 571611 h 4151088"/>
              <a:gd name="connsiteX22" fmla="*/ 4521899 w 5438098"/>
              <a:gd name="connsiteY22" fmla="*/ 2066553 h 4151088"/>
              <a:gd name="connsiteX23" fmla="*/ 3727041 w 5438098"/>
              <a:gd name="connsiteY23" fmla="*/ 3561496 h 4151088"/>
              <a:gd name="connsiteX24" fmla="*/ 3655078 w 5438098"/>
              <a:gd name="connsiteY24" fmla="*/ 3605214 h 4151088"/>
              <a:gd name="connsiteX25" fmla="*/ 3420998 w 5438098"/>
              <a:gd name="connsiteY25" fmla="*/ 3447173 h 4151088"/>
              <a:gd name="connsiteX26" fmla="*/ 3457848 w 5438098"/>
              <a:gd name="connsiteY26" fmla="*/ 3429421 h 4151088"/>
              <a:gd name="connsiteX27" fmla="*/ 4268997 w 5438098"/>
              <a:gd name="connsiteY27" fmla="*/ 2066553 h 4151088"/>
              <a:gd name="connsiteX28" fmla="*/ 3457848 w 5438098"/>
              <a:gd name="connsiteY28" fmla="*/ 703685 h 4151088"/>
              <a:gd name="connsiteX29" fmla="*/ 3448092 w 5438098"/>
              <a:gd name="connsiteY29" fmla="*/ 698985 h 4151088"/>
              <a:gd name="connsiteX30" fmla="*/ 3679515 w 5438098"/>
              <a:gd name="connsiteY30" fmla="*/ 542738 h 4151088"/>
              <a:gd name="connsiteX31" fmla="*/ 4483380 w 5438098"/>
              <a:gd name="connsiteY31" fmla="*/ 0 h 4151088"/>
              <a:gd name="connsiteX32" fmla="*/ 4641707 w 5438098"/>
              <a:gd name="connsiteY32" fmla="*/ 143898 h 4151088"/>
              <a:gd name="connsiteX33" fmla="*/ 5438098 w 5438098"/>
              <a:gd name="connsiteY33" fmla="*/ 2066549 h 4151088"/>
              <a:gd name="connsiteX34" fmla="*/ 4641707 w 5438098"/>
              <a:gd name="connsiteY34" fmla="*/ 3989201 h 4151088"/>
              <a:gd name="connsiteX35" fmla="*/ 4463586 w 5438098"/>
              <a:gd name="connsiteY35" fmla="*/ 4151087 h 4151088"/>
              <a:gd name="connsiteX36" fmla="*/ 4216594 w 5438098"/>
              <a:gd name="connsiteY36" fmla="*/ 3984328 h 4151088"/>
              <a:gd name="connsiteX37" fmla="*/ 4268154 w 5438098"/>
              <a:gd name="connsiteY37" fmla="*/ 3945772 h 4151088"/>
              <a:gd name="connsiteX38" fmla="*/ 5154393 w 5438098"/>
              <a:gd name="connsiteY38" fmla="*/ 2066549 h 4151088"/>
              <a:gd name="connsiteX39" fmla="*/ 4268154 w 5438098"/>
              <a:gd name="connsiteY39" fmla="*/ 187326 h 4151088"/>
              <a:gd name="connsiteX40" fmla="*/ 4238628 w 5438098"/>
              <a:gd name="connsiteY40" fmla="*/ 165247 h 4151088"/>
              <a:gd name="connsiteX41" fmla="*/ 4483380 w 5438098"/>
              <a:gd name="connsiteY41" fmla="*/ 0 h 4151088"/>
              <a:gd name="connsiteX42" fmla="*/ 954719 w 5438098"/>
              <a:gd name="connsiteY42" fmla="*/ 0 h 4151088"/>
              <a:gd name="connsiteX43" fmla="*/ 1199471 w 5438098"/>
              <a:gd name="connsiteY43" fmla="*/ 165247 h 4151088"/>
              <a:gd name="connsiteX44" fmla="*/ 1169945 w 5438098"/>
              <a:gd name="connsiteY44" fmla="*/ 187326 h 4151088"/>
              <a:gd name="connsiteX45" fmla="*/ 283705 w 5438098"/>
              <a:gd name="connsiteY45" fmla="*/ 2066549 h 4151088"/>
              <a:gd name="connsiteX46" fmla="*/ 1169945 w 5438098"/>
              <a:gd name="connsiteY46" fmla="*/ 3945772 h 4151088"/>
              <a:gd name="connsiteX47" fmla="*/ 1221505 w 5438098"/>
              <a:gd name="connsiteY47" fmla="*/ 3984328 h 4151088"/>
              <a:gd name="connsiteX48" fmla="*/ 974513 w 5438098"/>
              <a:gd name="connsiteY48" fmla="*/ 4151088 h 4151088"/>
              <a:gd name="connsiteX49" fmla="*/ 796391 w 5438098"/>
              <a:gd name="connsiteY49" fmla="*/ 3989201 h 4151088"/>
              <a:gd name="connsiteX50" fmla="*/ 0 w 5438098"/>
              <a:gd name="connsiteY50" fmla="*/ 2066549 h 4151088"/>
              <a:gd name="connsiteX51" fmla="*/ 796391 w 5438098"/>
              <a:gd name="connsiteY51" fmla="*/ 143898 h 4151088"/>
              <a:gd name="connsiteX52" fmla="*/ 954719 w 5438098"/>
              <a:gd name="connsiteY52" fmla="*/ 0 h 4151088"/>
              <a:gd name="connsiteX0" fmla="*/ 2719058 w 5438098"/>
              <a:gd name="connsiteY0" fmla="*/ 1566378 h 4151088"/>
              <a:gd name="connsiteX1" fmla="*/ 2218872 w 5438098"/>
              <a:gd name="connsiteY1" fmla="*/ 2066561 h 4151088"/>
              <a:gd name="connsiteX2" fmla="*/ 2719058 w 5438098"/>
              <a:gd name="connsiteY2" fmla="*/ 2566744 h 4151088"/>
              <a:gd name="connsiteX3" fmla="*/ 3219244 w 5438098"/>
              <a:gd name="connsiteY3" fmla="*/ 2066561 h 4151088"/>
              <a:gd name="connsiteX4" fmla="*/ 2719058 w 5438098"/>
              <a:gd name="connsiteY4" fmla="*/ 1566378 h 4151088"/>
              <a:gd name="connsiteX5" fmla="*/ 2719058 w 5438098"/>
              <a:gd name="connsiteY5" fmla="*/ 1298137 h 4151088"/>
              <a:gd name="connsiteX6" fmla="*/ 3487485 w 5438098"/>
              <a:gd name="connsiteY6" fmla="*/ 2066561 h 4151088"/>
              <a:gd name="connsiteX7" fmla="*/ 2719058 w 5438098"/>
              <a:gd name="connsiteY7" fmla="*/ 2834985 h 4151088"/>
              <a:gd name="connsiteX8" fmla="*/ 1950631 w 5438098"/>
              <a:gd name="connsiteY8" fmla="*/ 2066561 h 4151088"/>
              <a:gd name="connsiteX9" fmla="*/ 2719058 w 5438098"/>
              <a:gd name="connsiteY9" fmla="*/ 1298137 h 4151088"/>
              <a:gd name="connsiteX10" fmla="*/ 1758587 w 5438098"/>
              <a:gd name="connsiteY10" fmla="*/ 542739 h 4151088"/>
              <a:gd name="connsiteX11" fmla="*/ 1990010 w 5438098"/>
              <a:gd name="connsiteY11" fmla="*/ 698987 h 4151088"/>
              <a:gd name="connsiteX12" fmla="*/ 1980256 w 5438098"/>
              <a:gd name="connsiteY12" fmla="*/ 703685 h 4151088"/>
              <a:gd name="connsiteX13" fmla="*/ 1169107 w 5438098"/>
              <a:gd name="connsiteY13" fmla="*/ 2066553 h 4151088"/>
              <a:gd name="connsiteX14" fmla="*/ 1980256 w 5438098"/>
              <a:gd name="connsiteY14" fmla="*/ 3429421 h 4151088"/>
              <a:gd name="connsiteX15" fmla="*/ 1783025 w 5438098"/>
              <a:gd name="connsiteY15" fmla="*/ 3605213 h 4151088"/>
              <a:gd name="connsiteX16" fmla="*/ 1711063 w 5438098"/>
              <a:gd name="connsiteY16" fmla="*/ 3561496 h 4151088"/>
              <a:gd name="connsiteX17" fmla="*/ 916205 w 5438098"/>
              <a:gd name="connsiteY17" fmla="*/ 2066553 h 4151088"/>
              <a:gd name="connsiteX18" fmla="*/ 1711063 w 5438098"/>
              <a:gd name="connsiteY18" fmla="*/ 571611 h 4151088"/>
              <a:gd name="connsiteX19" fmla="*/ 1758587 w 5438098"/>
              <a:gd name="connsiteY19" fmla="*/ 542739 h 4151088"/>
              <a:gd name="connsiteX20" fmla="*/ 3679515 w 5438098"/>
              <a:gd name="connsiteY20" fmla="*/ 542738 h 4151088"/>
              <a:gd name="connsiteX21" fmla="*/ 3727041 w 5438098"/>
              <a:gd name="connsiteY21" fmla="*/ 571611 h 4151088"/>
              <a:gd name="connsiteX22" fmla="*/ 4521899 w 5438098"/>
              <a:gd name="connsiteY22" fmla="*/ 2066553 h 4151088"/>
              <a:gd name="connsiteX23" fmla="*/ 3727041 w 5438098"/>
              <a:gd name="connsiteY23" fmla="*/ 3561496 h 4151088"/>
              <a:gd name="connsiteX24" fmla="*/ 3655078 w 5438098"/>
              <a:gd name="connsiteY24" fmla="*/ 3605214 h 4151088"/>
              <a:gd name="connsiteX25" fmla="*/ 3420998 w 5438098"/>
              <a:gd name="connsiteY25" fmla="*/ 3447173 h 4151088"/>
              <a:gd name="connsiteX26" fmla="*/ 3457848 w 5438098"/>
              <a:gd name="connsiteY26" fmla="*/ 3429421 h 4151088"/>
              <a:gd name="connsiteX27" fmla="*/ 4268997 w 5438098"/>
              <a:gd name="connsiteY27" fmla="*/ 2066553 h 4151088"/>
              <a:gd name="connsiteX28" fmla="*/ 3457848 w 5438098"/>
              <a:gd name="connsiteY28" fmla="*/ 703685 h 4151088"/>
              <a:gd name="connsiteX29" fmla="*/ 3448092 w 5438098"/>
              <a:gd name="connsiteY29" fmla="*/ 698985 h 4151088"/>
              <a:gd name="connsiteX30" fmla="*/ 3679515 w 5438098"/>
              <a:gd name="connsiteY30" fmla="*/ 542738 h 4151088"/>
              <a:gd name="connsiteX31" fmla="*/ 4483380 w 5438098"/>
              <a:gd name="connsiteY31" fmla="*/ 0 h 4151088"/>
              <a:gd name="connsiteX32" fmla="*/ 4641707 w 5438098"/>
              <a:gd name="connsiteY32" fmla="*/ 143898 h 4151088"/>
              <a:gd name="connsiteX33" fmla="*/ 5438098 w 5438098"/>
              <a:gd name="connsiteY33" fmla="*/ 2066549 h 4151088"/>
              <a:gd name="connsiteX34" fmla="*/ 4641707 w 5438098"/>
              <a:gd name="connsiteY34" fmla="*/ 3989201 h 4151088"/>
              <a:gd name="connsiteX35" fmla="*/ 4463586 w 5438098"/>
              <a:gd name="connsiteY35" fmla="*/ 4151087 h 4151088"/>
              <a:gd name="connsiteX36" fmla="*/ 4216594 w 5438098"/>
              <a:gd name="connsiteY36" fmla="*/ 3984328 h 4151088"/>
              <a:gd name="connsiteX37" fmla="*/ 4268154 w 5438098"/>
              <a:gd name="connsiteY37" fmla="*/ 3945772 h 4151088"/>
              <a:gd name="connsiteX38" fmla="*/ 5154393 w 5438098"/>
              <a:gd name="connsiteY38" fmla="*/ 2066549 h 4151088"/>
              <a:gd name="connsiteX39" fmla="*/ 4268154 w 5438098"/>
              <a:gd name="connsiteY39" fmla="*/ 187326 h 4151088"/>
              <a:gd name="connsiteX40" fmla="*/ 4238628 w 5438098"/>
              <a:gd name="connsiteY40" fmla="*/ 165247 h 4151088"/>
              <a:gd name="connsiteX41" fmla="*/ 4483380 w 5438098"/>
              <a:gd name="connsiteY41" fmla="*/ 0 h 4151088"/>
              <a:gd name="connsiteX42" fmla="*/ 954719 w 5438098"/>
              <a:gd name="connsiteY42" fmla="*/ 0 h 4151088"/>
              <a:gd name="connsiteX43" fmla="*/ 1199471 w 5438098"/>
              <a:gd name="connsiteY43" fmla="*/ 165247 h 4151088"/>
              <a:gd name="connsiteX44" fmla="*/ 1169945 w 5438098"/>
              <a:gd name="connsiteY44" fmla="*/ 187326 h 4151088"/>
              <a:gd name="connsiteX45" fmla="*/ 283705 w 5438098"/>
              <a:gd name="connsiteY45" fmla="*/ 2066549 h 4151088"/>
              <a:gd name="connsiteX46" fmla="*/ 1169945 w 5438098"/>
              <a:gd name="connsiteY46" fmla="*/ 3945772 h 4151088"/>
              <a:gd name="connsiteX47" fmla="*/ 1221505 w 5438098"/>
              <a:gd name="connsiteY47" fmla="*/ 3984328 h 4151088"/>
              <a:gd name="connsiteX48" fmla="*/ 974513 w 5438098"/>
              <a:gd name="connsiteY48" fmla="*/ 4151088 h 4151088"/>
              <a:gd name="connsiteX49" fmla="*/ 796391 w 5438098"/>
              <a:gd name="connsiteY49" fmla="*/ 3989201 h 4151088"/>
              <a:gd name="connsiteX50" fmla="*/ 0 w 5438098"/>
              <a:gd name="connsiteY50" fmla="*/ 2066549 h 4151088"/>
              <a:gd name="connsiteX51" fmla="*/ 796391 w 5438098"/>
              <a:gd name="connsiteY51" fmla="*/ 143898 h 4151088"/>
              <a:gd name="connsiteX52" fmla="*/ 954719 w 5438098"/>
              <a:gd name="connsiteY52" fmla="*/ 0 h 4151088"/>
              <a:gd name="connsiteX0" fmla="*/ 2719058 w 5438098"/>
              <a:gd name="connsiteY0" fmla="*/ 1566378 h 4151088"/>
              <a:gd name="connsiteX1" fmla="*/ 2218872 w 5438098"/>
              <a:gd name="connsiteY1" fmla="*/ 2066561 h 4151088"/>
              <a:gd name="connsiteX2" fmla="*/ 2719058 w 5438098"/>
              <a:gd name="connsiteY2" fmla="*/ 2566744 h 4151088"/>
              <a:gd name="connsiteX3" fmla="*/ 3219244 w 5438098"/>
              <a:gd name="connsiteY3" fmla="*/ 2066561 h 4151088"/>
              <a:gd name="connsiteX4" fmla="*/ 2719058 w 5438098"/>
              <a:gd name="connsiteY4" fmla="*/ 1566378 h 4151088"/>
              <a:gd name="connsiteX5" fmla="*/ 2719058 w 5438098"/>
              <a:gd name="connsiteY5" fmla="*/ 1298137 h 4151088"/>
              <a:gd name="connsiteX6" fmla="*/ 3487485 w 5438098"/>
              <a:gd name="connsiteY6" fmla="*/ 2066561 h 4151088"/>
              <a:gd name="connsiteX7" fmla="*/ 2719058 w 5438098"/>
              <a:gd name="connsiteY7" fmla="*/ 2834985 h 4151088"/>
              <a:gd name="connsiteX8" fmla="*/ 1950631 w 5438098"/>
              <a:gd name="connsiteY8" fmla="*/ 2066561 h 4151088"/>
              <a:gd name="connsiteX9" fmla="*/ 2719058 w 5438098"/>
              <a:gd name="connsiteY9" fmla="*/ 1298137 h 4151088"/>
              <a:gd name="connsiteX10" fmla="*/ 1758587 w 5438098"/>
              <a:gd name="connsiteY10" fmla="*/ 542739 h 4151088"/>
              <a:gd name="connsiteX11" fmla="*/ 1990010 w 5438098"/>
              <a:gd name="connsiteY11" fmla="*/ 698987 h 4151088"/>
              <a:gd name="connsiteX12" fmla="*/ 1980256 w 5438098"/>
              <a:gd name="connsiteY12" fmla="*/ 703685 h 4151088"/>
              <a:gd name="connsiteX13" fmla="*/ 1169107 w 5438098"/>
              <a:gd name="connsiteY13" fmla="*/ 2066553 h 4151088"/>
              <a:gd name="connsiteX14" fmla="*/ 1980256 w 5438098"/>
              <a:gd name="connsiteY14" fmla="*/ 3429421 h 4151088"/>
              <a:gd name="connsiteX15" fmla="*/ 1783025 w 5438098"/>
              <a:gd name="connsiteY15" fmla="*/ 3605213 h 4151088"/>
              <a:gd name="connsiteX16" fmla="*/ 1711063 w 5438098"/>
              <a:gd name="connsiteY16" fmla="*/ 3561496 h 4151088"/>
              <a:gd name="connsiteX17" fmla="*/ 916205 w 5438098"/>
              <a:gd name="connsiteY17" fmla="*/ 2066553 h 4151088"/>
              <a:gd name="connsiteX18" fmla="*/ 1711063 w 5438098"/>
              <a:gd name="connsiteY18" fmla="*/ 571611 h 4151088"/>
              <a:gd name="connsiteX19" fmla="*/ 1758587 w 5438098"/>
              <a:gd name="connsiteY19" fmla="*/ 542739 h 4151088"/>
              <a:gd name="connsiteX20" fmla="*/ 3679515 w 5438098"/>
              <a:gd name="connsiteY20" fmla="*/ 542738 h 4151088"/>
              <a:gd name="connsiteX21" fmla="*/ 3727041 w 5438098"/>
              <a:gd name="connsiteY21" fmla="*/ 571611 h 4151088"/>
              <a:gd name="connsiteX22" fmla="*/ 4521899 w 5438098"/>
              <a:gd name="connsiteY22" fmla="*/ 2066553 h 4151088"/>
              <a:gd name="connsiteX23" fmla="*/ 3727041 w 5438098"/>
              <a:gd name="connsiteY23" fmla="*/ 3561496 h 4151088"/>
              <a:gd name="connsiteX24" fmla="*/ 3655078 w 5438098"/>
              <a:gd name="connsiteY24" fmla="*/ 3605214 h 4151088"/>
              <a:gd name="connsiteX25" fmla="*/ 3420998 w 5438098"/>
              <a:gd name="connsiteY25" fmla="*/ 3447173 h 4151088"/>
              <a:gd name="connsiteX26" fmla="*/ 3457848 w 5438098"/>
              <a:gd name="connsiteY26" fmla="*/ 3429421 h 4151088"/>
              <a:gd name="connsiteX27" fmla="*/ 4268997 w 5438098"/>
              <a:gd name="connsiteY27" fmla="*/ 2066553 h 4151088"/>
              <a:gd name="connsiteX28" fmla="*/ 3457848 w 5438098"/>
              <a:gd name="connsiteY28" fmla="*/ 703685 h 4151088"/>
              <a:gd name="connsiteX29" fmla="*/ 3448092 w 5438098"/>
              <a:gd name="connsiteY29" fmla="*/ 698985 h 4151088"/>
              <a:gd name="connsiteX30" fmla="*/ 3679515 w 5438098"/>
              <a:gd name="connsiteY30" fmla="*/ 542738 h 4151088"/>
              <a:gd name="connsiteX31" fmla="*/ 4483380 w 5438098"/>
              <a:gd name="connsiteY31" fmla="*/ 0 h 4151088"/>
              <a:gd name="connsiteX32" fmla="*/ 4641707 w 5438098"/>
              <a:gd name="connsiteY32" fmla="*/ 143898 h 4151088"/>
              <a:gd name="connsiteX33" fmla="*/ 5438098 w 5438098"/>
              <a:gd name="connsiteY33" fmla="*/ 2066549 h 4151088"/>
              <a:gd name="connsiteX34" fmla="*/ 4641707 w 5438098"/>
              <a:gd name="connsiteY34" fmla="*/ 3989201 h 4151088"/>
              <a:gd name="connsiteX35" fmla="*/ 4463586 w 5438098"/>
              <a:gd name="connsiteY35" fmla="*/ 4151087 h 4151088"/>
              <a:gd name="connsiteX36" fmla="*/ 4216594 w 5438098"/>
              <a:gd name="connsiteY36" fmla="*/ 3984328 h 4151088"/>
              <a:gd name="connsiteX37" fmla="*/ 4268154 w 5438098"/>
              <a:gd name="connsiteY37" fmla="*/ 3945772 h 4151088"/>
              <a:gd name="connsiteX38" fmla="*/ 5154393 w 5438098"/>
              <a:gd name="connsiteY38" fmla="*/ 2066549 h 4151088"/>
              <a:gd name="connsiteX39" fmla="*/ 4268154 w 5438098"/>
              <a:gd name="connsiteY39" fmla="*/ 187326 h 4151088"/>
              <a:gd name="connsiteX40" fmla="*/ 4238628 w 5438098"/>
              <a:gd name="connsiteY40" fmla="*/ 165247 h 4151088"/>
              <a:gd name="connsiteX41" fmla="*/ 4483380 w 5438098"/>
              <a:gd name="connsiteY41" fmla="*/ 0 h 4151088"/>
              <a:gd name="connsiteX42" fmla="*/ 954719 w 5438098"/>
              <a:gd name="connsiteY42" fmla="*/ 0 h 4151088"/>
              <a:gd name="connsiteX43" fmla="*/ 1199471 w 5438098"/>
              <a:gd name="connsiteY43" fmla="*/ 165247 h 4151088"/>
              <a:gd name="connsiteX44" fmla="*/ 1169945 w 5438098"/>
              <a:gd name="connsiteY44" fmla="*/ 187326 h 4151088"/>
              <a:gd name="connsiteX45" fmla="*/ 283705 w 5438098"/>
              <a:gd name="connsiteY45" fmla="*/ 2066549 h 4151088"/>
              <a:gd name="connsiteX46" fmla="*/ 1169945 w 5438098"/>
              <a:gd name="connsiteY46" fmla="*/ 3945772 h 4151088"/>
              <a:gd name="connsiteX47" fmla="*/ 1221505 w 5438098"/>
              <a:gd name="connsiteY47" fmla="*/ 3984328 h 4151088"/>
              <a:gd name="connsiteX48" fmla="*/ 974513 w 5438098"/>
              <a:gd name="connsiteY48" fmla="*/ 4151088 h 4151088"/>
              <a:gd name="connsiteX49" fmla="*/ 796391 w 5438098"/>
              <a:gd name="connsiteY49" fmla="*/ 3989201 h 4151088"/>
              <a:gd name="connsiteX50" fmla="*/ 0 w 5438098"/>
              <a:gd name="connsiteY50" fmla="*/ 2066549 h 4151088"/>
              <a:gd name="connsiteX51" fmla="*/ 796391 w 5438098"/>
              <a:gd name="connsiteY51" fmla="*/ 143898 h 4151088"/>
              <a:gd name="connsiteX52" fmla="*/ 954719 w 5438098"/>
              <a:gd name="connsiteY52" fmla="*/ 0 h 4151088"/>
              <a:gd name="connsiteX0" fmla="*/ 2719058 w 5438098"/>
              <a:gd name="connsiteY0" fmla="*/ 1566378 h 4151088"/>
              <a:gd name="connsiteX1" fmla="*/ 2218872 w 5438098"/>
              <a:gd name="connsiteY1" fmla="*/ 2066561 h 4151088"/>
              <a:gd name="connsiteX2" fmla="*/ 2719058 w 5438098"/>
              <a:gd name="connsiteY2" fmla="*/ 2566744 h 4151088"/>
              <a:gd name="connsiteX3" fmla="*/ 3219244 w 5438098"/>
              <a:gd name="connsiteY3" fmla="*/ 2066561 h 4151088"/>
              <a:gd name="connsiteX4" fmla="*/ 2719058 w 5438098"/>
              <a:gd name="connsiteY4" fmla="*/ 1566378 h 4151088"/>
              <a:gd name="connsiteX5" fmla="*/ 2719058 w 5438098"/>
              <a:gd name="connsiteY5" fmla="*/ 1298137 h 4151088"/>
              <a:gd name="connsiteX6" fmla="*/ 3487485 w 5438098"/>
              <a:gd name="connsiteY6" fmla="*/ 2066561 h 4151088"/>
              <a:gd name="connsiteX7" fmla="*/ 2719058 w 5438098"/>
              <a:gd name="connsiteY7" fmla="*/ 2834985 h 4151088"/>
              <a:gd name="connsiteX8" fmla="*/ 1950631 w 5438098"/>
              <a:gd name="connsiteY8" fmla="*/ 2066561 h 4151088"/>
              <a:gd name="connsiteX9" fmla="*/ 2719058 w 5438098"/>
              <a:gd name="connsiteY9" fmla="*/ 1298137 h 4151088"/>
              <a:gd name="connsiteX10" fmla="*/ 1758587 w 5438098"/>
              <a:gd name="connsiteY10" fmla="*/ 542739 h 4151088"/>
              <a:gd name="connsiteX11" fmla="*/ 1990010 w 5438098"/>
              <a:gd name="connsiteY11" fmla="*/ 698987 h 4151088"/>
              <a:gd name="connsiteX12" fmla="*/ 1980256 w 5438098"/>
              <a:gd name="connsiteY12" fmla="*/ 703685 h 4151088"/>
              <a:gd name="connsiteX13" fmla="*/ 1169107 w 5438098"/>
              <a:gd name="connsiteY13" fmla="*/ 2066553 h 4151088"/>
              <a:gd name="connsiteX14" fmla="*/ 1980256 w 5438098"/>
              <a:gd name="connsiteY14" fmla="*/ 3429421 h 4151088"/>
              <a:gd name="connsiteX15" fmla="*/ 1783025 w 5438098"/>
              <a:gd name="connsiteY15" fmla="*/ 3605213 h 4151088"/>
              <a:gd name="connsiteX16" fmla="*/ 1711063 w 5438098"/>
              <a:gd name="connsiteY16" fmla="*/ 3561496 h 4151088"/>
              <a:gd name="connsiteX17" fmla="*/ 916205 w 5438098"/>
              <a:gd name="connsiteY17" fmla="*/ 2066553 h 4151088"/>
              <a:gd name="connsiteX18" fmla="*/ 1711063 w 5438098"/>
              <a:gd name="connsiteY18" fmla="*/ 571611 h 4151088"/>
              <a:gd name="connsiteX19" fmla="*/ 1758587 w 5438098"/>
              <a:gd name="connsiteY19" fmla="*/ 542739 h 4151088"/>
              <a:gd name="connsiteX20" fmla="*/ 3679515 w 5438098"/>
              <a:gd name="connsiteY20" fmla="*/ 542738 h 4151088"/>
              <a:gd name="connsiteX21" fmla="*/ 3727041 w 5438098"/>
              <a:gd name="connsiteY21" fmla="*/ 571611 h 4151088"/>
              <a:gd name="connsiteX22" fmla="*/ 4521899 w 5438098"/>
              <a:gd name="connsiteY22" fmla="*/ 2066553 h 4151088"/>
              <a:gd name="connsiteX23" fmla="*/ 3727041 w 5438098"/>
              <a:gd name="connsiteY23" fmla="*/ 3561496 h 4151088"/>
              <a:gd name="connsiteX24" fmla="*/ 3655078 w 5438098"/>
              <a:gd name="connsiteY24" fmla="*/ 3605214 h 4151088"/>
              <a:gd name="connsiteX25" fmla="*/ 3420998 w 5438098"/>
              <a:gd name="connsiteY25" fmla="*/ 3447173 h 4151088"/>
              <a:gd name="connsiteX26" fmla="*/ 3457848 w 5438098"/>
              <a:gd name="connsiteY26" fmla="*/ 3429421 h 4151088"/>
              <a:gd name="connsiteX27" fmla="*/ 4268997 w 5438098"/>
              <a:gd name="connsiteY27" fmla="*/ 2066553 h 4151088"/>
              <a:gd name="connsiteX28" fmla="*/ 3457848 w 5438098"/>
              <a:gd name="connsiteY28" fmla="*/ 703685 h 4151088"/>
              <a:gd name="connsiteX29" fmla="*/ 3448092 w 5438098"/>
              <a:gd name="connsiteY29" fmla="*/ 698985 h 4151088"/>
              <a:gd name="connsiteX30" fmla="*/ 3679515 w 5438098"/>
              <a:gd name="connsiteY30" fmla="*/ 542738 h 4151088"/>
              <a:gd name="connsiteX31" fmla="*/ 4483380 w 5438098"/>
              <a:gd name="connsiteY31" fmla="*/ 0 h 4151088"/>
              <a:gd name="connsiteX32" fmla="*/ 4641707 w 5438098"/>
              <a:gd name="connsiteY32" fmla="*/ 143898 h 4151088"/>
              <a:gd name="connsiteX33" fmla="*/ 5438098 w 5438098"/>
              <a:gd name="connsiteY33" fmla="*/ 2066549 h 4151088"/>
              <a:gd name="connsiteX34" fmla="*/ 4641707 w 5438098"/>
              <a:gd name="connsiteY34" fmla="*/ 3989201 h 4151088"/>
              <a:gd name="connsiteX35" fmla="*/ 4463586 w 5438098"/>
              <a:gd name="connsiteY35" fmla="*/ 4151087 h 4151088"/>
              <a:gd name="connsiteX36" fmla="*/ 4216594 w 5438098"/>
              <a:gd name="connsiteY36" fmla="*/ 3984328 h 4151088"/>
              <a:gd name="connsiteX37" fmla="*/ 4268154 w 5438098"/>
              <a:gd name="connsiteY37" fmla="*/ 3945772 h 4151088"/>
              <a:gd name="connsiteX38" fmla="*/ 5154393 w 5438098"/>
              <a:gd name="connsiteY38" fmla="*/ 2066549 h 4151088"/>
              <a:gd name="connsiteX39" fmla="*/ 4268154 w 5438098"/>
              <a:gd name="connsiteY39" fmla="*/ 187326 h 4151088"/>
              <a:gd name="connsiteX40" fmla="*/ 4238628 w 5438098"/>
              <a:gd name="connsiteY40" fmla="*/ 165247 h 4151088"/>
              <a:gd name="connsiteX41" fmla="*/ 4483380 w 5438098"/>
              <a:gd name="connsiteY41" fmla="*/ 0 h 4151088"/>
              <a:gd name="connsiteX42" fmla="*/ 954719 w 5438098"/>
              <a:gd name="connsiteY42" fmla="*/ 0 h 4151088"/>
              <a:gd name="connsiteX43" fmla="*/ 1199471 w 5438098"/>
              <a:gd name="connsiteY43" fmla="*/ 165247 h 4151088"/>
              <a:gd name="connsiteX44" fmla="*/ 1169945 w 5438098"/>
              <a:gd name="connsiteY44" fmla="*/ 187326 h 4151088"/>
              <a:gd name="connsiteX45" fmla="*/ 283705 w 5438098"/>
              <a:gd name="connsiteY45" fmla="*/ 2066549 h 4151088"/>
              <a:gd name="connsiteX46" fmla="*/ 1169945 w 5438098"/>
              <a:gd name="connsiteY46" fmla="*/ 3945772 h 4151088"/>
              <a:gd name="connsiteX47" fmla="*/ 1221505 w 5438098"/>
              <a:gd name="connsiteY47" fmla="*/ 3984328 h 4151088"/>
              <a:gd name="connsiteX48" fmla="*/ 974513 w 5438098"/>
              <a:gd name="connsiteY48" fmla="*/ 4151088 h 4151088"/>
              <a:gd name="connsiteX49" fmla="*/ 796391 w 5438098"/>
              <a:gd name="connsiteY49" fmla="*/ 3989201 h 4151088"/>
              <a:gd name="connsiteX50" fmla="*/ 0 w 5438098"/>
              <a:gd name="connsiteY50" fmla="*/ 2066549 h 4151088"/>
              <a:gd name="connsiteX51" fmla="*/ 796391 w 5438098"/>
              <a:gd name="connsiteY51" fmla="*/ 143898 h 4151088"/>
              <a:gd name="connsiteX52" fmla="*/ 954719 w 5438098"/>
              <a:gd name="connsiteY52" fmla="*/ 0 h 4151088"/>
              <a:gd name="connsiteX0" fmla="*/ 2719058 w 5438098"/>
              <a:gd name="connsiteY0" fmla="*/ 1566378 h 4151088"/>
              <a:gd name="connsiteX1" fmla="*/ 2218872 w 5438098"/>
              <a:gd name="connsiteY1" fmla="*/ 2066561 h 4151088"/>
              <a:gd name="connsiteX2" fmla="*/ 2719058 w 5438098"/>
              <a:gd name="connsiteY2" fmla="*/ 2566744 h 4151088"/>
              <a:gd name="connsiteX3" fmla="*/ 3219244 w 5438098"/>
              <a:gd name="connsiteY3" fmla="*/ 2066561 h 4151088"/>
              <a:gd name="connsiteX4" fmla="*/ 2719058 w 5438098"/>
              <a:gd name="connsiteY4" fmla="*/ 1566378 h 4151088"/>
              <a:gd name="connsiteX5" fmla="*/ 2719058 w 5438098"/>
              <a:gd name="connsiteY5" fmla="*/ 1298137 h 4151088"/>
              <a:gd name="connsiteX6" fmla="*/ 3487485 w 5438098"/>
              <a:gd name="connsiteY6" fmla="*/ 2066561 h 4151088"/>
              <a:gd name="connsiteX7" fmla="*/ 2719058 w 5438098"/>
              <a:gd name="connsiteY7" fmla="*/ 2834985 h 4151088"/>
              <a:gd name="connsiteX8" fmla="*/ 1950631 w 5438098"/>
              <a:gd name="connsiteY8" fmla="*/ 2066561 h 4151088"/>
              <a:gd name="connsiteX9" fmla="*/ 2719058 w 5438098"/>
              <a:gd name="connsiteY9" fmla="*/ 1298137 h 4151088"/>
              <a:gd name="connsiteX10" fmla="*/ 1758587 w 5438098"/>
              <a:gd name="connsiteY10" fmla="*/ 542739 h 4151088"/>
              <a:gd name="connsiteX11" fmla="*/ 1990010 w 5438098"/>
              <a:gd name="connsiteY11" fmla="*/ 698987 h 4151088"/>
              <a:gd name="connsiteX12" fmla="*/ 1980256 w 5438098"/>
              <a:gd name="connsiteY12" fmla="*/ 703685 h 4151088"/>
              <a:gd name="connsiteX13" fmla="*/ 1169107 w 5438098"/>
              <a:gd name="connsiteY13" fmla="*/ 2066553 h 4151088"/>
              <a:gd name="connsiteX14" fmla="*/ 1980256 w 5438098"/>
              <a:gd name="connsiteY14" fmla="*/ 3429421 h 4151088"/>
              <a:gd name="connsiteX15" fmla="*/ 1783025 w 5438098"/>
              <a:gd name="connsiteY15" fmla="*/ 3605213 h 4151088"/>
              <a:gd name="connsiteX16" fmla="*/ 1711063 w 5438098"/>
              <a:gd name="connsiteY16" fmla="*/ 3561496 h 4151088"/>
              <a:gd name="connsiteX17" fmla="*/ 916205 w 5438098"/>
              <a:gd name="connsiteY17" fmla="*/ 2066553 h 4151088"/>
              <a:gd name="connsiteX18" fmla="*/ 1711063 w 5438098"/>
              <a:gd name="connsiteY18" fmla="*/ 571611 h 4151088"/>
              <a:gd name="connsiteX19" fmla="*/ 1758587 w 5438098"/>
              <a:gd name="connsiteY19" fmla="*/ 542739 h 4151088"/>
              <a:gd name="connsiteX20" fmla="*/ 3679515 w 5438098"/>
              <a:gd name="connsiteY20" fmla="*/ 542738 h 4151088"/>
              <a:gd name="connsiteX21" fmla="*/ 3727041 w 5438098"/>
              <a:gd name="connsiteY21" fmla="*/ 571611 h 4151088"/>
              <a:gd name="connsiteX22" fmla="*/ 4521899 w 5438098"/>
              <a:gd name="connsiteY22" fmla="*/ 2066553 h 4151088"/>
              <a:gd name="connsiteX23" fmla="*/ 3727041 w 5438098"/>
              <a:gd name="connsiteY23" fmla="*/ 3561496 h 4151088"/>
              <a:gd name="connsiteX24" fmla="*/ 3655078 w 5438098"/>
              <a:gd name="connsiteY24" fmla="*/ 3605214 h 4151088"/>
              <a:gd name="connsiteX25" fmla="*/ 3420998 w 5438098"/>
              <a:gd name="connsiteY25" fmla="*/ 3447173 h 4151088"/>
              <a:gd name="connsiteX26" fmla="*/ 3457848 w 5438098"/>
              <a:gd name="connsiteY26" fmla="*/ 3429421 h 4151088"/>
              <a:gd name="connsiteX27" fmla="*/ 4268997 w 5438098"/>
              <a:gd name="connsiteY27" fmla="*/ 2066553 h 4151088"/>
              <a:gd name="connsiteX28" fmla="*/ 3457848 w 5438098"/>
              <a:gd name="connsiteY28" fmla="*/ 703685 h 4151088"/>
              <a:gd name="connsiteX29" fmla="*/ 3448092 w 5438098"/>
              <a:gd name="connsiteY29" fmla="*/ 698985 h 4151088"/>
              <a:gd name="connsiteX30" fmla="*/ 3679515 w 5438098"/>
              <a:gd name="connsiteY30" fmla="*/ 542738 h 4151088"/>
              <a:gd name="connsiteX31" fmla="*/ 4483380 w 5438098"/>
              <a:gd name="connsiteY31" fmla="*/ 0 h 4151088"/>
              <a:gd name="connsiteX32" fmla="*/ 4641707 w 5438098"/>
              <a:gd name="connsiteY32" fmla="*/ 143898 h 4151088"/>
              <a:gd name="connsiteX33" fmla="*/ 5438098 w 5438098"/>
              <a:gd name="connsiteY33" fmla="*/ 2066549 h 4151088"/>
              <a:gd name="connsiteX34" fmla="*/ 4641707 w 5438098"/>
              <a:gd name="connsiteY34" fmla="*/ 3989201 h 4151088"/>
              <a:gd name="connsiteX35" fmla="*/ 4463586 w 5438098"/>
              <a:gd name="connsiteY35" fmla="*/ 4151087 h 4151088"/>
              <a:gd name="connsiteX36" fmla="*/ 4216594 w 5438098"/>
              <a:gd name="connsiteY36" fmla="*/ 3984328 h 4151088"/>
              <a:gd name="connsiteX37" fmla="*/ 4268154 w 5438098"/>
              <a:gd name="connsiteY37" fmla="*/ 3945772 h 4151088"/>
              <a:gd name="connsiteX38" fmla="*/ 5154393 w 5438098"/>
              <a:gd name="connsiteY38" fmla="*/ 2066549 h 4151088"/>
              <a:gd name="connsiteX39" fmla="*/ 4268154 w 5438098"/>
              <a:gd name="connsiteY39" fmla="*/ 187326 h 4151088"/>
              <a:gd name="connsiteX40" fmla="*/ 4238628 w 5438098"/>
              <a:gd name="connsiteY40" fmla="*/ 165247 h 4151088"/>
              <a:gd name="connsiteX41" fmla="*/ 4483380 w 5438098"/>
              <a:gd name="connsiteY41" fmla="*/ 0 h 4151088"/>
              <a:gd name="connsiteX42" fmla="*/ 954719 w 5438098"/>
              <a:gd name="connsiteY42" fmla="*/ 0 h 4151088"/>
              <a:gd name="connsiteX43" fmla="*/ 1199471 w 5438098"/>
              <a:gd name="connsiteY43" fmla="*/ 165247 h 4151088"/>
              <a:gd name="connsiteX44" fmla="*/ 1169945 w 5438098"/>
              <a:gd name="connsiteY44" fmla="*/ 187326 h 4151088"/>
              <a:gd name="connsiteX45" fmla="*/ 283705 w 5438098"/>
              <a:gd name="connsiteY45" fmla="*/ 2066549 h 4151088"/>
              <a:gd name="connsiteX46" fmla="*/ 1169945 w 5438098"/>
              <a:gd name="connsiteY46" fmla="*/ 3945772 h 4151088"/>
              <a:gd name="connsiteX47" fmla="*/ 1221505 w 5438098"/>
              <a:gd name="connsiteY47" fmla="*/ 3984328 h 4151088"/>
              <a:gd name="connsiteX48" fmla="*/ 974513 w 5438098"/>
              <a:gd name="connsiteY48" fmla="*/ 4151088 h 4151088"/>
              <a:gd name="connsiteX49" fmla="*/ 796391 w 5438098"/>
              <a:gd name="connsiteY49" fmla="*/ 3989201 h 4151088"/>
              <a:gd name="connsiteX50" fmla="*/ 0 w 5438098"/>
              <a:gd name="connsiteY50" fmla="*/ 2066549 h 4151088"/>
              <a:gd name="connsiteX51" fmla="*/ 796391 w 5438098"/>
              <a:gd name="connsiteY51" fmla="*/ 143898 h 4151088"/>
              <a:gd name="connsiteX52" fmla="*/ 954719 w 5438098"/>
              <a:gd name="connsiteY52" fmla="*/ 0 h 4151088"/>
              <a:gd name="connsiteX0" fmla="*/ 2719058 w 5438098"/>
              <a:gd name="connsiteY0" fmla="*/ 1566378 h 4151088"/>
              <a:gd name="connsiteX1" fmla="*/ 2218872 w 5438098"/>
              <a:gd name="connsiteY1" fmla="*/ 2066561 h 4151088"/>
              <a:gd name="connsiteX2" fmla="*/ 2719058 w 5438098"/>
              <a:gd name="connsiteY2" fmla="*/ 2566744 h 4151088"/>
              <a:gd name="connsiteX3" fmla="*/ 3219244 w 5438098"/>
              <a:gd name="connsiteY3" fmla="*/ 2066561 h 4151088"/>
              <a:gd name="connsiteX4" fmla="*/ 2719058 w 5438098"/>
              <a:gd name="connsiteY4" fmla="*/ 1566378 h 4151088"/>
              <a:gd name="connsiteX5" fmla="*/ 2719058 w 5438098"/>
              <a:gd name="connsiteY5" fmla="*/ 1298137 h 4151088"/>
              <a:gd name="connsiteX6" fmla="*/ 3487485 w 5438098"/>
              <a:gd name="connsiteY6" fmla="*/ 2066561 h 4151088"/>
              <a:gd name="connsiteX7" fmla="*/ 2719058 w 5438098"/>
              <a:gd name="connsiteY7" fmla="*/ 2834985 h 4151088"/>
              <a:gd name="connsiteX8" fmla="*/ 1950631 w 5438098"/>
              <a:gd name="connsiteY8" fmla="*/ 2066561 h 4151088"/>
              <a:gd name="connsiteX9" fmla="*/ 2719058 w 5438098"/>
              <a:gd name="connsiteY9" fmla="*/ 1298137 h 4151088"/>
              <a:gd name="connsiteX10" fmla="*/ 1758587 w 5438098"/>
              <a:gd name="connsiteY10" fmla="*/ 542739 h 4151088"/>
              <a:gd name="connsiteX11" fmla="*/ 1990010 w 5438098"/>
              <a:gd name="connsiteY11" fmla="*/ 698987 h 4151088"/>
              <a:gd name="connsiteX12" fmla="*/ 1980256 w 5438098"/>
              <a:gd name="connsiteY12" fmla="*/ 703685 h 4151088"/>
              <a:gd name="connsiteX13" fmla="*/ 1169107 w 5438098"/>
              <a:gd name="connsiteY13" fmla="*/ 2066553 h 4151088"/>
              <a:gd name="connsiteX14" fmla="*/ 1980256 w 5438098"/>
              <a:gd name="connsiteY14" fmla="*/ 3429421 h 4151088"/>
              <a:gd name="connsiteX15" fmla="*/ 1783025 w 5438098"/>
              <a:gd name="connsiteY15" fmla="*/ 3605213 h 4151088"/>
              <a:gd name="connsiteX16" fmla="*/ 1711063 w 5438098"/>
              <a:gd name="connsiteY16" fmla="*/ 3561496 h 4151088"/>
              <a:gd name="connsiteX17" fmla="*/ 916205 w 5438098"/>
              <a:gd name="connsiteY17" fmla="*/ 2066553 h 4151088"/>
              <a:gd name="connsiteX18" fmla="*/ 1711063 w 5438098"/>
              <a:gd name="connsiteY18" fmla="*/ 571611 h 4151088"/>
              <a:gd name="connsiteX19" fmla="*/ 1758587 w 5438098"/>
              <a:gd name="connsiteY19" fmla="*/ 542739 h 4151088"/>
              <a:gd name="connsiteX20" fmla="*/ 3679515 w 5438098"/>
              <a:gd name="connsiteY20" fmla="*/ 542738 h 4151088"/>
              <a:gd name="connsiteX21" fmla="*/ 3727041 w 5438098"/>
              <a:gd name="connsiteY21" fmla="*/ 571611 h 4151088"/>
              <a:gd name="connsiteX22" fmla="*/ 4521899 w 5438098"/>
              <a:gd name="connsiteY22" fmla="*/ 2066553 h 4151088"/>
              <a:gd name="connsiteX23" fmla="*/ 3727041 w 5438098"/>
              <a:gd name="connsiteY23" fmla="*/ 3561496 h 4151088"/>
              <a:gd name="connsiteX24" fmla="*/ 3655078 w 5438098"/>
              <a:gd name="connsiteY24" fmla="*/ 3605214 h 4151088"/>
              <a:gd name="connsiteX25" fmla="*/ 3420998 w 5438098"/>
              <a:gd name="connsiteY25" fmla="*/ 3447173 h 4151088"/>
              <a:gd name="connsiteX26" fmla="*/ 3457848 w 5438098"/>
              <a:gd name="connsiteY26" fmla="*/ 3429421 h 4151088"/>
              <a:gd name="connsiteX27" fmla="*/ 4268997 w 5438098"/>
              <a:gd name="connsiteY27" fmla="*/ 2066553 h 4151088"/>
              <a:gd name="connsiteX28" fmla="*/ 3457848 w 5438098"/>
              <a:gd name="connsiteY28" fmla="*/ 703685 h 4151088"/>
              <a:gd name="connsiteX29" fmla="*/ 3448092 w 5438098"/>
              <a:gd name="connsiteY29" fmla="*/ 698985 h 4151088"/>
              <a:gd name="connsiteX30" fmla="*/ 3679515 w 5438098"/>
              <a:gd name="connsiteY30" fmla="*/ 542738 h 4151088"/>
              <a:gd name="connsiteX31" fmla="*/ 4483380 w 5438098"/>
              <a:gd name="connsiteY31" fmla="*/ 0 h 4151088"/>
              <a:gd name="connsiteX32" fmla="*/ 4641707 w 5438098"/>
              <a:gd name="connsiteY32" fmla="*/ 143898 h 4151088"/>
              <a:gd name="connsiteX33" fmla="*/ 5438098 w 5438098"/>
              <a:gd name="connsiteY33" fmla="*/ 2066549 h 4151088"/>
              <a:gd name="connsiteX34" fmla="*/ 4641707 w 5438098"/>
              <a:gd name="connsiteY34" fmla="*/ 3989201 h 4151088"/>
              <a:gd name="connsiteX35" fmla="*/ 4463586 w 5438098"/>
              <a:gd name="connsiteY35" fmla="*/ 4151087 h 4151088"/>
              <a:gd name="connsiteX36" fmla="*/ 4216594 w 5438098"/>
              <a:gd name="connsiteY36" fmla="*/ 3984328 h 4151088"/>
              <a:gd name="connsiteX37" fmla="*/ 4268154 w 5438098"/>
              <a:gd name="connsiteY37" fmla="*/ 3945772 h 4151088"/>
              <a:gd name="connsiteX38" fmla="*/ 5154393 w 5438098"/>
              <a:gd name="connsiteY38" fmla="*/ 2066549 h 4151088"/>
              <a:gd name="connsiteX39" fmla="*/ 4268154 w 5438098"/>
              <a:gd name="connsiteY39" fmla="*/ 187326 h 4151088"/>
              <a:gd name="connsiteX40" fmla="*/ 4238628 w 5438098"/>
              <a:gd name="connsiteY40" fmla="*/ 165247 h 4151088"/>
              <a:gd name="connsiteX41" fmla="*/ 4483380 w 5438098"/>
              <a:gd name="connsiteY41" fmla="*/ 0 h 4151088"/>
              <a:gd name="connsiteX42" fmla="*/ 954719 w 5438098"/>
              <a:gd name="connsiteY42" fmla="*/ 0 h 4151088"/>
              <a:gd name="connsiteX43" fmla="*/ 1199471 w 5438098"/>
              <a:gd name="connsiteY43" fmla="*/ 165247 h 4151088"/>
              <a:gd name="connsiteX44" fmla="*/ 1169945 w 5438098"/>
              <a:gd name="connsiteY44" fmla="*/ 187326 h 4151088"/>
              <a:gd name="connsiteX45" fmla="*/ 283705 w 5438098"/>
              <a:gd name="connsiteY45" fmla="*/ 2066549 h 4151088"/>
              <a:gd name="connsiteX46" fmla="*/ 1169945 w 5438098"/>
              <a:gd name="connsiteY46" fmla="*/ 3945772 h 4151088"/>
              <a:gd name="connsiteX47" fmla="*/ 974513 w 5438098"/>
              <a:gd name="connsiteY47" fmla="*/ 4151088 h 4151088"/>
              <a:gd name="connsiteX48" fmla="*/ 796391 w 5438098"/>
              <a:gd name="connsiteY48" fmla="*/ 3989201 h 4151088"/>
              <a:gd name="connsiteX49" fmla="*/ 0 w 5438098"/>
              <a:gd name="connsiteY49" fmla="*/ 2066549 h 4151088"/>
              <a:gd name="connsiteX50" fmla="*/ 796391 w 5438098"/>
              <a:gd name="connsiteY50" fmla="*/ 143898 h 4151088"/>
              <a:gd name="connsiteX51" fmla="*/ 954719 w 5438098"/>
              <a:gd name="connsiteY51" fmla="*/ 0 h 4151088"/>
              <a:gd name="connsiteX0" fmla="*/ 2719058 w 5438098"/>
              <a:gd name="connsiteY0" fmla="*/ 1566378 h 4151088"/>
              <a:gd name="connsiteX1" fmla="*/ 2218872 w 5438098"/>
              <a:gd name="connsiteY1" fmla="*/ 2066561 h 4151088"/>
              <a:gd name="connsiteX2" fmla="*/ 2719058 w 5438098"/>
              <a:gd name="connsiteY2" fmla="*/ 2566744 h 4151088"/>
              <a:gd name="connsiteX3" fmla="*/ 3219244 w 5438098"/>
              <a:gd name="connsiteY3" fmla="*/ 2066561 h 4151088"/>
              <a:gd name="connsiteX4" fmla="*/ 2719058 w 5438098"/>
              <a:gd name="connsiteY4" fmla="*/ 1566378 h 4151088"/>
              <a:gd name="connsiteX5" fmla="*/ 2719058 w 5438098"/>
              <a:gd name="connsiteY5" fmla="*/ 1298137 h 4151088"/>
              <a:gd name="connsiteX6" fmla="*/ 3487485 w 5438098"/>
              <a:gd name="connsiteY6" fmla="*/ 2066561 h 4151088"/>
              <a:gd name="connsiteX7" fmla="*/ 2719058 w 5438098"/>
              <a:gd name="connsiteY7" fmla="*/ 2834985 h 4151088"/>
              <a:gd name="connsiteX8" fmla="*/ 1950631 w 5438098"/>
              <a:gd name="connsiteY8" fmla="*/ 2066561 h 4151088"/>
              <a:gd name="connsiteX9" fmla="*/ 2719058 w 5438098"/>
              <a:gd name="connsiteY9" fmla="*/ 1298137 h 4151088"/>
              <a:gd name="connsiteX10" fmla="*/ 1758587 w 5438098"/>
              <a:gd name="connsiteY10" fmla="*/ 542739 h 4151088"/>
              <a:gd name="connsiteX11" fmla="*/ 1990010 w 5438098"/>
              <a:gd name="connsiteY11" fmla="*/ 698987 h 4151088"/>
              <a:gd name="connsiteX12" fmla="*/ 1980256 w 5438098"/>
              <a:gd name="connsiteY12" fmla="*/ 703685 h 4151088"/>
              <a:gd name="connsiteX13" fmla="*/ 1169107 w 5438098"/>
              <a:gd name="connsiteY13" fmla="*/ 2066553 h 4151088"/>
              <a:gd name="connsiteX14" fmla="*/ 1980256 w 5438098"/>
              <a:gd name="connsiteY14" fmla="*/ 3429421 h 4151088"/>
              <a:gd name="connsiteX15" fmla="*/ 1783025 w 5438098"/>
              <a:gd name="connsiteY15" fmla="*/ 3605213 h 4151088"/>
              <a:gd name="connsiteX16" fmla="*/ 1711063 w 5438098"/>
              <a:gd name="connsiteY16" fmla="*/ 3561496 h 4151088"/>
              <a:gd name="connsiteX17" fmla="*/ 916205 w 5438098"/>
              <a:gd name="connsiteY17" fmla="*/ 2066553 h 4151088"/>
              <a:gd name="connsiteX18" fmla="*/ 1711063 w 5438098"/>
              <a:gd name="connsiteY18" fmla="*/ 571611 h 4151088"/>
              <a:gd name="connsiteX19" fmla="*/ 1758587 w 5438098"/>
              <a:gd name="connsiteY19" fmla="*/ 542739 h 4151088"/>
              <a:gd name="connsiteX20" fmla="*/ 3679515 w 5438098"/>
              <a:gd name="connsiteY20" fmla="*/ 542738 h 4151088"/>
              <a:gd name="connsiteX21" fmla="*/ 3727041 w 5438098"/>
              <a:gd name="connsiteY21" fmla="*/ 571611 h 4151088"/>
              <a:gd name="connsiteX22" fmla="*/ 4521899 w 5438098"/>
              <a:gd name="connsiteY22" fmla="*/ 2066553 h 4151088"/>
              <a:gd name="connsiteX23" fmla="*/ 3727041 w 5438098"/>
              <a:gd name="connsiteY23" fmla="*/ 3561496 h 4151088"/>
              <a:gd name="connsiteX24" fmla="*/ 3655078 w 5438098"/>
              <a:gd name="connsiteY24" fmla="*/ 3605214 h 4151088"/>
              <a:gd name="connsiteX25" fmla="*/ 3420998 w 5438098"/>
              <a:gd name="connsiteY25" fmla="*/ 3447173 h 4151088"/>
              <a:gd name="connsiteX26" fmla="*/ 3457848 w 5438098"/>
              <a:gd name="connsiteY26" fmla="*/ 3429421 h 4151088"/>
              <a:gd name="connsiteX27" fmla="*/ 4268997 w 5438098"/>
              <a:gd name="connsiteY27" fmla="*/ 2066553 h 4151088"/>
              <a:gd name="connsiteX28" fmla="*/ 3457848 w 5438098"/>
              <a:gd name="connsiteY28" fmla="*/ 703685 h 4151088"/>
              <a:gd name="connsiteX29" fmla="*/ 3448092 w 5438098"/>
              <a:gd name="connsiteY29" fmla="*/ 698985 h 4151088"/>
              <a:gd name="connsiteX30" fmla="*/ 3679515 w 5438098"/>
              <a:gd name="connsiteY30" fmla="*/ 542738 h 4151088"/>
              <a:gd name="connsiteX31" fmla="*/ 4483380 w 5438098"/>
              <a:gd name="connsiteY31" fmla="*/ 0 h 4151088"/>
              <a:gd name="connsiteX32" fmla="*/ 4641707 w 5438098"/>
              <a:gd name="connsiteY32" fmla="*/ 143898 h 4151088"/>
              <a:gd name="connsiteX33" fmla="*/ 5438098 w 5438098"/>
              <a:gd name="connsiteY33" fmla="*/ 2066549 h 4151088"/>
              <a:gd name="connsiteX34" fmla="*/ 4641707 w 5438098"/>
              <a:gd name="connsiteY34" fmla="*/ 3989201 h 4151088"/>
              <a:gd name="connsiteX35" fmla="*/ 4463586 w 5438098"/>
              <a:gd name="connsiteY35" fmla="*/ 4151087 h 4151088"/>
              <a:gd name="connsiteX36" fmla="*/ 4216594 w 5438098"/>
              <a:gd name="connsiteY36" fmla="*/ 3984328 h 4151088"/>
              <a:gd name="connsiteX37" fmla="*/ 4268154 w 5438098"/>
              <a:gd name="connsiteY37" fmla="*/ 3945772 h 4151088"/>
              <a:gd name="connsiteX38" fmla="*/ 5154393 w 5438098"/>
              <a:gd name="connsiteY38" fmla="*/ 2066549 h 4151088"/>
              <a:gd name="connsiteX39" fmla="*/ 4268154 w 5438098"/>
              <a:gd name="connsiteY39" fmla="*/ 187326 h 4151088"/>
              <a:gd name="connsiteX40" fmla="*/ 4238628 w 5438098"/>
              <a:gd name="connsiteY40" fmla="*/ 165247 h 4151088"/>
              <a:gd name="connsiteX41" fmla="*/ 4483380 w 5438098"/>
              <a:gd name="connsiteY41" fmla="*/ 0 h 4151088"/>
              <a:gd name="connsiteX42" fmla="*/ 954719 w 5438098"/>
              <a:gd name="connsiteY42" fmla="*/ 0 h 4151088"/>
              <a:gd name="connsiteX43" fmla="*/ 1199471 w 5438098"/>
              <a:gd name="connsiteY43" fmla="*/ 165247 h 4151088"/>
              <a:gd name="connsiteX44" fmla="*/ 1169945 w 5438098"/>
              <a:gd name="connsiteY44" fmla="*/ 187326 h 4151088"/>
              <a:gd name="connsiteX45" fmla="*/ 283705 w 5438098"/>
              <a:gd name="connsiteY45" fmla="*/ 2066549 h 4151088"/>
              <a:gd name="connsiteX46" fmla="*/ 1169945 w 5438098"/>
              <a:gd name="connsiteY46" fmla="*/ 3945772 h 4151088"/>
              <a:gd name="connsiteX47" fmla="*/ 974513 w 5438098"/>
              <a:gd name="connsiteY47" fmla="*/ 4151088 h 4151088"/>
              <a:gd name="connsiteX48" fmla="*/ 796391 w 5438098"/>
              <a:gd name="connsiteY48" fmla="*/ 3989201 h 4151088"/>
              <a:gd name="connsiteX49" fmla="*/ 0 w 5438098"/>
              <a:gd name="connsiteY49" fmla="*/ 2066549 h 4151088"/>
              <a:gd name="connsiteX50" fmla="*/ 796391 w 5438098"/>
              <a:gd name="connsiteY50" fmla="*/ 143898 h 4151088"/>
              <a:gd name="connsiteX51" fmla="*/ 954719 w 5438098"/>
              <a:gd name="connsiteY51" fmla="*/ 0 h 4151088"/>
              <a:gd name="connsiteX0" fmla="*/ 2719058 w 5438098"/>
              <a:gd name="connsiteY0" fmla="*/ 1566378 h 4151209"/>
              <a:gd name="connsiteX1" fmla="*/ 2218872 w 5438098"/>
              <a:gd name="connsiteY1" fmla="*/ 2066561 h 4151209"/>
              <a:gd name="connsiteX2" fmla="*/ 2719058 w 5438098"/>
              <a:gd name="connsiteY2" fmla="*/ 2566744 h 4151209"/>
              <a:gd name="connsiteX3" fmla="*/ 3219244 w 5438098"/>
              <a:gd name="connsiteY3" fmla="*/ 2066561 h 4151209"/>
              <a:gd name="connsiteX4" fmla="*/ 2719058 w 5438098"/>
              <a:gd name="connsiteY4" fmla="*/ 1566378 h 4151209"/>
              <a:gd name="connsiteX5" fmla="*/ 2719058 w 5438098"/>
              <a:gd name="connsiteY5" fmla="*/ 1298137 h 4151209"/>
              <a:gd name="connsiteX6" fmla="*/ 3487485 w 5438098"/>
              <a:gd name="connsiteY6" fmla="*/ 2066561 h 4151209"/>
              <a:gd name="connsiteX7" fmla="*/ 2719058 w 5438098"/>
              <a:gd name="connsiteY7" fmla="*/ 2834985 h 4151209"/>
              <a:gd name="connsiteX8" fmla="*/ 1950631 w 5438098"/>
              <a:gd name="connsiteY8" fmla="*/ 2066561 h 4151209"/>
              <a:gd name="connsiteX9" fmla="*/ 2719058 w 5438098"/>
              <a:gd name="connsiteY9" fmla="*/ 1298137 h 4151209"/>
              <a:gd name="connsiteX10" fmla="*/ 1758587 w 5438098"/>
              <a:gd name="connsiteY10" fmla="*/ 542739 h 4151209"/>
              <a:gd name="connsiteX11" fmla="*/ 1990010 w 5438098"/>
              <a:gd name="connsiteY11" fmla="*/ 698987 h 4151209"/>
              <a:gd name="connsiteX12" fmla="*/ 1980256 w 5438098"/>
              <a:gd name="connsiteY12" fmla="*/ 703685 h 4151209"/>
              <a:gd name="connsiteX13" fmla="*/ 1169107 w 5438098"/>
              <a:gd name="connsiteY13" fmla="*/ 2066553 h 4151209"/>
              <a:gd name="connsiteX14" fmla="*/ 1980256 w 5438098"/>
              <a:gd name="connsiteY14" fmla="*/ 3429421 h 4151209"/>
              <a:gd name="connsiteX15" fmla="*/ 1783025 w 5438098"/>
              <a:gd name="connsiteY15" fmla="*/ 3605213 h 4151209"/>
              <a:gd name="connsiteX16" fmla="*/ 1711063 w 5438098"/>
              <a:gd name="connsiteY16" fmla="*/ 3561496 h 4151209"/>
              <a:gd name="connsiteX17" fmla="*/ 916205 w 5438098"/>
              <a:gd name="connsiteY17" fmla="*/ 2066553 h 4151209"/>
              <a:gd name="connsiteX18" fmla="*/ 1711063 w 5438098"/>
              <a:gd name="connsiteY18" fmla="*/ 571611 h 4151209"/>
              <a:gd name="connsiteX19" fmla="*/ 1758587 w 5438098"/>
              <a:gd name="connsiteY19" fmla="*/ 542739 h 4151209"/>
              <a:gd name="connsiteX20" fmla="*/ 3679515 w 5438098"/>
              <a:gd name="connsiteY20" fmla="*/ 542738 h 4151209"/>
              <a:gd name="connsiteX21" fmla="*/ 3727041 w 5438098"/>
              <a:gd name="connsiteY21" fmla="*/ 571611 h 4151209"/>
              <a:gd name="connsiteX22" fmla="*/ 4521899 w 5438098"/>
              <a:gd name="connsiteY22" fmla="*/ 2066553 h 4151209"/>
              <a:gd name="connsiteX23" fmla="*/ 3727041 w 5438098"/>
              <a:gd name="connsiteY23" fmla="*/ 3561496 h 4151209"/>
              <a:gd name="connsiteX24" fmla="*/ 3655078 w 5438098"/>
              <a:gd name="connsiteY24" fmla="*/ 3605214 h 4151209"/>
              <a:gd name="connsiteX25" fmla="*/ 3420998 w 5438098"/>
              <a:gd name="connsiteY25" fmla="*/ 3447173 h 4151209"/>
              <a:gd name="connsiteX26" fmla="*/ 3457848 w 5438098"/>
              <a:gd name="connsiteY26" fmla="*/ 3429421 h 4151209"/>
              <a:gd name="connsiteX27" fmla="*/ 4268997 w 5438098"/>
              <a:gd name="connsiteY27" fmla="*/ 2066553 h 4151209"/>
              <a:gd name="connsiteX28" fmla="*/ 3457848 w 5438098"/>
              <a:gd name="connsiteY28" fmla="*/ 703685 h 4151209"/>
              <a:gd name="connsiteX29" fmla="*/ 3448092 w 5438098"/>
              <a:gd name="connsiteY29" fmla="*/ 698985 h 4151209"/>
              <a:gd name="connsiteX30" fmla="*/ 3679515 w 5438098"/>
              <a:gd name="connsiteY30" fmla="*/ 542738 h 4151209"/>
              <a:gd name="connsiteX31" fmla="*/ 4483380 w 5438098"/>
              <a:gd name="connsiteY31" fmla="*/ 0 h 4151209"/>
              <a:gd name="connsiteX32" fmla="*/ 4641707 w 5438098"/>
              <a:gd name="connsiteY32" fmla="*/ 143898 h 4151209"/>
              <a:gd name="connsiteX33" fmla="*/ 5438098 w 5438098"/>
              <a:gd name="connsiteY33" fmla="*/ 2066549 h 4151209"/>
              <a:gd name="connsiteX34" fmla="*/ 4641707 w 5438098"/>
              <a:gd name="connsiteY34" fmla="*/ 3989201 h 4151209"/>
              <a:gd name="connsiteX35" fmla="*/ 4463586 w 5438098"/>
              <a:gd name="connsiteY35" fmla="*/ 4151087 h 4151209"/>
              <a:gd name="connsiteX36" fmla="*/ 4216594 w 5438098"/>
              <a:gd name="connsiteY36" fmla="*/ 3984328 h 4151209"/>
              <a:gd name="connsiteX37" fmla="*/ 4268154 w 5438098"/>
              <a:gd name="connsiteY37" fmla="*/ 3945772 h 4151209"/>
              <a:gd name="connsiteX38" fmla="*/ 5154393 w 5438098"/>
              <a:gd name="connsiteY38" fmla="*/ 2066549 h 4151209"/>
              <a:gd name="connsiteX39" fmla="*/ 4268154 w 5438098"/>
              <a:gd name="connsiteY39" fmla="*/ 187326 h 4151209"/>
              <a:gd name="connsiteX40" fmla="*/ 4238628 w 5438098"/>
              <a:gd name="connsiteY40" fmla="*/ 165247 h 4151209"/>
              <a:gd name="connsiteX41" fmla="*/ 4483380 w 5438098"/>
              <a:gd name="connsiteY41" fmla="*/ 0 h 4151209"/>
              <a:gd name="connsiteX42" fmla="*/ 954719 w 5438098"/>
              <a:gd name="connsiteY42" fmla="*/ 0 h 4151209"/>
              <a:gd name="connsiteX43" fmla="*/ 1199471 w 5438098"/>
              <a:gd name="connsiteY43" fmla="*/ 165247 h 4151209"/>
              <a:gd name="connsiteX44" fmla="*/ 1169945 w 5438098"/>
              <a:gd name="connsiteY44" fmla="*/ 187326 h 4151209"/>
              <a:gd name="connsiteX45" fmla="*/ 283705 w 5438098"/>
              <a:gd name="connsiteY45" fmla="*/ 2066549 h 4151209"/>
              <a:gd name="connsiteX46" fmla="*/ 1169945 w 5438098"/>
              <a:gd name="connsiteY46" fmla="*/ 3945772 h 4151209"/>
              <a:gd name="connsiteX47" fmla="*/ 974513 w 5438098"/>
              <a:gd name="connsiteY47" fmla="*/ 4151088 h 4151209"/>
              <a:gd name="connsiteX48" fmla="*/ 796391 w 5438098"/>
              <a:gd name="connsiteY48" fmla="*/ 3989201 h 4151209"/>
              <a:gd name="connsiteX49" fmla="*/ 0 w 5438098"/>
              <a:gd name="connsiteY49" fmla="*/ 2066549 h 4151209"/>
              <a:gd name="connsiteX50" fmla="*/ 796391 w 5438098"/>
              <a:gd name="connsiteY50" fmla="*/ 143898 h 4151209"/>
              <a:gd name="connsiteX51" fmla="*/ 954719 w 5438098"/>
              <a:gd name="connsiteY51" fmla="*/ 0 h 4151209"/>
              <a:gd name="connsiteX0" fmla="*/ 2719058 w 5438098"/>
              <a:gd name="connsiteY0" fmla="*/ 1566378 h 4151209"/>
              <a:gd name="connsiteX1" fmla="*/ 2218872 w 5438098"/>
              <a:gd name="connsiteY1" fmla="*/ 2066561 h 4151209"/>
              <a:gd name="connsiteX2" fmla="*/ 2719058 w 5438098"/>
              <a:gd name="connsiteY2" fmla="*/ 2566744 h 4151209"/>
              <a:gd name="connsiteX3" fmla="*/ 3219244 w 5438098"/>
              <a:gd name="connsiteY3" fmla="*/ 2066561 h 4151209"/>
              <a:gd name="connsiteX4" fmla="*/ 2719058 w 5438098"/>
              <a:gd name="connsiteY4" fmla="*/ 1566378 h 4151209"/>
              <a:gd name="connsiteX5" fmla="*/ 2719058 w 5438098"/>
              <a:gd name="connsiteY5" fmla="*/ 1298137 h 4151209"/>
              <a:gd name="connsiteX6" fmla="*/ 3487485 w 5438098"/>
              <a:gd name="connsiteY6" fmla="*/ 2066561 h 4151209"/>
              <a:gd name="connsiteX7" fmla="*/ 2719058 w 5438098"/>
              <a:gd name="connsiteY7" fmla="*/ 2834985 h 4151209"/>
              <a:gd name="connsiteX8" fmla="*/ 1950631 w 5438098"/>
              <a:gd name="connsiteY8" fmla="*/ 2066561 h 4151209"/>
              <a:gd name="connsiteX9" fmla="*/ 2719058 w 5438098"/>
              <a:gd name="connsiteY9" fmla="*/ 1298137 h 4151209"/>
              <a:gd name="connsiteX10" fmla="*/ 1758587 w 5438098"/>
              <a:gd name="connsiteY10" fmla="*/ 542739 h 4151209"/>
              <a:gd name="connsiteX11" fmla="*/ 1990010 w 5438098"/>
              <a:gd name="connsiteY11" fmla="*/ 698987 h 4151209"/>
              <a:gd name="connsiteX12" fmla="*/ 1980256 w 5438098"/>
              <a:gd name="connsiteY12" fmla="*/ 703685 h 4151209"/>
              <a:gd name="connsiteX13" fmla="*/ 1169107 w 5438098"/>
              <a:gd name="connsiteY13" fmla="*/ 2066553 h 4151209"/>
              <a:gd name="connsiteX14" fmla="*/ 1980256 w 5438098"/>
              <a:gd name="connsiteY14" fmla="*/ 3429421 h 4151209"/>
              <a:gd name="connsiteX15" fmla="*/ 1783025 w 5438098"/>
              <a:gd name="connsiteY15" fmla="*/ 3605213 h 4151209"/>
              <a:gd name="connsiteX16" fmla="*/ 1711063 w 5438098"/>
              <a:gd name="connsiteY16" fmla="*/ 3561496 h 4151209"/>
              <a:gd name="connsiteX17" fmla="*/ 916205 w 5438098"/>
              <a:gd name="connsiteY17" fmla="*/ 2066553 h 4151209"/>
              <a:gd name="connsiteX18" fmla="*/ 1711063 w 5438098"/>
              <a:gd name="connsiteY18" fmla="*/ 571611 h 4151209"/>
              <a:gd name="connsiteX19" fmla="*/ 1758587 w 5438098"/>
              <a:gd name="connsiteY19" fmla="*/ 542739 h 4151209"/>
              <a:gd name="connsiteX20" fmla="*/ 3679515 w 5438098"/>
              <a:gd name="connsiteY20" fmla="*/ 542738 h 4151209"/>
              <a:gd name="connsiteX21" fmla="*/ 3727041 w 5438098"/>
              <a:gd name="connsiteY21" fmla="*/ 571611 h 4151209"/>
              <a:gd name="connsiteX22" fmla="*/ 4521899 w 5438098"/>
              <a:gd name="connsiteY22" fmla="*/ 2066553 h 4151209"/>
              <a:gd name="connsiteX23" fmla="*/ 3727041 w 5438098"/>
              <a:gd name="connsiteY23" fmla="*/ 3561496 h 4151209"/>
              <a:gd name="connsiteX24" fmla="*/ 3655078 w 5438098"/>
              <a:gd name="connsiteY24" fmla="*/ 3605214 h 4151209"/>
              <a:gd name="connsiteX25" fmla="*/ 3457848 w 5438098"/>
              <a:gd name="connsiteY25" fmla="*/ 3429421 h 4151209"/>
              <a:gd name="connsiteX26" fmla="*/ 4268997 w 5438098"/>
              <a:gd name="connsiteY26" fmla="*/ 2066553 h 4151209"/>
              <a:gd name="connsiteX27" fmla="*/ 3457848 w 5438098"/>
              <a:gd name="connsiteY27" fmla="*/ 703685 h 4151209"/>
              <a:gd name="connsiteX28" fmla="*/ 3448092 w 5438098"/>
              <a:gd name="connsiteY28" fmla="*/ 698985 h 4151209"/>
              <a:gd name="connsiteX29" fmla="*/ 3679515 w 5438098"/>
              <a:gd name="connsiteY29" fmla="*/ 542738 h 4151209"/>
              <a:gd name="connsiteX30" fmla="*/ 4483380 w 5438098"/>
              <a:gd name="connsiteY30" fmla="*/ 0 h 4151209"/>
              <a:gd name="connsiteX31" fmla="*/ 4641707 w 5438098"/>
              <a:gd name="connsiteY31" fmla="*/ 143898 h 4151209"/>
              <a:gd name="connsiteX32" fmla="*/ 5438098 w 5438098"/>
              <a:gd name="connsiteY32" fmla="*/ 2066549 h 4151209"/>
              <a:gd name="connsiteX33" fmla="*/ 4641707 w 5438098"/>
              <a:gd name="connsiteY33" fmla="*/ 3989201 h 4151209"/>
              <a:gd name="connsiteX34" fmla="*/ 4463586 w 5438098"/>
              <a:gd name="connsiteY34" fmla="*/ 4151087 h 4151209"/>
              <a:gd name="connsiteX35" fmla="*/ 4216594 w 5438098"/>
              <a:gd name="connsiteY35" fmla="*/ 3984328 h 4151209"/>
              <a:gd name="connsiteX36" fmla="*/ 4268154 w 5438098"/>
              <a:gd name="connsiteY36" fmla="*/ 3945772 h 4151209"/>
              <a:gd name="connsiteX37" fmla="*/ 5154393 w 5438098"/>
              <a:gd name="connsiteY37" fmla="*/ 2066549 h 4151209"/>
              <a:gd name="connsiteX38" fmla="*/ 4268154 w 5438098"/>
              <a:gd name="connsiteY38" fmla="*/ 187326 h 4151209"/>
              <a:gd name="connsiteX39" fmla="*/ 4238628 w 5438098"/>
              <a:gd name="connsiteY39" fmla="*/ 165247 h 4151209"/>
              <a:gd name="connsiteX40" fmla="*/ 4483380 w 5438098"/>
              <a:gd name="connsiteY40" fmla="*/ 0 h 4151209"/>
              <a:gd name="connsiteX41" fmla="*/ 954719 w 5438098"/>
              <a:gd name="connsiteY41" fmla="*/ 0 h 4151209"/>
              <a:gd name="connsiteX42" fmla="*/ 1199471 w 5438098"/>
              <a:gd name="connsiteY42" fmla="*/ 165247 h 4151209"/>
              <a:gd name="connsiteX43" fmla="*/ 1169945 w 5438098"/>
              <a:gd name="connsiteY43" fmla="*/ 187326 h 4151209"/>
              <a:gd name="connsiteX44" fmla="*/ 283705 w 5438098"/>
              <a:gd name="connsiteY44" fmla="*/ 2066549 h 4151209"/>
              <a:gd name="connsiteX45" fmla="*/ 1169945 w 5438098"/>
              <a:gd name="connsiteY45" fmla="*/ 3945772 h 4151209"/>
              <a:gd name="connsiteX46" fmla="*/ 974513 w 5438098"/>
              <a:gd name="connsiteY46" fmla="*/ 4151088 h 4151209"/>
              <a:gd name="connsiteX47" fmla="*/ 796391 w 5438098"/>
              <a:gd name="connsiteY47" fmla="*/ 3989201 h 4151209"/>
              <a:gd name="connsiteX48" fmla="*/ 0 w 5438098"/>
              <a:gd name="connsiteY48" fmla="*/ 2066549 h 4151209"/>
              <a:gd name="connsiteX49" fmla="*/ 796391 w 5438098"/>
              <a:gd name="connsiteY49" fmla="*/ 143898 h 4151209"/>
              <a:gd name="connsiteX50" fmla="*/ 954719 w 5438098"/>
              <a:gd name="connsiteY50" fmla="*/ 0 h 4151209"/>
              <a:gd name="connsiteX0" fmla="*/ 2719058 w 5438098"/>
              <a:gd name="connsiteY0" fmla="*/ 1566378 h 4151209"/>
              <a:gd name="connsiteX1" fmla="*/ 2218872 w 5438098"/>
              <a:gd name="connsiteY1" fmla="*/ 2066561 h 4151209"/>
              <a:gd name="connsiteX2" fmla="*/ 2719058 w 5438098"/>
              <a:gd name="connsiteY2" fmla="*/ 2566744 h 4151209"/>
              <a:gd name="connsiteX3" fmla="*/ 3219244 w 5438098"/>
              <a:gd name="connsiteY3" fmla="*/ 2066561 h 4151209"/>
              <a:gd name="connsiteX4" fmla="*/ 2719058 w 5438098"/>
              <a:gd name="connsiteY4" fmla="*/ 1566378 h 4151209"/>
              <a:gd name="connsiteX5" fmla="*/ 2719058 w 5438098"/>
              <a:gd name="connsiteY5" fmla="*/ 1298137 h 4151209"/>
              <a:gd name="connsiteX6" fmla="*/ 3487485 w 5438098"/>
              <a:gd name="connsiteY6" fmla="*/ 2066561 h 4151209"/>
              <a:gd name="connsiteX7" fmla="*/ 2719058 w 5438098"/>
              <a:gd name="connsiteY7" fmla="*/ 2834985 h 4151209"/>
              <a:gd name="connsiteX8" fmla="*/ 1950631 w 5438098"/>
              <a:gd name="connsiteY8" fmla="*/ 2066561 h 4151209"/>
              <a:gd name="connsiteX9" fmla="*/ 2719058 w 5438098"/>
              <a:gd name="connsiteY9" fmla="*/ 1298137 h 4151209"/>
              <a:gd name="connsiteX10" fmla="*/ 1758587 w 5438098"/>
              <a:gd name="connsiteY10" fmla="*/ 542739 h 4151209"/>
              <a:gd name="connsiteX11" fmla="*/ 1990010 w 5438098"/>
              <a:gd name="connsiteY11" fmla="*/ 698987 h 4151209"/>
              <a:gd name="connsiteX12" fmla="*/ 1980256 w 5438098"/>
              <a:gd name="connsiteY12" fmla="*/ 703685 h 4151209"/>
              <a:gd name="connsiteX13" fmla="*/ 1169107 w 5438098"/>
              <a:gd name="connsiteY13" fmla="*/ 2066553 h 4151209"/>
              <a:gd name="connsiteX14" fmla="*/ 1980256 w 5438098"/>
              <a:gd name="connsiteY14" fmla="*/ 3429421 h 4151209"/>
              <a:gd name="connsiteX15" fmla="*/ 1783025 w 5438098"/>
              <a:gd name="connsiteY15" fmla="*/ 3605213 h 4151209"/>
              <a:gd name="connsiteX16" fmla="*/ 1711063 w 5438098"/>
              <a:gd name="connsiteY16" fmla="*/ 3561496 h 4151209"/>
              <a:gd name="connsiteX17" fmla="*/ 916205 w 5438098"/>
              <a:gd name="connsiteY17" fmla="*/ 2066553 h 4151209"/>
              <a:gd name="connsiteX18" fmla="*/ 1711063 w 5438098"/>
              <a:gd name="connsiteY18" fmla="*/ 571611 h 4151209"/>
              <a:gd name="connsiteX19" fmla="*/ 1758587 w 5438098"/>
              <a:gd name="connsiteY19" fmla="*/ 542739 h 4151209"/>
              <a:gd name="connsiteX20" fmla="*/ 3679515 w 5438098"/>
              <a:gd name="connsiteY20" fmla="*/ 542738 h 4151209"/>
              <a:gd name="connsiteX21" fmla="*/ 3727041 w 5438098"/>
              <a:gd name="connsiteY21" fmla="*/ 571611 h 4151209"/>
              <a:gd name="connsiteX22" fmla="*/ 4521899 w 5438098"/>
              <a:gd name="connsiteY22" fmla="*/ 2066553 h 4151209"/>
              <a:gd name="connsiteX23" fmla="*/ 3727041 w 5438098"/>
              <a:gd name="connsiteY23" fmla="*/ 3561496 h 4151209"/>
              <a:gd name="connsiteX24" fmla="*/ 3655078 w 5438098"/>
              <a:gd name="connsiteY24" fmla="*/ 3605214 h 4151209"/>
              <a:gd name="connsiteX25" fmla="*/ 3457848 w 5438098"/>
              <a:gd name="connsiteY25" fmla="*/ 3429421 h 4151209"/>
              <a:gd name="connsiteX26" fmla="*/ 4268997 w 5438098"/>
              <a:gd name="connsiteY26" fmla="*/ 2066553 h 4151209"/>
              <a:gd name="connsiteX27" fmla="*/ 3457848 w 5438098"/>
              <a:gd name="connsiteY27" fmla="*/ 703685 h 4151209"/>
              <a:gd name="connsiteX28" fmla="*/ 3448092 w 5438098"/>
              <a:gd name="connsiteY28" fmla="*/ 698985 h 4151209"/>
              <a:gd name="connsiteX29" fmla="*/ 3679515 w 5438098"/>
              <a:gd name="connsiteY29" fmla="*/ 542738 h 4151209"/>
              <a:gd name="connsiteX30" fmla="*/ 4483380 w 5438098"/>
              <a:gd name="connsiteY30" fmla="*/ 0 h 4151209"/>
              <a:gd name="connsiteX31" fmla="*/ 4641707 w 5438098"/>
              <a:gd name="connsiteY31" fmla="*/ 143898 h 4151209"/>
              <a:gd name="connsiteX32" fmla="*/ 5438098 w 5438098"/>
              <a:gd name="connsiteY32" fmla="*/ 2066549 h 4151209"/>
              <a:gd name="connsiteX33" fmla="*/ 4641707 w 5438098"/>
              <a:gd name="connsiteY33" fmla="*/ 3989201 h 4151209"/>
              <a:gd name="connsiteX34" fmla="*/ 4463586 w 5438098"/>
              <a:gd name="connsiteY34" fmla="*/ 4151087 h 4151209"/>
              <a:gd name="connsiteX35" fmla="*/ 4216594 w 5438098"/>
              <a:gd name="connsiteY35" fmla="*/ 3984328 h 4151209"/>
              <a:gd name="connsiteX36" fmla="*/ 4268154 w 5438098"/>
              <a:gd name="connsiteY36" fmla="*/ 3945772 h 4151209"/>
              <a:gd name="connsiteX37" fmla="*/ 5154393 w 5438098"/>
              <a:gd name="connsiteY37" fmla="*/ 2066549 h 4151209"/>
              <a:gd name="connsiteX38" fmla="*/ 4268154 w 5438098"/>
              <a:gd name="connsiteY38" fmla="*/ 187326 h 4151209"/>
              <a:gd name="connsiteX39" fmla="*/ 4238628 w 5438098"/>
              <a:gd name="connsiteY39" fmla="*/ 165247 h 4151209"/>
              <a:gd name="connsiteX40" fmla="*/ 4483380 w 5438098"/>
              <a:gd name="connsiteY40" fmla="*/ 0 h 4151209"/>
              <a:gd name="connsiteX41" fmla="*/ 954719 w 5438098"/>
              <a:gd name="connsiteY41" fmla="*/ 0 h 4151209"/>
              <a:gd name="connsiteX42" fmla="*/ 1199471 w 5438098"/>
              <a:gd name="connsiteY42" fmla="*/ 165247 h 4151209"/>
              <a:gd name="connsiteX43" fmla="*/ 1169945 w 5438098"/>
              <a:gd name="connsiteY43" fmla="*/ 187326 h 4151209"/>
              <a:gd name="connsiteX44" fmla="*/ 283705 w 5438098"/>
              <a:gd name="connsiteY44" fmla="*/ 2066549 h 4151209"/>
              <a:gd name="connsiteX45" fmla="*/ 1169945 w 5438098"/>
              <a:gd name="connsiteY45" fmla="*/ 3945772 h 4151209"/>
              <a:gd name="connsiteX46" fmla="*/ 974513 w 5438098"/>
              <a:gd name="connsiteY46" fmla="*/ 4151088 h 4151209"/>
              <a:gd name="connsiteX47" fmla="*/ 796391 w 5438098"/>
              <a:gd name="connsiteY47" fmla="*/ 3989201 h 4151209"/>
              <a:gd name="connsiteX48" fmla="*/ 0 w 5438098"/>
              <a:gd name="connsiteY48" fmla="*/ 2066549 h 4151209"/>
              <a:gd name="connsiteX49" fmla="*/ 796391 w 5438098"/>
              <a:gd name="connsiteY49" fmla="*/ 143898 h 4151209"/>
              <a:gd name="connsiteX50" fmla="*/ 954719 w 5438098"/>
              <a:gd name="connsiteY50" fmla="*/ 0 h 4151209"/>
              <a:gd name="connsiteX0" fmla="*/ 2719058 w 5438098"/>
              <a:gd name="connsiteY0" fmla="*/ 1566378 h 4151209"/>
              <a:gd name="connsiteX1" fmla="*/ 2218872 w 5438098"/>
              <a:gd name="connsiteY1" fmla="*/ 2066561 h 4151209"/>
              <a:gd name="connsiteX2" fmla="*/ 2719058 w 5438098"/>
              <a:gd name="connsiteY2" fmla="*/ 2566744 h 4151209"/>
              <a:gd name="connsiteX3" fmla="*/ 3219244 w 5438098"/>
              <a:gd name="connsiteY3" fmla="*/ 2066561 h 4151209"/>
              <a:gd name="connsiteX4" fmla="*/ 2719058 w 5438098"/>
              <a:gd name="connsiteY4" fmla="*/ 1566378 h 4151209"/>
              <a:gd name="connsiteX5" fmla="*/ 2719058 w 5438098"/>
              <a:gd name="connsiteY5" fmla="*/ 1298137 h 4151209"/>
              <a:gd name="connsiteX6" fmla="*/ 3487485 w 5438098"/>
              <a:gd name="connsiteY6" fmla="*/ 2066561 h 4151209"/>
              <a:gd name="connsiteX7" fmla="*/ 2719058 w 5438098"/>
              <a:gd name="connsiteY7" fmla="*/ 2834985 h 4151209"/>
              <a:gd name="connsiteX8" fmla="*/ 1950631 w 5438098"/>
              <a:gd name="connsiteY8" fmla="*/ 2066561 h 4151209"/>
              <a:gd name="connsiteX9" fmla="*/ 2719058 w 5438098"/>
              <a:gd name="connsiteY9" fmla="*/ 1298137 h 4151209"/>
              <a:gd name="connsiteX10" fmla="*/ 1758587 w 5438098"/>
              <a:gd name="connsiteY10" fmla="*/ 542739 h 4151209"/>
              <a:gd name="connsiteX11" fmla="*/ 1990010 w 5438098"/>
              <a:gd name="connsiteY11" fmla="*/ 698987 h 4151209"/>
              <a:gd name="connsiteX12" fmla="*/ 1980256 w 5438098"/>
              <a:gd name="connsiteY12" fmla="*/ 703685 h 4151209"/>
              <a:gd name="connsiteX13" fmla="*/ 1169107 w 5438098"/>
              <a:gd name="connsiteY13" fmla="*/ 2066553 h 4151209"/>
              <a:gd name="connsiteX14" fmla="*/ 1980256 w 5438098"/>
              <a:gd name="connsiteY14" fmla="*/ 3429421 h 4151209"/>
              <a:gd name="connsiteX15" fmla="*/ 1783025 w 5438098"/>
              <a:gd name="connsiteY15" fmla="*/ 3605213 h 4151209"/>
              <a:gd name="connsiteX16" fmla="*/ 1711063 w 5438098"/>
              <a:gd name="connsiteY16" fmla="*/ 3561496 h 4151209"/>
              <a:gd name="connsiteX17" fmla="*/ 916205 w 5438098"/>
              <a:gd name="connsiteY17" fmla="*/ 2066553 h 4151209"/>
              <a:gd name="connsiteX18" fmla="*/ 1711063 w 5438098"/>
              <a:gd name="connsiteY18" fmla="*/ 571611 h 4151209"/>
              <a:gd name="connsiteX19" fmla="*/ 1758587 w 5438098"/>
              <a:gd name="connsiteY19" fmla="*/ 542739 h 4151209"/>
              <a:gd name="connsiteX20" fmla="*/ 3679515 w 5438098"/>
              <a:gd name="connsiteY20" fmla="*/ 542738 h 4151209"/>
              <a:gd name="connsiteX21" fmla="*/ 3727041 w 5438098"/>
              <a:gd name="connsiteY21" fmla="*/ 571611 h 4151209"/>
              <a:gd name="connsiteX22" fmla="*/ 4521899 w 5438098"/>
              <a:gd name="connsiteY22" fmla="*/ 2066553 h 4151209"/>
              <a:gd name="connsiteX23" fmla="*/ 3727041 w 5438098"/>
              <a:gd name="connsiteY23" fmla="*/ 3561496 h 4151209"/>
              <a:gd name="connsiteX24" fmla="*/ 3655078 w 5438098"/>
              <a:gd name="connsiteY24" fmla="*/ 3605214 h 4151209"/>
              <a:gd name="connsiteX25" fmla="*/ 3457848 w 5438098"/>
              <a:gd name="connsiteY25" fmla="*/ 3429421 h 4151209"/>
              <a:gd name="connsiteX26" fmla="*/ 4268997 w 5438098"/>
              <a:gd name="connsiteY26" fmla="*/ 2066553 h 4151209"/>
              <a:gd name="connsiteX27" fmla="*/ 3457848 w 5438098"/>
              <a:gd name="connsiteY27" fmla="*/ 703685 h 4151209"/>
              <a:gd name="connsiteX28" fmla="*/ 3448092 w 5438098"/>
              <a:gd name="connsiteY28" fmla="*/ 698985 h 4151209"/>
              <a:gd name="connsiteX29" fmla="*/ 3679515 w 5438098"/>
              <a:gd name="connsiteY29" fmla="*/ 542738 h 4151209"/>
              <a:gd name="connsiteX30" fmla="*/ 4483380 w 5438098"/>
              <a:gd name="connsiteY30" fmla="*/ 0 h 4151209"/>
              <a:gd name="connsiteX31" fmla="*/ 4641707 w 5438098"/>
              <a:gd name="connsiteY31" fmla="*/ 143898 h 4151209"/>
              <a:gd name="connsiteX32" fmla="*/ 5438098 w 5438098"/>
              <a:gd name="connsiteY32" fmla="*/ 2066549 h 4151209"/>
              <a:gd name="connsiteX33" fmla="*/ 4641707 w 5438098"/>
              <a:gd name="connsiteY33" fmla="*/ 3989201 h 4151209"/>
              <a:gd name="connsiteX34" fmla="*/ 4463586 w 5438098"/>
              <a:gd name="connsiteY34" fmla="*/ 4151087 h 4151209"/>
              <a:gd name="connsiteX35" fmla="*/ 4216594 w 5438098"/>
              <a:gd name="connsiteY35" fmla="*/ 3984328 h 4151209"/>
              <a:gd name="connsiteX36" fmla="*/ 4268154 w 5438098"/>
              <a:gd name="connsiteY36" fmla="*/ 3945772 h 4151209"/>
              <a:gd name="connsiteX37" fmla="*/ 5154393 w 5438098"/>
              <a:gd name="connsiteY37" fmla="*/ 2066549 h 4151209"/>
              <a:gd name="connsiteX38" fmla="*/ 4268154 w 5438098"/>
              <a:gd name="connsiteY38" fmla="*/ 187326 h 4151209"/>
              <a:gd name="connsiteX39" fmla="*/ 4238628 w 5438098"/>
              <a:gd name="connsiteY39" fmla="*/ 165247 h 4151209"/>
              <a:gd name="connsiteX40" fmla="*/ 4483380 w 5438098"/>
              <a:gd name="connsiteY40" fmla="*/ 0 h 4151209"/>
              <a:gd name="connsiteX41" fmla="*/ 954719 w 5438098"/>
              <a:gd name="connsiteY41" fmla="*/ 0 h 4151209"/>
              <a:gd name="connsiteX42" fmla="*/ 1199471 w 5438098"/>
              <a:gd name="connsiteY42" fmla="*/ 165247 h 4151209"/>
              <a:gd name="connsiteX43" fmla="*/ 1169945 w 5438098"/>
              <a:gd name="connsiteY43" fmla="*/ 187326 h 4151209"/>
              <a:gd name="connsiteX44" fmla="*/ 283705 w 5438098"/>
              <a:gd name="connsiteY44" fmla="*/ 2066549 h 4151209"/>
              <a:gd name="connsiteX45" fmla="*/ 1169945 w 5438098"/>
              <a:gd name="connsiteY45" fmla="*/ 3945772 h 4151209"/>
              <a:gd name="connsiteX46" fmla="*/ 974513 w 5438098"/>
              <a:gd name="connsiteY46" fmla="*/ 4151088 h 4151209"/>
              <a:gd name="connsiteX47" fmla="*/ 796391 w 5438098"/>
              <a:gd name="connsiteY47" fmla="*/ 3989201 h 4151209"/>
              <a:gd name="connsiteX48" fmla="*/ 0 w 5438098"/>
              <a:gd name="connsiteY48" fmla="*/ 2066549 h 4151209"/>
              <a:gd name="connsiteX49" fmla="*/ 796391 w 5438098"/>
              <a:gd name="connsiteY49" fmla="*/ 143898 h 4151209"/>
              <a:gd name="connsiteX50" fmla="*/ 954719 w 5438098"/>
              <a:gd name="connsiteY50" fmla="*/ 0 h 4151209"/>
              <a:gd name="connsiteX0" fmla="*/ 2719058 w 5438098"/>
              <a:gd name="connsiteY0" fmla="*/ 1566378 h 4151209"/>
              <a:gd name="connsiteX1" fmla="*/ 2218872 w 5438098"/>
              <a:gd name="connsiteY1" fmla="*/ 2066561 h 4151209"/>
              <a:gd name="connsiteX2" fmla="*/ 2719058 w 5438098"/>
              <a:gd name="connsiteY2" fmla="*/ 2566744 h 4151209"/>
              <a:gd name="connsiteX3" fmla="*/ 3219244 w 5438098"/>
              <a:gd name="connsiteY3" fmla="*/ 2066561 h 4151209"/>
              <a:gd name="connsiteX4" fmla="*/ 2719058 w 5438098"/>
              <a:gd name="connsiteY4" fmla="*/ 1566378 h 4151209"/>
              <a:gd name="connsiteX5" fmla="*/ 2719058 w 5438098"/>
              <a:gd name="connsiteY5" fmla="*/ 1298137 h 4151209"/>
              <a:gd name="connsiteX6" fmla="*/ 3487485 w 5438098"/>
              <a:gd name="connsiteY6" fmla="*/ 2066561 h 4151209"/>
              <a:gd name="connsiteX7" fmla="*/ 2719058 w 5438098"/>
              <a:gd name="connsiteY7" fmla="*/ 2834985 h 4151209"/>
              <a:gd name="connsiteX8" fmla="*/ 1950631 w 5438098"/>
              <a:gd name="connsiteY8" fmla="*/ 2066561 h 4151209"/>
              <a:gd name="connsiteX9" fmla="*/ 2719058 w 5438098"/>
              <a:gd name="connsiteY9" fmla="*/ 1298137 h 4151209"/>
              <a:gd name="connsiteX10" fmla="*/ 1758587 w 5438098"/>
              <a:gd name="connsiteY10" fmla="*/ 542739 h 4151209"/>
              <a:gd name="connsiteX11" fmla="*/ 1990010 w 5438098"/>
              <a:gd name="connsiteY11" fmla="*/ 698987 h 4151209"/>
              <a:gd name="connsiteX12" fmla="*/ 1980256 w 5438098"/>
              <a:gd name="connsiteY12" fmla="*/ 703685 h 4151209"/>
              <a:gd name="connsiteX13" fmla="*/ 1169107 w 5438098"/>
              <a:gd name="connsiteY13" fmla="*/ 2066553 h 4151209"/>
              <a:gd name="connsiteX14" fmla="*/ 1980256 w 5438098"/>
              <a:gd name="connsiteY14" fmla="*/ 3429421 h 4151209"/>
              <a:gd name="connsiteX15" fmla="*/ 1783025 w 5438098"/>
              <a:gd name="connsiteY15" fmla="*/ 3605213 h 4151209"/>
              <a:gd name="connsiteX16" fmla="*/ 1711063 w 5438098"/>
              <a:gd name="connsiteY16" fmla="*/ 3561496 h 4151209"/>
              <a:gd name="connsiteX17" fmla="*/ 916205 w 5438098"/>
              <a:gd name="connsiteY17" fmla="*/ 2066553 h 4151209"/>
              <a:gd name="connsiteX18" fmla="*/ 1711063 w 5438098"/>
              <a:gd name="connsiteY18" fmla="*/ 571611 h 4151209"/>
              <a:gd name="connsiteX19" fmla="*/ 1758587 w 5438098"/>
              <a:gd name="connsiteY19" fmla="*/ 542739 h 4151209"/>
              <a:gd name="connsiteX20" fmla="*/ 3679515 w 5438098"/>
              <a:gd name="connsiteY20" fmla="*/ 542738 h 4151209"/>
              <a:gd name="connsiteX21" fmla="*/ 3727041 w 5438098"/>
              <a:gd name="connsiteY21" fmla="*/ 571611 h 4151209"/>
              <a:gd name="connsiteX22" fmla="*/ 4521899 w 5438098"/>
              <a:gd name="connsiteY22" fmla="*/ 2066553 h 4151209"/>
              <a:gd name="connsiteX23" fmla="*/ 3727041 w 5438098"/>
              <a:gd name="connsiteY23" fmla="*/ 3561496 h 4151209"/>
              <a:gd name="connsiteX24" fmla="*/ 3655078 w 5438098"/>
              <a:gd name="connsiteY24" fmla="*/ 3605214 h 4151209"/>
              <a:gd name="connsiteX25" fmla="*/ 3457848 w 5438098"/>
              <a:gd name="connsiteY25" fmla="*/ 3429421 h 4151209"/>
              <a:gd name="connsiteX26" fmla="*/ 4268997 w 5438098"/>
              <a:gd name="connsiteY26" fmla="*/ 2066553 h 4151209"/>
              <a:gd name="connsiteX27" fmla="*/ 3457848 w 5438098"/>
              <a:gd name="connsiteY27" fmla="*/ 703685 h 4151209"/>
              <a:gd name="connsiteX28" fmla="*/ 3448092 w 5438098"/>
              <a:gd name="connsiteY28" fmla="*/ 698985 h 4151209"/>
              <a:gd name="connsiteX29" fmla="*/ 3679515 w 5438098"/>
              <a:gd name="connsiteY29" fmla="*/ 542738 h 4151209"/>
              <a:gd name="connsiteX30" fmla="*/ 4483380 w 5438098"/>
              <a:gd name="connsiteY30" fmla="*/ 0 h 4151209"/>
              <a:gd name="connsiteX31" fmla="*/ 4641707 w 5438098"/>
              <a:gd name="connsiteY31" fmla="*/ 143898 h 4151209"/>
              <a:gd name="connsiteX32" fmla="*/ 5438098 w 5438098"/>
              <a:gd name="connsiteY32" fmla="*/ 2066549 h 4151209"/>
              <a:gd name="connsiteX33" fmla="*/ 4641707 w 5438098"/>
              <a:gd name="connsiteY33" fmla="*/ 3989201 h 4151209"/>
              <a:gd name="connsiteX34" fmla="*/ 4463586 w 5438098"/>
              <a:gd name="connsiteY34" fmla="*/ 4151087 h 4151209"/>
              <a:gd name="connsiteX35" fmla="*/ 4268154 w 5438098"/>
              <a:gd name="connsiteY35" fmla="*/ 3945772 h 4151209"/>
              <a:gd name="connsiteX36" fmla="*/ 5154393 w 5438098"/>
              <a:gd name="connsiteY36" fmla="*/ 2066549 h 4151209"/>
              <a:gd name="connsiteX37" fmla="*/ 4268154 w 5438098"/>
              <a:gd name="connsiteY37" fmla="*/ 187326 h 4151209"/>
              <a:gd name="connsiteX38" fmla="*/ 4238628 w 5438098"/>
              <a:gd name="connsiteY38" fmla="*/ 165247 h 4151209"/>
              <a:gd name="connsiteX39" fmla="*/ 4483380 w 5438098"/>
              <a:gd name="connsiteY39" fmla="*/ 0 h 4151209"/>
              <a:gd name="connsiteX40" fmla="*/ 954719 w 5438098"/>
              <a:gd name="connsiteY40" fmla="*/ 0 h 4151209"/>
              <a:gd name="connsiteX41" fmla="*/ 1199471 w 5438098"/>
              <a:gd name="connsiteY41" fmla="*/ 165247 h 4151209"/>
              <a:gd name="connsiteX42" fmla="*/ 1169945 w 5438098"/>
              <a:gd name="connsiteY42" fmla="*/ 187326 h 4151209"/>
              <a:gd name="connsiteX43" fmla="*/ 283705 w 5438098"/>
              <a:gd name="connsiteY43" fmla="*/ 2066549 h 4151209"/>
              <a:gd name="connsiteX44" fmla="*/ 1169945 w 5438098"/>
              <a:gd name="connsiteY44" fmla="*/ 3945772 h 4151209"/>
              <a:gd name="connsiteX45" fmla="*/ 974513 w 5438098"/>
              <a:gd name="connsiteY45" fmla="*/ 4151088 h 4151209"/>
              <a:gd name="connsiteX46" fmla="*/ 796391 w 5438098"/>
              <a:gd name="connsiteY46" fmla="*/ 3989201 h 4151209"/>
              <a:gd name="connsiteX47" fmla="*/ 0 w 5438098"/>
              <a:gd name="connsiteY47" fmla="*/ 2066549 h 4151209"/>
              <a:gd name="connsiteX48" fmla="*/ 796391 w 5438098"/>
              <a:gd name="connsiteY48" fmla="*/ 143898 h 4151209"/>
              <a:gd name="connsiteX49" fmla="*/ 954719 w 5438098"/>
              <a:gd name="connsiteY49" fmla="*/ 0 h 4151209"/>
              <a:gd name="connsiteX0" fmla="*/ 2719058 w 5438098"/>
              <a:gd name="connsiteY0" fmla="*/ 1566378 h 4151209"/>
              <a:gd name="connsiteX1" fmla="*/ 2218872 w 5438098"/>
              <a:gd name="connsiteY1" fmla="*/ 2066561 h 4151209"/>
              <a:gd name="connsiteX2" fmla="*/ 2719058 w 5438098"/>
              <a:gd name="connsiteY2" fmla="*/ 2566744 h 4151209"/>
              <a:gd name="connsiteX3" fmla="*/ 3219244 w 5438098"/>
              <a:gd name="connsiteY3" fmla="*/ 2066561 h 4151209"/>
              <a:gd name="connsiteX4" fmla="*/ 2719058 w 5438098"/>
              <a:gd name="connsiteY4" fmla="*/ 1566378 h 4151209"/>
              <a:gd name="connsiteX5" fmla="*/ 2719058 w 5438098"/>
              <a:gd name="connsiteY5" fmla="*/ 1298137 h 4151209"/>
              <a:gd name="connsiteX6" fmla="*/ 3487485 w 5438098"/>
              <a:gd name="connsiteY6" fmla="*/ 2066561 h 4151209"/>
              <a:gd name="connsiteX7" fmla="*/ 2719058 w 5438098"/>
              <a:gd name="connsiteY7" fmla="*/ 2834985 h 4151209"/>
              <a:gd name="connsiteX8" fmla="*/ 1950631 w 5438098"/>
              <a:gd name="connsiteY8" fmla="*/ 2066561 h 4151209"/>
              <a:gd name="connsiteX9" fmla="*/ 2719058 w 5438098"/>
              <a:gd name="connsiteY9" fmla="*/ 1298137 h 4151209"/>
              <a:gd name="connsiteX10" fmla="*/ 1758587 w 5438098"/>
              <a:gd name="connsiteY10" fmla="*/ 542739 h 4151209"/>
              <a:gd name="connsiteX11" fmla="*/ 1990010 w 5438098"/>
              <a:gd name="connsiteY11" fmla="*/ 698987 h 4151209"/>
              <a:gd name="connsiteX12" fmla="*/ 1980256 w 5438098"/>
              <a:gd name="connsiteY12" fmla="*/ 703685 h 4151209"/>
              <a:gd name="connsiteX13" fmla="*/ 1169107 w 5438098"/>
              <a:gd name="connsiteY13" fmla="*/ 2066553 h 4151209"/>
              <a:gd name="connsiteX14" fmla="*/ 1980256 w 5438098"/>
              <a:gd name="connsiteY14" fmla="*/ 3429421 h 4151209"/>
              <a:gd name="connsiteX15" fmla="*/ 1783025 w 5438098"/>
              <a:gd name="connsiteY15" fmla="*/ 3605213 h 4151209"/>
              <a:gd name="connsiteX16" fmla="*/ 1711063 w 5438098"/>
              <a:gd name="connsiteY16" fmla="*/ 3561496 h 4151209"/>
              <a:gd name="connsiteX17" fmla="*/ 916205 w 5438098"/>
              <a:gd name="connsiteY17" fmla="*/ 2066553 h 4151209"/>
              <a:gd name="connsiteX18" fmla="*/ 1711063 w 5438098"/>
              <a:gd name="connsiteY18" fmla="*/ 571611 h 4151209"/>
              <a:gd name="connsiteX19" fmla="*/ 1758587 w 5438098"/>
              <a:gd name="connsiteY19" fmla="*/ 542739 h 4151209"/>
              <a:gd name="connsiteX20" fmla="*/ 3679515 w 5438098"/>
              <a:gd name="connsiteY20" fmla="*/ 542738 h 4151209"/>
              <a:gd name="connsiteX21" fmla="*/ 3727041 w 5438098"/>
              <a:gd name="connsiteY21" fmla="*/ 571611 h 4151209"/>
              <a:gd name="connsiteX22" fmla="*/ 4521899 w 5438098"/>
              <a:gd name="connsiteY22" fmla="*/ 2066553 h 4151209"/>
              <a:gd name="connsiteX23" fmla="*/ 3727041 w 5438098"/>
              <a:gd name="connsiteY23" fmla="*/ 3561496 h 4151209"/>
              <a:gd name="connsiteX24" fmla="*/ 3655078 w 5438098"/>
              <a:gd name="connsiteY24" fmla="*/ 3605214 h 4151209"/>
              <a:gd name="connsiteX25" fmla="*/ 3457848 w 5438098"/>
              <a:gd name="connsiteY25" fmla="*/ 3429421 h 4151209"/>
              <a:gd name="connsiteX26" fmla="*/ 4268997 w 5438098"/>
              <a:gd name="connsiteY26" fmla="*/ 2066553 h 4151209"/>
              <a:gd name="connsiteX27" fmla="*/ 3457848 w 5438098"/>
              <a:gd name="connsiteY27" fmla="*/ 703685 h 4151209"/>
              <a:gd name="connsiteX28" fmla="*/ 3448092 w 5438098"/>
              <a:gd name="connsiteY28" fmla="*/ 698985 h 4151209"/>
              <a:gd name="connsiteX29" fmla="*/ 3679515 w 5438098"/>
              <a:gd name="connsiteY29" fmla="*/ 542738 h 4151209"/>
              <a:gd name="connsiteX30" fmla="*/ 4483380 w 5438098"/>
              <a:gd name="connsiteY30" fmla="*/ 0 h 4151209"/>
              <a:gd name="connsiteX31" fmla="*/ 4641707 w 5438098"/>
              <a:gd name="connsiteY31" fmla="*/ 143898 h 4151209"/>
              <a:gd name="connsiteX32" fmla="*/ 5438098 w 5438098"/>
              <a:gd name="connsiteY32" fmla="*/ 2066549 h 4151209"/>
              <a:gd name="connsiteX33" fmla="*/ 4641707 w 5438098"/>
              <a:gd name="connsiteY33" fmla="*/ 3989201 h 4151209"/>
              <a:gd name="connsiteX34" fmla="*/ 4463586 w 5438098"/>
              <a:gd name="connsiteY34" fmla="*/ 4151087 h 4151209"/>
              <a:gd name="connsiteX35" fmla="*/ 4268154 w 5438098"/>
              <a:gd name="connsiteY35" fmla="*/ 3945772 h 4151209"/>
              <a:gd name="connsiteX36" fmla="*/ 5154393 w 5438098"/>
              <a:gd name="connsiteY36" fmla="*/ 2066549 h 4151209"/>
              <a:gd name="connsiteX37" fmla="*/ 4268154 w 5438098"/>
              <a:gd name="connsiteY37" fmla="*/ 187326 h 4151209"/>
              <a:gd name="connsiteX38" fmla="*/ 4238628 w 5438098"/>
              <a:gd name="connsiteY38" fmla="*/ 165247 h 4151209"/>
              <a:gd name="connsiteX39" fmla="*/ 4483380 w 5438098"/>
              <a:gd name="connsiteY39" fmla="*/ 0 h 4151209"/>
              <a:gd name="connsiteX40" fmla="*/ 954719 w 5438098"/>
              <a:gd name="connsiteY40" fmla="*/ 0 h 4151209"/>
              <a:gd name="connsiteX41" fmla="*/ 1199471 w 5438098"/>
              <a:gd name="connsiteY41" fmla="*/ 165247 h 4151209"/>
              <a:gd name="connsiteX42" fmla="*/ 1169945 w 5438098"/>
              <a:gd name="connsiteY42" fmla="*/ 187326 h 4151209"/>
              <a:gd name="connsiteX43" fmla="*/ 283705 w 5438098"/>
              <a:gd name="connsiteY43" fmla="*/ 2066549 h 4151209"/>
              <a:gd name="connsiteX44" fmla="*/ 1169945 w 5438098"/>
              <a:gd name="connsiteY44" fmla="*/ 3945772 h 4151209"/>
              <a:gd name="connsiteX45" fmla="*/ 974513 w 5438098"/>
              <a:gd name="connsiteY45" fmla="*/ 4151088 h 4151209"/>
              <a:gd name="connsiteX46" fmla="*/ 796391 w 5438098"/>
              <a:gd name="connsiteY46" fmla="*/ 3989201 h 4151209"/>
              <a:gd name="connsiteX47" fmla="*/ 0 w 5438098"/>
              <a:gd name="connsiteY47" fmla="*/ 2066549 h 4151209"/>
              <a:gd name="connsiteX48" fmla="*/ 796391 w 5438098"/>
              <a:gd name="connsiteY48" fmla="*/ 143898 h 4151209"/>
              <a:gd name="connsiteX49" fmla="*/ 954719 w 5438098"/>
              <a:gd name="connsiteY49" fmla="*/ 0 h 4151209"/>
              <a:gd name="connsiteX0" fmla="*/ 2719058 w 5438098"/>
              <a:gd name="connsiteY0" fmla="*/ 1566378 h 4152897"/>
              <a:gd name="connsiteX1" fmla="*/ 2218872 w 5438098"/>
              <a:gd name="connsiteY1" fmla="*/ 2066561 h 4152897"/>
              <a:gd name="connsiteX2" fmla="*/ 2719058 w 5438098"/>
              <a:gd name="connsiteY2" fmla="*/ 2566744 h 4152897"/>
              <a:gd name="connsiteX3" fmla="*/ 3219244 w 5438098"/>
              <a:gd name="connsiteY3" fmla="*/ 2066561 h 4152897"/>
              <a:gd name="connsiteX4" fmla="*/ 2719058 w 5438098"/>
              <a:gd name="connsiteY4" fmla="*/ 1566378 h 4152897"/>
              <a:gd name="connsiteX5" fmla="*/ 2719058 w 5438098"/>
              <a:gd name="connsiteY5" fmla="*/ 1298137 h 4152897"/>
              <a:gd name="connsiteX6" fmla="*/ 3487485 w 5438098"/>
              <a:gd name="connsiteY6" fmla="*/ 2066561 h 4152897"/>
              <a:gd name="connsiteX7" fmla="*/ 2719058 w 5438098"/>
              <a:gd name="connsiteY7" fmla="*/ 2834985 h 4152897"/>
              <a:gd name="connsiteX8" fmla="*/ 1950631 w 5438098"/>
              <a:gd name="connsiteY8" fmla="*/ 2066561 h 4152897"/>
              <a:gd name="connsiteX9" fmla="*/ 2719058 w 5438098"/>
              <a:gd name="connsiteY9" fmla="*/ 1298137 h 4152897"/>
              <a:gd name="connsiteX10" fmla="*/ 1758587 w 5438098"/>
              <a:gd name="connsiteY10" fmla="*/ 542739 h 4152897"/>
              <a:gd name="connsiteX11" fmla="*/ 1990010 w 5438098"/>
              <a:gd name="connsiteY11" fmla="*/ 698987 h 4152897"/>
              <a:gd name="connsiteX12" fmla="*/ 1980256 w 5438098"/>
              <a:gd name="connsiteY12" fmla="*/ 703685 h 4152897"/>
              <a:gd name="connsiteX13" fmla="*/ 1169107 w 5438098"/>
              <a:gd name="connsiteY13" fmla="*/ 2066553 h 4152897"/>
              <a:gd name="connsiteX14" fmla="*/ 1980256 w 5438098"/>
              <a:gd name="connsiteY14" fmla="*/ 3429421 h 4152897"/>
              <a:gd name="connsiteX15" fmla="*/ 1783025 w 5438098"/>
              <a:gd name="connsiteY15" fmla="*/ 3605213 h 4152897"/>
              <a:gd name="connsiteX16" fmla="*/ 1711063 w 5438098"/>
              <a:gd name="connsiteY16" fmla="*/ 3561496 h 4152897"/>
              <a:gd name="connsiteX17" fmla="*/ 916205 w 5438098"/>
              <a:gd name="connsiteY17" fmla="*/ 2066553 h 4152897"/>
              <a:gd name="connsiteX18" fmla="*/ 1711063 w 5438098"/>
              <a:gd name="connsiteY18" fmla="*/ 571611 h 4152897"/>
              <a:gd name="connsiteX19" fmla="*/ 1758587 w 5438098"/>
              <a:gd name="connsiteY19" fmla="*/ 542739 h 4152897"/>
              <a:gd name="connsiteX20" fmla="*/ 3679515 w 5438098"/>
              <a:gd name="connsiteY20" fmla="*/ 542738 h 4152897"/>
              <a:gd name="connsiteX21" fmla="*/ 3727041 w 5438098"/>
              <a:gd name="connsiteY21" fmla="*/ 571611 h 4152897"/>
              <a:gd name="connsiteX22" fmla="*/ 4521899 w 5438098"/>
              <a:gd name="connsiteY22" fmla="*/ 2066553 h 4152897"/>
              <a:gd name="connsiteX23" fmla="*/ 3727041 w 5438098"/>
              <a:gd name="connsiteY23" fmla="*/ 3561496 h 4152897"/>
              <a:gd name="connsiteX24" fmla="*/ 3655078 w 5438098"/>
              <a:gd name="connsiteY24" fmla="*/ 3605214 h 4152897"/>
              <a:gd name="connsiteX25" fmla="*/ 3457848 w 5438098"/>
              <a:gd name="connsiteY25" fmla="*/ 3429421 h 4152897"/>
              <a:gd name="connsiteX26" fmla="*/ 4268997 w 5438098"/>
              <a:gd name="connsiteY26" fmla="*/ 2066553 h 4152897"/>
              <a:gd name="connsiteX27" fmla="*/ 3457848 w 5438098"/>
              <a:gd name="connsiteY27" fmla="*/ 703685 h 4152897"/>
              <a:gd name="connsiteX28" fmla="*/ 3448092 w 5438098"/>
              <a:gd name="connsiteY28" fmla="*/ 698985 h 4152897"/>
              <a:gd name="connsiteX29" fmla="*/ 3679515 w 5438098"/>
              <a:gd name="connsiteY29" fmla="*/ 542738 h 4152897"/>
              <a:gd name="connsiteX30" fmla="*/ 4483380 w 5438098"/>
              <a:gd name="connsiteY30" fmla="*/ 0 h 4152897"/>
              <a:gd name="connsiteX31" fmla="*/ 4641707 w 5438098"/>
              <a:gd name="connsiteY31" fmla="*/ 143898 h 4152897"/>
              <a:gd name="connsiteX32" fmla="*/ 5438098 w 5438098"/>
              <a:gd name="connsiteY32" fmla="*/ 2066549 h 4152897"/>
              <a:gd name="connsiteX33" fmla="*/ 4641707 w 5438098"/>
              <a:gd name="connsiteY33" fmla="*/ 3989201 h 4152897"/>
              <a:gd name="connsiteX34" fmla="*/ 4463586 w 5438098"/>
              <a:gd name="connsiteY34" fmla="*/ 4151087 h 4152897"/>
              <a:gd name="connsiteX35" fmla="*/ 4268154 w 5438098"/>
              <a:gd name="connsiteY35" fmla="*/ 3945772 h 4152897"/>
              <a:gd name="connsiteX36" fmla="*/ 5154393 w 5438098"/>
              <a:gd name="connsiteY36" fmla="*/ 2066549 h 4152897"/>
              <a:gd name="connsiteX37" fmla="*/ 4268154 w 5438098"/>
              <a:gd name="connsiteY37" fmla="*/ 187326 h 4152897"/>
              <a:gd name="connsiteX38" fmla="*/ 4238628 w 5438098"/>
              <a:gd name="connsiteY38" fmla="*/ 165247 h 4152897"/>
              <a:gd name="connsiteX39" fmla="*/ 4483380 w 5438098"/>
              <a:gd name="connsiteY39" fmla="*/ 0 h 4152897"/>
              <a:gd name="connsiteX40" fmla="*/ 954719 w 5438098"/>
              <a:gd name="connsiteY40" fmla="*/ 0 h 4152897"/>
              <a:gd name="connsiteX41" fmla="*/ 1199471 w 5438098"/>
              <a:gd name="connsiteY41" fmla="*/ 165247 h 4152897"/>
              <a:gd name="connsiteX42" fmla="*/ 1169945 w 5438098"/>
              <a:gd name="connsiteY42" fmla="*/ 187326 h 4152897"/>
              <a:gd name="connsiteX43" fmla="*/ 283705 w 5438098"/>
              <a:gd name="connsiteY43" fmla="*/ 2066549 h 4152897"/>
              <a:gd name="connsiteX44" fmla="*/ 1169945 w 5438098"/>
              <a:gd name="connsiteY44" fmla="*/ 3945772 h 4152897"/>
              <a:gd name="connsiteX45" fmla="*/ 974513 w 5438098"/>
              <a:gd name="connsiteY45" fmla="*/ 4151088 h 4152897"/>
              <a:gd name="connsiteX46" fmla="*/ 796391 w 5438098"/>
              <a:gd name="connsiteY46" fmla="*/ 3989201 h 4152897"/>
              <a:gd name="connsiteX47" fmla="*/ 0 w 5438098"/>
              <a:gd name="connsiteY47" fmla="*/ 2066549 h 4152897"/>
              <a:gd name="connsiteX48" fmla="*/ 796391 w 5438098"/>
              <a:gd name="connsiteY48" fmla="*/ 143898 h 4152897"/>
              <a:gd name="connsiteX49" fmla="*/ 954719 w 5438098"/>
              <a:gd name="connsiteY49" fmla="*/ 0 h 4152897"/>
              <a:gd name="connsiteX0" fmla="*/ 2719058 w 5438098"/>
              <a:gd name="connsiteY0" fmla="*/ 1566378 h 4152897"/>
              <a:gd name="connsiteX1" fmla="*/ 2218872 w 5438098"/>
              <a:gd name="connsiteY1" fmla="*/ 2066561 h 4152897"/>
              <a:gd name="connsiteX2" fmla="*/ 2719058 w 5438098"/>
              <a:gd name="connsiteY2" fmla="*/ 2566744 h 4152897"/>
              <a:gd name="connsiteX3" fmla="*/ 3219244 w 5438098"/>
              <a:gd name="connsiteY3" fmla="*/ 2066561 h 4152897"/>
              <a:gd name="connsiteX4" fmla="*/ 2719058 w 5438098"/>
              <a:gd name="connsiteY4" fmla="*/ 1566378 h 4152897"/>
              <a:gd name="connsiteX5" fmla="*/ 2719058 w 5438098"/>
              <a:gd name="connsiteY5" fmla="*/ 1298137 h 4152897"/>
              <a:gd name="connsiteX6" fmla="*/ 3487485 w 5438098"/>
              <a:gd name="connsiteY6" fmla="*/ 2066561 h 4152897"/>
              <a:gd name="connsiteX7" fmla="*/ 2719058 w 5438098"/>
              <a:gd name="connsiteY7" fmla="*/ 2834985 h 4152897"/>
              <a:gd name="connsiteX8" fmla="*/ 1950631 w 5438098"/>
              <a:gd name="connsiteY8" fmla="*/ 2066561 h 4152897"/>
              <a:gd name="connsiteX9" fmla="*/ 2719058 w 5438098"/>
              <a:gd name="connsiteY9" fmla="*/ 1298137 h 4152897"/>
              <a:gd name="connsiteX10" fmla="*/ 1758587 w 5438098"/>
              <a:gd name="connsiteY10" fmla="*/ 542739 h 4152897"/>
              <a:gd name="connsiteX11" fmla="*/ 1990010 w 5438098"/>
              <a:gd name="connsiteY11" fmla="*/ 698987 h 4152897"/>
              <a:gd name="connsiteX12" fmla="*/ 1980256 w 5438098"/>
              <a:gd name="connsiteY12" fmla="*/ 703685 h 4152897"/>
              <a:gd name="connsiteX13" fmla="*/ 1169107 w 5438098"/>
              <a:gd name="connsiteY13" fmla="*/ 2066553 h 4152897"/>
              <a:gd name="connsiteX14" fmla="*/ 1980256 w 5438098"/>
              <a:gd name="connsiteY14" fmla="*/ 3429421 h 4152897"/>
              <a:gd name="connsiteX15" fmla="*/ 1783025 w 5438098"/>
              <a:gd name="connsiteY15" fmla="*/ 3605213 h 4152897"/>
              <a:gd name="connsiteX16" fmla="*/ 1711063 w 5438098"/>
              <a:gd name="connsiteY16" fmla="*/ 3561496 h 4152897"/>
              <a:gd name="connsiteX17" fmla="*/ 916205 w 5438098"/>
              <a:gd name="connsiteY17" fmla="*/ 2066553 h 4152897"/>
              <a:gd name="connsiteX18" fmla="*/ 1711063 w 5438098"/>
              <a:gd name="connsiteY18" fmla="*/ 571611 h 4152897"/>
              <a:gd name="connsiteX19" fmla="*/ 1758587 w 5438098"/>
              <a:gd name="connsiteY19" fmla="*/ 542739 h 4152897"/>
              <a:gd name="connsiteX20" fmla="*/ 3679515 w 5438098"/>
              <a:gd name="connsiteY20" fmla="*/ 542738 h 4152897"/>
              <a:gd name="connsiteX21" fmla="*/ 3727041 w 5438098"/>
              <a:gd name="connsiteY21" fmla="*/ 571611 h 4152897"/>
              <a:gd name="connsiteX22" fmla="*/ 4521899 w 5438098"/>
              <a:gd name="connsiteY22" fmla="*/ 2066553 h 4152897"/>
              <a:gd name="connsiteX23" fmla="*/ 3727041 w 5438098"/>
              <a:gd name="connsiteY23" fmla="*/ 3561496 h 4152897"/>
              <a:gd name="connsiteX24" fmla="*/ 3655078 w 5438098"/>
              <a:gd name="connsiteY24" fmla="*/ 3605214 h 4152897"/>
              <a:gd name="connsiteX25" fmla="*/ 3457848 w 5438098"/>
              <a:gd name="connsiteY25" fmla="*/ 3429421 h 4152897"/>
              <a:gd name="connsiteX26" fmla="*/ 4268997 w 5438098"/>
              <a:gd name="connsiteY26" fmla="*/ 2066553 h 4152897"/>
              <a:gd name="connsiteX27" fmla="*/ 3457848 w 5438098"/>
              <a:gd name="connsiteY27" fmla="*/ 703685 h 4152897"/>
              <a:gd name="connsiteX28" fmla="*/ 3448092 w 5438098"/>
              <a:gd name="connsiteY28" fmla="*/ 698985 h 4152897"/>
              <a:gd name="connsiteX29" fmla="*/ 3679515 w 5438098"/>
              <a:gd name="connsiteY29" fmla="*/ 542738 h 4152897"/>
              <a:gd name="connsiteX30" fmla="*/ 4483380 w 5438098"/>
              <a:gd name="connsiteY30" fmla="*/ 0 h 4152897"/>
              <a:gd name="connsiteX31" fmla="*/ 4641707 w 5438098"/>
              <a:gd name="connsiteY31" fmla="*/ 143898 h 4152897"/>
              <a:gd name="connsiteX32" fmla="*/ 5438098 w 5438098"/>
              <a:gd name="connsiteY32" fmla="*/ 2066549 h 4152897"/>
              <a:gd name="connsiteX33" fmla="*/ 4641707 w 5438098"/>
              <a:gd name="connsiteY33" fmla="*/ 3989201 h 4152897"/>
              <a:gd name="connsiteX34" fmla="*/ 4463586 w 5438098"/>
              <a:gd name="connsiteY34" fmla="*/ 4151087 h 4152897"/>
              <a:gd name="connsiteX35" fmla="*/ 4268154 w 5438098"/>
              <a:gd name="connsiteY35" fmla="*/ 3945772 h 4152897"/>
              <a:gd name="connsiteX36" fmla="*/ 5154393 w 5438098"/>
              <a:gd name="connsiteY36" fmla="*/ 2066549 h 4152897"/>
              <a:gd name="connsiteX37" fmla="*/ 4268154 w 5438098"/>
              <a:gd name="connsiteY37" fmla="*/ 187326 h 4152897"/>
              <a:gd name="connsiteX38" fmla="*/ 4238628 w 5438098"/>
              <a:gd name="connsiteY38" fmla="*/ 165247 h 4152897"/>
              <a:gd name="connsiteX39" fmla="*/ 4483380 w 5438098"/>
              <a:gd name="connsiteY39" fmla="*/ 0 h 4152897"/>
              <a:gd name="connsiteX40" fmla="*/ 954719 w 5438098"/>
              <a:gd name="connsiteY40" fmla="*/ 0 h 4152897"/>
              <a:gd name="connsiteX41" fmla="*/ 1199471 w 5438098"/>
              <a:gd name="connsiteY41" fmla="*/ 165247 h 4152897"/>
              <a:gd name="connsiteX42" fmla="*/ 1169945 w 5438098"/>
              <a:gd name="connsiteY42" fmla="*/ 187326 h 4152897"/>
              <a:gd name="connsiteX43" fmla="*/ 283705 w 5438098"/>
              <a:gd name="connsiteY43" fmla="*/ 2066549 h 4152897"/>
              <a:gd name="connsiteX44" fmla="*/ 1169945 w 5438098"/>
              <a:gd name="connsiteY44" fmla="*/ 3945772 h 4152897"/>
              <a:gd name="connsiteX45" fmla="*/ 974513 w 5438098"/>
              <a:gd name="connsiteY45" fmla="*/ 4151088 h 4152897"/>
              <a:gd name="connsiteX46" fmla="*/ 796391 w 5438098"/>
              <a:gd name="connsiteY46" fmla="*/ 3989201 h 4152897"/>
              <a:gd name="connsiteX47" fmla="*/ 0 w 5438098"/>
              <a:gd name="connsiteY47" fmla="*/ 2066549 h 4152897"/>
              <a:gd name="connsiteX48" fmla="*/ 796391 w 5438098"/>
              <a:gd name="connsiteY48" fmla="*/ 143898 h 4152897"/>
              <a:gd name="connsiteX49" fmla="*/ 954719 w 5438098"/>
              <a:gd name="connsiteY49" fmla="*/ 0 h 4152897"/>
              <a:gd name="connsiteX0" fmla="*/ 2719058 w 5438098"/>
              <a:gd name="connsiteY0" fmla="*/ 1566378 h 4152897"/>
              <a:gd name="connsiteX1" fmla="*/ 2218872 w 5438098"/>
              <a:gd name="connsiteY1" fmla="*/ 2066561 h 4152897"/>
              <a:gd name="connsiteX2" fmla="*/ 2719058 w 5438098"/>
              <a:gd name="connsiteY2" fmla="*/ 2566744 h 4152897"/>
              <a:gd name="connsiteX3" fmla="*/ 3219244 w 5438098"/>
              <a:gd name="connsiteY3" fmla="*/ 2066561 h 4152897"/>
              <a:gd name="connsiteX4" fmla="*/ 2719058 w 5438098"/>
              <a:gd name="connsiteY4" fmla="*/ 1566378 h 4152897"/>
              <a:gd name="connsiteX5" fmla="*/ 2719058 w 5438098"/>
              <a:gd name="connsiteY5" fmla="*/ 1298137 h 4152897"/>
              <a:gd name="connsiteX6" fmla="*/ 3487485 w 5438098"/>
              <a:gd name="connsiteY6" fmla="*/ 2066561 h 4152897"/>
              <a:gd name="connsiteX7" fmla="*/ 2719058 w 5438098"/>
              <a:gd name="connsiteY7" fmla="*/ 2834985 h 4152897"/>
              <a:gd name="connsiteX8" fmla="*/ 1950631 w 5438098"/>
              <a:gd name="connsiteY8" fmla="*/ 2066561 h 4152897"/>
              <a:gd name="connsiteX9" fmla="*/ 2719058 w 5438098"/>
              <a:gd name="connsiteY9" fmla="*/ 1298137 h 4152897"/>
              <a:gd name="connsiteX10" fmla="*/ 1758587 w 5438098"/>
              <a:gd name="connsiteY10" fmla="*/ 542739 h 4152897"/>
              <a:gd name="connsiteX11" fmla="*/ 1980256 w 5438098"/>
              <a:gd name="connsiteY11" fmla="*/ 703685 h 4152897"/>
              <a:gd name="connsiteX12" fmla="*/ 1169107 w 5438098"/>
              <a:gd name="connsiteY12" fmla="*/ 2066553 h 4152897"/>
              <a:gd name="connsiteX13" fmla="*/ 1980256 w 5438098"/>
              <a:gd name="connsiteY13" fmla="*/ 3429421 h 4152897"/>
              <a:gd name="connsiteX14" fmla="*/ 1783025 w 5438098"/>
              <a:gd name="connsiteY14" fmla="*/ 3605213 h 4152897"/>
              <a:gd name="connsiteX15" fmla="*/ 1711063 w 5438098"/>
              <a:gd name="connsiteY15" fmla="*/ 3561496 h 4152897"/>
              <a:gd name="connsiteX16" fmla="*/ 916205 w 5438098"/>
              <a:gd name="connsiteY16" fmla="*/ 2066553 h 4152897"/>
              <a:gd name="connsiteX17" fmla="*/ 1711063 w 5438098"/>
              <a:gd name="connsiteY17" fmla="*/ 571611 h 4152897"/>
              <a:gd name="connsiteX18" fmla="*/ 1758587 w 5438098"/>
              <a:gd name="connsiteY18" fmla="*/ 542739 h 4152897"/>
              <a:gd name="connsiteX19" fmla="*/ 3679515 w 5438098"/>
              <a:gd name="connsiteY19" fmla="*/ 542738 h 4152897"/>
              <a:gd name="connsiteX20" fmla="*/ 3727041 w 5438098"/>
              <a:gd name="connsiteY20" fmla="*/ 571611 h 4152897"/>
              <a:gd name="connsiteX21" fmla="*/ 4521899 w 5438098"/>
              <a:gd name="connsiteY21" fmla="*/ 2066553 h 4152897"/>
              <a:gd name="connsiteX22" fmla="*/ 3727041 w 5438098"/>
              <a:gd name="connsiteY22" fmla="*/ 3561496 h 4152897"/>
              <a:gd name="connsiteX23" fmla="*/ 3655078 w 5438098"/>
              <a:gd name="connsiteY23" fmla="*/ 3605214 h 4152897"/>
              <a:gd name="connsiteX24" fmla="*/ 3457848 w 5438098"/>
              <a:gd name="connsiteY24" fmla="*/ 3429421 h 4152897"/>
              <a:gd name="connsiteX25" fmla="*/ 4268997 w 5438098"/>
              <a:gd name="connsiteY25" fmla="*/ 2066553 h 4152897"/>
              <a:gd name="connsiteX26" fmla="*/ 3457848 w 5438098"/>
              <a:gd name="connsiteY26" fmla="*/ 703685 h 4152897"/>
              <a:gd name="connsiteX27" fmla="*/ 3448092 w 5438098"/>
              <a:gd name="connsiteY27" fmla="*/ 698985 h 4152897"/>
              <a:gd name="connsiteX28" fmla="*/ 3679515 w 5438098"/>
              <a:gd name="connsiteY28" fmla="*/ 542738 h 4152897"/>
              <a:gd name="connsiteX29" fmla="*/ 4483380 w 5438098"/>
              <a:gd name="connsiteY29" fmla="*/ 0 h 4152897"/>
              <a:gd name="connsiteX30" fmla="*/ 4641707 w 5438098"/>
              <a:gd name="connsiteY30" fmla="*/ 143898 h 4152897"/>
              <a:gd name="connsiteX31" fmla="*/ 5438098 w 5438098"/>
              <a:gd name="connsiteY31" fmla="*/ 2066549 h 4152897"/>
              <a:gd name="connsiteX32" fmla="*/ 4641707 w 5438098"/>
              <a:gd name="connsiteY32" fmla="*/ 3989201 h 4152897"/>
              <a:gd name="connsiteX33" fmla="*/ 4463586 w 5438098"/>
              <a:gd name="connsiteY33" fmla="*/ 4151087 h 4152897"/>
              <a:gd name="connsiteX34" fmla="*/ 4268154 w 5438098"/>
              <a:gd name="connsiteY34" fmla="*/ 3945772 h 4152897"/>
              <a:gd name="connsiteX35" fmla="*/ 5154393 w 5438098"/>
              <a:gd name="connsiteY35" fmla="*/ 2066549 h 4152897"/>
              <a:gd name="connsiteX36" fmla="*/ 4268154 w 5438098"/>
              <a:gd name="connsiteY36" fmla="*/ 187326 h 4152897"/>
              <a:gd name="connsiteX37" fmla="*/ 4238628 w 5438098"/>
              <a:gd name="connsiteY37" fmla="*/ 165247 h 4152897"/>
              <a:gd name="connsiteX38" fmla="*/ 4483380 w 5438098"/>
              <a:gd name="connsiteY38" fmla="*/ 0 h 4152897"/>
              <a:gd name="connsiteX39" fmla="*/ 954719 w 5438098"/>
              <a:gd name="connsiteY39" fmla="*/ 0 h 4152897"/>
              <a:gd name="connsiteX40" fmla="*/ 1199471 w 5438098"/>
              <a:gd name="connsiteY40" fmla="*/ 165247 h 4152897"/>
              <a:gd name="connsiteX41" fmla="*/ 1169945 w 5438098"/>
              <a:gd name="connsiteY41" fmla="*/ 187326 h 4152897"/>
              <a:gd name="connsiteX42" fmla="*/ 283705 w 5438098"/>
              <a:gd name="connsiteY42" fmla="*/ 2066549 h 4152897"/>
              <a:gd name="connsiteX43" fmla="*/ 1169945 w 5438098"/>
              <a:gd name="connsiteY43" fmla="*/ 3945772 h 4152897"/>
              <a:gd name="connsiteX44" fmla="*/ 974513 w 5438098"/>
              <a:gd name="connsiteY44" fmla="*/ 4151088 h 4152897"/>
              <a:gd name="connsiteX45" fmla="*/ 796391 w 5438098"/>
              <a:gd name="connsiteY45" fmla="*/ 3989201 h 4152897"/>
              <a:gd name="connsiteX46" fmla="*/ 0 w 5438098"/>
              <a:gd name="connsiteY46" fmla="*/ 2066549 h 4152897"/>
              <a:gd name="connsiteX47" fmla="*/ 796391 w 5438098"/>
              <a:gd name="connsiteY47" fmla="*/ 143898 h 4152897"/>
              <a:gd name="connsiteX48" fmla="*/ 954719 w 5438098"/>
              <a:gd name="connsiteY48" fmla="*/ 0 h 4152897"/>
              <a:gd name="connsiteX0" fmla="*/ 2719058 w 5438098"/>
              <a:gd name="connsiteY0" fmla="*/ 1566378 h 4152897"/>
              <a:gd name="connsiteX1" fmla="*/ 2218872 w 5438098"/>
              <a:gd name="connsiteY1" fmla="*/ 2066561 h 4152897"/>
              <a:gd name="connsiteX2" fmla="*/ 2719058 w 5438098"/>
              <a:gd name="connsiteY2" fmla="*/ 2566744 h 4152897"/>
              <a:gd name="connsiteX3" fmla="*/ 3219244 w 5438098"/>
              <a:gd name="connsiteY3" fmla="*/ 2066561 h 4152897"/>
              <a:gd name="connsiteX4" fmla="*/ 2719058 w 5438098"/>
              <a:gd name="connsiteY4" fmla="*/ 1566378 h 4152897"/>
              <a:gd name="connsiteX5" fmla="*/ 2719058 w 5438098"/>
              <a:gd name="connsiteY5" fmla="*/ 1298137 h 4152897"/>
              <a:gd name="connsiteX6" fmla="*/ 3487485 w 5438098"/>
              <a:gd name="connsiteY6" fmla="*/ 2066561 h 4152897"/>
              <a:gd name="connsiteX7" fmla="*/ 2719058 w 5438098"/>
              <a:gd name="connsiteY7" fmla="*/ 2834985 h 4152897"/>
              <a:gd name="connsiteX8" fmla="*/ 1950631 w 5438098"/>
              <a:gd name="connsiteY8" fmla="*/ 2066561 h 4152897"/>
              <a:gd name="connsiteX9" fmla="*/ 2719058 w 5438098"/>
              <a:gd name="connsiteY9" fmla="*/ 1298137 h 4152897"/>
              <a:gd name="connsiteX10" fmla="*/ 1758587 w 5438098"/>
              <a:gd name="connsiteY10" fmla="*/ 542739 h 4152897"/>
              <a:gd name="connsiteX11" fmla="*/ 1980256 w 5438098"/>
              <a:gd name="connsiteY11" fmla="*/ 703685 h 4152897"/>
              <a:gd name="connsiteX12" fmla="*/ 1169107 w 5438098"/>
              <a:gd name="connsiteY12" fmla="*/ 2066553 h 4152897"/>
              <a:gd name="connsiteX13" fmla="*/ 1980256 w 5438098"/>
              <a:gd name="connsiteY13" fmla="*/ 3429421 h 4152897"/>
              <a:gd name="connsiteX14" fmla="*/ 1783025 w 5438098"/>
              <a:gd name="connsiteY14" fmla="*/ 3605213 h 4152897"/>
              <a:gd name="connsiteX15" fmla="*/ 1711063 w 5438098"/>
              <a:gd name="connsiteY15" fmla="*/ 3561496 h 4152897"/>
              <a:gd name="connsiteX16" fmla="*/ 916205 w 5438098"/>
              <a:gd name="connsiteY16" fmla="*/ 2066553 h 4152897"/>
              <a:gd name="connsiteX17" fmla="*/ 1711063 w 5438098"/>
              <a:gd name="connsiteY17" fmla="*/ 571611 h 4152897"/>
              <a:gd name="connsiteX18" fmla="*/ 1758587 w 5438098"/>
              <a:gd name="connsiteY18" fmla="*/ 542739 h 4152897"/>
              <a:gd name="connsiteX19" fmla="*/ 3679515 w 5438098"/>
              <a:gd name="connsiteY19" fmla="*/ 542738 h 4152897"/>
              <a:gd name="connsiteX20" fmla="*/ 3727041 w 5438098"/>
              <a:gd name="connsiteY20" fmla="*/ 571611 h 4152897"/>
              <a:gd name="connsiteX21" fmla="*/ 4521899 w 5438098"/>
              <a:gd name="connsiteY21" fmla="*/ 2066553 h 4152897"/>
              <a:gd name="connsiteX22" fmla="*/ 3727041 w 5438098"/>
              <a:gd name="connsiteY22" fmla="*/ 3561496 h 4152897"/>
              <a:gd name="connsiteX23" fmla="*/ 3655078 w 5438098"/>
              <a:gd name="connsiteY23" fmla="*/ 3605214 h 4152897"/>
              <a:gd name="connsiteX24" fmla="*/ 3457848 w 5438098"/>
              <a:gd name="connsiteY24" fmla="*/ 3429421 h 4152897"/>
              <a:gd name="connsiteX25" fmla="*/ 4268997 w 5438098"/>
              <a:gd name="connsiteY25" fmla="*/ 2066553 h 4152897"/>
              <a:gd name="connsiteX26" fmla="*/ 3457848 w 5438098"/>
              <a:gd name="connsiteY26" fmla="*/ 703685 h 4152897"/>
              <a:gd name="connsiteX27" fmla="*/ 3448092 w 5438098"/>
              <a:gd name="connsiteY27" fmla="*/ 698985 h 4152897"/>
              <a:gd name="connsiteX28" fmla="*/ 3679515 w 5438098"/>
              <a:gd name="connsiteY28" fmla="*/ 542738 h 4152897"/>
              <a:gd name="connsiteX29" fmla="*/ 4483380 w 5438098"/>
              <a:gd name="connsiteY29" fmla="*/ 0 h 4152897"/>
              <a:gd name="connsiteX30" fmla="*/ 4641707 w 5438098"/>
              <a:gd name="connsiteY30" fmla="*/ 143898 h 4152897"/>
              <a:gd name="connsiteX31" fmla="*/ 5438098 w 5438098"/>
              <a:gd name="connsiteY31" fmla="*/ 2066549 h 4152897"/>
              <a:gd name="connsiteX32" fmla="*/ 4641707 w 5438098"/>
              <a:gd name="connsiteY32" fmla="*/ 3989201 h 4152897"/>
              <a:gd name="connsiteX33" fmla="*/ 4463586 w 5438098"/>
              <a:gd name="connsiteY33" fmla="*/ 4151087 h 4152897"/>
              <a:gd name="connsiteX34" fmla="*/ 4268154 w 5438098"/>
              <a:gd name="connsiteY34" fmla="*/ 3945772 h 4152897"/>
              <a:gd name="connsiteX35" fmla="*/ 5154393 w 5438098"/>
              <a:gd name="connsiteY35" fmla="*/ 2066549 h 4152897"/>
              <a:gd name="connsiteX36" fmla="*/ 4268154 w 5438098"/>
              <a:gd name="connsiteY36" fmla="*/ 187326 h 4152897"/>
              <a:gd name="connsiteX37" fmla="*/ 4238628 w 5438098"/>
              <a:gd name="connsiteY37" fmla="*/ 165247 h 4152897"/>
              <a:gd name="connsiteX38" fmla="*/ 4483380 w 5438098"/>
              <a:gd name="connsiteY38" fmla="*/ 0 h 4152897"/>
              <a:gd name="connsiteX39" fmla="*/ 954719 w 5438098"/>
              <a:gd name="connsiteY39" fmla="*/ 0 h 4152897"/>
              <a:gd name="connsiteX40" fmla="*/ 1199471 w 5438098"/>
              <a:gd name="connsiteY40" fmla="*/ 165247 h 4152897"/>
              <a:gd name="connsiteX41" fmla="*/ 1169945 w 5438098"/>
              <a:gd name="connsiteY41" fmla="*/ 187326 h 4152897"/>
              <a:gd name="connsiteX42" fmla="*/ 283705 w 5438098"/>
              <a:gd name="connsiteY42" fmla="*/ 2066549 h 4152897"/>
              <a:gd name="connsiteX43" fmla="*/ 1169945 w 5438098"/>
              <a:gd name="connsiteY43" fmla="*/ 3945772 h 4152897"/>
              <a:gd name="connsiteX44" fmla="*/ 974513 w 5438098"/>
              <a:gd name="connsiteY44" fmla="*/ 4151088 h 4152897"/>
              <a:gd name="connsiteX45" fmla="*/ 796391 w 5438098"/>
              <a:gd name="connsiteY45" fmla="*/ 3989201 h 4152897"/>
              <a:gd name="connsiteX46" fmla="*/ 0 w 5438098"/>
              <a:gd name="connsiteY46" fmla="*/ 2066549 h 4152897"/>
              <a:gd name="connsiteX47" fmla="*/ 796391 w 5438098"/>
              <a:gd name="connsiteY47" fmla="*/ 143898 h 4152897"/>
              <a:gd name="connsiteX48" fmla="*/ 954719 w 5438098"/>
              <a:gd name="connsiteY48" fmla="*/ 0 h 4152897"/>
              <a:gd name="connsiteX0" fmla="*/ 2719058 w 5438098"/>
              <a:gd name="connsiteY0" fmla="*/ 1566378 h 4152897"/>
              <a:gd name="connsiteX1" fmla="*/ 2218872 w 5438098"/>
              <a:gd name="connsiteY1" fmla="*/ 2066561 h 4152897"/>
              <a:gd name="connsiteX2" fmla="*/ 2719058 w 5438098"/>
              <a:gd name="connsiteY2" fmla="*/ 2566744 h 4152897"/>
              <a:gd name="connsiteX3" fmla="*/ 3219244 w 5438098"/>
              <a:gd name="connsiteY3" fmla="*/ 2066561 h 4152897"/>
              <a:gd name="connsiteX4" fmla="*/ 2719058 w 5438098"/>
              <a:gd name="connsiteY4" fmla="*/ 1566378 h 4152897"/>
              <a:gd name="connsiteX5" fmla="*/ 2719058 w 5438098"/>
              <a:gd name="connsiteY5" fmla="*/ 1298137 h 4152897"/>
              <a:gd name="connsiteX6" fmla="*/ 3487485 w 5438098"/>
              <a:gd name="connsiteY6" fmla="*/ 2066561 h 4152897"/>
              <a:gd name="connsiteX7" fmla="*/ 2719058 w 5438098"/>
              <a:gd name="connsiteY7" fmla="*/ 2834985 h 4152897"/>
              <a:gd name="connsiteX8" fmla="*/ 1950631 w 5438098"/>
              <a:gd name="connsiteY8" fmla="*/ 2066561 h 4152897"/>
              <a:gd name="connsiteX9" fmla="*/ 2719058 w 5438098"/>
              <a:gd name="connsiteY9" fmla="*/ 1298137 h 4152897"/>
              <a:gd name="connsiteX10" fmla="*/ 1758587 w 5438098"/>
              <a:gd name="connsiteY10" fmla="*/ 542739 h 4152897"/>
              <a:gd name="connsiteX11" fmla="*/ 1980256 w 5438098"/>
              <a:gd name="connsiteY11" fmla="*/ 703685 h 4152897"/>
              <a:gd name="connsiteX12" fmla="*/ 1169107 w 5438098"/>
              <a:gd name="connsiteY12" fmla="*/ 2066553 h 4152897"/>
              <a:gd name="connsiteX13" fmla="*/ 1980256 w 5438098"/>
              <a:gd name="connsiteY13" fmla="*/ 3429421 h 4152897"/>
              <a:gd name="connsiteX14" fmla="*/ 1783025 w 5438098"/>
              <a:gd name="connsiteY14" fmla="*/ 3605213 h 4152897"/>
              <a:gd name="connsiteX15" fmla="*/ 1711063 w 5438098"/>
              <a:gd name="connsiteY15" fmla="*/ 3561496 h 4152897"/>
              <a:gd name="connsiteX16" fmla="*/ 916205 w 5438098"/>
              <a:gd name="connsiteY16" fmla="*/ 2066553 h 4152897"/>
              <a:gd name="connsiteX17" fmla="*/ 1711063 w 5438098"/>
              <a:gd name="connsiteY17" fmla="*/ 571611 h 4152897"/>
              <a:gd name="connsiteX18" fmla="*/ 1758587 w 5438098"/>
              <a:gd name="connsiteY18" fmla="*/ 542739 h 4152897"/>
              <a:gd name="connsiteX19" fmla="*/ 3679515 w 5438098"/>
              <a:gd name="connsiteY19" fmla="*/ 542738 h 4152897"/>
              <a:gd name="connsiteX20" fmla="*/ 3727041 w 5438098"/>
              <a:gd name="connsiteY20" fmla="*/ 571611 h 4152897"/>
              <a:gd name="connsiteX21" fmla="*/ 4521899 w 5438098"/>
              <a:gd name="connsiteY21" fmla="*/ 2066553 h 4152897"/>
              <a:gd name="connsiteX22" fmla="*/ 3727041 w 5438098"/>
              <a:gd name="connsiteY22" fmla="*/ 3561496 h 4152897"/>
              <a:gd name="connsiteX23" fmla="*/ 3655078 w 5438098"/>
              <a:gd name="connsiteY23" fmla="*/ 3605214 h 4152897"/>
              <a:gd name="connsiteX24" fmla="*/ 3457848 w 5438098"/>
              <a:gd name="connsiteY24" fmla="*/ 3429421 h 4152897"/>
              <a:gd name="connsiteX25" fmla="*/ 4268997 w 5438098"/>
              <a:gd name="connsiteY25" fmla="*/ 2066553 h 4152897"/>
              <a:gd name="connsiteX26" fmla="*/ 3457848 w 5438098"/>
              <a:gd name="connsiteY26" fmla="*/ 703685 h 4152897"/>
              <a:gd name="connsiteX27" fmla="*/ 3448092 w 5438098"/>
              <a:gd name="connsiteY27" fmla="*/ 698985 h 4152897"/>
              <a:gd name="connsiteX28" fmla="*/ 3679515 w 5438098"/>
              <a:gd name="connsiteY28" fmla="*/ 542738 h 4152897"/>
              <a:gd name="connsiteX29" fmla="*/ 4483380 w 5438098"/>
              <a:gd name="connsiteY29" fmla="*/ 0 h 4152897"/>
              <a:gd name="connsiteX30" fmla="*/ 4641707 w 5438098"/>
              <a:gd name="connsiteY30" fmla="*/ 143898 h 4152897"/>
              <a:gd name="connsiteX31" fmla="*/ 5438098 w 5438098"/>
              <a:gd name="connsiteY31" fmla="*/ 2066549 h 4152897"/>
              <a:gd name="connsiteX32" fmla="*/ 4641707 w 5438098"/>
              <a:gd name="connsiteY32" fmla="*/ 3989201 h 4152897"/>
              <a:gd name="connsiteX33" fmla="*/ 4463586 w 5438098"/>
              <a:gd name="connsiteY33" fmla="*/ 4151087 h 4152897"/>
              <a:gd name="connsiteX34" fmla="*/ 4268154 w 5438098"/>
              <a:gd name="connsiteY34" fmla="*/ 3945772 h 4152897"/>
              <a:gd name="connsiteX35" fmla="*/ 5154393 w 5438098"/>
              <a:gd name="connsiteY35" fmla="*/ 2066549 h 4152897"/>
              <a:gd name="connsiteX36" fmla="*/ 4268154 w 5438098"/>
              <a:gd name="connsiteY36" fmla="*/ 187326 h 4152897"/>
              <a:gd name="connsiteX37" fmla="*/ 4238628 w 5438098"/>
              <a:gd name="connsiteY37" fmla="*/ 165247 h 4152897"/>
              <a:gd name="connsiteX38" fmla="*/ 4483380 w 5438098"/>
              <a:gd name="connsiteY38" fmla="*/ 0 h 4152897"/>
              <a:gd name="connsiteX39" fmla="*/ 954719 w 5438098"/>
              <a:gd name="connsiteY39" fmla="*/ 0 h 4152897"/>
              <a:gd name="connsiteX40" fmla="*/ 1199471 w 5438098"/>
              <a:gd name="connsiteY40" fmla="*/ 165247 h 4152897"/>
              <a:gd name="connsiteX41" fmla="*/ 1169945 w 5438098"/>
              <a:gd name="connsiteY41" fmla="*/ 187326 h 4152897"/>
              <a:gd name="connsiteX42" fmla="*/ 283705 w 5438098"/>
              <a:gd name="connsiteY42" fmla="*/ 2066549 h 4152897"/>
              <a:gd name="connsiteX43" fmla="*/ 1169945 w 5438098"/>
              <a:gd name="connsiteY43" fmla="*/ 3945772 h 4152897"/>
              <a:gd name="connsiteX44" fmla="*/ 974513 w 5438098"/>
              <a:gd name="connsiteY44" fmla="*/ 4151088 h 4152897"/>
              <a:gd name="connsiteX45" fmla="*/ 796391 w 5438098"/>
              <a:gd name="connsiteY45" fmla="*/ 3989201 h 4152897"/>
              <a:gd name="connsiteX46" fmla="*/ 0 w 5438098"/>
              <a:gd name="connsiteY46" fmla="*/ 2066549 h 4152897"/>
              <a:gd name="connsiteX47" fmla="*/ 796391 w 5438098"/>
              <a:gd name="connsiteY47" fmla="*/ 143898 h 4152897"/>
              <a:gd name="connsiteX48" fmla="*/ 954719 w 5438098"/>
              <a:gd name="connsiteY48" fmla="*/ 0 h 4152897"/>
              <a:gd name="connsiteX0" fmla="*/ 2719058 w 5438098"/>
              <a:gd name="connsiteY0" fmla="*/ 1566378 h 4152897"/>
              <a:gd name="connsiteX1" fmla="*/ 2218872 w 5438098"/>
              <a:gd name="connsiteY1" fmla="*/ 2066561 h 4152897"/>
              <a:gd name="connsiteX2" fmla="*/ 2719058 w 5438098"/>
              <a:gd name="connsiteY2" fmla="*/ 2566744 h 4152897"/>
              <a:gd name="connsiteX3" fmla="*/ 3219244 w 5438098"/>
              <a:gd name="connsiteY3" fmla="*/ 2066561 h 4152897"/>
              <a:gd name="connsiteX4" fmla="*/ 2719058 w 5438098"/>
              <a:gd name="connsiteY4" fmla="*/ 1566378 h 4152897"/>
              <a:gd name="connsiteX5" fmla="*/ 2719058 w 5438098"/>
              <a:gd name="connsiteY5" fmla="*/ 1298137 h 4152897"/>
              <a:gd name="connsiteX6" fmla="*/ 3487485 w 5438098"/>
              <a:gd name="connsiteY6" fmla="*/ 2066561 h 4152897"/>
              <a:gd name="connsiteX7" fmla="*/ 2719058 w 5438098"/>
              <a:gd name="connsiteY7" fmla="*/ 2834985 h 4152897"/>
              <a:gd name="connsiteX8" fmla="*/ 1950631 w 5438098"/>
              <a:gd name="connsiteY8" fmla="*/ 2066561 h 4152897"/>
              <a:gd name="connsiteX9" fmla="*/ 2719058 w 5438098"/>
              <a:gd name="connsiteY9" fmla="*/ 1298137 h 4152897"/>
              <a:gd name="connsiteX10" fmla="*/ 1758587 w 5438098"/>
              <a:gd name="connsiteY10" fmla="*/ 542739 h 4152897"/>
              <a:gd name="connsiteX11" fmla="*/ 1980256 w 5438098"/>
              <a:gd name="connsiteY11" fmla="*/ 703685 h 4152897"/>
              <a:gd name="connsiteX12" fmla="*/ 1169107 w 5438098"/>
              <a:gd name="connsiteY12" fmla="*/ 2066553 h 4152897"/>
              <a:gd name="connsiteX13" fmla="*/ 1980256 w 5438098"/>
              <a:gd name="connsiteY13" fmla="*/ 3429421 h 4152897"/>
              <a:gd name="connsiteX14" fmla="*/ 1783025 w 5438098"/>
              <a:gd name="connsiteY14" fmla="*/ 3605213 h 4152897"/>
              <a:gd name="connsiteX15" fmla="*/ 1711063 w 5438098"/>
              <a:gd name="connsiteY15" fmla="*/ 3561496 h 4152897"/>
              <a:gd name="connsiteX16" fmla="*/ 916205 w 5438098"/>
              <a:gd name="connsiteY16" fmla="*/ 2066553 h 4152897"/>
              <a:gd name="connsiteX17" fmla="*/ 1711063 w 5438098"/>
              <a:gd name="connsiteY17" fmla="*/ 571611 h 4152897"/>
              <a:gd name="connsiteX18" fmla="*/ 1758587 w 5438098"/>
              <a:gd name="connsiteY18" fmla="*/ 542739 h 4152897"/>
              <a:gd name="connsiteX19" fmla="*/ 3679515 w 5438098"/>
              <a:gd name="connsiteY19" fmla="*/ 542738 h 4152897"/>
              <a:gd name="connsiteX20" fmla="*/ 3727041 w 5438098"/>
              <a:gd name="connsiteY20" fmla="*/ 571611 h 4152897"/>
              <a:gd name="connsiteX21" fmla="*/ 4521899 w 5438098"/>
              <a:gd name="connsiteY21" fmla="*/ 2066553 h 4152897"/>
              <a:gd name="connsiteX22" fmla="*/ 3727041 w 5438098"/>
              <a:gd name="connsiteY22" fmla="*/ 3561496 h 4152897"/>
              <a:gd name="connsiteX23" fmla="*/ 3655078 w 5438098"/>
              <a:gd name="connsiteY23" fmla="*/ 3605214 h 4152897"/>
              <a:gd name="connsiteX24" fmla="*/ 3457848 w 5438098"/>
              <a:gd name="connsiteY24" fmla="*/ 3429421 h 4152897"/>
              <a:gd name="connsiteX25" fmla="*/ 4268997 w 5438098"/>
              <a:gd name="connsiteY25" fmla="*/ 2066553 h 4152897"/>
              <a:gd name="connsiteX26" fmla="*/ 3457848 w 5438098"/>
              <a:gd name="connsiteY26" fmla="*/ 703685 h 4152897"/>
              <a:gd name="connsiteX27" fmla="*/ 3448092 w 5438098"/>
              <a:gd name="connsiteY27" fmla="*/ 698985 h 4152897"/>
              <a:gd name="connsiteX28" fmla="*/ 3679515 w 5438098"/>
              <a:gd name="connsiteY28" fmla="*/ 542738 h 4152897"/>
              <a:gd name="connsiteX29" fmla="*/ 4483380 w 5438098"/>
              <a:gd name="connsiteY29" fmla="*/ 0 h 4152897"/>
              <a:gd name="connsiteX30" fmla="*/ 4641707 w 5438098"/>
              <a:gd name="connsiteY30" fmla="*/ 143898 h 4152897"/>
              <a:gd name="connsiteX31" fmla="*/ 5438098 w 5438098"/>
              <a:gd name="connsiteY31" fmla="*/ 2066549 h 4152897"/>
              <a:gd name="connsiteX32" fmla="*/ 4641707 w 5438098"/>
              <a:gd name="connsiteY32" fmla="*/ 3989201 h 4152897"/>
              <a:gd name="connsiteX33" fmla="*/ 4463586 w 5438098"/>
              <a:gd name="connsiteY33" fmla="*/ 4151087 h 4152897"/>
              <a:gd name="connsiteX34" fmla="*/ 4268154 w 5438098"/>
              <a:gd name="connsiteY34" fmla="*/ 3945772 h 4152897"/>
              <a:gd name="connsiteX35" fmla="*/ 5154393 w 5438098"/>
              <a:gd name="connsiteY35" fmla="*/ 2066549 h 4152897"/>
              <a:gd name="connsiteX36" fmla="*/ 4268154 w 5438098"/>
              <a:gd name="connsiteY36" fmla="*/ 187326 h 4152897"/>
              <a:gd name="connsiteX37" fmla="*/ 4238628 w 5438098"/>
              <a:gd name="connsiteY37" fmla="*/ 165247 h 4152897"/>
              <a:gd name="connsiteX38" fmla="*/ 4483380 w 5438098"/>
              <a:gd name="connsiteY38" fmla="*/ 0 h 4152897"/>
              <a:gd name="connsiteX39" fmla="*/ 954719 w 5438098"/>
              <a:gd name="connsiteY39" fmla="*/ 0 h 4152897"/>
              <a:gd name="connsiteX40" fmla="*/ 1199471 w 5438098"/>
              <a:gd name="connsiteY40" fmla="*/ 165247 h 4152897"/>
              <a:gd name="connsiteX41" fmla="*/ 1169945 w 5438098"/>
              <a:gd name="connsiteY41" fmla="*/ 187326 h 4152897"/>
              <a:gd name="connsiteX42" fmla="*/ 283705 w 5438098"/>
              <a:gd name="connsiteY42" fmla="*/ 2066549 h 4152897"/>
              <a:gd name="connsiteX43" fmla="*/ 1169945 w 5438098"/>
              <a:gd name="connsiteY43" fmla="*/ 3945772 h 4152897"/>
              <a:gd name="connsiteX44" fmla="*/ 974513 w 5438098"/>
              <a:gd name="connsiteY44" fmla="*/ 4151088 h 4152897"/>
              <a:gd name="connsiteX45" fmla="*/ 796391 w 5438098"/>
              <a:gd name="connsiteY45" fmla="*/ 3989201 h 4152897"/>
              <a:gd name="connsiteX46" fmla="*/ 0 w 5438098"/>
              <a:gd name="connsiteY46" fmla="*/ 2066549 h 4152897"/>
              <a:gd name="connsiteX47" fmla="*/ 796391 w 5438098"/>
              <a:gd name="connsiteY47" fmla="*/ 143898 h 4152897"/>
              <a:gd name="connsiteX48" fmla="*/ 954719 w 5438098"/>
              <a:gd name="connsiteY48" fmla="*/ 0 h 4152897"/>
              <a:gd name="connsiteX0" fmla="*/ 2719058 w 5438098"/>
              <a:gd name="connsiteY0" fmla="*/ 1566378 h 4152897"/>
              <a:gd name="connsiteX1" fmla="*/ 2218872 w 5438098"/>
              <a:gd name="connsiteY1" fmla="*/ 2066561 h 4152897"/>
              <a:gd name="connsiteX2" fmla="*/ 2719058 w 5438098"/>
              <a:gd name="connsiteY2" fmla="*/ 2566744 h 4152897"/>
              <a:gd name="connsiteX3" fmla="*/ 3219244 w 5438098"/>
              <a:gd name="connsiteY3" fmla="*/ 2066561 h 4152897"/>
              <a:gd name="connsiteX4" fmla="*/ 2719058 w 5438098"/>
              <a:gd name="connsiteY4" fmla="*/ 1566378 h 4152897"/>
              <a:gd name="connsiteX5" fmla="*/ 2719058 w 5438098"/>
              <a:gd name="connsiteY5" fmla="*/ 1298137 h 4152897"/>
              <a:gd name="connsiteX6" fmla="*/ 3487485 w 5438098"/>
              <a:gd name="connsiteY6" fmla="*/ 2066561 h 4152897"/>
              <a:gd name="connsiteX7" fmla="*/ 2719058 w 5438098"/>
              <a:gd name="connsiteY7" fmla="*/ 2834985 h 4152897"/>
              <a:gd name="connsiteX8" fmla="*/ 1950631 w 5438098"/>
              <a:gd name="connsiteY8" fmla="*/ 2066561 h 4152897"/>
              <a:gd name="connsiteX9" fmla="*/ 2719058 w 5438098"/>
              <a:gd name="connsiteY9" fmla="*/ 1298137 h 4152897"/>
              <a:gd name="connsiteX10" fmla="*/ 1758587 w 5438098"/>
              <a:gd name="connsiteY10" fmla="*/ 542739 h 4152897"/>
              <a:gd name="connsiteX11" fmla="*/ 1980256 w 5438098"/>
              <a:gd name="connsiteY11" fmla="*/ 703685 h 4152897"/>
              <a:gd name="connsiteX12" fmla="*/ 1169107 w 5438098"/>
              <a:gd name="connsiteY12" fmla="*/ 2066553 h 4152897"/>
              <a:gd name="connsiteX13" fmla="*/ 1980256 w 5438098"/>
              <a:gd name="connsiteY13" fmla="*/ 3429421 h 4152897"/>
              <a:gd name="connsiteX14" fmla="*/ 1783025 w 5438098"/>
              <a:gd name="connsiteY14" fmla="*/ 3605213 h 4152897"/>
              <a:gd name="connsiteX15" fmla="*/ 1711063 w 5438098"/>
              <a:gd name="connsiteY15" fmla="*/ 3561496 h 4152897"/>
              <a:gd name="connsiteX16" fmla="*/ 916205 w 5438098"/>
              <a:gd name="connsiteY16" fmla="*/ 2066553 h 4152897"/>
              <a:gd name="connsiteX17" fmla="*/ 1711063 w 5438098"/>
              <a:gd name="connsiteY17" fmla="*/ 571611 h 4152897"/>
              <a:gd name="connsiteX18" fmla="*/ 1758587 w 5438098"/>
              <a:gd name="connsiteY18" fmla="*/ 542739 h 4152897"/>
              <a:gd name="connsiteX19" fmla="*/ 3679515 w 5438098"/>
              <a:gd name="connsiteY19" fmla="*/ 542738 h 4152897"/>
              <a:gd name="connsiteX20" fmla="*/ 3727041 w 5438098"/>
              <a:gd name="connsiteY20" fmla="*/ 571611 h 4152897"/>
              <a:gd name="connsiteX21" fmla="*/ 4521899 w 5438098"/>
              <a:gd name="connsiteY21" fmla="*/ 2066553 h 4152897"/>
              <a:gd name="connsiteX22" fmla="*/ 3727041 w 5438098"/>
              <a:gd name="connsiteY22" fmla="*/ 3561496 h 4152897"/>
              <a:gd name="connsiteX23" fmla="*/ 3655078 w 5438098"/>
              <a:gd name="connsiteY23" fmla="*/ 3605214 h 4152897"/>
              <a:gd name="connsiteX24" fmla="*/ 3457848 w 5438098"/>
              <a:gd name="connsiteY24" fmla="*/ 3429421 h 4152897"/>
              <a:gd name="connsiteX25" fmla="*/ 4268997 w 5438098"/>
              <a:gd name="connsiteY25" fmla="*/ 2066553 h 4152897"/>
              <a:gd name="connsiteX26" fmla="*/ 3457848 w 5438098"/>
              <a:gd name="connsiteY26" fmla="*/ 703685 h 4152897"/>
              <a:gd name="connsiteX27" fmla="*/ 3448092 w 5438098"/>
              <a:gd name="connsiteY27" fmla="*/ 698985 h 4152897"/>
              <a:gd name="connsiteX28" fmla="*/ 3679515 w 5438098"/>
              <a:gd name="connsiteY28" fmla="*/ 542738 h 4152897"/>
              <a:gd name="connsiteX29" fmla="*/ 4483380 w 5438098"/>
              <a:gd name="connsiteY29" fmla="*/ 0 h 4152897"/>
              <a:gd name="connsiteX30" fmla="*/ 4641707 w 5438098"/>
              <a:gd name="connsiteY30" fmla="*/ 143898 h 4152897"/>
              <a:gd name="connsiteX31" fmla="*/ 5438098 w 5438098"/>
              <a:gd name="connsiteY31" fmla="*/ 2066549 h 4152897"/>
              <a:gd name="connsiteX32" fmla="*/ 4641707 w 5438098"/>
              <a:gd name="connsiteY32" fmla="*/ 3989201 h 4152897"/>
              <a:gd name="connsiteX33" fmla="*/ 4463586 w 5438098"/>
              <a:gd name="connsiteY33" fmla="*/ 4151087 h 4152897"/>
              <a:gd name="connsiteX34" fmla="*/ 4268154 w 5438098"/>
              <a:gd name="connsiteY34" fmla="*/ 3945772 h 4152897"/>
              <a:gd name="connsiteX35" fmla="*/ 5154393 w 5438098"/>
              <a:gd name="connsiteY35" fmla="*/ 2066549 h 4152897"/>
              <a:gd name="connsiteX36" fmla="*/ 4268154 w 5438098"/>
              <a:gd name="connsiteY36" fmla="*/ 187326 h 4152897"/>
              <a:gd name="connsiteX37" fmla="*/ 4238628 w 5438098"/>
              <a:gd name="connsiteY37" fmla="*/ 165247 h 4152897"/>
              <a:gd name="connsiteX38" fmla="*/ 4483380 w 5438098"/>
              <a:gd name="connsiteY38" fmla="*/ 0 h 4152897"/>
              <a:gd name="connsiteX39" fmla="*/ 954719 w 5438098"/>
              <a:gd name="connsiteY39" fmla="*/ 0 h 4152897"/>
              <a:gd name="connsiteX40" fmla="*/ 1199471 w 5438098"/>
              <a:gd name="connsiteY40" fmla="*/ 165247 h 4152897"/>
              <a:gd name="connsiteX41" fmla="*/ 1169945 w 5438098"/>
              <a:gd name="connsiteY41" fmla="*/ 187326 h 4152897"/>
              <a:gd name="connsiteX42" fmla="*/ 283705 w 5438098"/>
              <a:gd name="connsiteY42" fmla="*/ 2066549 h 4152897"/>
              <a:gd name="connsiteX43" fmla="*/ 1169945 w 5438098"/>
              <a:gd name="connsiteY43" fmla="*/ 3945772 h 4152897"/>
              <a:gd name="connsiteX44" fmla="*/ 974513 w 5438098"/>
              <a:gd name="connsiteY44" fmla="*/ 4151088 h 4152897"/>
              <a:gd name="connsiteX45" fmla="*/ 796391 w 5438098"/>
              <a:gd name="connsiteY45" fmla="*/ 3989201 h 4152897"/>
              <a:gd name="connsiteX46" fmla="*/ 0 w 5438098"/>
              <a:gd name="connsiteY46" fmla="*/ 2066549 h 4152897"/>
              <a:gd name="connsiteX47" fmla="*/ 796391 w 5438098"/>
              <a:gd name="connsiteY47" fmla="*/ 143898 h 4152897"/>
              <a:gd name="connsiteX48" fmla="*/ 954719 w 5438098"/>
              <a:gd name="connsiteY48" fmla="*/ 0 h 4152897"/>
              <a:gd name="connsiteX0" fmla="*/ 2719058 w 5438098"/>
              <a:gd name="connsiteY0" fmla="*/ 1566378 h 4152897"/>
              <a:gd name="connsiteX1" fmla="*/ 2218872 w 5438098"/>
              <a:gd name="connsiteY1" fmla="*/ 2066561 h 4152897"/>
              <a:gd name="connsiteX2" fmla="*/ 2719058 w 5438098"/>
              <a:gd name="connsiteY2" fmla="*/ 2566744 h 4152897"/>
              <a:gd name="connsiteX3" fmla="*/ 3219244 w 5438098"/>
              <a:gd name="connsiteY3" fmla="*/ 2066561 h 4152897"/>
              <a:gd name="connsiteX4" fmla="*/ 2719058 w 5438098"/>
              <a:gd name="connsiteY4" fmla="*/ 1566378 h 4152897"/>
              <a:gd name="connsiteX5" fmla="*/ 2719058 w 5438098"/>
              <a:gd name="connsiteY5" fmla="*/ 1298137 h 4152897"/>
              <a:gd name="connsiteX6" fmla="*/ 3487485 w 5438098"/>
              <a:gd name="connsiteY6" fmla="*/ 2066561 h 4152897"/>
              <a:gd name="connsiteX7" fmla="*/ 2719058 w 5438098"/>
              <a:gd name="connsiteY7" fmla="*/ 2834985 h 4152897"/>
              <a:gd name="connsiteX8" fmla="*/ 1950631 w 5438098"/>
              <a:gd name="connsiteY8" fmla="*/ 2066561 h 4152897"/>
              <a:gd name="connsiteX9" fmla="*/ 2719058 w 5438098"/>
              <a:gd name="connsiteY9" fmla="*/ 1298137 h 4152897"/>
              <a:gd name="connsiteX10" fmla="*/ 1758587 w 5438098"/>
              <a:gd name="connsiteY10" fmla="*/ 542739 h 4152897"/>
              <a:gd name="connsiteX11" fmla="*/ 1980256 w 5438098"/>
              <a:gd name="connsiteY11" fmla="*/ 703685 h 4152897"/>
              <a:gd name="connsiteX12" fmla="*/ 1169107 w 5438098"/>
              <a:gd name="connsiteY12" fmla="*/ 2066553 h 4152897"/>
              <a:gd name="connsiteX13" fmla="*/ 1980256 w 5438098"/>
              <a:gd name="connsiteY13" fmla="*/ 3429421 h 4152897"/>
              <a:gd name="connsiteX14" fmla="*/ 1783025 w 5438098"/>
              <a:gd name="connsiteY14" fmla="*/ 3605213 h 4152897"/>
              <a:gd name="connsiteX15" fmla="*/ 1711063 w 5438098"/>
              <a:gd name="connsiteY15" fmla="*/ 3561496 h 4152897"/>
              <a:gd name="connsiteX16" fmla="*/ 916205 w 5438098"/>
              <a:gd name="connsiteY16" fmla="*/ 2066553 h 4152897"/>
              <a:gd name="connsiteX17" fmla="*/ 1711063 w 5438098"/>
              <a:gd name="connsiteY17" fmla="*/ 571611 h 4152897"/>
              <a:gd name="connsiteX18" fmla="*/ 1758587 w 5438098"/>
              <a:gd name="connsiteY18" fmla="*/ 542739 h 4152897"/>
              <a:gd name="connsiteX19" fmla="*/ 3679515 w 5438098"/>
              <a:gd name="connsiteY19" fmla="*/ 542738 h 4152897"/>
              <a:gd name="connsiteX20" fmla="*/ 3727041 w 5438098"/>
              <a:gd name="connsiteY20" fmla="*/ 571611 h 4152897"/>
              <a:gd name="connsiteX21" fmla="*/ 4521899 w 5438098"/>
              <a:gd name="connsiteY21" fmla="*/ 2066553 h 4152897"/>
              <a:gd name="connsiteX22" fmla="*/ 3727041 w 5438098"/>
              <a:gd name="connsiteY22" fmla="*/ 3561496 h 4152897"/>
              <a:gd name="connsiteX23" fmla="*/ 3655078 w 5438098"/>
              <a:gd name="connsiteY23" fmla="*/ 3605214 h 4152897"/>
              <a:gd name="connsiteX24" fmla="*/ 3457848 w 5438098"/>
              <a:gd name="connsiteY24" fmla="*/ 3429421 h 4152897"/>
              <a:gd name="connsiteX25" fmla="*/ 4268997 w 5438098"/>
              <a:gd name="connsiteY25" fmla="*/ 2066553 h 4152897"/>
              <a:gd name="connsiteX26" fmla="*/ 3457848 w 5438098"/>
              <a:gd name="connsiteY26" fmla="*/ 703685 h 4152897"/>
              <a:gd name="connsiteX27" fmla="*/ 3448092 w 5438098"/>
              <a:gd name="connsiteY27" fmla="*/ 698985 h 4152897"/>
              <a:gd name="connsiteX28" fmla="*/ 3679515 w 5438098"/>
              <a:gd name="connsiteY28" fmla="*/ 542738 h 4152897"/>
              <a:gd name="connsiteX29" fmla="*/ 4483380 w 5438098"/>
              <a:gd name="connsiteY29" fmla="*/ 0 h 4152897"/>
              <a:gd name="connsiteX30" fmla="*/ 4641707 w 5438098"/>
              <a:gd name="connsiteY30" fmla="*/ 143898 h 4152897"/>
              <a:gd name="connsiteX31" fmla="*/ 5438098 w 5438098"/>
              <a:gd name="connsiteY31" fmla="*/ 2066549 h 4152897"/>
              <a:gd name="connsiteX32" fmla="*/ 4641707 w 5438098"/>
              <a:gd name="connsiteY32" fmla="*/ 3989201 h 4152897"/>
              <a:gd name="connsiteX33" fmla="*/ 4463586 w 5438098"/>
              <a:gd name="connsiteY33" fmla="*/ 4151087 h 4152897"/>
              <a:gd name="connsiteX34" fmla="*/ 4268154 w 5438098"/>
              <a:gd name="connsiteY34" fmla="*/ 3945772 h 4152897"/>
              <a:gd name="connsiteX35" fmla="*/ 5154393 w 5438098"/>
              <a:gd name="connsiteY35" fmla="*/ 2066549 h 4152897"/>
              <a:gd name="connsiteX36" fmla="*/ 4268154 w 5438098"/>
              <a:gd name="connsiteY36" fmla="*/ 187326 h 4152897"/>
              <a:gd name="connsiteX37" fmla="*/ 4483380 w 5438098"/>
              <a:gd name="connsiteY37" fmla="*/ 0 h 4152897"/>
              <a:gd name="connsiteX38" fmla="*/ 954719 w 5438098"/>
              <a:gd name="connsiteY38" fmla="*/ 0 h 4152897"/>
              <a:gd name="connsiteX39" fmla="*/ 1199471 w 5438098"/>
              <a:gd name="connsiteY39" fmla="*/ 165247 h 4152897"/>
              <a:gd name="connsiteX40" fmla="*/ 1169945 w 5438098"/>
              <a:gd name="connsiteY40" fmla="*/ 187326 h 4152897"/>
              <a:gd name="connsiteX41" fmla="*/ 283705 w 5438098"/>
              <a:gd name="connsiteY41" fmla="*/ 2066549 h 4152897"/>
              <a:gd name="connsiteX42" fmla="*/ 1169945 w 5438098"/>
              <a:gd name="connsiteY42" fmla="*/ 3945772 h 4152897"/>
              <a:gd name="connsiteX43" fmla="*/ 974513 w 5438098"/>
              <a:gd name="connsiteY43" fmla="*/ 4151088 h 4152897"/>
              <a:gd name="connsiteX44" fmla="*/ 796391 w 5438098"/>
              <a:gd name="connsiteY44" fmla="*/ 3989201 h 4152897"/>
              <a:gd name="connsiteX45" fmla="*/ 0 w 5438098"/>
              <a:gd name="connsiteY45" fmla="*/ 2066549 h 4152897"/>
              <a:gd name="connsiteX46" fmla="*/ 796391 w 5438098"/>
              <a:gd name="connsiteY46" fmla="*/ 143898 h 4152897"/>
              <a:gd name="connsiteX47" fmla="*/ 954719 w 5438098"/>
              <a:gd name="connsiteY47" fmla="*/ 0 h 4152897"/>
              <a:gd name="connsiteX0" fmla="*/ 2719058 w 5438098"/>
              <a:gd name="connsiteY0" fmla="*/ 1566378 h 4152897"/>
              <a:gd name="connsiteX1" fmla="*/ 2218872 w 5438098"/>
              <a:gd name="connsiteY1" fmla="*/ 2066561 h 4152897"/>
              <a:gd name="connsiteX2" fmla="*/ 2719058 w 5438098"/>
              <a:gd name="connsiteY2" fmla="*/ 2566744 h 4152897"/>
              <a:gd name="connsiteX3" fmla="*/ 3219244 w 5438098"/>
              <a:gd name="connsiteY3" fmla="*/ 2066561 h 4152897"/>
              <a:gd name="connsiteX4" fmla="*/ 2719058 w 5438098"/>
              <a:gd name="connsiteY4" fmla="*/ 1566378 h 4152897"/>
              <a:gd name="connsiteX5" fmla="*/ 2719058 w 5438098"/>
              <a:gd name="connsiteY5" fmla="*/ 1298137 h 4152897"/>
              <a:gd name="connsiteX6" fmla="*/ 3487485 w 5438098"/>
              <a:gd name="connsiteY6" fmla="*/ 2066561 h 4152897"/>
              <a:gd name="connsiteX7" fmla="*/ 2719058 w 5438098"/>
              <a:gd name="connsiteY7" fmla="*/ 2834985 h 4152897"/>
              <a:gd name="connsiteX8" fmla="*/ 1950631 w 5438098"/>
              <a:gd name="connsiteY8" fmla="*/ 2066561 h 4152897"/>
              <a:gd name="connsiteX9" fmla="*/ 2719058 w 5438098"/>
              <a:gd name="connsiteY9" fmla="*/ 1298137 h 4152897"/>
              <a:gd name="connsiteX10" fmla="*/ 1758587 w 5438098"/>
              <a:gd name="connsiteY10" fmla="*/ 542739 h 4152897"/>
              <a:gd name="connsiteX11" fmla="*/ 1980256 w 5438098"/>
              <a:gd name="connsiteY11" fmla="*/ 703685 h 4152897"/>
              <a:gd name="connsiteX12" fmla="*/ 1169107 w 5438098"/>
              <a:gd name="connsiteY12" fmla="*/ 2066553 h 4152897"/>
              <a:gd name="connsiteX13" fmla="*/ 1980256 w 5438098"/>
              <a:gd name="connsiteY13" fmla="*/ 3429421 h 4152897"/>
              <a:gd name="connsiteX14" fmla="*/ 1783025 w 5438098"/>
              <a:gd name="connsiteY14" fmla="*/ 3605213 h 4152897"/>
              <a:gd name="connsiteX15" fmla="*/ 1711063 w 5438098"/>
              <a:gd name="connsiteY15" fmla="*/ 3561496 h 4152897"/>
              <a:gd name="connsiteX16" fmla="*/ 916205 w 5438098"/>
              <a:gd name="connsiteY16" fmla="*/ 2066553 h 4152897"/>
              <a:gd name="connsiteX17" fmla="*/ 1711063 w 5438098"/>
              <a:gd name="connsiteY17" fmla="*/ 571611 h 4152897"/>
              <a:gd name="connsiteX18" fmla="*/ 1758587 w 5438098"/>
              <a:gd name="connsiteY18" fmla="*/ 542739 h 4152897"/>
              <a:gd name="connsiteX19" fmla="*/ 3679515 w 5438098"/>
              <a:gd name="connsiteY19" fmla="*/ 542738 h 4152897"/>
              <a:gd name="connsiteX20" fmla="*/ 3727041 w 5438098"/>
              <a:gd name="connsiteY20" fmla="*/ 571611 h 4152897"/>
              <a:gd name="connsiteX21" fmla="*/ 4521899 w 5438098"/>
              <a:gd name="connsiteY21" fmla="*/ 2066553 h 4152897"/>
              <a:gd name="connsiteX22" fmla="*/ 3727041 w 5438098"/>
              <a:gd name="connsiteY22" fmla="*/ 3561496 h 4152897"/>
              <a:gd name="connsiteX23" fmla="*/ 3655078 w 5438098"/>
              <a:gd name="connsiteY23" fmla="*/ 3605214 h 4152897"/>
              <a:gd name="connsiteX24" fmla="*/ 3457848 w 5438098"/>
              <a:gd name="connsiteY24" fmla="*/ 3429421 h 4152897"/>
              <a:gd name="connsiteX25" fmla="*/ 4268997 w 5438098"/>
              <a:gd name="connsiteY25" fmla="*/ 2066553 h 4152897"/>
              <a:gd name="connsiteX26" fmla="*/ 3457848 w 5438098"/>
              <a:gd name="connsiteY26" fmla="*/ 703685 h 4152897"/>
              <a:gd name="connsiteX27" fmla="*/ 3448092 w 5438098"/>
              <a:gd name="connsiteY27" fmla="*/ 698985 h 4152897"/>
              <a:gd name="connsiteX28" fmla="*/ 3679515 w 5438098"/>
              <a:gd name="connsiteY28" fmla="*/ 542738 h 4152897"/>
              <a:gd name="connsiteX29" fmla="*/ 4483380 w 5438098"/>
              <a:gd name="connsiteY29" fmla="*/ 0 h 4152897"/>
              <a:gd name="connsiteX30" fmla="*/ 4641707 w 5438098"/>
              <a:gd name="connsiteY30" fmla="*/ 143898 h 4152897"/>
              <a:gd name="connsiteX31" fmla="*/ 5438098 w 5438098"/>
              <a:gd name="connsiteY31" fmla="*/ 2066549 h 4152897"/>
              <a:gd name="connsiteX32" fmla="*/ 4641707 w 5438098"/>
              <a:gd name="connsiteY32" fmla="*/ 3989201 h 4152897"/>
              <a:gd name="connsiteX33" fmla="*/ 4463586 w 5438098"/>
              <a:gd name="connsiteY33" fmla="*/ 4151087 h 4152897"/>
              <a:gd name="connsiteX34" fmla="*/ 4268154 w 5438098"/>
              <a:gd name="connsiteY34" fmla="*/ 3945772 h 4152897"/>
              <a:gd name="connsiteX35" fmla="*/ 5154393 w 5438098"/>
              <a:gd name="connsiteY35" fmla="*/ 2066549 h 4152897"/>
              <a:gd name="connsiteX36" fmla="*/ 4268154 w 5438098"/>
              <a:gd name="connsiteY36" fmla="*/ 187326 h 4152897"/>
              <a:gd name="connsiteX37" fmla="*/ 4483380 w 5438098"/>
              <a:gd name="connsiteY37" fmla="*/ 0 h 4152897"/>
              <a:gd name="connsiteX38" fmla="*/ 954719 w 5438098"/>
              <a:gd name="connsiteY38" fmla="*/ 0 h 4152897"/>
              <a:gd name="connsiteX39" fmla="*/ 1199471 w 5438098"/>
              <a:gd name="connsiteY39" fmla="*/ 165247 h 4152897"/>
              <a:gd name="connsiteX40" fmla="*/ 1169945 w 5438098"/>
              <a:gd name="connsiteY40" fmla="*/ 187326 h 4152897"/>
              <a:gd name="connsiteX41" fmla="*/ 283705 w 5438098"/>
              <a:gd name="connsiteY41" fmla="*/ 2066549 h 4152897"/>
              <a:gd name="connsiteX42" fmla="*/ 1169945 w 5438098"/>
              <a:gd name="connsiteY42" fmla="*/ 3945772 h 4152897"/>
              <a:gd name="connsiteX43" fmla="*/ 974513 w 5438098"/>
              <a:gd name="connsiteY43" fmla="*/ 4151088 h 4152897"/>
              <a:gd name="connsiteX44" fmla="*/ 796391 w 5438098"/>
              <a:gd name="connsiteY44" fmla="*/ 3989201 h 4152897"/>
              <a:gd name="connsiteX45" fmla="*/ 0 w 5438098"/>
              <a:gd name="connsiteY45" fmla="*/ 2066549 h 4152897"/>
              <a:gd name="connsiteX46" fmla="*/ 796391 w 5438098"/>
              <a:gd name="connsiteY46" fmla="*/ 143898 h 4152897"/>
              <a:gd name="connsiteX47" fmla="*/ 954719 w 5438098"/>
              <a:gd name="connsiteY47" fmla="*/ 0 h 4152897"/>
              <a:gd name="connsiteX0" fmla="*/ 2719058 w 5438098"/>
              <a:gd name="connsiteY0" fmla="*/ 1578133 h 4164652"/>
              <a:gd name="connsiteX1" fmla="*/ 2218872 w 5438098"/>
              <a:gd name="connsiteY1" fmla="*/ 2078316 h 4164652"/>
              <a:gd name="connsiteX2" fmla="*/ 2719058 w 5438098"/>
              <a:gd name="connsiteY2" fmla="*/ 2578499 h 4164652"/>
              <a:gd name="connsiteX3" fmla="*/ 3219244 w 5438098"/>
              <a:gd name="connsiteY3" fmla="*/ 2078316 h 4164652"/>
              <a:gd name="connsiteX4" fmla="*/ 2719058 w 5438098"/>
              <a:gd name="connsiteY4" fmla="*/ 1578133 h 4164652"/>
              <a:gd name="connsiteX5" fmla="*/ 2719058 w 5438098"/>
              <a:gd name="connsiteY5" fmla="*/ 1309892 h 4164652"/>
              <a:gd name="connsiteX6" fmla="*/ 3487485 w 5438098"/>
              <a:gd name="connsiteY6" fmla="*/ 2078316 h 4164652"/>
              <a:gd name="connsiteX7" fmla="*/ 2719058 w 5438098"/>
              <a:gd name="connsiteY7" fmla="*/ 2846740 h 4164652"/>
              <a:gd name="connsiteX8" fmla="*/ 1950631 w 5438098"/>
              <a:gd name="connsiteY8" fmla="*/ 2078316 h 4164652"/>
              <a:gd name="connsiteX9" fmla="*/ 2719058 w 5438098"/>
              <a:gd name="connsiteY9" fmla="*/ 1309892 h 4164652"/>
              <a:gd name="connsiteX10" fmla="*/ 1758587 w 5438098"/>
              <a:gd name="connsiteY10" fmla="*/ 554494 h 4164652"/>
              <a:gd name="connsiteX11" fmla="*/ 1980256 w 5438098"/>
              <a:gd name="connsiteY11" fmla="*/ 715440 h 4164652"/>
              <a:gd name="connsiteX12" fmla="*/ 1169107 w 5438098"/>
              <a:gd name="connsiteY12" fmla="*/ 2078308 h 4164652"/>
              <a:gd name="connsiteX13" fmla="*/ 1980256 w 5438098"/>
              <a:gd name="connsiteY13" fmla="*/ 3441176 h 4164652"/>
              <a:gd name="connsiteX14" fmla="*/ 1783025 w 5438098"/>
              <a:gd name="connsiteY14" fmla="*/ 3616968 h 4164652"/>
              <a:gd name="connsiteX15" fmla="*/ 1711063 w 5438098"/>
              <a:gd name="connsiteY15" fmla="*/ 3573251 h 4164652"/>
              <a:gd name="connsiteX16" fmla="*/ 916205 w 5438098"/>
              <a:gd name="connsiteY16" fmla="*/ 2078308 h 4164652"/>
              <a:gd name="connsiteX17" fmla="*/ 1711063 w 5438098"/>
              <a:gd name="connsiteY17" fmla="*/ 583366 h 4164652"/>
              <a:gd name="connsiteX18" fmla="*/ 1758587 w 5438098"/>
              <a:gd name="connsiteY18" fmla="*/ 554494 h 4164652"/>
              <a:gd name="connsiteX19" fmla="*/ 3679515 w 5438098"/>
              <a:gd name="connsiteY19" fmla="*/ 554493 h 4164652"/>
              <a:gd name="connsiteX20" fmla="*/ 3727041 w 5438098"/>
              <a:gd name="connsiteY20" fmla="*/ 583366 h 4164652"/>
              <a:gd name="connsiteX21" fmla="*/ 4521899 w 5438098"/>
              <a:gd name="connsiteY21" fmla="*/ 2078308 h 4164652"/>
              <a:gd name="connsiteX22" fmla="*/ 3727041 w 5438098"/>
              <a:gd name="connsiteY22" fmla="*/ 3573251 h 4164652"/>
              <a:gd name="connsiteX23" fmla="*/ 3655078 w 5438098"/>
              <a:gd name="connsiteY23" fmla="*/ 3616969 h 4164652"/>
              <a:gd name="connsiteX24" fmla="*/ 3457848 w 5438098"/>
              <a:gd name="connsiteY24" fmla="*/ 3441176 h 4164652"/>
              <a:gd name="connsiteX25" fmla="*/ 4268997 w 5438098"/>
              <a:gd name="connsiteY25" fmla="*/ 2078308 h 4164652"/>
              <a:gd name="connsiteX26" fmla="*/ 3457848 w 5438098"/>
              <a:gd name="connsiteY26" fmla="*/ 715440 h 4164652"/>
              <a:gd name="connsiteX27" fmla="*/ 3448092 w 5438098"/>
              <a:gd name="connsiteY27" fmla="*/ 710740 h 4164652"/>
              <a:gd name="connsiteX28" fmla="*/ 3679515 w 5438098"/>
              <a:gd name="connsiteY28" fmla="*/ 554493 h 4164652"/>
              <a:gd name="connsiteX29" fmla="*/ 4483380 w 5438098"/>
              <a:gd name="connsiteY29" fmla="*/ 11755 h 4164652"/>
              <a:gd name="connsiteX30" fmla="*/ 4641707 w 5438098"/>
              <a:gd name="connsiteY30" fmla="*/ 155653 h 4164652"/>
              <a:gd name="connsiteX31" fmla="*/ 5438098 w 5438098"/>
              <a:gd name="connsiteY31" fmla="*/ 2078304 h 4164652"/>
              <a:gd name="connsiteX32" fmla="*/ 4641707 w 5438098"/>
              <a:gd name="connsiteY32" fmla="*/ 4000956 h 4164652"/>
              <a:gd name="connsiteX33" fmla="*/ 4463586 w 5438098"/>
              <a:gd name="connsiteY33" fmla="*/ 4162842 h 4164652"/>
              <a:gd name="connsiteX34" fmla="*/ 4268154 w 5438098"/>
              <a:gd name="connsiteY34" fmla="*/ 3957527 h 4164652"/>
              <a:gd name="connsiteX35" fmla="*/ 5154393 w 5438098"/>
              <a:gd name="connsiteY35" fmla="*/ 2078304 h 4164652"/>
              <a:gd name="connsiteX36" fmla="*/ 4268154 w 5438098"/>
              <a:gd name="connsiteY36" fmla="*/ 199081 h 4164652"/>
              <a:gd name="connsiteX37" fmla="*/ 4483380 w 5438098"/>
              <a:gd name="connsiteY37" fmla="*/ 11755 h 4164652"/>
              <a:gd name="connsiteX38" fmla="*/ 954719 w 5438098"/>
              <a:gd name="connsiteY38" fmla="*/ 11755 h 4164652"/>
              <a:gd name="connsiteX39" fmla="*/ 1199471 w 5438098"/>
              <a:gd name="connsiteY39" fmla="*/ 177002 h 4164652"/>
              <a:gd name="connsiteX40" fmla="*/ 1169945 w 5438098"/>
              <a:gd name="connsiteY40" fmla="*/ 199081 h 4164652"/>
              <a:gd name="connsiteX41" fmla="*/ 283705 w 5438098"/>
              <a:gd name="connsiteY41" fmla="*/ 2078304 h 4164652"/>
              <a:gd name="connsiteX42" fmla="*/ 1169945 w 5438098"/>
              <a:gd name="connsiteY42" fmla="*/ 3957527 h 4164652"/>
              <a:gd name="connsiteX43" fmla="*/ 974513 w 5438098"/>
              <a:gd name="connsiteY43" fmla="*/ 4162843 h 4164652"/>
              <a:gd name="connsiteX44" fmla="*/ 796391 w 5438098"/>
              <a:gd name="connsiteY44" fmla="*/ 4000956 h 4164652"/>
              <a:gd name="connsiteX45" fmla="*/ 0 w 5438098"/>
              <a:gd name="connsiteY45" fmla="*/ 2078304 h 4164652"/>
              <a:gd name="connsiteX46" fmla="*/ 796391 w 5438098"/>
              <a:gd name="connsiteY46" fmla="*/ 155653 h 4164652"/>
              <a:gd name="connsiteX47" fmla="*/ 954719 w 5438098"/>
              <a:gd name="connsiteY47" fmla="*/ 11755 h 4164652"/>
              <a:gd name="connsiteX0" fmla="*/ 2719058 w 5438098"/>
              <a:gd name="connsiteY0" fmla="*/ 1578133 h 4164652"/>
              <a:gd name="connsiteX1" fmla="*/ 2218872 w 5438098"/>
              <a:gd name="connsiteY1" fmla="*/ 2078316 h 4164652"/>
              <a:gd name="connsiteX2" fmla="*/ 2719058 w 5438098"/>
              <a:gd name="connsiteY2" fmla="*/ 2578499 h 4164652"/>
              <a:gd name="connsiteX3" fmla="*/ 3219244 w 5438098"/>
              <a:gd name="connsiteY3" fmla="*/ 2078316 h 4164652"/>
              <a:gd name="connsiteX4" fmla="*/ 2719058 w 5438098"/>
              <a:gd name="connsiteY4" fmla="*/ 1578133 h 4164652"/>
              <a:gd name="connsiteX5" fmla="*/ 2719058 w 5438098"/>
              <a:gd name="connsiteY5" fmla="*/ 1309892 h 4164652"/>
              <a:gd name="connsiteX6" fmla="*/ 3487485 w 5438098"/>
              <a:gd name="connsiteY6" fmla="*/ 2078316 h 4164652"/>
              <a:gd name="connsiteX7" fmla="*/ 2719058 w 5438098"/>
              <a:gd name="connsiteY7" fmla="*/ 2846740 h 4164652"/>
              <a:gd name="connsiteX8" fmla="*/ 1950631 w 5438098"/>
              <a:gd name="connsiteY8" fmla="*/ 2078316 h 4164652"/>
              <a:gd name="connsiteX9" fmla="*/ 2719058 w 5438098"/>
              <a:gd name="connsiteY9" fmla="*/ 1309892 h 4164652"/>
              <a:gd name="connsiteX10" fmla="*/ 1758587 w 5438098"/>
              <a:gd name="connsiteY10" fmla="*/ 554494 h 4164652"/>
              <a:gd name="connsiteX11" fmla="*/ 1980256 w 5438098"/>
              <a:gd name="connsiteY11" fmla="*/ 715440 h 4164652"/>
              <a:gd name="connsiteX12" fmla="*/ 1169107 w 5438098"/>
              <a:gd name="connsiteY12" fmla="*/ 2078308 h 4164652"/>
              <a:gd name="connsiteX13" fmla="*/ 1980256 w 5438098"/>
              <a:gd name="connsiteY13" fmla="*/ 3441176 h 4164652"/>
              <a:gd name="connsiteX14" fmla="*/ 1783025 w 5438098"/>
              <a:gd name="connsiteY14" fmla="*/ 3616968 h 4164652"/>
              <a:gd name="connsiteX15" fmla="*/ 1711063 w 5438098"/>
              <a:gd name="connsiteY15" fmla="*/ 3573251 h 4164652"/>
              <a:gd name="connsiteX16" fmla="*/ 916205 w 5438098"/>
              <a:gd name="connsiteY16" fmla="*/ 2078308 h 4164652"/>
              <a:gd name="connsiteX17" fmla="*/ 1711063 w 5438098"/>
              <a:gd name="connsiteY17" fmla="*/ 583366 h 4164652"/>
              <a:gd name="connsiteX18" fmla="*/ 1758587 w 5438098"/>
              <a:gd name="connsiteY18" fmla="*/ 554494 h 4164652"/>
              <a:gd name="connsiteX19" fmla="*/ 3679515 w 5438098"/>
              <a:gd name="connsiteY19" fmla="*/ 554493 h 4164652"/>
              <a:gd name="connsiteX20" fmla="*/ 3727041 w 5438098"/>
              <a:gd name="connsiteY20" fmla="*/ 583366 h 4164652"/>
              <a:gd name="connsiteX21" fmla="*/ 4521899 w 5438098"/>
              <a:gd name="connsiteY21" fmla="*/ 2078308 h 4164652"/>
              <a:gd name="connsiteX22" fmla="*/ 3727041 w 5438098"/>
              <a:gd name="connsiteY22" fmla="*/ 3573251 h 4164652"/>
              <a:gd name="connsiteX23" fmla="*/ 3655078 w 5438098"/>
              <a:gd name="connsiteY23" fmla="*/ 3616969 h 4164652"/>
              <a:gd name="connsiteX24" fmla="*/ 3457848 w 5438098"/>
              <a:gd name="connsiteY24" fmla="*/ 3441176 h 4164652"/>
              <a:gd name="connsiteX25" fmla="*/ 4268997 w 5438098"/>
              <a:gd name="connsiteY25" fmla="*/ 2078308 h 4164652"/>
              <a:gd name="connsiteX26" fmla="*/ 3457848 w 5438098"/>
              <a:gd name="connsiteY26" fmla="*/ 715440 h 4164652"/>
              <a:gd name="connsiteX27" fmla="*/ 3679515 w 5438098"/>
              <a:gd name="connsiteY27" fmla="*/ 554493 h 4164652"/>
              <a:gd name="connsiteX28" fmla="*/ 4483380 w 5438098"/>
              <a:gd name="connsiteY28" fmla="*/ 11755 h 4164652"/>
              <a:gd name="connsiteX29" fmla="*/ 4641707 w 5438098"/>
              <a:gd name="connsiteY29" fmla="*/ 155653 h 4164652"/>
              <a:gd name="connsiteX30" fmla="*/ 5438098 w 5438098"/>
              <a:gd name="connsiteY30" fmla="*/ 2078304 h 4164652"/>
              <a:gd name="connsiteX31" fmla="*/ 4641707 w 5438098"/>
              <a:gd name="connsiteY31" fmla="*/ 4000956 h 4164652"/>
              <a:gd name="connsiteX32" fmla="*/ 4463586 w 5438098"/>
              <a:gd name="connsiteY32" fmla="*/ 4162842 h 4164652"/>
              <a:gd name="connsiteX33" fmla="*/ 4268154 w 5438098"/>
              <a:gd name="connsiteY33" fmla="*/ 3957527 h 4164652"/>
              <a:gd name="connsiteX34" fmla="*/ 5154393 w 5438098"/>
              <a:gd name="connsiteY34" fmla="*/ 2078304 h 4164652"/>
              <a:gd name="connsiteX35" fmla="*/ 4268154 w 5438098"/>
              <a:gd name="connsiteY35" fmla="*/ 199081 h 4164652"/>
              <a:gd name="connsiteX36" fmla="*/ 4483380 w 5438098"/>
              <a:gd name="connsiteY36" fmla="*/ 11755 h 4164652"/>
              <a:gd name="connsiteX37" fmla="*/ 954719 w 5438098"/>
              <a:gd name="connsiteY37" fmla="*/ 11755 h 4164652"/>
              <a:gd name="connsiteX38" fmla="*/ 1199471 w 5438098"/>
              <a:gd name="connsiteY38" fmla="*/ 177002 h 4164652"/>
              <a:gd name="connsiteX39" fmla="*/ 1169945 w 5438098"/>
              <a:gd name="connsiteY39" fmla="*/ 199081 h 4164652"/>
              <a:gd name="connsiteX40" fmla="*/ 283705 w 5438098"/>
              <a:gd name="connsiteY40" fmla="*/ 2078304 h 4164652"/>
              <a:gd name="connsiteX41" fmla="*/ 1169945 w 5438098"/>
              <a:gd name="connsiteY41" fmla="*/ 3957527 h 4164652"/>
              <a:gd name="connsiteX42" fmla="*/ 974513 w 5438098"/>
              <a:gd name="connsiteY42" fmla="*/ 4162843 h 4164652"/>
              <a:gd name="connsiteX43" fmla="*/ 796391 w 5438098"/>
              <a:gd name="connsiteY43" fmla="*/ 4000956 h 4164652"/>
              <a:gd name="connsiteX44" fmla="*/ 0 w 5438098"/>
              <a:gd name="connsiteY44" fmla="*/ 2078304 h 4164652"/>
              <a:gd name="connsiteX45" fmla="*/ 796391 w 5438098"/>
              <a:gd name="connsiteY45" fmla="*/ 155653 h 4164652"/>
              <a:gd name="connsiteX46" fmla="*/ 954719 w 5438098"/>
              <a:gd name="connsiteY46" fmla="*/ 11755 h 4164652"/>
              <a:gd name="connsiteX0" fmla="*/ 2719058 w 5438098"/>
              <a:gd name="connsiteY0" fmla="*/ 1578133 h 4164652"/>
              <a:gd name="connsiteX1" fmla="*/ 2218872 w 5438098"/>
              <a:gd name="connsiteY1" fmla="*/ 2078316 h 4164652"/>
              <a:gd name="connsiteX2" fmla="*/ 2719058 w 5438098"/>
              <a:gd name="connsiteY2" fmla="*/ 2578499 h 4164652"/>
              <a:gd name="connsiteX3" fmla="*/ 3219244 w 5438098"/>
              <a:gd name="connsiteY3" fmla="*/ 2078316 h 4164652"/>
              <a:gd name="connsiteX4" fmla="*/ 2719058 w 5438098"/>
              <a:gd name="connsiteY4" fmla="*/ 1578133 h 4164652"/>
              <a:gd name="connsiteX5" fmla="*/ 2719058 w 5438098"/>
              <a:gd name="connsiteY5" fmla="*/ 1309892 h 4164652"/>
              <a:gd name="connsiteX6" fmla="*/ 3487485 w 5438098"/>
              <a:gd name="connsiteY6" fmla="*/ 2078316 h 4164652"/>
              <a:gd name="connsiteX7" fmla="*/ 2719058 w 5438098"/>
              <a:gd name="connsiteY7" fmla="*/ 2846740 h 4164652"/>
              <a:gd name="connsiteX8" fmla="*/ 1950631 w 5438098"/>
              <a:gd name="connsiteY8" fmla="*/ 2078316 h 4164652"/>
              <a:gd name="connsiteX9" fmla="*/ 2719058 w 5438098"/>
              <a:gd name="connsiteY9" fmla="*/ 1309892 h 4164652"/>
              <a:gd name="connsiteX10" fmla="*/ 1758587 w 5438098"/>
              <a:gd name="connsiteY10" fmla="*/ 554494 h 4164652"/>
              <a:gd name="connsiteX11" fmla="*/ 1980256 w 5438098"/>
              <a:gd name="connsiteY11" fmla="*/ 715440 h 4164652"/>
              <a:gd name="connsiteX12" fmla="*/ 1169107 w 5438098"/>
              <a:gd name="connsiteY12" fmla="*/ 2078308 h 4164652"/>
              <a:gd name="connsiteX13" fmla="*/ 1980256 w 5438098"/>
              <a:gd name="connsiteY13" fmla="*/ 3441176 h 4164652"/>
              <a:gd name="connsiteX14" fmla="*/ 1783025 w 5438098"/>
              <a:gd name="connsiteY14" fmla="*/ 3616968 h 4164652"/>
              <a:gd name="connsiteX15" fmla="*/ 1711063 w 5438098"/>
              <a:gd name="connsiteY15" fmla="*/ 3573251 h 4164652"/>
              <a:gd name="connsiteX16" fmla="*/ 916205 w 5438098"/>
              <a:gd name="connsiteY16" fmla="*/ 2078308 h 4164652"/>
              <a:gd name="connsiteX17" fmla="*/ 1711063 w 5438098"/>
              <a:gd name="connsiteY17" fmla="*/ 583366 h 4164652"/>
              <a:gd name="connsiteX18" fmla="*/ 1758587 w 5438098"/>
              <a:gd name="connsiteY18" fmla="*/ 554494 h 4164652"/>
              <a:gd name="connsiteX19" fmla="*/ 3679515 w 5438098"/>
              <a:gd name="connsiteY19" fmla="*/ 554493 h 4164652"/>
              <a:gd name="connsiteX20" fmla="*/ 3727041 w 5438098"/>
              <a:gd name="connsiteY20" fmla="*/ 583366 h 4164652"/>
              <a:gd name="connsiteX21" fmla="*/ 4521899 w 5438098"/>
              <a:gd name="connsiteY21" fmla="*/ 2078308 h 4164652"/>
              <a:gd name="connsiteX22" fmla="*/ 3727041 w 5438098"/>
              <a:gd name="connsiteY22" fmla="*/ 3573251 h 4164652"/>
              <a:gd name="connsiteX23" fmla="*/ 3655078 w 5438098"/>
              <a:gd name="connsiteY23" fmla="*/ 3616969 h 4164652"/>
              <a:gd name="connsiteX24" fmla="*/ 3457848 w 5438098"/>
              <a:gd name="connsiteY24" fmla="*/ 3441176 h 4164652"/>
              <a:gd name="connsiteX25" fmla="*/ 4268997 w 5438098"/>
              <a:gd name="connsiteY25" fmla="*/ 2078308 h 4164652"/>
              <a:gd name="connsiteX26" fmla="*/ 3457848 w 5438098"/>
              <a:gd name="connsiteY26" fmla="*/ 715440 h 4164652"/>
              <a:gd name="connsiteX27" fmla="*/ 3679515 w 5438098"/>
              <a:gd name="connsiteY27" fmla="*/ 554493 h 4164652"/>
              <a:gd name="connsiteX28" fmla="*/ 4483380 w 5438098"/>
              <a:gd name="connsiteY28" fmla="*/ 11755 h 4164652"/>
              <a:gd name="connsiteX29" fmla="*/ 4641707 w 5438098"/>
              <a:gd name="connsiteY29" fmla="*/ 155653 h 4164652"/>
              <a:gd name="connsiteX30" fmla="*/ 5438098 w 5438098"/>
              <a:gd name="connsiteY30" fmla="*/ 2078304 h 4164652"/>
              <a:gd name="connsiteX31" fmla="*/ 4641707 w 5438098"/>
              <a:gd name="connsiteY31" fmla="*/ 4000956 h 4164652"/>
              <a:gd name="connsiteX32" fmla="*/ 4463586 w 5438098"/>
              <a:gd name="connsiteY32" fmla="*/ 4162842 h 4164652"/>
              <a:gd name="connsiteX33" fmla="*/ 4268154 w 5438098"/>
              <a:gd name="connsiteY33" fmla="*/ 3957527 h 4164652"/>
              <a:gd name="connsiteX34" fmla="*/ 5154393 w 5438098"/>
              <a:gd name="connsiteY34" fmla="*/ 2078304 h 4164652"/>
              <a:gd name="connsiteX35" fmla="*/ 4268154 w 5438098"/>
              <a:gd name="connsiteY35" fmla="*/ 199081 h 4164652"/>
              <a:gd name="connsiteX36" fmla="*/ 4483380 w 5438098"/>
              <a:gd name="connsiteY36" fmla="*/ 11755 h 4164652"/>
              <a:gd name="connsiteX37" fmla="*/ 954719 w 5438098"/>
              <a:gd name="connsiteY37" fmla="*/ 11755 h 4164652"/>
              <a:gd name="connsiteX38" fmla="*/ 1199471 w 5438098"/>
              <a:gd name="connsiteY38" fmla="*/ 177002 h 4164652"/>
              <a:gd name="connsiteX39" fmla="*/ 1169945 w 5438098"/>
              <a:gd name="connsiteY39" fmla="*/ 199081 h 4164652"/>
              <a:gd name="connsiteX40" fmla="*/ 283705 w 5438098"/>
              <a:gd name="connsiteY40" fmla="*/ 2078304 h 4164652"/>
              <a:gd name="connsiteX41" fmla="*/ 1169945 w 5438098"/>
              <a:gd name="connsiteY41" fmla="*/ 3957527 h 4164652"/>
              <a:gd name="connsiteX42" fmla="*/ 974513 w 5438098"/>
              <a:gd name="connsiteY42" fmla="*/ 4162843 h 4164652"/>
              <a:gd name="connsiteX43" fmla="*/ 796391 w 5438098"/>
              <a:gd name="connsiteY43" fmla="*/ 4000956 h 4164652"/>
              <a:gd name="connsiteX44" fmla="*/ 0 w 5438098"/>
              <a:gd name="connsiteY44" fmla="*/ 2078304 h 4164652"/>
              <a:gd name="connsiteX45" fmla="*/ 796391 w 5438098"/>
              <a:gd name="connsiteY45" fmla="*/ 155653 h 4164652"/>
              <a:gd name="connsiteX46" fmla="*/ 954719 w 5438098"/>
              <a:gd name="connsiteY46" fmla="*/ 11755 h 4164652"/>
              <a:gd name="connsiteX0" fmla="*/ 2719058 w 5438098"/>
              <a:gd name="connsiteY0" fmla="*/ 1578133 h 4164652"/>
              <a:gd name="connsiteX1" fmla="*/ 2218872 w 5438098"/>
              <a:gd name="connsiteY1" fmla="*/ 2078316 h 4164652"/>
              <a:gd name="connsiteX2" fmla="*/ 2719058 w 5438098"/>
              <a:gd name="connsiteY2" fmla="*/ 2578499 h 4164652"/>
              <a:gd name="connsiteX3" fmla="*/ 3219244 w 5438098"/>
              <a:gd name="connsiteY3" fmla="*/ 2078316 h 4164652"/>
              <a:gd name="connsiteX4" fmla="*/ 2719058 w 5438098"/>
              <a:gd name="connsiteY4" fmla="*/ 1578133 h 4164652"/>
              <a:gd name="connsiteX5" fmla="*/ 2719058 w 5438098"/>
              <a:gd name="connsiteY5" fmla="*/ 1309892 h 4164652"/>
              <a:gd name="connsiteX6" fmla="*/ 3487485 w 5438098"/>
              <a:gd name="connsiteY6" fmla="*/ 2078316 h 4164652"/>
              <a:gd name="connsiteX7" fmla="*/ 2719058 w 5438098"/>
              <a:gd name="connsiteY7" fmla="*/ 2846740 h 4164652"/>
              <a:gd name="connsiteX8" fmla="*/ 1950631 w 5438098"/>
              <a:gd name="connsiteY8" fmla="*/ 2078316 h 4164652"/>
              <a:gd name="connsiteX9" fmla="*/ 2719058 w 5438098"/>
              <a:gd name="connsiteY9" fmla="*/ 1309892 h 4164652"/>
              <a:gd name="connsiteX10" fmla="*/ 1758587 w 5438098"/>
              <a:gd name="connsiteY10" fmla="*/ 554494 h 4164652"/>
              <a:gd name="connsiteX11" fmla="*/ 1980256 w 5438098"/>
              <a:gd name="connsiteY11" fmla="*/ 715440 h 4164652"/>
              <a:gd name="connsiteX12" fmla="*/ 1169107 w 5438098"/>
              <a:gd name="connsiteY12" fmla="*/ 2078308 h 4164652"/>
              <a:gd name="connsiteX13" fmla="*/ 1980256 w 5438098"/>
              <a:gd name="connsiteY13" fmla="*/ 3441176 h 4164652"/>
              <a:gd name="connsiteX14" fmla="*/ 1783025 w 5438098"/>
              <a:gd name="connsiteY14" fmla="*/ 3616968 h 4164652"/>
              <a:gd name="connsiteX15" fmla="*/ 1711063 w 5438098"/>
              <a:gd name="connsiteY15" fmla="*/ 3573251 h 4164652"/>
              <a:gd name="connsiteX16" fmla="*/ 916205 w 5438098"/>
              <a:gd name="connsiteY16" fmla="*/ 2078308 h 4164652"/>
              <a:gd name="connsiteX17" fmla="*/ 1711063 w 5438098"/>
              <a:gd name="connsiteY17" fmla="*/ 583366 h 4164652"/>
              <a:gd name="connsiteX18" fmla="*/ 1758587 w 5438098"/>
              <a:gd name="connsiteY18" fmla="*/ 554494 h 4164652"/>
              <a:gd name="connsiteX19" fmla="*/ 3679515 w 5438098"/>
              <a:gd name="connsiteY19" fmla="*/ 554493 h 4164652"/>
              <a:gd name="connsiteX20" fmla="*/ 3727041 w 5438098"/>
              <a:gd name="connsiteY20" fmla="*/ 583366 h 4164652"/>
              <a:gd name="connsiteX21" fmla="*/ 4521899 w 5438098"/>
              <a:gd name="connsiteY21" fmla="*/ 2078308 h 4164652"/>
              <a:gd name="connsiteX22" fmla="*/ 3727041 w 5438098"/>
              <a:gd name="connsiteY22" fmla="*/ 3573251 h 4164652"/>
              <a:gd name="connsiteX23" fmla="*/ 3655078 w 5438098"/>
              <a:gd name="connsiteY23" fmla="*/ 3616969 h 4164652"/>
              <a:gd name="connsiteX24" fmla="*/ 3457848 w 5438098"/>
              <a:gd name="connsiteY24" fmla="*/ 3441176 h 4164652"/>
              <a:gd name="connsiteX25" fmla="*/ 4268997 w 5438098"/>
              <a:gd name="connsiteY25" fmla="*/ 2078308 h 4164652"/>
              <a:gd name="connsiteX26" fmla="*/ 3457848 w 5438098"/>
              <a:gd name="connsiteY26" fmla="*/ 715440 h 4164652"/>
              <a:gd name="connsiteX27" fmla="*/ 3679515 w 5438098"/>
              <a:gd name="connsiteY27" fmla="*/ 554493 h 4164652"/>
              <a:gd name="connsiteX28" fmla="*/ 4483380 w 5438098"/>
              <a:gd name="connsiteY28" fmla="*/ 11755 h 4164652"/>
              <a:gd name="connsiteX29" fmla="*/ 4641707 w 5438098"/>
              <a:gd name="connsiteY29" fmla="*/ 155653 h 4164652"/>
              <a:gd name="connsiteX30" fmla="*/ 5438098 w 5438098"/>
              <a:gd name="connsiteY30" fmla="*/ 2078304 h 4164652"/>
              <a:gd name="connsiteX31" fmla="*/ 4641707 w 5438098"/>
              <a:gd name="connsiteY31" fmla="*/ 4000956 h 4164652"/>
              <a:gd name="connsiteX32" fmla="*/ 4463586 w 5438098"/>
              <a:gd name="connsiteY32" fmla="*/ 4162842 h 4164652"/>
              <a:gd name="connsiteX33" fmla="*/ 4268154 w 5438098"/>
              <a:gd name="connsiteY33" fmla="*/ 3957527 h 4164652"/>
              <a:gd name="connsiteX34" fmla="*/ 5154393 w 5438098"/>
              <a:gd name="connsiteY34" fmla="*/ 2078304 h 4164652"/>
              <a:gd name="connsiteX35" fmla="*/ 4268154 w 5438098"/>
              <a:gd name="connsiteY35" fmla="*/ 199081 h 4164652"/>
              <a:gd name="connsiteX36" fmla="*/ 4483380 w 5438098"/>
              <a:gd name="connsiteY36" fmla="*/ 11755 h 4164652"/>
              <a:gd name="connsiteX37" fmla="*/ 954719 w 5438098"/>
              <a:gd name="connsiteY37" fmla="*/ 11755 h 4164652"/>
              <a:gd name="connsiteX38" fmla="*/ 1199471 w 5438098"/>
              <a:gd name="connsiteY38" fmla="*/ 177002 h 4164652"/>
              <a:gd name="connsiteX39" fmla="*/ 1169945 w 5438098"/>
              <a:gd name="connsiteY39" fmla="*/ 199081 h 4164652"/>
              <a:gd name="connsiteX40" fmla="*/ 283705 w 5438098"/>
              <a:gd name="connsiteY40" fmla="*/ 2078304 h 4164652"/>
              <a:gd name="connsiteX41" fmla="*/ 1169945 w 5438098"/>
              <a:gd name="connsiteY41" fmla="*/ 3957527 h 4164652"/>
              <a:gd name="connsiteX42" fmla="*/ 974513 w 5438098"/>
              <a:gd name="connsiteY42" fmla="*/ 4162843 h 4164652"/>
              <a:gd name="connsiteX43" fmla="*/ 796391 w 5438098"/>
              <a:gd name="connsiteY43" fmla="*/ 4000956 h 4164652"/>
              <a:gd name="connsiteX44" fmla="*/ 0 w 5438098"/>
              <a:gd name="connsiteY44" fmla="*/ 2078304 h 4164652"/>
              <a:gd name="connsiteX45" fmla="*/ 796391 w 5438098"/>
              <a:gd name="connsiteY45" fmla="*/ 155653 h 4164652"/>
              <a:gd name="connsiteX46" fmla="*/ 954719 w 5438098"/>
              <a:gd name="connsiteY46" fmla="*/ 11755 h 4164652"/>
              <a:gd name="connsiteX0" fmla="*/ 2719058 w 5438098"/>
              <a:gd name="connsiteY0" fmla="*/ 1578133 h 4164652"/>
              <a:gd name="connsiteX1" fmla="*/ 2218872 w 5438098"/>
              <a:gd name="connsiteY1" fmla="*/ 2078316 h 4164652"/>
              <a:gd name="connsiteX2" fmla="*/ 2719058 w 5438098"/>
              <a:gd name="connsiteY2" fmla="*/ 2578499 h 4164652"/>
              <a:gd name="connsiteX3" fmla="*/ 3219244 w 5438098"/>
              <a:gd name="connsiteY3" fmla="*/ 2078316 h 4164652"/>
              <a:gd name="connsiteX4" fmla="*/ 2719058 w 5438098"/>
              <a:gd name="connsiteY4" fmla="*/ 1578133 h 4164652"/>
              <a:gd name="connsiteX5" fmla="*/ 2719058 w 5438098"/>
              <a:gd name="connsiteY5" fmla="*/ 1309892 h 4164652"/>
              <a:gd name="connsiteX6" fmla="*/ 3487485 w 5438098"/>
              <a:gd name="connsiteY6" fmla="*/ 2078316 h 4164652"/>
              <a:gd name="connsiteX7" fmla="*/ 2719058 w 5438098"/>
              <a:gd name="connsiteY7" fmla="*/ 2846740 h 4164652"/>
              <a:gd name="connsiteX8" fmla="*/ 1950631 w 5438098"/>
              <a:gd name="connsiteY8" fmla="*/ 2078316 h 4164652"/>
              <a:gd name="connsiteX9" fmla="*/ 2719058 w 5438098"/>
              <a:gd name="connsiteY9" fmla="*/ 1309892 h 4164652"/>
              <a:gd name="connsiteX10" fmla="*/ 1758587 w 5438098"/>
              <a:gd name="connsiteY10" fmla="*/ 554494 h 4164652"/>
              <a:gd name="connsiteX11" fmla="*/ 1980256 w 5438098"/>
              <a:gd name="connsiteY11" fmla="*/ 715440 h 4164652"/>
              <a:gd name="connsiteX12" fmla="*/ 1169107 w 5438098"/>
              <a:gd name="connsiteY12" fmla="*/ 2078308 h 4164652"/>
              <a:gd name="connsiteX13" fmla="*/ 1980256 w 5438098"/>
              <a:gd name="connsiteY13" fmla="*/ 3441176 h 4164652"/>
              <a:gd name="connsiteX14" fmla="*/ 1783025 w 5438098"/>
              <a:gd name="connsiteY14" fmla="*/ 3616968 h 4164652"/>
              <a:gd name="connsiteX15" fmla="*/ 1711063 w 5438098"/>
              <a:gd name="connsiteY15" fmla="*/ 3573251 h 4164652"/>
              <a:gd name="connsiteX16" fmla="*/ 916205 w 5438098"/>
              <a:gd name="connsiteY16" fmla="*/ 2078308 h 4164652"/>
              <a:gd name="connsiteX17" fmla="*/ 1711063 w 5438098"/>
              <a:gd name="connsiteY17" fmla="*/ 583366 h 4164652"/>
              <a:gd name="connsiteX18" fmla="*/ 1758587 w 5438098"/>
              <a:gd name="connsiteY18" fmla="*/ 554494 h 4164652"/>
              <a:gd name="connsiteX19" fmla="*/ 3679515 w 5438098"/>
              <a:gd name="connsiteY19" fmla="*/ 554493 h 4164652"/>
              <a:gd name="connsiteX20" fmla="*/ 3727041 w 5438098"/>
              <a:gd name="connsiteY20" fmla="*/ 583366 h 4164652"/>
              <a:gd name="connsiteX21" fmla="*/ 4521899 w 5438098"/>
              <a:gd name="connsiteY21" fmla="*/ 2078308 h 4164652"/>
              <a:gd name="connsiteX22" fmla="*/ 3727041 w 5438098"/>
              <a:gd name="connsiteY22" fmla="*/ 3573251 h 4164652"/>
              <a:gd name="connsiteX23" fmla="*/ 3655078 w 5438098"/>
              <a:gd name="connsiteY23" fmla="*/ 3616969 h 4164652"/>
              <a:gd name="connsiteX24" fmla="*/ 3457848 w 5438098"/>
              <a:gd name="connsiteY24" fmla="*/ 3441176 h 4164652"/>
              <a:gd name="connsiteX25" fmla="*/ 4268997 w 5438098"/>
              <a:gd name="connsiteY25" fmla="*/ 2078308 h 4164652"/>
              <a:gd name="connsiteX26" fmla="*/ 3457848 w 5438098"/>
              <a:gd name="connsiteY26" fmla="*/ 715440 h 4164652"/>
              <a:gd name="connsiteX27" fmla="*/ 3679515 w 5438098"/>
              <a:gd name="connsiteY27" fmla="*/ 554493 h 4164652"/>
              <a:gd name="connsiteX28" fmla="*/ 4483380 w 5438098"/>
              <a:gd name="connsiteY28" fmla="*/ 11755 h 4164652"/>
              <a:gd name="connsiteX29" fmla="*/ 4641707 w 5438098"/>
              <a:gd name="connsiteY29" fmla="*/ 155653 h 4164652"/>
              <a:gd name="connsiteX30" fmla="*/ 5438098 w 5438098"/>
              <a:gd name="connsiteY30" fmla="*/ 2078304 h 4164652"/>
              <a:gd name="connsiteX31" fmla="*/ 4641707 w 5438098"/>
              <a:gd name="connsiteY31" fmla="*/ 4000956 h 4164652"/>
              <a:gd name="connsiteX32" fmla="*/ 4463586 w 5438098"/>
              <a:gd name="connsiteY32" fmla="*/ 4162842 h 4164652"/>
              <a:gd name="connsiteX33" fmla="*/ 4268154 w 5438098"/>
              <a:gd name="connsiteY33" fmla="*/ 3957527 h 4164652"/>
              <a:gd name="connsiteX34" fmla="*/ 5154393 w 5438098"/>
              <a:gd name="connsiteY34" fmla="*/ 2078304 h 4164652"/>
              <a:gd name="connsiteX35" fmla="*/ 4268154 w 5438098"/>
              <a:gd name="connsiteY35" fmla="*/ 199081 h 4164652"/>
              <a:gd name="connsiteX36" fmla="*/ 4483380 w 5438098"/>
              <a:gd name="connsiteY36" fmla="*/ 11755 h 4164652"/>
              <a:gd name="connsiteX37" fmla="*/ 954719 w 5438098"/>
              <a:gd name="connsiteY37" fmla="*/ 11755 h 4164652"/>
              <a:gd name="connsiteX38" fmla="*/ 1199471 w 5438098"/>
              <a:gd name="connsiteY38" fmla="*/ 177002 h 4164652"/>
              <a:gd name="connsiteX39" fmla="*/ 1169945 w 5438098"/>
              <a:gd name="connsiteY39" fmla="*/ 199081 h 4164652"/>
              <a:gd name="connsiteX40" fmla="*/ 283705 w 5438098"/>
              <a:gd name="connsiteY40" fmla="*/ 2078304 h 4164652"/>
              <a:gd name="connsiteX41" fmla="*/ 1169945 w 5438098"/>
              <a:gd name="connsiteY41" fmla="*/ 3957527 h 4164652"/>
              <a:gd name="connsiteX42" fmla="*/ 974513 w 5438098"/>
              <a:gd name="connsiteY42" fmla="*/ 4162843 h 4164652"/>
              <a:gd name="connsiteX43" fmla="*/ 796391 w 5438098"/>
              <a:gd name="connsiteY43" fmla="*/ 4000956 h 4164652"/>
              <a:gd name="connsiteX44" fmla="*/ 0 w 5438098"/>
              <a:gd name="connsiteY44" fmla="*/ 2078304 h 4164652"/>
              <a:gd name="connsiteX45" fmla="*/ 796391 w 5438098"/>
              <a:gd name="connsiteY45" fmla="*/ 155653 h 4164652"/>
              <a:gd name="connsiteX46" fmla="*/ 954719 w 5438098"/>
              <a:gd name="connsiteY46" fmla="*/ 11755 h 4164652"/>
              <a:gd name="connsiteX0" fmla="*/ 2719058 w 5438098"/>
              <a:gd name="connsiteY0" fmla="*/ 1578133 h 4164652"/>
              <a:gd name="connsiteX1" fmla="*/ 2218872 w 5438098"/>
              <a:gd name="connsiteY1" fmla="*/ 2078316 h 4164652"/>
              <a:gd name="connsiteX2" fmla="*/ 2719058 w 5438098"/>
              <a:gd name="connsiteY2" fmla="*/ 2578499 h 4164652"/>
              <a:gd name="connsiteX3" fmla="*/ 3219244 w 5438098"/>
              <a:gd name="connsiteY3" fmla="*/ 2078316 h 4164652"/>
              <a:gd name="connsiteX4" fmla="*/ 2719058 w 5438098"/>
              <a:gd name="connsiteY4" fmla="*/ 1578133 h 4164652"/>
              <a:gd name="connsiteX5" fmla="*/ 2719058 w 5438098"/>
              <a:gd name="connsiteY5" fmla="*/ 1309892 h 4164652"/>
              <a:gd name="connsiteX6" fmla="*/ 3487485 w 5438098"/>
              <a:gd name="connsiteY6" fmla="*/ 2078316 h 4164652"/>
              <a:gd name="connsiteX7" fmla="*/ 2719058 w 5438098"/>
              <a:gd name="connsiteY7" fmla="*/ 2846740 h 4164652"/>
              <a:gd name="connsiteX8" fmla="*/ 1950631 w 5438098"/>
              <a:gd name="connsiteY8" fmla="*/ 2078316 h 4164652"/>
              <a:gd name="connsiteX9" fmla="*/ 2719058 w 5438098"/>
              <a:gd name="connsiteY9" fmla="*/ 1309892 h 4164652"/>
              <a:gd name="connsiteX10" fmla="*/ 1758587 w 5438098"/>
              <a:gd name="connsiteY10" fmla="*/ 554494 h 4164652"/>
              <a:gd name="connsiteX11" fmla="*/ 1980256 w 5438098"/>
              <a:gd name="connsiteY11" fmla="*/ 715440 h 4164652"/>
              <a:gd name="connsiteX12" fmla="*/ 1169107 w 5438098"/>
              <a:gd name="connsiteY12" fmla="*/ 2078308 h 4164652"/>
              <a:gd name="connsiteX13" fmla="*/ 1980256 w 5438098"/>
              <a:gd name="connsiteY13" fmla="*/ 3441176 h 4164652"/>
              <a:gd name="connsiteX14" fmla="*/ 1783025 w 5438098"/>
              <a:gd name="connsiteY14" fmla="*/ 3616968 h 4164652"/>
              <a:gd name="connsiteX15" fmla="*/ 1711063 w 5438098"/>
              <a:gd name="connsiteY15" fmla="*/ 3573251 h 4164652"/>
              <a:gd name="connsiteX16" fmla="*/ 916205 w 5438098"/>
              <a:gd name="connsiteY16" fmla="*/ 2078308 h 4164652"/>
              <a:gd name="connsiteX17" fmla="*/ 1711063 w 5438098"/>
              <a:gd name="connsiteY17" fmla="*/ 583366 h 4164652"/>
              <a:gd name="connsiteX18" fmla="*/ 1758587 w 5438098"/>
              <a:gd name="connsiteY18" fmla="*/ 554494 h 4164652"/>
              <a:gd name="connsiteX19" fmla="*/ 3679515 w 5438098"/>
              <a:gd name="connsiteY19" fmla="*/ 554493 h 4164652"/>
              <a:gd name="connsiteX20" fmla="*/ 3727041 w 5438098"/>
              <a:gd name="connsiteY20" fmla="*/ 583366 h 4164652"/>
              <a:gd name="connsiteX21" fmla="*/ 4521899 w 5438098"/>
              <a:gd name="connsiteY21" fmla="*/ 2078308 h 4164652"/>
              <a:gd name="connsiteX22" fmla="*/ 3727041 w 5438098"/>
              <a:gd name="connsiteY22" fmla="*/ 3573251 h 4164652"/>
              <a:gd name="connsiteX23" fmla="*/ 3655078 w 5438098"/>
              <a:gd name="connsiteY23" fmla="*/ 3616969 h 4164652"/>
              <a:gd name="connsiteX24" fmla="*/ 3457848 w 5438098"/>
              <a:gd name="connsiteY24" fmla="*/ 3441176 h 4164652"/>
              <a:gd name="connsiteX25" fmla="*/ 4268997 w 5438098"/>
              <a:gd name="connsiteY25" fmla="*/ 2078308 h 4164652"/>
              <a:gd name="connsiteX26" fmla="*/ 3457848 w 5438098"/>
              <a:gd name="connsiteY26" fmla="*/ 715440 h 4164652"/>
              <a:gd name="connsiteX27" fmla="*/ 3679515 w 5438098"/>
              <a:gd name="connsiteY27" fmla="*/ 554493 h 4164652"/>
              <a:gd name="connsiteX28" fmla="*/ 4483380 w 5438098"/>
              <a:gd name="connsiteY28" fmla="*/ 11755 h 4164652"/>
              <a:gd name="connsiteX29" fmla="*/ 4641707 w 5438098"/>
              <a:gd name="connsiteY29" fmla="*/ 155653 h 4164652"/>
              <a:gd name="connsiteX30" fmla="*/ 5438098 w 5438098"/>
              <a:gd name="connsiteY30" fmla="*/ 2078304 h 4164652"/>
              <a:gd name="connsiteX31" fmla="*/ 4641707 w 5438098"/>
              <a:gd name="connsiteY31" fmla="*/ 4000956 h 4164652"/>
              <a:gd name="connsiteX32" fmla="*/ 4463586 w 5438098"/>
              <a:gd name="connsiteY32" fmla="*/ 4162842 h 4164652"/>
              <a:gd name="connsiteX33" fmla="*/ 4268154 w 5438098"/>
              <a:gd name="connsiteY33" fmla="*/ 3957527 h 4164652"/>
              <a:gd name="connsiteX34" fmla="*/ 5154393 w 5438098"/>
              <a:gd name="connsiteY34" fmla="*/ 2078304 h 4164652"/>
              <a:gd name="connsiteX35" fmla="*/ 4268154 w 5438098"/>
              <a:gd name="connsiteY35" fmla="*/ 199081 h 4164652"/>
              <a:gd name="connsiteX36" fmla="*/ 4483380 w 5438098"/>
              <a:gd name="connsiteY36" fmla="*/ 11755 h 4164652"/>
              <a:gd name="connsiteX37" fmla="*/ 954719 w 5438098"/>
              <a:gd name="connsiteY37" fmla="*/ 11755 h 4164652"/>
              <a:gd name="connsiteX38" fmla="*/ 1199471 w 5438098"/>
              <a:gd name="connsiteY38" fmla="*/ 177002 h 4164652"/>
              <a:gd name="connsiteX39" fmla="*/ 1169945 w 5438098"/>
              <a:gd name="connsiteY39" fmla="*/ 199081 h 4164652"/>
              <a:gd name="connsiteX40" fmla="*/ 283705 w 5438098"/>
              <a:gd name="connsiteY40" fmla="*/ 2078304 h 4164652"/>
              <a:gd name="connsiteX41" fmla="*/ 1169945 w 5438098"/>
              <a:gd name="connsiteY41" fmla="*/ 3957527 h 4164652"/>
              <a:gd name="connsiteX42" fmla="*/ 974513 w 5438098"/>
              <a:gd name="connsiteY42" fmla="*/ 4162843 h 4164652"/>
              <a:gd name="connsiteX43" fmla="*/ 796391 w 5438098"/>
              <a:gd name="connsiteY43" fmla="*/ 4000956 h 4164652"/>
              <a:gd name="connsiteX44" fmla="*/ 0 w 5438098"/>
              <a:gd name="connsiteY44" fmla="*/ 2078304 h 4164652"/>
              <a:gd name="connsiteX45" fmla="*/ 796391 w 5438098"/>
              <a:gd name="connsiteY45" fmla="*/ 155653 h 4164652"/>
              <a:gd name="connsiteX46" fmla="*/ 954719 w 5438098"/>
              <a:gd name="connsiteY46" fmla="*/ 11755 h 4164652"/>
              <a:gd name="connsiteX0" fmla="*/ 2719058 w 5438098"/>
              <a:gd name="connsiteY0" fmla="*/ 1578133 h 4164652"/>
              <a:gd name="connsiteX1" fmla="*/ 2218872 w 5438098"/>
              <a:gd name="connsiteY1" fmla="*/ 2078316 h 4164652"/>
              <a:gd name="connsiteX2" fmla="*/ 2719058 w 5438098"/>
              <a:gd name="connsiteY2" fmla="*/ 2578499 h 4164652"/>
              <a:gd name="connsiteX3" fmla="*/ 3219244 w 5438098"/>
              <a:gd name="connsiteY3" fmla="*/ 2078316 h 4164652"/>
              <a:gd name="connsiteX4" fmla="*/ 2719058 w 5438098"/>
              <a:gd name="connsiteY4" fmla="*/ 1578133 h 4164652"/>
              <a:gd name="connsiteX5" fmla="*/ 2719058 w 5438098"/>
              <a:gd name="connsiteY5" fmla="*/ 1309892 h 4164652"/>
              <a:gd name="connsiteX6" fmla="*/ 3487485 w 5438098"/>
              <a:gd name="connsiteY6" fmla="*/ 2078316 h 4164652"/>
              <a:gd name="connsiteX7" fmla="*/ 2719058 w 5438098"/>
              <a:gd name="connsiteY7" fmla="*/ 2846740 h 4164652"/>
              <a:gd name="connsiteX8" fmla="*/ 1950631 w 5438098"/>
              <a:gd name="connsiteY8" fmla="*/ 2078316 h 4164652"/>
              <a:gd name="connsiteX9" fmla="*/ 2719058 w 5438098"/>
              <a:gd name="connsiteY9" fmla="*/ 1309892 h 4164652"/>
              <a:gd name="connsiteX10" fmla="*/ 1758587 w 5438098"/>
              <a:gd name="connsiteY10" fmla="*/ 554494 h 4164652"/>
              <a:gd name="connsiteX11" fmla="*/ 1980256 w 5438098"/>
              <a:gd name="connsiteY11" fmla="*/ 715440 h 4164652"/>
              <a:gd name="connsiteX12" fmla="*/ 1169107 w 5438098"/>
              <a:gd name="connsiteY12" fmla="*/ 2078308 h 4164652"/>
              <a:gd name="connsiteX13" fmla="*/ 1980256 w 5438098"/>
              <a:gd name="connsiteY13" fmla="*/ 3441176 h 4164652"/>
              <a:gd name="connsiteX14" fmla="*/ 1783025 w 5438098"/>
              <a:gd name="connsiteY14" fmla="*/ 3616968 h 4164652"/>
              <a:gd name="connsiteX15" fmla="*/ 1711063 w 5438098"/>
              <a:gd name="connsiteY15" fmla="*/ 3573251 h 4164652"/>
              <a:gd name="connsiteX16" fmla="*/ 916205 w 5438098"/>
              <a:gd name="connsiteY16" fmla="*/ 2078308 h 4164652"/>
              <a:gd name="connsiteX17" fmla="*/ 1711063 w 5438098"/>
              <a:gd name="connsiteY17" fmla="*/ 583366 h 4164652"/>
              <a:gd name="connsiteX18" fmla="*/ 1758587 w 5438098"/>
              <a:gd name="connsiteY18" fmla="*/ 554494 h 4164652"/>
              <a:gd name="connsiteX19" fmla="*/ 3679515 w 5438098"/>
              <a:gd name="connsiteY19" fmla="*/ 554493 h 4164652"/>
              <a:gd name="connsiteX20" fmla="*/ 3727041 w 5438098"/>
              <a:gd name="connsiteY20" fmla="*/ 583366 h 4164652"/>
              <a:gd name="connsiteX21" fmla="*/ 4521899 w 5438098"/>
              <a:gd name="connsiteY21" fmla="*/ 2078308 h 4164652"/>
              <a:gd name="connsiteX22" fmla="*/ 3727041 w 5438098"/>
              <a:gd name="connsiteY22" fmla="*/ 3573251 h 4164652"/>
              <a:gd name="connsiteX23" fmla="*/ 3655078 w 5438098"/>
              <a:gd name="connsiteY23" fmla="*/ 3616969 h 4164652"/>
              <a:gd name="connsiteX24" fmla="*/ 3457848 w 5438098"/>
              <a:gd name="connsiteY24" fmla="*/ 3441176 h 4164652"/>
              <a:gd name="connsiteX25" fmla="*/ 4268997 w 5438098"/>
              <a:gd name="connsiteY25" fmla="*/ 2078308 h 4164652"/>
              <a:gd name="connsiteX26" fmla="*/ 3457848 w 5438098"/>
              <a:gd name="connsiteY26" fmla="*/ 715440 h 4164652"/>
              <a:gd name="connsiteX27" fmla="*/ 3679515 w 5438098"/>
              <a:gd name="connsiteY27" fmla="*/ 554493 h 4164652"/>
              <a:gd name="connsiteX28" fmla="*/ 4483380 w 5438098"/>
              <a:gd name="connsiteY28" fmla="*/ 11755 h 4164652"/>
              <a:gd name="connsiteX29" fmla="*/ 4641707 w 5438098"/>
              <a:gd name="connsiteY29" fmla="*/ 155653 h 4164652"/>
              <a:gd name="connsiteX30" fmla="*/ 5438098 w 5438098"/>
              <a:gd name="connsiteY30" fmla="*/ 2078304 h 4164652"/>
              <a:gd name="connsiteX31" fmla="*/ 4641707 w 5438098"/>
              <a:gd name="connsiteY31" fmla="*/ 4000956 h 4164652"/>
              <a:gd name="connsiteX32" fmla="*/ 4463586 w 5438098"/>
              <a:gd name="connsiteY32" fmla="*/ 4162842 h 4164652"/>
              <a:gd name="connsiteX33" fmla="*/ 4268154 w 5438098"/>
              <a:gd name="connsiteY33" fmla="*/ 3957527 h 4164652"/>
              <a:gd name="connsiteX34" fmla="*/ 5154393 w 5438098"/>
              <a:gd name="connsiteY34" fmla="*/ 2078304 h 4164652"/>
              <a:gd name="connsiteX35" fmla="*/ 4268154 w 5438098"/>
              <a:gd name="connsiteY35" fmla="*/ 199081 h 4164652"/>
              <a:gd name="connsiteX36" fmla="*/ 4483380 w 5438098"/>
              <a:gd name="connsiteY36" fmla="*/ 11755 h 4164652"/>
              <a:gd name="connsiteX37" fmla="*/ 954719 w 5438098"/>
              <a:gd name="connsiteY37" fmla="*/ 11755 h 4164652"/>
              <a:gd name="connsiteX38" fmla="*/ 1199471 w 5438098"/>
              <a:gd name="connsiteY38" fmla="*/ 177002 h 4164652"/>
              <a:gd name="connsiteX39" fmla="*/ 1169945 w 5438098"/>
              <a:gd name="connsiteY39" fmla="*/ 199081 h 4164652"/>
              <a:gd name="connsiteX40" fmla="*/ 283705 w 5438098"/>
              <a:gd name="connsiteY40" fmla="*/ 2078304 h 4164652"/>
              <a:gd name="connsiteX41" fmla="*/ 1169945 w 5438098"/>
              <a:gd name="connsiteY41" fmla="*/ 3957527 h 4164652"/>
              <a:gd name="connsiteX42" fmla="*/ 974513 w 5438098"/>
              <a:gd name="connsiteY42" fmla="*/ 4162843 h 4164652"/>
              <a:gd name="connsiteX43" fmla="*/ 796391 w 5438098"/>
              <a:gd name="connsiteY43" fmla="*/ 4000956 h 4164652"/>
              <a:gd name="connsiteX44" fmla="*/ 0 w 5438098"/>
              <a:gd name="connsiteY44" fmla="*/ 2078304 h 4164652"/>
              <a:gd name="connsiteX45" fmla="*/ 796391 w 5438098"/>
              <a:gd name="connsiteY45" fmla="*/ 155653 h 4164652"/>
              <a:gd name="connsiteX46" fmla="*/ 954719 w 5438098"/>
              <a:gd name="connsiteY46" fmla="*/ 11755 h 4164652"/>
              <a:gd name="connsiteX0" fmla="*/ 2719058 w 5438098"/>
              <a:gd name="connsiteY0" fmla="*/ 1578133 h 4164652"/>
              <a:gd name="connsiteX1" fmla="*/ 2218872 w 5438098"/>
              <a:gd name="connsiteY1" fmla="*/ 2078316 h 4164652"/>
              <a:gd name="connsiteX2" fmla="*/ 2719058 w 5438098"/>
              <a:gd name="connsiteY2" fmla="*/ 2578499 h 4164652"/>
              <a:gd name="connsiteX3" fmla="*/ 3219244 w 5438098"/>
              <a:gd name="connsiteY3" fmla="*/ 2078316 h 4164652"/>
              <a:gd name="connsiteX4" fmla="*/ 2719058 w 5438098"/>
              <a:gd name="connsiteY4" fmla="*/ 1578133 h 4164652"/>
              <a:gd name="connsiteX5" fmla="*/ 2719058 w 5438098"/>
              <a:gd name="connsiteY5" fmla="*/ 1309892 h 4164652"/>
              <a:gd name="connsiteX6" fmla="*/ 3487485 w 5438098"/>
              <a:gd name="connsiteY6" fmla="*/ 2078316 h 4164652"/>
              <a:gd name="connsiteX7" fmla="*/ 2719058 w 5438098"/>
              <a:gd name="connsiteY7" fmla="*/ 2846740 h 4164652"/>
              <a:gd name="connsiteX8" fmla="*/ 1950631 w 5438098"/>
              <a:gd name="connsiteY8" fmla="*/ 2078316 h 4164652"/>
              <a:gd name="connsiteX9" fmla="*/ 2719058 w 5438098"/>
              <a:gd name="connsiteY9" fmla="*/ 1309892 h 4164652"/>
              <a:gd name="connsiteX10" fmla="*/ 1758587 w 5438098"/>
              <a:gd name="connsiteY10" fmla="*/ 554494 h 4164652"/>
              <a:gd name="connsiteX11" fmla="*/ 1980256 w 5438098"/>
              <a:gd name="connsiteY11" fmla="*/ 715440 h 4164652"/>
              <a:gd name="connsiteX12" fmla="*/ 1169107 w 5438098"/>
              <a:gd name="connsiteY12" fmla="*/ 2078308 h 4164652"/>
              <a:gd name="connsiteX13" fmla="*/ 1980256 w 5438098"/>
              <a:gd name="connsiteY13" fmla="*/ 3441176 h 4164652"/>
              <a:gd name="connsiteX14" fmla="*/ 1783025 w 5438098"/>
              <a:gd name="connsiteY14" fmla="*/ 3616968 h 4164652"/>
              <a:gd name="connsiteX15" fmla="*/ 1711063 w 5438098"/>
              <a:gd name="connsiteY15" fmla="*/ 3573251 h 4164652"/>
              <a:gd name="connsiteX16" fmla="*/ 916205 w 5438098"/>
              <a:gd name="connsiteY16" fmla="*/ 2078308 h 4164652"/>
              <a:gd name="connsiteX17" fmla="*/ 1711063 w 5438098"/>
              <a:gd name="connsiteY17" fmla="*/ 583366 h 4164652"/>
              <a:gd name="connsiteX18" fmla="*/ 1758587 w 5438098"/>
              <a:gd name="connsiteY18" fmla="*/ 554494 h 4164652"/>
              <a:gd name="connsiteX19" fmla="*/ 3679515 w 5438098"/>
              <a:gd name="connsiteY19" fmla="*/ 554493 h 4164652"/>
              <a:gd name="connsiteX20" fmla="*/ 3727041 w 5438098"/>
              <a:gd name="connsiteY20" fmla="*/ 583366 h 4164652"/>
              <a:gd name="connsiteX21" fmla="*/ 4521899 w 5438098"/>
              <a:gd name="connsiteY21" fmla="*/ 2078308 h 4164652"/>
              <a:gd name="connsiteX22" fmla="*/ 3727041 w 5438098"/>
              <a:gd name="connsiteY22" fmla="*/ 3573251 h 4164652"/>
              <a:gd name="connsiteX23" fmla="*/ 3655078 w 5438098"/>
              <a:gd name="connsiteY23" fmla="*/ 3616969 h 4164652"/>
              <a:gd name="connsiteX24" fmla="*/ 3457848 w 5438098"/>
              <a:gd name="connsiteY24" fmla="*/ 3441176 h 4164652"/>
              <a:gd name="connsiteX25" fmla="*/ 4268997 w 5438098"/>
              <a:gd name="connsiteY25" fmla="*/ 2078308 h 4164652"/>
              <a:gd name="connsiteX26" fmla="*/ 3457848 w 5438098"/>
              <a:gd name="connsiteY26" fmla="*/ 715440 h 4164652"/>
              <a:gd name="connsiteX27" fmla="*/ 3679515 w 5438098"/>
              <a:gd name="connsiteY27" fmla="*/ 554493 h 4164652"/>
              <a:gd name="connsiteX28" fmla="*/ 4483380 w 5438098"/>
              <a:gd name="connsiteY28" fmla="*/ 11755 h 4164652"/>
              <a:gd name="connsiteX29" fmla="*/ 4641707 w 5438098"/>
              <a:gd name="connsiteY29" fmla="*/ 155653 h 4164652"/>
              <a:gd name="connsiteX30" fmla="*/ 5438098 w 5438098"/>
              <a:gd name="connsiteY30" fmla="*/ 2078304 h 4164652"/>
              <a:gd name="connsiteX31" fmla="*/ 4641707 w 5438098"/>
              <a:gd name="connsiteY31" fmla="*/ 4000956 h 4164652"/>
              <a:gd name="connsiteX32" fmla="*/ 4463586 w 5438098"/>
              <a:gd name="connsiteY32" fmla="*/ 4162842 h 4164652"/>
              <a:gd name="connsiteX33" fmla="*/ 4268154 w 5438098"/>
              <a:gd name="connsiteY33" fmla="*/ 3957527 h 4164652"/>
              <a:gd name="connsiteX34" fmla="*/ 5154393 w 5438098"/>
              <a:gd name="connsiteY34" fmla="*/ 2078304 h 4164652"/>
              <a:gd name="connsiteX35" fmla="*/ 4268154 w 5438098"/>
              <a:gd name="connsiteY35" fmla="*/ 199081 h 4164652"/>
              <a:gd name="connsiteX36" fmla="*/ 4483380 w 5438098"/>
              <a:gd name="connsiteY36" fmla="*/ 11755 h 4164652"/>
              <a:gd name="connsiteX37" fmla="*/ 954719 w 5438098"/>
              <a:gd name="connsiteY37" fmla="*/ 11755 h 4164652"/>
              <a:gd name="connsiteX38" fmla="*/ 1199471 w 5438098"/>
              <a:gd name="connsiteY38" fmla="*/ 177002 h 4164652"/>
              <a:gd name="connsiteX39" fmla="*/ 1169945 w 5438098"/>
              <a:gd name="connsiteY39" fmla="*/ 199081 h 4164652"/>
              <a:gd name="connsiteX40" fmla="*/ 283705 w 5438098"/>
              <a:gd name="connsiteY40" fmla="*/ 2078304 h 4164652"/>
              <a:gd name="connsiteX41" fmla="*/ 1169945 w 5438098"/>
              <a:gd name="connsiteY41" fmla="*/ 3957527 h 4164652"/>
              <a:gd name="connsiteX42" fmla="*/ 974513 w 5438098"/>
              <a:gd name="connsiteY42" fmla="*/ 4162843 h 4164652"/>
              <a:gd name="connsiteX43" fmla="*/ 796391 w 5438098"/>
              <a:gd name="connsiteY43" fmla="*/ 4000956 h 4164652"/>
              <a:gd name="connsiteX44" fmla="*/ 0 w 5438098"/>
              <a:gd name="connsiteY44" fmla="*/ 2078304 h 4164652"/>
              <a:gd name="connsiteX45" fmla="*/ 796391 w 5438098"/>
              <a:gd name="connsiteY45" fmla="*/ 155653 h 4164652"/>
              <a:gd name="connsiteX46" fmla="*/ 954719 w 5438098"/>
              <a:gd name="connsiteY46" fmla="*/ 11755 h 416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438098" h="4164652">
                <a:moveTo>
                  <a:pt x="2719058" y="1578133"/>
                </a:moveTo>
                <a:cubicBezTo>
                  <a:pt x="2442813" y="1578133"/>
                  <a:pt x="2218872" y="1802073"/>
                  <a:pt x="2218872" y="2078316"/>
                </a:cubicBezTo>
                <a:cubicBezTo>
                  <a:pt x="2218872" y="2354559"/>
                  <a:pt x="2442813" y="2578499"/>
                  <a:pt x="2719058" y="2578499"/>
                </a:cubicBezTo>
                <a:cubicBezTo>
                  <a:pt x="2995303" y="2578499"/>
                  <a:pt x="3219244" y="2354559"/>
                  <a:pt x="3219244" y="2078316"/>
                </a:cubicBezTo>
                <a:cubicBezTo>
                  <a:pt x="3219244" y="1802073"/>
                  <a:pt x="2995303" y="1578133"/>
                  <a:pt x="2719058" y="1578133"/>
                </a:cubicBezTo>
                <a:close/>
                <a:moveTo>
                  <a:pt x="2719058" y="1309892"/>
                </a:moveTo>
                <a:cubicBezTo>
                  <a:pt x="3143449" y="1309892"/>
                  <a:pt x="3487485" y="1653927"/>
                  <a:pt x="3487485" y="2078316"/>
                </a:cubicBezTo>
                <a:cubicBezTo>
                  <a:pt x="3487485" y="2502705"/>
                  <a:pt x="3143449" y="2846740"/>
                  <a:pt x="2719058" y="2846740"/>
                </a:cubicBezTo>
                <a:cubicBezTo>
                  <a:pt x="2294667" y="2846740"/>
                  <a:pt x="1950631" y="2502705"/>
                  <a:pt x="1950631" y="2078316"/>
                </a:cubicBezTo>
                <a:cubicBezTo>
                  <a:pt x="1950631" y="1653927"/>
                  <a:pt x="2294667" y="1309892"/>
                  <a:pt x="2719058" y="1309892"/>
                </a:cubicBezTo>
                <a:close/>
                <a:moveTo>
                  <a:pt x="1758587" y="554494"/>
                </a:moveTo>
                <a:cubicBezTo>
                  <a:pt x="1845540" y="510172"/>
                  <a:pt x="1994540" y="540960"/>
                  <a:pt x="1980256" y="715440"/>
                </a:cubicBezTo>
                <a:cubicBezTo>
                  <a:pt x="1497100" y="977905"/>
                  <a:pt x="1169107" y="1489803"/>
                  <a:pt x="1169107" y="2078308"/>
                </a:cubicBezTo>
                <a:cubicBezTo>
                  <a:pt x="1169107" y="2666813"/>
                  <a:pt x="1497100" y="3178711"/>
                  <a:pt x="1980256" y="3441176"/>
                </a:cubicBezTo>
                <a:cubicBezTo>
                  <a:pt x="2045141" y="3614074"/>
                  <a:pt x="1874894" y="3659608"/>
                  <a:pt x="1783025" y="3616968"/>
                </a:cubicBezTo>
                <a:lnTo>
                  <a:pt x="1711063" y="3573251"/>
                </a:lnTo>
                <a:cubicBezTo>
                  <a:pt x="1231503" y="3249267"/>
                  <a:pt x="916205" y="2700608"/>
                  <a:pt x="916205" y="2078308"/>
                </a:cubicBezTo>
                <a:cubicBezTo>
                  <a:pt x="916205" y="1456008"/>
                  <a:pt x="1231503" y="907349"/>
                  <a:pt x="1711063" y="583366"/>
                </a:cubicBezTo>
                <a:lnTo>
                  <a:pt x="1758587" y="554494"/>
                </a:lnTo>
                <a:close/>
                <a:moveTo>
                  <a:pt x="3679515" y="554493"/>
                </a:moveTo>
                <a:lnTo>
                  <a:pt x="3727041" y="583366"/>
                </a:lnTo>
                <a:cubicBezTo>
                  <a:pt x="4206601" y="907349"/>
                  <a:pt x="4521899" y="1456008"/>
                  <a:pt x="4521899" y="2078308"/>
                </a:cubicBezTo>
                <a:cubicBezTo>
                  <a:pt x="4521899" y="2700608"/>
                  <a:pt x="4206601" y="3249267"/>
                  <a:pt x="3727041" y="3573251"/>
                </a:cubicBezTo>
                <a:lnTo>
                  <a:pt x="3655078" y="3616969"/>
                </a:lnTo>
                <a:cubicBezTo>
                  <a:pt x="3569741" y="3633483"/>
                  <a:pt x="3409291" y="3594479"/>
                  <a:pt x="3457848" y="3441176"/>
                </a:cubicBezTo>
                <a:cubicBezTo>
                  <a:pt x="3941005" y="3178711"/>
                  <a:pt x="4268997" y="2666813"/>
                  <a:pt x="4268997" y="2078308"/>
                </a:cubicBezTo>
                <a:cubicBezTo>
                  <a:pt x="4268997" y="1489803"/>
                  <a:pt x="3941005" y="977905"/>
                  <a:pt x="3457848" y="715440"/>
                </a:cubicBezTo>
                <a:cubicBezTo>
                  <a:pt x="3430500" y="488708"/>
                  <a:pt x="3641549" y="510171"/>
                  <a:pt x="3679515" y="554493"/>
                </a:cubicBezTo>
                <a:close/>
                <a:moveTo>
                  <a:pt x="4483380" y="11755"/>
                </a:moveTo>
                <a:lnTo>
                  <a:pt x="4641707" y="155653"/>
                </a:lnTo>
                <a:cubicBezTo>
                  <a:pt x="5133758" y="647702"/>
                  <a:pt x="5438098" y="1327462"/>
                  <a:pt x="5438098" y="2078304"/>
                </a:cubicBezTo>
                <a:cubicBezTo>
                  <a:pt x="5438098" y="2829146"/>
                  <a:pt x="5133758" y="3508906"/>
                  <a:pt x="4641707" y="4000956"/>
                </a:cubicBezTo>
                <a:lnTo>
                  <a:pt x="4463586" y="4162842"/>
                </a:lnTo>
                <a:cubicBezTo>
                  <a:pt x="4365785" y="4172782"/>
                  <a:pt x="4261452" y="4146797"/>
                  <a:pt x="4268154" y="3957527"/>
                </a:cubicBezTo>
                <a:cubicBezTo>
                  <a:pt x="4809402" y="3510851"/>
                  <a:pt x="5154393" y="2834866"/>
                  <a:pt x="5154393" y="2078304"/>
                </a:cubicBezTo>
                <a:cubicBezTo>
                  <a:pt x="5154393" y="1321743"/>
                  <a:pt x="4809402" y="645758"/>
                  <a:pt x="4268154" y="199081"/>
                </a:cubicBezTo>
                <a:cubicBezTo>
                  <a:pt x="4212533" y="28871"/>
                  <a:pt x="4352855" y="-27040"/>
                  <a:pt x="4483380" y="11755"/>
                </a:cubicBezTo>
                <a:close/>
                <a:moveTo>
                  <a:pt x="954719" y="11755"/>
                </a:moveTo>
                <a:cubicBezTo>
                  <a:pt x="1121212" y="-21337"/>
                  <a:pt x="1212593" y="43542"/>
                  <a:pt x="1199471" y="177002"/>
                </a:cubicBezTo>
                <a:lnTo>
                  <a:pt x="1169945" y="199081"/>
                </a:lnTo>
                <a:cubicBezTo>
                  <a:pt x="628696" y="645758"/>
                  <a:pt x="283705" y="1321743"/>
                  <a:pt x="283705" y="2078304"/>
                </a:cubicBezTo>
                <a:cubicBezTo>
                  <a:pt x="283705" y="2834866"/>
                  <a:pt x="628696" y="3510851"/>
                  <a:pt x="1169945" y="3957527"/>
                </a:cubicBezTo>
                <a:cubicBezTo>
                  <a:pt x="1176647" y="4097811"/>
                  <a:pt x="1085377" y="4166250"/>
                  <a:pt x="974513" y="4162843"/>
                </a:cubicBezTo>
                <a:lnTo>
                  <a:pt x="796391" y="4000956"/>
                </a:lnTo>
                <a:cubicBezTo>
                  <a:pt x="304340" y="3508906"/>
                  <a:pt x="0" y="2829146"/>
                  <a:pt x="0" y="2078304"/>
                </a:cubicBezTo>
                <a:cubicBezTo>
                  <a:pt x="0" y="1327462"/>
                  <a:pt x="304340" y="647702"/>
                  <a:pt x="796391" y="155653"/>
                </a:cubicBezTo>
                <a:lnTo>
                  <a:pt x="954719" y="1175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9458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MASTER SLIDE CHART OPTION 1</a:t>
            </a:r>
          </a:p>
        </p:txBody>
      </p:sp>
      <p:graphicFrame>
        <p:nvGraphicFramePr>
          <p:cNvPr id="14" name="Content Placeholder 13" title="column chart"/>
          <p:cNvGraphicFramePr>
            <a:graphicFrameLocks noGrp="1"/>
          </p:cNvGraphicFramePr>
          <p:nvPr>
            <p:ph sz="half" idx="1"/>
          </p:nvPr>
        </p:nvGraphicFramePr>
        <p:xfrm>
          <a:off x="260350" y="1147763"/>
          <a:ext cx="575945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11" name="Content Placeholder 10"/>
          <p:cNvSpPr>
            <a:spLocks noGrp="1"/>
          </p:cNvSpPr>
          <p:nvPr>
            <p:ph sz="half" idx="2"/>
          </p:nvPr>
        </p:nvSpPr>
        <p:spPr>
          <a:xfrm>
            <a:off x="6234545" y="1238596"/>
            <a:ext cx="5320146" cy="4938368"/>
          </a:xfrm>
        </p:spPr>
        <p:txBody>
          <a:bodyPr anchor="ctr">
            <a:normAutofit/>
          </a:bodyPr>
          <a:lstStyle/>
          <a:p>
            <a:r>
              <a:rPr lang="en-US" dirty="0"/>
              <a:t>Lorem ipsum dolor</a:t>
            </a:r>
            <a:br>
              <a:rPr lang="en-US" dirty="0"/>
            </a:br>
            <a:r>
              <a:rPr lang="en-US" dirty="0"/>
              <a:t>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br>
              <a:rPr lang="en-US" dirty="0"/>
            </a:br>
            <a:r>
              <a:rPr lang="en-US" dirty="0" err="1"/>
              <a:t>congue</a:t>
            </a:r>
            <a:r>
              <a:rPr lang="en-US" dirty="0"/>
              <a:t> </a:t>
            </a:r>
            <a:r>
              <a:rPr lang="en-US" dirty="0" err="1"/>
              <a:t>massa</a:t>
            </a:r>
            <a:r>
              <a:rPr lang="en-US" dirty="0"/>
              <a:t>.</a:t>
            </a:r>
          </a:p>
          <a:p>
            <a:endParaRPr lang="en-US" dirty="0"/>
          </a:p>
          <a:p>
            <a:r>
              <a:rPr lang="en-US" dirty="0" err="1"/>
              <a:t>Fusce</a:t>
            </a:r>
            <a:r>
              <a:rPr lang="en-US" dirty="0"/>
              <a:t> </a:t>
            </a:r>
            <a:r>
              <a:rPr lang="en-US" dirty="0" err="1"/>
              <a:t>posuere</a:t>
            </a:r>
            <a:r>
              <a:rPr lang="en-US" dirty="0"/>
              <a:t>, magna </a:t>
            </a:r>
            <a:r>
              <a:rPr lang="en-US" dirty="0" err="1"/>
              <a:t>sed</a:t>
            </a:r>
            <a:r>
              <a:rPr lang="en-US" dirty="0"/>
              <a:t> </a:t>
            </a:r>
            <a:r>
              <a:rPr lang="en-US" dirty="0" err="1"/>
              <a:t>pulvinar</a:t>
            </a:r>
            <a:r>
              <a:rPr lang="en-US" dirty="0"/>
              <a:t>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a:t>
            </a:r>
          </a:p>
        </p:txBody>
      </p:sp>
    </p:spTree>
    <p:extLst>
      <p:ext uri="{BB962C8B-B14F-4D97-AF65-F5344CB8AC3E}">
        <p14:creationId xmlns:p14="http://schemas.microsoft.com/office/powerpoint/2010/main" val="80174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MASTER SLIDE CHART OPTION 1 (accessible version)</a:t>
            </a:r>
          </a:p>
        </p:txBody>
      </p:sp>
      <p:graphicFrame>
        <p:nvGraphicFramePr>
          <p:cNvPr id="14" name="Content Placeholder 13" title="column chart"/>
          <p:cNvGraphicFramePr>
            <a:graphicFrameLocks noGrp="1"/>
          </p:cNvGraphicFramePr>
          <p:nvPr>
            <p:ph sz="half" idx="1"/>
          </p:nvPr>
        </p:nvGraphicFramePr>
        <p:xfrm>
          <a:off x="184849" y="1147763"/>
          <a:ext cx="575945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10"/>
          <p:cNvSpPr>
            <a:spLocks noGrp="1"/>
          </p:cNvSpPr>
          <p:nvPr>
            <p:ph sz="half" idx="2"/>
          </p:nvPr>
        </p:nvSpPr>
        <p:spPr>
          <a:xfrm>
            <a:off x="6234544" y="1238596"/>
            <a:ext cx="5246255" cy="4938368"/>
          </a:xfrm>
        </p:spPr>
        <p:txBody>
          <a:bodyPr anchor="ctr">
            <a:normAutofit/>
          </a:bodyPr>
          <a:lstStyle/>
          <a:p>
            <a:r>
              <a:rPr lang="en-US" dirty="0"/>
              <a:t>Lorem ipsum dolor</a:t>
            </a:r>
            <a:br>
              <a:rPr lang="en-US" dirty="0"/>
            </a:br>
            <a:r>
              <a:rPr lang="en-US" dirty="0"/>
              <a:t>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br>
              <a:rPr lang="en-US" dirty="0"/>
            </a:br>
            <a:r>
              <a:rPr lang="en-US" dirty="0" err="1"/>
              <a:t>congue</a:t>
            </a:r>
            <a:r>
              <a:rPr lang="en-US" dirty="0"/>
              <a:t> </a:t>
            </a:r>
            <a:r>
              <a:rPr lang="en-US" dirty="0" err="1"/>
              <a:t>massa</a:t>
            </a:r>
            <a:r>
              <a:rPr lang="en-US" dirty="0"/>
              <a:t>.</a:t>
            </a:r>
          </a:p>
          <a:p>
            <a:endParaRPr lang="en-US" dirty="0"/>
          </a:p>
          <a:p>
            <a:r>
              <a:rPr lang="en-US" dirty="0" err="1"/>
              <a:t>Fusce</a:t>
            </a:r>
            <a:r>
              <a:rPr lang="en-US" dirty="0"/>
              <a:t> </a:t>
            </a:r>
            <a:r>
              <a:rPr lang="en-US" dirty="0" err="1"/>
              <a:t>posuere</a:t>
            </a:r>
            <a:r>
              <a:rPr lang="en-US" dirty="0"/>
              <a:t>, magna </a:t>
            </a:r>
            <a:r>
              <a:rPr lang="en-US" dirty="0" err="1"/>
              <a:t>sed</a:t>
            </a:r>
            <a:r>
              <a:rPr lang="en-US" dirty="0"/>
              <a:t> </a:t>
            </a:r>
            <a:r>
              <a:rPr lang="en-US" dirty="0" err="1"/>
              <a:t>pulvinar</a:t>
            </a:r>
            <a:r>
              <a:rPr lang="en-US" dirty="0"/>
              <a:t>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a:t>
            </a:r>
          </a:p>
        </p:txBody>
      </p:sp>
    </p:spTree>
    <p:extLst>
      <p:ext uri="{BB962C8B-B14F-4D97-AF65-F5344CB8AC3E}">
        <p14:creationId xmlns:p14="http://schemas.microsoft.com/office/powerpoint/2010/main" val="213341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MASTER SLIDE CHART OPTION 2</a:t>
            </a:r>
          </a:p>
        </p:txBody>
      </p:sp>
      <p:graphicFrame>
        <p:nvGraphicFramePr>
          <p:cNvPr id="14" name="Content Placeholder 13" title="pie chart"/>
          <p:cNvGraphicFramePr>
            <a:graphicFrameLocks noGrp="1"/>
          </p:cNvGraphicFramePr>
          <p:nvPr>
            <p:ph sz="half" idx="1"/>
          </p:nvPr>
        </p:nvGraphicFramePr>
        <p:xfrm>
          <a:off x="260350" y="1147763"/>
          <a:ext cx="575945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10"/>
          <p:cNvSpPr>
            <a:spLocks noGrp="1"/>
          </p:cNvSpPr>
          <p:nvPr>
            <p:ph sz="half" idx="2"/>
          </p:nvPr>
        </p:nvSpPr>
        <p:spPr>
          <a:xfrm>
            <a:off x="5874327" y="1238596"/>
            <a:ext cx="5652654" cy="4938368"/>
          </a:xfrm>
        </p:spPr>
        <p:txBody>
          <a:bodyPr anchor="ctr">
            <a:normAutofit/>
          </a:bodyPr>
          <a:lstStyle/>
          <a:p>
            <a:r>
              <a:rPr lang="en-US" dirty="0"/>
              <a:t>Lorem ipsum dolor</a:t>
            </a:r>
            <a:br>
              <a:rPr lang="en-US" dirty="0"/>
            </a:br>
            <a:r>
              <a:rPr lang="en-US" dirty="0"/>
              <a:t>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a:t>
            </a:r>
          </a:p>
          <a:p>
            <a:endParaRPr lang="en-US" dirty="0"/>
          </a:p>
          <a:p>
            <a:r>
              <a:rPr lang="en-US" dirty="0" err="1"/>
              <a:t>Fusce</a:t>
            </a:r>
            <a:r>
              <a:rPr lang="en-US" dirty="0"/>
              <a:t> </a:t>
            </a:r>
            <a:r>
              <a:rPr lang="en-US" dirty="0" err="1"/>
              <a:t>posuere</a:t>
            </a:r>
            <a:r>
              <a:rPr lang="en-US" dirty="0"/>
              <a:t>, magna </a:t>
            </a:r>
            <a:r>
              <a:rPr lang="en-US" dirty="0" err="1"/>
              <a:t>sed</a:t>
            </a:r>
            <a:r>
              <a:rPr lang="en-US" dirty="0"/>
              <a:t> </a:t>
            </a:r>
            <a:r>
              <a:rPr lang="en-US" dirty="0" err="1"/>
              <a:t>pulvinar</a:t>
            </a:r>
            <a:r>
              <a:rPr lang="en-US" dirty="0"/>
              <a:t>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a:t>
            </a:r>
          </a:p>
        </p:txBody>
      </p:sp>
    </p:spTree>
    <p:extLst>
      <p:ext uri="{BB962C8B-B14F-4D97-AF65-F5344CB8AC3E}">
        <p14:creationId xmlns:p14="http://schemas.microsoft.com/office/powerpoint/2010/main" val="383437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PRESENTATION TITLE</a:t>
            </a:r>
            <a:br>
              <a:rPr lang="en-US" dirty="0"/>
            </a:br>
            <a:r>
              <a:rPr lang="en-US" dirty="0"/>
              <a:t>IN THIS SPACE HERE</a:t>
            </a:r>
          </a:p>
        </p:txBody>
      </p:sp>
      <p:sp>
        <p:nvSpPr>
          <p:cNvPr id="3" name="Subtitle 2"/>
          <p:cNvSpPr>
            <a:spLocks noGrp="1"/>
          </p:cNvSpPr>
          <p:nvPr>
            <p:ph type="subTitle" idx="1"/>
          </p:nvPr>
        </p:nvSpPr>
        <p:spPr/>
        <p:txBody>
          <a:bodyPr>
            <a:normAutofit fontScale="70000" lnSpcReduction="20000"/>
          </a:bodyPr>
          <a:lstStyle/>
          <a:p>
            <a:r>
              <a:rPr lang="en-US" dirty="0"/>
              <a:t>Presented by: Joanne </a:t>
            </a:r>
            <a:r>
              <a:rPr lang="en-US" dirty="0" err="1"/>
              <a:t>Shmoe</a:t>
            </a:r>
            <a:endParaRPr lang="en-US" dirty="0"/>
          </a:p>
          <a:p>
            <a:r>
              <a:rPr lang="en-US" dirty="0"/>
              <a:t>Department of Engineering</a:t>
            </a:r>
          </a:p>
        </p:txBody>
      </p:sp>
      <p:sp>
        <p:nvSpPr>
          <p:cNvPr id="10" name="Date Placeholder 9"/>
          <p:cNvSpPr>
            <a:spLocks noGrp="1"/>
          </p:cNvSpPr>
          <p:nvPr>
            <p:ph type="dt" sz="half" idx="10"/>
          </p:nvPr>
        </p:nvSpPr>
        <p:spPr/>
        <p:txBody>
          <a:bodyPr/>
          <a:lstStyle/>
          <a:p>
            <a:fld id="{9541D9E1-716A-4165-92A1-0605DFE38AD1}" type="datetime1">
              <a:rPr lang="en-US" smtClean="0"/>
              <a:t>12/14/2021</a:t>
            </a:fld>
            <a:endParaRPr lang="en-US" dirty="0"/>
          </a:p>
        </p:txBody>
      </p:sp>
      <p:pic>
        <p:nvPicPr>
          <p:cNvPr id="7" name="Picture 6"/>
          <p:cNvPicPr>
            <a:picLocks/>
          </p:cNvPicPr>
          <p:nvPr/>
        </p:nvPicPr>
        <p:blipFill rotWithShape="1">
          <a:blip r:embed="rId2">
            <a:extLst>
              <a:ext uri="{28A0092B-C50C-407E-A947-70E740481C1C}">
                <a14:useLocalDpi xmlns:a14="http://schemas.microsoft.com/office/drawing/2010/main" val="0"/>
              </a:ext>
            </a:extLst>
          </a:blip>
          <a:srcRect l="25509" r="8504"/>
          <a:stretch/>
        </p:blipFill>
        <p:spPr>
          <a:xfrm>
            <a:off x="5806440" y="396000"/>
            <a:ext cx="6385560" cy="6462000"/>
          </a:xfrm>
          <a:prstGeom prst="rect">
            <a:avLst/>
          </a:prstGeom>
        </p:spPr>
      </p:pic>
    </p:spTree>
    <p:extLst>
      <p:ext uri="{BB962C8B-B14F-4D97-AF65-F5344CB8AC3E}">
        <p14:creationId xmlns:p14="http://schemas.microsoft.com/office/powerpoint/2010/main" val="129164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MASTER SLIDE CHART OPTION 2 (accessible version)</a:t>
            </a:r>
          </a:p>
        </p:txBody>
      </p:sp>
      <p:graphicFrame>
        <p:nvGraphicFramePr>
          <p:cNvPr id="14" name="Content Placeholder 13" title="pie chart"/>
          <p:cNvGraphicFramePr>
            <a:graphicFrameLocks noGrp="1"/>
          </p:cNvGraphicFramePr>
          <p:nvPr>
            <p:ph sz="half" idx="1"/>
          </p:nvPr>
        </p:nvGraphicFramePr>
        <p:xfrm>
          <a:off x="260350" y="1147763"/>
          <a:ext cx="575945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10"/>
          <p:cNvSpPr>
            <a:spLocks noGrp="1"/>
          </p:cNvSpPr>
          <p:nvPr>
            <p:ph sz="half" idx="2"/>
          </p:nvPr>
        </p:nvSpPr>
        <p:spPr>
          <a:xfrm>
            <a:off x="5874326" y="1238596"/>
            <a:ext cx="5514109" cy="4938368"/>
          </a:xfrm>
        </p:spPr>
        <p:txBody>
          <a:bodyPr anchor="ctr">
            <a:normAutofit/>
          </a:bodyPr>
          <a:lstStyle/>
          <a:p>
            <a:r>
              <a:rPr lang="en-US" dirty="0"/>
              <a:t>Lorem ipsum dolor</a:t>
            </a:r>
            <a:br>
              <a:rPr lang="en-US" dirty="0"/>
            </a:br>
            <a:r>
              <a:rPr lang="en-US" dirty="0"/>
              <a:t>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a:t>
            </a:r>
          </a:p>
          <a:p>
            <a:endParaRPr lang="en-US" dirty="0"/>
          </a:p>
          <a:p>
            <a:r>
              <a:rPr lang="en-US" dirty="0" err="1"/>
              <a:t>Fusce</a:t>
            </a:r>
            <a:r>
              <a:rPr lang="en-US" dirty="0"/>
              <a:t> </a:t>
            </a:r>
            <a:r>
              <a:rPr lang="en-US" dirty="0" err="1"/>
              <a:t>posuere</a:t>
            </a:r>
            <a:r>
              <a:rPr lang="en-US" dirty="0"/>
              <a:t>, magna </a:t>
            </a:r>
            <a:r>
              <a:rPr lang="en-US" dirty="0" err="1"/>
              <a:t>sed</a:t>
            </a:r>
            <a:r>
              <a:rPr lang="en-US" dirty="0"/>
              <a:t> </a:t>
            </a:r>
            <a:r>
              <a:rPr lang="en-US" dirty="0" err="1"/>
              <a:t>pulvinar</a:t>
            </a:r>
            <a:r>
              <a:rPr lang="en-US" dirty="0"/>
              <a:t>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a:t>
            </a:r>
          </a:p>
        </p:txBody>
      </p:sp>
    </p:spTree>
    <p:extLst>
      <p:ext uri="{BB962C8B-B14F-4D97-AF65-F5344CB8AC3E}">
        <p14:creationId xmlns:p14="http://schemas.microsoft.com/office/powerpoint/2010/main" val="252239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MASTER SLIDE CHART OPTION 3</a:t>
            </a:r>
          </a:p>
        </p:txBody>
      </p:sp>
      <p:graphicFrame>
        <p:nvGraphicFramePr>
          <p:cNvPr id="8" name="Content Placeholder 7" title="line chart"/>
          <p:cNvGraphicFramePr>
            <a:graphicFrameLocks noGrp="1"/>
          </p:cNvGraphicFramePr>
          <p:nvPr>
            <p:ph sz="half" idx="1"/>
          </p:nvPr>
        </p:nvGraphicFramePr>
        <p:xfrm>
          <a:off x="260350" y="1147763"/>
          <a:ext cx="5469331"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10"/>
          <p:cNvSpPr>
            <a:spLocks noGrp="1"/>
          </p:cNvSpPr>
          <p:nvPr>
            <p:ph sz="half" idx="2"/>
          </p:nvPr>
        </p:nvSpPr>
        <p:spPr>
          <a:xfrm>
            <a:off x="5892800" y="1238596"/>
            <a:ext cx="5440218" cy="4938368"/>
          </a:xfrm>
        </p:spPr>
        <p:txBody>
          <a:bodyPr anchor="ctr">
            <a:normAutofit/>
          </a:bodyPr>
          <a:lstStyle/>
          <a:p>
            <a:r>
              <a:rPr lang="en-US" dirty="0"/>
              <a:t>Lorem ipsum dolor</a:t>
            </a:r>
            <a:br>
              <a:rPr lang="en-US" dirty="0"/>
            </a:br>
            <a:r>
              <a:rPr lang="en-US" dirty="0"/>
              <a:t>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a:t>
            </a:r>
          </a:p>
          <a:p>
            <a:endParaRPr lang="en-US" dirty="0"/>
          </a:p>
          <a:p>
            <a:r>
              <a:rPr lang="en-US" dirty="0" err="1"/>
              <a:t>Fusce</a:t>
            </a:r>
            <a:r>
              <a:rPr lang="en-US" dirty="0"/>
              <a:t> </a:t>
            </a:r>
            <a:r>
              <a:rPr lang="en-US" dirty="0" err="1"/>
              <a:t>posuere</a:t>
            </a:r>
            <a:r>
              <a:rPr lang="en-US" dirty="0"/>
              <a:t>, magna </a:t>
            </a:r>
            <a:r>
              <a:rPr lang="en-US" dirty="0" err="1"/>
              <a:t>sed</a:t>
            </a:r>
            <a:r>
              <a:rPr lang="en-US" dirty="0"/>
              <a:t> </a:t>
            </a:r>
            <a:r>
              <a:rPr lang="en-US" dirty="0" err="1"/>
              <a:t>pulvinar</a:t>
            </a:r>
            <a:r>
              <a:rPr lang="en-US" dirty="0"/>
              <a:t>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a:t>
            </a:r>
          </a:p>
        </p:txBody>
      </p:sp>
    </p:spTree>
    <p:extLst>
      <p:ext uri="{BB962C8B-B14F-4D97-AF65-F5344CB8AC3E}">
        <p14:creationId xmlns:p14="http://schemas.microsoft.com/office/powerpoint/2010/main" val="427164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MASTER SLIDE CHART OPTION 3 (accessible version)</a:t>
            </a:r>
          </a:p>
        </p:txBody>
      </p:sp>
      <p:graphicFrame>
        <p:nvGraphicFramePr>
          <p:cNvPr id="8" name="Content Placeholder 7" title="line chart"/>
          <p:cNvGraphicFramePr>
            <a:graphicFrameLocks noGrp="1"/>
          </p:cNvGraphicFramePr>
          <p:nvPr>
            <p:ph sz="half" idx="1"/>
          </p:nvPr>
        </p:nvGraphicFramePr>
        <p:xfrm>
          <a:off x="109348" y="1147763"/>
          <a:ext cx="575945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10"/>
          <p:cNvSpPr>
            <a:spLocks noGrp="1"/>
          </p:cNvSpPr>
          <p:nvPr>
            <p:ph sz="half" idx="2"/>
          </p:nvPr>
        </p:nvSpPr>
        <p:spPr>
          <a:xfrm>
            <a:off x="5892800" y="1238596"/>
            <a:ext cx="5440218" cy="4938368"/>
          </a:xfrm>
        </p:spPr>
        <p:txBody>
          <a:bodyPr anchor="ctr">
            <a:normAutofit/>
          </a:bodyPr>
          <a:lstStyle/>
          <a:p>
            <a:r>
              <a:rPr lang="en-US" dirty="0"/>
              <a:t>Lorem ipsum dolor</a:t>
            </a:r>
            <a:br>
              <a:rPr lang="en-US" dirty="0"/>
            </a:br>
            <a:r>
              <a:rPr lang="en-US" dirty="0"/>
              <a:t>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a:t>
            </a:r>
          </a:p>
          <a:p>
            <a:endParaRPr lang="en-US" dirty="0"/>
          </a:p>
          <a:p>
            <a:r>
              <a:rPr lang="en-US" dirty="0" err="1"/>
              <a:t>Fusce</a:t>
            </a:r>
            <a:r>
              <a:rPr lang="en-US" dirty="0"/>
              <a:t> </a:t>
            </a:r>
            <a:r>
              <a:rPr lang="en-US" dirty="0" err="1"/>
              <a:t>posuere</a:t>
            </a:r>
            <a:r>
              <a:rPr lang="en-US" dirty="0"/>
              <a:t>, magna </a:t>
            </a:r>
            <a:r>
              <a:rPr lang="en-US" dirty="0" err="1"/>
              <a:t>sed</a:t>
            </a:r>
            <a:r>
              <a:rPr lang="en-US" dirty="0"/>
              <a:t> </a:t>
            </a:r>
            <a:r>
              <a:rPr lang="en-US" dirty="0" err="1"/>
              <a:t>pulvinar</a:t>
            </a:r>
            <a:r>
              <a:rPr lang="en-US" dirty="0"/>
              <a:t>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a:t>
            </a:r>
          </a:p>
        </p:txBody>
      </p:sp>
    </p:spTree>
    <p:extLst>
      <p:ext uri="{BB962C8B-B14F-4D97-AF65-F5344CB8AC3E}">
        <p14:creationId xmlns:p14="http://schemas.microsoft.com/office/powerpoint/2010/main" val="246102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MASTER SLIDE CHART OPTION 4</a:t>
            </a:r>
          </a:p>
        </p:txBody>
      </p:sp>
      <p:graphicFrame>
        <p:nvGraphicFramePr>
          <p:cNvPr id="10" name="Content Placeholder 9" title="column chart"/>
          <p:cNvGraphicFramePr>
            <a:graphicFrameLocks noGrp="1"/>
          </p:cNvGraphicFramePr>
          <p:nvPr>
            <p:ph idx="1"/>
            <p:extLst>
              <p:ext uri="{D42A27DB-BD31-4B8C-83A1-F6EECF244321}">
                <p14:modId xmlns:p14="http://schemas.microsoft.com/office/powerpoint/2010/main" val="5730936"/>
              </p:ext>
            </p:extLst>
          </p:nvPr>
        </p:nvGraphicFramePr>
        <p:xfrm>
          <a:off x="260350" y="1104901"/>
          <a:ext cx="11569262" cy="49449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214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MASTER SLIDE CHART OPTION 4 (accessible version)</a:t>
            </a:r>
          </a:p>
        </p:txBody>
      </p:sp>
      <p:graphicFrame>
        <p:nvGraphicFramePr>
          <p:cNvPr id="10" name="Content Placeholder 9" title="column chart"/>
          <p:cNvGraphicFramePr>
            <a:graphicFrameLocks noGrp="1"/>
          </p:cNvGraphicFramePr>
          <p:nvPr>
            <p:ph idx="1"/>
            <p:extLst>
              <p:ext uri="{D42A27DB-BD31-4B8C-83A1-F6EECF244321}">
                <p14:modId xmlns:p14="http://schemas.microsoft.com/office/powerpoint/2010/main" val="260225898"/>
              </p:ext>
            </p:extLst>
          </p:nvPr>
        </p:nvGraphicFramePr>
        <p:xfrm>
          <a:off x="260349" y="1104901"/>
          <a:ext cx="11386705" cy="47786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2918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ext Placeholder 2"/>
          <p:cNvSpPr>
            <a:spLocks noGrp="1"/>
          </p:cNvSpPr>
          <p:nvPr>
            <p:ph type="body" sz="quarter" idx="13"/>
          </p:nvPr>
        </p:nvSpPr>
        <p:spPr>
          <a:solidFill>
            <a:schemeClr val="accent1"/>
          </a:solidFill>
        </p:spPr>
        <p:txBody>
          <a:bodyPr/>
          <a:lstStyle/>
          <a:p>
            <a:endParaRPr lang="en-US" dirty="0">
              <a:solidFill>
                <a:schemeClr val="tx1">
                  <a:lumMod val="75000"/>
                  <a:lumOff val="25000"/>
                </a:schemeClr>
              </a:solidFill>
            </a:endParaRPr>
          </a:p>
        </p:txBody>
      </p:sp>
      <p:sp>
        <p:nvSpPr>
          <p:cNvPr id="4" name="Text Placeholder 3"/>
          <p:cNvSpPr>
            <a:spLocks noGrp="1"/>
          </p:cNvSpPr>
          <p:nvPr>
            <p:ph type="body" sz="quarter" idx="14"/>
          </p:nvPr>
        </p:nvSpPr>
        <p:spPr/>
        <p:txBody>
          <a:bodyPr/>
          <a:lstStyle/>
          <a:p>
            <a:endParaRPr lang="en-US"/>
          </a:p>
        </p:txBody>
      </p:sp>
      <p:sp>
        <p:nvSpPr>
          <p:cNvPr id="5" name="Text Placeholder 4"/>
          <p:cNvSpPr>
            <a:spLocks noGrp="1"/>
          </p:cNvSpPr>
          <p:nvPr>
            <p:ph type="body" sz="quarter" idx="15"/>
          </p:nvPr>
        </p:nvSpPr>
        <p:spPr/>
        <p:txBody>
          <a:bodyPr/>
          <a:lstStyle/>
          <a:p>
            <a:endParaRPr lang="en-US"/>
          </a:p>
        </p:txBody>
      </p:sp>
      <p:sp>
        <p:nvSpPr>
          <p:cNvPr id="6" name="Footer Placeholder 5"/>
          <p:cNvSpPr>
            <a:spLocks noGrp="1"/>
          </p:cNvSpPr>
          <p:nvPr>
            <p:ph type="ftr" sz="quarter" idx="17"/>
          </p:nvPr>
        </p:nvSpPr>
        <p:spPr/>
        <p:txBody>
          <a:bodyPr/>
          <a:lstStyle/>
          <a:p>
            <a:r>
              <a:rPr lang="en-US"/>
              <a:t>PRESENTATION TITLE</a:t>
            </a:r>
            <a:endParaRPr lang="en-US" dirty="0"/>
          </a:p>
        </p:txBody>
      </p:sp>
      <p:sp>
        <p:nvSpPr>
          <p:cNvPr id="7" name="Slide Number Placeholder 6"/>
          <p:cNvSpPr>
            <a:spLocks noGrp="1"/>
          </p:cNvSpPr>
          <p:nvPr>
            <p:ph type="sldNum" sz="quarter" idx="18"/>
          </p:nvPr>
        </p:nvSpPr>
        <p:spPr/>
        <p:txBody>
          <a:bodyPr/>
          <a:lstStyle/>
          <a:p>
            <a:r>
              <a:rPr lang="en-US" dirty="0"/>
              <a:t>PAGE  </a:t>
            </a:r>
            <a:fld id="{93005692-73BE-493E-93AB-ECD6027A7652}" type="slidenum">
              <a:rPr lang="en-US" smtClean="0"/>
              <a:pPr/>
              <a:t>25</a:t>
            </a:fld>
            <a:endParaRPr lang="en-US" dirty="0"/>
          </a:p>
        </p:txBody>
      </p:sp>
      <p:sp>
        <p:nvSpPr>
          <p:cNvPr id="10" name="Title 9"/>
          <p:cNvSpPr>
            <a:spLocks noGrp="1"/>
          </p:cNvSpPr>
          <p:nvPr>
            <p:ph type="title"/>
          </p:nvPr>
        </p:nvSpPr>
        <p:spPr/>
        <p:txBody>
          <a:bodyPr/>
          <a:lstStyle/>
          <a:p>
            <a:r>
              <a:rPr lang="en-US" dirty="0"/>
              <a:t>MENU SYSTEM EXAMPLE</a:t>
            </a:r>
          </a:p>
        </p:txBody>
      </p:sp>
    </p:spTree>
    <p:extLst>
      <p:ext uri="{BB962C8B-B14F-4D97-AF65-F5344CB8AC3E}">
        <p14:creationId xmlns:p14="http://schemas.microsoft.com/office/powerpoint/2010/main" val="46805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ext Placeholder 2"/>
          <p:cNvSpPr>
            <a:spLocks noGrp="1"/>
          </p:cNvSpPr>
          <p:nvPr>
            <p:ph type="body" sz="quarter" idx="13"/>
          </p:nvPr>
        </p:nvSpPr>
        <p:spPr>
          <a:noFill/>
        </p:spPr>
        <p:txBody>
          <a:bodyPr/>
          <a:lstStyle/>
          <a:p>
            <a:endParaRPr lang="en-US" dirty="0"/>
          </a:p>
        </p:txBody>
      </p:sp>
      <p:sp>
        <p:nvSpPr>
          <p:cNvPr id="4" name="Text Placeholder 3"/>
          <p:cNvSpPr>
            <a:spLocks noGrp="1"/>
          </p:cNvSpPr>
          <p:nvPr>
            <p:ph type="body" sz="quarter" idx="14"/>
          </p:nvPr>
        </p:nvSpPr>
        <p:spPr>
          <a:solidFill>
            <a:schemeClr val="accent1"/>
          </a:solidFill>
        </p:spPr>
        <p:txBody>
          <a:bodyPr/>
          <a:lstStyle/>
          <a:p>
            <a:endParaRPr lang="en-US">
              <a:solidFill>
                <a:schemeClr val="tx1">
                  <a:lumMod val="75000"/>
                  <a:lumOff val="25000"/>
                </a:schemeClr>
              </a:solidFill>
            </a:endParaRPr>
          </a:p>
        </p:txBody>
      </p:sp>
      <p:sp>
        <p:nvSpPr>
          <p:cNvPr id="5" name="Text Placeholder 4"/>
          <p:cNvSpPr>
            <a:spLocks noGrp="1"/>
          </p:cNvSpPr>
          <p:nvPr>
            <p:ph type="body" sz="quarter" idx="15"/>
          </p:nvPr>
        </p:nvSpPr>
        <p:spPr/>
        <p:txBody>
          <a:bodyPr/>
          <a:lstStyle/>
          <a:p>
            <a:endParaRPr lang="en-US"/>
          </a:p>
        </p:txBody>
      </p:sp>
      <p:sp>
        <p:nvSpPr>
          <p:cNvPr id="6" name="Footer Placeholder 5"/>
          <p:cNvSpPr>
            <a:spLocks noGrp="1"/>
          </p:cNvSpPr>
          <p:nvPr>
            <p:ph type="ftr" sz="quarter" idx="17"/>
          </p:nvPr>
        </p:nvSpPr>
        <p:spPr/>
        <p:txBody>
          <a:bodyPr/>
          <a:lstStyle/>
          <a:p>
            <a:r>
              <a:rPr lang="en-US"/>
              <a:t>PRESENTATION TITLE</a:t>
            </a:r>
            <a:endParaRPr lang="en-US" dirty="0"/>
          </a:p>
        </p:txBody>
      </p:sp>
      <p:sp>
        <p:nvSpPr>
          <p:cNvPr id="7" name="Slide Number Placeholder 6"/>
          <p:cNvSpPr>
            <a:spLocks noGrp="1"/>
          </p:cNvSpPr>
          <p:nvPr>
            <p:ph type="sldNum" sz="quarter" idx="18"/>
          </p:nvPr>
        </p:nvSpPr>
        <p:spPr/>
        <p:txBody>
          <a:bodyPr/>
          <a:lstStyle/>
          <a:p>
            <a:r>
              <a:rPr lang="en-US" dirty="0"/>
              <a:t>PAGE  </a:t>
            </a:r>
            <a:fld id="{93005692-73BE-493E-93AB-ECD6027A7652}" type="slidenum">
              <a:rPr lang="en-US" smtClean="0"/>
              <a:pPr/>
              <a:t>26</a:t>
            </a:fld>
            <a:endParaRPr lang="en-US" dirty="0"/>
          </a:p>
        </p:txBody>
      </p:sp>
      <p:sp>
        <p:nvSpPr>
          <p:cNvPr id="10" name="Title 9"/>
          <p:cNvSpPr>
            <a:spLocks noGrp="1"/>
          </p:cNvSpPr>
          <p:nvPr>
            <p:ph type="title"/>
          </p:nvPr>
        </p:nvSpPr>
        <p:spPr/>
        <p:txBody>
          <a:bodyPr/>
          <a:lstStyle/>
          <a:p>
            <a:r>
              <a:rPr lang="en-US" dirty="0"/>
              <a:t>MENU SYSTEM EXAMPLE</a:t>
            </a:r>
          </a:p>
        </p:txBody>
      </p:sp>
    </p:spTree>
    <p:extLst>
      <p:ext uri="{BB962C8B-B14F-4D97-AF65-F5344CB8AC3E}">
        <p14:creationId xmlns:p14="http://schemas.microsoft.com/office/powerpoint/2010/main" val="2008738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ext Placeholder 2"/>
          <p:cNvSpPr>
            <a:spLocks noGrp="1"/>
          </p:cNvSpPr>
          <p:nvPr>
            <p:ph type="body" sz="quarter" idx="13"/>
          </p:nvPr>
        </p:nvSpPr>
        <p:spPr>
          <a:noFill/>
        </p:spPr>
        <p:txBody>
          <a:bodyPr/>
          <a:lstStyle/>
          <a:p>
            <a:endParaRPr lang="en-US" dirty="0"/>
          </a:p>
        </p:txBody>
      </p:sp>
      <p:sp>
        <p:nvSpPr>
          <p:cNvPr id="4" name="Text Placeholder 3"/>
          <p:cNvSpPr>
            <a:spLocks noGrp="1"/>
          </p:cNvSpPr>
          <p:nvPr>
            <p:ph type="body" sz="quarter" idx="14"/>
          </p:nvPr>
        </p:nvSpPr>
        <p:spPr>
          <a:noFill/>
        </p:spPr>
        <p:txBody>
          <a:bodyPr/>
          <a:lstStyle/>
          <a:p>
            <a:endParaRPr lang="en-US"/>
          </a:p>
        </p:txBody>
      </p:sp>
      <p:sp>
        <p:nvSpPr>
          <p:cNvPr id="5" name="Text Placeholder 4"/>
          <p:cNvSpPr>
            <a:spLocks noGrp="1"/>
          </p:cNvSpPr>
          <p:nvPr>
            <p:ph type="body" sz="quarter" idx="15"/>
          </p:nvPr>
        </p:nvSpPr>
        <p:spPr>
          <a:solidFill>
            <a:schemeClr val="accent1"/>
          </a:solidFill>
        </p:spPr>
        <p:txBody>
          <a:bodyPr/>
          <a:lstStyle/>
          <a:p>
            <a:endParaRPr lang="en-US" dirty="0">
              <a:solidFill>
                <a:schemeClr val="tx1">
                  <a:lumMod val="75000"/>
                  <a:lumOff val="25000"/>
                </a:schemeClr>
              </a:solidFill>
            </a:endParaRPr>
          </a:p>
        </p:txBody>
      </p:sp>
      <p:sp>
        <p:nvSpPr>
          <p:cNvPr id="6" name="Footer Placeholder 5"/>
          <p:cNvSpPr>
            <a:spLocks noGrp="1"/>
          </p:cNvSpPr>
          <p:nvPr>
            <p:ph type="ftr" sz="quarter" idx="17"/>
          </p:nvPr>
        </p:nvSpPr>
        <p:spPr/>
        <p:txBody>
          <a:bodyPr/>
          <a:lstStyle/>
          <a:p>
            <a:r>
              <a:rPr lang="en-US"/>
              <a:t>PRESENTATION TITLE</a:t>
            </a:r>
            <a:endParaRPr lang="en-US" dirty="0"/>
          </a:p>
        </p:txBody>
      </p:sp>
      <p:sp>
        <p:nvSpPr>
          <p:cNvPr id="7" name="Slide Number Placeholder 6"/>
          <p:cNvSpPr>
            <a:spLocks noGrp="1"/>
          </p:cNvSpPr>
          <p:nvPr>
            <p:ph type="sldNum" sz="quarter" idx="18"/>
          </p:nvPr>
        </p:nvSpPr>
        <p:spPr/>
        <p:txBody>
          <a:bodyPr/>
          <a:lstStyle/>
          <a:p>
            <a:r>
              <a:rPr lang="en-US" dirty="0"/>
              <a:t>PAGE  </a:t>
            </a:r>
            <a:fld id="{93005692-73BE-493E-93AB-ECD6027A7652}" type="slidenum">
              <a:rPr lang="en-US" smtClean="0"/>
              <a:pPr/>
              <a:t>27</a:t>
            </a:fld>
            <a:endParaRPr lang="en-US" dirty="0"/>
          </a:p>
        </p:txBody>
      </p:sp>
      <p:sp>
        <p:nvSpPr>
          <p:cNvPr id="10" name="Title 9"/>
          <p:cNvSpPr>
            <a:spLocks noGrp="1"/>
          </p:cNvSpPr>
          <p:nvPr>
            <p:ph type="title"/>
          </p:nvPr>
        </p:nvSpPr>
        <p:spPr/>
        <p:txBody>
          <a:bodyPr/>
          <a:lstStyle/>
          <a:p>
            <a:r>
              <a:rPr lang="en-US" dirty="0"/>
              <a:t>MENU SYSTEM EXAMPLE</a:t>
            </a:r>
          </a:p>
        </p:txBody>
      </p:sp>
    </p:spTree>
    <p:extLst>
      <p:ext uri="{BB962C8B-B14F-4D97-AF65-F5344CB8AC3E}">
        <p14:creationId xmlns:p14="http://schemas.microsoft.com/office/powerpoint/2010/main" val="207961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r>
              <a:rPr lang="en-US" dirty="0"/>
              <a:t>PAGE  </a:t>
            </a:r>
            <a:fld id="{93005692-73BE-493E-93AB-ECD6027A7652}" type="slidenum">
              <a:rPr lang="en-US" smtClean="0"/>
              <a:pPr/>
              <a:t>28</a:t>
            </a:fld>
            <a:endParaRPr lang="en-US" dirty="0"/>
          </a:p>
        </p:txBody>
      </p:sp>
    </p:spTree>
    <p:extLst>
      <p:ext uri="{BB962C8B-B14F-4D97-AF65-F5344CB8AC3E}">
        <p14:creationId xmlns:p14="http://schemas.microsoft.com/office/powerpoint/2010/main" val="124037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54556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PRESENTATION TITLE</a:t>
            </a:r>
            <a:br>
              <a:rPr lang="en-US" dirty="0"/>
            </a:br>
            <a:r>
              <a:rPr lang="en-US" dirty="0"/>
              <a:t>IN THIS SPACE HERE</a:t>
            </a:r>
          </a:p>
        </p:txBody>
      </p:sp>
      <p:sp>
        <p:nvSpPr>
          <p:cNvPr id="3" name="Subtitle 2"/>
          <p:cNvSpPr>
            <a:spLocks noGrp="1"/>
          </p:cNvSpPr>
          <p:nvPr>
            <p:ph type="subTitle" idx="1"/>
          </p:nvPr>
        </p:nvSpPr>
        <p:spPr/>
        <p:txBody>
          <a:bodyPr>
            <a:normAutofit fontScale="70000" lnSpcReduction="20000"/>
          </a:bodyPr>
          <a:lstStyle/>
          <a:p>
            <a:r>
              <a:rPr lang="en-US" dirty="0"/>
              <a:t>Presented by: Joanne </a:t>
            </a:r>
            <a:r>
              <a:rPr lang="en-US" dirty="0" err="1"/>
              <a:t>Shmoe</a:t>
            </a:r>
            <a:endParaRPr lang="en-US" dirty="0"/>
          </a:p>
          <a:p>
            <a:r>
              <a:rPr lang="en-US" dirty="0"/>
              <a:t>Marketing and Strategic Initiatives</a:t>
            </a:r>
          </a:p>
        </p:txBody>
      </p:sp>
      <p:sp>
        <p:nvSpPr>
          <p:cNvPr id="7" name="Date Placeholder 6"/>
          <p:cNvSpPr>
            <a:spLocks noGrp="1"/>
          </p:cNvSpPr>
          <p:nvPr>
            <p:ph type="dt" sz="half" idx="10"/>
          </p:nvPr>
        </p:nvSpPr>
        <p:spPr/>
        <p:txBody>
          <a:bodyPr/>
          <a:lstStyle/>
          <a:p>
            <a:fld id="{93C0DE6E-5973-4957-8856-229BF723A2FC}" type="datetime1">
              <a:rPr lang="en-US" smtClean="0"/>
              <a:t>12/14/2021</a:t>
            </a:fld>
            <a:endParaRPr lang="en-US" dirty="0"/>
          </a:p>
        </p:txBody>
      </p:sp>
    </p:spTree>
    <p:extLst>
      <p:ext uri="{BB962C8B-B14F-4D97-AF65-F5344CB8AC3E}">
        <p14:creationId xmlns:p14="http://schemas.microsoft.com/office/powerpoint/2010/main" val="227815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0" y="396000"/>
            <a:ext cx="12192000" cy="6462000"/>
          </a:xfrm>
          <a:prstGeom prst="rect">
            <a:avLst/>
          </a:prstGeom>
        </p:spPr>
      </p:pic>
      <p:pic>
        <p:nvPicPr>
          <p:cNvPr id="6" name="Picture 5" title="University of Waterloo"/>
          <p:cNvPicPr>
            <a:picLocks noChangeAspect="1"/>
          </p:cNvPicPr>
          <p:nvPr/>
        </p:nvPicPr>
        <p:blipFill rotWithShape="1">
          <a:blip r:embed="rId3" cstate="hqprint">
            <a:extLst>
              <a:ext uri="{28A0092B-C50C-407E-A947-70E740481C1C}">
                <a14:useLocalDpi xmlns:a14="http://schemas.microsoft.com/office/drawing/2010/main" val="0"/>
              </a:ext>
            </a:extLst>
          </a:blip>
          <a:srcRect l="10688" t="16454" r="9794" b="19520"/>
          <a:stretch/>
        </p:blipFill>
        <p:spPr bwMode="gray">
          <a:xfrm>
            <a:off x="9713177" y="6049827"/>
            <a:ext cx="2220205" cy="716760"/>
          </a:xfrm>
          <a:prstGeom prst="rect">
            <a:avLst/>
          </a:prstGeom>
        </p:spPr>
      </p:pic>
    </p:spTree>
    <p:extLst>
      <p:ext uri="{BB962C8B-B14F-4D97-AF65-F5344CB8AC3E}">
        <p14:creationId xmlns:p14="http://schemas.microsoft.com/office/powerpoint/2010/main" val="379451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0" y="396000"/>
            <a:ext cx="12192000" cy="6462000"/>
          </a:xfrm>
          <a:prstGeom prst="rect">
            <a:avLst/>
          </a:prstGeom>
        </p:spPr>
      </p:pic>
      <p:pic>
        <p:nvPicPr>
          <p:cNvPr id="6" name="Picture 5" title="University of Waterloo"/>
          <p:cNvPicPr>
            <a:picLocks noChangeAspect="1"/>
          </p:cNvPicPr>
          <p:nvPr/>
        </p:nvPicPr>
        <p:blipFill rotWithShape="1">
          <a:blip r:embed="rId3" cstate="hqprint">
            <a:extLst>
              <a:ext uri="{28A0092B-C50C-407E-A947-70E740481C1C}">
                <a14:useLocalDpi xmlns:a14="http://schemas.microsoft.com/office/drawing/2010/main" val="0"/>
              </a:ext>
            </a:extLst>
          </a:blip>
          <a:srcRect l="10688" t="16454" r="9794" b="19520"/>
          <a:stretch/>
        </p:blipFill>
        <p:spPr bwMode="gray">
          <a:xfrm>
            <a:off x="9713177" y="6049827"/>
            <a:ext cx="2220205" cy="716760"/>
          </a:xfrm>
          <a:prstGeom prst="rect">
            <a:avLst/>
          </a:prstGeom>
        </p:spPr>
      </p:pic>
    </p:spTree>
    <p:extLst>
      <p:ext uri="{BB962C8B-B14F-4D97-AF65-F5344CB8AC3E}">
        <p14:creationId xmlns:p14="http://schemas.microsoft.com/office/powerpoint/2010/main" val="81900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674"/>
          <a:stretch/>
        </p:blipFill>
        <p:spPr>
          <a:xfrm>
            <a:off x="0" y="389106"/>
            <a:ext cx="12181172" cy="6468894"/>
          </a:xfrm>
          <a:prstGeom prst="rect">
            <a:avLst/>
          </a:prstGeom>
        </p:spPr>
      </p:pic>
      <p:pic>
        <p:nvPicPr>
          <p:cNvPr id="6" name="Picture 5" title="University of Waterloo"/>
          <p:cNvPicPr>
            <a:picLocks noChangeAspect="1"/>
          </p:cNvPicPr>
          <p:nvPr/>
        </p:nvPicPr>
        <p:blipFill rotWithShape="1">
          <a:blip r:embed="rId3" cstate="hqprint">
            <a:extLst>
              <a:ext uri="{28A0092B-C50C-407E-A947-70E740481C1C}">
                <a14:useLocalDpi xmlns:a14="http://schemas.microsoft.com/office/drawing/2010/main" val="0"/>
              </a:ext>
            </a:extLst>
          </a:blip>
          <a:srcRect l="10688" t="16454" r="9794" b="19520"/>
          <a:stretch/>
        </p:blipFill>
        <p:spPr bwMode="gray">
          <a:xfrm>
            <a:off x="9713177" y="6049827"/>
            <a:ext cx="2220205" cy="716760"/>
          </a:xfrm>
          <a:prstGeom prst="rect">
            <a:avLst/>
          </a:prstGeom>
        </p:spPr>
      </p:pic>
    </p:spTree>
    <p:extLst>
      <p:ext uri="{BB962C8B-B14F-4D97-AF65-F5344CB8AC3E}">
        <p14:creationId xmlns:p14="http://schemas.microsoft.com/office/powerpoint/2010/main" val="112233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0" y="396000"/>
            <a:ext cx="12192000" cy="6462000"/>
          </a:xfrm>
          <a:prstGeom prst="rect">
            <a:avLst/>
          </a:prstGeom>
        </p:spPr>
      </p:pic>
      <p:pic>
        <p:nvPicPr>
          <p:cNvPr id="10" name="Picture 9"/>
          <p:cNvPicPr>
            <a:picLocks noChangeAspect="1"/>
          </p:cNvPicPr>
          <p:nvPr/>
        </p:nvPicPr>
        <p:blipFill>
          <a:blip r:embed="rId3"/>
          <a:stretch>
            <a:fillRect/>
          </a:stretch>
        </p:blipFill>
        <p:spPr>
          <a:xfrm>
            <a:off x="9793211" y="6151024"/>
            <a:ext cx="2050473" cy="524814"/>
          </a:xfrm>
          <a:prstGeom prst="rect">
            <a:avLst/>
          </a:prstGeom>
        </p:spPr>
      </p:pic>
    </p:spTree>
    <p:extLst>
      <p:ext uri="{BB962C8B-B14F-4D97-AF65-F5344CB8AC3E}">
        <p14:creationId xmlns:p14="http://schemas.microsoft.com/office/powerpoint/2010/main" val="209562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18542" r="18542"/>
          <a:stretch/>
        </p:blipFill>
        <p:spPr/>
      </p:pic>
      <p:sp>
        <p:nvSpPr>
          <p:cNvPr id="2" name="Title 1"/>
          <p:cNvSpPr>
            <a:spLocks noGrp="1"/>
          </p:cNvSpPr>
          <p:nvPr>
            <p:ph type="ctrTitle"/>
          </p:nvPr>
        </p:nvSpPr>
        <p:spPr/>
        <p:txBody>
          <a:bodyPr>
            <a:normAutofit fontScale="90000"/>
          </a:bodyPr>
          <a:lstStyle/>
          <a:p>
            <a:r>
              <a:rPr lang="en-US" dirty="0"/>
              <a:t>PRESENTATION TITLE</a:t>
            </a:r>
            <a:br>
              <a:rPr lang="en-US" dirty="0"/>
            </a:br>
            <a:r>
              <a:rPr lang="en-US" dirty="0"/>
              <a:t>IN THIS SPACE HERE</a:t>
            </a:r>
          </a:p>
        </p:txBody>
      </p:sp>
      <p:sp>
        <p:nvSpPr>
          <p:cNvPr id="3" name="Subtitle 2"/>
          <p:cNvSpPr>
            <a:spLocks noGrp="1"/>
          </p:cNvSpPr>
          <p:nvPr>
            <p:ph type="subTitle" idx="1"/>
          </p:nvPr>
        </p:nvSpPr>
        <p:spPr/>
        <p:txBody>
          <a:bodyPr>
            <a:normAutofit fontScale="70000" lnSpcReduction="20000"/>
          </a:bodyPr>
          <a:lstStyle/>
          <a:p>
            <a:r>
              <a:rPr lang="en-US" dirty="0"/>
              <a:t>Presented by: Joanne </a:t>
            </a:r>
            <a:r>
              <a:rPr lang="en-US" dirty="0" err="1"/>
              <a:t>Shmoe</a:t>
            </a:r>
            <a:endParaRPr lang="en-US" dirty="0"/>
          </a:p>
          <a:p>
            <a:r>
              <a:rPr lang="en-US" dirty="0"/>
              <a:t>Department of Engineering</a:t>
            </a:r>
          </a:p>
        </p:txBody>
      </p:sp>
      <p:sp>
        <p:nvSpPr>
          <p:cNvPr id="7" name="Date Placeholder 6"/>
          <p:cNvSpPr>
            <a:spLocks noGrp="1"/>
          </p:cNvSpPr>
          <p:nvPr>
            <p:ph type="dt" sz="half" idx="10"/>
          </p:nvPr>
        </p:nvSpPr>
        <p:spPr/>
        <p:txBody>
          <a:bodyPr/>
          <a:lstStyle/>
          <a:p>
            <a:fld id="{C01D8290-3608-4A43-BD81-33D61C8B2FA9}" type="datetime1">
              <a:rPr lang="en-US" smtClean="0"/>
              <a:t>12/14/2021</a:t>
            </a:fld>
            <a:endParaRPr lang="en-US" dirty="0"/>
          </a:p>
        </p:txBody>
      </p:sp>
    </p:spTree>
    <p:extLst>
      <p:ext uri="{BB962C8B-B14F-4D97-AF65-F5344CB8AC3E}">
        <p14:creationId xmlns:p14="http://schemas.microsoft.com/office/powerpoint/2010/main" val="2917708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PAGE  TITLE HERE</a:t>
            </a:r>
          </a:p>
        </p:txBody>
      </p:sp>
      <p:sp>
        <p:nvSpPr>
          <p:cNvPr id="3" name="Content Placeholder 2"/>
          <p:cNvSpPr>
            <a:spLocks noGrp="1"/>
          </p:cNvSpPr>
          <p:nvPr>
            <p:ph idx="1"/>
          </p:nvPr>
        </p:nvSpPr>
        <p:spPr/>
        <p:txBody>
          <a:bodyPr/>
          <a:lstStyle/>
          <a:p>
            <a:r>
              <a:rPr lang="en-US" dirty="0"/>
              <a:t>Lorem ipsum dolor sit amet, consectetuer adipiscing elit. Maecenas </a:t>
            </a:r>
            <a:r>
              <a:rPr lang="en-US" dirty="0" err="1"/>
              <a:t>porttitor</a:t>
            </a:r>
            <a:r>
              <a:rPr lang="en-US" dirty="0"/>
              <a:t> </a:t>
            </a:r>
            <a:r>
              <a:rPr lang="en-US" dirty="0" err="1"/>
              <a:t>congue</a:t>
            </a:r>
            <a:r>
              <a:rPr lang="en-US" dirty="0"/>
              <a:t> massa. Fusce posuere, magna sed pulvinar ultricies, purus lectus malesuada libero, sit amet commodo magna eros quis </a:t>
            </a:r>
            <a:r>
              <a:rPr lang="en-US" dirty="0" err="1"/>
              <a:t>urna</a:t>
            </a:r>
            <a:r>
              <a:rPr lang="en-US" dirty="0"/>
              <a:t>.</a:t>
            </a:r>
          </a:p>
          <a:p>
            <a:r>
              <a:rPr lang="en-US" dirty="0"/>
              <a:t>Nunc viverra imperdiet enim. Fusce est. Vivamus a </a:t>
            </a:r>
            <a:r>
              <a:rPr lang="en-US" dirty="0" err="1"/>
              <a:t>tellus</a:t>
            </a:r>
            <a:r>
              <a:rPr lang="en-US" dirty="0"/>
              <a:t>.</a:t>
            </a:r>
          </a:p>
          <a:p>
            <a:r>
              <a:rPr lang="en-US" dirty="0"/>
              <a:t>Pellentesque habitant morbi tristique senectus et netus et malesuada fames ac turpis egestas. Proin pharetra nonummy pede. Mauris et </a:t>
            </a:r>
            <a:r>
              <a:rPr lang="en-US" dirty="0" err="1"/>
              <a:t>orci</a:t>
            </a:r>
            <a:r>
              <a:rPr lang="en-US" dirty="0"/>
              <a:t>.</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5</a:t>
            </a:fld>
            <a:endParaRPr lang="en-US" dirty="0"/>
          </a:p>
        </p:txBody>
      </p:sp>
    </p:spTree>
    <p:extLst>
      <p:ext uri="{BB962C8B-B14F-4D97-AF65-F5344CB8AC3E}">
        <p14:creationId xmlns:p14="http://schemas.microsoft.com/office/powerpoint/2010/main" val="253480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PAGE  TITLE HERE</a:t>
            </a:r>
          </a:p>
        </p:txBody>
      </p:sp>
      <p:sp>
        <p:nvSpPr>
          <p:cNvPr id="3" name="Content Placeholder 2"/>
          <p:cNvSpPr>
            <a:spLocks noGrp="1"/>
          </p:cNvSpPr>
          <p:nvPr>
            <p:ph idx="1"/>
          </p:nvPr>
        </p:nvSpPr>
        <p:spPr/>
        <p:txBody>
          <a:bodyPr/>
          <a:lstStyle/>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Phasellus</a:t>
            </a:r>
            <a:r>
              <a:rPr lang="en-US" dirty="0"/>
              <a:t> non </a:t>
            </a:r>
            <a:r>
              <a:rPr lang="en-US" dirty="0" err="1"/>
              <a:t>sem</a:t>
            </a:r>
            <a:br>
              <a:rPr lang="en-US" dirty="0"/>
            </a:br>
            <a:r>
              <a:rPr lang="en-US" dirty="0"/>
              <a:t>semper, </a:t>
            </a:r>
            <a:r>
              <a:rPr lang="en-US" dirty="0" err="1"/>
              <a:t>rhoncus</a:t>
            </a:r>
            <a:r>
              <a:rPr lang="en-US" dirty="0"/>
              <a:t> </a:t>
            </a:r>
            <a:r>
              <a:rPr lang="en-US" dirty="0" err="1"/>
              <a:t>quam</a:t>
            </a:r>
            <a:r>
              <a:rPr lang="en-US" dirty="0"/>
              <a:t> </a:t>
            </a:r>
            <a:r>
              <a:rPr lang="en-US" dirty="0" err="1"/>
              <a:t>nec</a:t>
            </a:r>
            <a:r>
              <a:rPr lang="en-US" dirty="0"/>
              <a:t>, </a:t>
            </a:r>
            <a:r>
              <a:rPr lang="en-US" dirty="0" err="1"/>
              <a:t>suscipit</a:t>
            </a:r>
            <a:r>
              <a:rPr lang="en-US" dirty="0"/>
              <a:t> </a:t>
            </a:r>
            <a:r>
              <a:rPr lang="en-US" dirty="0" err="1"/>
              <a:t>erat</a:t>
            </a:r>
            <a:r>
              <a:rPr lang="en-US" dirty="0"/>
              <a:t>. In non </a:t>
            </a:r>
            <a:r>
              <a:rPr lang="en-US" dirty="0" err="1"/>
              <a:t>scelerisque</a:t>
            </a:r>
            <a:r>
              <a:rPr lang="en-US" dirty="0"/>
              <a:t> est. Cras </a:t>
            </a:r>
            <a:r>
              <a:rPr lang="en-US" dirty="0" err="1"/>
              <a:t>eu</a:t>
            </a:r>
            <a:br>
              <a:rPr lang="en-US" dirty="0"/>
            </a:br>
            <a:r>
              <a:rPr lang="en-US" dirty="0" err="1"/>
              <a:t>sodales</a:t>
            </a:r>
            <a:r>
              <a:rPr lang="en-US" dirty="0"/>
              <a:t> </a:t>
            </a:r>
            <a:r>
              <a:rPr lang="en-US" dirty="0" err="1"/>
              <a:t>mauris</a:t>
            </a:r>
            <a:r>
              <a:rPr lang="en-US" dirty="0"/>
              <a:t>. Integer a magna non </a:t>
            </a:r>
            <a:r>
              <a:rPr lang="en-US" dirty="0" err="1"/>
              <a:t>tellus</a:t>
            </a:r>
            <a:r>
              <a:rPr lang="en-US" dirty="0"/>
              <a:t> </a:t>
            </a:r>
            <a:r>
              <a:rPr lang="en-US" dirty="0" err="1"/>
              <a:t>vestibulum</a:t>
            </a:r>
            <a:r>
              <a:rPr lang="en-US" dirty="0"/>
              <a:t> </a:t>
            </a:r>
            <a:r>
              <a:rPr lang="en-US" dirty="0" err="1"/>
              <a:t>venenatis</a:t>
            </a:r>
            <a:r>
              <a:rPr lang="en-US" dirty="0"/>
              <a:t> </a:t>
            </a:r>
            <a:r>
              <a:rPr lang="en-US" dirty="0" err="1"/>
              <a:t>sed</a:t>
            </a:r>
            <a:r>
              <a:rPr lang="en-US" dirty="0"/>
              <a:t> </a:t>
            </a:r>
            <a:r>
              <a:rPr lang="en-US" dirty="0" err="1"/>
              <a:t>vel</a:t>
            </a:r>
            <a:br>
              <a:rPr lang="en-US" dirty="0"/>
            </a:br>
            <a:r>
              <a:rPr lang="en-US" dirty="0" err="1"/>
              <a:t>urna</a:t>
            </a:r>
            <a:r>
              <a:rPr lang="en-US" dirty="0"/>
              <a:t>. </a:t>
            </a:r>
            <a:r>
              <a:rPr lang="en-US" dirty="0" err="1"/>
              <a:t>Morbi</a:t>
            </a:r>
            <a:r>
              <a:rPr lang="en-US" dirty="0"/>
              <a:t> </a:t>
            </a:r>
            <a:r>
              <a:rPr lang="en-US" dirty="0" err="1"/>
              <a:t>scelerisque</a:t>
            </a:r>
            <a:r>
              <a:rPr lang="en-US" dirty="0"/>
              <a:t> et ligula </a:t>
            </a:r>
            <a:r>
              <a:rPr lang="en-US" dirty="0" err="1"/>
              <a:t>sed</a:t>
            </a:r>
            <a:r>
              <a:rPr lang="en-US" dirty="0"/>
              <a:t> maximus. </a:t>
            </a:r>
            <a:r>
              <a:rPr lang="en-US" dirty="0" err="1"/>
              <a:t>Sed</a:t>
            </a:r>
            <a:r>
              <a:rPr lang="en-US" dirty="0"/>
              <a:t> </a:t>
            </a:r>
            <a:r>
              <a:rPr lang="en-US" dirty="0" err="1"/>
              <a:t>tincidunt</a:t>
            </a:r>
            <a:r>
              <a:rPr lang="en-US" dirty="0"/>
              <a:t> </a:t>
            </a:r>
            <a:r>
              <a:rPr lang="en-US" dirty="0" err="1"/>
              <a:t>lacus</a:t>
            </a:r>
            <a:r>
              <a:rPr lang="en-US" dirty="0"/>
              <a:t> id libero</a:t>
            </a:r>
            <a:br>
              <a:rPr lang="en-US" dirty="0"/>
            </a:br>
            <a:r>
              <a:rPr lang="en-US" dirty="0" err="1"/>
              <a:t>hendrerit</a:t>
            </a:r>
            <a:r>
              <a:rPr lang="en-US" dirty="0"/>
              <a:t> </a:t>
            </a:r>
            <a:r>
              <a:rPr lang="en-US" dirty="0" err="1"/>
              <a:t>condimentum</a:t>
            </a:r>
            <a:r>
              <a:rPr lang="en-US" dirty="0"/>
              <a:t>. </a:t>
            </a:r>
            <a:r>
              <a:rPr lang="en-US" dirty="0" err="1"/>
              <a:t>Praesent</a:t>
            </a:r>
            <a:r>
              <a:rPr lang="en-US" dirty="0"/>
              <a:t> </a:t>
            </a:r>
            <a:r>
              <a:rPr lang="en-US" dirty="0" err="1"/>
              <a:t>euismod</a:t>
            </a:r>
            <a:r>
              <a:rPr lang="en-US" dirty="0"/>
              <a:t> </a:t>
            </a:r>
            <a:r>
              <a:rPr lang="en-US" dirty="0" err="1"/>
              <a:t>est</a:t>
            </a:r>
            <a:r>
              <a:rPr lang="en-US" dirty="0"/>
              <a:t> </a:t>
            </a:r>
            <a:r>
              <a:rPr lang="en-US" dirty="0" err="1"/>
              <a:t>finibus</a:t>
            </a:r>
            <a:r>
              <a:rPr lang="en-US" dirty="0"/>
              <a:t> </a:t>
            </a:r>
            <a:r>
              <a:rPr lang="en-US" dirty="0" err="1"/>
              <a:t>metus</a:t>
            </a:r>
            <a:r>
              <a:rPr lang="en-US" dirty="0"/>
              <a:t> </a:t>
            </a:r>
            <a:r>
              <a:rPr lang="en-US" dirty="0" err="1"/>
              <a:t>euismod</a:t>
            </a:r>
            <a:r>
              <a:rPr lang="en-US" dirty="0"/>
              <a:t> </a:t>
            </a:r>
            <a:r>
              <a:rPr lang="en-US" dirty="0" err="1"/>
              <a:t>mattis</a:t>
            </a:r>
            <a:r>
              <a:rPr lang="en-US" dirty="0"/>
              <a:t>.</a:t>
            </a:r>
            <a:br>
              <a:rPr lang="en-US" dirty="0"/>
            </a:br>
            <a:r>
              <a:rPr lang="en-US" dirty="0" err="1"/>
              <a:t>Aliquam</a:t>
            </a:r>
            <a:r>
              <a:rPr lang="en-US" dirty="0"/>
              <a:t> </a:t>
            </a:r>
            <a:r>
              <a:rPr lang="en-US" dirty="0" err="1"/>
              <a:t>malesuada</a:t>
            </a:r>
            <a:r>
              <a:rPr lang="en-US" dirty="0"/>
              <a:t> </a:t>
            </a:r>
            <a:r>
              <a:rPr lang="en-US" dirty="0" err="1"/>
              <a:t>interdum</a:t>
            </a:r>
            <a:r>
              <a:rPr lang="en-US" dirty="0"/>
              <a:t> </a:t>
            </a:r>
            <a:r>
              <a:rPr lang="en-US" dirty="0" err="1"/>
              <a:t>nisl</a:t>
            </a:r>
            <a:r>
              <a:rPr lang="en-US" dirty="0"/>
              <a:t> </a:t>
            </a:r>
            <a:r>
              <a:rPr lang="en-US" dirty="0" err="1"/>
              <a:t>sed</a:t>
            </a:r>
            <a:r>
              <a:rPr lang="en-US" dirty="0"/>
              <a:t> </a:t>
            </a:r>
            <a:r>
              <a:rPr lang="en-US" dirty="0" err="1"/>
              <a:t>tincidunt</a:t>
            </a:r>
            <a:r>
              <a:rPr lang="en-US" dirty="0"/>
              <a:t>. </a:t>
            </a:r>
            <a:r>
              <a:rPr lang="en-US" dirty="0" err="1"/>
              <a:t>Sed</a:t>
            </a:r>
            <a:r>
              <a:rPr lang="en-US" dirty="0"/>
              <a:t> et </a:t>
            </a:r>
            <a:r>
              <a:rPr lang="en-US" dirty="0" err="1"/>
              <a:t>eleifend</a:t>
            </a:r>
            <a:r>
              <a:rPr lang="en-US" dirty="0"/>
              <a:t> </a:t>
            </a:r>
            <a:r>
              <a:rPr lang="en-US" dirty="0" err="1"/>
              <a:t>urna</a:t>
            </a:r>
            <a:r>
              <a:rPr lang="en-US" dirty="0"/>
              <a:t>.</a:t>
            </a:r>
            <a:br>
              <a:rPr lang="en-US" dirty="0"/>
            </a:br>
            <a:r>
              <a:rPr lang="en-US" dirty="0" err="1"/>
              <a:t>Curabitur</a:t>
            </a:r>
            <a:r>
              <a:rPr lang="en-US" dirty="0"/>
              <a:t> </a:t>
            </a:r>
            <a:r>
              <a:rPr lang="en-US" dirty="0" err="1"/>
              <a:t>tempor</a:t>
            </a:r>
            <a:r>
              <a:rPr lang="en-US" dirty="0"/>
              <a:t> </a:t>
            </a:r>
            <a:r>
              <a:rPr lang="en-US" dirty="0" err="1"/>
              <a:t>vulputate</a:t>
            </a:r>
            <a:r>
              <a:rPr lang="en-US" dirty="0"/>
              <a:t> </a:t>
            </a:r>
            <a:r>
              <a:rPr lang="en-US" dirty="0" err="1"/>
              <a:t>leo</a:t>
            </a:r>
            <a:r>
              <a:rPr lang="en-US" dirty="0"/>
              <a:t> vitae </a:t>
            </a:r>
            <a:r>
              <a:rPr lang="en-US" dirty="0" err="1"/>
              <a:t>consequat</a:t>
            </a:r>
            <a:r>
              <a:rPr lang="en-US" dirty="0"/>
              <a:t>.</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6</a:t>
            </a:fld>
            <a:endParaRPr lang="en-US" dirty="0"/>
          </a:p>
        </p:txBody>
      </p:sp>
    </p:spTree>
    <p:extLst>
      <p:ext uri="{BB962C8B-B14F-4D97-AF65-F5344CB8AC3E}">
        <p14:creationId xmlns:p14="http://schemas.microsoft.com/office/powerpoint/2010/main" val="44320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COLUMN CONTENT SLIDE LAYOUT</a:t>
            </a:r>
          </a:p>
        </p:txBody>
      </p:sp>
      <p:sp>
        <p:nvSpPr>
          <p:cNvPr id="3" name="Content Placeholder 2"/>
          <p:cNvSpPr>
            <a:spLocks noGrp="1"/>
          </p:cNvSpPr>
          <p:nvPr>
            <p:ph sz="half" idx="1"/>
          </p:nvPr>
        </p:nvSpPr>
        <p:spPr/>
        <p:txBody>
          <a:bodyPr>
            <a:normAutofit/>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endParaRPr lang="en-US" dirty="0"/>
          </a:p>
          <a:p>
            <a:r>
              <a:rPr lang="en-US" dirty="0"/>
              <a:t>Maecenas </a:t>
            </a:r>
            <a:r>
              <a:rPr lang="en-US" dirty="0" err="1"/>
              <a:t>porttitor</a:t>
            </a:r>
            <a:r>
              <a:rPr lang="en-US" dirty="0"/>
              <a:t> </a:t>
            </a:r>
            <a:r>
              <a:rPr lang="en-US" dirty="0" err="1"/>
              <a:t>congue</a:t>
            </a:r>
            <a:r>
              <a:rPr lang="en-US" dirty="0"/>
              <a:t> </a:t>
            </a:r>
            <a:r>
              <a:rPr lang="en-US" dirty="0" err="1"/>
              <a:t>massa</a:t>
            </a:r>
            <a:endParaRPr lang="en-US" dirty="0"/>
          </a:p>
          <a:p>
            <a:r>
              <a:rPr lang="en-US" dirty="0" err="1"/>
              <a:t>Fusce</a:t>
            </a:r>
            <a:r>
              <a:rPr lang="en-US" dirty="0"/>
              <a:t> </a:t>
            </a:r>
            <a:r>
              <a:rPr lang="en-US" dirty="0" err="1"/>
              <a:t>posuere</a:t>
            </a:r>
            <a:r>
              <a:rPr lang="en-US" dirty="0"/>
              <a:t>, magna </a:t>
            </a:r>
            <a:r>
              <a:rPr lang="en-US" dirty="0" err="1"/>
              <a:t>sed</a:t>
            </a:r>
            <a:r>
              <a:rPr lang="en-US" dirty="0"/>
              <a:t>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a:t>
            </a:r>
            <a:br>
              <a:rPr lang="en-US" dirty="0"/>
            </a:br>
            <a:r>
              <a:rPr lang="en-US" dirty="0" err="1"/>
              <a:t>eros</a:t>
            </a:r>
            <a:r>
              <a:rPr lang="en-US" dirty="0"/>
              <a:t> </a:t>
            </a:r>
            <a:r>
              <a:rPr lang="en-US" dirty="0" err="1"/>
              <a:t>quis</a:t>
            </a:r>
            <a:r>
              <a:rPr lang="en-US" dirty="0"/>
              <a:t> </a:t>
            </a:r>
            <a:r>
              <a:rPr lang="en-US" dirty="0" err="1"/>
              <a:t>urna</a:t>
            </a:r>
            <a:endParaRPr lang="en-US" dirty="0"/>
          </a:p>
          <a:p>
            <a:r>
              <a:rPr lang="en-US" dirty="0"/>
              <a:t>Nunc </a:t>
            </a:r>
            <a:r>
              <a:rPr lang="en-US" dirty="0" err="1"/>
              <a:t>viverra</a:t>
            </a:r>
            <a:r>
              <a:rPr lang="en-US" dirty="0"/>
              <a:t> </a:t>
            </a:r>
            <a:r>
              <a:rPr lang="en-US" dirty="0" err="1"/>
              <a:t>imperdiet</a:t>
            </a:r>
            <a:r>
              <a:rPr lang="en-US" dirty="0"/>
              <a:t> </a:t>
            </a:r>
            <a:r>
              <a:rPr lang="en-US" dirty="0" err="1"/>
              <a:t>enim</a:t>
            </a:r>
            <a:r>
              <a:rPr lang="en-US" dirty="0"/>
              <a:t>.</a:t>
            </a:r>
          </a:p>
        </p:txBody>
      </p:sp>
      <p:sp>
        <p:nvSpPr>
          <p:cNvPr id="4" name="Content Placeholder 3"/>
          <p:cNvSpPr>
            <a:spLocks noGrp="1"/>
          </p:cNvSpPr>
          <p:nvPr>
            <p:ph sz="half" idx="2"/>
          </p:nvPr>
        </p:nvSpPr>
        <p:spPr/>
        <p:txBody>
          <a:bodyPr>
            <a:normAutofit/>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endParaRPr lang="en-US" dirty="0"/>
          </a:p>
          <a:p>
            <a:r>
              <a:rPr lang="en-US" dirty="0"/>
              <a:t>Maecenas </a:t>
            </a:r>
            <a:r>
              <a:rPr lang="en-US" dirty="0" err="1"/>
              <a:t>porttitor</a:t>
            </a:r>
            <a:r>
              <a:rPr lang="en-US" dirty="0"/>
              <a:t> </a:t>
            </a:r>
            <a:r>
              <a:rPr lang="en-US" dirty="0" err="1"/>
              <a:t>congue</a:t>
            </a:r>
            <a:r>
              <a:rPr lang="en-US" dirty="0"/>
              <a:t> </a:t>
            </a:r>
            <a:r>
              <a:rPr lang="en-US" dirty="0" err="1"/>
              <a:t>massa</a:t>
            </a:r>
            <a:endParaRPr lang="en-US" dirty="0"/>
          </a:p>
          <a:p>
            <a:r>
              <a:rPr lang="en-US" dirty="0" err="1"/>
              <a:t>Fusce</a:t>
            </a:r>
            <a:r>
              <a:rPr lang="en-US" dirty="0"/>
              <a:t> </a:t>
            </a:r>
            <a:r>
              <a:rPr lang="en-US" dirty="0" err="1"/>
              <a:t>posuere</a:t>
            </a:r>
            <a:r>
              <a:rPr lang="en-US" dirty="0"/>
              <a:t>, magna </a:t>
            </a:r>
            <a:r>
              <a:rPr lang="en-US" dirty="0" err="1"/>
              <a:t>sed</a:t>
            </a:r>
            <a:r>
              <a:rPr lang="en-US" dirty="0"/>
              <a:t>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a:t>
            </a:r>
            <a:br>
              <a:rPr lang="en-US" dirty="0"/>
            </a:br>
            <a:r>
              <a:rPr lang="en-US" dirty="0" err="1"/>
              <a:t>eros</a:t>
            </a:r>
            <a:r>
              <a:rPr lang="en-US" dirty="0"/>
              <a:t> </a:t>
            </a:r>
            <a:r>
              <a:rPr lang="en-US" dirty="0" err="1"/>
              <a:t>quis</a:t>
            </a:r>
            <a:r>
              <a:rPr lang="en-US" dirty="0"/>
              <a:t> </a:t>
            </a:r>
            <a:r>
              <a:rPr lang="en-US" dirty="0" err="1"/>
              <a:t>urna</a:t>
            </a:r>
            <a:endParaRPr lang="en-US" dirty="0"/>
          </a:p>
          <a:p>
            <a:r>
              <a:rPr lang="en-US" dirty="0"/>
              <a:t>Nunc </a:t>
            </a:r>
            <a:r>
              <a:rPr lang="en-US" dirty="0" err="1"/>
              <a:t>viverra</a:t>
            </a:r>
            <a:r>
              <a:rPr lang="en-US" dirty="0"/>
              <a:t> </a:t>
            </a:r>
            <a:r>
              <a:rPr lang="en-US" dirty="0" err="1"/>
              <a:t>imperdiet</a:t>
            </a:r>
            <a:r>
              <a:rPr lang="en-US" dirty="0"/>
              <a:t> </a:t>
            </a:r>
            <a:r>
              <a:rPr lang="en-US" dirty="0" err="1"/>
              <a:t>enim</a:t>
            </a:r>
            <a:r>
              <a:rPr lang="en-US" dirty="0"/>
              <a:t>.</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r>
              <a:rPr lang="en-US" dirty="0"/>
              <a:t>PAGE  </a:t>
            </a:r>
            <a:fld id="{93005692-73BE-493E-93AB-ECD6027A7652}" type="slidenum">
              <a:rPr lang="en-US" smtClean="0"/>
              <a:pPr/>
              <a:t>7</a:t>
            </a:fld>
            <a:endParaRPr lang="en-US" dirty="0"/>
          </a:p>
        </p:txBody>
      </p:sp>
    </p:spTree>
    <p:extLst>
      <p:ext uri="{BB962C8B-B14F-4D97-AF65-F5344CB8AC3E}">
        <p14:creationId xmlns:p14="http://schemas.microsoft.com/office/powerpoint/2010/main" val="416881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Subheading left side</a:t>
            </a:r>
          </a:p>
        </p:txBody>
      </p:sp>
      <p:sp>
        <p:nvSpPr>
          <p:cNvPr id="3" name="Content Placeholder 2"/>
          <p:cNvSpPr>
            <a:spLocks noGrp="1"/>
          </p:cNvSpPr>
          <p:nvPr>
            <p:ph sz="half" idx="2"/>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endParaRPr lang="en-US" dirty="0"/>
          </a:p>
          <a:p>
            <a:r>
              <a:rPr lang="en-US" dirty="0"/>
              <a:t>Maecenas </a:t>
            </a:r>
            <a:r>
              <a:rPr lang="en-US" dirty="0" err="1"/>
              <a:t>porttitor</a:t>
            </a:r>
            <a:r>
              <a:rPr lang="en-US" dirty="0"/>
              <a:t> </a:t>
            </a:r>
            <a:r>
              <a:rPr lang="en-US" dirty="0" err="1"/>
              <a:t>congue</a:t>
            </a:r>
            <a:r>
              <a:rPr lang="en-US" dirty="0"/>
              <a:t> </a:t>
            </a:r>
            <a:r>
              <a:rPr lang="en-US" dirty="0" err="1"/>
              <a:t>massa</a:t>
            </a:r>
            <a:endParaRPr lang="en-US" dirty="0"/>
          </a:p>
          <a:p>
            <a:r>
              <a:rPr lang="en-US" dirty="0" err="1"/>
              <a:t>Fusce</a:t>
            </a:r>
            <a:r>
              <a:rPr lang="en-US" dirty="0"/>
              <a:t> </a:t>
            </a:r>
            <a:r>
              <a:rPr lang="en-US" dirty="0" err="1"/>
              <a:t>posuere</a:t>
            </a:r>
            <a:r>
              <a:rPr lang="en-US" dirty="0"/>
              <a:t>, magna </a:t>
            </a:r>
            <a:r>
              <a:rPr lang="en-US" dirty="0" err="1"/>
              <a:t>sed</a:t>
            </a:r>
            <a:r>
              <a:rPr lang="en-US" dirty="0"/>
              <a:t>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endParaRPr lang="en-US" dirty="0"/>
          </a:p>
          <a:p>
            <a:r>
              <a:rPr lang="en-US" dirty="0"/>
              <a:t>Nunc </a:t>
            </a:r>
            <a:r>
              <a:rPr lang="en-US" dirty="0" err="1"/>
              <a:t>viverra</a:t>
            </a:r>
            <a:r>
              <a:rPr lang="en-US" dirty="0"/>
              <a:t> </a:t>
            </a:r>
            <a:r>
              <a:rPr lang="en-US" dirty="0" err="1"/>
              <a:t>imperdiet</a:t>
            </a:r>
            <a:r>
              <a:rPr lang="en-US" dirty="0"/>
              <a:t> </a:t>
            </a:r>
            <a:r>
              <a:rPr lang="en-US" dirty="0" err="1"/>
              <a:t>enim</a:t>
            </a:r>
            <a:r>
              <a:rPr lang="en-US" dirty="0"/>
              <a:t>.</a:t>
            </a:r>
          </a:p>
        </p:txBody>
      </p:sp>
      <p:sp>
        <p:nvSpPr>
          <p:cNvPr id="4" name="Text Placeholder 3"/>
          <p:cNvSpPr>
            <a:spLocks noGrp="1"/>
          </p:cNvSpPr>
          <p:nvPr>
            <p:ph type="body" sz="quarter" idx="3"/>
          </p:nvPr>
        </p:nvSpPr>
        <p:spPr/>
        <p:txBody>
          <a:bodyPr/>
          <a:lstStyle/>
          <a:p>
            <a:r>
              <a:rPr lang="en-US" dirty="0"/>
              <a:t>Subheading right side</a:t>
            </a:r>
          </a:p>
        </p:txBody>
      </p:sp>
      <p:sp>
        <p:nvSpPr>
          <p:cNvPr id="5" name="Content Placeholder 4"/>
          <p:cNvSpPr>
            <a:spLocks noGrp="1"/>
          </p:cNvSpPr>
          <p:nvPr>
            <p:ph sz="quarter" idx="4"/>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endParaRPr lang="en-US" dirty="0"/>
          </a:p>
          <a:p>
            <a:r>
              <a:rPr lang="en-US" dirty="0"/>
              <a:t>Maecenas </a:t>
            </a:r>
            <a:r>
              <a:rPr lang="en-US" dirty="0" err="1"/>
              <a:t>porttitor</a:t>
            </a:r>
            <a:r>
              <a:rPr lang="en-US" dirty="0"/>
              <a:t> </a:t>
            </a:r>
            <a:r>
              <a:rPr lang="en-US" dirty="0" err="1"/>
              <a:t>congue</a:t>
            </a:r>
            <a:r>
              <a:rPr lang="en-US" dirty="0"/>
              <a:t> </a:t>
            </a:r>
            <a:r>
              <a:rPr lang="en-US" dirty="0" err="1"/>
              <a:t>massa</a:t>
            </a:r>
            <a:endParaRPr lang="en-US" dirty="0"/>
          </a:p>
          <a:p>
            <a:r>
              <a:rPr lang="en-US" dirty="0" err="1"/>
              <a:t>Fusce</a:t>
            </a:r>
            <a:r>
              <a:rPr lang="en-US" dirty="0"/>
              <a:t> </a:t>
            </a:r>
            <a:r>
              <a:rPr lang="en-US" dirty="0" err="1"/>
              <a:t>posuere</a:t>
            </a:r>
            <a:r>
              <a:rPr lang="en-US" dirty="0"/>
              <a:t>, magna </a:t>
            </a:r>
            <a:r>
              <a:rPr lang="en-US" dirty="0" err="1"/>
              <a:t>sed</a:t>
            </a:r>
            <a:r>
              <a:rPr lang="en-US" dirty="0"/>
              <a:t>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endParaRPr lang="en-US" dirty="0"/>
          </a:p>
          <a:p>
            <a:r>
              <a:rPr lang="en-US" dirty="0"/>
              <a:t>Nunc </a:t>
            </a:r>
            <a:r>
              <a:rPr lang="en-US" dirty="0" err="1"/>
              <a:t>viverra</a:t>
            </a:r>
            <a:r>
              <a:rPr lang="en-US" dirty="0"/>
              <a:t> </a:t>
            </a:r>
            <a:r>
              <a:rPr lang="en-US" dirty="0" err="1"/>
              <a:t>imperdiet</a:t>
            </a:r>
            <a:r>
              <a:rPr lang="en-US" dirty="0"/>
              <a:t> </a:t>
            </a:r>
            <a:r>
              <a:rPr lang="en-US" dirty="0" err="1"/>
              <a:t>enim</a:t>
            </a:r>
            <a:r>
              <a:rPr lang="en-US" dirty="0"/>
              <a:t>.</a:t>
            </a:r>
          </a:p>
        </p:txBody>
      </p:sp>
      <p:sp>
        <p:nvSpPr>
          <p:cNvPr id="6" name="Title 5"/>
          <p:cNvSpPr>
            <a:spLocks noGrp="1"/>
          </p:cNvSpPr>
          <p:nvPr>
            <p:ph type="title"/>
          </p:nvPr>
        </p:nvSpPr>
        <p:spPr/>
        <p:txBody>
          <a:bodyPr/>
          <a:lstStyle/>
          <a:p>
            <a:r>
              <a:rPr lang="en-US" dirty="0"/>
              <a:t>TWO COLUMN COMPARISON CONTENT SLIDE LAYOUT</a:t>
            </a:r>
          </a:p>
        </p:txBody>
      </p:sp>
      <p:sp>
        <p:nvSpPr>
          <p:cNvPr id="7" name="Footer Placeholder 6"/>
          <p:cNvSpPr>
            <a:spLocks noGrp="1"/>
          </p:cNvSpPr>
          <p:nvPr>
            <p:ph type="ftr" sz="quarter" idx="11"/>
          </p:nvPr>
        </p:nvSpPr>
        <p:spPr/>
        <p:txBody>
          <a:bodyPr/>
          <a:lstStyle/>
          <a:p>
            <a:r>
              <a:rPr lang="en-US"/>
              <a:t>PRESENTATION TITLE</a:t>
            </a:r>
            <a:endParaRPr lang="en-US" dirty="0"/>
          </a:p>
        </p:txBody>
      </p:sp>
      <p:sp>
        <p:nvSpPr>
          <p:cNvPr id="8" name="Slide Number Placeholder 7"/>
          <p:cNvSpPr>
            <a:spLocks noGrp="1"/>
          </p:cNvSpPr>
          <p:nvPr>
            <p:ph type="sldNum" sz="quarter" idx="12"/>
          </p:nvPr>
        </p:nvSpPr>
        <p:spPr/>
        <p:txBody>
          <a:bodyPr/>
          <a:lstStyle/>
          <a:p>
            <a:r>
              <a:rPr lang="en-US" dirty="0"/>
              <a:t>PAGE  </a:t>
            </a:r>
            <a:fld id="{93005692-73BE-493E-93AB-ECD6027A7652}" type="slidenum">
              <a:rPr lang="en-US" smtClean="0"/>
              <a:pPr/>
              <a:t>8</a:t>
            </a:fld>
            <a:endParaRPr lang="en-US" dirty="0"/>
          </a:p>
        </p:txBody>
      </p:sp>
    </p:spTree>
    <p:extLst>
      <p:ext uri="{BB962C8B-B14F-4D97-AF65-F5344CB8AC3E}">
        <p14:creationId xmlns:p14="http://schemas.microsoft.com/office/powerpoint/2010/main" val="351911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215" t="764" r="5335" b="764"/>
          <a:stretch/>
        </p:blipFill>
        <p:spPr>
          <a:xfrm>
            <a:off x="6725544" y="1382681"/>
            <a:ext cx="4880960" cy="3392515"/>
          </a:xfrm>
          <a:prstGeom prst="rect">
            <a:avLst/>
          </a:prstGeom>
        </p:spPr>
      </p:pic>
      <p:sp>
        <p:nvSpPr>
          <p:cNvPr id="23" name="Picture Placeholder 22"/>
          <p:cNvSpPr>
            <a:spLocks noGrp="1"/>
          </p:cNvSpPr>
          <p:nvPr>
            <p:ph type="pic" sz="quarter" idx="13"/>
          </p:nvPr>
        </p:nvSpPr>
        <p:spPr/>
      </p:sp>
      <p:sp>
        <p:nvSpPr>
          <p:cNvPr id="9" name="Title 8"/>
          <p:cNvSpPr>
            <a:spLocks noGrp="1"/>
          </p:cNvSpPr>
          <p:nvPr>
            <p:ph type="ctrTitle"/>
          </p:nvPr>
        </p:nvSpPr>
        <p:spPr/>
        <p:txBody>
          <a:bodyPr/>
          <a:lstStyle/>
          <a:p>
            <a:r>
              <a:rPr lang="en-US"/>
              <a:t>PAGE  TITLE HERE</a:t>
            </a:r>
            <a:endParaRPr lang="en-US" dirty="0"/>
          </a:p>
        </p:txBody>
      </p:sp>
      <p:sp>
        <p:nvSpPr>
          <p:cNvPr id="10" name="Content Placeholder 9"/>
          <p:cNvSpPr>
            <a:spLocks noGrp="1"/>
          </p:cNvSpPr>
          <p:nvPr>
            <p:ph type="subTitle" idx="1"/>
          </p:nvPr>
        </p:nvSpPr>
        <p:spPr/>
        <p:txBody>
          <a:bodyPr>
            <a:normAutofit fontScale="25000" lnSpcReduction="20000"/>
          </a:bodyPr>
          <a:lstStyle/>
          <a:p>
            <a:r>
              <a:rPr lang="en-US"/>
              <a:t>Lorem ipsum dolor sit amet, consectetuer adipiscing elit. Maecenas porttitor congue massa. Fusce posuere, magna sed pulvinar ultricies, purus lectus malesuada libero, sit amet commodo magna eros quis urna. Nunc viverra imperdiet enim. Fusce est. Vivamus a tellus.</a:t>
            </a:r>
          </a:p>
          <a:p>
            <a:r>
              <a:rPr lang="en-US"/>
              <a:t>Pellentesque habitant morbi tristique senectus et netus et malesuada fames ac turpis egestas. Proin pharetra nonummy pede. Mauris et orci. Lorem ipsum dolor sit amet, consectetuer adipiscing elit. Maecenas porttitor congue massa. Fusce posuere, magna sed pulvinar ultricies, purus lectus malesuada libero, sit amet commodo magna eros quis urna.</a:t>
            </a:r>
          </a:p>
          <a:p>
            <a:r>
              <a:rPr lang="en-US"/>
              <a:t>Pellentesque habitant morbi tristique senectus et netus et malesuada fames ac turpis egestas. </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a:t>PAGE  </a:t>
            </a:r>
            <a:fld id="{93005692-73BE-493E-93AB-ECD6027A7652}" type="slidenum">
              <a:rPr lang="en-US" smtClean="0"/>
              <a:pPr/>
              <a:t>9</a:t>
            </a:fld>
            <a:endParaRPr lang="en-US" dirty="0"/>
          </a:p>
        </p:txBody>
      </p:sp>
      <p:sp>
        <p:nvSpPr>
          <p:cNvPr id="8" name="Rectangle 7"/>
          <p:cNvSpPr/>
          <p:nvPr/>
        </p:nvSpPr>
        <p:spPr>
          <a:xfrm>
            <a:off x="6714839" y="4913740"/>
            <a:ext cx="2817091"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Verdana" panose="020B0604030504040204" pitchFamily="34" charset="0"/>
                <a:ea typeface="Verdana" panose="020B0604030504040204" pitchFamily="34" charset="0"/>
                <a:cs typeface="Verdana" panose="020B0604030504040204" pitchFamily="34" charset="0"/>
              </a:rPr>
              <a:t>IMAGE CREDIT: NAME HERE</a:t>
            </a:r>
          </a:p>
        </p:txBody>
      </p:sp>
      <p:sp>
        <p:nvSpPr>
          <p:cNvPr id="11" name="TextBox 10"/>
          <p:cNvSpPr txBox="1"/>
          <p:nvPr/>
        </p:nvSpPr>
        <p:spPr>
          <a:xfrm>
            <a:off x="6637460" y="5292432"/>
            <a:ext cx="3125377" cy="646331"/>
          </a:xfrm>
          <a:prstGeom prst="rect">
            <a:avLst/>
          </a:prstGeom>
          <a:noFill/>
        </p:spPr>
        <p:txBody>
          <a:bodyPr wrap="square" rtlCol="0">
            <a:spAutoFit/>
          </a:bodyPr>
          <a:lstStyle/>
          <a:p>
            <a:r>
              <a:rPr lang="en-US" sz="1200" dirty="0"/>
              <a:t>Lorem ipsum dolor sit </a:t>
            </a:r>
            <a:r>
              <a:rPr lang="en-US" sz="1200" dirty="0" err="1"/>
              <a:t>amet</a:t>
            </a:r>
            <a:r>
              <a:rPr lang="en-US" sz="1200" dirty="0"/>
              <a:t>, </a:t>
            </a:r>
            <a:r>
              <a:rPr lang="en-US" sz="1200" dirty="0" err="1"/>
              <a:t>consectetur</a:t>
            </a:r>
            <a:r>
              <a:rPr lang="en-US" sz="1200" dirty="0"/>
              <a:t> </a:t>
            </a:r>
            <a:r>
              <a:rPr lang="en-US" sz="1200" dirty="0" err="1"/>
              <a:t>adipiscing</a:t>
            </a:r>
            <a:r>
              <a:rPr lang="en-US" sz="1200" dirty="0"/>
              <a:t> </a:t>
            </a:r>
            <a:r>
              <a:rPr lang="en-US" sz="1200" dirty="0" err="1"/>
              <a:t>elit</a:t>
            </a:r>
            <a:r>
              <a:rPr lang="en-US" sz="1200" dirty="0"/>
              <a:t>. </a:t>
            </a:r>
            <a:r>
              <a:rPr lang="en-US" sz="1200" dirty="0" err="1"/>
              <a:t>Phasellus</a:t>
            </a:r>
            <a:r>
              <a:rPr lang="en-US" sz="1200" dirty="0"/>
              <a:t> non </a:t>
            </a:r>
            <a:r>
              <a:rPr lang="en-US" sz="1200" dirty="0" err="1"/>
              <a:t>sem</a:t>
            </a:r>
            <a:r>
              <a:rPr lang="en-US" sz="1200" dirty="0"/>
              <a:t> semper,</a:t>
            </a:r>
          </a:p>
          <a:p>
            <a:r>
              <a:rPr lang="en-US" sz="1200" dirty="0" err="1"/>
              <a:t>rhoncus</a:t>
            </a:r>
            <a:r>
              <a:rPr lang="en-US" sz="1200" dirty="0"/>
              <a:t> </a:t>
            </a:r>
            <a:r>
              <a:rPr lang="en-US" sz="1200" dirty="0" err="1"/>
              <a:t>quam</a:t>
            </a:r>
            <a:r>
              <a:rPr lang="en-US" sz="1200" dirty="0"/>
              <a:t> </a:t>
            </a:r>
            <a:r>
              <a:rPr lang="en-US" sz="1200" dirty="0" err="1"/>
              <a:t>nec</a:t>
            </a:r>
            <a:r>
              <a:rPr lang="en-US" sz="1200" dirty="0"/>
              <a:t>.</a:t>
            </a:r>
          </a:p>
        </p:txBody>
      </p:sp>
    </p:spTree>
    <p:extLst>
      <p:ext uri="{BB962C8B-B14F-4D97-AF65-F5344CB8AC3E}">
        <p14:creationId xmlns:p14="http://schemas.microsoft.com/office/powerpoint/2010/main" val="35818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ofWaterloo_WhiteBkgrd">
  <a:themeElements>
    <a:clrScheme name="Waterloo2016">
      <a:dk1>
        <a:sysClr val="windowText" lastClr="000000"/>
      </a:dk1>
      <a:lt1>
        <a:sysClr val="window" lastClr="FFFFFF"/>
      </a:lt1>
      <a:dk2>
        <a:srgbClr val="757575"/>
      </a:dk2>
      <a:lt2>
        <a:srgbClr val="D6D6D6"/>
      </a:lt2>
      <a:accent1>
        <a:srgbClr val="FFD54F"/>
      </a:accent1>
      <a:accent2>
        <a:srgbClr val="0C0C0C"/>
      </a:accent2>
      <a:accent3>
        <a:srgbClr val="AEAEAE"/>
      </a:accent3>
      <a:accent4>
        <a:srgbClr val="B71233"/>
      </a:accent4>
      <a:accent5>
        <a:srgbClr val="7F7F7F"/>
      </a:accent5>
      <a:accent6>
        <a:srgbClr val="0073CE"/>
      </a:accent6>
      <a:hlink>
        <a:srgbClr val="353535"/>
      </a:hlink>
      <a:folHlink>
        <a:srgbClr val="595959"/>
      </a:folHlink>
    </a:clrScheme>
    <a:fontScheme name="Impact + Georgia">
      <a:majorFont>
        <a:latin typeface="Impact"/>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9BCE271-A9DD-4F42-8EC5-DA96813E347F}" vid="{4D007D29-48CD-4023-9075-4488EC7641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whatitis16x9_0-1</Template>
  <TotalTime>0</TotalTime>
  <Words>1049</Words>
  <Application>Microsoft Office PowerPoint</Application>
  <PresentationFormat>Widescreen</PresentationFormat>
  <Paragraphs>135</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Georgia</vt:lpstr>
      <vt:lpstr>Impact</vt:lpstr>
      <vt:lpstr>Verdana</vt:lpstr>
      <vt:lpstr>Wingdings</vt:lpstr>
      <vt:lpstr>UofWaterloo_WhiteBkgrd</vt:lpstr>
      <vt:lpstr>PRESENTATION TITLE IN THIS SPACE HERE</vt:lpstr>
      <vt:lpstr>PRESENTATION TITLE IN THIS SPACE HERE</vt:lpstr>
      <vt:lpstr>PRESENTATION TITLE IN THIS SPACE HERE</vt:lpstr>
      <vt:lpstr>PRESENTATION TITLE IN THIS SPACE HERE</vt:lpstr>
      <vt:lpstr>PAGE  TITLE HERE</vt:lpstr>
      <vt:lpstr>PAGE  TITLE HERE</vt:lpstr>
      <vt:lpstr>TWO COLUMN CONTENT SLIDE LAYOUT</vt:lpstr>
      <vt:lpstr>TWO COLUMN COMPARISON CONTENT SLIDE LAYOUT</vt:lpstr>
      <vt:lpstr>PAGE  TITLE HERE</vt:lpstr>
      <vt:lpstr>PAGE  TITLE HERE</vt:lpstr>
      <vt:lpstr>CONTEXT OR THEME</vt:lpstr>
      <vt:lpstr>CONTEXT OR THEME</vt:lpstr>
      <vt:lpstr>PowerPoint Presentation</vt:lpstr>
      <vt:lpstr>PowerPoint Presentation</vt:lpstr>
      <vt:lpstr>PowerPoint Presentation</vt:lpstr>
      <vt:lpstr>INFOGRAPHIC SYMBOLS / STYLE</vt:lpstr>
      <vt:lpstr>MASTER SLIDE CHART OPTION 1</vt:lpstr>
      <vt:lpstr>MASTER SLIDE CHART OPTION 1 (accessible version)</vt:lpstr>
      <vt:lpstr>MASTER SLIDE CHART OPTION 2</vt:lpstr>
      <vt:lpstr>MASTER SLIDE CHART OPTION 2 (accessible version)</vt:lpstr>
      <vt:lpstr>MASTER SLIDE CHART OPTION 3</vt:lpstr>
      <vt:lpstr>MASTER SLIDE CHART OPTION 3 (accessible version)</vt:lpstr>
      <vt:lpstr>MASTER SLIDE CHART OPTION 4</vt:lpstr>
      <vt:lpstr>MASTER SLIDE CHART OPTION 4 (accessible version)</vt:lpstr>
      <vt:lpstr>MENU SYSTEM EXAMPLE</vt:lpstr>
      <vt:lpstr>MENU SYSTEM EXAMPLE</vt:lpstr>
      <vt:lpstr>MENU SYSTEM EXAMPLE</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Waterloo, 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IN THIS SPACE HERE</dc:title>
  <dc:creator>Thulasi Mahendrarajah</dc:creator>
  <cp:lastModifiedBy>Thulasi Mahendrarajah</cp:lastModifiedBy>
  <cp:revision>1</cp:revision>
  <dcterms:created xsi:type="dcterms:W3CDTF">2021-12-14T20:33:44Z</dcterms:created>
  <dcterms:modified xsi:type="dcterms:W3CDTF">2021-12-14T20:34:22Z</dcterms:modified>
</cp:coreProperties>
</file>