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3" r:id="rId4"/>
    <p:sldId id="264" r:id="rId5"/>
    <p:sldId id="259" r:id="rId6"/>
    <p:sldId id="262" r:id="rId7"/>
    <p:sldId id="268" r:id="rId8"/>
    <p:sldId id="269" r:id="rId9"/>
    <p:sldId id="260" r:id="rId10"/>
    <p:sldId id="257" r:id="rId11"/>
    <p:sldId id="26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90F51-F35B-F642-B430-3F7ED27E875C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F644F-BB97-4D43-8173-9BD6D4AF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4CD30-57CA-4ACB-BB1A-7B6C053B25F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13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3506" y="3684742"/>
            <a:ext cx="3783322" cy="1974457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7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4E95-4660-034F-98D8-B8AB627617D6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AF9AE-1EF0-274E-A6CB-853C32A7A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8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866" y="3582278"/>
            <a:ext cx="3982884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98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025C-0192-F941-B2DE-3EDC20EA9C88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6251-0F3C-C540-8555-DCEBAEC41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1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DABA-46A7-FC4A-A338-7FAA0DEF131A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3345-6ADC-414E-A85A-F318A476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1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AD57-E1C4-414D-8591-4D9081080226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4130-A8E8-B24E-8E65-AAF77359B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1B42-A2FA-4149-A11B-CFD228F0933E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74728-CCFB-444F-B887-EE8884457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9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C0F32-D5E7-3F49-9F5E-ADF6B03A5E09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03E0-537A-E146-A6EC-596C9D9AE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612F-DBCE-CD4F-A6AB-ECC55F5B3C09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641B-5F77-6140-9D95-6F71895A3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60838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219B74-7031-6E43-8DB3-7E2CEA0EB3AD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0838" y="5959475"/>
            <a:ext cx="3163887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D442589-4B80-4840-B809-E7BAC66B3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0" r:id="rId2"/>
    <p:sldLayoutId id="2147483778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urogo.org/technology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3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Student Communication Project Updates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Subtitle 4"/>
          <p:cNvSpPr>
            <a:spLocks noGrp="1"/>
          </p:cNvSpPr>
          <p:nvPr>
            <p:ph type="subTitle" idx="1"/>
          </p:nvPr>
        </p:nvSpPr>
        <p:spPr>
          <a:xfrm>
            <a:off x="4913842" y="3541185"/>
            <a:ext cx="4416425" cy="197485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Web Advisory Committee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November 2012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latin typeface="Arial" charset="0"/>
                <a:ea typeface="ＭＳ Ｐゴシック" charset="0"/>
                <a:cs typeface="ＭＳ Ｐゴシック" charset="0"/>
              </a:rPr>
              <a:t>Open Data &amp; Student Development</a:t>
            </a:r>
            <a:endParaRPr lang="en-US" sz="3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Looking for help with: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Championing open data in relevant areas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Use cases to inform data and desired formats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Identifying and assessing impact of data sources</a:t>
            </a:r>
            <a:endParaRPr lang="en-US" sz="2800" baseline="0" dirty="0" smtClean="0"/>
          </a:p>
          <a:p>
            <a:pPr marL="285750" indent="-285750">
              <a:buFont typeface="Arial"/>
              <a:buChar char="•"/>
            </a:pPr>
            <a:r>
              <a:rPr lang="en-US" sz="2800" baseline="0" dirty="0" smtClean="0"/>
              <a:t>Creating resources for development community </a:t>
            </a:r>
          </a:p>
          <a:p>
            <a:pPr marL="285750" indent="-285750">
              <a:buFont typeface="Arial"/>
              <a:buChar char="•"/>
            </a:pPr>
            <a:r>
              <a:rPr lang="en-US" sz="2800" baseline="0" dirty="0" smtClean="0"/>
              <a:t>Reducing</a:t>
            </a:r>
            <a:r>
              <a:rPr lang="en-US" sz="2800" dirty="0" smtClean="0"/>
              <a:t> </a:t>
            </a:r>
            <a:r>
              <a:rPr lang="en-US" sz="2800" baseline="0" dirty="0" smtClean="0"/>
              <a:t>barriers to student development 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Portal: meets biweekly (even weeks) for 1hr. </a:t>
            </a: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Mobile: meets biweekly (even weeks) for 1hr.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Open Data: meets biweekly (odd weeks), cross campus group with broader community participation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265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Updates, next steps and asks of YOU for the following projects: </a:t>
            </a:r>
          </a:p>
          <a:p>
            <a:r>
              <a:rPr lang="en-US" dirty="0" smtClean="0"/>
              <a:t>Mobile Web Access &amp; App Development </a:t>
            </a:r>
          </a:p>
          <a:p>
            <a:r>
              <a:rPr lang="en-US" dirty="0" smtClean="0"/>
              <a:t>Student Portal </a:t>
            </a:r>
          </a:p>
          <a:p>
            <a:r>
              <a:rPr lang="en-US" dirty="0" smtClean="0"/>
              <a:t>Open Data &amp; Student Development </a:t>
            </a:r>
          </a:p>
        </p:txBody>
      </p:sp>
    </p:spTree>
    <p:extLst>
      <p:ext uri="{BB962C8B-B14F-4D97-AF65-F5344CB8AC3E}">
        <p14:creationId xmlns:p14="http://schemas.microsoft.com/office/powerpoint/2010/main" val="23785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Mobile web accessibility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75113"/>
          </a:xfrm>
        </p:spPr>
        <p:txBody>
          <a:bodyPr/>
          <a:lstStyle/>
          <a:p>
            <a:pPr marL="0" indent="0">
              <a:buNone/>
            </a:pPr>
            <a:r>
              <a:rPr lang="en-CA" sz="2800" dirty="0" smtClean="0"/>
              <a:t>Objective: Find improvements to have an optimal user experience across all devices through: </a:t>
            </a:r>
          </a:p>
          <a:p>
            <a:pPr marL="0" indent="0">
              <a:buNone/>
            </a:pPr>
            <a:endParaRPr lang="en-CA" sz="2800" dirty="0" smtClean="0"/>
          </a:p>
          <a:p>
            <a:pPr lvl="1">
              <a:buFont typeface="Arial"/>
              <a:buChar char="•"/>
            </a:pPr>
            <a:r>
              <a:rPr lang="en-CA" dirty="0" smtClean="0"/>
              <a:t>Responsive designs</a:t>
            </a:r>
          </a:p>
          <a:p>
            <a:pPr lvl="1">
              <a:buFont typeface="Arial"/>
              <a:buChar char="•"/>
            </a:pPr>
            <a:r>
              <a:rPr lang="en-CA" dirty="0" smtClean="0"/>
              <a:t>Server side enhancements</a:t>
            </a:r>
          </a:p>
          <a:p>
            <a:pPr lvl="1">
              <a:buFont typeface="Arial"/>
              <a:buChar char="•"/>
            </a:pPr>
            <a:r>
              <a:rPr lang="en-CA" strike="sngStrike" dirty="0" smtClean="0"/>
              <a:t>A separate mobile site</a:t>
            </a:r>
            <a:endParaRPr lang="en-CA" strike="sngStrike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1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Mobile web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Review current state of the WCMS themes, Google Search Appliance front end, CAS authentication page etc…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All major design changes should go through A/B testing before deployment</a:t>
            </a:r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51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Arial" charset="0"/>
                <a:ea typeface="ＭＳ Ｐゴシック" charset="0"/>
                <a:cs typeface="ＭＳ Ｐゴシック" charset="0"/>
              </a:rPr>
              <a:t>Mobile Development Platform</a:t>
            </a:r>
          </a:p>
        </p:txBody>
      </p:sp>
      <p:pic>
        <p:nvPicPr>
          <p:cNvPr id="13314" name="Content Placeholder 3" descr="Macintosh HD:Users:pchatter:Desktop:platform2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" y="1676400"/>
            <a:ext cx="3829050" cy="3198813"/>
          </a:xfrm>
        </p:spPr>
      </p:pic>
      <p:sp>
        <p:nvSpPr>
          <p:cNvPr id="13315" name="Content Placeholder 4"/>
          <p:cNvSpPr>
            <a:spLocks noGrp="1"/>
          </p:cNvSpPr>
          <p:nvPr>
            <p:ph sz="half" idx="2"/>
          </p:nvPr>
        </p:nvSpPr>
        <p:spPr>
          <a:xfrm>
            <a:off x="4362450" y="1417638"/>
            <a:ext cx="4695825" cy="41624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CA" sz="2400" dirty="0">
                <a:latin typeface="Arial" charset="0"/>
                <a:ea typeface="ＭＳ Ｐゴシック" charset="0"/>
                <a:cs typeface="ＭＳ Ｐゴシック" charset="0"/>
              </a:rPr>
              <a:t>Objective: provide seamless mobile access to core university services and information systems</a:t>
            </a:r>
          </a:p>
          <a:p>
            <a:pPr lvl="1"/>
            <a:r>
              <a:rPr lang="en-CA" sz="2000" dirty="0">
                <a:latin typeface="Arial" charset="0"/>
                <a:ea typeface="ＭＳ Ｐゴシック" charset="0"/>
              </a:rPr>
              <a:t>Purchase a mobile platform from a tertiary partner to provide consistent and reliable access to core services</a:t>
            </a:r>
          </a:p>
          <a:p>
            <a:pPr lvl="1"/>
            <a:r>
              <a:rPr lang="en-CA" sz="2000" dirty="0">
                <a:latin typeface="Arial" charset="0"/>
                <a:ea typeface="ＭＳ Ｐゴシック" charset="0"/>
              </a:rPr>
              <a:t>Leverage the development platform to further objectives around opening data and fostering student-led application development 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317625" y="5076825"/>
            <a:ext cx="2465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1400">
                <a:hlinkClick r:id="rId3"/>
              </a:rPr>
              <a:t>http://kurogo.org/technology</a:t>
            </a:r>
            <a:r>
              <a:rPr lang="en-CA">
                <a:hlinkClick r:id="rId3"/>
              </a:rPr>
              <a:t>/</a:t>
            </a:r>
            <a:endParaRPr lang="en-CA"/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627063" y="5113338"/>
            <a:ext cx="1076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400"/>
              <a:t>Source: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296400" cy="1143000"/>
          </a:xfrm>
        </p:spPr>
        <p:txBody>
          <a:bodyPr/>
          <a:lstStyle/>
          <a:p>
            <a:r>
              <a:rPr lang="en-US" sz="3600" dirty="0" smtClean="0"/>
              <a:t>Mobile Web Access &amp; App Development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4151"/>
            <a:ext cx="8229600" cy="40751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Looking for help with: </a:t>
            </a:r>
          </a:p>
          <a:p>
            <a:r>
              <a:rPr lang="en-CA" sz="2800" dirty="0" smtClean="0"/>
              <a:t>Design (layout, UI elements, mapping)</a:t>
            </a:r>
          </a:p>
          <a:p>
            <a:r>
              <a:rPr lang="en-CA" sz="2800" dirty="0" smtClean="0"/>
              <a:t>Development (HTML5, CSS, JS, Drupal)</a:t>
            </a:r>
          </a:p>
          <a:p>
            <a:r>
              <a:rPr lang="en-CA" sz="2800" dirty="0" smtClean="0"/>
              <a:t>UX (feedback on usability across devices)</a:t>
            </a:r>
            <a:endParaRPr lang="en-US" sz="2800" dirty="0" smtClean="0"/>
          </a:p>
          <a:p>
            <a:r>
              <a:rPr lang="en-US" sz="2800" dirty="0" smtClean="0"/>
              <a:t>Decisions on web delivery vs. app delivery </a:t>
            </a:r>
          </a:p>
          <a:p>
            <a:r>
              <a:rPr lang="en-US" sz="2800" dirty="0" smtClean="0"/>
              <a:t>Content creation &amp; governance </a:t>
            </a:r>
          </a:p>
          <a:p>
            <a:r>
              <a:rPr lang="en-US" sz="2800" dirty="0" smtClean="0"/>
              <a:t>Quality assurance and testing </a:t>
            </a:r>
          </a:p>
          <a:p>
            <a:r>
              <a:rPr lang="en-US" sz="2800" dirty="0" smtClean="0"/>
              <a:t>RFI Review (app development)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40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Portal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Currently contacting other institutions to find out more about their portals and how they get feedback from students</a:t>
            </a:r>
          </a:p>
          <a:p>
            <a:endParaRPr lang="en-CA" dirty="0" smtClean="0"/>
          </a:p>
          <a:p>
            <a:r>
              <a:rPr lang="en-CA" dirty="0" smtClean="0"/>
              <a:t>Portals vary greatly in functionality between institutions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87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Portal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started a </a:t>
            </a:r>
            <a:r>
              <a:rPr lang="en-CA" dirty="0" smtClean="0"/>
              <a:t>basic Drupal prototype</a:t>
            </a:r>
          </a:p>
          <a:p>
            <a:pPr lvl="1"/>
            <a:r>
              <a:rPr lang="en-CA" dirty="0" smtClean="0"/>
              <a:t>HTML5 Boilerplate </a:t>
            </a:r>
            <a:r>
              <a:rPr lang="en-CA" dirty="0" smtClean="0"/>
              <a:t>base </a:t>
            </a:r>
            <a:r>
              <a:rPr lang="en-CA" dirty="0" smtClean="0"/>
              <a:t>theme</a:t>
            </a:r>
          </a:p>
          <a:p>
            <a:pPr lvl="1"/>
            <a:r>
              <a:rPr lang="en-CA" dirty="0" smtClean="0"/>
              <a:t>Mobile-first </a:t>
            </a:r>
            <a:r>
              <a:rPr lang="en-CA" dirty="0" smtClean="0"/>
              <a:t>responsive approach</a:t>
            </a:r>
          </a:p>
          <a:p>
            <a:pPr lvl="1"/>
            <a:endParaRPr lang="en-CA" dirty="0"/>
          </a:p>
          <a:p>
            <a:r>
              <a:rPr lang="en-CA" dirty="0" smtClean="0"/>
              <a:t>Prototype to include emergency warnings, user profiles, event feeds, basic UI </a:t>
            </a:r>
            <a:r>
              <a:rPr lang="en-CA" dirty="0" smtClean="0"/>
              <a:t>elements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08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800" dirty="0" smtClean="0">
                <a:latin typeface="Arial" charset="0"/>
                <a:ea typeface="ＭＳ Ｐゴシック" charset="0"/>
                <a:cs typeface="ＭＳ Ｐゴシック" charset="0"/>
              </a:rPr>
              <a:t>Open Data &amp; Student </a:t>
            </a:r>
            <a:r>
              <a:rPr lang="en-CA" sz="3800" dirty="0">
                <a:latin typeface="Arial" charset="0"/>
                <a:ea typeface="ＭＳ Ｐゴシック" charset="0"/>
                <a:cs typeface="ＭＳ Ｐゴシック" charset="0"/>
              </a:rPr>
              <a:t>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600200"/>
            <a:ext cx="4886325" cy="41624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CA" sz="2400" dirty="0" smtClean="0"/>
              <a:t>Objective: Engage students in meaningful development opportunities that enhance the quality of technology on campus</a:t>
            </a:r>
          </a:p>
          <a:p>
            <a:pPr marL="0" indent="0">
              <a:buFont typeface="Arial" charset="0"/>
              <a:buNone/>
              <a:defRPr/>
            </a:pPr>
            <a:endParaRPr lang="en-CA" sz="2200" dirty="0" smtClean="0"/>
          </a:p>
          <a:p>
            <a:pPr lvl="1">
              <a:defRPr/>
            </a:pPr>
            <a:r>
              <a:rPr lang="en-CA" sz="2000" dirty="0" smtClean="0"/>
              <a:t>Reduce barriers to starting and sustaining student-led projects</a:t>
            </a:r>
          </a:p>
          <a:p>
            <a:pPr lvl="1">
              <a:defRPr/>
            </a:pPr>
            <a:r>
              <a:rPr lang="en-CA" sz="2000" dirty="0" smtClean="0"/>
              <a:t>Build a developer repository to foster access to data and awareness of student development</a:t>
            </a:r>
          </a:p>
          <a:p>
            <a:pPr marL="457200" lvl="1" indent="0">
              <a:buFont typeface="Arial" charset="0"/>
              <a:buNone/>
              <a:defRPr/>
            </a:pPr>
            <a:endParaRPr lang="en-CA" sz="2000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3975" y="2486025"/>
            <a:ext cx="4010025" cy="240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C Presentation Draft_Nov 2012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WAC Presentation Draft_Nov 2012.pot</Template>
  <TotalTime>195</TotalTime>
  <Words>393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WAC Presentation Draft_Nov 2012</vt:lpstr>
      <vt:lpstr>Student Communication Project Updates</vt:lpstr>
      <vt:lpstr>Overview</vt:lpstr>
      <vt:lpstr>Mobile web accessibility</vt:lpstr>
      <vt:lpstr>Mobile web accessibility</vt:lpstr>
      <vt:lpstr>Mobile Development Platform</vt:lpstr>
      <vt:lpstr>Mobile Web Access &amp; App Development</vt:lpstr>
      <vt:lpstr>Student Portal</vt:lpstr>
      <vt:lpstr>Student Portal</vt:lpstr>
      <vt:lpstr>Open Data &amp; Student Development </vt:lpstr>
      <vt:lpstr>Open Data &amp; Student Development</vt:lpstr>
      <vt:lpstr>Working Groups</vt:lpstr>
    </vt:vector>
  </TitlesOfParts>
  <Company>UofWaterloo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Paxman</dc:creator>
  <cp:lastModifiedBy>WCMS-XPS</cp:lastModifiedBy>
  <cp:revision>12</cp:revision>
  <cp:lastPrinted>2010-03-08T19:59:32Z</cp:lastPrinted>
  <dcterms:created xsi:type="dcterms:W3CDTF">2010-08-24T12:51:39Z</dcterms:created>
  <dcterms:modified xsi:type="dcterms:W3CDTF">2012-11-21T20:49:58Z</dcterms:modified>
</cp:coreProperties>
</file>