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22"/>
  </p:notesMasterIdLst>
  <p:sldIdLst>
    <p:sldId id="256" r:id="rId2"/>
    <p:sldId id="347" r:id="rId3"/>
    <p:sldId id="339" r:id="rId4"/>
    <p:sldId id="349" r:id="rId5"/>
    <p:sldId id="332" r:id="rId6"/>
    <p:sldId id="343" r:id="rId7"/>
    <p:sldId id="330" r:id="rId8"/>
    <p:sldId id="350" r:id="rId9"/>
    <p:sldId id="310" r:id="rId10"/>
    <p:sldId id="348" r:id="rId11"/>
    <p:sldId id="344" r:id="rId12"/>
    <p:sldId id="354" r:id="rId13"/>
    <p:sldId id="346" r:id="rId14"/>
    <p:sldId id="334" r:id="rId15"/>
    <p:sldId id="338" r:id="rId16"/>
    <p:sldId id="337" r:id="rId17"/>
    <p:sldId id="355" r:id="rId18"/>
    <p:sldId id="353" r:id="rId19"/>
    <p:sldId id="358" r:id="rId20"/>
    <p:sldId id="29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4B429"/>
    <a:srgbClr val="FFD54F"/>
    <a:srgbClr val="FFEA3D"/>
    <a:srgbClr val="FFFFAA"/>
    <a:srgbClr val="E0249A"/>
    <a:srgbClr val="0073CF"/>
    <a:srgbClr val="57068C"/>
    <a:srgbClr val="FFDB43"/>
    <a:srgbClr val="FDD5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413A8C-206E-4554-A0A3-1B79E2EF880A}" v="14" dt="2020-06-11T12:53:09.4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eg Smith" userId="9ab126c0-590c-4744-9da2-d4138cb8ac5f" providerId="ADAL" clId="{F6413A8C-206E-4554-A0A3-1B79E2EF880A}"/>
    <pc:docChg chg="undo custSel addSld delSld modSld sldOrd">
      <pc:chgData name="Greg Smith" userId="9ab126c0-590c-4744-9da2-d4138cb8ac5f" providerId="ADAL" clId="{F6413A8C-206E-4554-A0A3-1B79E2EF880A}" dt="2020-06-11T12:53:09.490" v="1970"/>
      <pc:docMkLst>
        <pc:docMk/>
      </pc:docMkLst>
      <pc:sldChg chg="modSp mod">
        <pc:chgData name="Greg Smith" userId="9ab126c0-590c-4744-9da2-d4138cb8ac5f" providerId="ADAL" clId="{F6413A8C-206E-4554-A0A3-1B79E2EF880A}" dt="2020-06-10T19:16:50.580" v="1908" actId="21"/>
        <pc:sldMkLst>
          <pc:docMk/>
          <pc:sldMk cId="114863653" sldId="256"/>
        </pc:sldMkLst>
        <pc:spChg chg="mod">
          <ac:chgData name="Greg Smith" userId="9ab126c0-590c-4744-9da2-d4138cb8ac5f" providerId="ADAL" clId="{F6413A8C-206E-4554-A0A3-1B79E2EF880A}" dt="2020-06-10T19:16:50.580" v="1908" actId="21"/>
          <ac:spMkLst>
            <pc:docMk/>
            <pc:sldMk cId="114863653" sldId="256"/>
            <ac:spMk id="2" creationId="{00000000-0000-0000-0000-000000000000}"/>
          </ac:spMkLst>
        </pc:spChg>
      </pc:sldChg>
      <pc:sldChg chg="modSp mod">
        <pc:chgData name="Greg Smith" userId="9ab126c0-590c-4744-9da2-d4138cb8ac5f" providerId="ADAL" clId="{F6413A8C-206E-4554-A0A3-1B79E2EF880A}" dt="2020-06-10T18:41:03.894" v="1132" actId="1037"/>
        <pc:sldMkLst>
          <pc:docMk/>
          <pc:sldMk cId="865867951" sldId="310"/>
        </pc:sldMkLst>
        <pc:spChg chg="mod">
          <ac:chgData name="Greg Smith" userId="9ab126c0-590c-4744-9da2-d4138cb8ac5f" providerId="ADAL" clId="{F6413A8C-206E-4554-A0A3-1B79E2EF880A}" dt="2020-06-10T18:41:03.894" v="1132" actId="1037"/>
          <ac:spMkLst>
            <pc:docMk/>
            <pc:sldMk cId="865867951" sldId="310"/>
            <ac:spMk id="11" creationId="{A63E012C-1E2C-409A-9B91-022B23661EEF}"/>
          </ac:spMkLst>
        </pc:spChg>
        <pc:spChg chg="mod">
          <ac:chgData name="Greg Smith" userId="9ab126c0-590c-4744-9da2-d4138cb8ac5f" providerId="ADAL" clId="{F6413A8C-206E-4554-A0A3-1B79E2EF880A}" dt="2020-06-10T18:41:03.894" v="1132" actId="1037"/>
          <ac:spMkLst>
            <pc:docMk/>
            <pc:sldMk cId="865867951" sldId="310"/>
            <ac:spMk id="12" creationId="{AF8D94A7-7234-4138-9E82-51E7FB05C6AA}"/>
          </ac:spMkLst>
        </pc:spChg>
        <pc:spChg chg="mod">
          <ac:chgData name="Greg Smith" userId="9ab126c0-590c-4744-9da2-d4138cb8ac5f" providerId="ADAL" clId="{F6413A8C-206E-4554-A0A3-1B79E2EF880A}" dt="2020-06-10T18:41:03.894" v="1132" actId="1037"/>
          <ac:spMkLst>
            <pc:docMk/>
            <pc:sldMk cId="865867951" sldId="310"/>
            <ac:spMk id="13" creationId="{2BB9DFDB-C089-46AD-A603-7E1C1EFAF8E8}"/>
          </ac:spMkLst>
        </pc:spChg>
        <pc:spChg chg="mod">
          <ac:chgData name="Greg Smith" userId="9ab126c0-590c-4744-9da2-d4138cb8ac5f" providerId="ADAL" clId="{F6413A8C-206E-4554-A0A3-1B79E2EF880A}" dt="2020-06-10T18:41:03.894" v="1132" actId="1037"/>
          <ac:spMkLst>
            <pc:docMk/>
            <pc:sldMk cId="865867951" sldId="310"/>
            <ac:spMk id="14" creationId="{682AC1A1-C8C9-4304-A8E6-3A2B8BAADEAF}"/>
          </ac:spMkLst>
        </pc:spChg>
        <pc:spChg chg="mod">
          <ac:chgData name="Greg Smith" userId="9ab126c0-590c-4744-9da2-d4138cb8ac5f" providerId="ADAL" clId="{F6413A8C-206E-4554-A0A3-1B79E2EF880A}" dt="2020-06-10T18:41:03.894" v="1132" actId="1037"/>
          <ac:spMkLst>
            <pc:docMk/>
            <pc:sldMk cId="865867951" sldId="310"/>
            <ac:spMk id="15" creationId="{67FAA6CF-9E87-4B2D-ACC9-9CBEC2C80A6A}"/>
          </ac:spMkLst>
        </pc:spChg>
        <pc:spChg chg="mod">
          <ac:chgData name="Greg Smith" userId="9ab126c0-590c-4744-9da2-d4138cb8ac5f" providerId="ADAL" clId="{F6413A8C-206E-4554-A0A3-1B79E2EF880A}" dt="2020-06-10T18:41:03.894" v="1132" actId="1037"/>
          <ac:spMkLst>
            <pc:docMk/>
            <pc:sldMk cId="865867951" sldId="310"/>
            <ac:spMk id="16" creationId="{812EB200-1678-47D2-B16F-89EDFF702D28}"/>
          </ac:spMkLst>
        </pc:spChg>
        <pc:spChg chg="mod">
          <ac:chgData name="Greg Smith" userId="9ab126c0-590c-4744-9da2-d4138cb8ac5f" providerId="ADAL" clId="{F6413A8C-206E-4554-A0A3-1B79E2EF880A}" dt="2020-06-10T18:41:03.894" v="1132" actId="1037"/>
          <ac:spMkLst>
            <pc:docMk/>
            <pc:sldMk cId="865867951" sldId="310"/>
            <ac:spMk id="17" creationId="{8EC40759-1394-4681-BEE8-078286190299}"/>
          </ac:spMkLst>
        </pc:spChg>
        <pc:spChg chg="mod">
          <ac:chgData name="Greg Smith" userId="9ab126c0-590c-4744-9da2-d4138cb8ac5f" providerId="ADAL" clId="{F6413A8C-206E-4554-A0A3-1B79E2EF880A}" dt="2020-06-10T18:41:03.894" v="1132" actId="1037"/>
          <ac:spMkLst>
            <pc:docMk/>
            <pc:sldMk cId="865867951" sldId="310"/>
            <ac:spMk id="18" creationId="{E6C05A2C-E5F9-4573-BD5E-D996EDB745CE}"/>
          </ac:spMkLst>
        </pc:spChg>
        <pc:spChg chg="mod">
          <ac:chgData name="Greg Smith" userId="9ab126c0-590c-4744-9da2-d4138cb8ac5f" providerId="ADAL" clId="{F6413A8C-206E-4554-A0A3-1B79E2EF880A}" dt="2020-06-10T18:41:03.894" v="1132" actId="1037"/>
          <ac:spMkLst>
            <pc:docMk/>
            <pc:sldMk cId="865867951" sldId="310"/>
            <ac:spMk id="28" creationId="{38F69041-F953-4340-8E51-F7CCB0576A7B}"/>
          </ac:spMkLst>
        </pc:spChg>
        <pc:spChg chg="mod">
          <ac:chgData name="Greg Smith" userId="9ab126c0-590c-4744-9da2-d4138cb8ac5f" providerId="ADAL" clId="{F6413A8C-206E-4554-A0A3-1B79E2EF880A}" dt="2020-06-10T18:41:03.894" v="1132" actId="1037"/>
          <ac:spMkLst>
            <pc:docMk/>
            <pc:sldMk cId="865867951" sldId="310"/>
            <ac:spMk id="29" creationId="{2E30F7DF-ED6F-4D13-822B-3B43D2AA5C9F}"/>
          </ac:spMkLst>
        </pc:spChg>
        <pc:spChg chg="mod">
          <ac:chgData name="Greg Smith" userId="9ab126c0-590c-4744-9da2-d4138cb8ac5f" providerId="ADAL" clId="{F6413A8C-206E-4554-A0A3-1B79E2EF880A}" dt="2020-06-10T18:41:03.894" v="1132" actId="1037"/>
          <ac:spMkLst>
            <pc:docMk/>
            <pc:sldMk cId="865867951" sldId="310"/>
            <ac:spMk id="32" creationId="{CDAC858C-B72A-4E5D-B014-F39A00ADE68F}"/>
          </ac:spMkLst>
        </pc:spChg>
        <pc:spChg chg="mod">
          <ac:chgData name="Greg Smith" userId="9ab126c0-590c-4744-9da2-d4138cb8ac5f" providerId="ADAL" clId="{F6413A8C-206E-4554-A0A3-1B79E2EF880A}" dt="2020-06-10T18:41:03.894" v="1132" actId="1037"/>
          <ac:spMkLst>
            <pc:docMk/>
            <pc:sldMk cId="865867951" sldId="310"/>
            <ac:spMk id="34" creationId="{6CE3DC31-D745-4FC3-8BA2-70AFB2186EC2}"/>
          </ac:spMkLst>
        </pc:spChg>
        <pc:spChg chg="mod">
          <ac:chgData name="Greg Smith" userId="9ab126c0-590c-4744-9da2-d4138cb8ac5f" providerId="ADAL" clId="{F6413A8C-206E-4554-A0A3-1B79E2EF880A}" dt="2020-06-10T18:41:03.894" v="1132" actId="1037"/>
          <ac:spMkLst>
            <pc:docMk/>
            <pc:sldMk cId="865867951" sldId="310"/>
            <ac:spMk id="35" creationId="{64BB21F8-B218-4A70-80E0-39D623188E1B}"/>
          </ac:spMkLst>
        </pc:spChg>
        <pc:spChg chg="mod">
          <ac:chgData name="Greg Smith" userId="9ab126c0-590c-4744-9da2-d4138cb8ac5f" providerId="ADAL" clId="{F6413A8C-206E-4554-A0A3-1B79E2EF880A}" dt="2020-06-10T18:41:03.894" v="1132" actId="1037"/>
          <ac:spMkLst>
            <pc:docMk/>
            <pc:sldMk cId="865867951" sldId="310"/>
            <ac:spMk id="43" creationId="{C7ED12FC-EF5E-4007-9A2D-34184948A05B}"/>
          </ac:spMkLst>
        </pc:spChg>
        <pc:spChg chg="mod">
          <ac:chgData name="Greg Smith" userId="9ab126c0-590c-4744-9da2-d4138cb8ac5f" providerId="ADAL" clId="{F6413A8C-206E-4554-A0A3-1B79E2EF880A}" dt="2020-06-10T18:41:03.894" v="1132" actId="1037"/>
          <ac:spMkLst>
            <pc:docMk/>
            <pc:sldMk cId="865867951" sldId="310"/>
            <ac:spMk id="44" creationId="{2A464170-ACAB-41AF-9FCA-4B7F03A58080}"/>
          </ac:spMkLst>
        </pc:spChg>
        <pc:spChg chg="mod">
          <ac:chgData name="Greg Smith" userId="9ab126c0-590c-4744-9da2-d4138cb8ac5f" providerId="ADAL" clId="{F6413A8C-206E-4554-A0A3-1B79E2EF880A}" dt="2020-06-10T18:41:03.894" v="1132" actId="1037"/>
          <ac:spMkLst>
            <pc:docMk/>
            <pc:sldMk cId="865867951" sldId="310"/>
            <ac:spMk id="46" creationId="{8A50DE5F-52D6-4B9D-98BA-1EAE36A5B97A}"/>
          </ac:spMkLst>
        </pc:spChg>
        <pc:spChg chg="mod">
          <ac:chgData name="Greg Smith" userId="9ab126c0-590c-4744-9da2-d4138cb8ac5f" providerId="ADAL" clId="{F6413A8C-206E-4554-A0A3-1B79E2EF880A}" dt="2020-06-10T18:41:03.894" v="1132" actId="1037"/>
          <ac:spMkLst>
            <pc:docMk/>
            <pc:sldMk cId="865867951" sldId="310"/>
            <ac:spMk id="50" creationId="{93F55ED7-B327-4700-BB53-16406EBF8833}"/>
          </ac:spMkLst>
        </pc:spChg>
        <pc:spChg chg="mod">
          <ac:chgData name="Greg Smith" userId="9ab126c0-590c-4744-9da2-d4138cb8ac5f" providerId="ADAL" clId="{F6413A8C-206E-4554-A0A3-1B79E2EF880A}" dt="2020-06-10T18:41:03.894" v="1132" actId="1037"/>
          <ac:spMkLst>
            <pc:docMk/>
            <pc:sldMk cId="865867951" sldId="310"/>
            <ac:spMk id="51" creationId="{8389113D-B9DE-44EE-B775-37FECF6FC4C0}"/>
          </ac:spMkLst>
        </pc:spChg>
        <pc:cxnChg chg="mod">
          <ac:chgData name="Greg Smith" userId="9ab126c0-590c-4744-9da2-d4138cb8ac5f" providerId="ADAL" clId="{F6413A8C-206E-4554-A0A3-1B79E2EF880A}" dt="2020-06-10T18:41:03.894" v="1132" actId="1037"/>
          <ac:cxnSpMkLst>
            <pc:docMk/>
            <pc:sldMk cId="865867951" sldId="310"/>
            <ac:cxnSpMk id="6" creationId="{B396E049-3638-42C9-88D6-C02A5AF2590A}"/>
          </ac:cxnSpMkLst>
        </pc:cxnChg>
        <pc:cxnChg chg="mod">
          <ac:chgData name="Greg Smith" userId="9ab126c0-590c-4744-9da2-d4138cb8ac5f" providerId="ADAL" clId="{F6413A8C-206E-4554-A0A3-1B79E2EF880A}" dt="2020-06-10T18:41:03.894" v="1132" actId="1037"/>
          <ac:cxnSpMkLst>
            <pc:docMk/>
            <pc:sldMk cId="865867951" sldId="310"/>
            <ac:cxnSpMk id="9" creationId="{C069D57A-E6B9-423D-B1C5-D7E60E7987BB}"/>
          </ac:cxnSpMkLst>
        </pc:cxnChg>
        <pc:cxnChg chg="mod">
          <ac:chgData name="Greg Smith" userId="9ab126c0-590c-4744-9da2-d4138cb8ac5f" providerId="ADAL" clId="{F6413A8C-206E-4554-A0A3-1B79E2EF880A}" dt="2020-06-10T18:41:03.894" v="1132" actId="1037"/>
          <ac:cxnSpMkLst>
            <pc:docMk/>
            <pc:sldMk cId="865867951" sldId="310"/>
            <ac:cxnSpMk id="10" creationId="{EC65EDCC-D79C-4703-BC8A-7CAF7134B08F}"/>
          </ac:cxnSpMkLst>
        </pc:cxnChg>
        <pc:cxnChg chg="mod">
          <ac:chgData name="Greg Smith" userId="9ab126c0-590c-4744-9da2-d4138cb8ac5f" providerId="ADAL" clId="{F6413A8C-206E-4554-A0A3-1B79E2EF880A}" dt="2020-06-10T18:41:03.894" v="1132" actId="1037"/>
          <ac:cxnSpMkLst>
            <pc:docMk/>
            <pc:sldMk cId="865867951" sldId="310"/>
            <ac:cxnSpMk id="27" creationId="{BDAEB991-CDDB-41DC-AD7C-3447AC537BED}"/>
          </ac:cxnSpMkLst>
        </pc:cxnChg>
        <pc:cxnChg chg="mod">
          <ac:chgData name="Greg Smith" userId="9ab126c0-590c-4744-9da2-d4138cb8ac5f" providerId="ADAL" clId="{F6413A8C-206E-4554-A0A3-1B79E2EF880A}" dt="2020-06-10T18:41:03.894" v="1132" actId="1037"/>
          <ac:cxnSpMkLst>
            <pc:docMk/>
            <pc:sldMk cId="865867951" sldId="310"/>
            <ac:cxnSpMk id="30" creationId="{57C8EEF8-108C-4B3D-BB72-37BBB96F760F}"/>
          </ac:cxnSpMkLst>
        </pc:cxnChg>
        <pc:cxnChg chg="mod">
          <ac:chgData name="Greg Smith" userId="9ab126c0-590c-4744-9da2-d4138cb8ac5f" providerId="ADAL" clId="{F6413A8C-206E-4554-A0A3-1B79E2EF880A}" dt="2020-06-10T18:41:03.894" v="1132" actId="1037"/>
          <ac:cxnSpMkLst>
            <pc:docMk/>
            <pc:sldMk cId="865867951" sldId="310"/>
            <ac:cxnSpMk id="33" creationId="{884C9FD8-F159-4D2F-A8B9-6BA601D8A5E9}"/>
          </ac:cxnSpMkLst>
        </pc:cxnChg>
        <pc:cxnChg chg="mod">
          <ac:chgData name="Greg Smith" userId="9ab126c0-590c-4744-9da2-d4138cb8ac5f" providerId="ADAL" clId="{F6413A8C-206E-4554-A0A3-1B79E2EF880A}" dt="2020-06-10T18:41:03.894" v="1132" actId="1037"/>
          <ac:cxnSpMkLst>
            <pc:docMk/>
            <pc:sldMk cId="865867951" sldId="310"/>
            <ac:cxnSpMk id="42" creationId="{07B8A1AB-8AF6-4CDF-863F-9C6184153E2F}"/>
          </ac:cxnSpMkLst>
        </pc:cxnChg>
        <pc:cxnChg chg="mod">
          <ac:chgData name="Greg Smith" userId="9ab126c0-590c-4744-9da2-d4138cb8ac5f" providerId="ADAL" clId="{F6413A8C-206E-4554-A0A3-1B79E2EF880A}" dt="2020-06-10T18:41:03.894" v="1132" actId="1037"/>
          <ac:cxnSpMkLst>
            <pc:docMk/>
            <pc:sldMk cId="865867951" sldId="310"/>
            <ac:cxnSpMk id="45" creationId="{1A10652E-6AC1-40E8-A37D-AC8C56E33919}"/>
          </ac:cxnSpMkLst>
        </pc:cxnChg>
        <pc:cxnChg chg="mod">
          <ac:chgData name="Greg Smith" userId="9ab126c0-590c-4744-9da2-d4138cb8ac5f" providerId="ADAL" clId="{F6413A8C-206E-4554-A0A3-1B79E2EF880A}" dt="2020-06-10T18:41:03.894" v="1132" actId="1037"/>
          <ac:cxnSpMkLst>
            <pc:docMk/>
            <pc:sldMk cId="865867951" sldId="310"/>
            <ac:cxnSpMk id="49" creationId="{A67C9413-CE72-42B1-9D8F-EC5ED40D9553}"/>
          </ac:cxnSpMkLst>
        </pc:cxnChg>
      </pc:sldChg>
      <pc:sldChg chg="modSp mod">
        <pc:chgData name="Greg Smith" userId="9ab126c0-590c-4744-9da2-d4138cb8ac5f" providerId="ADAL" clId="{F6413A8C-206E-4554-A0A3-1B79E2EF880A}" dt="2020-06-10T18:44:22.933" v="1273" actId="20577"/>
        <pc:sldMkLst>
          <pc:docMk/>
          <pc:sldMk cId="4122501046" sldId="334"/>
        </pc:sldMkLst>
        <pc:spChg chg="mod">
          <ac:chgData name="Greg Smith" userId="9ab126c0-590c-4744-9da2-d4138cb8ac5f" providerId="ADAL" clId="{F6413A8C-206E-4554-A0A3-1B79E2EF880A}" dt="2020-06-10T18:44:22.933" v="1273" actId="20577"/>
          <ac:spMkLst>
            <pc:docMk/>
            <pc:sldMk cId="4122501046" sldId="334"/>
            <ac:spMk id="3" creationId="{7BD907CD-562F-4E12-9049-641D7CB30921}"/>
          </ac:spMkLst>
        </pc:spChg>
      </pc:sldChg>
      <pc:sldChg chg="add del">
        <pc:chgData name="Greg Smith" userId="9ab126c0-590c-4744-9da2-d4138cb8ac5f" providerId="ADAL" clId="{F6413A8C-206E-4554-A0A3-1B79E2EF880A}" dt="2020-06-05T18:29:08.566" v="37" actId="47"/>
        <pc:sldMkLst>
          <pc:docMk/>
          <pc:sldMk cId="541194446" sldId="335"/>
        </pc:sldMkLst>
      </pc:sldChg>
      <pc:sldChg chg="add del">
        <pc:chgData name="Greg Smith" userId="9ab126c0-590c-4744-9da2-d4138cb8ac5f" providerId="ADAL" clId="{F6413A8C-206E-4554-A0A3-1B79E2EF880A}" dt="2020-06-05T18:29:09.161" v="38" actId="47"/>
        <pc:sldMkLst>
          <pc:docMk/>
          <pc:sldMk cId="3239953625" sldId="336"/>
        </pc:sldMkLst>
      </pc:sldChg>
      <pc:sldChg chg="modSp mod">
        <pc:chgData name="Greg Smith" userId="9ab126c0-590c-4744-9da2-d4138cb8ac5f" providerId="ADAL" clId="{F6413A8C-206E-4554-A0A3-1B79E2EF880A}" dt="2020-06-10T19:18:17.607" v="1911" actId="27636"/>
        <pc:sldMkLst>
          <pc:docMk/>
          <pc:sldMk cId="280085007" sldId="337"/>
        </pc:sldMkLst>
        <pc:spChg chg="mod">
          <ac:chgData name="Greg Smith" userId="9ab126c0-590c-4744-9da2-d4138cb8ac5f" providerId="ADAL" clId="{F6413A8C-206E-4554-A0A3-1B79E2EF880A}" dt="2020-06-10T19:18:17.607" v="1911" actId="27636"/>
          <ac:spMkLst>
            <pc:docMk/>
            <pc:sldMk cId="280085007" sldId="337"/>
            <ac:spMk id="3" creationId="{6B8D3B15-0A3D-4FD4-810C-4EE8147A0C52}"/>
          </ac:spMkLst>
        </pc:spChg>
      </pc:sldChg>
      <pc:sldChg chg="modSp mod ord">
        <pc:chgData name="Greg Smith" userId="9ab126c0-590c-4744-9da2-d4138cb8ac5f" providerId="ADAL" clId="{F6413A8C-206E-4554-A0A3-1B79E2EF880A}" dt="2020-06-09T13:35:27.826" v="600" actId="20577"/>
        <pc:sldMkLst>
          <pc:docMk/>
          <pc:sldMk cId="3593282709" sldId="338"/>
        </pc:sldMkLst>
        <pc:spChg chg="mod">
          <ac:chgData name="Greg Smith" userId="9ab126c0-590c-4744-9da2-d4138cb8ac5f" providerId="ADAL" clId="{F6413A8C-206E-4554-A0A3-1B79E2EF880A}" dt="2020-06-09T13:35:27.826" v="600" actId="20577"/>
          <ac:spMkLst>
            <pc:docMk/>
            <pc:sldMk cId="3593282709" sldId="338"/>
            <ac:spMk id="3" creationId="{287F9A7A-E971-4973-9306-6DF2CDED86E4}"/>
          </ac:spMkLst>
        </pc:spChg>
      </pc:sldChg>
      <pc:sldChg chg="modSp mod">
        <pc:chgData name="Greg Smith" userId="9ab126c0-590c-4744-9da2-d4138cb8ac5f" providerId="ADAL" clId="{F6413A8C-206E-4554-A0A3-1B79E2EF880A}" dt="2020-06-11T12:52:59.917" v="1969" actId="20577"/>
        <pc:sldMkLst>
          <pc:docMk/>
          <pc:sldMk cId="3875938946" sldId="339"/>
        </pc:sldMkLst>
        <pc:spChg chg="mod">
          <ac:chgData name="Greg Smith" userId="9ab126c0-590c-4744-9da2-d4138cb8ac5f" providerId="ADAL" clId="{F6413A8C-206E-4554-A0A3-1B79E2EF880A}" dt="2020-06-11T12:52:59.917" v="1969" actId="20577"/>
          <ac:spMkLst>
            <pc:docMk/>
            <pc:sldMk cId="3875938946" sldId="339"/>
            <ac:spMk id="13" creationId="{2C08C5CA-7729-4D58-9282-7C65AEA14FA1}"/>
          </ac:spMkLst>
        </pc:spChg>
      </pc:sldChg>
      <pc:sldChg chg="modSp mod">
        <pc:chgData name="Greg Smith" userId="9ab126c0-590c-4744-9da2-d4138cb8ac5f" providerId="ADAL" clId="{F6413A8C-206E-4554-A0A3-1B79E2EF880A}" dt="2020-06-10T19:19:07.097" v="1959" actId="20577"/>
        <pc:sldMkLst>
          <pc:docMk/>
          <pc:sldMk cId="2283852409" sldId="344"/>
        </pc:sldMkLst>
        <pc:spChg chg="mod">
          <ac:chgData name="Greg Smith" userId="9ab126c0-590c-4744-9da2-d4138cb8ac5f" providerId="ADAL" clId="{F6413A8C-206E-4554-A0A3-1B79E2EF880A}" dt="2020-06-10T19:19:07.097" v="1959" actId="20577"/>
          <ac:spMkLst>
            <pc:docMk/>
            <pc:sldMk cId="2283852409" sldId="344"/>
            <ac:spMk id="3" creationId="{3C8791D3-9D61-4626-901A-B34F468AD008}"/>
          </ac:spMkLst>
        </pc:spChg>
      </pc:sldChg>
      <pc:sldChg chg="modSp mod">
        <pc:chgData name="Greg Smith" userId="9ab126c0-590c-4744-9da2-d4138cb8ac5f" providerId="ADAL" clId="{F6413A8C-206E-4554-A0A3-1B79E2EF880A}" dt="2020-06-10T19:08:59.281" v="1424" actId="20577"/>
        <pc:sldMkLst>
          <pc:docMk/>
          <pc:sldMk cId="2357140375" sldId="349"/>
        </pc:sldMkLst>
        <pc:spChg chg="mod">
          <ac:chgData name="Greg Smith" userId="9ab126c0-590c-4744-9da2-d4138cb8ac5f" providerId="ADAL" clId="{F6413A8C-206E-4554-A0A3-1B79E2EF880A}" dt="2020-06-10T19:08:59.281" v="1424" actId="20577"/>
          <ac:spMkLst>
            <pc:docMk/>
            <pc:sldMk cId="2357140375" sldId="349"/>
            <ac:spMk id="6" creationId="{231EA060-4A56-45B6-B48D-A6F342361FC0}"/>
          </ac:spMkLst>
        </pc:spChg>
      </pc:sldChg>
      <pc:sldChg chg="modSp mod">
        <pc:chgData name="Greg Smith" userId="9ab126c0-590c-4744-9da2-d4138cb8ac5f" providerId="ADAL" clId="{F6413A8C-206E-4554-A0A3-1B79E2EF880A}" dt="2020-06-10T19:09:05.505" v="1426" actId="20577"/>
        <pc:sldMkLst>
          <pc:docMk/>
          <pc:sldMk cId="251752190" sldId="350"/>
        </pc:sldMkLst>
        <pc:spChg chg="mod">
          <ac:chgData name="Greg Smith" userId="9ab126c0-590c-4744-9da2-d4138cb8ac5f" providerId="ADAL" clId="{F6413A8C-206E-4554-A0A3-1B79E2EF880A}" dt="2020-06-10T19:09:05.505" v="1426" actId="20577"/>
          <ac:spMkLst>
            <pc:docMk/>
            <pc:sldMk cId="251752190" sldId="350"/>
            <ac:spMk id="6" creationId="{BDA1FE13-9ADA-47B4-9270-30ADF5B8CDC0}"/>
          </ac:spMkLst>
        </pc:spChg>
      </pc:sldChg>
      <pc:sldChg chg="add del">
        <pc:chgData name="Greg Smith" userId="9ab126c0-590c-4744-9da2-d4138cb8ac5f" providerId="ADAL" clId="{F6413A8C-206E-4554-A0A3-1B79E2EF880A}" dt="2020-06-05T18:52:17.129" v="221" actId="47"/>
        <pc:sldMkLst>
          <pc:docMk/>
          <pc:sldMk cId="2880644252" sldId="351"/>
        </pc:sldMkLst>
      </pc:sldChg>
      <pc:sldChg chg="modSp mod">
        <pc:chgData name="Greg Smith" userId="9ab126c0-590c-4744-9da2-d4138cb8ac5f" providerId="ADAL" clId="{F6413A8C-206E-4554-A0A3-1B79E2EF880A}" dt="2020-06-10T19:10:37.436" v="1473" actId="20577"/>
        <pc:sldMkLst>
          <pc:docMk/>
          <pc:sldMk cId="3384507640" sldId="353"/>
        </pc:sldMkLst>
        <pc:spChg chg="mod">
          <ac:chgData name="Greg Smith" userId="9ab126c0-590c-4744-9da2-d4138cb8ac5f" providerId="ADAL" clId="{F6413A8C-206E-4554-A0A3-1B79E2EF880A}" dt="2020-06-10T19:10:37.436" v="1473" actId="20577"/>
          <ac:spMkLst>
            <pc:docMk/>
            <pc:sldMk cId="3384507640" sldId="353"/>
            <ac:spMk id="6" creationId="{17548052-EF0B-4FB4-8034-0912CE37E917}"/>
          </ac:spMkLst>
        </pc:spChg>
      </pc:sldChg>
      <pc:sldChg chg="modSp mod">
        <pc:chgData name="Greg Smith" userId="9ab126c0-590c-4744-9da2-d4138cb8ac5f" providerId="ADAL" clId="{F6413A8C-206E-4554-A0A3-1B79E2EF880A}" dt="2020-06-10T19:17:14.618" v="1909" actId="20577"/>
        <pc:sldMkLst>
          <pc:docMk/>
          <pc:sldMk cId="3859083588" sldId="355"/>
        </pc:sldMkLst>
        <pc:spChg chg="mod">
          <ac:chgData name="Greg Smith" userId="9ab126c0-590c-4744-9da2-d4138cb8ac5f" providerId="ADAL" clId="{F6413A8C-206E-4554-A0A3-1B79E2EF880A}" dt="2020-06-10T19:17:14.618" v="1909" actId="20577"/>
          <ac:spMkLst>
            <pc:docMk/>
            <pc:sldMk cId="3859083588" sldId="355"/>
            <ac:spMk id="3" creationId="{F2BF20BC-8418-4022-9A00-8FEED750569A}"/>
          </ac:spMkLst>
        </pc:spChg>
      </pc:sldChg>
      <pc:sldChg chg="add del">
        <pc:chgData name="Greg Smith" userId="9ab126c0-590c-4744-9da2-d4138cb8ac5f" providerId="ADAL" clId="{F6413A8C-206E-4554-A0A3-1B79E2EF880A}" dt="2020-06-10T18:43:59.503" v="1268" actId="47"/>
        <pc:sldMkLst>
          <pc:docMk/>
          <pc:sldMk cId="353097131" sldId="356"/>
        </pc:sldMkLst>
      </pc:sldChg>
      <pc:sldChg chg="add del">
        <pc:chgData name="Greg Smith" userId="9ab126c0-590c-4744-9da2-d4138cb8ac5f" providerId="ADAL" clId="{F6413A8C-206E-4554-A0A3-1B79E2EF880A}" dt="2020-06-10T19:08:26.963" v="1409" actId="47"/>
        <pc:sldMkLst>
          <pc:docMk/>
          <pc:sldMk cId="995665139" sldId="356"/>
        </pc:sldMkLst>
      </pc:sldChg>
      <pc:sldChg chg="add del">
        <pc:chgData name="Greg Smith" userId="9ab126c0-590c-4744-9da2-d4138cb8ac5f" providerId="ADAL" clId="{F6413A8C-206E-4554-A0A3-1B79E2EF880A}" dt="2020-06-10T19:10:27.118" v="1460" actId="47"/>
        <pc:sldMkLst>
          <pc:docMk/>
          <pc:sldMk cId="2653943498" sldId="357"/>
        </pc:sldMkLst>
      </pc:sldChg>
      <pc:sldChg chg="del">
        <pc:chgData name="Greg Smith" userId="9ab126c0-590c-4744-9da2-d4138cb8ac5f" providerId="ADAL" clId="{F6413A8C-206E-4554-A0A3-1B79E2EF880A}" dt="2020-06-10T18:42:24.807" v="1259" actId="47"/>
        <pc:sldMkLst>
          <pc:docMk/>
          <pc:sldMk cId="3579756648" sldId="357"/>
        </pc:sldMkLst>
      </pc:sldChg>
      <pc:sldChg chg="modSp add">
        <pc:chgData name="Greg Smith" userId="9ab126c0-590c-4744-9da2-d4138cb8ac5f" providerId="ADAL" clId="{F6413A8C-206E-4554-A0A3-1B79E2EF880A}" dt="2020-06-11T12:53:09.490" v="1970"/>
        <pc:sldMkLst>
          <pc:docMk/>
          <pc:sldMk cId="2166247396" sldId="358"/>
        </pc:sldMkLst>
        <pc:spChg chg="mod">
          <ac:chgData name="Greg Smith" userId="9ab126c0-590c-4744-9da2-d4138cb8ac5f" providerId="ADAL" clId="{F6413A8C-206E-4554-A0A3-1B79E2EF880A}" dt="2020-06-11T12:53:09.490" v="1970"/>
          <ac:spMkLst>
            <pc:docMk/>
            <pc:sldMk cId="2166247396" sldId="358"/>
            <ac:spMk id="13" creationId="{2C08C5CA-7729-4D58-9282-7C65AEA14FA1}"/>
          </ac:spMkLst>
        </pc:spChg>
      </pc:sldChg>
      <pc:sldChg chg="addSp delSp modSp new del mod">
        <pc:chgData name="Greg Smith" userId="9ab126c0-590c-4744-9da2-d4138cb8ac5f" providerId="ADAL" clId="{F6413A8C-206E-4554-A0A3-1B79E2EF880A}" dt="2020-06-05T18:28:57.399" v="34" actId="680"/>
        <pc:sldMkLst>
          <pc:docMk/>
          <pc:sldMk cId="4202068786" sldId="358"/>
        </pc:sldMkLst>
        <pc:spChg chg="add del">
          <ac:chgData name="Greg Smith" userId="9ab126c0-590c-4744-9da2-d4138cb8ac5f" providerId="ADAL" clId="{F6413A8C-206E-4554-A0A3-1B79E2EF880A}" dt="2020-06-05T18:28:57.090" v="33"/>
          <ac:spMkLst>
            <pc:docMk/>
            <pc:sldMk cId="4202068786" sldId="358"/>
            <ac:spMk id="2" creationId="{EFB83A47-155E-4D6E-86A2-0838612D187B}"/>
          </ac:spMkLst>
        </pc:spChg>
        <pc:spChg chg="add del">
          <ac:chgData name="Greg Smith" userId="9ab126c0-590c-4744-9da2-d4138cb8ac5f" providerId="ADAL" clId="{F6413A8C-206E-4554-A0A3-1B79E2EF880A}" dt="2020-06-05T18:28:57.090" v="33"/>
          <ac:spMkLst>
            <pc:docMk/>
            <pc:sldMk cId="4202068786" sldId="358"/>
            <ac:spMk id="3" creationId="{CD75E565-9E26-40AF-AF69-0CD73EADF42F}"/>
          </ac:spMkLst>
        </pc:spChg>
        <pc:spChg chg="add del">
          <ac:chgData name="Greg Smith" userId="9ab126c0-590c-4744-9da2-d4138cb8ac5f" providerId="ADAL" clId="{F6413A8C-206E-4554-A0A3-1B79E2EF880A}" dt="2020-06-05T18:28:57.090" v="33"/>
          <ac:spMkLst>
            <pc:docMk/>
            <pc:sldMk cId="4202068786" sldId="358"/>
            <ac:spMk id="4" creationId="{E8F3612E-4E63-4578-80C8-FAB050E107B4}"/>
          </ac:spMkLst>
        </pc:spChg>
        <pc:spChg chg="mod">
          <ac:chgData name="Greg Smith" userId="9ab126c0-590c-4744-9da2-d4138cb8ac5f" providerId="ADAL" clId="{F6413A8C-206E-4554-A0A3-1B79E2EF880A}" dt="2020-06-05T18:28:57.090" v="33"/>
          <ac:spMkLst>
            <pc:docMk/>
            <pc:sldMk cId="4202068786" sldId="358"/>
            <ac:spMk id="5" creationId="{DF07ED0A-2EA5-4CEB-B0A2-2FB98C070463}"/>
          </ac:spMkLst>
        </pc:spChg>
        <pc:spChg chg="mod">
          <ac:chgData name="Greg Smith" userId="9ab126c0-590c-4744-9da2-d4138cb8ac5f" providerId="ADAL" clId="{F6413A8C-206E-4554-A0A3-1B79E2EF880A}" dt="2020-06-05T18:28:57.090" v="33"/>
          <ac:spMkLst>
            <pc:docMk/>
            <pc:sldMk cId="4202068786" sldId="358"/>
            <ac:spMk id="6" creationId="{8AC0F6B8-89D1-4D16-963B-CA0C0787629B}"/>
          </ac:spMkLst>
        </pc:spChg>
        <pc:spChg chg="add del mod">
          <ac:chgData name="Greg Smith" userId="9ab126c0-590c-4744-9da2-d4138cb8ac5f" providerId="ADAL" clId="{F6413A8C-206E-4554-A0A3-1B79E2EF880A}" dt="2020-06-05T18:28:57.090" v="33"/>
          <ac:spMkLst>
            <pc:docMk/>
            <pc:sldMk cId="4202068786" sldId="358"/>
            <ac:spMk id="7" creationId="{2479907F-9450-4255-9E69-302BEA6B2CD9}"/>
          </ac:spMkLst>
        </pc:spChg>
        <pc:spChg chg="add del mod">
          <ac:chgData name="Greg Smith" userId="9ab126c0-590c-4744-9da2-d4138cb8ac5f" providerId="ADAL" clId="{F6413A8C-206E-4554-A0A3-1B79E2EF880A}" dt="2020-06-05T18:28:57.090" v="33"/>
          <ac:spMkLst>
            <pc:docMk/>
            <pc:sldMk cId="4202068786" sldId="358"/>
            <ac:spMk id="8" creationId="{3DAED5CD-7FB6-4107-95AC-7EDF404C7242}"/>
          </ac:spMkLst>
        </pc:spChg>
        <pc:spChg chg="add del mod">
          <ac:chgData name="Greg Smith" userId="9ab126c0-590c-4744-9da2-d4138cb8ac5f" providerId="ADAL" clId="{F6413A8C-206E-4554-A0A3-1B79E2EF880A}" dt="2020-06-05T18:28:56.633" v="32"/>
          <ac:spMkLst>
            <pc:docMk/>
            <pc:sldMk cId="4202068786" sldId="358"/>
            <ac:spMk id="9" creationId="{204D3072-608F-459D-8779-3659814E37B7}"/>
          </ac:spMkLst>
        </pc:spChg>
        <pc:spChg chg="add del mod">
          <ac:chgData name="Greg Smith" userId="9ab126c0-590c-4744-9da2-d4138cb8ac5f" providerId="ADAL" clId="{F6413A8C-206E-4554-A0A3-1B79E2EF880A}" dt="2020-06-05T18:28:56.633" v="32"/>
          <ac:spMkLst>
            <pc:docMk/>
            <pc:sldMk cId="4202068786" sldId="358"/>
            <ac:spMk id="10" creationId="{C4C33190-D527-4D6C-9A64-F1A273C1B7E9}"/>
          </ac:spMkLst>
        </pc:spChg>
      </pc:sldChg>
      <pc:sldChg chg="addSp delSp modSp new del mod">
        <pc:chgData name="Greg Smith" userId="9ab126c0-590c-4744-9da2-d4138cb8ac5f" providerId="ADAL" clId="{F6413A8C-206E-4554-A0A3-1B79E2EF880A}" dt="2020-06-10T19:15:31.136" v="1821" actId="47"/>
        <pc:sldMkLst>
          <pc:docMk/>
          <pc:sldMk cId="3662758210" sldId="359"/>
        </pc:sldMkLst>
        <pc:spChg chg="del">
          <ac:chgData name="Greg Smith" userId="9ab126c0-590c-4744-9da2-d4138cb8ac5f" providerId="ADAL" clId="{F6413A8C-206E-4554-A0A3-1B79E2EF880A}" dt="2020-06-10T19:15:12.150" v="1797"/>
          <ac:spMkLst>
            <pc:docMk/>
            <pc:sldMk cId="3662758210" sldId="359"/>
            <ac:spMk id="2" creationId="{0BBADE2B-B0BC-4B4D-81DA-42172303D78C}"/>
          </ac:spMkLst>
        </pc:spChg>
        <pc:spChg chg="del">
          <ac:chgData name="Greg Smith" userId="9ab126c0-590c-4744-9da2-d4138cb8ac5f" providerId="ADAL" clId="{F6413A8C-206E-4554-A0A3-1B79E2EF880A}" dt="2020-06-10T19:15:12.150" v="1797"/>
          <ac:spMkLst>
            <pc:docMk/>
            <pc:sldMk cId="3662758210" sldId="359"/>
            <ac:spMk id="3" creationId="{6601D4DD-7B62-446B-AF42-4CAA60EFFBDF}"/>
          </ac:spMkLst>
        </pc:spChg>
        <pc:spChg chg="del">
          <ac:chgData name="Greg Smith" userId="9ab126c0-590c-4744-9da2-d4138cb8ac5f" providerId="ADAL" clId="{F6413A8C-206E-4554-A0A3-1B79E2EF880A}" dt="2020-06-10T19:15:12.150" v="1797"/>
          <ac:spMkLst>
            <pc:docMk/>
            <pc:sldMk cId="3662758210" sldId="359"/>
            <ac:spMk id="4" creationId="{8344BD08-46EF-495C-AB98-E4F588E96AAE}"/>
          </ac:spMkLst>
        </pc:spChg>
        <pc:spChg chg="mod">
          <ac:chgData name="Greg Smith" userId="9ab126c0-590c-4744-9da2-d4138cb8ac5f" providerId="ADAL" clId="{F6413A8C-206E-4554-A0A3-1B79E2EF880A}" dt="2020-06-10T19:15:12.150" v="1797"/>
          <ac:spMkLst>
            <pc:docMk/>
            <pc:sldMk cId="3662758210" sldId="359"/>
            <ac:spMk id="5" creationId="{7AC1E304-D2EB-4847-BB41-985921A16A09}"/>
          </ac:spMkLst>
        </pc:spChg>
        <pc:spChg chg="mod">
          <ac:chgData name="Greg Smith" userId="9ab126c0-590c-4744-9da2-d4138cb8ac5f" providerId="ADAL" clId="{F6413A8C-206E-4554-A0A3-1B79E2EF880A}" dt="2020-06-10T19:15:12.150" v="1797"/>
          <ac:spMkLst>
            <pc:docMk/>
            <pc:sldMk cId="3662758210" sldId="359"/>
            <ac:spMk id="6" creationId="{77C718E0-C052-41FB-93ED-9896EB14261C}"/>
          </ac:spMkLst>
        </pc:spChg>
        <pc:spChg chg="add mod">
          <ac:chgData name="Greg Smith" userId="9ab126c0-590c-4744-9da2-d4138cb8ac5f" providerId="ADAL" clId="{F6413A8C-206E-4554-A0A3-1B79E2EF880A}" dt="2020-06-10T19:15:19.081" v="1820" actId="20577"/>
          <ac:spMkLst>
            <pc:docMk/>
            <pc:sldMk cId="3662758210" sldId="359"/>
            <ac:spMk id="7" creationId="{CE9B7F47-3C11-4726-8BD1-FAAA2DCF9DD8}"/>
          </ac:spMkLst>
        </pc:spChg>
        <pc:spChg chg="add mod">
          <ac:chgData name="Greg Smith" userId="9ab126c0-590c-4744-9da2-d4138cb8ac5f" providerId="ADAL" clId="{F6413A8C-206E-4554-A0A3-1B79E2EF880A}" dt="2020-06-10T19:15:12.150" v="1797"/>
          <ac:spMkLst>
            <pc:docMk/>
            <pc:sldMk cId="3662758210" sldId="359"/>
            <ac:spMk id="8" creationId="{11025E18-1926-4B36-8FF0-D2B576ACD85A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ofwaterloo-my.sharepoint.com/personal/g8smith_uwaterloo_ca/Documents/Projects/WCMS/CMS_Surve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CA"/>
              <a:t>CMS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Sheet1!$A$37:$A$44</c:f>
              <c:strCache>
                <c:ptCount val="8"/>
                <c:pt idx="0">
                  <c:v>Drupal</c:v>
                </c:pt>
                <c:pt idx="1">
                  <c:v>Wordpress</c:v>
                </c:pt>
                <c:pt idx="2">
                  <c:v>Cascade</c:v>
                </c:pt>
                <c:pt idx="3">
                  <c:v>Terminal 4</c:v>
                </c:pt>
                <c:pt idx="4">
                  <c:v>Adobe Experience Manager</c:v>
                </c:pt>
                <c:pt idx="5">
                  <c:v>Contao</c:v>
                </c:pt>
                <c:pt idx="6">
                  <c:v>Craft</c:v>
                </c:pt>
                <c:pt idx="7">
                  <c:v>Sharepoint</c:v>
                </c:pt>
              </c:strCache>
            </c:strRef>
          </c:cat>
          <c:val>
            <c:numRef>
              <c:f>Sheet1!$B$37:$B$44</c:f>
              <c:numCache>
                <c:formatCode>General</c:formatCode>
                <c:ptCount val="8"/>
                <c:pt idx="0">
                  <c:v>14</c:v>
                </c:pt>
                <c:pt idx="1">
                  <c:v>8</c:v>
                </c:pt>
                <c:pt idx="2">
                  <c:v>8</c:v>
                </c:pt>
                <c:pt idx="3">
                  <c:v>3</c:v>
                </c:pt>
                <c:pt idx="4">
                  <c:v>4</c:v>
                </c:pt>
                <c:pt idx="5">
                  <c:v>1</c:v>
                </c:pt>
                <c:pt idx="6">
                  <c:v>1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77-4158-B78E-47F41C52F46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63798512"/>
        <c:axId val="263795184"/>
      </c:barChart>
      <c:catAx>
        <c:axId val="26379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3795184"/>
        <c:crosses val="autoZero"/>
        <c:auto val="1"/>
        <c:lblAlgn val="ctr"/>
        <c:lblOffset val="100"/>
        <c:noMultiLvlLbl val="0"/>
      </c:catAx>
      <c:valAx>
        <c:axId val="2637951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63798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8E97C-1779-4CEE-80D0-5BBB1AC4023D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EF7D1-689C-4BC1-B59B-4A4CE078E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43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JOE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CEF7D1-689C-4BC1-B59B-4A4CE078EC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94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4268" y="5670949"/>
            <a:ext cx="2831372" cy="7247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2740" y="1028940"/>
            <a:ext cx="8692199" cy="1474115"/>
          </a:xfrm>
        </p:spPr>
        <p:txBody>
          <a:bodyPr lIns="0" anchor="b">
            <a:noAutofit/>
          </a:bodyPr>
          <a:lstStyle>
            <a:lvl1pPr algn="l">
              <a:defRPr sz="54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740" y="4266821"/>
            <a:ext cx="5486243" cy="666549"/>
          </a:xfrm>
        </p:spPr>
        <p:txBody>
          <a:bodyPr lIns="0" anchor="t">
            <a:normAutofit/>
          </a:bodyPr>
          <a:lstStyle>
            <a:lvl1pPr marL="0" indent="0" algn="l">
              <a:buNone/>
              <a:defRPr sz="20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2740" y="2642329"/>
            <a:ext cx="1182916" cy="377962"/>
          </a:xfrm>
          <a:solidFill>
            <a:schemeClr val="accent1"/>
          </a:solidFill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318C6E2-4AA5-436E-9815-715E9B2235FA}" type="datetime1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23674" y="6377231"/>
            <a:ext cx="4293708" cy="25033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148416" y="6377231"/>
            <a:ext cx="553900" cy="250337"/>
          </a:xfrm>
        </p:spPr>
        <p:txBody>
          <a:bodyPr/>
          <a:lstStyle>
            <a:lvl1pPr algn="ctr">
              <a:defRPr/>
            </a:lvl1pPr>
          </a:lstStyle>
          <a:p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18" name="Rectangle 17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559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881" y="1396192"/>
            <a:ext cx="5542713" cy="670270"/>
          </a:xfrm>
        </p:spPr>
        <p:txBody>
          <a:bodyPr anchor="b">
            <a:noAutofit/>
          </a:bodyPr>
          <a:lstStyle>
            <a:lvl1pPr marL="0" indent="0">
              <a:buNone/>
              <a:defRPr sz="2800" b="1" baseline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881" y="2184400"/>
            <a:ext cx="5542713" cy="3846945"/>
          </a:xfrm>
        </p:spPr>
        <p:txBody>
          <a:bodyPr>
            <a:normAutofit/>
          </a:bodyPr>
          <a:lstStyle>
            <a:lvl1pPr marL="288925" indent="-288925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2000"/>
            </a:lvl1pPr>
            <a:lvl2pPr marL="6858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2pPr>
            <a:lvl3pPr marL="11430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3pPr>
            <a:lvl4pPr marL="16002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400"/>
            </a:lvl4pPr>
            <a:lvl5pPr marL="20574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6154" y="1396192"/>
            <a:ext cx="5593458" cy="670270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6154" y="2184400"/>
            <a:ext cx="5593458" cy="3846945"/>
          </a:xfrm>
        </p:spPr>
        <p:txBody>
          <a:bodyPr>
            <a:normAutofit/>
          </a:bodyPr>
          <a:lstStyle>
            <a:lvl1pPr marL="288925" indent="-288925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2000"/>
            </a:lvl1pPr>
            <a:lvl2pPr marL="6858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2pPr>
            <a:lvl3pPr marL="11430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3pPr>
            <a:lvl4pPr marL="16002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400"/>
            </a:lvl4pPr>
            <a:lvl5pPr marL="20574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259883" y="434108"/>
            <a:ext cx="11569729" cy="8959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432B-3FBE-4889-963D-BF97BFBB7D3F}" type="datetime1">
              <a:rPr lang="en-US" smtClean="0"/>
              <a:t>6/11/2020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9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CC04-1E76-41EE-A8AC-75AD85313D09}" type="datetime1">
              <a:rPr lang="en-US" smtClean="0"/>
              <a:t>6/11/2020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8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4A9E-84AC-4661-9381-CC35B09E47F7}" type="datetime1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6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_NoBkg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829F-8847-4C2A-8DD0-690EAD78E53F}" type="datetime1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7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xt or Quo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30071" y="1237675"/>
            <a:ext cx="4331855" cy="910202"/>
          </a:xfrm>
        </p:spPr>
        <p:txBody>
          <a:bodyPr anchor="b">
            <a:normAutofit/>
          </a:bodyPr>
          <a:lstStyle>
            <a:lvl1pPr algn="ctr">
              <a:defRPr sz="2800" cap="all" baseline="0"/>
            </a:lvl1pPr>
          </a:lstStyle>
          <a:p>
            <a:r>
              <a:rPr lang="en-US"/>
              <a:t>CONTEXT or THEME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687614" y="6335309"/>
            <a:ext cx="1181114" cy="250337"/>
          </a:xfrm>
        </p:spPr>
        <p:txBody>
          <a:bodyPr/>
          <a:lstStyle/>
          <a:p>
            <a:fld id="{5FDFC970-B950-4395-A833-47227D4A68CA}" type="datetime1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930073" y="2244437"/>
            <a:ext cx="4331855" cy="0"/>
          </a:xfrm>
          <a:prstGeom prst="line">
            <a:avLst/>
          </a:prstGeom>
          <a:ln w="158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3930073" y="4668983"/>
            <a:ext cx="4331855" cy="0"/>
          </a:xfrm>
          <a:prstGeom prst="line">
            <a:avLst/>
          </a:prstGeom>
          <a:ln w="158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60400" y="2420360"/>
            <a:ext cx="10871200" cy="211455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8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3930072" y="4784725"/>
            <a:ext cx="4331855" cy="276225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algn="ctr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19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xt or Quote with Phot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350285" y="495661"/>
            <a:ext cx="5440648" cy="575736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54362" y="1237675"/>
            <a:ext cx="4331855" cy="910202"/>
          </a:xfrm>
        </p:spPr>
        <p:txBody>
          <a:bodyPr anchor="b">
            <a:normAutofit/>
          </a:bodyPr>
          <a:lstStyle>
            <a:lvl1pPr algn="ctr">
              <a:defRPr sz="2800" cap="all" baseline="0"/>
            </a:lvl1pPr>
          </a:lstStyle>
          <a:p>
            <a:r>
              <a:rPr lang="en-US"/>
              <a:t>CONTEXT or THEME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692947" y="6335309"/>
            <a:ext cx="1181114" cy="250337"/>
          </a:xfrm>
        </p:spPr>
        <p:txBody>
          <a:bodyPr/>
          <a:lstStyle/>
          <a:p>
            <a:fld id="{5FDFC970-B950-4395-A833-47227D4A68CA}" type="datetime1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9882" y="6335309"/>
            <a:ext cx="3887245" cy="250337"/>
          </a:xfrm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479637" y="6335309"/>
            <a:ext cx="1016000" cy="250337"/>
          </a:xfrm>
        </p:spPr>
        <p:txBody>
          <a:bodyPr/>
          <a:lstStyle/>
          <a:p>
            <a:r>
              <a:rPr lang="en-US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544943" y="2409026"/>
            <a:ext cx="4950694" cy="211455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2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854362" y="4784725"/>
            <a:ext cx="4331855" cy="276225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algn="ctr"/>
            <a:r>
              <a:rPr lang="en-US"/>
              <a:t>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54363" y="2244437"/>
            <a:ext cx="4331855" cy="0"/>
          </a:xfrm>
          <a:prstGeom prst="line">
            <a:avLst/>
          </a:prstGeom>
          <a:ln w="158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854363" y="4668983"/>
            <a:ext cx="4331855" cy="0"/>
          </a:xfrm>
          <a:prstGeom prst="line">
            <a:avLst/>
          </a:prstGeom>
          <a:ln w="158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1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50988" y="3461559"/>
            <a:ext cx="9070975" cy="598488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err="1"/>
              <a:t>Subheader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7591" y="2382981"/>
            <a:ext cx="11569729" cy="1046019"/>
          </a:xfrm>
        </p:spPr>
        <p:txBody>
          <a:bodyPr anchor="b">
            <a:normAutofit/>
          </a:bodyPr>
          <a:lstStyle>
            <a:lvl1pPr algn="ctr">
              <a:defRPr sz="6000" cap="all" baseline="0"/>
            </a:lvl1pPr>
          </a:lstStyle>
          <a:p>
            <a:r>
              <a:rPr lang="en-US"/>
              <a:t>SECTION DIVIDER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676206" y="6335309"/>
            <a:ext cx="1181114" cy="250337"/>
          </a:xfrm>
        </p:spPr>
        <p:txBody>
          <a:bodyPr/>
          <a:lstStyle/>
          <a:p>
            <a:fld id="{5FDFC970-B950-4395-A833-47227D4A68CA}" type="datetime1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2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50988" y="3461559"/>
            <a:ext cx="9070975" cy="598488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err="1"/>
              <a:t>Subheader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7591" y="2382981"/>
            <a:ext cx="11569729" cy="1046019"/>
          </a:xfrm>
        </p:spPr>
        <p:txBody>
          <a:bodyPr anchor="b">
            <a:normAutofit/>
          </a:bodyPr>
          <a:lstStyle>
            <a:lvl1pPr algn="ctr">
              <a:defRPr sz="6000" cap="all" baseline="0"/>
            </a:lvl1pPr>
          </a:lstStyle>
          <a:p>
            <a:r>
              <a:rPr lang="en-US"/>
              <a:t>SECTION DIVIDER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676206" y="6335309"/>
            <a:ext cx="1181114" cy="250337"/>
          </a:xfrm>
        </p:spPr>
        <p:txBody>
          <a:bodyPr/>
          <a:lstStyle/>
          <a:p>
            <a:fld id="{5FDFC970-B950-4395-A833-47227D4A68CA}" type="datetime1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2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50988" y="3461559"/>
            <a:ext cx="9070975" cy="598488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err="1"/>
              <a:t>Subheader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7591" y="2382981"/>
            <a:ext cx="11569729" cy="1046019"/>
          </a:xfrm>
        </p:spPr>
        <p:txBody>
          <a:bodyPr anchor="b">
            <a:normAutofit/>
          </a:bodyPr>
          <a:lstStyle>
            <a:lvl1pPr algn="ctr">
              <a:defRPr sz="60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SECTION DIVIDER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676206" y="6335309"/>
            <a:ext cx="1181114" cy="2503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DFC970-B950-4395-A833-47227D4A68CA}" type="datetime1">
              <a:rPr lang="en-US" smtClean="0"/>
              <a:pPr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2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title="University of Waterlo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865" y="546789"/>
            <a:ext cx="6400271" cy="415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7225" y="4581236"/>
            <a:ext cx="10877550" cy="1597891"/>
          </a:xfrm>
          <a:noFill/>
        </p:spPr>
        <p:txBody>
          <a:bodyPr wrap="square" rtlCol="0" anchor="ctr" anchorCtr="1">
            <a:noAutofit/>
          </a:bodyPr>
          <a:lstStyle>
            <a:lvl1pPr algn="ctr">
              <a:defRPr lang="en-US" sz="1800" b="0" i="0" cap="all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0" lvl="0" algn="ctr">
              <a:lnSpc>
                <a:spcPct val="75000"/>
              </a:lnSpc>
            </a:pPr>
            <a:r>
              <a:rPr lang="en-US"/>
              <a:t>click to edit master closing slide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60D7-90CE-4513-A3CE-C070B9421917}" type="datetime1">
              <a:rPr lang="en-US" smtClean="0"/>
              <a:t>6/11/2020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8" name="Rectangle 7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69677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094124" y="397164"/>
            <a:ext cx="6097876" cy="6460836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2740" y="1028940"/>
            <a:ext cx="5486243" cy="1474115"/>
          </a:xfrm>
        </p:spPr>
        <p:txBody>
          <a:bodyPr lIns="0" anchor="b">
            <a:noAutofit/>
          </a:bodyPr>
          <a:lstStyle>
            <a:lvl1pPr algn="l">
              <a:defRPr sz="54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740" y="4266821"/>
            <a:ext cx="5486243" cy="666549"/>
          </a:xfrm>
        </p:spPr>
        <p:txBody>
          <a:bodyPr lIns="0" anchor="t">
            <a:normAutofit/>
          </a:bodyPr>
          <a:lstStyle>
            <a:lvl1pPr marL="0" indent="0" algn="l">
              <a:buNone/>
              <a:defRPr sz="20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2740" y="2642329"/>
            <a:ext cx="1182916" cy="377962"/>
          </a:xfrm>
          <a:solidFill>
            <a:schemeClr val="accent1"/>
          </a:solidFill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318C6E2-4AA5-436E-9815-715E9B2235FA}" type="datetime1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23674" y="6377231"/>
            <a:ext cx="4293708" cy="25033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148416" y="6377231"/>
            <a:ext cx="553900" cy="250337"/>
          </a:xfrm>
        </p:spPr>
        <p:txBody>
          <a:bodyPr/>
          <a:lstStyle>
            <a:lvl1pPr algn="ctr">
              <a:defRPr/>
            </a:lvl1pPr>
          </a:lstStyle>
          <a:p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4268" y="5670949"/>
            <a:ext cx="2831372" cy="724754"/>
          </a:xfrm>
          <a:prstGeom prst="rect">
            <a:avLst/>
          </a:prstGeom>
        </p:spPr>
      </p:pic>
      <p:grpSp>
        <p:nvGrpSpPr>
          <p:cNvPr id="16" name="Group 15"/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18" name="Rectangle 17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3183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_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title="University of Waterloo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5" t="13985" r="13985" b="13985"/>
          <a:stretch/>
        </p:blipFill>
        <p:spPr bwMode="gray">
          <a:xfrm>
            <a:off x="3781997" y="1779967"/>
            <a:ext cx="4628005" cy="30059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3425" y="4682836"/>
            <a:ext cx="10725150" cy="1559782"/>
          </a:xfrm>
          <a:noFill/>
        </p:spPr>
        <p:txBody>
          <a:bodyPr wrap="square" rtlCol="0" anchor="ctr" anchorCtr="1">
            <a:noAutofit/>
          </a:bodyPr>
          <a:lstStyle>
            <a:lvl1pPr algn="ctr">
              <a:defRPr lang="en-US" sz="1800" b="0" i="0">
                <a:solidFill>
                  <a:schemeClr val="bg1">
                    <a:alpha val="81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0" lvl="0" algn="ctr">
              <a:lnSpc>
                <a:spcPct val="75000"/>
              </a:lnSpc>
            </a:pPr>
            <a:r>
              <a:rPr lang="en-US"/>
              <a:t>CLICK TO EDIT MASTER CLOSING SLIDE OPTION 2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8D4B-3D0A-49AB-8EA2-2DC8CB4594DB}" type="datetime1">
              <a:rPr lang="en-US" smtClean="0"/>
              <a:t>6/11/2020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8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267" y="5680659"/>
            <a:ext cx="2770751" cy="7176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2740" y="1028940"/>
            <a:ext cx="8692199" cy="1474115"/>
          </a:xfrm>
        </p:spPr>
        <p:txBody>
          <a:bodyPr lIns="0" anchor="b">
            <a:noAutofit/>
          </a:bodyPr>
          <a:lstStyle>
            <a:lvl1pPr algn="l"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740" y="4266821"/>
            <a:ext cx="5486243" cy="666549"/>
          </a:xfrm>
        </p:spPr>
        <p:txBody>
          <a:bodyPr lIns="0" anchor="t"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2740" y="2642329"/>
            <a:ext cx="1182916" cy="377962"/>
          </a:xfrm>
          <a:solidFill>
            <a:schemeClr val="accent1"/>
          </a:solidFill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318C6E2-4AA5-436E-9815-715E9B2235FA}" type="datetime1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23674" y="6377231"/>
            <a:ext cx="4293708" cy="250337"/>
          </a:xfrm>
        </p:spPr>
        <p:txBody>
          <a:bodyPr/>
          <a:lstStyle>
            <a:lvl1pPr algn="ctr"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148416" y="6377231"/>
            <a:ext cx="553900" cy="250337"/>
          </a:xfrm>
        </p:spPr>
        <p:txBody>
          <a:bodyPr/>
          <a:lstStyle>
            <a:lvl1pPr algn="ctr"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5" name="Rectangle 4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895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ack with Im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094124" y="397164"/>
            <a:ext cx="6097876" cy="6460836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2740" y="1028940"/>
            <a:ext cx="5486243" cy="1474115"/>
          </a:xfrm>
        </p:spPr>
        <p:txBody>
          <a:bodyPr lIns="0" anchor="b">
            <a:noAutofit/>
          </a:bodyPr>
          <a:lstStyle>
            <a:lvl1pPr algn="l"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740" y="4266821"/>
            <a:ext cx="5486243" cy="666549"/>
          </a:xfrm>
        </p:spPr>
        <p:txBody>
          <a:bodyPr lIns="0" anchor="t"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2740" y="2642329"/>
            <a:ext cx="1182916" cy="377962"/>
          </a:xfrm>
          <a:solidFill>
            <a:schemeClr val="accent1"/>
          </a:solidFill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318C6E2-4AA5-436E-9815-715E9B2235FA}" type="datetime1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23674" y="6377231"/>
            <a:ext cx="4293708" cy="250337"/>
          </a:xfrm>
        </p:spPr>
        <p:txBody>
          <a:bodyPr/>
          <a:lstStyle>
            <a:lvl1pPr algn="ctr"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148416" y="6377231"/>
            <a:ext cx="553900" cy="250337"/>
          </a:xfrm>
        </p:spPr>
        <p:txBody>
          <a:bodyPr/>
          <a:lstStyle>
            <a:lvl1pPr algn="ctr"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267" y="5680659"/>
            <a:ext cx="2770751" cy="717639"/>
          </a:xfrm>
          <a:prstGeom prst="rect">
            <a:avLst/>
          </a:prstGeom>
        </p:spPr>
      </p:pic>
      <p:grpSp>
        <p:nvGrpSpPr>
          <p:cNvPr id="15" name="Group 14"/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20" name="Rectangle 19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010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B0C9-B47E-4B33-A656-C78D1805DA95}" type="datetime1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2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M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07696" y="685060"/>
            <a:ext cx="1420859" cy="286052"/>
          </a:xfrm>
        </p:spPr>
        <p:txBody>
          <a:bodyPr anchor="ctr">
            <a:noAutofit/>
          </a:bodyPr>
          <a:lstStyle>
            <a:lvl1pPr marL="0" indent="0" algn="ctr">
              <a:buNone/>
              <a:defRPr sz="11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MENU ITEM 1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908224" y="685060"/>
            <a:ext cx="1420859" cy="286052"/>
          </a:xfrm>
        </p:spPr>
        <p:txBody>
          <a:bodyPr anchor="ctr">
            <a:noAutofit/>
          </a:bodyPr>
          <a:lstStyle>
            <a:lvl1pPr marL="0" indent="0" algn="ctr">
              <a:buNone/>
              <a:defRPr sz="11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MENU ITEM 2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10408752" y="685060"/>
            <a:ext cx="1420859" cy="286052"/>
          </a:xfrm>
        </p:spPr>
        <p:txBody>
          <a:bodyPr anchor="ctr">
            <a:noAutofit/>
          </a:bodyPr>
          <a:lstStyle>
            <a:lvl1pPr marL="0" indent="0" algn="ctr">
              <a:buNone/>
              <a:defRPr sz="1100" b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MENU ITEM 3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48C228CE-C572-4AF5-9728-AA6E475873DD}" type="datetime1">
              <a:rPr lang="en-US" smtClean="0"/>
              <a:t>6/11/2020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US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883" y="434108"/>
            <a:ext cx="7046081" cy="895927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6703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9882" y="1709738"/>
            <a:ext cx="9399507" cy="2852737"/>
          </a:xfrm>
        </p:spPr>
        <p:txBody>
          <a:bodyPr anchor="b">
            <a:normAutofit/>
          </a:bodyPr>
          <a:lstStyle>
            <a:lvl1pPr algn="l"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</a:t>
            </a:r>
            <a:br>
              <a:rPr lang="en-US"/>
            </a:br>
            <a:r>
              <a:rPr lang="en-US"/>
              <a:t>SECTION TITLE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882" y="4589463"/>
            <a:ext cx="9399507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43AC-4B94-471D-A170-0D88FCD1FB54}" type="datetime1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2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_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0521" y="1692454"/>
            <a:ext cx="5200134" cy="13310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60521" y="3727927"/>
            <a:ext cx="8770620" cy="1212056"/>
          </a:xfrm>
        </p:spPr>
        <p:txBody>
          <a:bodyPr anchor="b">
            <a:noAutofit/>
          </a:bodyPr>
          <a:lstStyle>
            <a:lvl1pPr algn="l">
              <a:defRPr sz="400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</a:t>
            </a:r>
            <a:br>
              <a:rPr lang="en-US"/>
            </a:br>
            <a:r>
              <a:rPr lang="en-US"/>
              <a:t>SECTION TITLE SLIDE OPTION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960521" y="4947813"/>
            <a:ext cx="8770620" cy="666549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F9E2-52BD-4C8D-9C57-79F661DB94A1}" type="datetime1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17" name="Rectangle 16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274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9883" y="434108"/>
            <a:ext cx="11569729" cy="8959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882" y="1413164"/>
            <a:ext cx="5586855" cy="4590472"/>
          </a:xfrm>
        </p:spPr>
        <p:txBody>
          <a:bodyPr/>
          <a:lstStyle>
            <a:lvl1pPr marL="288925" indent="-288925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1pPr>
            <a:lvl2pPr marL="6858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2pPr>
            <a:lvl3pPr marL="11430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3pPr>
            <a:lvl4pPr marL="16002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4pPr>
            <a:lvl5pPr marL="20574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992" y="1413164"/>
            <a:ext cx="5658620" cy="4590472"/>
          </a:xfrm>
        </p:spPr>
        <p:txBody>
          <a:bodyPr/>
          <a:lstStyle>
            <a:lvl1pPr marL="288925" indent="-288925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1pPr>
            <a:lvl2pPr marL="6858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2pPr>
            <a:lvl3pPr marL="11430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3pPr>
            <a:lvl4pPr marL="16002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4pPr>
            <a:lvl5pPr marL="20574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81F3-AB4F-4026-8B03-DBF7475676B1}" type="datetime1">
              <a:rPr lang="en-US" smtClean="0"/>
              <a:t>6/11/2020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1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>
            <a:off x="9790545" y="6147742"/>
            <a:ext cx="2060466" cy="52742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883" y="434108"/>
            <a:ext cx="11569729" cy="8959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882" y="1413163"/>
            <a:ext cx="11569729" cy="4595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8014" y="6335309"/>
            <a:ext cx="1181114" cy="250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FDFC970-B950-4395-A833-47227D4A68CA}" type="datetime1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882" y="6335309"/>
            <a:ext cx="5226517" cy="250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88000" y="6335309"/>
            <a:ext cx="1016000" cy="250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16" name="Rectangle 15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7370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714" r:id="rId2"/>
    <p:sldLayoutId id="2147483715" r:id="rId3"/>
    <p:sldLayoutId id="2147483716" r:id="rId4"/>
    <p:sldLayoutId id="2147483670" r:id="rId5"/>
    <p:sldLayoutId id="2147483693" r:id="rId6"/>
    <p:sldLayoutId id="2147483671" r:id="rId7"/>
    <p:sldLayoutId id="2147483690" r:id="rId8"/>
    <p:sldLayoutId id="2147483672" r:id="rId9"/>
    <p:sldLayoutId id="2147483673" r:id="rId10"/>
    <p:sldLayoutId id="2147483674" r:id="rId11"/>
    <p:sldLayoutId id="2147483675" r:id="rId12"/>
    <p:sldLayoutId id="2147483710" r:id="rId13"/>
    <p:sldLayoutId id="2147483717" r:id="rId14"/>
    <p:sldLayoutId id="2147483718" r:id="rId15"/>
    <p:sldLayoutId id="2147483719" r:id="rId16"/>
    <p:sldLayoutId id="2147483720" r:id="rId17"/>
    <p:sldLayoutId id="2147483721" r:id="rId18"/>
    <p:sldLayoutId id="2147483712" r:id="rId19"/>
    <p:sldLayoutId id="2147483713" r:id="rId2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b="0" kern="1200" spc="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925" indent="-288925" algn="l" defTabSz="91440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Clr>
          <a:schemeClr val="tx1"/>
        </a:buClr>
        <a:buSzPct val="85000"/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Clr>
          <a:schemeClr val="tx1"/>
        </a:buClr>
        <a:buSzPct val="85000"/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Clr>
          <a:schemeClr val="tx1"/>
        </a:buClr>
        <a:buSzPct val="85000"/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Clr>
          <a:schemeClr val="tx1"/>
        </a:buClr>
        <a:buSzPct val="85000"/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Clr>
          <a:schemeClr val="tx1"/>
        </a:buClr>
        <a:buSzPct val="85000"/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Building our Next Generation Web Platform - WCMS 3.0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Presented by: Greg Smith</a:t>
            </a:r>
          </a:p>
          <a:p>
            <a:r>
              <a:rPr lang="en-US"/>
              <a:t>IST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D485-9E4C-422A-874A-A7B0EA07F166}" type="datetime1">
              <a:rPr lang="en-US" smtClean="0"/>
              <a:t>6/11/2020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3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2AEA9-8717-48A7-AA5E-AF2321F83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WCMS hosting – Pantheon “Platform-as-a-Service”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37B2B-5E3F-433B-B2E8-DF6A773E2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/>
              <a:t>Pantheon provides ongoing confidence in the underlying infrastructure of the University’s webspace without major capital investments</a:t>
            </a:r>
          </a:p>
          <a:p>
            <a:r>
              <a:rPr lang="en-CA"/>
              <a:t>Automation will permit automation of the highest risk items, specifically:</a:t>
            </a:r>
          </a:p>
          <a:p>
            <a:pPr lvl="1"/>
            <a:r>
              <a:rPr lang="en-CA"/>
              <a:t>Reliable deployment of code to our 1000+ sites</a:t>
            </a:r>
          </a:p>
          <a:p>
            <a:pPr lvl="1"/>
            <a:r>
              <a:rPr lang="en-CA"/>
              <a:t>Ability to quickly patch security vulnerabilities (both at the code, and platform, level)</a:t>
            </a:r>
          </a:p>
          <a:p>
            <a:pPr lvl="1"/>
            <a:r>
              <a:rPr lang="en-CA"/>
              <a:t>Best practices around site management for our (extremely) large Drupal installation</a:t>
            </a:r>
          </a:p>
          <a:p>
            <a:r>
              <a:rPr lang="en-CA"/>
              <a:t>Moving forward with Drupal Cloud now aligns well with the WCMS 3.0 project, eliminating the need for future rework</a:t>
            </a:r>
          </a:p>
        </p:txBody>
      </p:sp>
    </p:spTree>
    <p:extLst>
      <p:ext uri="{BB962C8B-B14F-4D97-AF65-F5344CB8AC3E}">
        <p14:creationId xmlns:p14="http://schemas.microsoft.com/office/powerpoint/2010/main" val="239263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EAA28-8A09-4535-A0D1-66EFC3BE5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Worldwide Content Delivery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791D3-9D61-4626-901A-B34F468AD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Present day, a request to “uwaterloo.ca/*” routes all data to the on-campus data centres</a:t>
            </a:r>
          </a:p>
          <a:p>
            <a:pPr lvl="1"/>
            <a:r>
              <a:rPr lang="en-CA" dirty="0"/>
              <a:t>We know that traffic from international locations (especially Asia) is slow</a:t>
            </a:r>
          </a:p>
          <a:p>
            <a:pPr lvl="1"/>
            <a:r>
              <a:rPr lang="en-CA" dirty="0"/>
              <a:t>As a separate initiative, IST recently implemented a “VPN Tunnel” for users in mainland China to improve speed for academic software and content</a:t>
            </a:r>
          </a:p>
          <a:p>
            <a:r>
              <a:rPr lang="en-CA" dirty="0"/>
              <a:t>Pantheon uses a worldwide Content Delivery Network to distribute web traffic</a:t>
            </a:r>
          </a:p>
          <a:p>
            <a:r>
              <a:rPr lang="en-CA" dirty="0"/>
              <a:t>This approach will allow WCMS 3.0 to have a much faster response time for international web traffic (especially important in the current pandemic situation)</a:t>
            </a:r>
          </a:p>
        </p:txBody>
      </p:sp>
    </p:spTree>
    <p:extLst>
      <p:ext uri="{BB962C8B-B14F-4D97-AF65-F5344CB8AC3E}">
        <p14:creationId xmlns:p14="http://schemas.microsoft.com/office/powerpoint/2010/main" val="228385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F047F-2B2B-40CE-A61D-60D1890A9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New Search Engine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63BC6-209F-4CDD-BF24-25D461740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/>
              <a:t>Google Custom Search</a:t>
            </a:r>
          </a:p>
          <a:p>
            <a:r>
              <a:rPr lang="en-CA" dirty="0"/>
              <a:t>Simple, inexpensive cloud-based plugin</a:t>
            </a:r>
          </a:p>
          <a:p>
            <a:r>
              <a:rPr lang="en-CA" dirty="0"/>
              <a:t>No ads for higher ed</a:t>
            </a:r>
          </a:p>
          <a:p>
            <a:r>
              <a:rPr lang="en-CA" dirty="0"/>
              <a:t>Significant other use in higher ed:</a:t>
            </a:r>
          </a:p>
          <a:p>
            <a:pPr lvl="1"/>
            <a:r>
              <a:rPr lang="en-CA" dirty="0"/>
              <a:t>Stanford, MIT, Harvard</a:t>
            </a:r>
          </a:p>
          <a:p>
            <a:pPr lvl="1"/>
            <a:r>
              <a:rPr lang="en-CA" dirty="0"/>
              <a:t>Western, UBC, York, McMaster, Carleton, Calgary, etc.</a:t>
            </a:r>
          </a:p>
          <a:p>
            <a:r>
              <a:rPr lang="en-CA" dirty="0"/>
              <a:t>Tie in with Google Analytics for Search Engine Optimization</a:t>
            </a:r>
          </a:p>
          <a:p>
            <a:r>
              <a:rPr lang="en-CA" dirty="0"/>
              <a:t>Expected </a:t>
            </a:r>
            <a:r>
              <a:rPr lang="en-CA" b="1" dirty="0"/>
              <a:t>September 2020</a:t>
            </a:r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48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15098E1-8153-4E7E-8D1A-3D26CFCA11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/>
              <a:t>The path to WCMS 3.0</a:t>
            </a:r>
          </a:p>
        </p:txBody>
      </p:sp>
    </p:spTree>
    <p:extLst>
      <p:ext uri="{BB962C8B-B14F-4D97-AF65-F5344CB8AC3E}">
        <p14:creationId xmlns:p14="http://schemas.microsoft.com/office/powerpoint/2010/main" val="164881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76F57-CBFA-4E3B-A58D-8A8FAF2FE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Zero Traffic 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907CD-562F-4E12-9049-641D7CB30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1005 sites in the WCMS (as of June 2020)</a:t>
            </a:r>
          </a:p>
          <a:p>
            <a:pPr lvl="1"/>
            <a:r>
              <a:rPr lang="en-CA" dirty="0"/>
              <a:t>Sites can have unlimited pages underneath them</a:t>
            </a:r>
          </a:p>
          <a:p>
            <a:r>
              <a:rPr lang="en-CA" dirty="0"/>
              <a:t>15% of sites have less than 365 views per year (less than 1 view per day)</a:t>
            </a:r>
          </a:p>
          <a:p>
            <a:r>
              <a:rPr lang="en-CA" dirty="0"/>
              <a:t>There is a cost per site, both in WCMS 2 and WCMS 3 model</a:t>
            </a:r>
          </a:p>
          <a:p>
            <a:pPr lvl="1"/>
            <a:r>
              <a:rPr lang="en-CA" dirty="0"/>
              <a:t>No chargeback, absorbed by central budget (but a cost nonetheless)</a:t>
            </a:r>
          </a:p>
          <a:p>
            <a:r>
              <a:rPr lang="en-CA" dirty="0"/>
              <a:t>WCMS 3 project could be an opportunity to look at your site, or multiple sites, to ensure it is still relevant</a:t>
            </a:r>
          </a:p>
          <a:p>
            <a:r>
              <a:rPr lang="en-CA" dirty="0"/>
              <a:t>We want to be mindful to not use the WCMS as “long term storage” of information, rather contemporary and useful content</a:t>
            </a:r>
          </a:p>
        </p:txBody>
      </p:sp>
    </p:spTree>
    <p:extLst>
      <p:ext uri="{BB962C8B-B14F-4D97-AF65-F5344CB8AC3E}">
        <p14:creationId xmlns:p14="http://schemas.microsoft.com/office/powerpoint/2010/main" val="412250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571E5-BEC5-4D48-8A61-A3DDA232B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Previous Custom Development in WCMS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F9A7A-E971-4973-9306-6DF2CDED8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IST is assembling a list of all (known) custom development that has been done in the WCMS</a:t>
            </a:r>
          </a:p>
          <a:p>
            <a:r>
              <a:rPr lang="en-CA" dirty="0"/>
              <a:t>Over the years, keeping an accurate list has been a challenge.  This version of Drupal has been installed for ~10 years, and our development model has, in the past, allowed some modules to be installed without IST’s direct involvement.</a:t>
            </a:r>
          </a:p>
          <a:p>
            <a:r>
              <a:rPr lang="en-CA" dirty="0"/>
              <a:t>IST is focused on the health and migration of the core WCMS platform</a:t>
            </a:r>
          </a:p>
          <a:p>
            <a:pPr lvl="1"/>
            <a:r>
              <a:rPr lang="en-CA" dirty="0"/>
              <a:t>We know that custom developed modules are important to campus, and we are completing an assessment on custom development to date, so that we can make collective plans.</a:t>
            </a:r>
          </a:p>
          <a:p>
            <a:r>
              <a:rPr lang="en-CA" dirty="0"/>
              <a:t>The topic of external development of the WCMS is an area of interest for further exploration, as we look at a uniform user experience, financial pressures, etc.</a:t>
            </a:r>
          </a:p>
        </p:txBody>
      </p:sp>
    </p:spTree>
    <p:extLst>
      <p:ext uri="{BB962C8B-B14F-4D97-AF65-F5344CB8AC3E}">
        <p14:creationId xmlns:p14="http://schemas.microsoft.com/office/powerpoint/2010/main" val="3593282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61313-B885-46F8-A892-3AD0A9C00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Site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D3B15-0A3D-4FD4-810C-4EE8147A0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882" y="1413163"/>
            <a:ext cx="11569729" cy="5239307"/>
          </a:xfrm>
        </p:spPr>
        <p:txBody>
          <a:bodyPr>
            <a:normAutofit/>
          </a:bodyPr>
          <a:lstStyle/>
          <a:p>
            <a:r>
              <a:rPr lang="en-CA" dirty="0"/>
              <a:t>Some level of automation to get started</a:t>
            </a:r>
          </a:p>
          <a:p>
            <a:r>
              <a:rPr lang="en-CA" dirty="0"/>
              <a:t>Manual refinement will be required in all cases</a:t>
            </a:r>
          </a:p>
          <a:p>
            <a:r>
              <a:rPr lang="en-CA" dirty="0"/>
              <a:t>WCMS 3 adds a new content authoring tool called Layout Builder</a:t>
            </a:r>
          </a:p>
          <a:p>
            <a:pPr lvl="1"/>
            <a:r>
              <a:rPr lang="en-CA" dirty="0"/>
              <a:t>Standard webpage in WCMS 2 (today) – Build and design bulk of page in one area (page specific)</a:t>
            </a:r>
          </a:p>
          <a:p>
            <a:pPr lvl="1"/>
            <a:r>
              <a:rPr lang="en-CA" dirty="0"/>
              <a:t>WCMS 3 (Layout Builder) – Author reusable content, both within own site and across WCMS</a:t>
            </a:r>
          </a:p>
          <a:p>
            <a:pPr lvl="2"/>
            <a:r>
              <a:rPr lang="en-CA" dirty="0"/>
              <a:t>#1 requested feature is more flexibility in laying out webpages</a:t>
            </a:r>
          </a:p>
          <a:p>
            <a:pPr lvl="2"/>
            <a:r>
              <a:rPr lang="en-CA" dirty="0"/>
              <a:t>Ultimately, a building block to broader content reuse across Drupal</a:t>
            </a:r>
          </a:p>
          <a:p>
            <a:pPr lvl="1"/>
            <a:r>
              <a:rPr lang="en-CA" dirty="0"/>
              <a:t>Following best practice of Drupal 8+ (Core functionality)</a:t>
            </a:r>
          </a:p>
        </p:txBody>
      </p:sp>
    </p:spTree>
    <p:extLst>
      <p:ext uri="{BB962C8B-B14F-4D97-AF65-F5344CB8AC3E}">
        <p14:creationId xmlns:p14="http://schemas.microsoft.com/office/powerpoint/2010/main" val="28008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C103C-E1B7-4625-A933-9DCEBBCC9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When will my unit be migrating to WCMS 3?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F20BC-8418-4022-9A00-8FEED7505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882" y="1413163"/>
            <a:ext cx="11569729" cy="5257981"/>
          </a:xfrm>
        </p:spPr>
        <p:txBody>
          <a:bodyPr>
            <a:normAutofit/>
          </a:bodyPr>
          <a:lstStyle/>
          <a:p>
            <a:r>
              <a:rPr lang="en-CA" dirty="0"/>
              <a:t>Expect migrations to start January 2021</a:t>
            </a:r>
          </a:p>
          <a:p>
            <a:r>
              <a:rPr lang="en-CA" dirty="0"/>
              <a:t>WCMS 3 is being built in a staged approach</a:t>
            </a:r>
          </a:p>
          <a:p>
            <a:pPr lvl="1"/>
            <a:r>
              <a:rPr lang="en-CA" dirty="0"/>
              <a:t>General availability of WCMS 3.0 is expected in December 2020 (Most features, most websites)</a:t>
            </a:r>
          </a:p>
          <a:p>
            <a:r>
              <a:rPr lang="en-CA" dirty="0"/>
              <a:t>All migrations need to be done by November 30, 2021</a:t>
            </a:r>
          </a:p>
          <a:p>
            <a:pPr lvl="1"/>
            <a:r>
              <a:rPr lang="en-CA" dirty="0"/>
              <a:t>Aligns with the end of security support for Drupal 7</a:t>
            </a:r>
            <a:endParaRPr lang="en-CA" sz="1800" dirty="0"/>
          </a:p>
          <a:p>
            <a:r>
              <a:rPr lang="en-CA" dirty="0"/>
              <a:t>IST has submitted a budget request for automation software and co-op students to assist with migrations beginning in January 2021</a:t>
            </a:r>
          </a:p>
          <a:p>
            <a:pPr lvl="1"/>
            <a:r>
              <a:rPr lang="en-CA" dirty="0"/>
              <a:t>Some manual work will be required from every area on campus (depends on the complexity of your web presence)</a:t>
            </a:r>
          </a:p>
        </p:txBody>
      </p:sp>
    </p:spTree>
    <p:extLst>
      <p:ext uri="{BB962C8B-B14F-4D97-AF65-F5344CB8AC3E}">
        <p14:creationId xmlns:p14="http://schemas.microsoft.com/office/powerpoint/2010/main" val="385908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7548052-EF0B-4FB4-8034-0912CE37E9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Key Takeaways</a:t>
            </a:r>
          </a:p>
        </p:txBody>
      </p:sp>
    </p:spTree>
    <p:extLst>
      <p:ext uri="{BB962C8B-B14F-4D97-AF65-F5344CB8AC3E}">
        <p14:creationId xmlns:p14="http://schemas.microsoft.com/office/powerpoint/2010/main" val="338450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5DA71A58-0D2B-4297-937A-E47409EEE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Key Takeaways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2C08C5CA-7729-4D58-9282-7C65AEA14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588" y="1242569"/>
            <a:ext cx="11569729" cy="5444837"/>
          </a:xfrm>
        </p:spPr>
        <p:txBody>
          <a:bodyPr>
            <a:normAutofit/>
          </a:bodyPr>
          <a:lstStyle/>
          <a:p>
            <a:r>
              <a:rPr lang="en-CA" dirty="0"/>
              <a:t>The WCMS is undergoing a required upgrade between mid-2020 and Nov-2021</a:t>
            </a:r>
          </a:p>
          <a:p>
            <a:r>
              <a:rPr lang="en-CA" dirty="0"/>
              <a:t>WCMS 2 </a:t>
            </a:r>
            <a:r>
              <a:rPr lang="en-CA" dirty="0">
                <a:sym typeface="Wingdings" panose="05000000000000000000" pitchFamily="2" charset="2"/>
              </a:rPr>
              <a:t> 3 (or Drupal v7  v8) is a complete re-write of the WCMS</a:t>
            </a:r>
          </a:p>
          <a:p>
            <a:pPr lvl="1"/>
            <a:r>
              <a:rPr lang="en-CA" dirty="0"/>
              <a:t>Future releases of Drupal are ‘continuous release’ – smaller, iterative, more frequent updates</a:t>
            </a:r>
          </a:p>
          <a:p>
            <a:r>
              <a:rPr lang="en-CA" dirty="0"/>
              <a:t>This change will involve some automation, as well as manual work in each area of the university that has a website</a:t>
            </a:r>
          </a:p>
          <a:p>
            <a:pPr lvl="1"/>
            <a:r>
              <a:rPr lang="en-CA" dirty="0"/>
              <a:t>Amount of migration work will depend on the complexity of the individual website</a:t>
            </a:r>
          </a:p>
          <a:p>
            <a:pPr lvl="1"/>
            <a:r>
              <a:rPr lang="en-CA" dirty="0"/>
              <a:t>Any custom developed features of the WCMS will need to be re-developed</a:t>
            </a:r>
          </a:p>
          <a:p>
            <a:r>
              <a:rPr lang="en-CA" dirty="0"/>
              <a:t>WCMS 3 is being hosted in a cloud Platform-as-a-Service model called “Pantheon” </a:t>
            </a:r>
          </a:p>
          <a:p>
            <a:r>
              <a:rPr lang="en-CA" dirty="0"/>
              <a:t>We are committed to Drupal as the WCMS technology into the future</a:t>
            </a:r>
          </a:p>
        </p:txBody>
      </p:sp>
    </p:spTree>
    <p:extLst>
      <p:ext uri="{BB962C8B-B14F-4D97-AF65-F5344CB8AC3E}">
        <p14:creationId xmlns:p14="http://schemas.microsoft.com/office/powerpoint/2010/main" val="216624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8EDAB2B-A2E1-4F70-B816-CC5EE1141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Context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3CBA04A-E198-4FF0-B726-5A82A2B21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The Waterloo Content Management System (WCMS) is the main platform for the University of Waterloo’s websites</a:t>
            </a:r>
          </a:p>
          <a:p>
            <a:r>
              <a:rPr lang="en-CA" dirty="0"/>
              <a:t>There are approximately ~1000 websites in the WCMS, with 50 more under development (as of June 2020)</a:t>
            </a:r>
          </a:p>
          <a:p>
            <a:r>
              <a:rPr lang="en-CA" dirty="0"/>
              <a:t>WCMS is built upon an open-source technology called Drupal</a:t>
            </a:r>
          </a:p>
          <a:p>
            <a:r>
              <a:rPr lang="en-CA" dirty="0"/>
              <a:t>Waterloo is a leader in Drupal within higher education.  The WCMS development team has been recognized for substantial contributions to the Drupal community</a:t>
            </a:r>
          </a:p>
          <a:p>
            <a:r>
              <a:rPr lang="en-CA" dirty="0"/>
              <a:t>Drupal version 7 has been used at Waterloo since the WCMS began in 2011.  Security patching support for Drupal 7 is ending in November 2021.</a:t>
            </a:r>
          </a:p>
        </p:txBody>
      </p:sp>
    </p:spTree>
    <p:extLst>
      <p:ext uri="{BB962C8B-B14F-4D97-AF65-F5344CB8AC3E}">
        <p14:creationId xmlns:p14="http://schemas.microsoft.com/office/powerpoint/2010/main" val="328971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24037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5DA71A58-0D2B-4297-937A-E47409EEE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Key Takeaways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2C08C5CA-7729-4D58-9282-7C65AEA14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588" y="1242569"/>
            <a:ext cx="11569729" cy="5444837"/>
          </a:xfrm>
        </p:spPr>
        <p:txBody>
          <a:bodyPr>
            <a:normAutofit/>
          </a:bodyPr>
          <a:lstStyle/>
          <a:p>
            <a:r>
              <a:rPr lang="en-CA" dirty="0"/>
              <a:t>The WCMS is undergoing a required upgrade between mid-2020 and Nov-2021</a:t>
            </a:r>
          </a:p>
          <a:p>
            <a:r>
              <a:rPr lang="en-CA" dirty="0"/>
              <a:t>WCMS 2 </a:t>
            </a:r>
            <a:r>
              <a:rPr lang="en-CA" dirty="0">
                <a:sym typeface="Wingdings" panose="05000000000000000000" pitchFamily="2" charset="2"/>
              </a:rPr>
              <a:t> 3 (or Drupal v7  v8) is a complete re-write of the WCMS</a:t>
            </a:r>
          </a:p>
          <a:p>
            <a:pPr lvl="1"/>
            <a:r>
              <a:rPr lang="en-CA" dirty="0"/>
              <a:t>Future releases of Drupal are ‘continuous release’ – smaller, iterative, more frequent updates</a:t>
            </a:r>
          </a:p>
          <a:p>
            <a:r>
              <a:rPr lang="en-CA" dirty="0"/>
              <a:t>This change will involve some automation, as well as manual work in each area of the university that has a website</a:t>
            </a:r>
          </a:p>
          <a:p>
            <a:pPr lvl="1"/>
            <a:r>
              <a:rPr lang="en-CA" dirty="0"/>
              <a:t>Amount of migration work will depend on the complexity of the individual website</a:t>
            </a:r>
          </a:p>
          <a:p>
            <a:pPr lvl="1"/>
            <a:r>
              <a:rPr lang="en-CA" dirty="0"/>
              <a:t>Any custom developed features of the WCMS will need to be re-developed</a:t>
            </a:r>
          </a:p>
          <a:p>
            <a:r>
              <a:rPr lang="en-CA" dirty="0"/>
              <a:t>WCMS 3 is being hosted in a cloud Platform-as-a-Service model called “Pantheon” </a:t>
            </a:r>
          </a:p>
          <a:p>
            <a:r>
              <a:rPr lang="en-CA" dirty="0"/>
              <a:t>We are committed to Drupal as the WCMS technology into the future</a:t>
            </a:r>
          </a:p>
        </p:txBody>
      </p:sp>
    </p:spTree>
    <p:extLst>
      <p:ext uri="{BB962C8B-B14F-4D97-AF65-F5344CB8AC3E}">
        <p14:creationId xmlns:p14="http://schemas.microsoft.com/office/powerpoint/2010/main" val="3875938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31EA060-4A56-45B6-B48D-A6F342361F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WCMS – Strategic Context and Brief History</a:t>
            </a:r>
          </a:p>
        </p:txBody>
      </p:sp>
    </p:spTree>
    <p:extLst>
      <p:ext uri="{BB962C8B-B14F-4D97-AF65-F5344CB8AC3E}">
        <p14:creationId xmlns:p14="http://schemas.microsoft.com/office/powerpoint/2010/main" val="235714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9E47E-D55C-4185-B2A4-7983412A8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/>
              <a:t>WCMS - Strategic View of our Content Management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D9410-93BE-4584-B79A-EA4E723F1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Provide common toolset and guidelines for website creation and maintenance</a:t>
            </a:r>
          </a:p>
          <a:p>
            <a:r>
              <a:rPr lang="en-CA" dirty="0"/>
              <a:t>Reduction of duplication of effort across the institution (also reduces cost)</a:t>
            </a:r>
          </a:p>
          <a:p>
            <a:r>
              <a:rPr lang="en-CA" dirty="0"/>
              <a:t>Meet (and exceed) AODA guidelines (both Ontario law and web best practice)</a:t>
            </a:r>
          </a:p>
          <a:p>
            <a:r>
              <a:rPr lang="en-CA" dirty="0"/>
              <a:t>Standardize digital brand</a:t>
            </a:r>
          </a:p>
          <a:p>
            <a:r>
              <a:rPr lang="en-CA" dirty="0"/>
              <a:t>Provide flexibility to meet the diverse needs of the university while providing standardization to project a common identity to the world</a:t>
            </a:r>
          </a:p>
        </p:txBody>
      </p:sp>
    </p:spTree>
    <p:extLst>
      <p:ext uri="{BB962C8B-B14F-4D97-AF65-F5344CB8AC3E}">
        <p14:creationId xmlns:p14="http://schemas.microsoft.com/office/powerpoint/2010/main" val="149729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D3707-3EBB-4472-AFE5-B1A398FDB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/>
              <a:t>The Canadian Higher Ed landscape for WCMS Products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60350" y="1412875"/>
          <a:ext cx="11569700" cy="4595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672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C064F-2A6A-437C-BE8C-DAA438242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WCMS – Past and Present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AD6F8-9388-434B-9DC7-1A4FBBD0A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/>
              <a:t>Drupal is open-source web content management system (Initial release: May/2000), very popular in larger higher ed institutions</a:t>
            </a:r>
          </a:p>
          <a:p>
            <a:r>
              <a:rPr lang="en-CA"/>
              <a:t>Waterloo Drupal installation (WCMS) first implemented in 2011.  Migration from a wide variety of Dreamweaver and HTML sites.</a:t>
            </a:r>
          </a:p>
          <a:p>
            <a:r>
              <a:rPr lang="en-CA"/>
              <a:t>WCMS built on Drupal 7, continues to this day</a:t>
            </a:r>
          </a:p>
          <a:p>
            <a:pPr marL="0" indent="0">
              <a:buNone/>
            </a:pPr>
            <a:r>
              <a:rPr lang="en-CA" b="1"/>
              <a:t>Version History (very simplified)</a:t>
            </a:r>
          </a:p>
          <a:p>
            <a:r>
              <a:rPr lang="en-CA"/>
              <a:t>WCMS 1.x – Initial release and minor feature releases</a:t>
            </a:r>
          </a:p>
          <a:p>
            <a:r>
              <a:rPr lang="en-CA"/>
              <a:t>WCMS 2.x – Major redesign, ‘responsive design’ (~2015)</a:t>
            </a:r>
          </a:p>
          <a:p>
            <a:pPr lvl="1"/>
            <a:r>
              <a:rPr lang="en-CA"/>
              <a:t>Many years ahead of other higher ed!</a:t>
            </a:r>
          </a:p>
          <a:p>
            <a:r>
              <a:rPr lang="en-CA"/>
              <a:t>WCMS 3.x – Re-write to Drupal 8 (“The last” re-write… Adopt continuous release model)</a:t>
            </a:r>
          </a:p>
          <a:p>
            <a:pPr marL="0" indent="0">
              <a:buNone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695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DA1FE13-9ADA-47B4-9270-30ADF5B8CD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WCMS 3.0 Fundamentals</a:t>
            </a:r>
          </a:p>
        </p:txBody>
      </p:sp>
    </p:spTree>
    <p:extLst>
      <p:ext uri="{BB962C8B-B14F-4D97-AF65-F5344CB8AC3E}">
        <p14:creationId xmlns:p14="http://schemas.microsoft.com/office/powerpoint/2010/main" val="25175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4745A-41E2-4B2A-9552-EF418FBC3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WCMS 2.x – 3.0 migration timeline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396E049-3638-42C9-88D6-C02A5AF2590A}"/>
              </a:ext>
            </a:extLst>
          </p:cNvPr>
          <p:cNvCxnSpPr>
            <a:cxnSpLocks/>
          </p:cNvCxnSpPr>
          <p:nvPr/>
        </p:nvCxnSpPr>
        <p:spPr>
          <a:xfrm>
            <a:off x="1773142" y="3157967"/>
            <a:ext cx="9053705" cy="40810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069D57A-E6B9-423D-B1C5-D7E60E7987BB}"/>
              </a:ext>
            </a:extLst>
          </p:cNvPr>
          <p:cNvCxnSpPr>
            <a:cxnSpLocks/>
          </p:cNvCxnSpPr>
          <p:nvPr/>
        </p:nvCxnSpPr>
        <p:spPr>
          <a:xfrm>
            <a:off x="580258" y="3150138"/>
            <a:ext cx="940339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C65EDCC-D79C-4703-BC8A-7CAF7134B08F}"/>
              </a:ext>
            </a:extLst>
          </p:cNvPr>
          <p:cNvCxnSpPr>
            <a:cxnSpLocks/>
          </p:cNvCxnSpPr>
          <p:nvPr/>
        </p:nvCxnSpPr>
        <p:spPr>
          <a:xfrm flipH="1" flipV="1">
            <a:off x="10567443" y="3198775"/>
            <a:ext cx="940339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A63E012C-1E2C-409A-9B91-022B23661EEF}"/>
              </a:ext>
            </a:extLst>
          </p:cNvPr>
          <p:cNvSpPr/>
          <p:nvPr/>
        </p:nvSpPr>
        <p:spPr>
          <a:xfrm>
            <a:off x="1544456" y="3041716"/>
            <a:ext cx="235085" cy="23508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8D94A7-7234-4138-9E82-51E7FB05C6AA}"/>
              </a:ext>
            </a:extLst>
          </p:cNvPr>
          <p:cNvSpPr txBox="1"/>
          <p:nvPr/>
        </p:nvSpPr>
        <p:spPr>
          <a:xfrm>
            <a:off x="694567" y="3430988"/>
            <a:ext cx="80577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/>
              <a:t>2019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B9DFDB-C089-46AD-A603-7E1C1EFAF8E8}"/>
              </a:ext>
            </a:extLst>
          </p:cNvPr>
          <p:cNvSpPr txBox="1"/>
          <p:nvPr/>
        </p:nvSpPr>
        <p:spPr>
          <a:xfrm>
            <a:off x="3583391" y="3429404"/>
            <a:ext cx="80577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/>
              <a:t>2020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2AC1A1-C8C9-4304-A8E6-3A2B8BAADEAF}"/>
              </a:ext>
            </a:extLst>
          </p:cNvPr>
          <p:cNvSpPr txBox="1"/>
          <p:nvPr/>
        </p:nvSpPr>
        <p:spPr>
          <a:xfrm>
            <a:off x="7020497" y="3405085"/>
            <a:ext cx="80577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/>
              <a:t>2021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FAA6CF-9E87-4B2D-ACC9-9CBEC2C80A6A}"/>
              </a:ext>
            </a:extLst>
          </p:cNvPr>
          <p:cNvSpPr txBox="1"/>
          <p:nvPr/>
        </p:nvSpPr>
        <p:spPr>
          <a:xfrm>
            <a:off x="10449496" y="3429403"/>
            <a:ext cx="80577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/>
              <a:t>2022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12EB200-1678-47D2-B16F-89EDFF702D28}"/>
              </a:ext>
            </a:extLst>
          </p:cNvPr>
          <p:cNvSpPr/>
          <p:nvPr/>
        </p:nvSpPr>
        <p:spPr>
          <a:xfrm>
            <a:off x="10734637" y="3057928"/>
            <a:ext cx="235085" cy="23508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EC40759-1394-4681-BEE8-078286190299}"/>
              </a:ext>
            </a:extLst>
          </p:cNvPr>
          <p:cNvSpPr/>
          <p:nvPr/>
        </p:nvSpPr>
        <p:spPr>
          <a:xfrm>
            <a:off x="3868531" y="3057928"/>
            <a:ext cx="235085" cy="23508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6C05A2C-E5F9-4573-BD5E-D996EDB745CE}"/>
              </a:ext>
            </a:extLst>
          </p:cNvPr>
          <p:cNvSpPr/>
          <p:nvPr/>
        </p:nvSpPr>
        <p:spPr>
          <a:xfrm>
            <a:off x="7305638" y="3074141"/>
            <a:ext cx="235085" cy="23508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DAEB991-CDDB-41DC-AD7C-3447AC537BED}"/>
              </a:ext>
            </a:extLst>
          </p:cNvPr>
          <p:cNvCxnSpPr>
            <a:cxnSpLocks/>
          </p:cNvCxnSpPr>
          <p:nvPr/>
        </p:nvCxnSpPr>
        <p:spPr>
          <a:xfrm flipH="1" flipV="1">
            <a:off x="3077701" y="1842555"/>
            <a:ext cx="13171" cy="1315413"/>
          </a:xfrm>
          <a:prstGeom prst="straightConnector1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38F69041-F953-4340-8E51-F7CCB0576A7B}"/>
              </a:ext>
            </a:extLst>
          </p:cNvPr>
          <p:cNvSpPr/>
          <p:nvPr/>
        </p:nvSpPr>
        <p:spPr>
          <a:xfrm>
            <a:off x="3027659" y="3080903"/>
            <a:ext cx="124691" cy="13854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E30F7DF-ED6F-4D13-822B-3B43D2AA5C9F}"/>
              </a:ext>
            </a:extLst>
          </p:cNvPr>
          <p:cNvSpPr txBox="1"/>
          <p:nvPr/>
        </p:nvSpPr>
        <p:spPr>
          <a:xfrm>
            <a:off x="3084286" y="1341313"/>
            <a:ext cx="1059873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i="1">
                <a:solidFill>
                  <a:srgbClr val="00B050"/>
                </a:solidFill>
              </a:rPr>
              <a:t>October 2019</a:t>
            </a:r>
          </a:p>
          <a:p>
            <a:r>
              <a:rPr lang="en-US" sz="1000">
                <a:solidFill>
                  <a:srgbClr val="00B050"/>
                </a:solidFill>
              </a:rPr>
              <a:t>Cloud vendor RFP awarded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7C8EEF8-108C-4B3D-BB72-37BBB96F760F}"/>
              </a:ext>
            </a:extLst>
          </p:cNvPr>
          <p:cNvCxnSpPr>
            <a:cxnSpLocks/>
          </p:cNvCxnSpPr>
          <p:nvPr/>
        </p:nvCxnSpPr>
        <p:spPr>
          <a:xfrm>
            <a:off x="5055647" y="3150138"/>
            <a:ext cx="6928" cy="1420090"/>
          </a:xfrm>
          <a:prstGeom prst="straightConnector1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DAC858C-B72A-4E5D-B014-F39A00ADE68F}"/>
              </a:ext>
            </a:extLst>
          </p:cNvPr>
          <p:cNvSpPr txBox="1"/>
          <p:nvPr/>
        </p:nvSpPr>
        <p:spPr>
          <a:xfrm>
            <a:off x="4535236" y="4764213"/>
            <a:ext cx="949037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i="1" dirty="0"/>
              <a:t>April 2020</a:t>
            </a:r>
          </a:p>
          <a:p>
            <a:r>
              <a:rPr lang="en-US" sz="1000" dirty="0"/>
              <a:t>WCMS 2 code freeze</a:t>
            </a:r>
            <a:endParaRPr lang="en-US" dirty="0"/>
          </a:p>
          <a:p>
            <a:endParaRPr lang="en-US" sz="1000" dirty="0"/>
          </a:p>
          <a:p>
            <a:r>
              <a:rPr lang="en-US" sz="1000" dirty="0"/>
              <a:t>WCMS 3 development work starts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84C9FD8-F159-4D2F-A8B9-6BA601D8A5E9}"/>
              </a:ext>
            </a:extLst>
          </p:cNvPr>
          <p:cNvCxnSpPr>
            <a:cxnSpLocks/>
          </p:cNvCxnSpPr>
          <p:nvPr/>
        </p:nvCxnSpPr>
        <p:spPr>
          <a:xfrm>
            <a:off x="7019505" y="3157968"/>
            <a:ext cx="6928" cy="1420090"/>
          </a:xfrm>
          <a:prstGeom prst="straightConnector1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6CE3DC31-D745-4FC3-8BA2-70AFB2186EC2}"/>
              </a:ext>
            </a:extLst>
          </p:cNvPr>
          <p:cNvSpPr/>
          <p:nvPr/>
        </p:nvSpPr>
        <p:spPr>
          <a:xfrm>
            <a:off x="6957165" y="3103631"/>
            <a:ext cx="124691" cy="13854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4BB21F8-B218-4A70-80E0-39D623188E1B}"/>
              </a:ext>
            </a:extLst>
          </p:cNvPr>
          <p:cNvSpPr txBox="1"/>
          <p:nvPr/>
        </p:nvSpPr>
        <p:spPr>
          <a:xfrm>
            <a:off x="6598891" y="4745833"/>
            <a:ext cx="1059873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i="1" dirty="0"/>
              <a:t>December 2020</a:t>
            </a:r>
          </a:p>
          <a:p>
            <a:endParaRPr lang="en-US" sz="1000" i="1" dirty="0"/>
          </a:p>
          <a:p>
            <a:r>
              <a:rPr lang="en-US" sz="1000" dirty="0"/>
              <a:t>WCMS 3 General Availability release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7B8A1AB-8AF6-4CDF-863F-9C6184153E2F}"/>
              </a:ext>
            </a:extLst>
          </p:cNvPr>
          <p:cNvCxnSpPr>
            <a:cxnSpLocks/>
          </p:cNvCxnSpPr>
          <p:nvPr/>
        </p:nvCxnSpPr>
        <p:spPr>
          <a:xfrm>
            <a:off x="10288308" y="3213386"/>
            <a:ext cx="6928" cy="1420090"/>
          </a:xfrm>
          <a:prstGeom prst="straightConnector1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>
            <a:extLst>
              <a:ext uri="{FF2B5EF4-FFF2-40B4-BE49-F238E27FC236}">
                <a16:creationId xmlns:a16="http://schemas.microsoft.com/office/drawing/2014/main" id="{C7ED12FC-EF5E-4007-9A2D-34184948A05B}"/>
              </a:ext>
            </a:extLst>
          </p:cNvPr>
          <p:cNvSpPr/>
          <p:nvPr/>
        </p:nvSpPr>
        <p:spPr>
          <a:xfrm>
            <a:off x="10225095" y="3129394"/>
            <a:ext cx="124691" cy="13854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A464170-ACAB-41AF-9FCA-4B7F03A58080}"/>
              </a:ext>
            </a:extLst>
          </p:cNvPr>
          <p:cNvSpPr txBox="1"/>
          <p:nvPr/>
        </p:nvSpPr>
        <p:spPr>
          <a:xfrm>
            <a:off x="10293504" y="4340801"/>
            <a:ext cx="1309255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i="1" dirty="0"/>
              <a:t>November 2021</a:t>
            </a:r>
            <a:endParaRPr lang="en-US" i="1" dirty="0"/>
          </a:p>
          <a:p>
            <a:r>
              <a:rPr lang="en-US" sz="1000" dirty="0"/>
              <a:t>Drupal 7 end-of-life</a:t>
            </a:r>
          </a:p>
          <a:p>
            <a:endParaRPr lang="en-US" sz="1000" dirty="0"/>
          </a:p>
          <a:p>
            <a:r>
              <a:rPr lang="en-US" sz="1000" b="1" dirty="0"/>
              <a:t>WCMS 2 to </a:t>
            </a:r>
          </a:p>
          <a:p>
            <a:r>
              <a:rPr lang="en-US" sz="1000" b="1" dirty="0"/>
              <a:t>WCMS 3 migration completed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67C9413-CE72-42B1-9D8F-EC5ED40D9553}"/>
              </a:ext>
            </a:extLst>
          </p:cNvPr>
          <p:cNvCxnSpPr>
            <a:cxnSpLocks/>
          </p:cNvCxnSpPr>
          <p:nvPr/>
        </p:nvCxnSpPr>
        <p:spPr>
          <a:xfrm flipV="1">
            <a:off x="5065173" y="2602433"/>
            <a:ext cx="7765" cy="569388"/>
          </a:xfrm>
          <a:prstGeom prst="straightConnector1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93F55ED7-B327-4700-BB53-16406EBF8833}"/>
              </a:ext>
            </a:extLst>
          </p:cNvPr>
          <p:cNvSpPr/>
          <p:nvPr/>
        </p:nvSpPr>
        <p:spPr>
          <a:xfrm>
            <a:off x="5002525" y="3122410"/>
            <a:ext cx="124691" cy="13854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389113D-B9DE-44EE-B775-37FECF6FC4C0}"/>
              </a:ext>
            </a:extLst>
          </p:cNvPr>
          <p:cNvSpPr txBox="1"/>
          <p:nvPr/>
        </p:nvSpPr>
        <p:spPr>
          <a:xfrm>
            <a:off x="4535236" y="1737087"/>
            <a:ext cx="105987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i="1" dirty="0">
                <a:solidFill>
                  <a:srgbClr val="00B050"/>
                </a:solidFill>
              </a:rPr>
              <a:t>April 2020</a:t>
            </a:r>
          </a:p>
          <a:p>
            <a:r>
              <a:rPr lang="en-US" sz="1000" dirty="0">
                <a:solidFill>
                  <a:srgbClr val="00B050"/>
                </a:solidFill>
              </a:rPr>
              <a:t>Pantheon cloud platform operational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A10652E-6AC1-40E8-A37D-AC8C56E33919}"/>
              </a:ext>
            </a:extLst>
          </p:cNvPr>
          <p:cNvCxnSpPr>
            <a:cxnSpLocks/>
            <a:endCxn id="35" idx="3"/>
          </p:cNvCxnSpPr>
          <p:nvPr/>
        </p:nvCxnSpPr>
        <p:spPr>
          <a:xfrm flipH="1">
            <a:off x="7658764" y="5330609"/>
            <a:ext cx="2423499" cy="0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8A50DE5F-52D6-4B9D-98BA-1EAE36A5B97A}"/>
              </a:ext>
            </a:extLst>
          </p:cNvPr>
          <p:cNvSpPr txBox="1"/>
          <p:nvPr/>
        </p:nvSpPr>
        <p:spPr>
          <a:xfrm>
            <a:off x="8377082" y="5330608"/>
            <a:ext cx="1198104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i="1" dirty="0"/>
              <a:t>January 2021 – November 2021</a:t>
            </a:r>
          </a:p>
          <a:p>
            <a:r>
              <a:rPr lang="en-US" sz="1000" b="1" dirty="0"/>
              <a:t>WCMS 2 to 3 migrations</a:t>
            </a:r>
          </a:p>
        </p:txBody>
      </p:sp>
    </p:spTree>
    <p:extLst>
      <p:ext uri="{BB962C8B-B14F-4D97-AF65-F5344CB8AC3E}">
        <p14:creationId xmlns:p14="http://schemas.microsoft.com/office/powerpoint/2010/main" val="86586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UofWaterloo_WhiteBkgrd">
  <a:themeElements>
    <a:clrScheme name="Waterloo2016">
      <a:dk1>
        <a:sysClr val="windowText" lastClr="000000"/>
      </a:dk1>
      <a:lt1>
        <a:sysClr val="window" lastClr="FFFFFF"/>
      </a:lt1>
      <a:dk2>
        <a:srgbClr val="757575"/>
      </a:dk2>
      <a:lt2>
        <a:srgbClr val="D6D6D6"/>
      </a:lt2>
      <a:accent1>
        <a:srgbClr val="FFD54F"/>
      </a:accent1>
      <a:accent2>
        <a:srgbClr val="0C0C0C"/>
      </a:accent2>
      <a:accent3>
        <a:srgbClr val="AEAEAE"/>
      </a:accent3>
      <a:accent4>
        <a:srgbClr val="B71233"/>
      </a:accent4>
      <a:accent5>
        <a:srgbClr val="7F7F7F"/>
      </a:accent5>
      <a:accent6>
        <a:srgbClr val="0073CE"/>
      </a:accent6>
      <a:hlink>
        <a:srgbClr val="353535"/>
      </a:hlink>
      <a:folHlink>
        <a:srgbClr val="595959"/>
      </a:folHlink>
    </a:clrScheme>
    <a:fontScheme name="Impact + Georgia">
      <a:majorFont>
        <a:latin typeface="Impact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Waterloo_16x9" id="{6AE4079F-C156-5F44-BB1F-9B1BE8D38F60}" vid="{B5180624-4081-3E41-A45E-4FDAF4AEA2D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UofWaterloo_WhiteBkgrd</Template>
  <TotalTime>82</TotalTime>
  <Words>1357</Words>
  <Application>Microsoft Office PowerPoint</Application>
  <PresentationFormat>Widescreen</PresentationFormat>
  <Paragraphs>128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Georgia</vt:lpstr>
      <vt:lpstr>Impact</vt:lpstr>
      <vt:lpstr>Verdana</vt:lpstr>
      <vt:lpstr>Wingdings</vt:lpstr>
      <vt:lpstr>UofWaterloo_WhiteBkgrd</vt:lpstr>
      <vt:lpstr>Building our Next Generation Web Platform - WCMS 3.0</vt:lpstr>
      <vt:lpstr>Context</vt:lpstr>
      <vt:lpstr>Key Takeaways</vt:lpstr>
      <vt:lpstr>WCMS – Strategic Context and Brief History</vt:lpstr>
      <vt:lpstr>WCMS - Strategic View of our Content Management System</vt:lpstr>
      <vt:lpstr>The Canadian Higher Ed landscape for WCMS Products</vt:lpstr>
      <vt:lpstr>WCMS – Past and Present</vt:lpstr>
      <vt:lpstr>WCMS 3.0 Fundamentals</vt:lpstr>
      <vt:lpstr>WCMS 2.x – 3.0 migration timeline</vt:lpstr>
      <vt:lpstr>WCMS hosting – Pantheon “Platform-as-a-Service” model</vt:lpstr>
      <vt:lpstr>Worldwide Content Delivery Network</vt:lpstr>
      <vt:lpstr>New Search Engine</vt:lpstr>
      <vt:lpstr>The path to WCMS 3.0</vt:lpstr>
      <vt:lpstr>Zero Traffic Sites</vt:lpstr>
      <vt:lpstr>Previous Custom Development in WCMS</vt:lpstr>
      <vt:lpstr>Site Migration</vt:lpstr>
      <vt:lpstr>When will my unit be migrating to WCMS 3?</vt:lpstr>
      <vt:lpstr>Key Takeaways</vt:lpstr>
      <vt:lpstr>Key Takeaways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IN THIS SPACE HERE</dc:title>
  <dc:creator>Maria Morrone</dc:creator>
  <cp:lastModifiedBy>Greg Smith</cp:lastModifiedBy>
  <cp:revision>2</cp:revision>
  <dcterms:created xsi:type="dcterms:W3CDTF">2019-02-13T16:31:30Z</dcterms:created>
  <dcterms:modified xsi:type="dcterms:W3CDTF">2020-06-11T12:53:12Z</dcterms:modified>
</cp:coreProperties>
</file>