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68" r:id="rId5"/>
  </p:sldMasterIdLst>
  <p:notesMasterIdLst>
    <p:notesMasterId r:id="rId9"/>
  </p:notesMasterIdLst>
  <p:sldIdLst>
    <p:sldId id="1145" r:id="rId6"/>
    <p:sldId id="1177" r:id="rId7"/>
    <p:sldId id="117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antha Murray" initials="SM" lastIdx="16" clrIdx="0">
    <p:extLst>
      <p:ext uri="{19B8F6BF-5375-455C-9EA6-DF929625EA0E}">
        <p15:presenceInfo xmlns:p15="http://schemas.microsoft.com/office/powerpoint/2012/main" userId="S::s5murray@uwaterloo.ca::6727eb80-ad98-4098-b858-caf784a0e2a6" providerId="AD"/>
      </p:ext>
    </p:extLst>
  </p:cmAuthor>
  <p:cmAuthor id="2" name="Wendy Hague" initials="WH" lastIdx="6" clrIdx="1">
    <p:extLst>
      <p:ext uri="{19B8F6BF-5375-455C-9EA6-DF929625EA0E}">
        <p15:presenceInfo xmlns:p15="http://schemas.microsoft.com/office/powerpoint/2012/main" userId="S::whague@uwaterloo.ca::4a018db8-fcd6-48f5-b5af-eba6f5039bf8" providerId="AD"/>
      </p:ext>
    </p:extLst>
  </p:cmAuthor>
  <p:cmAuthor id="3" name="Natasha Jennings" initials="NJ" lastIdx="4" clrIdx="2">
    <p:extLst>
      <p:ext uri="{19B8F6BF-5375-455C-9EA6-DF929625EA0E}">
        <p15:presenceInfo xmlns:p15="http://schemas.microsoft.com/office/powerpoint/2012/main" userId="S::njenning@uwaterloo.ca::63172cee-7219-466f-9e7b-501157a94296" providerId="AD"/>
      </p:ext>
    </p:extLst>
  </p:cmAuthor>
  <p:cmAuthor id="4" name="Pam Fluttert" initials="PF" lastIdx="1" clrIdx="3">
    <p:extLst>
      <p:ext uri="{19B8F6BF-5375-455C-9EA6-DF929625EA0E}">
        <p15:presenceInfo xmlns:p15="http://schemas.microsoft.com/office/powerpoint/2012/main" userId="S::fluttert@uwaterloo.ca::f0b12153-a19a-48f6-afb9-90b564abfe09" providerId="AD"/>
      </p:ext>
    </p:extLst>
  </p:cmAuthor>
  <p:cmAuthor id="5" name="Connie van Oostveen" initials="CO" lastIdx="1" clrIdx="4">
    <p:extLst>
      <p:ext uri="{19B8F6BF-5375-455C-9EA6-DF929625EA0E}">
        <p15:presenceInfo xmlns:p15="http://schemas.microsoft.com/office/powerpoint/2012/main" userId="S::oostveen@uwaterloo.ca::f87e7e95-7c39-4066-8de3-201f0fb6b751" providerId="AD"/>
      </p:ext>
    </p:extLst>
  </p:cmAuthor>
  <p:cmAuthor id="6" name="Kristina Anne Melissa Garth" initials="KG" lastIdx="1" clrIdx="5">
    <p:extLst>
      <p:ext uri="{19B8F6BF-5375-455C-9EA6-DF929625EA0E}">
        <p15:presenceInfo xmlns:p15="http://schemas.microsoft.com/office/powerpoint/2012/main" userId="S::kamgarth@uwaterloo.ca::72407f20-2835-4f0b-a380-7da764fc7a8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9BA1"/>
    <a:srgbClr val="036C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54ACC5C-652A-4A37-AB48-9B04755ED476}" v="212" dt="2021-11-17T18:58:07.43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78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microsoft.com/office/2015/10/relationships/revisionInfo" Target="revisionInfo.xml"/><Relationship Id="rId10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E9982C-E221-4861-96E3-4662954998FB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2F2A39-9A7B-412D-97B3-515797D4F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691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2F2A39-9A7B-412D-97B3-515797D4FF6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0105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2F2A39-9A7B-412D-97B3-515797D4FF6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0124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2F2A39-9A7B-412D-97B3-515797D4FF6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98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268" y="5670949"/>
            <a:ext cx="2831372" cy="7247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2740" y="1028940"/>
            <a:ext cx="8692199" cy="1474115"/>
          </a:xfrm>
        </p:spPr>
        <p:txBody>
          <a:bodyPr lIns="0" anchor="b">
            <a:noAutofit/>
          </a:bodyPr>
          <a:lstStyle>
            <a:lvl1pPr algn="l">
              <a:defRPr sz="5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2740" y="4266821"/>
            <a:ext cx="5486243" cy="666549"/>
          </a:xfrm>
        </p:spPr>
        <p:txBody>
          <a:bodyPr lIns="0" anchor="t">
            <a:normAutofit/>
          </a:bodyPr>
          <a:lstStyle>
            <a:lvl1pPr marL="0" indent="0" algn="l">
              <a:buNone/>
              <a:defRPr sz="20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2740" y="2642329"/>
            <a:ext cx="1182916" cy="377962"/>
          </a:xfrm>
          <a:solidFill>
            <a:schemeClr val="accent1"/>
          </a:solidFill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3F4B3C3C-5068-45D0-BEDC-76D3ECDC28D4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623674" y="6377231"/>
            <a:ext cx="4293708" cy="250337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148416" y="6377231"/>
            <a:ext cx="553900" cy="250337"/>
          </a:xfrm>
        </p:spPr>
        <p:txBody>
          <a:bodyPr/>
          <a:lstStyle>
            <a:lvl1pPr algn="ctr">
              <a:defRPr/>
            </a:lvl1pPr>
          </a:lstStyle>
          <a:p>
            <a:fld id="{6581F215-DC62-4D5C-B350-25B462381067}" type="slidenum">
              <a:rPr lang="en-US" smtClean="0"/>
              <a:t>‹#›</a:t>
            </a:fld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0" y="0"/>
            <a:ext cx="12192000" cy="397164"/>
            <a:chOff x="421830" y="1342659"/>
            <a:chExt cx="10018760" cy="290558"/>
          </a:xfrm>
        </p:grpSpPr>
        <p:sp>
          <p:nvSpPr>
            <p:cNvPr id="18" name="Rectangle 17"/>
            <p:cNvSpPr/>
            <p:nvPr/>
          </p:nvSpPr>
          <p:spPr>
            <a:xfrm>
              <a:off x="421831" y="1487938"/>
              <a:ext cx="2532791" cy="145279"/>
            </a:xfrm>
            <a:prstGeom prst="rect">
              <a:avLst/>
            </a:prstGeom>
            <a:solidFill>
              <a:srgbClr val="FFF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928836" y="1487938"/>
              <a:ext cx="2503918" cy="145279"/>
            </a:xfrm>
            <a:prstGeom prst="rect">
              <a:avLst/>
            </a:prstGeom>
            <a:solidFill>
              <a:srgbClr val="FFEA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432754" y="1487938"/>
              <a:ext cx="2503918" cy="145279"/>
            </a:xfrm>
            <a:prstGeom prst="rect">
              <a:avLst/>
            </a:prstGeom>
            <a:solidFill>
              <a:srgbClr val="FFD5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936672" y="1487938"/>
              <a:ext cx="2503918" cy="145279"/>
            </a:xfrm>
            <a:prstGeom prst="rect">
              <a:avLst/>
            </a:prstGeom>
            <a:solidFill>
              <a:srgbClr val="E4B4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21830" y="1342659"/>
              <a:ext cx="10018759" cy="1452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32870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881" y="1396192"/>
            <a:ext cx="5542713" cy="670270"/>
          </a:xfrm>
        </p:spPr>
        <p:txBody>
          <a:bodyPr anchor="b">
            <a:noAutofit/>
          </a:bodyPr>
          <a:lstStyle>
            <a:lvl1pPr marL="0" indent="0">
              <a:buNone/>
              <a:defRPr sz="2800" b="1" baseline="0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9881" y="2184400"/>
            <a:ext cx="5542713" cy="3846945"/>
          </a:xfrm>
        </p:spPr>
        <p:txBody>
          <a:bodyPr>
            <a:normAutofit/>
          </a:bodyPr>
          <a:lstStyle>
            <a:lvl1pPr marL="288925" indent="-288925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2000"/>
            </a:lvl1pPr>
            <a:lvl2pPr marL="6858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800"/>
            </a:lvl2pPr>
            <a:lvl3pPr marL="11430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600"/>
            </a:lvl3pPr>
            <a:lvl4pPr marL="16002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400"/>
            </a:lvl4pPr>
            <a:lvl5pPr marL="20574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6154" y="1396192"/>
            <a:ext cx="5593458" cy="670270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6154" y="2184400"/>
            <a:ext cx="5593458" cy="3846945"/>
          </a:xfrm>
        </p:spPr>
        <p:txBody>
          <a:bodyPr>
            <a:normAutofit/>
          </a:bodyPr>
          <a:lstStyle>
            <a:lvl1pPr marL="288925" indent="-288925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2000"/>
            </a:lvl1pPr>
            <a:lvl2pPr marL="6858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800"/>
            </a:lvl2pPr>
            <a:lvl3pPr marL="11430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600"/>
            </a:lvl3pPr>
            <a:lvl4pPr marL="16002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400"/>
            </a:lvl4pPr>
            <a:lvl5pPr marL="20574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259883" y="434108"/>
            <a:ext cx="11569729" cy="8959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B3C3C-5068-45D0-BEDC-76D3ECDC28D4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1F215-DC62-4D5C-B350-25B462381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170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B3C3C-5068-45D0-BEDC-76D3ECDC28D4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1F215-DC62-4D5C-B350-25B462381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58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B3C3C-5068-45D0-BEDC-76D3ECDC28D4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1F215-DC62-4D5C-B350-25B462381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504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_NoBkg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B3C3C-5068-45D0-BEDC-76D3ECDC28D4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1F215-DC62-4D5C-B350-25B462381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641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xt or Quot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30071" y="1237675"/>
            <a:ext cx="4331855" cy="910202"/>
          </a:xfrm>
        </p:spPr>
        <p:txBody>
          <a:bodyPr anchor="b">
            <a:normAutofit/>
          </a:bodyPr>
          <a:lstStyle>
            <a:lvl1pPr algn="ctr">
              <a:defRPr sz="2800" cap="all" baseline="0"/>
            </a:lvl1pPr>
          </a:lstStyle>
          <a:p>
            <a:r>
              <a:rPr lang="en-US"/>
              <a:t>CONTEXT or THEME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687614" y="6335309"/>
            <a:ext cx="1181114" cy="250337"/>
          </a:xfrm>
        </p:spPr>
        <p:txBody>
          <a:bodyPr/>
          <a:lstStyle/>
          <a:p>
            <a:fld id="{3F4B3C3C-5068-45D0-BEDC-76D3ECDC28D4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1F215-DC62-4D5C-B350-25B462381067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3930073" y="2244437"/>
            <a:ext cx="4331855" cy="0"/>
          </a:xfrm>
          <a:prstGeom prst="line">
            <a:avLst/>
          </a:prstGeom>
          <a:ln w="1587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930073" y="4668983"/>
            <a:ext cx="4331855" cy="0"/>
          </a:xfrm>
          <a:prstGeom prst="line">
            <a:avLst/>
          </a:prstGeom>
          <a:ln w="1587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660400" y="2420360"/>
            <a:ext cx="10871200" cy="211455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28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3930072" y="4784725"/>
            <a:ext cx="4331855" cy="276225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>
              <a:buNone/>
              <a:def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546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xt or Quote with Phot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6350285" y="495661"/>
            <a:ext cx="5440648" cy="575736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54362" y="1237675"/>
            <a:ext cx="4331855" cy="910202"/>
          </a:xfrm>
        </p:spPr>
        <p:txBody>
          <a:bodyPr anchor="b">
            <a:normAutofit/>
          </a:bodyPr>
          <a:lstStyle>
            <a:lvl1pPr algn="ctr">
              <a:defRPr sz="2800" cap="all" baseline="0"/>
            </a:lvl1pPr>
          </a:lstStyle>
          <a:p>
            <a:r>
              <a:rPr lang="en-US"/>
              <a:t>CONTEXT or THEME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692947" y="6335309"/>
            <a:ext cx="1181114" cy="250337"/>
          </a:xfrm>
        </p:spPr>
        <p:txBody>
          <a:bodyPr/>
          <a:lstStyle/>
          <a:p>
            <a:fld id="{3F4B3C3C-5068-45D0-BEDC-76D3ECDC28D4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9882" y="6335309"/>
            <a:ext cx="3887245" cy="250337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479637" y="6335309"/>
            <a:ext cx="1016000" cy="250337"/>
          </a:xfrm>
        </p:spPr>
        <p:txBody>
          <a:bodyPr/>
          <a:lstStyle/>
          <a:p>
            <a:fld id="{6581F215-DC62-4D5C-B350-25B462381067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544943" y="2409026"/>
            <a:ext cx="4950694" cy="211455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22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854362" y="4784725"/>
            <a:ext cx="4331855" cy="276225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>
              <a:buNone/>
              <a:def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854363" y="2244437"/>
            <a:ext cx="4331855" cy="0"/>
          </a:xfrm>
          <a:prstGeom prst="line">
            <a:avLst/>
          </a:prstGeom>
          <a:ln w="1587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54363" y="4668983"/>
            <a:ext cx="4331855" cy="0"/>
          </a:xfrm>
          <a:prstGeom prst="line">
            <a:avLst/>
          </a:prstGeom>
          <a:ln w="1587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5107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550988" y="3461559"/>
            <a:ext cx="9070975" cy="598488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err="1"/>
              <a:t>Subheader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7591" y="2382981"/>
            <a:ext cx="11569729" cy="1046019"/>
          </a:xfrm>
        </p:spPr>
        <p:txBody>
          <a:bodyPr anchor="b">
            <a:normAutofit/>
          </a:bodyPr>
          <a:lstStyle>
            <a:lvl1pPr algn="ctr">
              <a:defRPr sz="6000" cap="all" baseline="0"/>
            </a:lvl1pPr>
          </a:lstStyle>
          <a:p>
            <a:r>
              <a:rPr lang="en-US"/>
              <a:t>SECTION DIVIDER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676206" y="6335309"/>
            <a:ext cx="1181114" cy="250337"/>
          </a:xfrm>
        </p:spPr>
        <p:txBody>
          <a:bodyPr/>
          <a:lstStyle/>
          <a:p>
            <a:fld id="{3F4B3C3C-5068-45D0-BEDC-76D3ECDC28D4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1F215-DC62-4D5C-B350-25B462381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778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Divider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550988" y="3461559"/>
            <a:ext cx="9070975" cy="598488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err="1"/>
              <a:t>Subheader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7591" y="2382981"/>
            <a:ext cx="11569729" cy="1046019"/>
          </a:xfrm>
        </p:spPr>
        <p:txBody>
          <a:bodyPr anchor="b">
            <a:normAutofit/>
          </a:bodyPr>
          <a:lstStyle>
            <a:lvl1pPr algn="ctr">
              <a:defRPr sz="6000" cap="all" baseline="0"/>
            </a:lvl1pPr>
          </a:lstStyle>
          <a:p>
            <a:r>
              <a:rPr lang="en-US"/>
              <a:t>SECTION DIVIDER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676206" y="6335309"/>
            <a:ext cx="1181114" cy="250337"/>
          </a:xfrm>
        </p:spPr>
        <p:txBody>
          <a:bodyPr/>
          <a:lstStyle/>
          <a:p>
            <a:fld id="{3F4B3C3C-5068-45D0-BEDC-76D3ECDC28D4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1F215-DC62-4D5C-B350-25B462381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312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Divider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550988" y="3461559"/>
            <a:ext cx="9070975" cy="598488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err="1"/>
              <a:t>Subheader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7591" y="2382981"/>
            <a:ext cx="11569729" cy="1046019"/>
          </a:xfrm>
        </p:spPr>
        <p:txBody>
          <a:bodyPr anchor="b">
            <a:normAutofit/>
          </a:bodyPr>
          <a:lstStyle>
            <a:lvl1pPr algn="ctr">
              <a:defRPr sz="60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DIVIDER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676206" y="6335309"/>
            <a:ext cx="1181114" cy="2503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F4B3C3C-5068-45D0-BEDC-76D3ECDC28D4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581F215-DC62-4D5C-B350-25B462381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4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title="University of Waterlo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865" y="546789"/>
            <a:ext cx="6400271" cy="41571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7225" y="4581236"/>
            <a:ext cx="10877550" cy="1597891"/>
          </a:xfrm>
          <a:noFill/>
        </p:spPr>
        <p:txBody>
          <a:bodyPr wrap="square" rtlCol="0" anchor="ctr" anchorCtr="1">
            <a:noAutofit/>
          </a:bodyPr>
          <a:lstStyle>
            <a:lvl1pPr algn="ctr">
              <a:defRPr lang="en-US" sz="1800" b="0" i="0" cap="all" baseline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0" lvl="0" algn="ctr">
              <a:lnSpc>
                <a:spcPct val="75000"/>
              </a:lnSpc>
            </a:pPr>
            <a:r>
              <a:rPr lang="en-US"/>
              <a:t>click to edit master closing slide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B3C3C-5068-45D0-BEDC-76D3ECDC28D4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1F215-DC62-4D5C-B350-25B462381067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0" y="0"/>
            <a:ext cx="12192000" cy="397164"/>
            <a:chOff x="421830" y="1342659"/>
            <a:chExt cx="10018760" cy="290558"/>
          </a:xfrm>
        </p:grpSpPr>
        <p:sp>
          <p:nvSpPr>
            <p:cNvPr id="8" name="Rectangle 7"/>
            <p:cNvSpPr/>
            <p:nvPr/>
          </p:nvSpPr>
          <p:spPr>
            <a:xfrm>
              <a:off x="421831" y="1487938"/>
              <a:ext cx="2532791" cy="145279"/>
            </a:xfrm>
            <a:prstGeom prst="rect">
              <a:avLst/>
            </a:prstGeom>
            <a:solidFill>
              <a:srgbClr val="FFF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928836" y="1487938"/>
              <a:ext cx="2503918" cy="145279"/>
            </a:xfrm>
            <a:prstGeom prst="rect">
              <a:avLst/>
            </a:prstGeom>
            <a:solidFill>
              <a:srgbClr val="FFEA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432754" y="1487938"/>
              <a:ext cx="2503918" cy="145279"/>
            </a:xfrm>
            <a:prstGeom prst="rect">
              <a:avLst/>
            </a:prstGeom>
            <a:solidFill>
              <a:srgbClr val="FFD5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936672" y="1487938"/>
              <a:ext cx="2503918" cy="145279"/>
            </a:xfrm>
            <a:prstGeom prst="rect">
              <a:avLst/>
            </a:prstGeom>
            <a:solidFill>
              <a:srgbClr val="E4B4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21830" y="1342659"/>
              <a:ext cx="10018759" cy="1452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30665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094124" y="397164"/>
            <a:ext cx="6097876" cy="6460836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2740" y="1028940"/>
            <a:ext cx="5486243" cy="1474115"/>
          </a:xfrm>
        </p:spPr>
        <p:txBody>
          <a:bodyPr lIns="0" anchor="b">
            <a:noAutofit/>
          </a:bodyPr>
          <a:lstStyle>
            <a:lvl1pPr algn="l">
              <a:defRPr sz="5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2740" y="4266821"/>
            <a:ext cx="5486243" cy="666549"/>
          </a:xfrm>
        </p:spPr>
        <p:txBody>
          <a:bodyPr lIns="0" anchor="t">
            <a:normAutofit/>
          </a:bodyPr>
          <a:lstStyle>
            <a:lvl1pPr marL="0" indent="0" algn="l">
              <a:buNone/>
              <a:defRPr sz="20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2740" y="2642329"/>
            <a:ext cx="1182916" cy="377962"/>
          </a:xfrm>
          <a:solidFill>
            <a:schemeClr val="accent1"/>
          </a:solidFill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3F4B3C3C-5068-45D0-BEDC-76D3ECDC28D4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623674" y="6377231"/>
            <a:ext cx="4293708" cy="250337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148416" y="6377231"/>
            <a:ext cx="553900" cy="250337"/>
          </a:xfrm>
        </p:spPr>
        <p:txBody>
          <a:bodyPr/>
          <a:lstStyle>
            <a:lvl1pPr algn="ctr">
              <a:defRPr/>
            </a:lvl1pPr>
          </a:lstStyle>
          <a:p>
            <a:fld id="{6581F215-DC62-4D5C-B350-25B462381067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268" y="5670949"/>
            <a:ext cx="2831372" cy="724754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0" y="0"/>
            <a:ext cx="12192000" cy="397164"/>
            <a:chOff x="421830" y="1342659"/>
            <a:chExt cx="10018760" cy="290558"/>
          </a:xfrm>
        </p:grpSpPr>
        <p:sp>
          <p:nvSpPr>
            <p:cNvPr id="18" name="Rectangle 17"/>
            <p:cNvSpPr/>
            <p:nvPr/>
          </p:nvSpPr>
          <p:spPr>
            <a:xfrm>
              <a:off x="421831" y="1487938"/>
              <a:ext cx="2532791" cy="145279"/>
            </a:xfrm>
            <a:prstGeom prst="rect">
              <a:avLst/>
            </a:prstGeom>
            <a:solidFill>
              <a:srgbClr val="FFF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928836" y="1487938"/>
              <a:ext cx="2503918" cy="145279"/>
            </a:xfrm>
            <a:prstGeom prst="rect">
              <a:avLst/>
            </a:prstGeom>
            <a:solidFill>
              <a:srgbClr val="FFEA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432754" y="1487938"/>
              <a:ext cx="2503918" cy="145279"/>
            </a:xfrm>
            <a:prstGeom prst="rect">
              <a:avLst/>
            </a:prstGeom>
            <a:solidFill>
              <a:srgbClr val="FFD5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936672" y="1487938"/>
              <a:ext cx="2503918" cy="145279"/>
            </a:xfrm>
            <a:prstGeom prst="rect">
              <a:avLst/>
            </a:prstGeom>
            <a:solidFill>
              <a:srgbClr val="E4B4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21830" y="1342659"/>
              <a:ext cx="10018759" cy="1452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36583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_AL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EA6FAE5-3667-1145-8B70-F9A9044696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9" b="18119"/>
          <a:stretch/>
        </p:blipFill>
        <p:spPr>
          <a:xfrm>
            <a:off x="0" y="405114"/>
            <a:ext cx="12192000" cy="6452886"/>
          </a:xfrm>
          <a:prstGeom prst="rect">
            <a:avLst/>
          </a:prstGeom>
        </p:spPr>
      </p:pic>
      <p:pic>
        <p:nvPicPr>
          <p:cNvPr id="11" name="Picture 10" title="University of Waterloo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5" t="13985" r="13985" b="13985"/>
          <a:stretch/>
        </p:blipFill>
        <p:spPr bwMode="gray">
          <a:xfrm>
            <a:off x="3781997" y="1779967"/>
            <a:ext cx="4628005" cy="30059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3425" y="4682836"/>
            <a:ext cx="10725150" cy="1559782"/>
          </a:xfrm>
          <a:noFill/>
        </p:spPr>
        <p:txBody>
          <a:bodyPr wrap="square" rtlCol="0" anchor="ctr" anchorCtr="1">
            <a:noAutofit/>
          </a:bodyPr>
          <a:lstStyle>
            <a:lvl1pPr algn="ctr">
              <a:defRPr lang="en-US" sz="1800" b="0" i="0">
                <a:solidFill>
                  <a:schemeClr val="bg1">
                    <a:alpha val="81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0" lvl="0" algn="ctr">
              <a:lnSpc>
                <a:spcPct val="75000"/>
              </a:lnSpc>
            </a:pPr>
            <a:r>
              <a:rPr lang="en-US"/>
              <a:t>CLICK TO EDIT MASTER CLOSING SLIDE OPTION 2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B3C3C-5068-45D0-BEDC-76D3ECDC28D4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1F215-DC62-4D5C-B350-25B462381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44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CC04-1E76-41EE-A8AC-75AD85313D09}" type="datetime1">
              <a:rPr lang="en-US" smtClean="0"/>
              <a:t>11/17/2021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487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4267" y="5680659"/>
            <a:ext cx="2770751" cy="7176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2740" y="1028940"/>
            <a:ext cx="8692199" cy="1474115"/>
          </a:xfrm>
        </p:spPr>
        <p:txBody>
          <a:bodyPr lIns="0" anchor="b">
            <a:noAutofit/>
          </a:bodyPr>
          <a:lstStyle>
            <a:lvl1pPr algn="l"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2740" y="4266821"/>
            <a:ext cx="5486243" cy="666549"/>
          </a:xfrm>
        </p:spPr>
        <p:txBody>
          <a:bodyPr lIns="0" anchor="t">
            <a:normAutofit/>
          </a:bodyPr>
          <a:lstStyle>
            <a:lvl1pPr marL="0" indent="0" algn="l">
              <a:buNone/>
              <a:defRPr sz="2000" b="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2740" y="2642329"/>
            <a:ext cx="1182916" cy="377962"/>
          </a:xfrm>
          <a:solidFill>
            <a:schemeClr val="accent1"/>
          </a:solidFill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3F4B3C3C-5068-45D0-BEDC-76D3ECDC28D4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623674" y="6377231"/>
            <a:ext cx="4293708" cy="250337"/>
          </a:xfrm>
        </p:spPr>
        <p:txBody>
          <a:bodyPr/>
          <a:lstStyle>
            <a:lvl1pPr algn="ctr"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148416" y="6377231"/>
            <a:ext cx="553900" cy="250337"/>
          </a:xfrm>
        </p:spPr>
        <p:txBody>
          <a:bodyPr/>
          <a:lstStyle>
            <a:lvl1pPr algn="ctr"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6581F215-DC62-4D5C-B350-25B462381067}" type="slidenum">
              <a:rPr lang="en-US" smtClean="0"/>
              <a:t>‹#›</a:t>
            </a:fld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0" y="0"/>
            <a:ext cx="12192000" cy="397164"/>
            <a:chOff x="421830" y="1342659"/>
            <a:chExt cx="10018760" cy="290558"/>
          </a:xfrm>
        </p:grpSpPr>
        <p:sp>
          <p:nvSpPr>
            <p:cNvPr id="5" name="Rectangle 4"/>
            <p:cNvSpPr/>
            <p:nvPr/>
          </p:nvSpPr>
          <p:spPr>
            <a:xfrm>
              <a:off x="421831" y="1487938"/>
              <a:ext cx="2532791" cy="145279"/>
            </a:xfrm>
            <a:prstGeom prst="rect">
              <a:avLst/>
            </a:prstGeom>
            <a:solidFill>
              <a:srgbClr val="FFF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928836" y="1487938"/>
              <a:ext cx="2503918" cy="145279"/>
            </a:xfrm>
            <a:prstGeom prst="rect">
              <a:avLst/>
            </a:prstGeom>
            <a:solidFill>
              <a:srgbClr val="FFEA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432754" y="1487938"/>
              <a:ext cx="2503918" cy="145279"/>
            </a:xfrm>
            <a:prstGeom prst="rect">
              <a:avLst/>
            </a:prstGeom>
            <a:solidFill>
              <a:srgbClr val="FFD5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936672" y="1487938"/>
              <a:ext cx="2503918" cy="145279"/>
            </a:xfrm>
            <a:prstGeom prst="rect">
              <a:avLst/>
            </a:prstGeom>
            <a:solidFill>
              <a:srgbClr val="E4B4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21830" y="1342659"/>
              <a:ext cx="10018759" cy="1452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28726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Black with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094124" y="397164"/>
            <a:ext cx="6097876" cy="6460836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2740" y="1028940"/>
            <a:ext cx="5486243" cy="1474115"/>
          </a:xfrm>
        </p:spPr>
        <p:txBody>
          <a:bodyPr lIns="0" anchor="b">
            <a:noAutofit/>
          </a:bodyPr>
          <a:lstStyle>
            <a:lvl1pPr algn="l"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2740" y="4266821"/>
            <a:ext cx="5486243" cy="666549"/>
          </a:xfrm>
        </p:spPr>
        <p:txBody>
          <a:bodyPr lIns="0" anchor="t">
            <a:normAutofit/>
          </a:bodyPr>
          <a:lstStyle>
            <a:lvl1pPr marL="0" indent="0" algn="l">
              <a:buNone/>
              <a:defRPr sz="2000" b="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2740" y="2642329"/>
            <a:ext cx="1182916" cy="377962"/>
          </a:xfrm>
          <a:solidFill>
            <a:schemeClr val="accent1"/>
          </a:solidFill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3F4B3C3C-5068-45D0-BEDC-76D3ECDC28D4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623674" y="6377231"/>
            <a:ext cx="4293708" cy="250337"/>
          </a:xfrm>
        </p:spPr>
        <p:txBody>
          <a:bodyPr/>
          <a:lstStyle>
            <a:lvl1pPr algn="ctr"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148416" y="6377231"/>
            <a:ext cx="553900" cy="250337"/>
          </a:xfrm>
        </p:spPr>
        <p:txBody>
          <a:bodyPr/>
          <a:lstStyle>
            <a:lvl1pPr algn="ctr"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6581F215-DC62-4D5C-B350-25B462381067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4267" y="5680659"/>
            <a:ext cx="2770751" cy="717639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0" y="0"/>
            <a:ext cx="12192000" cy="397164"/>
            <a:chOff x="421830" y="1342659"/>
            <a:chExt cx="10018760" cy="290558"/>
          </a:xfrm>
        </p:grpSpPr>
        <p:sp>
          <p:nvSpPr>
            <p:cNvPr id="20" name="Rectangle 19"/>
            <p:cNvSpPr/>
            <p:nvPr/>
          </p:nvSpPr>
          <p:spPr>
            <a:xfrm>
              <a:off x="421831" y="1487938"/>
              <a:ext cx="2532791" cy="145279"/>
            </a:xfrm>
            <a:prstGeom prst="rect">
              <a:avLst/>
            </a:prstGeom>
            <a:solidFill>
              <a:srgbClr val="FFF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928836" y="1487938"/>
              <a:ext cx="2503918" cy="145279"/>
            </a:xfrm>
            <a:prstGeom prst="rect">
              <a:avLst/>
            </a:prstGeom>
            <a:solidFill>
              <a:srgbClr val="FFEA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432754" y="1487938"/>
              <a:ext cx="2503918" cy="145279"/>
            </a:xfrm>
            <a:prstGeom prst="rect">
              <a:avLst/>
            </a:prstGeom>
            <a:solidFill>
              <a:srgbClr val="FFD5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936672" y="1487938"/>
              <a:ext cx="2503918" cy="145279"/>
            </a:xfrm>
            <a:prstGeom prst="rect">
              <a:avLst/>
            </a:prstGeom>
            <a:solidFill>
              <a:srgbClr val="E4B4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21830" y="1342659"/>
              <a:ext cx="10018759" cy="1452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62696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B3C3C-5068-45D0-BEDC-76D3ECDC28D4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1F215-DC62-4D5C-B350-25B462381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837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_M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407696" y="685060"/>
            <a:ext cx="1420859" cy="286052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MENU ITEM 1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8908224" y="685060"/>
            <a:ext cx="1420859" cy="286052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MENU ITEM 2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10408752" y="685060"/>
            <a:ext cx="1420859" cy="286052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 b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MENU ITEM 3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3F4B3C3C-5068-45D0-BEDC-76D3ECDC28D4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6581F215-DC62-4D5C-B350-25B462381067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9883" y="434108"/>
            <a:ext cx="7046081" cy="895927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39342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9882" y="1709738"/>
            <a:ext cx="9399507" cy="2852737"/>
          </a:xfrm>
        </p:spPr>
        <p:txBody>
          <a:bodyPr anchor="b">
            <a:normAutofit/>
          </a:bodyPr>
          <a:lstStyle>
            <a:lvl1pPr algn="l">
              <a:defRPr sz="40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</a:t>
            </a:r>
            <a:br>
              <a:rPr lang="en-US"/>
            </a:br>
            <a:r>
              <a:rPr lang="en-US"/>
              <a:t>SECTION TITLE SLIDE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882" y="4589463"/>
            <a:ext cx="9399507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B3C3C-5068-45D0-BEDC-76D3ECDC28D4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1F215-DC62-4D5C-B350-25B462381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716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Header_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521" y="1692454"/>
            <a:ext cx="5200134" cy="13310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60521" y="3727927"/>
            <a:ext cx="8770620" cy="1212056"/>
          </a:xfrm>
        </p:spPr>
        <p:txBody>
          <a:bodyPr anchor="b">
            <a:noAutofit/>
          </a:bodyPr>
          <a:lstStyle>
            <a:lvl1pPr algn="l">
              <a:defRPr sz="40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</a:t>
            </a:r>
            <a:br>
              <a:rPr lang="en-US"/>
            </a:br>
            <a:r>
              <a:rPr lang="en-US"/>
              <a:t>SECTION TITLE SLIDE OPTION 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960521" y="4947813"/>
            <a:ext cx="8770620" cy="666549"/>
          </a:xfrm>
        </p:spPr>
        <p:txBody>
          <a:bodyPr anchor="t"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B3C3C-5068-45D0-BEDC-76D3ECDC28D4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1F215-DC62-4D5C-B350-25B462381067}" type="slidenum">
              <a:rPr lang="en-US" smtClean="0"/>
              <a:t>‹#›</a:t>
            </a:fld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0" y="0"/>
            <a:ext cx="12192000" cy="397164"/>
            <a:chOff x="421830" y="1342659"/>
            <a:chExt cx="10018760" cy="290558"/>
          </a:xfrm>
        </p:grpSpPr>
        <p:sp>
          <p:nvSpPr>
            <p:cNvPr id="17" name="Rectangle 16"/>
            <p:cNvSpPr/>
            <p:nvPr/>
          </p:nvSpPr>
          <p:spPr>
            <a:xfrm>
              <a:off x="421831" y="1487938"/>
              <a:ext cx="2532791" cy="145279"/>
            </a:xfrm>
            <a:prstGeom prst="rect">
              <a:avLst/>
            </a:prstGeom>
            <a:solidFill>
              <a:srgbClr val="FFF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928836" y="1487938"/>
              <a:ext cx="2503918" cy="145279"/>
            </a:xfrm>
            <a:prstGeom prst="rect">
              <a:avLst/>
            </a:prstGeom>
            <a:solidFill>
              <a:srgbClr val="FFEA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432754" y="1487938"/>
              <a:ext cx="2503918" cy="145279"/>
            </a:xfrm>
            <a:prstGeom prst="rect">
              <a:avLst/>
            </a:prstGeom>
            <a:solidFill>
              <a:srgbClr val="FFD5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936672" y="1487938"/>
              <a:ext cx="2503918" cy="145279"/>
            </a:xfrm>
            <a:prstGeom prst="rect">
              <a:avLst/>
            </a:prstGeom>
            <a:solidFill>
              <a:srgbClr val="E4B4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21830" y="1342659"/>
              <a:ext cx="10018759" cy="1452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37875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9883" y="434108"/>
            <a:ext cx="11569729" cy="8959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9882" y="1413164"/>
            <a:ext cx="5586855" cy="4590472"/>
          </a:xfrm>
        </p:spPr>
        <p:txBody>
          <a:bodyPr/>
          <a:lstStyle>
            <a:lvl1pPr marL="288925" indent="-288925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1pPr>
            <a:lvl2pPr marL="6858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2pPr>
            <a:lvl3pPr marL="11430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3pPr>
            <a:lvl4pPr marL="16002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4pPr>
            <a:lvl5pPr marL="20574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992" y="1413164"/>
            <a:ext cx="5658620" cy="4590472"/>
          </a:xfrm>
        </p:spPr>
        <p:txBody>
          <a:bodyPr/>
          <a:lstStyle>
            <a:lvl1pPr marL="288925" indent="-288925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1pPr>
            <a:lvl2pPr marL="6858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2pPr>
            <a:lvl3pPr marL="11430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3pPr>
            <a:lvl4pPr marL="16002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4pPr>
            <a:lvl5pPr marL="20574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B3C3C-5068-45D0-BEDC-76D3ECDC28D4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1F215-DC62-4D5C-B350-25B462381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077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790545" y="6147742"/>
            <a:ext cx="2060466" cy="52742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883" y="434108"/>
            <a:ext cx="11569729" cy="8959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882" y="1413163"/>
            <a:ext cx="11569729" cy="45951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38014" y="6335309"/>
            <a:ext cx="1181114" cy="2503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3F4B3C3C-5068-45D0-BEDC-76D3ECDC28D4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882" y="6335309"/>
            <a:ext cx="5226517" cy="2503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88000" y="6335309"/>
            <a:ext cx="1016000" cy="2503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6581F215-DC62-4D5C-B350-25B462381067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0" y="0"/>
            <a:ext cx="12192000" cy="397164"/>
            <a:chOff x="421830" y="1342659"/>
            <a:chExt cx="10018760" cy="290558"/>
          </a:xfrm>
        </p:grpSpPr>
        <p:sp>
          <p:nvSpPr>
            <p:cNvPr id="16" name="Rectangle 15"/>
            <p:cNvSpPr/>
            <p:nvPr/>
          </p:nvSpPr>
          <p:spPr>
            <a:xfrm>
              <a:off x="421831" y="1487938"/>
              <a:ext cx="2532791" cy="145279"/>
            </a:xfrm>
            <a:prstGeom prst="rect">
              <a:avLst/>
            </a:prstGeom>
            <a:solidFill>
              <a:srgbClr val="FFF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928836" y="1487938"/>
              <a:ext cx="2503918" cy="145279"/>
            </a:xfrm>
            <a:prstGeom prst="rect">
              <a:avLst/>
            </a:prstGeom>
            <a:solidFill>
              <a:srgbClr val="FFEA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432754" y="1487938"/>
              <a:ext cx="2503918" cy="145279"/>
            </a:xfrm>
            <a:prstGeom prst="rect">
              <a:avLst/>
            </a:prstGeom>
            <a:solidFill>
              <a:srgbClr val="FFD5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936672" y="1487938"/>
              <a:ext cx="2503918" cy="145279"/>
            </a:xfrm>
            <a:prstGeom prst="rect">
              <a:avLst/>
            </a:prstGeom>
            <a:solidFill>
              <a:srgbClr val="E4B4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21830" y="1342659"/>
              <a:ext cx="10018759" cy="1452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65839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81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82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600" b="0" kern="1200" spc="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8925" indent="-288925" algn="l" defTabSz="9144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Clr>
          <a:schemeClr val="tx1"/>
        </a:buClr>
        <a:buSzPct val="85000"/>
        <a:buFont typeface="Wingdings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Clr>
          <a:schemeClr val="tx1"/>
        </a:buClr>
        <a:buSzPct val="85000"/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Clr>
          <a:schemeClr val="tx1"/>
        </a:buClr>
        <a:buSzPct val="85000"/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Clr>
          <a:schemeClr val="tx1"/>
        </a:buClr>
        <a:buSzPct val="85000"/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Clr>
          <a:schemeClr val="tx1"/>
        </a:buClr>
        <a:buSzPct val="85000"/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03724" y="6147743"/>
            <a:ext cx="2747288" cy="52742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886" y="434112"/>
            <a:ext cx="11569729" cy="895927"/>
          </a:xfrm>
          <a:prstGeom prst="rect">
            <a:avLst/>
          </a:prstGeom>
        </p:spPr>
        <p:txBody>
          <a:bodyPr vert="horz" lIns="91440" tIns="9144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885" y="1413167"/>
            <a:ext cx="11569729" cy="45951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84752" y="6335313"/>
            <a:ext cx="1338219" cy="2503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5FDFC970-B950-4395-A833-47227D4A68CA}" type="datetime1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884" y="6335313"/>
            <a:ext cx="5226517" cy="2503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87999" y="6335313"/>
            <a:ext cx="1170281" cy="2503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0" y="0"/>
            <a:ext cx="12192000" cy="397164"/>
            <a:chOff x="421830" y="1342659"/>
            <a:chExt cx="10018760" cy="290558"/>
          </a:xfrm>
        </p:grpSpPr>
        <p:sp>
          <p:nvSpPr>
            <p:cNvPr id="16" name="Rectangle 15"/>
            <p:cNvSpPr/>
            <p:nvPr userDrawn="1"/>
          </p:nvSpPr>
          <p:spPr>
            <a:xfrm>
              <a:off x="421831" y="1487938"/>
              <a:ext cx="2532791" cy="145279"/>
            </a:xfrm>
            <a:prstGeom prst="rect">
              <a:avLst/>
            </a:prstGeom>
            <a:solidFill>
              <a:srgbClr val="FFF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2928836" y="1487938"/>
              <a:ext cx="2503918" cy="145279"/>
            </a:xfrm>
            <a:prstGeom prst="rect">
              <a:avLst/>
            </a:prstGeom>
            <a:solidFill>
              <a:srgbClr val="FFEA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5432754" y="1487938"/>
              <a:ext cx="2503918" cy="145279"/>
            </a:xfrm>
            <a:prstGeom prst="rect">
              <a:avLst/>
            </a:prstGeom>
            <a:solidFill>
              <a:srgbClr val="FFD5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7936672" y="1487938"/>
              <a:ext cx="2503918" cy="145279"/>
            </a:xfrm>
            <a:prstGeom prst="rect">
              <a:avLst/>
            </a:prstGeom>
            <a:solidFill>
              <a:srgbClr val="E4B4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421830" y="1342659"/>
              <a:ext cx="10018759" cy="1452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973700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377" rtl="0" eaLnBrk="1" latinLnBrk="0" hangingPunct="1">
        <a:lnSpc>
          <a:spcPct val="85000"/>
        </a:lnSpc>
        <a:spcBef>
          <a:spcPct val="0"/>
        </a:spcBef>
        <a:buNone/>
        <a:defRPr sz="3600" b="0" kern="1200" spc="51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8918" indent="-288918" algn="l" defTabSz="914377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Clr>
          <a:schemeClr val="tx1"/>
        </a:buClr>
        <a:buSzPct val="85000"/>
        <a:buFont typeface="Wingdings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Clr>
          <a:schemeClr val="tx1"/>
        </a:buClr>
        <a:buSzPct val="85000"/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Clr>
          <a:schemeClr val="tx1"/>
        </a:buClr>
        <a:buSzPct val="85000"/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Clr>
          <a:schemeClr val="tx1"/>
        </a:buClr>
        <a:buSzPct val="85000"/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Clr>
          <a:schemeClr val="tx1"/>
        </a:buClr>
        <a:buSzPct val="85000"/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uwaterloo.ca/web-resources/wcms-3-users/wcms-3-training-and-support/wcms-3-migration-remediation-trainin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4B915-7F5E-4E2F-AC31-8968BC1EF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Migration remediation 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3E6780-3C35-4C5B-B4AE-0106C75A1E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135" y="1902281"/>
            <a:ext cx="11569729" cy="284618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25 sites have migrated using the migration script resulting in: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better scope of what site migration remediation entails.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An a</a:t>
            </a:r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ccurate expectation of the migration remediation process.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Increased </a:t>
            </a:r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value of the semi-automated migration script. </a:t>
            </a:r>
          </a:p>
        </p:txBody>
      </p:sp>
    </p:spTree>
    <p:extLst>
      <p:ext uri="{BB962C8B-B14F-4D97-AF65-F5344CB8AC3E}">
        <p14:creationId xmlns:p14="http://schemas.microsoft.com/office/powerpoint/2010/main" val="3715382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4B915-7F5E-4E2F-AC31-8968BC1EF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Migration remediation completion calculation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3E6780-3C35-4C5B-B4AE-0106C75A1E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135" y="1330035"/>
            <a:ext cx="11569729" cy="463762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Based on our experience migrating sites, we were able to create a formula to calculate how long a site migration remediation would take to complete.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 formula that we calculated was based on one fully-trained, experienced co-op student. </a:t>
            </a:r>
          </a:p>
          <a:p>
            <a:pPr marL="0" marR="0" indent="0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1800" b="1" dirty="0">
                <a:effectLst/>
                <a:ea typeface="Times New Roman" panose="02020603050405020304" pitchFamily="18" charset="0"/>
                <a:cs typeface="Calibri Light" panose="020F0302020204030204" pitchFamily="34" charset="0"/>
              </a:rPr>
              <a:t>Manual rebuild</a:t>
            </a:r>
            <a:endParaRPr lang="en-US" sz="1800" b="1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5 nodes/hour</a:t>
            </a:r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for rebuild, then comparison checked by peer review takes 30 nodes/hour.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# of published items (nodes) &lt;50 for a 2-day turnaround that includes the secondary comparison check.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indent="0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1800" b="1" dirty="0">
                <a:effectLst/>
                <a:ea typeface="Times New Roman" panose="02020603050405020304" pitchFamily="18" charset="0"/>
                <a:cs typeface="Calibri Light" panose="020F0302020204030204" pitchFamily="34" charset="0"/>
              </a:rPr>
              <a:t>Semi-automated</a:t>
            </a:r>
            <a:endParaRPr lang="en-US" sz="1800" b="1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15 nodes/hour</a:t>
            </a:r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to remediate a site that used the migration script. 50 nodes/hour for comparison check.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# of published items (nodes) &lt;200 for a 2-day turnaround that includes the secondary comparison check.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indent="0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1800" b="1" dirty="0">
                <a:effectLst/>
                <a:ea typeface="Times New Roman" panose="02020603050405020304" pitchFamily="18" charset="0"/>
                <a:cs typeface="Calibri Light" panose="020F0302020204030204" pitchFamily="34" charset="0"/>
              </a:rPr>
              <a:t>Factors affecting completion time</a:t>
            </a:r>
            <a:endParaRPr lang="en-US" sz="1800" b="1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 formulas are based on one fully trained, experienced co-op or staff member/hour. If more than one co-op student is available the process will be completed faster. Inexperienced co-ops will take longer to complete the remediations.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Complicated pages on the source site with multiple functionalities will take more time (e.g. a page has CTAs inserted in a table and other unusual items on the source site).</a:t>
            </a:r>
          </a:p>
        </p:txBody>
      </p:sp>
    </p:spTree>
    <p:extLst>
      <p:ext uri="{BB962C8B-B14F-4D97-AF65-F5344CB8AC3E}">
        <p14:creationId xmlns:p14="http://schemas.microsoft.com/office/powerpoint/2010/main" val="1095419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4B915-7F5E-4E2F-AC31-8968BC1EF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Migration remediation 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3E6780-3C35-4C5B-B4AE-0106C75A1E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135" y="1330035"/>
            <a:ext cx="11569729" cy="479805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fontAlgn="base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ea typeface="Times New Roman" panose="02020603050405020304" pitchFamily="18" charset="0"/>
              </a:rPr>
              <a:t>The workshop will be available every </a:t>
            </a:r>
            <a:r>
              <a:rPr lang="en-US" sz="1800" b="1" dirty="0">
                <a:effectLst/>
                <a:ea typeface="Times New Roman" panose="02020603050405020304" pitchFamily="18" charset="0"/>
              </a:rPr>
              <a:t>Tuesday and Thursday afternoon from 1:30 – 3:00 p.m.</a:t>
            </a:r>
            <a:r>
              <a:rPr lang="en-US" sz="1800" dirty="0">
                <a:effectLst/>
                <a:ea typeface="Times New Roman" panose="02020603050405020304" pitchFamily="18" charset="0"/>
              </a:rPr>
              <a:t> via Microsoft Teams. This training will include: </a:t>
            </a:r>
          </a:p>
          <a:p>
            <a:pPr marL="0" marR="0" indent="0" fontAlgn="base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ea typeface="Times New Roman" panose="02020603050405020304" pitchFamily="18" charset="0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 live demonstration of a side-by-side comparison check of a current WCMS site and a WCMS 3 migrated site </a:t>
            </a:r>
            <a:r>
              <a:rPr lang="en-US" sz="18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Known issues and how to make manual corrections </a:t>
            </a:r>
            <a:endParaRPr lang="en-US" sz="1800" dirty="0">
              <a:effectLst/>
              <a:ea typeface="Times New Roman" panose="02020603050405020304" pitchFamily="18" charset="0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How to make accurate remediation notes on the Site Migration Remediation Tracker spreadsheet </a:t>
            </a:r>
            <a:endParaRPr lang="en-US" sz="1800" dirty="0">
              <a:effectLst/>
              <a:ea typeface="Times New Roman" panose="02020603050405020304" pitchFamily="18" charset="0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How to find information, access help and accurately report bugs </a:t>
            </a:r>
            <a:endParaRPr lang="en-US" sz="1800" dirty="0">
              <a:effectLst/>
              <a:ea typeface="Times New Roman" panose="02020603050405020304" pitchFamily="18" charset="0"/>
            </a:endParaRPr>
          </a:p>
          <a:p>
            <a:pPr marL="0" marR="0" lvl="0" indent="0" fontAlgn="base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fontAlgn="base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Training materials and the workshop demo will continue to be updated as WCMS 3 continues to evolve and improve.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You can find more information on the WCMS 3 migration remediation training page.</a:t>
            </a:r>
            <a:b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https://uwaterloo.ca/web-resources/wcms-3-users/wcms-3-training-and-support/wcms-3-migration-remediation-training</a:t>
            </a:r>
            <a:endParaRPr lang="en-US" sz="1800" dirty="0">
              <a:solidFill>
                <a:srgbClr val="0070C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295833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UWaterloo">
  <a:themeElements>
    <a:clrScheme name="Waterloo2016">
      <a:dk1>
        <a:sysClr val="windowText" lastClr="000000"/>
      </a:dk1>
      <a:lt1>
        <a:sysClr val="window" lastClr="FFFFFF"/>
      </a:lt1>
      <a:dk2>
        <a:srgbClr val="757575"/>
      </a:dk2>
      <a:lt2>
        <a:srgbClr val="D6D6D6"/>
      </a:lt2>
      <a:accent1>
        <a:srgbClr val="FFD54F"/>
      </a:accent1>
      <a:accent2>
        <a:srgbClr val="0C0C0C"/>
      </a:accent2>
      <a:accent3>
        <a:srgbClr val="AEAEAE"/>
      </a:accent3>
      <a:accent4>
        <a:srgbClr val="B71233"/>
      </a:accent4>
      <a:accent5>
        <a:srgbClr val="7F7F7F"/>
      </a:accent5>
      <a:accent6>
        <a:srgbClr val="0073CE"/>
      </a:accent6>
      <a:hlink>
        <a:srgbClr val="353535"/>
      </a:hlink>
      <a:folHlink>
        <a:srgbClr val="595959"/>
      </a:folHlink>
    </a:clrScheme>
    <a:fontScheme name="Impact + Georgia">
      <a:majorFont>
        <a:latin typeface="Impact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Waterloo" id="{FE9D236A-DB1E-4C43-99AB-B34BC38BF8FD}" vid="{0A366E8F-886A-445A-9A04-90C30D2A4248}"/>
    </a:ext>
  </a:extLst>
</a:theme>
</file>

<file path=ppt/theme/theme2.xml><?xml version="1.0" encoding="utf-8"?>
<a:theme xmlns:a="http://schemas.openxmlformats.org/drawingml/2006/main" name="UofWaterloo_WhiteBkgrd">
  <a:themeElements>
    <a:clrScheme name="Waterloo2016">
      <a:dk1>
        <a:sysClr val="windowText" lastClr="000000"/>
      </a:dk1>
      <a:lt1>
        <a:sysClr val="window" lastClr="FFFFFF"/>
      </a:lt1>
      <a:dk2>
        <a:srgbClr val="757575"/>
      </a:dk2>
      <a:lt2>
        <a:srgbClr val="D6D6D6"/>
      </a:lt2>
      <a:accent1>
        <a:srgbClr val="FFD54F"/>
      </a:accent1>
      <a:accent2>
        <a:srgbClr val="0C0C0C"/>
      </a:accent2>
      <a:accent3>
        <a:srgbClr val="AEAEAE"/>
      </a:accent3>
      <a:accent4>
        <a:srgbClr val="B71233"/>
      </a:accent4>
      <a:accent5>
        <a:srgbClr val="7F7F7F"/>
      </a:accent5>
      <a:accent6>
        <a:srgbClr val="0073CE"/>
      </a:accent6>
      <a:hlink>
        <a:srgbClr val="353535"/>
      </a:hlink>
      <a:folHlink>
        <a:srgbClr val="595959"/>
      </a:folHlink>
    </a:clrScheme>
    <a:fontScheme name="Impact + Georgia">
      <a:majorFont>
        <a:latin typeface="Impact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Waterloo_4x3" id="{BA8D503C-C11A-9648-BFE2-F41EE48FC381}" vid="{57895F78-9C0E-DA4A-9824-24573322C35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861FCB14FFF744AABFFEF7AE2C782CA" ma:contentTypeVersion="37" ma:contentTypeDescription="Create a new document." ma:contentTypeScope="" ma:versionID="f1c85d3619adbd640f416f279fe6efd3">
  <xsd:schema xmlns:xsd="http://www.w3.org/2001/XMLSchema" xmlns:xs="http://www.w3.org/2001/XMLSchema" xmlns:p="http://schemas.microsoft.com/office/2006/metadata/properties" xmlns:ns3="e0e1cfed-9c19-4f72-8d75-cd9f9b9ff4ab" xmlns:ns4="5262057f-2399-4552-a526-169271e68a77" targetNamespace="http://schemas.microsoft.com/office/2006/metadata/properties" ma:root="true" ma:fieldsID="dec33146041a6de80f599f59fda48017" ns3:_="" ns4:_="">
    <xsd:import namespace="e0e1cfed-9c19-4f72-8d75-cd9f9b9ff4ab"/>
    <xsd:import namespace="5262057f-2399-4552-a526-169271e68a7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4:SharedWithUsers" minOccurs="0"/>
                <xsd:element ref="ns4:SharedWithDetails" minOccurs="0"/>
                <xsd:element ref="ns4:SharingHintHash" minOccurs="0"/>
                <xsd:element ref="ns3:NotebookType" minOccurs="0"/>
                <xsd:element ref="ns3:FolderType" minOccurs="0"/>
                <xsd:element ref="ns3:Owner" minOccurs="0"/>
                <xsd:element ref="ns3:DefaultSectionNames" minOccurs="0"/>
                <xsd:element ref="ns3:Templates" minOccurs="0"/>
                <xsd:element ref="ns3:CultureName" minOccurs="0"/>
                <xsd:element ref="ns3:AppVersion" minOccurs="0"/>
                <xsd:element ref="ns3:Teachers" minOccurs="0"/>
                <xsd:element ref="ns3:Students" minOccurs="0"/>
                <xsd:element ref="ns3:Student_Group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3:MediaServiceOCR" minOccurs="0"/>
                <xsd:element ref="ns3:TeamsChannelId" minOccurs="0"/>
                <xsd:element ref="ns3:IsNotebookLocked" minOccurs="0"/>
                <xsd:element ref="ns3:Leaders" minOccurs="0"/>
                <xsd:element ref="ns3:Members" minOccurs="0"/>
                <xsd:element ref="ns3:Member_Groups" minOccurs="0"/>
                <xsd:element ref="ns3:Invited_Leaders" minOccurs="0"/>
                <xsd:element ref="ns3:Invited_Members" minOccurs="0"/>
                <xsd:element ref="ns3:Has_Leaders_Only_SectionGroup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HideFromDelv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e1cfed-9c19-4f72-8d75-cd9f9b9ff4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NotebookType" ma:index="15" nillable="true" ma:displayName="Notebook Type" ma:internalName="NotebookType">
      <xsd:simpleType>
        <xsd:restriction base="dms:Text"/>
      </xsd:simpleType>
    </xsd:element>
    <xsd:element name="FolderType" ma:index="16" nillable="true" ma:displayName="Folder Type" ma:internalName="FolderType">
      <xsd:simpleType>
        <xsd:restriction base="dms:Text"/>
      </xsd:simpleType>
    </xsd:element>
    <xsd:element name="Owner" ma:index="17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8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9" nillable="true" ma:displayName="Templates" ma:internalName="Templates">
      <xsd:simpleType>
        <xsd:restriction base="dms:Note">
          <xsd:maxLength value="255"/>
        </xsd:restriction>
      </xsd:simpleType>
    </xsd:element>
    <xsd:element name="CultureName" ma:index="20" nillable="true" ma:displayName="Culture Name" ma:internalName="CultureName">
      <xsd:simpleType>
        <xsd:restriction base="dms:Text"/>
      </xsd:simpleType>
    </xsd:element>
    <xsd:element name="AppVersion" ma:index="21" nillable="true" ma:displayName="App Version" ma:internalName="AppVersion">
      <xsd:simpleType>
        <xsd:restriction base="dms:Text"/>
      </xsd:simpleType>
    </xsd:element>
    <xsd:element name="Teachers" ma:index="22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3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4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5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6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7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8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9" nillable="true" ma:displayName="Is Collaboration Space Locked" ma:internalName="Is_Collaboration_Space_Locked">
      <xsd:simpleType>
        <xsd:restriction base="dms:Boolean"/>
      </xsd:simpleType>
    </xsd:element>
    <xsd:element name="MediaServiceOCR" ma:index="3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TeamsChannelId" ma:index="31" nillable="true" ma:displayName="Teams Channel Id" ma:internalName="TeamsChannelId">
      <xsd:simpleType>
        <xsd:restriction base="dms:Text"/>
      </xsd:simpleType>
    </xsd:element>
    <xsd:element name="IsNotebookLocked" ma:index="32" nillable="true" ma:displayName="Is Notebook Locked" ma:internalName="IsNotebookLocked">
      <xsd:simpleType>
        <xsd:restriction base="dms:Boolean"/>
      </xsd:simpleType>
    </xsd:element>
    <xsd:element name="Leaders" ma:index="33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34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35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Leaders" ma:index="36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37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Has_Leaders_Only_SectionGroup" ma:index="38" nillable="true" ma:displayName="Has Leaders Only SectionGroup" ma:internalName="Has_Leaders_Only_SectionGroup">
      <xsd:simpleType>
        <xsd:restriction base="dms:Boolean"/>
      </xsd:simpleType>
    </xsd:element>
    <xsd:element name="MediaServiceLocation" ma:index="39" nillable="true" ma:displayName="Location" ma:internalName="MediaServiceLocation" ma:readOnly="true">
      <xsd:simpleType>
        <xsd:restriction base="dms:Text"/>
      </xsd:simpleType>
    </xsd:element>
    <xsd:element name="MediaServiceGenerationTime" ma:index="4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4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4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HideFromDelve" ma:index="44" nillable="true" ma:displayName="HideFromDelve" ma:default="1" ma:internalName="HideFromDelv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62057f-2399-4552-a526-169271e68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262057f-2399-4552-a526-169271e68a77">
      <UserInfo>
        <DisplayName>Connie van Oostveen</DisplayName>
        <AccountId>19</AccountId>
        <AccountType/>
      </UserInfo>
      <UserInfo>
        <DisplayName>Natasha Jennings</DisplayName>
        <AccountId>11</AccountId>
        <AccountType/>
      </UserInfo>
      <UserInfo>
        <DisplayName>Wendy Hague</DisplayName>
        <AccountId>13</AccountId>
        <AccountType/>
      </UserInfo>
      <UserInfo>
        <DisplayName>Lisa Tomalty</DisplayName>
        <AccountId>12</AccountId>
        <AccountType/>
      </UserInfo>
      <UserInfo>
        <DisplayName>Maher Shinouda</DisplayName>
        <AccountId>31</AccountId>
        <AccountType/>
      </UserInfo>
    </SharedWithUsers>
    <AppVersion xmlns="e0e1cfed-9c19-4f72-8d75-cd9f9b9ff4ab" xsi:nil="true"/>
    <TeamsChannelId xmlns="e0e1cfed-9c19-4f72-8d75-cd9f9b9ff4ab" xsi:nil="true"/>
    <Templates xmlns="e0e1cfed-9c19-4f72-8d75-cd9f9b9ff4ab" xsi:nil="true"/>
    <Self_Registration_Enabled xmlns="e0e1cfed-9c19-4f72-8d75-cd9f9b9ff4ab" xsi:nil="true"/>
    <Members xmlns="e0e1cfed-9c19-4f72-8d75-cd9f9b9ff4ab">
      <UserInfo>
        <DisplayName/>
        <AccountId xsi:nil="true"/>
        <AccountType/>
      </UserInfo>
    </Members>
    <Has_Leaders_Only_SectionGroup xmlns="e0e1cfed-9c19-4f72-8d75-cd9f9b9ff4ab" xsi:nil="true"/>
    <Teachers xmlns="e0e1cfed-9c19-4f72-8d75-cd9f9b9ff4ab">
      <UserInfo>
        <DisplayName/>
        <AccountId xsi:nil="true"/>
        <AccountType/>
      </UserInfo>
    </Teachers>
    <Invited_Leaders xmlns="e0e1cfed-9c19-4f72-8d75-cd9f9b9ff4ab" xsi:nil="true"/>
    <NotebookType xmlns="e0e1cfed-9c19-4f72-8d75-cd9f9b9ff4ab" xsi:nil="true"/>
    <Invited_Teachers xmlns="e0e1cfed-9c19-4f72-8d75-cd9f9b9ff4ab" xsi:nil="true"/>
    <Invited_Students xmlns="e0e1cfed-9c19-4f72-8d75-cd9f9b9ff4ab" xsi:nil="true"/>
    <IsNotebookLocked xmlns="e0e1cfed-9c19-4f72-8d75-cd9f9b9ff4ab" xsi:nil="true"/>
    <Owner xmlns="e0e1cfed-9c19-4f72-8d75-cd9f9b9ff4ab">
      <UserInfo>
        <DisplayName/>
        <AccountId xsi:nil="true"/>
        <AccountType/>
      </UserInfo>
    </Owner>
    <CultureName xmlns="e0e1cfed-9c19-4f72-8d75-cd9f9b9ff4ab" xsi:nil="true"/>
    <Student_Groups xmlns="e0e1cfed-9c19-4f72-8d75-cd9f9b9ff4ab">
      <UserInfo>
        <DisplayName/>
        <AccountId xsi:nil="true"/>
        <AccountType/>
      </UserInfo>
    </Student_Groups>
    <HideFromDelve xmlns="e0e1cfed-9c19-4f72-8d75-cd9f9b9ff4ab">true</HideFromDelve>
    <DefaultSectionNames xmlns="e0e1cfed-9c19-4f72-8d75-cd9f9b9ff4ab" xsi:nil="true"/>
    <Is_Collaboration_Space_Locked xmlns="e0e1cfed-9c19-4f72-8d75-cd9f9b9ff4ab" xsi:nil="true"/>
    <Invited_Members xmlns="e0e1cfed-9c19-4f72-8d75-cd9f9b9ff4ab" xsi:nil="true"/>
    <Has_Teacher_Only_SectionGroup xmlns="e0e1cfed-9c19-4f72-8d75-cd9f9b9ff4ab" xsi:nil="true"/>
    <Students xmlns="e0e1cfed-9c19-4f72-8d75-cd9f9b9ff4ab">
      <UserInfo>
        <DisplayName/>
        <AccountId xsi:nil="true"/>
        <AccountType/>
      </UserInfo>
    </Students>
    <Leaders xmlns="e0e1cfed-9c19-4f72-8d75-cd9f9b9ff4ab">
      <UserInfo>
        <DisplayName/>
        <AccountId xsi:nil="true"/>
        <AccountType/>
      </UserInfo>
    </Leaders>
    <Member_Groups xmlns="e0e1cfed-9c19-4f72-8d75-cd9f9b9ff4ab">
      <UserInfo>
        <DisplayName/>
        <AccountId xsi:nil="true"/>
        <AccountType/>
      </UserInfo>
    </Member_Groups>
    <FolderType xmlns="e0e1cfed-9c19-4f72-8d75-cd9f9b9ff4ab" xsi:nil="true"/>
  </documentManagement>
</p:properties>
</file>

<file path=customXml/itemProps1.xml><?xml version="1.0" encoding="utf-8"?>
<ds:datastoreItem xmlns:ds="http://schemas.openxmlformats.org/officeDocument/2006/customXml" ds:itemID="{AE7803D9-99E5-4085-93DC-08A3799F8AA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2B57AE7-1DB1-44BB-A2C3-34ACA131EDC1}">
  <ds:schemaRefs>
    <ds:schemaRef ds:uri="5262057f-2399-4552-a526-169271e68a77"/>
    <ds:schemaRef ds:uri="e0e1cfed-9c19-4f72-8d75-cd9f9b9ff4a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F35217E0-BD04-4534-8468-668BA1DC8648}">
  <ds:schemaRefs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5262057f-2399-4552-a526-169271e68a77"/>
    <ds:schemaRef ds:uri="http://purl.org/dc/elements/1.1/"/>
    <ds:schemaRef ds:uri="http://schemas.openxmlformats.org/package/2006/metadata/core-properties"/>
    <ds:schemaRef ds:uri="http://purl.org/dc/dcmitype/"/>
    <ds:schemaRef ds:uri="http://www.w3.org/XML/1998/namespace"/>
    <ds:schemaRef ds:uri="e0e1cfed-9c19-4f72-8d75-cd9f9b9ff4ab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1175</TotalTime>
  <Words>387</Words>
  <Application>Microsoft Office PowerPoint</Application>
  <PresentationFormat>Widescreen</PresentationFormat>
  <Paragraphs>38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12" baseType="lpstr">
      <vt:lpstr>Arial</vt:lpstr>
      <vt:lpstr>Calibri</vt:lpstr>
      <vt:lpstr>Georgia</vt:lpstr>
      <vt:lpstr>Impact</vt:lpstr>
      <vt:lpstr>Symbol</vt:lpstr>
      <vt:lpstr>Verdana</vt:lpstr>
      <vt:lpstr>Wingdings</vt:lpstr>
      <vt:lpstr>UWaterloo</vt:lpstr>
      <vt:lpstr>UofWaterloo_WhiteBkgrd</vt:lpstr>
      <vt:lpstr>Migration remediation training</vt:lpstr>
      <vt:lpstr>Migration remediation completion calculation</vt:lpstr>
      <vt:lpstr>Migration remediation training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Office 365 (O365)  Change Champion</dc:title>
  <dc:creator>Samantha Murray</dc:creator>
  <cp:lastModifiedBy>Charlotte Armstrong</cp:lastModifiedBy>
  <cp:revision>3</cp:revision>
  <dcterms:created xsi:type="dcterms:W3CDTF">2021-02-22T18:39:26Z</dcterms:created>
  <dcterms:modified xsi:type="dcterms:W3CDTF">2021-11-18T13:48:53Z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0x010100E861FCB14FFF744AABFFEF7AE2C782CA</vt:lpwstr>
  </property>
</Properties>
</file>