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118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Jennings" userId="be36fb7e-c7de-44ba-8224-0f8b00e8802a" providerId="ADAL" clId="{4A4EEC6F-6E8D-4BD9-88FF-6BDD42730A97}"/>
    <pc:docChg chg="undo custSel modSld">
      <pc:chgData name="Andrea Jennings" userId="be36fb7e-c7de-44ba-8224-0f8b00e8802a" providerId="ADAL" clId="{4A4EEC6F-6E8D-4BD9-88FF-6BDD42730A97}" dt="2021-04-21T19:08:13.789" v="0" actId="14100"/>
      <pc:docMkLst>
        <pc:docMk/>
      </pc:docMkLst>
      <pc:sldChg chg="modSp mod">
        <pc:chgData name="Andrea Jennings" userId="be36fb7e-c7de-44ba-8224-0f8b00e8802a" providerId="ADAL" clId="{4A4EEC6F-6E8D-4BD9-88FF-6BDD42730A97}" dt="2021-04-21T19:08:13.789" v="0" actId="14100"/>
        <pc:sldMkLst>
          <pc:docMk/>
          <pc:sldMk cId="3756020167" sldId="257"/>
        </pc:sldMkLst>
        <pc:spChg chg="mod">
          <ac:chgData name="Andrea Jennings" userId="be36fb7e-c7de-44ba-8224-0f8b00e8802a" providerId="ADAL" clId="{4A4EEC6F-6E8D-4BD9-88FF-6BDD42730A97}" dt="2021-04-21T19:08:13.789" v="0" actId="14100"/>
          <ac:spMkLst>
            <pc:docMk/>
            <pc:sldMk cId="3756020167" sldId="257"/>
            <ac:spMk id="3" creationId="{1907CA87-58A7-4E79-AB5F-46AB70A8A1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6EA4D-7CE2-4B77-BEA0-8C953595AFC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63CF-BEB6-4EF5-9F9C-B2E6AD33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7A8F-4DCB-4FCF-9B8C-BC06F33A1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AB6F2-D850-4556-9AD8-9C2F2CB64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690BE-2AF5-410D-8539-AAAE0E60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DEDAD-9A9C-4602-AAD2-6C12742B2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4B652-BB10-4472-83EB-7F656AEA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63E56-1413-4C59-8A52-722E462BD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A7634-6B74-4BDA-91C5-C5E823E20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1721C-334F-409E-97B6-90213FA3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EB112-1715-4A07-AED2-4A163653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251AA-750F-4FBC-AEF1-513B3C47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FB447-C769-47A8-B9A6-EAACBD071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F00E3-8689-40FE-AE77-A31A81DBC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5B9C2-8061-4190-B40D-1782D5A4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2932D-D088-4240-8748-B2A9E909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0A6C8-E9E1-4493-BFFC-426D4287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0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17E22-6E69-4230-A920-E8D72D99B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9481D-B7F7-4DA9-B6A0-28731C496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201FF-1E4A-4006-B868-2745DE52D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79F81-E7E3-4B15-97FA-10BC4F57D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9F715-00D6-4816-BE4E-26C6B2B7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5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6DED4-3669-4265-8F3F-65A4C75F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FFCBF-456B-4FAF-B42B-2180D3BF1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06E8F-CAFC-40CD-83D0-5E7BCE61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3298B-AA37-49D7-8024-DD806DB7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AB158-FA30-407F-AD9A-B6873CD2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4188-F433-479E-881E-B60579D9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CC808-9D70-44BA-8CFB-F52556791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EEDCB-5A16-4345-BE35-77547CBEA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88668-9CFB-481F-AF04-4E7090407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01BD-FBC1-4F5A-9216-69622F3E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1FEE8-C758-4F5B-8715-3096CC7B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3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82A9-9790-495C-BB3B-9B0D4298D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CA1E6-9398-4CF0-A51E-A06A53F5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A37B7-049D-46FE-829E-7E678F809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D366C-55E7-4B59-9F84-86BDC4E94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82AB1-41ED-42CA-9F46-532880B94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CE848-3EC5-40E9-9345-60CCE2E42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4130E-4FE8-432D-854C-1DEB1784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3B7FDD-580E-42DB-8BE9-A946C9A3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7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38B1-CBFD-42C8-86F6-8179B5269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A97E9-A6E4-4038-A6A9-4D131C324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AB511-7067-40C2-A758-A47F4930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535333-F996-4D98-9E40-77138FF2A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3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9892D-F980-4FD7-AC9B-10F2E101C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A00F29-DB0A-4520-99EC-BDA9A830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51F3E-4DAB-45A7-A4CF-5DA7A850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6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7944-80A1-4CCF-B651-E460B4735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116CC-F9F3-4068-8728-9E2D9099B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8B874-3394-4478-9BD5-0D2CBF29D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C45DF-61F8-42C3-8A8C-F6939BBCF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DE6D2-7329-4C75-BE57-BD9CEA410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1E284-7E52-41F5-979A-42376B3E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9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7AD8-A413-4E75-9261-E0C585CD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B85315-CA2F-4401-AEDC-317922B0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39785-D413-4B43-8189-6522286AB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2EF0E-6E37-4183-BDE3-DEC246CA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783F8-71E1-44D4-8AA0-12640B999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D8A4E-52FD-4F1B-82E9-367A05E07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EB7AF-C8E2-4E12-A46D-B6F206B2B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E7896-31F8-4403-BF94-EC9A88E95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08DBD-FF64-4FD5-88E9-074AB7173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0FDE0-C573-45BB-A528-86B90281040E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7E8EF-7B8C-4EED-A9E5-98B2C90A9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9E874-7A91-4C61-B126-E9F1A3A1E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F284-BF7F-43A0-B0C5-8CDB85AE6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2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waterloo.atlassian.net/servicedesk/customer/portal/2/create/753" TargetMode="External"/><Relationship Id="rId2" Type="http://schemas.openxmlformats.org/officeDocument/2006/relationships/hyperlink" Target="https://uwaterloo.ca/building-the-next-wcms/blog/post/pantheon-selected-host-wcms-30-websi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waterloo.ca/building-the-next-wcms/acceptance-test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C2C5F-43B9-474E-A676-FA80D1A80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151"/>
          </a:xfrm>
        </p:spPr>
        <p:txBody>
          <a:bodyPr>
            <a:normAutofit fontScale="90000"/>
          </a:bodyPr>
          <a:lstStyle/>
          <a:p>
            <a:pPr algn="ctr"/>
            <a:br>
              <a:rPr lang="en-CA" sz="2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CA" sz="3600" b="1" dirty="0">
                <a:solidFill>
                  <a:srgbClr val="2F5496"/>
                </a:solidFill>
                <a:effectLst/>
                <a:ea typeface="Times New Roman" panose="02020603050405020304" pitchFamily="18" charset="0"/>
              </a:rPr>
              <a:t>Beta 2 testing – open to campus</a:t>
            </a: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E73C-7133-4789-8DFD-A0179EBDE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386"/>
            <a:ext cx="10515600" cy="4739489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As we continue to move development of our new WCMS 3 website environment forward, we would like to invite you to participate in the next part of our testing strategy, the beta 2 testing phase.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CA" sz="1800" b="1" dirty="0"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What should testers expect?</a:t>
            </a:r>
            <a:endParaRPr lang="en-US" sz="1800" b="1" dirty="0">
              <a:solidFill>
                <a:srgbClr val="2F5496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Beta 2 websites will be built in the </a:t>
            </a:r>
            <a:r>
              <a:rPr lang="en-CA" sz="1800" u="sng" dirty="0">
                <a:solidFill>
                  <a:srgbClr val="0563C1"/>
                </a:solidFill>
                <a:effectLst/>
                <a:latin typeface="+mj-lt"/>
                <a:ea typeface="Times New Roman" panose="02020603050405020304" pitchFamily="18" charset="0"/>
                <a:hlinkClick r:id="rId2"/>
              </a:rPr>
              <a:t>Pantheon environment</a:t>
            </a: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 and will not contain any content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You may choose to </a:t>
            </a:r>
            <a:r>
              <a:rPr lang="en-CA" sz="1800" i="1" dirty="0">
                <a:effectLst/>
                <a:latin typeface="+mj-lt"/>
                <a:ea typeface="Times New Roman" panose="02020603050405020304" pitchFamily="18" charset="0"/>
              </a:rPr>
              <a:t>rebuild</a:t>
            </a: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 a WCMS 2 website in WCMS 3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Alternatively, you may choose to begin building a brand-new website in WCMS 3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Migration of WCMS 2 websites to WCMS 2 is not supported at this time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WCMS 3 training notes will not be available during this testing phase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Websites built during beta 2 testing are eligible to move from development to the live Pantheon environment </a:t>
            </a:r>
            <a:r>
              <a:rPr lang="en-CA" sz="1800" b="1" dirty="0">
                <a:effectLst/>
                <a:latin typeface="+mj-lt"/>
                <a:ea typeface="Times New Roman" panose="02020603050405020304" pitchFamily="18" charset="0"/>
              </a:rPr>
              <a:t>on or after June 29, 2021</a:t>
            </a:r>
            <a:endParaRPr lang="en-US" sz="1800" b="1" dirty="0">
              <a:latin typeface="+mj-lt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en-CA" sz="1800" b="1" dirty="0">
                <a:solidFill>
                  <a:srgbClr val="2F5496"/>
                </a:solidFill>
                <a:effectLst/>
                <a:latin typeface="+mj-lt"/>
                <a:ea typeface="Times New Roman" panose="02020603050405020304" pitchFamily="18" charset="0"/>
              </a:rPr>
              <a:t>How do I participate in beta 2 testing?</a:t>
            </a:r>
            <a:endParaRPr lang="en-US" sz="1800" b="1" dirty="0">
              <a:solidFill>
                <a:srgbClr val="2F5496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You may submit a request to the </a:t>
            </a:r>
            <a:r>
              <a:rPr lang="en-CA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WCMS Beta Site Request form</a:t>
            </a:r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.</a:t>
            </a:r>
          </a:p>
          <a:p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Further information about our </a:t>
            </a:r>
            <a:r>
              <a:rPr lang="en-CA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hlinkClick r:id="rId4"/>
              </a:rPr>
              <a:t>acceptance testing</a:t>
            </a:r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 can be found on the WCMS 3 website.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8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55AC-99D3-4E53-83F1-CD937DC4C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b="1" dirty="0">
                <a:solidFill>
                  <a:srgbClr val="2F5496"/>
                </a:solidFill>
                <a:effectLst/>
                <a:ea typeface="Times New Roman" panose="02020603050405020304" pitchFamily="18" charset="0"/>
              </a:rPr>
              <a:t>IST co-op training/early rebuild opportunities on beta sites</a:t>
            </a:r>
            <a:br>
              <a:rPr lang="en-US" sz="18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FFF91-8E43-4CA4-8F7D-6CFC68019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179"/>
            <a:ext cx="10515600" cy="4847784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Our co-ops will soon be starting their WCMS 3 training using our beta platform. As part of this training, we would like to identify "simple" WCMS 2 sites that the co-ops can use as examples to get more hands-on experience with WCMS 3. "Simple" sites in this case would constitute sites: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That are stock "FDSU" theme in WCMS 2, with no custom modules installed and are not behind authentication; and 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That have 10 pages or less in total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We would welcome people to submit one site per person that fits our criteria for a "simple" site. If you would like to submit a site for this exercise, please </a:t>
            </a:r>
            <a:r>
              <a:rPr lang="en-CA" sz="1800" b="1" dirty="0">
                <a:effectLst/>
                <a:latin typeface="+mj-lt"/>
                <a:ea typeface="Calibri" panose="020F0502020204030204" pitchFamily="34" charset="0"/>
              </a:rPr>
              <a:t>submit an RT</a:t>
            </a:r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 with: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A subject line of "WCMS 3 beta training site submission" 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The site name </a:t>
            </a: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800" dirty="0">
                <a:effectLst/>
                <a:latin typeface="+mj-lt"/>
                <a:ea typeface="Times New Roman" panose="02020603050405020304" pitchFamily="18" charset="0"/>
              </a:rPr>
              <a:t>The site URL</a:t>
            </a: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en-US" sz="1800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Sites completed during this exercise could launch to production </a:t>
            </a:r>
            <a:r>
              <a:rPr lang="en-CA" sz="1800" b="1" dirty="0">
                <a:effectLst/>
                <a:latin typeface="+mj-lt"/>
                <a:ea typeface="Calibri" panose="020F0502020204030204" pitchFamily="34" charset="0"/>
              </a:rPr>
              <a:t>after June 29</a:t>
            </a:r>
            <a:r>
              <a:rPr lang="en-CA" sz="1800" dirty="0">
                <a:effectLst/>
                <a:latin typeface="+mj-lt"/>
                <a:ea typeface="Calibri" panose="020F0502020204030204" pitchFamily="34" charset="0"/>
              </a:rPr>
              <a:t> with POC approval. We will assign sites to our co-ops on a first-come, first-serve basis according to requests in RT.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8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374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 Beta 2 testing – open to campus </vt:lpstr>
      <vt:lpstr>IST co-op training/early rebuild opportunities on beta sites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WCMS 3 Fundamentals</dc:title>
  <dc:creator>Andrea Jennings</dc:creator>
  <cp:lastModifiedBy>Andrea Jennings</cp:lastModifiedBy>
  <cp:revision>3</cp:revision>
  <dcterms:created xsi:type="dcterms:W3CDTF">2021-04-21T13:50:39Z</dcterms:created>
  <dcterms:modified xsi:type="dcterms:W3CDTF">2021-05-19T18:10:53Z</dcterms:modified>
</cp:coreProperties>
</file>