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2"/>
  </p:notesMasterIdLst>
  <p:sldIdLst>
    <p:sldId id="256" r:id="rId5"/>
    <p:sldId id="302" r:id="rId6"/>
    <p:sldId id="303" r:id="rId7"/>
    <p:sldId id="304" r:id="rId8"/>
    <p:sldId id="306" r:id="rId9"/>
    <p:sldId id="305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B429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86D7-115C-DD4F-8B19-C57C1942855B}" v="97" dt="2020-08-19T15:26:35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85986"/>
  </p:normalViewPr>
  <p:slideViewPr>
    <p:cSldViewPr snapToGrid="0">
      <p:cViewPr varScale="1">
        <p:scale>
          <a:sx n="107" d="100"/>
          <a:sy n="107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Paxman" userId="e3919205-a4d7-4fb4-ab05-4dbd5c4854ba" providerId="ADAL" clId="{BDE486D7-115C-DD4F-8B19-C57C1942855B}"/>
    <pc:docChg chg="custSel modSld">
      <pc:chgData name="Kevin Paxman" userId="e3919205-a4d7-4fb4-ab05-4dbd5c4854ba" providerId="ADAL" clId="{BDE486D7-115C-DD4F-8B19-C57C1942855B}" dt="2020-08-19T15:26:35.052" v="97" actId="20577"/>
      <pc:docMkLst>
        <pc:docMk/>
      </pc:docMkLst>
      <pc:sldChg chg="modSp mod">
        <pc:chgData name="Kevin Paxman" userId="e3919205-a4d7-4fb4-ab05-4dbd5c4854ba" providerId="ADAL" clId="{BDE486D7-115C-DD4F-8B19-C57C1942855B}" dt="2020-08-19T15:26:35.052" v="97" actId="20577"/>
        <pc:sldMkLst>
          <pc:docMk/>
          <pc:sldMk cId="1330753105" sldId="304"/>
        </pc:sldMkLst>
        <pc:spChg chg="mod">
          <ac:chgData name="Kevin Paxman" userId="e3919205-a4d7-4fb4-ab05-4dbd5c4854ba" providerId="ADAL" clId="{BDE486D7-115C-DD4F-8B19-C57C1942855B}" dt="2020-08-19T15:26:35.052" v="97" actId="20577"/>
          <ac:spMkLst>
            <pc:docMk/>
            <pc:sldMk cId="1330753105" sldId="304"/>
            <ac:spMk id="8" creationId="{A62FA748-9F1D-2C4A-9DE6-DDAB5CA15B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8/18/20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6FAE5-3667-1145-8B70-F9A904469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18119"/>
          <a:stretch/>
        </p:blipFill>
        <p:spPr>
          <a:xfrm>
            <a:off x="0" y="405114"/>
            <a:ext cx="12192000" cy="6452886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8/18/20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658162" cy="377962"/>
          </a:xfrm>
        </p:spPr>
        <p:txBody>
          <a:bodyPr/>
          <a:lstStyle/>
          <a:p>
            <a:r>
              <a:rPr lang="en-US" dirty="0"/>
              <a:t>August 19,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6EC054-36EF-9B42-99A0-3146C8CF2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D9A063-ABFA-0947-BDA7-04005B49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5E9E77-2852-6C47-A605-37417EE795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WCMS 2</a:t>
            </a:r>
          </a:p>
          <a:p>
            <a:pPr>
              <a:spcAft>
                <a:spcPts val="0"/>
              </a:spcAft>
            </a:pPr>
            <a:r>
              <a:rPr lang="en-US" dirty="0"/>
              <a:t>Content author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Can create and edit content</a:t>
            </a:r>
          </a:p>
          <a:p>
            <a:pPr>
              <a:spcAft>
                <a:spcPts val="0"/>
              </a:spcAft>
            </a:pPr>
            <a:r>
              <a:rPr lang="en-US" dirty="0"/>
              <a:t>Content editor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Can create, edit, publish, and unpublish/archive content</a:t>
            </a:r>
          </a:p>
          <a:p>
            <a:pPr>
              <a:spcAft>
                <a:spcPts val="0"/>
              </a:spcAft>
            </a:pPr>
            <a:r>
              <a:rPr lang="en-US" dirty="0"/>
              <a:t>Site manager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create, edit, publish, unpublish/ archive, and delete content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assign roles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do “site config” tasks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D4991A-FDD2-DC4D-89B3-B84BB3BB62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WCMS 3</a:t>
            </a:r>
          </a:p>
          <a:p>
            <a:pPr>
              <a:spcAft>
                <a:spcPts val="0"/>
              </a:spcAft>
            </a:pPr>
            <a:r>
              <a:rPr lang="en-US" dirty="0"/>
              <a:t>Content author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Can create and edit content</a:t>
            </a:r>
          </a:p>
          <a:p>
            <a:pPr>
              <a:spcAft>
                <a:spcPts val="0"/>
              </a:spcAft>
            </a:pPr>
            <a:r>
              <a:rPr lang="en-US" dirty="0"/>
              <a:t>Content editor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Can create, edit, publish, and unpublish/archive content</a:t>
            </a:r>
          </a:p>
          <a:p>
            <a:pPr>
              <a:spcAft>
                <a:spcPts val="0"/>
              </a:spcAft>
            </a:pPr>
            <a:r>
              <a:rPr lang="en-US" dirty="0"/>
              <a:t>Site manager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create, edit, publish, unpublish/ archive, and delete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B944D-FCE9-474D-898C-C034C231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B463-DB64-8941-A4FC-16918DC2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D9A063-ABFA-0947-BDA7-04005B49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5E9E77-2852-6C47-A605-37417EE795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WCMS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D4991A-FDD2-DC4D-89B3-B84BB3BB62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WCMS 3</a:t>
            </a:r>
          </a:p>
          <a:p>
            <a:pPr>
              <a:spcAft>
                <a:spcPts val="0"/>
              </a:spcAft>
            </a:pPr>
            <a:r>
              <a:rPr lang="en-US" dirty="0"/>
              <a:t>Site owner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No access to content (would add one of the other roles if needed)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assign roles</a:t>
            </a:r>
          </a:p>
          <a:p>
            <a:pPr lvl="1">
              <a:spcBef>
                <a:spcPts val="400"/>
              </a:spcBef>
              <a:spcAft>
                <a:spcPts val="0"/>
              </a:spcAft>
            </a:pPr>
            <a:r>
              <a:rPr lang="en-US" dirty="0"/>
              <a:t>Can do “site config” tasks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B944D-FCE9-474D-898C-C034C231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B463-DB64-8941-A4FC-16918DC2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26CE23-FA79-334A-8BCF-61497475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“site owner” will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2FA748-9F1D-2C4A-9DE6-DDAB5CA15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assignable other than by WCMS team</a:t>
            </a:r>
          </a:p>
          <a:p>
            <a:r>
              <a:rPr lang="en-US" dirty="0"/>
              <a:t>Would be assigned “automatically” to site’s point of contact (POC)</a:t>
            </a:r>
          </a:p>
          <a:p>
            <a:r>
              <a:rPr lang="en-US" dirty="0"/>
              <a:t>POCs can request this role be assigned to others on a site-by-site basis, either permanently or with an expiry date</a:t>
            </a:r>
          </a:p>
          <a:p>
            <a:pPr lvl="1"/>
            <a:r>
              <a:rPr lang="en-US" dirty="0"/>
              <a:t>Maximum of 2 additional per site unless POC provides written justification</a:t>
            </a:r>
          </a:p>
          <a:p>
            <a:r>
              <a:rPr lang="en-US" dirty="0"/>
              <a:t>Will be able to assign all roles previously assignable by site managers, </a:t>
            </a:r>
            <a:r>
              <a:rPr lang="en-US" i="1"/>
              <a:t>plus</a:t>
            </a:r>
            <a:r>
              <a:rPr lang="en-US"/>
              <a:t> the form </a:t>
            </a:r>
            <a:r>
              <a:rPr lang="en-US" dirty="0"/>
              <a:t>editor role</a:t>
            </a:r>
          </a:p>
          <a:p>
            <a:r>
              <a:rPr lang="en-US" dirty="0"/>
              <a:t>Will be able to change which content types and related taxonomies are available to which roles</a:t>
            </a:r>
          </a:p>
          <a:p>
            <a:pPr lvl="1"/>
            <a:r>
              <a:rPr lang="en-US" dirty="0"/>
              <a:t>Actions like publishing, deleting content, etc. remains limited by what is available to the role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3D304-2054-254A-9ED2-3AC0A511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0DE7-2686-E34C-AF99-4985B897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86DF-4010-7640-A855-A8042D9C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access form for site owners (preliminary)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0FCCE8-2659-E04B-B778-5D540342F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924" y="1412875"/>
            <a:ext cx="5998551" cy="4595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AD0F6-EFE9-D041-B420-105B1E85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DCEA4-D7D0-5446-961C-26565BC3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86DF-4010-7640-A855-A8042D9C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changes to default access by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6C53-2590-DF47-ACBE-F4F2FAC41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editors and content authors will gain access to “home page banners”</a:t>
            </a:r>
          </a:p>
          <a:p>
            <a:pPr lvl="1"/>
            <a:r>
              <a:rPr lang="en-US" dirty="0"/>
              <a:t>Previously restricted to site managers only</a:t>
            </a:r>
          </a:p>
          <a:p>
            <a:r>
              <a:rPr lang="en-US" dirty="0"/>
              <a:t>Content authors will gain access to “contacts”</a:t>
            </a:r>
          </a:p>
          <a:p>
            <a:pPr lvl="1"/>
            <a:r>
              <a:rPr lang="en-US" dirty="0"/>
              <a:t>Previously restricted to site managers and content editors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AD0F6-EFE9-D041-B420-105B1E85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ROLES IN WCMS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DCEA4-D7D0-5446-961C-26565BC3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55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5C9D7D56EFB45A63FE6C7CF83B293" ma:contentTypeVersion="0" ma:contentTypeDescription="Create a new document." ma:contentTypeScope="" ma:versionID="a2371371a7c310c6de3d3b333ff314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497262-0EF2-4B2B-B5CE-2DF05F2FA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90980AF-7745-4A4C-B922-9583D86AF1C1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FFD3A88-42DF-43EC-9E3C-B56BE43FF4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328</Words>
  <Application>Microsoft Macintosh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Roles in WCMS 3</vt:lpstr>
      <vt:lpstr>Role comparison</vt:lpstr>
      <vt:lpstr>Role comparison</vt:lpstr>
      <vt:lpstr>How “site owner” will work</vt:lpstr>
      <vt:lpstr>Content access form for site owners (preliminary)</vt:lpstr>
      <vt:lpstr>Minor changes to default access by roles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WCMS 3 NAVIGATION UPDATE</dc:title>
  <dc:creator>Tom Graham</dc:creator>
  <cp:lastModifiedBy>Kevin Paxman</cp:lastModifiedBy>
  <cp:revision>7</cp:revision>
  <dcterms:created xsi:type="dcterms:W3CDTF">2020-05-20T13:02:05Z</dcterms:created>
  <dcterms:modified xsi:type="dcterms:W3CDTF">2020-08-19T15:26:35Z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0x0101001625C9D7D56EFB45A63FE6C7CF83B293</vt:lpwstr>
  </property>
</Properties>
</file>