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Kwan" initials="JK" lastIdx="1" clrIdx="0">
    <p:extLst>
      <p:ext uri="{19B8F6BF-5375-455C-9EA6-DF929625EA0E}">
        <p15:presenceInfo xmlns:p15="http://schemas.microsoft.com/office/powerpoint/2012/main" userId="S::j28kwan@uwaterloo.ca::cfe1ac25-b129-43b5-a298-d849a35e7e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AFB25D-6DF3-4D61-9F19-F9FA776BCD46}" v="1530" dt="2020-06-16T19:32:27.405"/>
    <p1510:client id="{B7DAED5F-D125-49A7-BBFB-3CD452AC9CC8}" v="592" dt="2020-06-17T13:48:48.381"/>
    <p1510:client id="{DBF5BCA2-5F50-6986-353B-507DBDD8340A}" v="137" dt="2020-06-17T13:10:54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471B-B5C2-4701-B058-EC8C0A267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B26F9-46C9-4BCD-9D7E-0AF6C8C26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E94AB-1301-4CED-8C40-EBA58724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9A790-2327-425D-92C6-CCE101FC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EF75C-B3A5-4F50-97D8-CD9984B0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68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38C0-03AA-4705-878B-420802AE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7DD2B-FF8B-459C-A036-A50044ED2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0DF3F-4277-425E-A62E-FC93FA1A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ED919-D30A-4A0F-BEDE-0804455E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9CBB1-F398-4D5F-80A6-1860745C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39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F67101-7C43-429C-8FEA-FFEF8FBCD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D5630-8D00-46C7-A488-D5B50BF1C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B0820-4267-498B-AF1A-3CC3EA7E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337D-77CA-43B4-BEB2-202481ED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E4C0B-8391-48C3-9950-6DFDD38A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4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B801-E99F-4D68-83C6-C6C725BE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3EA48-ED40-461E-8914-174B04A0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9407F-06D4-4BD9-804A-A7A6271F3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5116A-6986-4B2F-8D72-FA4EF17F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180B8-A9C5-4FAC-998B-A3940918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9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5183-2430-44DF-B005-5425A098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4BAE2-7D30-4672-929C-B38A88C9E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5FD47-9C61-4698-8386-D23A0CEB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CEABC-CF60-41EA-9DDF-76221975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CB824-7139-4DC5-9EB0-1D6AD98F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33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BF4C-C047-47A9-8F13-C7F17199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517D1-4838-4921-B0D6-4C16CCCE7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D62C1-EEC0-441B-B0FC-7782518A7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2239-CDA5-4459-979A-3CF28B3D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404FE-FE81-4345-89F2-0E903135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CC856-61EC-4E86-A2DE-65001236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00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339F-D1B6-477A-9905-01CEA1BC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00861-EA64-4B44-9576-BC8A334D7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9694D-360B-4ADF-9851-2B8E72B9F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B2111-29EE-4B09-B51D-D345E4433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97E04-23BA-460F-8208-11A49A857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86DEF-287A-4BC8-B94B-B878F4D9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1A14EF-0F2A-46CC-B218-7F4D0A02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A23FA-E9F3-461B-A55C-11993C78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9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9DEE7-0BE1-44C6-BBDE-E9CF94B4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AD33BF-36AA-4530-A648-1E298D54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0920F-F637-4AEE-A257-23261A33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9E3E1-DAA2-4CE7-82D6-764452C9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0597A-78CD-4490-BB5E-D8CC0F11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47A27-D48F-4936-B16F-661C6376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DE4D3-FBF4-4DCD-8ECC-CC96CDB5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63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5683-7635-4818-BB0D-DEBF2788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82834-6E4F-405A-BF60-657C12C8D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58DB0-8605-4A50-A5FB-23A6433D5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E6073-8665-4E10-BFB0-E9B55904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70837-30EB-4563-9F77-AC7D4AD61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6D215-F8DF-406D-9441-36532540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846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7115C-47E6-48A6-95DE-415E6374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D12F0E-CFCA-4238-8977-37EDD51C8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D98E0-EAAE-4DD2-8B92-5428135CF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283AC-4B2C-4D89-9B65-8F843421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6669C-A1A2-48C8-B894-09C290C1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93B28-D654-4518-941E-A346C4C2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28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09BE2-0976-4B69-8862-D585ED9C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16C-7DCF-437A-8479-ADD9FF04D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C428B-B3FD-4163-B9D4-09361056E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DD8E-521B-4B5F-B4E1-FA558A2F4BFC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CEFD0-2C27-4DB2-969A-361331DA4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E947A-16CD-4DB6-8D71-15212C68C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3D486-30DE-45EA-B489-1A9EEB5938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47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waterloo.ca/building-the-next-wcms/development-roadma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D3D3-A8CA-4384-B1B4-7AD2AE2D97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WCMS 3.0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56372-F2CE-49EC-B35D-5453A4B34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WAC Update – June 2020</a:t>
            </a:r>
          </a:p>
        </p:txBody>
      </p:sp>
    </p:spTree>
    <p:extLst>
      <p:ext uri="{BB962C8B-B14F-4D97-AF65-F5344CB8AC3E}">
        <p14:creationId xmlns:p14="http://schemas.microsoft.com/office/powerpoint/2010/main" val="34829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AB4AB-9D26-473E-B3DA-71C9BD38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Development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6E61-6A8A-44F6-A164-B0BFDF4C0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https://uwaterloo.ca/building-the-next-wcms/development-roadmap</a:t>
            </a:r>
            <a:endParaRPr lang="en-CA" dirty="0"/>
          </a:p>
          <a:p>
            <a:r>
              <a:rPr lang="en-CA" dirty="0"/>
              <a:t>New development roadmap live today</a:t>
            </a:r>
          </a:p>
          <a:p>
            <a:pPr lvl="1"/>
            <a:r>
              <a:rPr lang="en-CA" dirty="0"/>
              <a:t>Will be updated week following end of each sprint</a:t>
            </a:r>
          </a:p>
          <a:p>
            <a:r>
              <a:rPr lang="en-US" dirty="0"/>
              <a:t>Development timeline is separate from migration timeline</a:t>
            </a:r>
          </a:p>
          <a:p>
            <a:pPr lvl="1"/>
            <a:r>
              <a:rPr lang="en-US" dirty="0"/>
              <a:t>We need to learn more about migration before we are able to set a timeline</a:t>
            </a:r>
          </a:p>
          <a:p>
            <a:pPr lvl="1"/>
            <a:r>
              <a:rPr lang="en-US" dirty="0"/>
              <a:t>Mock migration activities will play a big part in this</a:t>
            </a:r>
          </a:p>
          <a:p>
            <a:r>
              <a:rPr lang="en-US" dirty="0"/>
              <a:t>Target is for a migration schedule to be finalized by end of calendar year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034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0D9BD-1F45-4F87-92F4-1BDA6FF2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Custom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F9535-B79F-4984-B6A3-ED45FE10D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Assessment in progress by IST, completion by the end of June</a:t>
            </a:r>
          </a:p>
          <a:p>
            <a:pPr lvl="1"/>
            <a:r>
              <a:rPr lang="en-CA" dirty="0"/>
              <a:t>Need to assess what is there and compare to what might be taken over by new D8 core (and community contributed) features and functionality</a:t>
            </a:r>
          </a:p>
          <a:p>
            <a:r>
              <a:rPr lang="en-CA" dirty="0"/>
              <a:t>Custom work can begin after core work is materially complete (January 2021)</a:t>
            </a:r>
          </a:p>
          <a:p>
            <a:pPr lvl="1"/>
            <a:r>
              <a:rPr lang="en-CA" dirty="0"/>
              <a:t>After analysis is complete, conversations about what custom development work is done by whom can start</a:t>
            </a:r>
          </a:p>
          <a:p>
            <a:r>
              <a:rPr lang="en-CA" dirty="0"/>
              <a:t>On campus WCMS developers targeted to start their development end of October 2020 (aligned with Beta release of WCMS 3.0)</a:t>
            </a:r>
          </a:p>
        </p:txBody>
      </p:sp>
    </p:spTree>
    <p:extLst>
      <p:ext uri="{BB962C8B-B14F-4D97-AF65-F5344CB8AC3E}">
        <p14:creationId xmlns:p14="http://schemas.microsoft.com/office/powerpoint/2010/main" val="321948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2614-236E-4241-94C7-EECDAB11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Pre-migration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3643-50B0-459C-AF38-1EBE8F9E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CA" dirty="0"/>
              <a:t>Site Improve </a:t>
            </a:r>
            <a:r>
              <a:rPr lang="en-CA" sz="2000" dirty="0"/>
              <a:t>(pending budget approval)</a:t>
            </a:r>
            <a:endParaRPr lang="en-CA" dirty="0"/>
          </a:p>
          <a:p>
            <a:pPr lvl="1"/>
            <a:r>
              <a:rPr lang="en-CA" dirty="0"/>
              <a:t>Broken link reports</a:t>
            </a:r>
          </a:p>
          <a:p>
            <a:pPr lvl="1"/>
            <a:r>
              <a:rPr lang="en-CA" dirty="0"/>
              <a:t>Accessibility reporting (ALT tags, </a:t>
            </a:r>
            <a:r>
              <a:rPr lang="en-CA" dirty="0" err="1"/>
              <a:t>etc</a:t>
            </a:r>
            <a:r>
              <a:rPr lang="en-CA" dirty="0"/>
              <a:t>)</a:t>
            </a:r>
          </a:p>
          <a:p>
            <a:r>
              <a:rPr lang="en-CA" dirty="0"/>
              <a:t>Review list of low usage websites (decommission where possible)</a:t>
            </a:r>
          </a:p>
          <a:p>
            <a:pPr lvl="1"/>
            <a:r>
              <a:rPr lang="en-CA" dirty="0"/>
              <a:t>Expect list to be sent out in July 2020</a:t>
            </a:r>
          </a:p>
          <a:p>
            <a:r>
              <a:rPr lang="en-CA" dirty="0">
                <a:cs typeface="Calibri"/>
              </a:rPr>
              <a:t>Site content prep</a:t>
            </a:r>
          </a:p>
          <a:p>
            <a:pPr lvl="1"/>
            <a:r>
              <a:rPr lang="en-CA" dirty="0">
                <a:cs typeface="Calibri"/>
              </a:rPr>
              <a:t>How-to documentation and/or ITPD course on migration strategies</a:t>
            </a:r>
          </a:p>
          <a:p>
            <a:pPr lvl="1"/>
            <a:r>
              <a:rPr lang="en-CA" dirty="0">
                <a:cs typeface="Calibri"/>
              </a:rPr>
              <a:t>Topics include (not limited to): how to conduct content reviews to reduce manual migration work, reduce unused/out-of-date content, and prepare pages with more complex HTML (E.g. tables, columns)</a:t>
            </a:r>
          </a:p>
          <a:p>
            <a:pPr lvl="1"/>
            <a:r>
              <a:rPr lang="en-CA" dirty="0">
                <a:cs typeface="Calibri"/>
              </a:rPr>
              <a:t>Evolving Web (WCMS Consultant for April 2020) has some templates to help get started</a:t>
            </a:r>
          </a:p>
          <a:p>
            <a:r>
              <a:rPr lang="en-CA" dirty="0"/>
              <a:t>Information Architecture</a:t>
            </a:r>
          </a:p>
          <a:p>
            <a:pPr lvl="1"/>
            <a:r>
              <a:rPr lang="en-CA" dirty="0"/>
              <a:t>Pending navigation decision</a:t>
            </a:r>
          </a:p>
        </p:txBody>
      </p:sp>
    </p:spTree>
    <p:extLst>
      <p:ext uri="{BB962C8B-B14F-4D97-AF65-F5344CB8AC3E}">
        <p14:creationId xmlns:p14="http://schemas.microsoft.com/office/powerpoint/2010/main" val="422393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70AC-8E17-4561-9F03-16CB14A98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B5053-5280-466D-B782-5EBF66DD1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IST has increased the priority of migration tooling (working on it sooner), to help POCs better understand what migration will look like</a:t>
            </a:r>
          </a:p>
          <a:p>
            <a:r>
              <a:rPr lang="en-CA" dirty="0"/>
              <a:t>First mock migration expected to start in early November, with feedback to improve the process</a:t>
            </a:r>
          </a:p>
          <a:p>
            <a:pPr lvl="1"/>
            <a:r>
              <a:rPr lang="en-CA" dirty="0"/>
              <a:t>Planned to do this with the WCMS 3 testing group (Michelle, Michael, Elizabeth, Andrew)</a:t>
            </a:r>
          </a:p>
          <a:p>
            <a:r>
              <a:rPr lang="en-CA" dirty="0"/>
              <a:t>We want to be ready to go with migrations in January</a:t>
            </a:r>
          </a:p>
        </p:txBody>
      </p:sp>
    </p:spTree>
    <p:extLst>
      <p:ext uri="{BB962C8B-B14F-4D97-AF65-F5344CB8AC3E}">
        <p14:creationId xmlns:p14="http://schemas.microsoft.com/office/powerpoint/2010/main" val="12121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5C9D7D56EFB45A63FE6C7CF83B293" ma:contentTypeVersion="2" ma:contentTypeDescription="Create a new document." ma:contentTypeScope="" ma:versionID="160cee399a8aa64c94a68c8a02858ddc">
  <xsd:schema xmlns:xsd="http://www.w3.org/2001/XMLSchema" xmlns:xs="http://www.w3.org/2001/XMLSchema" xmlns:p="http://schemas.microsoft.com/office/2006/metadata/properties" xmlns:ns2="8d17db55-8745-46ba-b527-a5a52018e960" targetNamespace="http://schemas.microsoft.com/office/2006/metadata/properties" ma:root="true" ma:fieldsID="9cbeb7ac0f79194046a63f6da66014ca" ns2:_="">
    <xsd:import namespace="8d17db55-8745-46ba-b527-a5a52018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7db55-8745-46ba-b527-a5a52018e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B78A8C-A5F2-488C-9CEA-DA05C01D7F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17db55-8745-46ba-b527-a5a52018e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08AB02-ADF2-4D43-9BA0-9D97A510D5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1B8DF7-164F-4F1D-80AF-BB88A14AAA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357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WCMS 3.0 Project</vt:lpstr>
      <vt:lpstr>Development Timeline</vt:lpstr>
      <vt:lpstr>Custom Development</vt:lpstr>
      <vt:lpstr>Pre-migration activities</vt:lpstr>
      <vt:lpstr>Migration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Smith</dc:creator>
  <cp:lastModifiedBy>Melissa Holst</cp:lastModifiedBy>
  <cp:revision>2</cp:revision>
  <dcterms:created xsi:type="dcterms:W3CDTF">2020-06-15T20:00:32Z</dcterms:created>
  <dcterms:modified xsi:type="dcterms:W3CDTF">2020-06-23T12:51:53Z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0x0101001625C9D7D56EFB45A63FE6C7CF83B293</vt:lpwstr>
  </property>
</Properties>
</file>