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sldIdLst>
    <p:sldId id="267" r:id="rId2"/>
    <p:sldId id="268" r:id="rId3"/>
    <p:sldId id="269" r:id="rId4"/>
    <p:sldId id="276" r:id="rId5"/>
    <p:sldId id="271" r:id="rId6"/>
    <p:sldId id="272" r:id="rId7"/>
    <p:sldId id="273" r:id="rId8"/>
    <p:sldId id="277" r:id="rId9"/>
    <p:sldId id="274"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B429"/>
    <a:srgbClr val="FFD54F"/>
    <a:srgbClr val="FFEA3D"/>
    <a:srgbClr val="FFFFAA"/>
    <a:srgbClr val="E0249A"/>
    <a:srgbClr val="0073CF"/>
    <a:srgbClr val="57068C"/>
    <a:srgbClr val="FFDB43"/>
    <a:srgbClr val="FDD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8" autoAdjust="0"/>
    <p:restoredTop sz="94660"/>
  </p:normalViewPr>
  <p:slideViewPr>
    <p:cSldViewPr snapToGrid="0">
      <p:cViewPr varScale="1">
        <p:scale>
          <a:sx n="131" d="100"/>
          <a:sy n="131" d="100"/>
        </p:scale>
        <p:origin x="1152" y="126"/>
      </p:cViewPr>
      <p:guideLst>
        <p:guide orient="horz" pos="2160"/>
        <p:guide pos="2880"/>
      </p:guideLst>
    </p:cSldViewPr>
  </p:slid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6/15/2018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39555" y="5670949"/>
            <a:ext cx="2831372" cy="724754"/>
          </a:xfrm>
          <a:prstGeom prst="rect">
            <a:avLst/>
          </a:prstGeom>
        </p:spPr>
      </p:pic>
      <p:sp>
        <p:nvSpPr>
          <p:cNvPr id="2" name="Title 1"/>
          <p:cNvSpPr>
            <a:spLocks noGrp="1"/>
          </p:cNvSpPr>
          <p:nvPr>
            <p:ph type="ctrTitle" hasCustomPrompt="1"/>
          </p:nvPr>
        </p:nvSpPr>
        <p:spPr>
          <a:xfrm>
            <a:off x="339557" y="1028943"/>
            <a:ext cx="6519149" cy="1474115"/>
          </a:xfrm>
        </p:spPr>
        <p:txBody>
          <a:bodyPr lIns="0" anchor="b">
            <a:noAutofit/>
          </a:bodyPr>
          <a:lstStyle>
            <a:lvl1pPr algn="l">
              <a:defRPr sz="5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5" y="4266824"/>
            <a:ext cx="5112661" cy="666549"/>
          </a:xfrm>
        </p:spPr>
        <p:txBody>
          <a:bodyPr lIns="0" anchor="t">
            <a:normAutofit/>
          </a:bodyPr>
          <a:lstStyle>
            <a:lvl1pPr marL="0" indent="0" algn="l">
              <a:buNone/>
              <a:defRPr sz="2000" b="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6" y="2642329"/>
            <a:ext cx="1155958"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6/15/2018</a:t>
            </a:fld>
            <a:endParaRPr lang="en-US" dirty="0"/>
          </a:p>
        </p:txBody>
      </p:sp>
      <p:sp>
        <p:nvSpPr>
          <p:cNvPr id="8" name="Footer Placeholder 7"/>
          <p:cNvSpPr>
            <a:spLocks noGrp="1"/>
          </p:cNvSpPr>
          <p:nvPr>
            <p:ph type="ftr" sz="quarter" idx="11"/>
          </p:nvPr>
        </p:nvSpPr>
        <p:spPr>
          <a:xfrm>
            <a:off x="4538776" y="6377234"/>
            <a:ext cx="3220281" cy="250337"/>
          </a:xfrm>
        </p:spPr>
        <p:txBody>
          <a:bodyPr/>
          <a:lstStyle>
            <a:lvl1pPr algn="ctr">
              <a:defRPr/>
            </a:lvl1pPr>
          </a:lstStyle>
          <a:p>
            <a:r>
              <a:rPr lang="en-US"/>
              <a:t>PRESENTATION TITLE</a:t>
            </a:r>
            <a:endParaRPr lang="en-US" dirty="0"/>
          </a:p>
        </p:txBody>
      </p:sp>
      <p:sp>
        <p:nvSpPr>
          <p:cNvPr id="9" name="Slide Number Placeholder 8"/>
          <p:cNvSpPr>
            <a:spLocks noGrp="1"/>
          </p:cNvSpPr>
          <p:nvPr>
            <p:ph type="sldNum" sz="quarter" idx="12"/>
          </p:nvPr>
        </p:nvSpPr>
        <p:spPr>
          <a:xfrm>
            <a:off x="7947379" y="6377234"/>
            <a:ext cx="829360" cy="250337"/>
          </a:xfrm>
        </p:spPr>
        <p:txBody>
          <a:bodyPr/>
          <a:lstStyle>
            <a:lvl1pPr algn="ctr">
              <a:defRPr/>
            </a:lvl1pPr>
          </a:lstStyle>
          <a:p>
            <a:r>
              <a:rPr lang="en-US" smtClean="0"/>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4912" y="1396192"/>
            <a:ext cx="4214718" cy="670270"/>
          </a:xfrm>
        </p:spPr>
        <p:txBody>
          <a:bodyPr anchor="b">
            <a:noAutofit/>
          </a:bodyPr>
          <a:lstStyle>
            <a:lvl1pPr marL="0" indent="0">
              <a:buNone/>
              <a:defRPr sz="2800" b="1" baseline="0">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912" y="2184402"/>
            <a:ext cx="4214718"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7115" y="1396192"/>
            <a:ext cx="4195094" cy="670270"/>
          </a:xfrm>
        </p:spPr>
        <p:txBody>
          <a:bodyPr anchor="b">
            <a:normAutofit/>
          </a:bodyPr>
          <a:lstStyle>
            <a:lvl1pPr marL="0" indent="0">
              <a:buNone/>
              <a:defRPr sz="28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77115" y="2184402"/>
            <a:ext cx="4195094" cy="3846945"/>
          </a:xfrm>
        </p:spPr>
        <p:txBody>
          <a:bodyPr>
            <a:normAutofit/>
          </a:bodyPr>
          <a:lstStyle>
            <a:lvl1pPr marL="288918" indent="-288918">
              <a:spcBef>
                <a:spcPts val="800"/>
              </a:spcBef>
              <a:spcAft>
                <a:spcPts val="800"/>
              </a:spcAft>
              <a:buFont typeface="Wingdings" charset="2"/>
              <a:buChar char="§"/>
              <a:defRPr sz="2000"/>
            </a:lvl1pPr>
            <a:lvl2pPr marL="685783" indent="-228594">
              <a:spcBef>
                <a:spcPts val="800"/>
              </a:spcBef>
              <a:spcAft>
                <a:spcPts val="800"/>
              </a:spcAft>
              <a:buFont typeface="Wingdings" charset="2"/>
              <a:buChar char="§"/>
              <a:defRPr sz="1800"/>
            </a:lvl2pPr>
            <a:lvl3pPr marL="1142971" indent="-228594">
              <a:spcBef>
                <a:spcPts val="800"/>
              </a:spcBef>
              <a:spcAft>
                <a:spcPts val="800"/>
              </a:spcAft>
              <a:buFont typeface="Wingdings" charset="2"/>
              <a:buChar char="§"/>
              <a:defRPr sz="1600"/>
            </a:lvl3pPr>
            <a:lvl4pPr marL="1600160" indent="-228594">
              <a:spcBef>
                <a:spcPts val="800"/>
              </a:spcBef>
              <a:spcAft>
                <a:spcPts val="800"/>
              </a:spcAft>
              <a:buFont typeface="Wingdings" charset="2"/>
              <a:buChar char="§"/>
              <a:defRPr sz="1400"/>
            </a:lvl4pPr>
            <a:lvl5pPr marL="2057349" indent="-228594">
              <a:spcBef>
                <a:spcPts val="800"/>
              </a:spcBef>
              <a:spcAft>
                <a:spcPts val="800"/>
              </a:spcAft>
              <a:buFont typeface="Wingdings" charset="2"/>
              <a:buChar cha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hasCustomPrompt="1"/>
          </p:nvPr>
        </p:nvSpPr>
        <p:spPr>
          <a:xfrm>
            <a:off x="194914" y="434111"/>
            <a:ext cx="8677297" cy="895927"/>
          </a:xfrm>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C17F432B-3FBE-4889-963D-BF97BFBB7D3F}" type="datetime1">
              <a:rPr lang="en-US" smtClean="0"/>
              <a:t>6/15/2018</a:t>
            </a:fld>
            <a:endParaRPr lang="en-US" dirty="0"/>
          </a:p>
        </p:txBody>
      </p:sp>
      <p:sp>
        <p:nvSpPr>
          <p:cNvPr id="11" name="Footer Placeholder 10"/>
          <p:cNvSpPr>
            <a:spLocks noGrp="1"/>
          </p:cNvSpPr>
          <p:nvPr>
            <p:ph type="ftr" sz="quarter" idx="11"/>
          </p:nvPr>
        </p:nvSpPr>
        <p:spPr/>
        <p:txBody>
          <a:bodyPr/>
          <a:lstStyle/>
          <a:p>
            <a:r>
              <a:rPr lang="en-US"/>
              <a:t>PRESENTATION TITLE</a:t>
            </a:r>
            <a:endParaRPr lang="en-US" dirty="0"/>
          </a:p>
        </p:txBody>
      </p:sp>
      <p:sp>
        <p:nvSpPr>
          <p:cNvPr id="12" name="Slide Number Placeholder 11"/>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5"/>
          <p:cNvSpPr>
            <a:spLocks noGrp="1"/>
          </p:cNvSpPr>
          <p:nvPr>
            <p:ph type="dt" sz="half" idx="10"/>
          </p:nvPr>
        </p:nvSpPr>
        <p:spPr/>
        <p:txBody>
          <a:bodyPr/>
          <a:lstStyle/>
          <a:p>
            <a:fld id="{310CCC04-1E76-41EE-A8AC-75AD85313D09}" type="datetime1">
              <a:rPr lang="en-US" smtClean="0"/>
              <a:t>6/15/2018</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A9E-84AC-4661-9381-CC35B09E47F7}" type="datetime1">
              <a:rPr lang="en-US" smtClean="0"/>
              <a:t>6/15/2018</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55829F-8847-4C2A-8DD0-690EAD78E53F}" type="datetime1">
              <a:rPr lang="en-US" smtClean="0"/>
              <a:t>6/15/2018</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7555" y="1237675"/>
            <a:ext cx="3248891"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8015710" y="6335312"/>
            <a:ext cx="885836" cy="250337"/>
          </a:xfrm>
        </p:spPr>
        <p:txBody>
          <a:bodyPr/>
          <a:lstStyle/>
          <a:p>
            <a:fld id="{5FDFC970-B950-4395-A833-47227D4A68CA}" type="datetime1">
              <a:rPr lang="en-US" smtClean="0"/>
              <a:t>6/15/2018</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cxnSp>
        <p:nvCxnSpPr>
          <p:cNvPr id="12" name="Straight Connector 11"/>
          <p:cNvCxnSpPr/>
          <p:nvPr userDrawn="1"/>
        </p:nvCxnSpPr>
        <p:spPr>
          <a:xfrm>
            <a:off x="2947556"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947556"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495300" y="2420360"/>
            <a:ext cx="81534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2947556" y="4784728"/>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4762714" y="495661"/>
            <a:ext cx="4080486" cy="5757360"/>
          </a:xfrm>
        </p:spPr>
        <p:txBody>
          <a:bodyPr/>
          <a:lstStyle/>
          <a:p>
            <a:r>
              <a:rPr lang="en-US" smtClean="0"/>
              <a:t>Click icon to add picture</a:t>
            </a:r>
            <a:endParaRPr lang="en-US"/>
          </a:p>
        </p:txBody>
      </p:sp>
      <p:sp>
        <p:nvSpPr>
          <p:cNvPr id="2" name="Title 1"/>
          <p:cNvSpPr>
            <a:spLocks noGrp="1"/>
          </p:cNvSpPr>
          <p:nvPr>
            <p:ph type="title" hasCustomPrompt="1"/>
          </p:nvPr>
        </p:nvSpPr>
        <p:spPr>
          <a:xfrm>
            <a:off x="640773" y="1237675"/>
            <a:ext cx="3248891" cy="910202"/>
          </a:xfrm>
        </p:spPr>
        <p:txBody>
          <a:bodyPr anchor="b">
            <a:normAutofit/>
          </a:bodyPr>
          <a:lstStyle>
            <a:lvl1pPr algn="ctr">
              <a:defRPr sz="2800" cap="all" baseline="0"/>
            </a:lvl1pPr>
          </a:lstStyle>
          <a:p>
            <a:r>
              <a:rPr lang="en-US" dirty="0"/>
              <a:t>CONTEXT or THEME</a:t>
            </a:r>
          </a:p>
        </p:txBody>
      </p:sp>
      <p:sp>
        <p:nvSpPr>
          <p:cNvPr id="3" name="Date Placeholder 2"/>
          <p:cNvSpPr>
            <a:spLocks noGrp="1"/>
          </p:cNvSpPr>
          <p:nvPr>
            <p:ph type="dt" sz="half" idx="10"/>
          </p:nvPr>
        </p:nvSpPr>
        <p:spPr>
          <a:xfrm>
            <a:off x="8019711" y="6335312"/>
            <a:ext cx="885836" cy="250337"/>
          </a:xfrm>
        </p:spPr>
        <p:txBody>
          <a:bodyPr/>
          <a:lstStyle/>
          <a:p>
            <a:fld id="{5FDFC970-B950-4395-A833-47227D4A68CA}" type="datetime1">
              <a:rPr lang="en-US" smtClean="0"/>
              <a:t>6/15/2018</a:t>
            </a:fld>
            <a:endParaRPr lang="en-US" dirty="0"/>
          </a:p>
        </p:txBody>
      </p:sp>
      <p:sp>
        <p:nvSpPr>
          <p:cNvPr id="4" name="Footer Placeholder 3"/>
          <p:cNvSpPr>
            <a:spLocks noGrp="1"/>
          </p:cNvSpPr>
          <p:nvPr>
            <p:ph type="ftr" sz="quarter" idx="11"/>
          </p:nvPr>
        </p:nvSpPr>
        <p:spPr>
          <a:xfrm>
            <a:off x="194913" y="6335312"/>
            <a:ext cx="2915434" cy="250337"/>
          </a:xfrm>
        </p:spPr>
        <p:txBody>
          <a:bodyPr/>
          <a:lstStyle/>
          <a:p>
            <a:r>
              <a:rPr lang="en-US"/>
              <a:t>PRESENTATION TITLE</a:t>
            </a:r>
            <a:endParaRPr lang="en-US" dirty="0"/>
          </a:p>
        </p:txBody>
      </p:sp>
      <p:sp>
        <p:nvSpPr>
          <p:cNvPr id="5" name="Slide Number Placeholder 4"/>
          <p:cNvSpPr>
            <a:spLocks noGrp="1"/>
          </p:cNvSpPr>
          <p:nvPr>
            <p:ph type="sldNum" sz="quarter" idx="12"/>
          </p:nvPr>
        </p:nvSpPr>
        <p:spPr>
          <a:xfrm>
            <a:off x="3359727" y="6335312"/>
            <a:ext cx="975205" cy="250337"/>
          </a:xfrm>
        </p:spPr>
        <p:txBody>
          <a:bodyPr/>
          <a:lstStyle/>
          <a:p>
            <a:r>
              <a:rPr lang="en-US" dirty="0" smtClean="0"/>
              <a:t>PAGE  </a:t>
            </a:r>
            <a:fld id="{93005692-73BE-493E-93AB-ECD6027A7652}" type="slidenum">
              <a:rPr lang="en-US" smtClean="0"/>
              <a:pPr/>
              <a:t>‹#›</a:t>
            </a:fld>
            <a:endParaRPr lang="en-US" dirty="0"/>
          </a:p>
        </p:txBody>
      </p:sp>
      <p:sp>
        <p:nvSpPr>
          <p:cNvPr id="15" name="Text Placeholder 14"/>
          <p:cNvSpPr>
            <a:spLocks noGrp="1"/>
          </p:cNvSpPr>
          <p:nvPr>
            <p:ph type="body" sz="quarter" idx="13"/>
          </p:nvPr>
        </p:nvSpPr>
        <p:spPr>
          <a:xfrm>
            <a:off x="408708" y="2409026"/>
            <a:ext cx="3713021"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smtClean="0"/>
              <a:t>Edit Master text styles</a:t>
            </a:r>
          </a:p>
        </p:txBody>
      </p:sp>
      <p:sp>
        <p:nvSpPr>
          <p:cNvPr id="17" name="Text Placeholder 16"/>
          <p:cNvSpPr>
            <a:spLocks noGrp="1"/>
          </p:cNvSpPr>
          <p:nvPr>
            <p:ph type="body" sz="quarter" idx="14"/>
          </p:nvPr>
        </p:nvSpPr>
        <p:spPr>
          <a:xfrm>
            <a:off x="640773" y="4784728"/>
            <a:ext cx="3248891"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smtClean="0"/>
              <a:t>Edit Master text styles</a:t>
            </a:r>
          </a:p>
        </p:txBody>
      </p:sp>
      <p:cxnSp>
        <p:nvCxnSpPr>
          <p:cNvPr id="10" name="Straight Connector 9"/>
          <p:cNvCxnSpPr/>
          <p:nvPr userDrawn="1"/>
        </p:nvCxnSpPr>
        <p:spPr>
          <a:xfrm>
            <a:off x="640774" y="2244437"/>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40774" y="4668983"/>
            <a:ext cx="3248891"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p>
            <a:fld id="{5FDFC970-B950-4395-A833-47227D4A68CA}" type="datetime1">
              <a:rPr lang="en-US" smtClean="0"/>
              <a:t>6/15/2018</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p>
            <a:fld id="{5FDFC970-B950-4395-A833-47227D4A68CA}" type="datetime1">
              <a:rPr lang="en-US" smtClean="0"/>
              <a:t>6/15/2018</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163243" y="3461559"/>
            <a:ext cx="6803231" cy="598488"/>
          </a:xfrm>
        </p:spPr>
        <p:txBody>
          <a:bodyPr>
            <a:normAutofit/>
          </a:bodyPr>
          <a:lstStyle>
            <a:lvl1pPr marL="0" indent="0" algn="ctr">
              <a:buNone/>
              <a:defRPr sz="3200">
                <a:solidFill>
                  <a:schemeClr val="bg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15695" y="2382984"/>
            <a:ext cx="8677297" cy="1046019"/>
          </a:xfrm>
        </p:spPr>
        <p:txBody>
          <a:bodyPr anchor="b">
            <a:normAutofit/>
          </a:bodyPr>
          <a:lstStyle>
            <a:lvl1pPr algn="ctr">
              <a:defRPr sz="6000"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8007154" y="6335312"/>
            <a:ext cx="885836" cy="250337"/>
          </a:xfrm>
        </p:spPr>
        <p:txBody>
          <a:bodyPr/>
          <a:lstStyle>
            <a:lvl1pPr>
              <a:defRPr>
                <a:solidFill>
                  <a:schemeClr val="bg1"/>
                </a:solidFill>
              </a:defRPr>
            </a:lvl1pPr>
          </a:lstStyle>
          <a:p>
            <a:fld id="{5FDFC970-B950-4395-A833-47227D4A68CA}" type="datetime1">
              <a:rPr lang="en-US" smtClean="0"/>
              <a:pPr/>
              <a:t>6/15/2018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6"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865" y="546789"/>
            <a:ext cx="6400271" cy="4157128"/>
          </a:xfrm>
          <a:prstGeom prst="rect">
            <a:avLst/>
          </a:prstGeom>
        </p:spPr>
      </p:pic>
      <p:sp>
        <p:nvSpPr>
          <p:cNvPr id="2" name="Title 1"/>
          <p:cNvSpPr>
            <a:spLocks noGrp="1"/>
          </p:cNvSpPr>
          <p:nvPr>
            <p:ph type="title" hasCustomPrompt="1"/>
          </p:nvPr>
        </p:nvSpPr>
        <p:spPr>
          <a:xfrm>
            <a:off x="492920" y="4581239"/>
            <a:ext cx="8158163" cy="1597891"/>
          </a:xfrm>
          <a:noFill/>
        </p:spPr>
        <p:txBody>
          <a:bodyPr wrap="square" rtlCol="0" anchor="ctr" anchorCtr="1">
            <a:noAutofit/>
          </a:bodyPr>
          <a:lstStyle>
            <a:lvl1pPr algn="ctr">
              <a:defRPr lang="en-US" sz="1800" b="0" cap="all"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p:txBody>
          <a:bodyPr/>
          <a:lstStyle/>
          <a:p>
            <a:fld id="{75D660D7-90CE-4513-A3CE-C070B9421917}" type="datetime1">
              <a:rPr lang="en-US" smtClean="0"/>
              <a:t>6/15/2018</a:t>
            </a:fld>
            <a:endParaRPr lang="en-US" dirty="0"/>
          </a:p>
        </p:txBody>
      </p:sp>
      <p:sp>
        <p:nvSpPr>
          <p:cNvPr id="10" name="Footer Placeholder 9"/>
          <p:cNvSpPr>
            <a:spLocks noGrp="1"/>
          </p:cNvSpPr>
          <p:nvPr>
            <p:ph type="ftr" sz="quarter" idx="11"/>
          </p:nvPr>
        </p:nvSpPr>
        <p:spPr/>
        <p:txBody>
          <a:bodyPr/>
          <a:lstStyle/>
          <a:p>
            <a:r>
              <a:rPr lang="en-US"/>
              <a:t>PRESENTATION TITLE</a:t>
            </a:r>
            <a:endParaRPr lang="en-US" dirty="0"/>
          </a:p>
        </p:txBody>
      </p:sp>
      <p:sp>
        <p:nvSpPr>
          <p:cNvPr id="11" name="Slide Number Placeholder 10"/>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grpSp>
        <p:nvGrpSpPr>
          <p:cNvPr id="8" name="Group 7"/>
          <p:cNvGrpSpPr/>
          <p:nvPr userDrawn="1"/>
        </p:nvGrpSpPr>
        <p:grpSpPr>
          <a:xfrm>
            <a:off x="0" y="0"/>
            <a:ext cx="9144000" cy="397164"/>
            <a:chOff x="421830" y="1342659"/>
            <a:chExt cx="10018760" cy="290558"/>
          </a:xfrm>
        </p:grpSpPr>
        <p:sp>
          <p:nvSpPr>
            <p:cNvPr id="12" name="Rectangle 11"/>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570594" y="397164"/>
            <a:ext cx="4573407"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440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6"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6/15/2018</a:t>
            </a:fld>
            <a:endParaRPr lang="en-US" dirty="0"/>
          </a:p>
        </p:txBody>
      </p:sp>
      <p:grpSp>
        <p:nvGrpSpPr>
          <p:cNvPr id="16" name="Group 15"/>
          <p:cNvGrpSpPr/>
          <p:nvPr userDrawn="1"/>
        </p:nvGrpSpPr>
        <p:grpSpPr>
          <a:xfrm>
            <a:off x="0" y="0"/>
            <a:ext cx="9144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7" name="Picture 16"/>
          <p:cNvPicPr>
            <a:picLocks noChangeAspect="1"/>
          </p:cNvPicPr>
          <p:nvPr userDrawn="1"/>
        </p:nvPicPr>
        <p:blipFill>
          <a:blip r:embed="rId2"/>
          <a:stretch>
            <a:fillRect/>
          </a:stretch>
        </p:blipFill>
        <p:spPr>
          <a:xfrm>
            <a:off x="339555" y="5670949"/>
            <a:ext cx="2831372" cy="724754"/>
          </a:xfrm>
          <a:prstGeom prst="rect">
            <a:avLst/>
          </a:prstGeom>
        </p:spPr>
      </p:pic>
      <p:sp>
        <p:nvSpPr>
          <p:cNvPr id="15" name="Footer Placeholder 7"/>
          <p:cNvSpPr>
            <a:spLocks noGrp="1"/>
          </p:cNvSpPr>
          <p:nvPr>
            <p:ph type="ftr" sz="quarter" idx="11"/>
          </p:nvPr>
        </p:nvSpPr>
        <p:spPr>
          <a:xfrm>
            <a:off x="4538776" y="6377234"/>
            <a:ext cx="3220281" cy="250337"/>
          </a:xfrm>
        </p:spPr>
        <p:txBody>
          <a:bodyPr/>
          <a:lstStyle>
            <a:lvl1pPr algn="ctr">
              <a:defRPr/>
            </a:lvl1pPr>
          </a:lstStyle>
          <a:p>
            <a:r>
              <a:rPr lang="en-US"/>
              <a:t>PRESENTATION TITLE</a:t>
            </a:r>
            <a:endParaRPr lang="en-US" dirty="0"/>
          </a:p>
        </p:txBody>
      </p:sp>
      <p:sp>
        <p:nvSpPr>
          <p:cNvPr id="19" name="Slide Number Placeholder 8"/>
          <p:cNvSpPr>
            <a:spLocks noGrp="1"/>
          </p:cNvSpPr>
          <p:nvPr>
            <p:ph type="sldNum" sz="quarter" idx="12"/>
          </p:nvPr>
        </p:nvSpPr>
        <p:spPr>
          <a:xfrm>
            <a:off x="7947379" y="6377234"/>
            <a:ext cx="829360" cy="250337"/>
          </a:xfrm>
        </p:spPr>
        <p:txBody>
          <a:bodyPr/>
          <a:lstStyle>
            <a:lvl1pPr algn="ctr">
              <a:defRPr/>
            </a:lvl1pPr>
          </a:lstStyle>
          <a:p>
            <a:r>
              <a:rPr lang="en-US"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Date Placeholder 5"/>
          <p:cNvSpPr>
            <a:spLocks noGrp="1"/>
          </p:cNvSpPr>
          <p:nvPr>
            <p:ph type="dt" sz="half" idx="10"/>
          </p:nvPr>
        </p:nvSpPr>
        <p:spPr/>
        <p:txBody>
          <a:bodyPr/>
          <a:lstStyle/>
          <a:p>
            <a:fld id="{0A368D4B-3D0A-49AB-8EA2-2DC8CB4594DB}" type="datetime1">
              <a:rPr lang="en-US" smtClean="0"/>
              <a:t>6/15/2018</a:t>
            </a:fld>
            <a:endParaRPr lang="en-US" dirty="0"/>
          </a:p>
        </p:txBody>
      </p:sp>
      <p:sp>
        <p:nvSpPr>
          <p:cNvPr id="7" name="Footer Placeholder 6"/>
          <p:cNvSpPr>
            <a:spLocks noGrp="1"/>
          </p:cNvSpPr>
          <p:nvPr>
            <p:ph type="ftr" sz="quarter" idx="11"/>
          </p:nvPr>
        </p:nvSpPr>
        <p:spPr/>
        <p:txBody>
          <a:bodyPr/>
          <a:lstStyle/>
          <a:p>
            <a:r>
              <a:rPr lang="en-US"/>
              <a:t>PRESENTATION TITLE</a:t>
            </a:r>
            <a:endParaRPr lang="en-US" dirty="0"/>
          </a:p>
        </p:txBody>
      </p:sp>
      <p:sp>
        <p:nvSpPr>
          <p:cNvPr id="8" name="Slide Number Placeholder 7"/>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pic>
        <p:nvPicPr>
          <p:cNvPr id="9" name="Picture 8"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2257998" y="1122373"/>
            <a:ext cx="4628005" cy="3005998"/>
          </a:xfrm>
          <a:prstGeom prst="rect">
            <a:avLst/>
          </a:prstGeom>
          <a:effectLst>
            <a:outerShdw blurRad="50800" dist="38100" dir="2700000" algn="tl" rotWithShape="0">
              <a:prstClr val="black">
                <a:alpha val="40000"/>
              </a:prstClr>
            </a:outerShdw>
          </a:effectLst>
        </p:spPr>
      </p:pic>
      <p:grpSp>
        <p:nvGrpSpPr>
          <p:cNvPr id="10" name="Group 9"/>
          <p:cNvGrpSpPr/>
          <p:nvPr userDrawn="1"/>
        </p:nvGrpSpPr>
        <p:grpSpPr>
          <a:xfrm>
            <a:off x="0" y="0"/>
            <a:ext cx="9144000" cy="397164"/>
            <a:chOff x="421830" y="1342659"/>
            <a:chExt cx="10018760" cy="290558"/>
          </a:xfrm>
        </p:grpSpPr>
        <p:sp>
          <p:nvSpPr>
            <p:cNvPr id="12" name="Rectangle 11"/>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itle 1"/>
          <p:cNvSpPr>
            <a:spLocks noGrp="1"/>
          </p:cNvSpPr>
          <p:nvPr>
            <p:ph type="title" hasCustomPrompt="1"/>
          </p:nvPr>
        </p:nvSpPr>
        <p:spPr>
          <a:xfrm>
            <a:off x="492920" y="4581239"/>
            <a:ext cx="8158163" cy="1597891"/>
          </a:xfrm>
          <a:noFill/>
        </p:spPr>
        <p:txBody>
          <a:bodyPr wrap="square" rtlCol="0" anchor="ctr" anchorCtr="1">
            <a:noAutofit/>
          </a:bodyPr>
          <a:lstStyle>
            <a:lvl1pPr algn="ctr">
              <a:defRPr lang="en-US" sz="1800" b="0" cap="all" baseline="0">
                <a:solidFill>
                  <a:schemeClr val="bg1"/>
                </a:solidFill>
                <a:latin typeface="Verdana" charset="0"/>
                <a:ea typeface="Verdana" charset="0"/>
                <a:cs typeface="Verdana" charset="0"/>
              </a:defRPr>
            </a:lvl1pPr>
          </a:lstStyle>
          <a:p>
            <a:pPr marL="0" lvl="0" algn="ctr">
              <a:lnSpc>
                <a:spcPct val="75000"/>
              </a:lnSpc>
            </a:pPr>
            <a:r>
              <a:rPr lang="en-US" dirty="0"/>
              <a:t>click to edit master closing slide</a:t>
            </a:r>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clrChange>
              <a:clrFrom>
                <a:srgbClr val="000000"/>
              </a:clrFrom>
              <a:clrTo>
                <a:srgbClr val="000000">
                  <a:alpha val="0"/>
                </a:srgbClr>
              </a:clrTo>
            </a:clrChange>
          </a:blip>
          <a:stretch>
            <a:fillRect/>
          </a:stretch>
        </p:blipFill>
        <p:spPr>
          <a:xfrm>
            <a:off x="339555" y="5680659"/>
            <a:ext cx="2770751" cy="717639"/>
          </a:xfrm>
          <a:prstGeom prst="rect">
            <a:avLst/>
          </a:prstGeom>
        </p:spPr>
      </p:pic>
      <p:sp>
        <p:nvSpPr>
          <p:cNvPr id="2" name="Title 1"/>
          <p:cNvSpPr>
            <a:spLocks noGrp="1"/>
          </p:cNvSpPr>
          <p:nvPr>
            <p:ph type="ctrTitle" hasCustomPrompt="1"/>
          </p:nvPr>
        </p:nvSpPr>
        <p:spPr>
          <a:xfrm>
            <a:off x="339557" y="1028943"/>
            <a:ext cx="6519149" cy="1474115"/>
          </a:xfrm>
        </p:spPr>
        <p:txBody>
          <a:bodyPr lIns="0" anchor="b">
            <a:noAutofit/>
          </a:bodyPr>
          <a:lstStyle>
            <a:lvl1pPr algn="l">
              <a:defRPr sz="5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bg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6/15/2018</a:t>
            </a:fld>
            <a:endParaRPr lang="en-US" dirty="0"/>
          </a:p>
        </p:txBody>
      </p:sp>
      <p:grpSp>
        <p:nvGrpSpPr>
          <p:cNvPr id="17" name="Group 16"/>
          <p:cNvGrpSpPr/>
          <p:nvPr userDrawn="1"/>
        </p:nvGrpSpPr>
        <p:grpSpPr>
          <a:xfrm>
            <a:off x="0" y="0"/>
            <a:ext cx="9144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Footer Placeholder 7"/>
          <p:cNvSpPr>
            <a:spLocks noGrp="1"/>
          </p:cNvSpPr>
          <p:nvPr>
            <p:ph type="ftr" sz="quarter" idx="11"/>
          </p:nvPr>
        </p:nvSpPr>
        <p:spPr>
          <a:xfrm>
            <a:off x="4538776" y="6377234"/>
            <a:ext cx="3220281" cy="250337"/>
          </a:xfrm>
        </p:spPr>
        <p:txBody>
          <a:bodyPr/>
          <a:lstStyle>
            <a:lvl1pPr algn="ctr">
              <a:defRPr>
                <a:solidFill>
                  <a:schemeClr val="bg1"/>
                </a:solidFill>
              </a:defRPr>
            </a:lvl1pPr>
          </a:lstStyle>
          <a:p>
            <a:r>
              <a:rPr lang="en-US" smtClean="0"/>
              <a:t>PRESENTATION TITLE</a:t>
            </a:r>
            <a:endParaRPr lang="en-US" dirty="0"/>
          </a:p>
        </p:txBody>
      </p:sp>
      <p:sp>
        <p:nvSpPr>
          <p:cNvPr id="18" name="Slide Number Placeholder 8"/>
          <p:cNvSpPr>
            <a:spLocks noGrp="1"/>
          </p:cNvSpPr>
          <p:nvPr>
            <p:ph type="sldNum" sz="quarter" idx="12"/>
          </p:nvPr>
        </p:nvSpPr>
        <p:spPr>
          <a:xfrm>
            <a:off x="7947379" y="6377234"/>
            <a:ext cx="829360" cy="250337"/>
          </a:xfrm>
        </p:spPr>
        <p:txBody>
          <a:bodyPr/>
          <a:lstStyle>
            <a:lvl1pPr algn="ctr">
              <a:defRPr>
                <a:solidFill>
                  <a:schemeClr val="bg1"/>
                </a:solidFill>
              </a:defRPr>
            </a:lvl1pPr>
          </a:lstStyle>
          <a:p>
            <a:r>
              <a:rPr lang="en-US"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4570594" y="397164"/>
            <a:ext cx="4573407" cy="6460836"/>
          </a:xfrm>
        </p:spPr>
        <p:txBody>
          <a:bodyPr/>
          <a:lstStyle/>
          <a:p>
            <a:r>
              <a:rPr lang="en-US" smtClean="0"/>
              <a:t>Click icon to add picture</a:t>
            </a:r>
            <a:endParaRPr lang="en-US"/>
          </a:p>
        </p:txBody>
      </p:sp>
      <p:sp>
        <p:nvSpPr>
          <p:cNvPr id="2" name="Title 1"/>
          <p:cNvSpPr>
            <a:spLocks noGrp="1"/>
          </p:cNvSpPr>
          <p:nvPr>
            <p:ph type="ctrTitle" hasCustomPrompt="1"/>
          </p:nvPr>
        </p:nvSpPr>
        <p:spPr>
          <a:xfrm>
            <a:off x="339556" y="595747"/>
            <a:ext cx="4114682" cy="1907312"/>
          </a:xfrm>
        </p:spPr>
        <p:txBody>
          <a:bodyPr lIns="0" anchor="b">
            <a:noAutofit/>
          </a:bodyPr>
          <a:lstStyle>
            <a:lvl1pPr algn="l">
              <a:defRPr sz="440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339556" y="4266824"/>
            <a:ext cx="4114682" cy="666549"/>
          </a:xfrm>
        </p:spPr>
        <p:txBody>
          <a:bodyPr lIns="0" anchor="t">
            <a:normAutofit/>
          </a:bodyPr>
          <a:lstStyle>
            <a:lvl1pPr marL="0" indent="0" algn="l">
              <a:buNone/>
              <a:defRPr sz="2000" b="0">
                <a:solidFill>
                  <a:schemeClr val="bg1">
                    <a:lumMod val="8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339555" y="2642329"/>
            <a:ext cx="1152144"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318C6E2-4AA5-436E-9815-715E9B2235FA}" type="datetime1">
              <a:rPr lang="en-US" smtClean="0"/>
              <a:t>6/15/2018</a:t>
            </a:fld>
            <a:endParaRPr lang="en-US" dirty="0"/>
          </a:p>
        </p:txBody>
      </p:sp>
      <p:grpSp>
        <p:nvGrpSpPr>
          <p:cNvPr id="15" name="Group 14"/>
          <p:cNvGrpSpPr/>
          <p:nvPr userDrawn="1"/>
        </p:nvGrpSpPr>
        <p:grpSpPr>
          <a:xfrm>
            <a:off x="0" y="0"/>
            <a:ext cx="9144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7" name="Picture 16"/>
          <p:cNvPicPr>
            <a:picLocks noChangeAspect="1"/>
          </p:cNvPicPr>
          <p:nvPr userDrawn="1"/>
        </p:nvPicPr>
        <p:blipFill>
          <a:blip r:embed="rId2">
            <a:clrChange>
              <a:clrFrom>
                <a:srgbClr val="000000"/>
              </a:clrFrom>
              <a:clrTo>
                <a:srgbClr val="000000">
                  <a:alpha val="0"/>
                </a:srgbClr>
              </a:clrTo>
            </a:clrChange>
          </a:blip>
          <a:stretch>
            <a:fillRect/>
          </a:stretch>
        </p:blipFill>
        <p:spPr>
          <a:xfrm>
            <a:off x="339555" y="5680659"/>
            <a:ext cx="2770751" cy="717639"/>
          </a:xfrm>
          <a:prstGeom prst="rect">
            <a:avLst/>
          </a:prstGeom>
        </p:spPr>
      </p:pic>
      <p:sp>
        <p:nvSpPr>
          <p:cNvPr id="16" name="Footer Placeholder 7"/>
          <p:cNvSpPr>
            <a:spLocks noGrp="1"/>
          </p:cNvSpPr>
          <p:nvPr>
            <p:ph type="ftr" sz="quarter" idx="11"/>
          </p:nvPr>
        </p:nvSpPr>
        <p:spPr>
          <a:xfrm>
            <a:off x="4538776" y="6377234"/>
            <a:ext cx="3220281" cy="250337"/>
          </a:xfrm>
        </p:spPr>
        <p:txBody>
          <a:bodyPr/>
          <a:lstStyle>
            <a:lvl1pPr algn="ctr">
              <a:defRPr>
                <a:solidFill>
                  <a:schemeClr val="bg1"/>
                </a:solidFill>
              </a:defRPr>
            </a:lvl1pPr>
          </a:lstStyle>
          <a:p>
            <a:r>
              <a:rPr lang="en-US" smtClean="0"/>
              <a:t>PRESENTATION TITLE</a:t>
            </a:r>
            <a:endParaRPr lang="en-US" dirty="0"/>
          </a:p>
        </p:txBody>
      </p:sp>
      <p:sp>
        <p:nvSpPr>
          <p:cNvPr id="19" name="Slide Number Placeholder 8"/>
          <p:cNvSpPr>
            <a:spLocks noGrp="1"/>
          </p:cNvSpPr>
          <p:nvPr>
            <p:ph type="sldNum" sz="quarter" idx="12"/>
          </p:nvPr>
        </p:nvSpPr>
        <p:spPr>
          <a:xfrm>
            <a:off x="7947379" y="6377234"/>
            <a:ext cx="829360" cy="250337"/>
          </a:xfrm>
        </p:spPr>
        <p:txBody>
          <a:bodyPr/>
          <a:lstStyle>
            <a:lvl1pPr algn="ctr">
              <a:defRPr>
                <a:solidFill>
                  <a:schemeClr val="bg1"/>
                </a:solidFill>
              </a:defRPr>
            </a:lvl1pPr>
          </a:lstStyle>
          <a:p>
            <a:r>
              <a:rPr lang="en-US"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D4B0C9-B47E-4B33-A656-C78D1805DA95}" type="datetime1">
              <a:rPr lang="en-US" smtClean="0"/>
              <a:t>6/15/2018</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hasCustomPrompt="1"/>
          </p:nvPr>
        </p:nvSpPr>
        <p:spPr>
          <a:xfrm>
            <a:off x="5555773" y="685060"/>
            <a:ext cx="1065644" cy="286052"/>
          </a:xfrm>
        </p:spPr>
        <p:txBody>
          <a:bodyPr anchor="ctr">
            <a:noAutofit/>
          </a:bodyPr>
          <a:lstStyle>
            <a:lvl1pPr marL="0" indent="0" algn="ctr">
              <a:buNone/>
              <a:defRPr sz="10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6681169" y="685060"/>
            <a:ext cx="1065644" cy="286052"/>
          </a:xfrm>
        </p:spPr>
        <p:txBody>
          <a:bodyPr anchor="ctr">
            <a:noAutofit/>
          </a:bodyPr>
          <a:lstStyle>
            <a:lvl1pPr marL="0" indent="0" algn="ctr">
              <a:buNone/>
              <a:defRPr sz="10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7806565" y="685060"/>
            <a:ext cx="1065644" cy="286052"/>
          </a:xfrm>
        </p:spPr>
        <p:txBody>
          <a:bodyPr anchor="ctr">
            <a:noAutofit/>
          </a:bodyPr>
          <a:lstStyle>
            <a:lvl1pPr marL="0" indent="0" algn="ctr">
              <a:buNone/>
              <a:defRPr sz="1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48C228CE-C572-4AF5-9728-AA6E475873DD}" type="datetime1">
              <a:rPr lang="en-US" smtClean="0"/>
              <a:t>6/15/2018</a:t>
            </a:fld>
            <a:endParaRPr lang="en-US" dirty="0"/>
          </a:p>
        </p:txBody>
      </p:sp>
      <p:sp>
        <p:nvSpPr>
          <p:cNvPr id="11" name="Footer Placeholder 10"/>
          <p:cNvSpPr>
            <a:spLocks noGrp="1"/>
          </p:cNvSpPr>
          <p:nvPr>
            <p:ph type="ftr" sz="quarter" idx="17"/>
          </p:nvPr>
        </p:nvSpPr>
        <p:spPr/>
        <p:txBody>
          <a:bodyPr/>
          <a:lstStyle/>
          <a:p>
            <a:r>
              <a:rPr lang="en-US"/>
              <a:t>PRESENTATION TITLE</a:t>
            </a:r>
            <a:endParaRPr lang="en-US" dirty="0"/>
          </a:p>
        </p:txBody>
      </p:sp>
      <p:sp>
        <p:nvSpPr>
          <p:cNvPr id="12" name="Slide Number Placeholder 11"/>
          <p:cNvSpPr>
            <a:spLocks noGrp="1"/>
          </p:cNvSpPr>
          <p:nvPr>
            <p:ph type="sldNum" sz="quarter" idx="18"/>
          </p:nvPr>
        </p:nvSpPr>
        <p:spPr/>
        <p:txBody>
          <a:bodyPr/>
          <a:lstStyle/>
          <a:p>
            <a:r>
              <a:rPr lang="en-US" dirty="0" smtClean="0"/>
              <a:t>PAGE  </a:t>
            </a:r>
            <a:fld id="{93005692-73BE-493E-93AB-ECD6027A7652}" type="slidenum">
              <a:rPr lang="en-US" smtClean="0"/>
              <a:pPr/>
              <a:t>‹#›</a:t>
            </a:fld>
            <a:endParaRPr lang="en-US" dirty="0"/>
          </a:p>
        </p:txBody>
      </p:sp>
      <p:sp>
        <p:nvSpPr>
          <p:cNvPr id="4" name="Title 3"/>
          <p:cNvSpPr>
            <a:spLocks noGrp="1"/>
          </p:cNvSpPr>
          <p:nvPr>
            <p:ph type="title"/>
          </p:nvPr>
        </p:nvSpPr>
        <p:spPr>
          <a:xfrm>
            <a:off x="194914" y="434111"/>
            <a:ext cx="5284561" cy="895927"/>
          </a:xfrm>
        </p:spPr>
        <p:txBody>
          <a:bodyPr tIns="182880"/>
          <a:lstStyle>
            <a:lvl1pPr>
              <a:defRPr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3" y="1709741"/>
            <a:ext cx="7049630" cy="2852737"/>
          </a:xfrm>
        </p:spPr>
        <p:txBody>
          <a:bodyPr anchor="b">
            <a:normAutofit/>
          </a:bodyPr>
          <a:lstStyle>
            <a:lvl1pPr algn="l">
              <a:defRPr sz="4000"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194913" y="4589466"/>
            <a:ext cx="7049630" cy="1500187"/>
          </a:xfrm>
        </p:spPr>
        <p:txBody>
          <a:bodyPr>
            <a:normAutofit/>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026D43AC-4B94-471D-A170-0D88FCD1FB54}" type="datetime1">
              <a:rPr lang="en-US" smtClean="0"/>
              <a:t>6/15/2018</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720392" y="1692454"/>
            <a:ext cx="5200134" cy="1331092"/>
          </a:xfrm>
          <a:prstGeom prst="rect">
            <a:avLst/>
          </a:prstGeom>
        </p:spPr>
      </p:pic>
      <p:sp>
        <p:nvSpPr>
          <p:cNvPr id="2" name="Title 1"/>
          <p:cNvSpPr>
            <a:spLocks noGrp="1"/>
          </p:cNvSpPr>
          <p:nvPr>
            <p:ph type="ctrTitle" hasCustomPrompt="1"/>
          </p:nvPr>
        </p:nvSpPr>
        <p:spPr>
          <a:xfrm>
            <a:off x="720392" y="3727927"/>
            <a:ext cx="6577965" cy="1212056"/>
          </a:xfrm>
        </p:spPr>
        <p:txBody>
          <a:bodyPr anchor="b">
            <a:noAutofit/>
          </a:bodyPr>
          <a:lstStyle>
            <a:lvl1pPr algn="l">
              <a:defRPr sz="4000"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720392" y="4947816"/>
            <a:ext cx="6577965" cy="666549"/>
          </a:xfrm>
        </p:spPr>
        <p:txBody>
          <a:bodyPr anchor="t">
            <a:normAutofit/>
          </a:bodyPr>
          <a:lstStyle>
            <a:lvl1pPr marL="0" indent="0" algn="l">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2EFF9E2-52BD-4C8D-9C57-79F661DB94A1}" type="datetime1">
              <a:rPr lang="en-US" smtClean="0"/>
              <a:t>6/15/2018</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grpSp>
        <p:nvGrpSpPr>
          <p:cNvPr id="16" name="Group 15"/>
          <p:cNvGrpSpPr/>
          <p:nvPr userDrawn="1"/>
        </p:nvGrpSpPr>
        <p:grpSpPr>
          <a:xfrm>
            <a:off x="0" y="0"/>
            <a:ext cx="9144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14" y="434111"/>
            <a:ext cx="8677297" cy="895927"/>
          </a:xfrm>
        </p:spPr>
        <p:txBody>
          <a:bodyPr/>
          <a:lstStyle/>
          <a:p>
            <a:r>
              <a:rPr lang="en-US" dirty="0"/>
              <a:t>CLICK TO EDIT MASTER TITLE STYLE</a:t>
            </a:r>
          </a:p>
        </p:txBody>
      </p:sp>
      <p:sp>
        <p:nvSpPr>
          <p:cNvPr id="3" name="Content Placeholder 2"/>
          <p:cNvSpPr>
            <a:spLocks noGrp="1"/>
          </p:cNvSpPr>
          <p:nvPr>
            <p:ph sz="half" idx="1"/>
          </p:nvPr>
        </p:nvSpPr>
        <p:spPr>
          <a:xfrm>
            <a:off x="194913" y="1413164"/>
            <a:ext cx="4190141"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8245" y="1413164"/>
            <a:ext cx="4243965" cy="4590472"/>
          </a:xfrm>
        </p:spPr>
        <p:txBody>
          <a:bodyPr/>
          <a:lstStyle>
            <a:lvl1pPr marL="288918" indent="-288918">
              <a:spcBef>
                <a:spcPts val="800"/>
              </a:spcBef>
              <a:spcAft>
                <a:spcPts val="800"/>
              </a:spcAft>
              <a:buFont typeface="Wingdings" charset="2"/>
              <a:buChar char="§"/>
              <a:defRPr/>
            </a:lvl1pPr>
            <a:lvl2pPr marL="685783" indent="-228594">
              <a:spcBef>
                <a:spcPts val="800"/>
              </a:spcBef>
              <a:spcAft>
                <a:spcPts val="800"/>
              </a:spcAft>
              <a:buFont typeface="Wingdings" charset="2"/>
              <a:buChar char="§"/>
              <a:defRPr/>
            </a:lvl2pPr>
            <a:lvl3pPr marL="1142971" indent="-228594">
              <a:spcBef>
                <a:spcPts val="800"/>
              </a:spcBef>
              <a:spcAft>
                <a:spcPts val="800"/>
              </a:spcAft>
              <a:buFont typeface="Wingdings" charset="2"/>
              <a:buChar char="§"/>
              <a:defRPr/>
            </a:lvl3pPr>
            <a:lvl4pPr marL="1600160" indent="-228594">
              <a:spcBef>
                <a:spcPts val="800"/>
              </a:spcBef>
              <a:spcAft>
                <a:spcPts val="800"/>
              </a:spcAft>
              <a:buFont typeface="Wingdings" charset="2"/>
              <a:buChar char="§"/>
              <a:defRPr/>
            </a:lvl4pPr>
            <a:lvl5pPr marL="2057349" indent="-228594">
              <a:spcBef>
                <a:spcPts val="800"/>
              </a:spcBef>
              <a:spcAft>
                <a:spcPts val="800"/>
              </a:spcAft>
              <a:buFont typeface="Wingdings"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81881F3-AB4F-4026-8B03-DBF7475676B1}" type="datetime1">
              <a:rPr lang="en-US" smtClean="0"/>
              <a:t>6/15/2018</a:t>
            </a:fld>
            <a:endParaRPr lang="en-US" dirty="0"/>
          </a:p>
        </p:txBody>
      </p:sp>
      <p:sp>
        <p:nvSpPr>
          <p:cNvPr id="9" name="Footer Placeholder 8"/>
          <p:cNvSpPr>
            <a:spLocks noGrp="1"/>
          </p:cNvSpPr>
          <p:nvPr>
            <p:ph type="ftr" sz="quarter" idx="11"/>
          </p:nvPr>
        </p:nvSpPr>
        <p:spPr/>
        <p:txBody>
          <a:bodyPr/>
          <a:lstStyle/>
          <a:p>
            <a:r>
              <a:rPr lang="en-US"/>
              <a:t>PRESENTATION TITLE</a:t>
            </a:r>
            <a:endParaRPr lang="en-US" dirty="0"/>
          </a:p>
        </p:txBody>
      </p:sp>
      <p:sp>
        <p:nvSpPr>
          <p:cNvPr id="10" name="Slide Number Placeholder 9"/>
          <p:cNvSpPr>
            <a:spLocks noGrp="1"/>
          </p:cNvSpPr>
          <p:nvPr>
            <p:ph type="sldNum" sz="quarter" idx="12"/>
          </p:nvPr>
        </p:nvSpPr>
        <p:spPr/>
        <p:txBody>
          <a:bodyPr/>
          <a:lstStyle/>
          <a:p>
            <a:r>
              <a:rPr lang="en-US" dirty="0" smtClean="0"/>
              <a:t>PAGE  </a:t>
            </a:r>
            <a:fld id="{93005692-73BE-493E-93AB-ECD6027A7652}" type="slidenum">
              <a:rPr lang="en-US" smtClean="0"/>
              <a:pPr/>
              <a:t>‹#›</a:t>
            </a:fld>
            <a:endParaRPr lang="en-US" dirty="0"/>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2"/>
          <a:stretch>
            <a:fillRect/>
          </a:stretch>
        </p:blipFill>
        <p:spPr>
          <a:xfrm>
            <a:off x="6827793" y="6147742"/>
            <a:ext cx="2060466" cy="527423"/>
          </a:xfrm>
          <a:prstGeom prst="rect">
            <a:avLst/>
          </a:prstGeom>
        </p:spPr>
      </p:pic>
      <p:sp>
        <p:nvSpPr>
          <p:cNvPr id="2" name="Title Placeholder 1"/>
          <p:cNvSpPr>
            <a:spLocks noGrp="1"/>
          </p:cNvSpPr>
          <p:nvPr>
            <p:ph type="title"/>
          </p:nvPr>
        </p:nvSpPr>
        <p:spPr>
          <a:xfrm>
            <a:off x="194914" y="434111"/>
            <a:ext cx="8677297" cy="895927"/>
          </a:xfrm>
          <a:prstGeom prst="rect">
            <a:avLst/>
          </a:prstGeom>
        </p:spPr>
        <p:txBody>
          <a:bodyPr vert="horz" lIns="91440" tIns="9144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913" y="1413166"/>
            <a:ext cx="8677297" cy="459511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88564" y="6335312"/>
            <a:ext cx="100366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FDFC970-B950-4395-A833-47227D4A68CA}" type="datetime1">
              <a:rPr lang="en-US" smtClean="0"/>
              <a:t>6/15/2018</a:t>
            </a:fld>
            <a:endParaRPr lang="en-US" dirty="0"/>
          </a:p>
        </p:txBody>
      </p:sp>
      <p:sp>
        <p:nvSpPr>
          <p:cNvPr id="5" name="Footer Placeholder 4"/>
          <p:cNvSpPr>
            <a:spLocks noGrp="1"/>
          </p:cNvSpPr>
          <p:nvPr>
            <p:ph type="ftr" sz="quarter" idx="3"/>
          </p:nvPr>
        </p:nvSpPr>
        <p:spPr>
          <a:xfrm>
            <a:off x="194913" y="6335312"/>
            <a:ext cx="3919888"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4190999" y="6335312"/>
            <a:ext cx="877711"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PAGE  </a:t>
            </a:r>
            <a:fld id="{93005692-73BE-493E-93AB-ECD6027A7652}" type="slidenum">
              <a:rPr lang="en-US" smtClean="0"/>
              <a:pPr/>
              <a:t>‹#›</a:t>
            </a:fld>
            <a:endParaRPr lang="en-US" dirty="0"/>
          </a:p>
        </p:txBody>
      </p:sp>
      <p:grpSp>
        <p:nvGrpSpPr>
          <p:cNvPr id="15" name="Group 14"/>
          <p:cNvGrpSpPr/>
          <p:nvPr userDrawn="1"/>
        </p:nvGrpSpPr>
        <p:grpSpPr>
          <a:xfrm>
            <a:off x="0" y="0"/>
            <a:ext cx="9144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85000"/>
        </a:lnSpc>
        <a:spcBef>
          <a:spcPct val="0"/>
        </a:spcBef>
        <a:buNone/>
        <a:defRPr sz="3600" b="0" kern="1200" spc="51" baseline="0">
          <a:solidFill>
            <a:schemeClr val="tx1"/>
          </a:solidFill>
          <a:latin typeface="+mj-lt"/>
          <a:ea typeface="+mj-ea"/>
          <a:cs typeface="+mj-cs"/>
        </a:defRPr>
      </a:lvl1pPr>
    </p:titleStyle>
    <p:bodyStyle>
      <a:lvl1pPr marL="288918" indent="-288918" algn="l" defTabSz="914377"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160"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digitalscholarship.unlv.edu/lib_articles/538"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gboothmorrison@crkn.ca" TargetMode="External"/><Relationship Id="rId2" Type="http://schemas.openxmlformats.org/officeDocument/2006/relationships/hyperlink" Target="mailto:adroog@uwaterloo.c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Register for an Orcid iD</a:t>
            </a:r>
            <a:endParaRPr lang="en-US" dirty="0"/>
          </a:p>
        </p:txBody>
      </p:sp>
      <p:sp>
        <p:nvSpPr>
          <p:cNvPr id="3" name="Subtitle 2"/>
          <p:cNvSpPr>
            <a:spLocks noGrp="1"/>
          </p:cNvSpPr>
          <p:nvPr>
            <p:ph type="subTitle" idx="1"/>
          </p:nvPr>
        </p:nvSpPr>
        <p:spPr/>
        <p:txBody>
          <a:bodyPr>
            <a:normAutofit fontScale="62500" lnSpcReduction="20000"/>
          </a:bodyPr>
          <a:lstStyle/>
          <a:p>
            <a:r>
              <a:rPr lang="en-US" dirty="0"/>
              <a:t>Presented by: </a:t>
            </a:r>
            <a:r>
              <a:rPr lang="en-US" dirty="0" smtClean="0"/>
              <a:t>Alissa Droog</a:t>
            </a:r>
            <a:endParaRPr lang="en-US" dirty="0"/>
          </a:p>
          <a:p>
            <a:r>
              <a:rPr lang="en-US" dirty="0" smtClean="0"/>
              <a:t>MLIS Co-op Student, University of Waterloo Libraries</a:t>
            </a:r>
            <a:endParaRPr lang="en-US" dirty="0"/>
          </a:p>
        </p:txBody>
      </p:sp>
      <p:sp>
        <p:nvSpPr>
          <p:cNvPr id="10" name="Date Placeholder 9"/>
          <p:cNvSpPr>
            <a:spLocks noGrp="1"/>
          </p:cNvSpPr>
          <p:nvPr>
            <p:ph type="dt" sz="half" idx="10"/>
          </p:nvPr>
        </p:nvSpPr>
        <p:spPr/>
        <p:txBody>
          <a:bodyPr/>
          <a:lstStyle/>
          <a:p>
            <a:fld id="{9541D9E1-716A-4165-92A1-0605DFE38AD1}" type="datetime1">
              <a:rPr lang="en-US" smtClean="0"/>
              <a:t>6/15/2018</a:t>
            </a:fld>
            <a:endParaRPr lang="en-US" dirty="0"/>
          </a:p>
        </p:txBody>
      </p:sp>
      <p:pic>
        <p:nvPicPr>
          <p:cNvPr id="7" name="Picture 6"/>
          <p:cNvPicPr>
            <a:picLocks/>
          </p:cNvPicPr>
          <p:nvPr/>
        </p:nvPicPr>
        <p:blipFill rotWithShape="1">
          <a:blip r:embed="rId2">
            <a:extLst>
              <a:ext uri="{28A0092B-C50C-407E-A947-70E740481C1C}">
                <a14:useLocalDpi xmlns:a14="http://schemas.microsoft.com/office/drawing/2010/main" val="0"/>
              </a:ext>
            </a:extLst>
          </a:blip>
          <a:srcRect l="25508" r="24253"/>
          <a:stretch/>
        </p:blipFill>
        <p:spPr>
          <a:xfrm>
            <a:off x="4282440" y="396000"/>
            <a:ext cx="4861560" cy="6462000"/>
          </a:xfrm>
          <a:prstGeom prst="rect">
            <a:avLst/>
          </a:prstGeom>
        </p:spPr>
      </p:pic>
    </p:spTree>
    <p:extLst>
      <p:ext uri="{BB962C8B-B14F-4D97-AF65-F5344CB8AC3E}">
        <p14:creationId xmlns:p14="http://schemas.microsoft.com/office/powerpoint/2010/main" val="129164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a:t>
            </a:r>
            <a:endParaRPr lang="en-CA" dirty="0"/>
          </a:p>
        </p:txBody>
      </p:sp>
      <p:sp>
        <p:nvSpPr>
          <p:cNvPr id="3" name="Content Placeholder 2"/>
          <p:cNvSpPr>
            <a:spLocks noGrp="1"/>
          </p:cNvSpPr>
          <p:nvPr>
            <p:ph idx="1"/>
          </p:nvPr>
        </p:nvSpPr>
        <p:spPr/>
        <p:txBody>
          <a:bodyPr>
            <a:normAutofit fontScale="70000" lnSpcReduction="20000"/>
          </a:bodyPr>
          <a:lstStyle/>
          <a:p>
            <a:r>
              <a:rPr lang="en-CA" dirty="0"/>
              <a:t>Bohannon, John and Kirk Doran. (2017) Introducing ORCID. </a:t>
            </a:r>
            <a:r>
              <a:rPr lang="en-CA" i="1" dirty="0"/>
              <a:t>Science 356</a:t>
            </a:r>
            <a:r>
              <a:rPr lang="en-CA" dirty="0"/>
              <a:t>(6339): 691-692. DOI: 10.1126/science.356.6339.69</a:t>
            </a:r>
          </a:p>
          <a:p>
            <a:r>
              <a:rPr lang="en-CA" dirty="0" smtClean="0"/>
              <a:t>Carson</a:t>
            </a:r>
            <a:r>
              <a:rPr lang="en-CA" dirty="0"/>
              <a:t>, A. L., Murray, M. (2017). ORCID @ University of Nevada, Las Vegas Libraries Pre-Pilot Report. </a:t>
            </a:r>
            <a:r>
              <a:rPr lang="en-CA" dirty="0">
                <a:hlinkClick r:id="rId2"/>
              </a:rPr>
              <a:t>https://</a:t>
            </a:r>
            <a:r>
              <a:rPr lang="en-CA" dirty="0" smtClean="0">
                <a:hlinkClick r:id="rId2"/>
              </a:rPr>
              <a:t>digitalscholarship.unlv.edu/lib_articles/538</a:t>
            </a:r>
            <a:r>
              <a:rPr lang="en-CA" dirty="0" smtClean="0"/>
              <a:t>.</a:t>
            </a:r>
          </a:p>
          <a:p>
            <a:r>
              <a:rPr lang="en-CA" dirty="0"/>
              <a:t>Demaine, Jeff (</a:t>
            </a:r>
            <a:r>
              <a:rPr lang="en-CA" dirty="0" err="1"/>
              <a:t>n.d.</a:t>
            </a:r>
            <a:r>
              <a:rPr lang="en-CA" dirty="0"/>
              <a:t>). Bibliometrics: Measuring the Impact of Research. Brochure. [PDF]. </a:t>
            </a:r>
          </a:p>
          <a:p>
            <a:r>
              <a:rPr lang="en-CA" dirty="0" err="1"/>
              <a:t>Likis</a:t>
            </a:r>
            <a:r>
              <a:rPr lang="en-CA" dirty="0"/>
              <a:t>, Frances E. (2016). What is an ORCID iD and why would you want one? </a:t>
            </a:r>
            <a:r>
              <a:rPr lang="en-CA" i="1" dirty="0"/>
              <a:t>Journal of Midwifery &amp; Women’s Health 61</a:t>
            </a:r>
            <a:r>
              <a:rPr lang="en-CA" dirty="0"/>
              <a:t>(5), 555-6. DOI: </a:t>
            </a:r>
          </a:p>
          <a:p>
            <a:r>
              <a:rPr lang="en-CA" dirty="0" smtClean="0"/>
              <a:t>Sprague, Evan R. (2017). Review of Orcid. </a:t>
            </a:r>
            <a:r>
              <a:rPr lang="en-CA" i="1" dirty="0" smtClean="0"/>
              <a:t>Journal of the Medical Library Association 105</a:t>
            </a:r>
            <a:r>
              <a:rPr lang="en-CA" dirty="0"/>
              <a:t>(2), 207-208. DOI:  </a:t>
            </a:r>
            <a:r>
              <a:rPr lang="en-CA" dirty="0" smtClean="0"/>
              <a:t>10.1002/APP.38985.  </a:t>
            </a:r>
          </a:p>
          <a:p>
            <a:r>
              <a:rPr lang="en-CA" dirty="0" err="1" smtClean="0"/>
              <a:t>Tonzani</a:t>
            </a:r>
            <a:r>
              <a:rPr lang="en-CA" dirty="0" smtClean="0"/>
              <a:t>, Stefano. (2013). Who are you? ORCID knows the answer. </a:t>
            </a:r>
            <a:r>
              <a:rPr lang="en-CA" i="1" dirty="0" smtClean="0"/>
              <a:t>Journal of Applied Polymer Science. </a:t>
            </a:r>
            <a:r>
              <a:rPr lang="en-CA" dirty="0" smtClean="0"/>
              <a:t>DOI</a:t>
            </a:r>
            <a:r>
              <a:rPr lang="en-CA" dirty="0"/>
              <a:t>: </a:t>
            </a:r>
            <a:r>
              <a:rPr lang="en-CA" dirty="0" smtClean="0"/>
              <a:t>10.1111/jmwh.12566. </a:t>
            </a:r>
          </a:p>
          <a:p>
            <a:r>
              <a:rPr lang="en-CA" dirty="0"/>
              <a:t>University of Waterloo Working Group on Bibliometrics, Winter </a:t>
            </a:r>
            <a:r>
              <a:rPr lang="en-CA" dirty="0" smtClean="0"/>
              <a:t>2016. </a:t>
            </a:r>
            <a:r>
              <a:rPr lang="en-CA" dirty="0"/>
              <a:t>White Paper on Bibliometrics, Measuring Research Outputs through Bibliometrics, Waterloo, Ontario: University of </a:t>
            </a:r>
            <a:r>
              <a:rPr lang="en-CA" dirty="0" smtClean="0"/>
              <a:t>Waterloo. </a:t>
            </a:r>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10</a:t>
            </a:fld>
            <a:endParaRPr lang="en-US" dirty="0"/>
          </a:p>
        </p:txBody>
      </p:sp>
    </p:spTree>
    <p:extLst>
      <p:ext uri="{BB962C8B-B14F-4D97-AF65-F5344CB8AC3E}">
        <p14:creationId xmlns:p14="http://schemas.microsoft.com/office/powerpoint/2010/main" val="19539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Agenda</a:t>
            </a:r>
            <a:endParaRPr lang="en-CA" dirty="0"/>
          </a:p>
        </p:txBody>
      </p:sp>
      <p:sp>
        <p:nvSpPr>
          <p:cNvPr id="3" name="Content Placeholder 2"/>
          <p:cNvSpPr>
            <a:spLocks noGrp="1"/>
          </p:cNvSpPr>
          <p:nvPr>
            <p:ph sz="half" idx="2"/>
          </p:nvPr>
        </p:nvSpPr>
        <p:spPr/>
        <p:txBody>
          <a:bodyPr/>
          <a:lstStyle/>
          <a:p>
            <a:r>
              <a:rPr lang="en-CA" dirty="0" smtClean="0"/>
              <a:t>What is an Orcid iD?</a:t>
            </a:r>
          </a:p>
          <a:p>
            <a:r>
              <a:rPr lang="en-CA" dirty="0" smtClean="0"/>
              <a:t>Why have an Orcid iD?</a:t>
            </a:r>
          </a:p>
          <a:p>
            <a:r>
              <a:rPr lang="en-CA" dirty="0" smtClean="0"/>
              <a:t>Register for an Orcid iD</a:t>
            </a:r>
          </a:p>
          <a:p>
            <a:r>
              <a:rPr lang="en-CA" dirty="0" smtClean="0"/>
              <a:t>Populate Orcid account</a:t>
            </a:r>
          </a:p>
          <a:p>
            <a:r>
              <a:rPr lang="en-CA" dirty="0" smtClean="0"/>
              <a:t>Using your Orcid iD</a:t>
            </a:r>
          </a:p>
        </p:txBody>
      </p:sp>
      <p:sp>
        <p:nvSpPr>
          <p:cNvPr id="4" name="Text Placeholder 3"/>
          <p:cNvSpPr>
            <a:spLocks noGrp="1"/>
          </p:cNvSpPr>
          <p:nvPr>
            <p:ph type="body" sz="quarter" idx="3"/>
          </p:nvPr>
        </p:nvSpPr>
        <p:spPr/>
        <p:txBody>
          <a:bodyPr/>
          <a:lstStyle/>
          <a:p>
            <a:r>
              <a:rPr lang="en-CA" dirty="0" smtClean="0"/>
              <a:t>Goals</a:t>
            </a:r>
            <a:endParaRPr lang="en-CA" dirty="0"/>
          </a:p>
        </p:txBody>
      </p:sp>
      <p:sp>
        <p:nvSpPr>
          <p:cNvPr id="5" name="Content Placeholder 4"/>
          <p:cNvSpPr>
            <a:spLocks noGrp="1"/>
          </p:cNvSpPr>
          <p:nvPr>
            <p:ph sz="quarter" idx="4"/>
          </p:nvPr>
        </p:nvSpPr>
        <p:spPr/>
        <p:txBody>
          <a:bodyPr/>
          <a:lstStyle/>
          <a:p>
            <a:pPr lvl="0"/>
            <a:r>
              <a:rPr lang="en-CA" dirty="0"/>
              <a:t>Understand the value of having an Orcid iD</a:t>
            </a:r>
          </a:p>
          <a:p>
            <a:pPr lvl="0"/>
            <a:r>
              <a:rPr lang="en-CA" dirty="0"/>
              <a:t>Sign up for an Orcid iD</a:t>
            </a:r>
          </a:p>
          <a:p>
            <a:pPr lvl="0"/>
            <a:r>
              <a:rPr lang="en-CA" dirty="0"/>
              <a:t>Understand how to update Orcid account </a:t>
            </a:r>
          </a:p>
          <a:p>
            <a:pPr lvl="0"/>
            <a:r>
              <a:rPr lang="en-CA" dirty="0"/>
              <a:t>Understand how to use Orcid iD in the publishing/grant process</a:t>
            </a:r>
          </a:p>
          <a:p>
            <a:endParaRPr lang="en-CA" dirty="0"/>
          </a:p>
        </p:txBody>
      </p:sp>
      <p:sp>
        <p:nvSpPr>
          <p:cNvPr id="6" name="Title 5"/>
          <p:cNvSpPr>
            <a:spLocks noGrp="1"/>
          </p:cNvSpPr>
          <p:nvPr>
            <p:ph type="title"/>
          </p:nvPr>
        </p:nvSpPr>
        <p:spPr/>
        <p:txBody>
          <a:bodyPr/>
          <a:lstStyle/>
          <a:p>
            <a:r>
              <a:rPr lang="en-CA" dirty="0" smtClean="0"/>
              <a:t>Agenda and Goals</a:t>
            </a:r>
            <a:endParaRPr lang="en-CA" dirty="0"/>
          </a:p>
        </p:txBody>
      </p:sp>
      <p:sp>
        <p:nvSpPr>
          <p:cNvPr id="7" name="Footer Placeholder 6"/>
          <p:cNvSpPr>
            <a:spLocks noGrp="1"/>
          </p:cNvSpPr>
          <p:nvPr>
            <p:ph type="ftr" sz="quarter" idx="11"/>
          </p:nvPr>
        </p:nvSpPr>
        <p:spPr/>
        <p:txBody>
          <a:bodyPr/>
          <a:lstStyle/>
          <a:p>
            <a:r>
              <a:rPr lang="en-US" dirty="0" smtClean="0"/>
              <a:t>Register for an Orcid iD</a:t>
            </a:r>
            <a:endParaRPr lang="en-US" dirty="0"/>
          </a:p>
        </p:txBody>
      </p:sp>
      <p:sp>
        <p:nvSpPr>
          <p:cNvPr id="8" name="Slide Number Placeholder 7"/>
          <p:cNvSpPr>
            <a:spLocks noGrp="1"/>
          </p:cNvSpPr>
          <p:nvPr>
            <p:ph type="sldNum" sz="quarter" idx="12"/>
          </p:nvPr>
        </p:nvSpPr>
        <p:spPr/>
        <p:txBody>
          <a:bodyPr/>
          <a:lstStyle/>
          <a:p>
            <a:r>
              <a:rPr lang="en-US" smtClean="0"/>
              <a:t>PAGE  </a:t>
            </a:r>
            <a:fld id="{93005692-73BE-493E-93AB-ECD6027A7652}" type="slidenum">
              <a:rPr lang="en-US" smtClean="0"/>
              <a:pPr/>
              <a:t>2</a:t>
            </a:fld>
            <a:endParaRPr lang="en-US" dirty="0"/>
          </a:p>
        </p:txBody>
      </p:sp>
    </p:spTree>
    <p:extLst>
      <p:ext uri="{BB962C8B-B14F-4D97-AF65-F5344CB8AC3E}">
        <p14:creationId xmlns:p14="http://schemas.microsoft.com/office/powerpoint/2010/main" val="10299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Orcid iD?</a:t>
            </a:r>
            <a:endParaRPr lang="en-CA" dirty="0"/>
          </a:p>
        </p:txBody>
      </p:sp>
      <p:sp>
        <p:nvSpPr>
          <p:cNvPr id="3" name="Content Placeholder 2"/>
          <p:cNvSpPr>
            <a:spLocks noGrp="1"/>
          </p:cNvSpPr>
          <p:nvPr>
            <p:ph idx="1"/>
          </p:nvPr>
        </p:nvSpPr>
        <p:spPr/>
        <p:txBody>
          <a:bodyPr/>
          <a:lstStyle/>
          <a:p>
            <a:r>
              <a:rPr lang="en-CA" dirty="0"/>
              <a:t>Orcid- Open Researcher and Contributor ID</a:t>
            </a:r>
          </a:p>
          <a:p>
            <a:r>
              <a:rPr lang="en-CA" dirty="0"/>
              <a:t>Global non-profit organization founded in 2011 </a:t>
            </a:r>
          </a:p>
          <a:p>
            <a:r>
              <a:rPr lang="en-CA" dirty="0"/>
              <a:t>“ORCID provides a persistent digital identifier that distinguishes you from every other researcher and, through integration in key research workflows such as manuscript and grant submission, supports automated linkages between you and your professional activities ensuring that your work is recognized.” (Orcid.org). </a:t>
            </a:r>
          </a:p>
        </p:txBody>
      </p:sp>
      <p:sp>
        <p:nvSpPr>
          <p:cNvPr id="4" name="Footer Placeholder 3"/>
          <p:cNvSpPr>
            <a:spLocks noGrp="1"/>
          </p:cNvSpPr>
          <p:nvPr>
            <p:ph type="ftr" sz="quarter" idx="11"/>
          </p:nvPr>
        </p:nvSpPr>
        <p:spPr/>
        <p:txBody>
          <a:bodyPr/>
          <a:lstStyle/>
          <a:p>
            <a:r>
              <a:rPr lang="en-US" dirty="0" smtClean="0"/>
              <a:t>Register for an Orcid iD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3</a:t>
            </a:fld>
            <a:endParaRPr lang="en-US" dirty="0"/>
          </a:p>
        </p:txBody>
      </p:sp>
    </p:spTree>
    <p:extLst>
      <p:ext uri="{BB962C8B-B14F-4D97-AF65-F5344CB8AC3E}">
        <p14:creationId xmlns:p14="http://schemas.microsoft.com/office/powerpoint/2010/main" val="6480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have an Orcid iD?</a:t>
            </a:r>
            <a:endParaRPr lang="en-CA" dirty="0"/>
          </a:p>
        </p:txBody>
      </p:sp>
      <p:sp>
        <p:nvSpPr>
          <p:cNvPr id="3" name="Content Placeholder 2"/>
          <p:cNvSpPr>
            <a:spLocks noGrp="1"/>
          </p:cNvSpPr>
          <p:nvPr>
            <p:ph sz="half" idx="1"/>
          </p:nvPr>
        </p:nvSpPr>
        <p:spPr/>
        <p:txBody>
          <a:bodyPr/>
          <a:lstStyle/>
          <a:p>
            <a:r>
              <a:rPr lang="en-CA" sz="2000" dirty="0"/>
              <a:t>Disambiguate</a:t>
            </a:r>
            <a:r>
              <a:rPr lang="en-CA" sz="1600" dirty="0"/>
              <a:t> authors with similar, different variations or changed names </a:t>
            </a:r>
          </a:p>
          <a:p>
            <a:pPr lvl="1"/>
            <a:r>
              <a:rPr lang="en-CA" sz="1400" dirty="0"/>
              <a:t>This helps the researcher get credit for their work </a:t>
            </a:r>
          </a:p>
          <a:p>
            <a:pPr lvl="0"/>
            <a:r>
              <a:rPr lang="en-CA" sz="1600" dirty="0"/>
              <a:t>Researcher controlled account with privacy settings</a:t>
            </a:r>
          </a:p>
          <a:p>
            <a:pPr lvl="0"/>
            <a:r>
              <a:rPr lang="en-CA" sz="1600" dirty="0"/>
              <a:t>iD follows the researcher throughout their career, regardless of their employer </a:t>
            </a:r>
          </a:p>
          <a:p>
            <a:pPr lvl="0"/>
            <a:r>
              <a:rPr lang="en-CA" sz="1600" dirty="0"/>
              <a:t>Allows researcher to create and organize a virtual publication list including various publication types </a:t>
            </a:r>
          </a:p>
          <a:p>
            <a:pPr lvl="0"/>
            <a:r>
              <a:rPr lang="en-CA" sz="1600" dirty="0"/>
              <a:t>Allows researchers to better link their works together using tools</a:t>
            </a:r>
            <a:endParaRPr lang="en-CA" dirty="0"/>
          </a:p>
        </p:txBody>
      </p:sp>
      <p:sp>
        <p:nvSpPr>
          <p:cNvPr id="4" name="Content Placeholder 3"/>
          <p:cNvSpPr>
            <a:spLocks noGrp="1"/>
          </p:cNvSpPr>
          <p:nvPr>
            <p:ph sz="half" idx="2"/>
          </p:nvPr>
        </p:nvSpPr>
        <p:spPr/>
        <p:txBody>
          <a:bodyPr/>
          <a:lstStyle/>
          <a:p>
            <a:pPr lvl="0"/>
            <a:r>
              <a:rPr lang="en-CA" sz="1600" dirty="0"/>
              <a:t>Integrates with many publication and grant application programs </a:t>
            </a:r>
          </a:p>
          <a:p>
            <a:pPr lvl="1"/>
            <a:r>
              <a:rPr lang="en-CA" sz="1400" dirty="0"/>
              <a:t>Over 200 journals now integrate with Orcid either through registration or in your account settings </a:t>
            </a:r>
          </a:p>
          <a:p>
            <a:pPr lvl="1"/>
            <a:r>
              <a:rPr lang="en-CA" sz="1400" dirty="0"/>
              <a:t>Orbit Project: granting agencies are assigning Orcid iD’s to funding so they can track it</a:t>
            </a:r>
          </a:p>
          <a:p>
            <a:pPr lvl="1"/>
            <a:r>
              <a:rPr lang="en-CA" sz="1400" dirty="0"/>
              <a:t>Tri-council agencies are moving towards Orcid integration</a:t>
            </a:r>
          </a:p>
          <a:p>
            <a:pPr lvl="1"/>
            <a:r>
              <a:rPr lang="en-CA" sz="1400" dirty="0"/>
              <a:t>Ex: In Italy, every researcher is required to have an Orcid iD and Europe is ahead of North America in Orcid uptake</a:t>
            </a:r>
            <a:r>
              <a:rPr lang="en-CA" sz="900" dirty="0"/>
              <a:t> </a:t>
            </a:r>
            <a:r>
              <a:rPr lang="en-CA" sz="1400" dirty="0"/>
              <a:t> </a:t>
            </a:r>
          </a:p>
          <a:p>
            <a:pPr lvl="1"/>
            <a:r>
              <a:rPr lang="en-CA" sz="1400" dirty="0"/>
              <a:t>Integrates with Pure (My Research) and UW </a:t>
            </a:r>
            <a:r>
              <a:rPr lang="en-CA" sz="1400" dirty="0" smtClean="0"/>
              <a:t>Scholar</a:t>
            </a:r>
            <a:endParaRPr lang="en-CA" sz="1400" dirty="0"/>
          </a:p>
        </p:txBody>
      </p:sp>
      <p:sp>
        <p:nvSpPr>
          <p:cNvPr id="5" name="Footer Placeholder 4"/>
          <p:cNvSpPr>
            <a:spLocks noGrp="1"/>
          </p:cNvSpPr>
          <p:nvPr>
            <p:ph type="ftr" sz="quarter" idx="11"/>
          </p:nvPr>
        </p:nvSpPr>
        <p:spPr/>
        <p:txBody>
          <a:bodyPr/>
          <a:lstStyle/>
          <a:p>
            <a:r>
              <a:rPr lang="en-US" dirty="0" smtClean="0"/>
              <a:t>Register for an Orcid iD</a:t>
            </a:r>
            <a:endParaRPr lang="en-US" dirty="0"/>
          </a:p>
        </p:txBody>
      </p:sp>
      <p:sp>
        <p:nvSpPr>
          <p:cNvPr id="6" name="Slide Number Placeholder 5"/>
          <p:cNvSpPr>
            <a:spLocks noGrp="1"/>
          </p:cNvSpPr>
          <p:nvPr>
            <p:ph type="sldNum" sz="quarter" idx="12"/>
          </p:nvPr>
        </p:nvSpPr>
        <p:spPr/>
        <p:txBody>
          <a:bodyPr/>
          <a:lstStyle/>
          <a:p>
            <a:r>
              <a:rPr lang="en-US" smtClean="0"/>
              <a:t>PAGE  </a:t>
            </a:r>
            <a:fld id="{93005692-73BE-493E-93AB-ECD6027A7652}" type="slidenum">
              <a:rPr lang="en-US" smtClean="0"/>
              <a:pPr/>
              <a:t>4</a:t>
            </a:fld>
            <a:endParaRPr lang="en-US" dirty="0"/>
          </a:p>
        </p:txBody>
      </p:sp>
    </p:spTree>
    <p:extLst>
      <p:ext uri="{BB962C8B-B14F-4D97-AF65-F5344CB8AC3E}">
        <p14:creationId xmlns:p14="http://schemas.microsoft.com/office/powerpoint/2010/main" val="19929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Optometry journals that integrate with Orcid</a:t>
            </a:r>
            <a:endParaRPr lang="en-CA" dirty="0"/>
          </a:p>
        </p:txBody>
      </p:sp>
      <p:sp>
        <p:nvSpPr>
          <p:cNvPr id="3" name="Content Placeholder 2"/>
          <p:cNvSpPr>
            <a:spLocks noGrp="1"/>
          </p:cNvSpPr>
          <p:nvPr>
            <p:ph idx="1"/>
          </p:nvPr>
        </p:nvSpPr>
        <p:spPr>
          <a:xfrm>
            <a:off x="194914" y="1413166"/>
            <a:ext cx="8677297" cy="4595117"/>
          </a:xfrm>
        </p:spPr>
        <p:txBody>
          <a:bodyPr>
            <a:normAutofit/>
          </a:bodyPr>
          <a:lstStyle/>
          <a:p>
            <a:r>
              <a:rPr lang="en-CA" dirty="0"/>
              <a:t>Clinical and Experimental Optometry</a:t>
            </a:r>
          </a:p>
          <a:p>
            <a:pPr lvl="0"/>
            <a:r>
              <a:rPr lang="en-CA" dirty="0"/>
              <a:t>Optometry and Vision Science</a:t>
            </a:r>
          </a:p>
          <a:p>
            <a:pPr lvl="0"/>
            <a:r>
              <a:rPr lang="en-CA" dirty="0"/>
              <a:t>Eye and Contact Lens Journal</a:t>
            </a:r>
          </a:p>
          <a:p>
            <a:r>
              <a:rPr lang="en-CA" dirty="0"/>
              <a:t>Vision Research </a:t>
            </a:r>
          </a:p>
          <a:p>
            <a:pPr lvl="0"/>
            <a:r>
              <a:rPr lang="en-CA" dirty="0"/>
              <a:t>Ophthalmology </a:t>
            </a:r>
          </a:p>
          <a:p>
            <a:pPr lvl="0"/>
            <a:r>
              <a:rPr lang="en-CA" dirty="0"/>
              <a:t>Archives or Ophthalmology and the American Journal of Ophthalmology</a:t>
            </a:r>
          </a:p>
          <a:p>
            <a:endParaRPr lang="en-CA" dirty="0"/>
          </a:p>
        </p:txBody>
      </p:sp>
      <p:sp>
        <p:nvSpPr>
          <p:cNvPr id="4" name="Footer Placeholder 3"/>
          <p:cNvSpPr>
            <a:spLocks noGrp="1"/>
          </p:cNvSpPr>
          <p:nvPr>
            <p:ph type="ftr" sz="quarter" idx="11"/>
          </p:nvPr>
        </p:nvSpPr>
        <p:spPr/>
        <p:txBody>
          <a:bodyPr/>
          <a:lstStyle/>
          <a:p>
            <a:r>
              <a:rPr lang="en-US" dirty="0" smtClean="0"/>
              <a:t>Register for an Orcid iD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5</a:t>
            </a:fld>
            <a:endParaRPr lang="en-US" dirty="0"/>
          </a:p>
        </p:txBody>
      </p:sp>
    </p:spTree>
    <p:extLst>
      <p:ext uri="{BB962C8B-B14F-4D97-AF65-F5344CB8AC3E}">
        <p14:creationId xmlns:p14="http://schemas.microsoft.com/office/powerpoint/2010/main" val="3684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 1: Orcid Integration with </a:t>
            </a:r>
            <a:r>
              <a:rPr lang="en-CA" i="1" dirty="0" smtClean="0"/>
              <a:t>Optometry and Vision Science</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976" y="1412875"/>
            <a:ext cx="7597848" cy="4595813"/>
          </a:xfrm>
          <a:ln>
            <a:solidFill>
              <a:schemeClr val="tx1"/>
            </a:solidFill>
          </a:ln>
        </p:spPr>
      </p:pic>
      <p:sp>
        <p:nvSpPr>
          <p:cNvPr id="4" name="Footer Placeholder 3"/>
          <p:cNvSpPr>
            <a:spLocks noGrp="1"/>
          </p:cNvSpPr>
          <p:nvPr>
            <p:ph type="ftr" sz="quarter" idx="11"/>
          </p:nvPr>
        </p:nvSpPr>
        <p:spPr/>
        <p:txBody>
          <a:bodyPr/>
          <a:lstStyle/>
          <a:p>
            <a:r>
              <a:rPr lang="en-US" dirty="0" smtClean="0"/>
              <a:t>Register for an Orcid iD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6</a:t>
            </a:fld>
            <a:endParaRPr lang="en-US" dirty="0"/>
          </a:p>
        </p:txBody>
      </p:sp>
    </p:spTree>
    <p:extLst>
      <p:ext uri="{BB962C8B-B14F-4D97-AF65-F5344CB8AC3E}">
        <p14:creationId xmlns:p14="http://schemas.microsoft.com/office/powerpoint/2010/main" val="273932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 2: How Orcid my appear in publications</a:t>
            </a:r>
            <a:endParaRPr lang="en-CA" dirty="0"/>
          </a:p>
        </p:txBody>
      </p:sp>
      <p:sp>
        <p:nvSpPr>
          <p:cNvPr id="4" name="Footer Placeholder 3"/>
          <p:cNvSpPr>
            <a:spLocks noGrp="1"/>
          </p:cNvSpPr>
          <p:nvPr>
            <p:ph type="ftr" sz="quarter" idx="11"/>
          </p:nvPr>
        </p:nvSpPr>
        <p:spPr/>
        <p:txBody>
          <a:bodyPr/>
          <a:lstStyle/>
          <a:p>
            <a:r>
              <a:rPr lang="en-US" dirty="0" smtClean="0"/>
              <a:t>Register for an Orcid iD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7</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673" y="1412875"/>
            <a:ext cx="5950455" cy="4595813"/>
          </a:xfrm>
          <a:ln>
            <a:solidFill>
              <a:schemeClr val="tx1"/>
            </a:solidFill>
          </a:ln>
        </p:spPr>
      </p:pic>
    </p:spTree>
    <p:extLst>
      <p:ext uri="{BB962C8B-B14F-4D97-AF65-F5344CB8AC3E}">
        <p14:creationId xmlns:p14="http://schemas.microsoft.com/office/powerpoint/2010/main" val="5050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Places to use your Orcid iD</a:t>
            </a:r>
            <a:endParaRPr lang="en-CA" dirty="0"/>
          </a:p>
        </p:txBody>
      </p:sp>
      <p:sp>
        <p:nvSpPr>
          <p:cNvPr id="3" name="Content Placeholder 2"/>
          <p:cNvSpPr>
            <a:spLocks noGrp="1"/>
          </p:cNvSpPr>
          <p:nvPr>
            <p:ph idx="1"/>
          </p:nvPr>
        </p:nvSpPr>
        <p:spPr/>
        <p:txBody>
          <a:bodyPr/>
          <a:lstStyle/>
          <a:p>
            <a:r>
              <a:rPr lang="en-CA" dirty="0" smtClean="0"/>
              <a:t>Publication and grant writing submission process</a:t>
            </a:r>
          </a:p>
          <a:p>
            <a:r>
              <a:rPr lang="en-CA" dirty="0" smtClean="0"/>
              <a:t>CV</a:t>
            </a:r>
          </a:p>
          <a:p>
            <a:r>
              <a:rPr lang="en-CA" dirty="0" smtClean="0"/>
              <a:t>Email signature </a:t>
            </a:r>
          </a:p>
          <a:p>
            <a:r>
              <a:rPr lang="en-CA" dirty="0" smtClean="0"/>
              <a:t>UW Scholar Profile</a:t>
            </a:r>
          </a:p>
          <a:p>
            <a:r>
              <a:rPr lang="en-CA" dirty="0" smtClean="0"/>
              <a:t>Pure (My Research)</a:t>
            </a:r>
          </a:p>
          <a:p>
            <a:r>
              <a:rPr lang="en-CA" dirty="0" smtClean="0"/>
              <a:t>Academia.edu</a:t>
            </a:r>
          </a:p>
          <a:p>
            <a:r>
              <a:rPr lang="en-CA" dirty="0" smtClean="0"/>
              <a:t>Research Gate </a:t>
            </a:r>
          </a:p>
          <a:p>
            <a:endParaRPr lang="en-CA" dirty="0"/>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8</a:t>
            </a:fld>
            <a:endParaRPr lang="en-US" dirty="0"/>
          </a:p>
        </p:txBody>
      </p:sp>
    </p:spTree>
    <p:extLst>
      <p:ext uri="{BB962C8B-B14F-4D97-AF65-F5344CB8AC3E}">
        <p14:creationId xmlns:p14="http://schemas.microsoft.com/office/powerpoint/2010/main" val="301788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dirty="0" smtClean="0"/>
              <a:t>Questions? </a:t>
            </a:r>
            <a:endParaRPr lang="en-CA" dirty="0"/>
          </a:p>
        </p:txBody>
      </p:sp>
      <p:sp>
        <p:nvSpPr>
          <p:cNvPr id="4" name="Footer Placeholder 3"/>
          <p:cNvSpPr>
            <a:spLocks noGrp="1"/>
          </p:cNvSpPr>
          <p:nvPr>
            <p:ph type="ftr" sz="quarter" idx="11"/>
          </p:nvPr>
        </p:nvSpPr>
        <p:spPr/>
        <p:txBody>
          <a:bodyPr/>
          <a:lstStyle/>
          <a:p>
            <a:r>
              <a:rPr lang="en-US" dirty="0" smtClean="0"/>
              <a:t>Register for an Orcid iD</a:t>
            </a:r>
            <a:endParaRPr lang="en-US" dirty="0"/>
          </a:p>
        </p:txBody>
      </p:sp>
      <p:sp>
        <p:nvSpPr>
          <p:cNvPr id="5" name="Slide Number Placeholder 4"/>
          <p:cNvSpPr>
            <a:spLocks noGrp="1"/>
          </p:cNvSpPr>
          <p:nvPr>
            <p:ph type="sldNum" sz="quarter" idx="12"/>
          </p:nvPr>
        </p:nvSpPr>
        <p:spPr/>
        <p:txBody>
          <a:bodyPr/>
          <a:lstStyle/>
          <a:p>
            <a:r>
              <a:rPr lang="en-US" smtClean="0"/>
              <a:t>PAGE  </a:t>
            </a:r>
            <a:fld id="{93005692-73BE-493E-93AB-ECD6027A7652}" type="slidenum">
              <a:rPr lang="en-US" smtClean="0"/>
              <a:pPr/>
              <a:t>9</a:t>
            </a:fld>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CA" dirty="0" smtClean="0"/>
          </a:p>
          <a:p>
            <a:pPr marL="0" indent="0" algn="ctr">
              <a:buNone/>
            </a:pPr>
            <a:r>
              <a:rPr lang="en-CA" dirty="0" smtClean="0"/>
              <a:t>Alissa Droog</a:t>
            </a:r>
          </a:p>
          <a:p>
            <a:pPr marL="0" indent="0" algn="ctr">
              <a:buNone/>
            </a:pPr>
            <a:r>
              <a:rPr lang="en-CA" dirty="0" smtClean="0">
                <a:hlinkClick r:id="rId2"/>
              </a:rPr>
              <a:t>adroog@uwaterloo.ca</a:t>
            </a:r>
            <a:endParaRPr lang="en-CA" dirty="0" smtClean="0"/>
          </a:p>
          <a:p>
            <a:pPr marL="0" indent="0" algn="ctr">
              <a:buNone/>
            </a:pPr>
            <a:endParaRPr lang="en-CA" dirty="0"/>
          </a:p>
          <a:p>
            <a:pPr marL="0" indent="0" algn="ctr">
              <a:buNone/>
            </a:pPr>
            <a:endParaRPr lang="en-CA" dirty="0" smtClean="0"/>
          </a:p>
          <a:p>
            <a:pPr marL="0" indent="0" algn="ctr">
              <a:buNone/>
            </a:pPr>
            <a:r>
              <a:rPr lang="en-CA" b="1" dirty="0" smtClean="0"/>
              <a:t>Further questions?</a:t>
            </a:r>
          </a:p>
          <a:p>
            <a:pPr marL="0" indent="0" algn="ctr">
              <a:buNone/>
            </a:pPr>
            <a:r>
              <a:rPr lang="en-CA" dirty="0" smtClean="0"/>
              <a:t>Gloria Booth-Morrison</a:t>
            </a:r>
          </a:p>
          <a:p>
            <a:pPr marL="0" indent="0" algn="ctr">
              <a:buNone/>
            </a:pPr>
            <a:r>
              <a:rPr lang="en-CA" dirty="0" smtClean="0"/>
              <a:t>ORCID-CA Member Support Specialist</a:t>
            </a:r>
          </a:p>
          <a:p>
            <a:pPr marL="0" indent="0" algn="ctr">
              <a:buNone/>
            </a:pPr>
            <a:r>
              <a:rPr lang="en-CA" dirty="0" smtClean="0">
                <a:hlinkClick r:id="rId3"/>
              </a:rPr>
              <a:t>gboothmorrison@crkn.ca</a:t>
            </a:r>
            <a:r>
              <a:rPr lang="en-CA" dirty="0" smtClean="0"/>
              <a:t> </a:t>
            </a:r>
            <a:endParaRPr lang="en-CA" dirty="0"/>
          </a:p>
        </p:txBody>
      </p:sp>
    </p:spTree>
    <p:extLst>
      <p:ext uri="{BB962C8B-B14F-4D97-AF65-F5344CB8AC3E}">
        <p14:creationId xmlns:p14="http://schemas.microsoft.com/office/powerpoint/2010/main" val="209829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4x3" id="{BA8D503C-C11A-9648-BFE2-F41EE48FC381}" vid="{57895F78-9C0E-DA4A-9824-24573322C3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Register for an Orcid iD-WLRC</Template>
  <TotalTime>174</TotalTime>
  <Words>613</Words>
  <Application>Microsoft Office PowerPoint</Application>
  <PresentationFormat>On-screen Show (4:3)</PresentationFormat>
  <Paragraphs>86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Georgia</vt:lpstr>
      <vt:lpstr>Impact</vt:lpstr>
      <vt:lpstr>Verdana</vt:lpstr>
      <vt:lpstr>Wingdings</vt:lpstr>
      <vt:lpstr>UofWaterloo_WhiteBkgrd</vt:lpstr>
      <vt:lpstr>Register for an Orcid iD</vt:lpstr>
      <vt:lpstr>Agenda and Goals</vt:lpstr>
      <vt:lpstr>What is an Orcid iD?</vt:lpstr>
      <vt:lpstr>Why have an Orcid iD?</vt:lpstr>
      <vt:lpstr>Optometry journals that integrate with Orcid</vt:lpstr>
      <vt:lpstr>Example 1: Orcid Integration with Optometry and Vision Science</vt:lpstr>
      <vt:lpstr>Example 2: How Orcid my appear in publications</vt:lpstr>
      <vt:lpstr>Places to use your Orcid iD</vt:lpstr>
      <vt:lpstr>Questions?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 for an Orcid iD</dc:title>
  <dc:creator>Alissa Droog</dc:creator>
  <cp:lastModifiedBy>Alissa Droog</cp:lastModifiedBy>
  <cp:revision>9</cp:revision>
  <dcterms:created xsi:type="dcterms:W3CDTF">2018-06-05T19:09:15Z</dcterms:created>
  <dcterms:modified xsi:type="dcterms:W3CDTF">2018-06-15T17:27:27Z</dcterms:modified>
</cp:coreProperties>
</file>